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0"/>
  </p:notesMasterIdLst>
  <p:sldIdLst>
    <p:sldId id="286" r:id="rId2"/>
    <p:sldId id="562" r:id="rId3"/>
    <p:sldId id="563" r:id="rId4"/>
    <p:sldId id="565" r:id="rId5"/>
    <p:sldId id="567" r:id="rId6"/>
    <p:sldId id="568" r:id="rId7"/>
    <p:sldId id="570" r:id="rId8"/>
    <p:sldId id="572" r:id="rId9"/>
    <p:sldId id="573" r:id="rId10"/>
    <p:sldId id="574" r:id="rId11"/>
    <p:sldId id="575" r:id="rId12"/>
    <p:sldId id="576" r:id="rId13"/>
    <p:sldId id="577" r:id="rId14"/>
    <p:sldId id="578" r:id="rId15"/>
    <p:sldId id="579" r:id="rId16"/>
    <p:sldId id="580" r:id="rId17"/>
    <p:sldId id="581" r:id="rId18"/>
    <p:sldId id="582" r:id="rId19"/>
    <p:sldId id="583" r:id="rId20"/>
    <p:sldId id="584" r:id="rId21"/>
    <p:sldId id="585" r:id="rId22"/>
    <p:sldId id="586" r:id="rId23"/>
    <p:sldId id="587" r:id="rId24"/>
    <p:sldId id="588" r:id="rId25"/>
    <p:sldId id="589" r:id="rId26"/>
    <p:sldId id="590" r:id="rId27"/>
    <p:sldId id="591" r:id="rId28"/>
    <p:sldId id="951" r:id="rId29"/>
  </p:sldIdLst>
  <p:sldSz cx="9144000" cy="6858000" type="screen4x3"/>
  <p:notesSz cx="6794500" cy="9931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614D2"/>
    <a:srgbClr val="006699"/>
    <a:srgbClr val="4507DF"/>
    <a:srgbClr val="0066CC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3061" autoAdjust="0"/>
  </p:normalViewPr>
  <p:slideViewPr>
    <p:cSldViewPr>
      <p:cViewPr varScale="1">
        <p:scale>
          <a:sx n="119" d="100"/>
          <a:sy n="119" d="100"/>
        </p:scale>
        <p:origin x="9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13A91-428B-43A1-B121-A38FECBC4285}" type="datetimeFigureOut">
              <a:rPr lang="it-IT" smtClean="0"/>
              <a:pPr/>
              <a:t>04/02/23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BF785-1ABB-4769-9A76-4D2C63D1EE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53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BF785-1ABB-4769-9A76-4D2C63D1EEC5}" type="slidenum">
              <a:rPr lang="it-IT" smtClean="0"/>
              <a:pPr/>
              <a:t>1</a:t>
            </a:fld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10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869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11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782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12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379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13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20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14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932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15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694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16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697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17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574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18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558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19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71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97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20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82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21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136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22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794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23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126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24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787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25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16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26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13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27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523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28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7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3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8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4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002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5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792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6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19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7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13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8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45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9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10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5714" y="0"/>
            <a:ext cx="2451100" cy="812800"/>
          </a:xfrm>
          <a:prstGeom prst="rect">
            <a:avLst/>
          </a:prstGeom>
        </p:spPr>
      </p:pic>
      <p:sp>
        <p:nvSpPr>
          <p:cNvPr id="6" name="CasellaDiTesto 5"/>
          <p:cNvSpPr txBox="1"/>
          <p:nvPr userDrawn="1"/>
        </p:nvSpPr>
        <p:spPr>
          <a:xfrm>
            <a:off x="32440" y="1658411"/>
            <a:ext cx="91115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solidFill>
                  <a:srgbClr val="0000FF"/>
                </a:solidFill>
              </a:rPr>
              <a:t>Intelligent</a:t>
            </a:r>
            <a:r>
              <a:rPr lang="it-IT" sz="4000" dirty="0">
                <a:solidFill>
                  <a:srgbClr val="0000FF"/>
                </a:solidFill>
              </a:rPr>
              <a:t> </a:t>
            </a:r>
            <a:r>
              <a:rPr lang="it-IT" sz="4000" dirty="0" err="1">
                <a:solidFill>
                  <a:srgbClr val="0000FF"/>
                </a:solidFill>
              </a:rPr>
              <a:t>Signal</a:t>
            </a:r>
            <a:r>
              <a:rPr lang="it-IT" sz="4000" dirty="0">
                <a:solidFill>
                  <a:srgbClr val="0000FF"/>
                </a:solidFill>
              </a:rPr>
              <a:t> Processing</a:t>
            </a:r>
            <a:endParaRPr lang="it-IT" sz="4000" baseline="0" dirty="0">
              <a:solidFill>
                <a:srgbClr val="0000FF"/>
              </a:solidFill>
            </a:endParaRPr>
          </a:p>
          <a:p>
            <a:pPr algn="ctr"/>
            <a:endParaRPr lang="it-IT" sz="2000" baseline="0" dirty="0"/>
          </a:p>
          <a:p>
            <a:pPr algn="ctr"/>
            <a:endParaRPr lang="it-IT" sz="4000" baseline="0" dirty="0">
              <a:solidFill>
                <a:schemeClr val="tx1"/>
              </a:solidFill>
            </a:endParaRPr>
          </a:p>
          <a:p>
            <a:pPr algn="ctr"/>
            <a:r>
              <a:rPr lang="it-IT" sz="4000" baseline="0" dirty="0">
                <a:solidFill>
                  <a:srgbClr val="C00000"/>
                </a:solidFill>
              </a:rPr>
              <a:t>Test</a:t>
            </a:r>
          </a:p>
          <a:p>
            <a:pPr algn="ctr"/>
            <a:endParaRPr lang="it-IT" sz="2400" baseline="0" dirty="0"/>
          </a:p>
          <a:p>
            <a:pPr algn="ctr"/>
            <a:endParaRPr lang="it-IT" sz="2400" baseline="0" dirty="0"/>
          </a:p>
          <a:p>
            <a:pPr algn="ctr"/>
            <a:endParaRPr lang="it-IT" sz="2400" baseline="0" dirty="0"/>
          </a:p>
          <a:p>
            <a:pPr algn="ctr"/>
            <a:r>
              <a:rPr lang="it-IT" sz="2400" baseline="0" dirty="0">
                <a:solidFill>
                  <a:srgbClr val="0000FF"/>
                </a:solidFill>
              </a:rPr>
              <a:t>Angelo Ciaramella</a:t>
            </a:r>
          </a:p>
          <a:p>
            <a:pPr algn="ctr"/>
            <a:r>
              <a:rPr lang="it-IT" sz="2400" baseline="0" dirty="0">
                <a:solidFill>
                  <a:srgbClr val="800000"/>
                </a:solidFill>
              </a:rPr>
              <a:t>    </a:t>
            </a:r>
            <a:endParaRPr lang="it-IT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71406" y="264368"/>
            <a:ext cx="500066" cy="6477000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tint val="50980"/>
                  <a:invGamma/>
                  <a:alpha val="0"/>
                </a:srgbClr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it-IT" sz="20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10432" y="6453212"/>
            <a:ext cx="2133600" cy="47625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spcAft>
                <a:spcPct val="0"/>
              </a:spcAft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4BBDFFD-5F33-4B8C-96E8-C45530002C8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571472" y="928670"/>
            <a:ext cx="8143932" cy="5500726"/>
          </a:xfr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 sz="3000">
                <a:latin typeface="Tw Cen MT" pitchFamily="34" charset="0"/>
                <a:cs typeface="Times New Roman" pitchFamily="18" charset="0"/>
              </a:defRPr>
            </a:lvl1pPr>
            <a:lvl2pPr>
              <a:buFontTx/>
              <a:buBlip>
                <a:blip r:embed="rId3"/>
              </a:buBlip>
              <a:defRPr>
                <a:latin typeface="Tw Cen MT" pitchFamily="34" charset="0"/>
                <a:cs typeface="Times New Roman" pitchFamily="18" charset="0"/>
              </a:defRPr>
            </a:lvl2pPr>
            <a:lvl3pPr>
              <a:buFontTx/>
              <a:buBlip>
                <a:blip r:embed="rId4"/>
              </a:buBlip>
              <a:defRPr>
                <a:latin typeface="Tw Cen MT" pitchFamily="34" charset="0"/>
                <a:cs typeface="Times New Roman" pitchFamily="18" charset="0"/>
              </a:defRPr>
            </a:lvl3pPr>
            <a:lvl4pPr>
              <a:buFontTx/>
              <a:buBlip>
                <a:blip r:embed="rId5"/>
              </a:buBlip>
              <a:defRPr>
                <a:latin typeface="Tw Cen MT" pitchFamily="34" charset="0"/>
                <a:cs typeface="Times New Roman" pitchFamily="18" charset="0"/>
              </a:defRPr>
            </a:lvl4pPr>
            <a:lvl5pPr>
              <a:buFontTx/>
              <a:buBlip>
                <a:blip r:embed="rId6"/>
              </a:buBlip>
              <a:defRPr>
                <a:latin typeface="Tw Cen MT" pitchFamily="34" charset="0"/>
                <a:cs typeface="Times New Roman" pitchFamily="18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CasellaDiTesto 9"/>
          <p:cNvSpPr txBox="1"/>
          <p:nvPr userDrawn="1"/>
        </p:nvSpPr>
        <p:spPr>
          <a:xfrm rot="16200000">
            <a:off x="-2503972" y="3351493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0000FF"/>
                </a:solidFill>
                <a:latin typeface="Tw Cen MT" pitchFamily="34" charset="0"/>
              </a:rPr>
              <a:t>ISP</a:t>
            </a:r>
            <a:r>
              <a:rPr lang="it-IT" sz="1800" baseline="0" dirty="0">
                <a:solidFill>
                  <a:srgbClr val="0000FF"/>
                </a:solidFill>
                <a:latin typeface="Tw Cen MT" pitchFamily="34" charset="0"/>
              </a:rPr>
              <a:t> – </a:t>
            </a:r>
            <a:r>
              <a:rPr lang="it-IT" sz="1800" baseline="0" dirty="0" err="1">
                <a:solidFill>
                  <a:srgbClr val="0000FF"/>
                </a:solidFill>
                <a:latin typeface="Tw Cen MT" pitchFamily="34" charset="0"/>
              </a:rPr>
              <a:t>Verification</a:t>
            </a:r>
            <a:r>
              <a:rPr lang="it-IT" sz="1800" baseline="0" dirty="0">
                <a:solidFill>
                  <a:srgbClr val="0000FF"/>
                </a:solidFill>
                <a:latin typeface="Tw Cen MT" pitchFamily="34" charset="0"/>
              </a:rPr>
              <a:t> </a:t>
            </a:r>
            <a:r>
              <a:rPr lang="it-IT" sz="1800" baseline="0" dirty="0" err="1">
                <a:solidFill>
                  <a:srgbClr val="0000FF"/>
                </a:solidFill>
                <a:latin typeface="Tw Cen MT" pitchFamily="34" charset="0"/>
              </a:rPr>
              <a:t>tests</a:t>
            </a:r>
            <a:endParaRPr lang="it-IT" sz="1800" dirty="0">
              <a:solidFill>
                <a:srgbClr val="0000FF"/>
              </a:solidFill>
              <a:latin typeface="Tw Cen MT" pitchFamily="34" charset="0"/>
            </a:endParaRPr>
          </a:p>
        </p:txBody>
      </p:sp>
      <p:pic>
        <p:nvPicPr>
          <p:cNvPr id="14" name="Immagine 10" descr="kandinsky17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34938" y="6500834"/>
            <a:ext cx="365096" cy="281614"/>
          </a:xfrm>
          <a:prstGeom prst="rect">
            <a:avLst/>
          </a:prstGeom>
        </p:spPr>
      </p:pic>
      <p:sp>
        <p:nvSpPr>
          <p:cNvPr id="16" name="Line 2"/>
          <p:cNvSpPr>
            <a:spLocks noChangeShapeType="1"/>
          </p:cNvSpPr>
          <p:nvPr userDrawn="1"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>
            <a:lvl1pPr algn="l"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21"/>
          <p:cNvSpPr>
            <a:spLocks noGrp="1"/>
          </p:cNvSpPr>
          <p:nvPr>
            <p:ph type="title"/>
          </p:nvPr>
        </p:nvSpPr>
        <p:spPr bwMode="auto">
          <a:xfrm>
            <a:off x="609600" y="7938"/>
            <a:ext cx="81534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2291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1271588"/>
            <a:ext cx="533400" cy="292100"/>
          </a:xfrm>
          <a:prstGeom prst="rect">
            <a:avLst/>
          </a:prstGeom>
        </p:spPr>
        <p:txBody>
          <a:bodyPr vert="horz" anchor="ctr" anchorCtr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u="none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70A50C4-73D1-422B-A187-AA4FA0AFF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rm.unifi.it/EUcourse2001/Gunther_lecturenotes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0.png"/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Mother Wavelet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672408" cy="22646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24" y="3858425"/>
            <a:ext cx="3619861" cy="223224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6185997" y="3173372"/>
            <a:ext cx="788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Morlet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039749" y="6165304"/>
            <a:ext cx="1308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Mexican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hat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20684"/>
            <a:ext cx="393528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5796136" y="6165304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Daubechies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(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fractal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)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48" y="790411"/>
            <a:ext cx="3526920" cy="254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2299403" y="3267112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Haar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0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Resolutions 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00050" y="-217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5BFA88-2E1A-5347-BC2E-CED80CDC46E9}"/>
              </a:ext>
            </a:extLst>
          </p:cNvPr>
          <p:cNvSpPr txBox="1"/>
          <p:nvPr/>
        </p:nvSpPr>
        <p:spPr>
          <a:xfrm>
            <a:off x="1680430" y="5352697"/>
            <a:ext cx="714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Fast </a:t>
            </a:r>
            <a:r>
              <a:rPr lang="it-IT" dirty="0" err="1">
                <a:solidFill>
                  <a:srgbClr val="0432FF"/>
                </a:solidFill>
              </a:rPr>
              <a:t>changes</a:t>
            </a:r>
            <a:r>
              <a:rPr lang="it-IT" dirty="0">
                <a:solidFill>
                  <a:srgbClr val="0432FF"/>
                </a:solidFill>
              </a:rPr>
              <a:t>: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frequency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, high time </a:t>
            </a:r>
            <a:r>
              <a:rPr lang="it-IT" dirty="0" err="1"/>
              <a:t>resolution</a:t>
            </a:r>
            <a:endParaRPr lang="it-IT" dirty="0"/>
          </a:p>
          <a:p>
            <a:r>
              <a:rPr lang="it-IT" dirty="0">
                <a:solidFill>
                  <a:srgbClr val="0432FF"/>
                </a:solidFill>
              </a:rPr>
              <a:t>Slow </a:t>
            </a:r>
            <a:r>
              <a:rPr lang="it-IT" dirty="0" err="1">
                <a:solidFill>
                  <a:srgbClr val="0432FF"/>
                </a:solidFill>
              </a:rPr>
              <a:t>changes</a:t>
            </a:r>
            <a:r>
              <a:rPr lang="it-IT" dirty="0">
                <a:solidFill>
                  <a:srgbClr val="0432FF"/>
                </a:solidFill>
              </a:rPr>
              <a:t>: </a:t>
            </a:r>
            <a:r>
              <a:rPr lang="it-IT" dirty="0"/>
              <a:t>high </a:t>
            </a:r>
            <a:r>
              <a:rPr lang="it-IT" dirty="0" err="1"/>
              <a:t>frequency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, </a:t>
            </a:r>
            <a:r>
              <a:rPr lang="it-IT" dirty="0" err="1"/>
              <a:t>low</a:t>
            </a:r>
            <a:r>
              <a:rPr lang="it-IT" dirty="0"/>
              <a:t> time </a:t>
            </a:r>
            <a:r>
              <a:rPr lang="it-IT" dirty="0" err="1"/>
              <a:t>resolution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DFFF79-4650-BA4E-BFFE-16E2F75E7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0" y="860040"/>
            <a:ext cx="58039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4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Resolutions 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00050" y="-217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5BFA88-2E1A-5347-BC2E-CED80CDC46E9}"/>
              </a:ext>
            </a:extLst>
          </p:cNvPr>
          <p:cNvSpPr txBox="1"/>
          <p:nvPr/>
        </p:nvSpPr>
        <p:spPr>
          <a:xfrm>
            <a:off x="806453" y="5613556"/>
            <a:ext cx="7143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532FF"/>
                </a:solidFill>
              </a:rPr>
              <a:t>Low</a:t>
            </a:r>
            <a:r>
              <a:rPr lang="it-IT" dirty="0">
                <a:solidFill>
                  <a:srgbClr val="0532FF"/>
                </a:solidFill>
              </a:rPr>
              <a:t> </a:t>
            </a:r>
            <a:r>
              <a:rPr lang="it-IT" dirty="0"/>
              <a:t>(time) </a:t>
            </a:r>
            <a:r>
              <a:rPr lang="it-IT" dirty="0" err="1">
                <a:solidFill>
                  <a:srgbClr val="0532FF"/>
                </a:solidFill>
              </a:rPr>
              <a:t>scales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equivalent</a:t>
            </a:r>
            <a:r>
              <a:rPr lang="it-IT" dirty="0"/>
              <a:t> to </a:t>
            </a:r>
            <a:r>
              <a:rPr lang="it-IT" dirty="0" err="1"/>
              <a:t>study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>
                <a:solidFill>
                  <a:srgbClr val="0532FF"/>
                </a:solidFill>
              </a:rPr>
              <a:t>frequency</a:t>
            </a:r>
            <a:r>
              <a:rPr lang="it-IT" dirty="0">
                <a:solidFill>
                  <a:srgbClr val="0532FF"/>
                </a:solidFill>
              </a:rPr>
              <a:t> </a:t>
            </a:r>
            <a:r>
              <a:rPr lang="it-IT" dirty="0" err="1">
                <a:solidFill>
                  <a:srgbClr val="0532FF"/>
                </a:solidFill>
              </a:rPr>
              <a:t>components</a:t>
            </a:r>
            <a:r>
              <a:rPr lang="it-IT" dirty="0"/>
              <a:t>, i.e. the </a:t>
            </a:r>
            <a:r>
              <a:rPr lang="it-IT" dirty="0" err="1"/>
              <a:t>rough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 of the </a:t>
            </a:r>
            <a:r>
              <a:rPr lang="it-IT" dirty="0" err="1"/>
              <a:t>signal</a:t>
            </a:r>
            <a:endParaRPr lang="it-IT" dirty="0"/>
          </a:p>
          <a:p>
            <a:r>
              <a:rPr lang="it-IT" dirty="0">
                <a:solidFill>
                  <a:srgbClr val="0532FF"/>
                </a:solidFill>
              </a:rPr>
              <a:t>High </a:t>
            </a:r>
            <a:r>
              <a:rPr lang="it-IT" dirty="0"/>
              <a:t>(time) </a:t>
            </a:r>
            <a:r>
              <a:rPr lang="it-IT" dirty="0" err="1">
                <a:solidFill>
                  <a:srgbClr val="0532FF"/>
                </a:solidFill>
              </a:rPr>
              <a:t>scales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equivalent</a:t>
            </a:r>
            <a:r>
              <a:rPr lang="it-IT" dirty="0"/>
              <a:t> to </a:t>
            </a:r>
            <a:r>
              <a:rPr lang="it-IT" dirty="0" err="1"/>
              <a:t>study</a:t>
            </a:r>
            <a:r>
              <a:rPr lang="it-IT" dirty="0"/>
              <a:t> </a:t>
            </a:r>
            <a:r>
              <a:rPr lang="it-IT" dirty="0">
                <a:solidFill>
                  <a:srgbClr val="0532FF"/>
                </a:solidFill>
              </a:rPr>
              <a:t>high </a:t>
            </a:r>
            <a:r>
              <a:rPr lang="it-IT" dirty="0" err="1">
                <a:solidFill>
                  <a:srgbClr val="0532FF"/>
                </a:solidFill>
              </a:rPr>
              <a:t>frequency</a:t>
            </a:r>
            <a:r>
              <a:rPr lang="it-IT" dirty="0">
                <a:solidFill>
                  <a:srgbClr val="0532FF"/>
                </a:solidFill>
              </a:rPr>
              <a:t> </a:t>
            </a:r>
            <a:r>
              <a:rPr lang="it-IT" dirty="0" err="1">
                <a:solidFill>
                  <a:srgbClr val="0532FF"/>
                </a:solidFill>
              </a:rPr>
              <a:t>components</a:t>
            </a:r>
            <a:r>
              <a:rPr lang="it-IT" dirty="0"/>
              <a:t>, i.e. the </a:t>
            </a:r>
            <a:r>
              <a:rPr lang="it-IT" dirty="0" err="1"/>
              <a:t>details</a:t>
            </a:r>
            <a:r>
              <a:rPr lang="it-IT" dirty="0"/>
              <a:t> in the </a:t>
            </a:r>
            <a:r>
              <a:rPr lang="it-IT" dirty="0" err="1"/>
              <a:t>signal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5E91FB-0950-8E45-8C6B-A5DB23CDD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921525"/>
            <a:ext cx="5613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84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Mother Wavelet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Freeform 1026"/>
          <p:cNvSpPr>
            <a:spLocks/>
          </p:cNvSpPr>
          <p:nvPr/>
        </p:nvSpPr>
        <p:spPr bwMode="auto">
          <a:xfrm>
            <a:off x="3433763" y="773113"/>
            <a:ext cx="2816225" cy="1655762"/>
          </a:xfrm>
          <a:custGeom>
            <a:avLst/>
            <a:gdLst>
              <a:gd name="T0" fmla="*/ 2147483646 w 1774"/>
              <a:gd name="T1" fmla="*/ 2147483646 h 1043"/>
              <a:gd name="T2" fmla="*/ 2147483646 w 1774"/>
              <a:gd name="T3" fmla="*/ 2147483646 h 1043"/>
              <a:gd name="T4" fmla="*/ 2147483646 w 1774"/>
              <a:gd name="T5" fmla="*/ 2147483646 h 1043"/>
              <a:gd name="T6" fmla="*/ 2147483646 w 1774"/>
              <a:gd name="T7" fmla="*/ 2147483646 h 1043"/>
              <a:gd name="T8" fmla="*/ 2147483646 w 1774"/>
              <a:gd name="T9" fmla="*/ 2147483646 h 1043"/>
              <a:gd name="T10" fmla="*/ 2147483646 w 1774"/>
              <a:gd name="T11" fmla="*/ 2147483646 h 1043"/>
              <a:gd name="T12" fmla="*/ 2147483646 w 1774"/>
              <a:gd name="T13" fmla="*/ 2147483646 h 1043"/>
              <a:gd name="T14" fmla="*/ 2147483646 w 1774"/>
              <a:gd name="T15" fmla="*/ 2147483646 h 1043"/>
              <a:gd name="T16" fmla="*/ 2147483646 w 1774"/>
              <a:gd name="T17" fmla="*/ 2147483646 h 1043"/>
              <a:gd name="T18" fmla="*/ 2147483646 w 1774"/>
              <a:gd name="T19" fmla="*/ 2147483646 h 1043"/>
              <a:gd name="T20" fmla="*/ 2147483646 w 1774"/>
              <a:gd name="T21" fmla="*/ 2147483646 h 1043"/>
              <a:gd name="T22" fmla="*/ 2147483646 w 1774"/>
              <a:gd name="T23" fmla="*/ 2147483646 h 1043"/>
              <a:gd name="T24" fmla="*/ 2147483646 w 1774"/>
              <a:gd name="T25" fmla="*/ 2147483646 h 1043"/>
              <a:gd name="T26" fmla="*/ 2147483646 w 1774"/>
              <a:gd name="T27" fmla="*/ 2147483646 h 1043"/>
              <a:gd name="T28" fmla="*/ 2147483646 w 1774"/>
              <a:gd name="T29" fmla="*/ 2147483646 h 1043"/>
              <a:gd name="T30" fmla="*/ 2147483646 w 1774"/>
              <a:gd name="T31" fmla="*/ 2147483646 h 1043"/>
              <a:gd name="T32" fmla="*/ 2147483646 w 1774"/>
              <a:gd name="T33" fmla="*/ 2147483646 h 1043"/>
              <a:gd name="T34" fmla="*/ 2147483646 w 1774"/>
              <a:gd name="T35" fmla="*/ 2147483646 h 1043"/>
              <a:gd name="T36" fmla="*/ 2147483646 w 1774"/>
              <a:gd name="T37" fmla="*/ 2147483646 h 1043"/>
              <a:gd name="T38" fmla="*/ 2147483646 w 1774"/>
              <a:gd name="T39" fmla="*/ 2147483646 h 1043"/>
              <a:gd name="T40" fmla="*/ 2147483646 w 1774"/>
              <a:gd name="T41" fmla="*/ 2147483646 h 1043"/>
              <a:gd name="T42" fmla="*/ 2147483646 w 1774"/>
              <a:gd name="T43" fmla="*/ 2147483646 h 1043"/>
              <a:gd name="T44" fmla="*/ 2147483646 w 1774"/>
              <a:gd name="T45" fmla="*/ 2147483646 h 1043"/>
              <a:gd name="T46" fmla="*/ 2147483646 w 1774"/>
              <a:gd name="T47" fmla="*/ 2147483646 h 1043"/>
              <a:gd name="T48" fmla="*/ 2147483646 w 1774"/>
              <a:gd name="T49" fmla="*/ 2147483646 h 1043"/>
              <a:gd name="T50" fmla="*/ 2147483646 w 1774"/>
              <a:gd name="T51" fmla="*/ 2147483646 h 1043"/>
              <a:gd name="T52" fmla="*/ 2147483646 w 1774"/>
              <a:gd name="T53" fmla="*/ 2147483646 h 1043"/>
              <a:gd name="T54" fmla="*/ 2147483646 w 1774"/>
              <a:gd name="T55" fmla="*/ 2147483646 h 1043"/>
              <a:gd name="T56" fmla="*/ 2147483646 w 1774"/>
              <a:gd name="T57" fmla="*/ 2147483646 h 1043"/>
              <a:gd name="T58" fmla="*/ 2147483646 w 1774"/>
              <a:gd name="T59" fmla="*/ 2147483646 h 1043"/>
              <a:gd name="T60" fmla="*/ 2147483646 w 1774"/>
              <a:gd name="T61" fmla="*/ 2147483646 h 1043"/>
              <a:gd name="T62" fmla="*/ 2147483646 w 1774"/>
              <a:gd name="T63" fmla="*/ 2147483646 h 1043"/>
              <a:gd name="T64" fmla="*/ 2147483646 w 1774"/>
              <a:gd name="T65" fmla="*/ 2147483646 h 1043"/>
              <a:gd name="T66" fmla="*/ 2147483646 w 1774"/>
              <a:gd name="T67" fmla="*/ 2147483646 h 1043"/>
              <a:gd name="T68" fmla="*/ 2147483646 w 1774"/>
              <a:gd name="T69" fmla="*/ 2147483646 h 1043"/>
              <a:gd name="T70" fmla="*/ 2147483646 w 1774"/>
              <a:gd name="T71" fmla="*/ 2147483646 h 1043"/>
              <a:gd name="T72" fmla="*/ 2147483646 w 1774"/>
              <a:gd name="T73" fmla="*/ 2147483646 h 1043"/>
              <a:gd name="T74" fmla="*/ 2147483646 w 1774"/>
              <a:gd name="T75" fmla="*/ 2147483646 h 1043"/>
              <a:gd name="T76" fmla="*/ 2147483646 w 1774"/>
              <a:gd name="T77" fmla="*/ 2147483646 h 1043"/>
              <a:gd name="T78" fmla="*/ 2147483646 w 1774"/>
              <a:gd name="T79" fmla="*/ 2147483646 h 1043"/>
              <a:gd name="T80" fmla="*/ 2147483646 w 1774"/>
              <a:gd name="T81" fmla="*/ 2147483646 h 1043"/>
              <a:gd name="T82" fmla="*/ 2147483646 w 1774"/>
              <a:gd name="T83" fmla="*/ 2147483646 h 1043"/>
              <a:gd name="T84" fmla="*/ 2147483646 w 1774"/>
              <a:gd name="T85" fmla="*/ 2147483646 h 1043"/>
              <a:gd name="T86" fmla="*/ 2147483646 w 1774"/>
              <a:gd name="T87" fmla="*/ 2147483646 h 1043"/>
              <a:gd name="T88" fmla="*/ 2147483646 w 1774"/>
              <a:gd name="T89" fmla="*/ 2147483646 h 1043"/>
              <a:gd name="T90" fmla="*/ 2147483646 w 1774"/>
              <a:gd name="T91" fmla="*/ 2147483646 h 1043"/>
              <a:gd name="T92" fmla="*/ 2147483646 w 1774"/>
              <a:gd name="T93" fmla="*/ 2147483646 h 1043"/>
              <a:gd name="T94" fmla="*/ 2147483646 w 1774"/>
              <a:gd name="T95" fmla="*/ 2147483646 h 1043"/>
              <a:gd name="T96" fmla="*/ 2147483646 w 1774"/>
              <a:gd name="T97" fmla="*/ 2147483646 h 1043"/>
              <a:gd name="T98" fmla="*/ 2147483646 w 1774"/>
              <a:gd name="T99" fmla="*/ 2147483646 h 1043"/>
              <a:gd name="T100" fmla="*/ 2147483646 w 1774"/>
              <a:gd name="T101" fmla="*/ 2147483646 h 1043"/>
              <a:gd name="T102" fmla="*/ 2147483646 w 1774"/>
              <a:gd name="T103" fmla="*/ 2147483646 h 1043"/>
              <a:gd name="T104" fmla="*/ 2147483646 w 1774"/>
              <a:gd name="T105" fmla="*/ 2147483646 h 1043"/>
              <a:gd name="T106" fmla="*/ 2147483646 w 1774"/>
              <a:gd name="T107" fmla="*/ 2147483646 h 1043"/>
              <a:gd name="T108" fmla="*/ 2147483646 w 1774"/>
              <a:gd name="T109" fmla="*/ 2147483646 h 1043"/>
              <a:gd name="T110" fmla="*/ 2147483646 w 1774"/>
              <a:gd name="T111" fmla="*/ 2147483646 h 1043"/>
              <a:gd name="T112" fmla="*/ 2147483646 w 1774"/>
              <a:gd name="T113" fmla="*/ 2147483646 h 1043"/>
              <a:gd name="T114" fmla="*/ 2147483646 w 1774"/>
              <a:gd name="T115" fmla="*/ 2147483646 h 1043"/>
              <a:gd name="T116" fmla="*/ 2147483646 w 1774"/>
              <a:gd name="T117" fmla="*/ 2147483646 h 1043"/>
              <a:gd name="T118" fmla="*/ 2147483646 w 1774"/>
              <a:gd name="T119" fmla="*/ 2147483646 h 1043"/>
              <a:gd name="T120" fmla="*/ 2147483646 w 1774"/>
              <a:gd name="T121" fmla="*/ 2147483646 h 1043"/>
              <a:gd name="T122" fmla="*/ 2147483646 w 1774"/>
              <a:gd name="T123" fmla="*/ 2147483646 h 1043"/>
              <a:gd name="T124" fmla="*/ 2147483646 w 1774"/>
              <a:gd name="T125" fmla="*/ 2147483646 h 104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74"/>
              <a:gd name="T190" fmla="*/ 0 h 1043"/>
              <a:gd name="T191" fmla="*/ 1774 w 1774"/>
              <a:gd name="T192" fmla="*/ 1043 h 104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74" h="1043">
                <a:moveTo>
                  <a:pt x="0" y="570"/>
                </a:moveTo>
                <a:lnTo>
                  <a:pt x="4" y="570"/>
                </a:lnTo>
                <a:lnTo>
                  <a:pt x="9" y="570"/>
                </a:lnTo>
                <a:lnTo>
                  <a:pt x="13" y="570"/>
                </a:lnTo>
                <a:lnTo>
                  <a:pt x="20" y="570"/>
                </a:lnTo>
                <a:lnTo>
                  <a:pt x="24" y="570"/>
                </a:lnTo>
                <a:lnTo>
                  <a:pt x="28" y="570"/>
                </a:lnTo>
                <a:lnTo>
                  <a:pt x="33" y="570"/>
                </a:lnTo>
                <a:lnTo>
                  <a:pt x="37" y="570"/>
                </a:lnTo>
                <a:lnTo>
                  <a:pt x="41" y="570"/>
                </a:lnTo>
                <a:lnTo>
                  <a:pt x="46" y="570"/>
                </a:lnTo>
                <a:lnTo>
                  <a:pt x="50" y="570"/>
                </a:lnTo>
                <a:lnTo>
                  <a:pt x="54" y="570"/>
                </a:lnTo>
                <a:lnTo>
                  <a:pt x="61" y="570"/>
                </a:lnTo>
                <a:lnTo>
                  <a:pt x="65" y="570"/>
                </a:lnTo>
                <a:lnTo>
                  <a:pt x="70" y="570"/>
                </a:lnTo>
                <a:lnTo>
                  <a:pt x="74" y="570"/>
                </a:lnTo>
                <a:lnTo>
                  <a:pt x="78" y="570"/>
                </a:lnTo>
                <a:lnTo>
                  <a:pt x="83" y="570"/>
                </a:lnTo>
                <a:lnTo>
                  <a:pt x="87" y="570"/>
                </a:lnTo>
                <a:lnTo>
                  <a:pt x="91" y="570"/>
                </a:lnTo>
                <a:lnTo>
                  <a:pt x="96" y="570"/>
                </a:lnTo>
                <a:lnTo>
                  <a:pt x="102" y="570"/>
                </a:lnTo>
                <a:lnTo>
                  <a:pt x="107" y="570"/>
                </a:lnTo>
                <a:lnTo>
                  <a:pt x="111" y="570"/>
                </a:lnTo>
                <a:lnTo>
                  <a:pt x="115" y="570"/>
                </a:lnTo>
                <a:lnTo>
                  <a:pt x="120" y="570"/>
                </a:lnTo>
                <a:lnTo>
                  <a:pt x="124" y="570"/>
                </a:lnTo>
                <a:lnTo>
                  <a:pt x="128" y="570"/>
                </a:lnTo>
                <a:lnTo>
                  <a:pt x="133" y="570"/>
                </a:lnTo>
                <a:lnTo>
                  <a:pt x="137" y="570"/>
                </a:lnTo>
                <a:lnTo>
                  <a:pt x="144" y="570"/>
                </a:lnTo>
                <a:lnTo>
                  <a:pt x="148" y="570"/>
                </a:lnTo>
                <a:lnTo>
                  <a:pt x="152" y="570"/>
                </a:lnTo>
                <a:lnTo>
                  <a:pt x="157" y="570"/>
                </a:lnTo>
                <a:lnTo>
                  <a:pt x="157" y="574"/>
                </a:lnTo>
                <a:lnTo>
                  <a:pt x="161" y="574"/>
                </a:lnTo>
                <a:lnTo>
                  <a:pt x="165" y="574"/>
                </a:lnTo>
                <a:lnTo>
                  <a:pt x="170" y="574"/>
                </a:lnTo>
                <a:lnTo>
                  <a:pt x="174" y="574"/>
                </a:lnTo>
                <a:lnTo>
                  <a:pt x="178" y="574"/>
                </a:lnTo>
                <a:lnTo>
                  <a:pt x="185" y="574"/>
                </a:lnTo>
                <a:lnTo>
                  <a:pt x="189" y="574"/>
                </a:lnTo>
                <a:lnTo>
                  <a:pt x="194" y="574"/>
                </a:lnTo>
                <a:lnTo>
                  <a:pt x="198" y="574"/>
                </a:lnTo>
                <a:lnTo>
                  <a:pt x="202" y="574"/>
                </a:lnTo>
                <a:lnTo>
                  <a:pt x="207" y="574"/>
                </a:lnTo>
                <a:lnTo>
                  <a:pt x="211" y="574"/>
                </a:lnTo>
                <a:lnTo>
                  <a:pt x="215" y="574"/>
                </a:lnTo>
                <a:lnTo>
                  <a:pt x="220" y="574"/>
                </a:lnTo>
                <a:lnTo>
                  <a:pt x="226" y="574"/>
                </a:lnTo>
                <a:lnTo>
                  <a:pt x="231" y="574"/>
                </a:lnTo>
                <a:lnTo>
                  <a:pt x="235" y="574"/>
                </a:lnTo>
                <a:lnTo>
                  <a:pt x="239" y="574"/>
                </a:lnTo>
                <a:lnTo>
                  <a:pt x="244" y="574"/>
                </a:lnTo>
                <a:lnTo>
                  <a:pt x="248" y="574"/>
                </a:lnTo>
                <a:lnTo>
                  <a:pt x="252" y="570"/>
                </a:lnTo>
                <a:lnTo>
                  <a:pt x="257" y="570"/>
                </a:lnTo>
                <a:lnTo>
                  <a:pt x="261" y="570"/>
                </a:lnTo>
                <a:lnTo>
                  <a:pt x="268" y="570"/>
                </a:lnTo>
                <a:lnTo>
                  <a:pt x="268" y="566"/>
                </a:lnTo>
                <a:lnTo>
                  <a:pt x="272" y="566"/>
                </a:lnTo>
                <a:lnTo>
                  <a:pt x="276" y="566"/>
                </a:lnTo>
                <a:lnTo>
                  <a:pt x="281" y="566"/>
                </a:lnTo>
                <a:lnTo>
                  <a:pt x="281" y="564"/>
                </a:lnTo>
                <a:lnTo>
                  <a:pt x="285" y="564"/>
                </a:lnTo>
                <a:lnTo>
                  <a:pt x="289" y="564"/>
                </a:lnTo>
                <a:lnTo>
                  <a:pt x="289" y="560"/>
                </a:lnTo>
                <a:lnTo>
                  <a:pt x="294" y="560"/>
                </a:lnTo>
                <a:lnTo>
                  <a:pt x="298" y="560"/>
                </a:lnTo>
                <a:lnTo>
                  <a:pt x="298" y="556"/>
                </a:lnTo>
                <a:lnTo>
                  <a:pt x="302" y="556"/>
                </a:lnTo>
                <a:lnTo>
                  <a:pt x="309" y="556"/>
                </a:lnTo>
                <a:lnTo>
                  <a:pt x="309" y="552"/>
                </a:lnTo>
                <a:lnTo>
                  <a:pt x="313" y="552"/>
                </a:lnTo>
                <a:lnTo>
                  <a:pt x="318" y="552"/>
                </a:lnTo>
                <a:lnTo>
                  <a:pt x="322" y="547"/>
                </a:lnTo>
                <a:lnTo>
                  <a:pt x="326" y="547"/>
                </a:lnTo>
                <a:lnTo>
                  <a:pt x="331" y="543"/>
                </a:lnTo>
                <a:lnTo>
                  <a:pt x="335" y="543"/>
                </a:lnTo>
                <a:lnTo>
                  <a:pt x="339" y="543"/>
                </a:lnTo>
                <a:lnTo>
                  <a:pt x="344" y="543"/>
                </a:lnTo>
                <a:lnTo>
                  <a:pt x="350" y="543"/>
                </a:lnTo>
                <a:lnTo>
                  <a:pt x="355" y="543"/>
                </a:lnTo>
                <a:lnTo>
                  <a:pt x="359" y="543"/>
                </a:lnTo>
                <a:lnTo>
                  <a:pt x="363" y="543"/>
                </a:lnTo>
                <a:lnTo>
                  <a:pt x="368" y="543"/>
                </a:lnTo>
                <a:lnTo>
                  <a:pt x="368" y="547"/>
                </a:lnTo>
                <a:lnTo>
                  <a:pt x="372" y="547"/>
                </a:lnTo>
                <a:lnTo>
                  <a:pt x="376" y="547"/>
                </a:lnTo>
                <a:lnTo>
                  <a:pt x="376" y="552"/>
                </a:lnTo>
                <a:lnTo>
                  <a:pt x="381" y="552"/>
                </a:lnTo>
                <a:lnTo>
                  <a:pt x="381" y="556"/>
                </a:lnTo>
                <a:lnTo>
                  <a:pt x="385" y="556"/>
                </a:lnTo>
                <a:lnTo>
                  <a:pt x="385" y="560"/>
                </a:lnTo>
                <a:lnTo>
                  <a:pt x="389" y="560"/>
                </a:lnTo>
                <a:lnTo>
                  <a:pt x="389" y="564"/>
                </a:lnTo>
                <a:lnTo>
                  <a:pt x="396" y="566"/>
                </a:lnTo>
                <a:lnTo>
                  <a:pt x="400" y="570"/>
                </a:lnTo>
                <a:lnTo>
                  <a:pt x="400" y="574"/>
                </a:lnTo>
                <a:lnTo>
                  <a:pt x="405" y="574"/>
                </a:lnTo>
                <a:lnTo>
                  <a:pt x="405" y="578"/>
                </a:lnTo>
                <a:lnTo>
                  <a:pt x="409" y="582"/>
                </a:lnTo>
                <a:lnTo>
                  <a:pt x="409" y="586"/>
                </a:lnTo>
                <a:lnTo>
                  <a:pt x="413" y="586"/>
                </a:lnTo>
                <a:lnTo>
                  <a:pt x="413" y="588"/>
                </a:lnTo>
                <a:lnTo>
                  <a:pt x="413" y="592"/>
                </a:lnTo>
                <a:lnTo>
                  <a:pt x="418" y="592"/>
                </a:lnTo>
                <a:lnTo>
                  <a:pt x="418" y="596"/>
                </a:lnTo>
                <a:lnTo>
                  <a:pt x="422" y="600"/>
                </a:lnTo>
                <a:lnTo>
                  <a:pt x="422" y="604"/>
                </a:lnTo>
                <a:lnTo>
                  <a:pt x="426" y="609"/>
                </a:lnTo>
                <a:lnTo>
                  <a:pt x="426" y="613"/>
                </a:lnTo>
                <a:lnTo>
                  <a:pt x="431" y="613"/>
                </a:lnTo>
                <a:lnTo>
                  <a:pt x="431" y="615"/>
                </a:lnTo>
                <a:lnTo>
                  <a:pt x="431" y="619"/>
                </a:lnTo>
                <a:lnTo>
                  <a:pt x="437" y="623"/>
                </a:lnTo>
                <a:lnTo>
                  <a:pt x="437" y="627"/>
                </a:lnTo>
                <a:lnTo>
                  <a:pt x="442" y="631"/>
                </a:lnTo>
                <a:lnTo>
                  <a:pt x="442" y="635"/>
                </a:lnTo>
                <a:lnTo>
                  <a:pt x="446" y="635"/>
                </a:lnTo>
                <a:lnTo>
                  <a:pt x="446" y="637"/>
                </a:lnTo>
                <a:lnTo>
                  <a:pt x="446" y="641"/>
                </a:lnTo>
                <a:lnTo>
                  <a:pt x="450" y="645"/>
                </a:lnTo>
                <a:lnTo>
                  <a:pt x="455" y="649"/>
                </a:lnTo>
                <a:lnTo>
                  <a:pt x="455" y="653"/>
                </a:lnTo>
                <a:lnTo>
                  <a:pt x="459" y="657"/>
                </a:lnTo>
                <a:lnTo>
                  <a:pt x="459" y="659"/>
                </a:lnTo>
                <a:lnTo>
                  <a:pt x="463" y="659"/>
                </a:lnTo>
                <a:lnTo>
                  <a:pt x="463" y="663"/>
                </a:lnTo>
                <a:lnTo>
                  <a:pt x="468" y="663"/>
                </a:lnTo>
                <a:lnTo>
                  <a:pt x="468" y="668"/>
                </a:lnTo>
                <a:lnTo>
                  <a:pt x="472" y="668"/>
                </a:lnTo>
                <a:lnTo>
                  <a:pt x="472" y="672"/>
                </a:lnTo>
                <a:lnTo>
                  <a:pt x="479" y="672"/>
                </a:lnTo>
                <a:lnTo>
                  <a:pt x="483" y="672"/>
                </a:lnTo>
                <a:lnTo>
                  <a:pt x="483" y="676"/>
                </a:lnTo>
                <a:lnTo>
                  <a:pt x="487" y="672"/>
                </a:lnTo>
                <a:lnTo>
                  <a:pt x="492" y="672"/>
                </a:lnTo>
                <a:lnTo>
                  <a:pt x="496" y="668"/>
                </a:lnTo>
                <a:lnTo>
                  <a:pt x="500" y="668"/>
                </a:lnTo>
                <a:lnTo>
                  <a:pt x="500" y="663"/>
                </a:lnTo>
                <a:lnTo>
                  <a:pt x="505" y="659"/>
                </a:lnTo>
                <a:lnTo>
                  <a:pt x="505" y="657"/>
                </a:lnTo>
                <a:lnTo>
                  <a:pt x="509" y="657"/>
                </a:lnTo>
                <a:lnTo>
                  <a:pt x="509" y="653"/>
                </a:lnTo>
                <a:lnTo>
                  <a:pt x="509" y="649"/>
                </a:lnTo>
                <a:lnTo>
                  <a:pt x="513" y="645"/>
                </a:lnTo>
                <a:lnTo>
                  <a:pt x="513" y="641"/>
                </a:lnTo>
                <a:lnTo>
                  <a:pt x="513" y="637"/>
                </a:lnTo>
                <a:lnTo>
                  <a:pt x="520" y="635"/>
                </a:lnTo>
                <a:lnTo>
                  <a:pt x="520" y="631"/>
                </a:lnTo>
                <a:lnTo>
                  <a:pt x="524" y="623"/>
                </a:lnTo>
                <a:lnTo>
                  <a:pt x="524" y="619"/>
                </a:lnTo>
                <a:lnTo>
                  <a:pt x="524" y="615"/>
                </a:lnTo>
                <a:lnTo>
                  <a:pt x="529" y="609"/>
                </a:lnTo>
                <a:lnTo>
                  <a:pt x="529" y="604"/>
                </a:lnTo>
                <a:lnTo>
                  <a:pt x="533" y="596"/>
                </a:lnTo>
                <a:lnTo>
                  <a:pt x="533" y="592"/>
                </a:lnTo>
                <a:lnTo>
                  <a:pt x="533" y="586"/>
                </a:lnTo>
                <a:lnTo>
                  <a:pt x="537" y="578"/>
                </a:lnTo>
                <a:lnTo>
                  <a:pt x="537" y="574"/>
                </a:lnTo>
                <a:lnTo>
                  <a:pt x="537" y="566"/>
                </a:lnTo>
                <a:lnTo>
                  <a:pt x="542" y="560"/>
                </a:lnTo>
                <a:lnTo>
                  <a:pt x="542" y="552"/>
                </a:lnTo>
                <a:lnTo>
                  <a:pt x="546" y="543"/>
                </a:lnTo>
                <a:lnTo>
                  <a:pt x="546" y="537"/>
                </a:lnTo>
                <a:lnTo>
                  <a:pt x="546" y="529"/>
                </a:lnTo>
                <a:lnTo>
                  <a:pt x="550" y="521"/>
                </a:lnTo>
                <a:lnTo>
                  <a:pt x="550" y="515"/>
                </a:lnTo>
                <a:lnTo>
                  <a:pt x="555" y="507"/>
                </a:lnTo>
                <a:lnTo>
                  <a:pt x="555" y="499"/>
                </a:lnTo>
                <a:lnTo>
                  <a:pt x="555" y="493"/>
                </a:lnTo>
                <a:lnTo>
                  <a:pt x="561" y="484"/>
                </a:lnTo>
                <a:lnTo>
                  <a:pt x="561" y="476"/>
                </a:lnTo>
                <a:lnTo>
                  <a:pt x="561" y="470"/>
                </a:lnTo>
                <a:lnTo>
                  <a:pt x="566" y="462"/>
                </a:lnTo>
                <a:lnTo>
                  <a:pt x="566" y="454"/>
                </a:lnTo>
                <a:lnTo>
                  <a:pt x="570" y="446"/>
                </a:lnTo>
                <a:lnTo>
                  <a:pt x="570" y="436"/>
                </a:lnTo>
                <a:lnTo>
                  <a:pt x="570" y="427"/>
                </a:lnTo>
                <a:lnTo>
                  <a:pt x="574" y="421"/>
                </a:lnTo>
                <a:lnTo>
                  <a:pt x="574" y="413"/>
                </a:lnTo>
                <a:lnTo>
                  <a:pt x="579" y="405"/>
                </a:lnTo>
                <a:lnTo>
                  <a:pt x="579" y="399"/>
                </a:lnTo>
                <a:lnTo>
                  <a:pt x="579" y="391"/>
                </a:lnTo>
                <a:lnTo>
                  <a:pt x="583" y="387"/>
                </a:lnTo>
                <a:lnTo>
                  <a:pt x="583" y="379"/>
                </a:lnTo>
                <a:lnTo>
                  <a:pt x="587" y="372"/>
                </a:lnTo>
                <a:lnTo>
                  <a:pt x="587" y="364"/>
                </a:lnTo>
                <a:lnTo>
                  <a:pt x="587" y="360"/>
                </a:lnTo>
                <a:lnTo>
                  <a:pt x="592" y="352"/>
                </a:lnTo>
                <a:lnTo>
                  <a:pt x="592" y="350"/>
                </a:lnTo>
                <a:lnTo>
                  <a:pt x="592" y="342"/>
                </a:lnTo>
                <a:lnTo>
                  <a:pt x="596" y="338"/>
                </a:lnTo>
                <a:lnTo>
                  <a:pt x="596" y="330"/>
                </a:lnTo>
                <a:lnTo>
                  <a:pt x="603" y="326"/>
                </a:lnTo>
                <a:lnTo>
                  <a:pt x="603" y="324"/>
                </a:lnTo>
                <a:lnTo>
                  <a:pt x="603" y="320"/>
                </a:lnTo>
                <a:lnTo>
                  <a:pt x="607" y="315"/>
                </a:lnTo>
                <a:lnTo>
                  <a:pt x="607" y="311"/>
                </a:lnTo>
                <a:lnTo>
                  <a:pt x="611" y="311"/>
                </a:lnTo>
                <a:lnTo>
                  <a:pt x="611" y="307"/>
                </a:lnTo>
                <a:lnTo>
                  <a:pt x="616" y="303"/>
                </a:lnTo>
                <a:lnTo>
                  <a:pt x="620" y="303"/>
                </a:lnTo>
                <a:lnTo>
                  <a:pt x="624" y="303"/>
                </a:lnTo>
                <a:lnTo>
                  <a:pt x="624" y="307"/>
                </a:lnTo>
                <a:lnTo>
                  <a:pt x="629" y="311"/>
                </a:lnTo>
                <a:lnTo>
                  <a:pt x="629" y="315"/>
                </a:lnTo>
                <a:lnTo>
                  <a:pt x="633" y="320"/>
                </a:lnTo>
                <a:lnTo>
                  <a:pt x="633" y="324"/>
                </a:lnTo>
                <a:lnTo>
                  <a:pt x="633" y="326"/>
                </a:lnTo>
                <a:lnTo>
                  <a:pt x="637" y="330"/>
                </a:lnTo>
                <a:lnTo>
                  <a:pt x="637" y="338"/>
                </a:lnTo>
                <a:lnTo>
                  <a:pt x="637" y="342"/>
                </a:lnTo>
                <a:lnTo>
                  <a:pt x="644" y="350"/>
                </a:lnTo>
                <a:lnTo>
                  <a:pt x="644" y="356"/>
                </a:lnTo>
                <a:lnTo>
                  <a:pt x="648" y="364"/>
                </a:lnTo>
                <a:lnTo>
                  <a:pt x="648" y="372"/>
                </a:lnTo>
                <a:lnTo>
                  <a:pt x="648" y="379"/>
                </a:lnTo>
                <a:lnTo>
                  <a:pt x="653" y="391"/>
                </a:lnTo>
                <a:lnTo>
                  <a:pt x="653" y="399"/>
                </a:lnTo>
                <a:lnTo>
                  <a:pt x="657" y="409"/>
                </a:lnTo>
                <a:lnTo>
                  <a:pt x="657" y="421"/>
                </a:lnTo>
                <a:lnTo>
                  <a:pt x="657" y="427"/>
                </a:lnTo>
                <a:lnTo>
                  <a:pt x="661" y="440"/>
                </a:lnTo>
                <a:lnTo>
                  <a:pt x="661" y="454"/>
                </a:lnTo>
                <a:lnTo>
                  <a:pt x="666" y="466"/>
                </a:lnTo>
                <a:lnTo>
                  <a:pt x="666" y="476"/>
                </a:lnTo>
                <a:lnTo>
                  <a:pt x="666" y="493"/>
                </a:lnTo>
                <a:lnTo>
                  <a:pt x="670" y="503"/>
                </a:lnTo>
                <a:lnTo>
                  <a:pt x="670" y="517"/>
                </a:lnTo>
                <a:lnTo>
                  <a:pt x="670" y="529"/>
                </a:lnTo>
                <a:lnTo>
                  <a:pt x="674" y="543"/>
                </a:lnTo>
                <a:lnTo>
                  <a:pt x="674" y="560"/>
                </a:lnTo>
                <a:lnTo>
                  <a:pt x="679" y="574"/>
                </a:lnTo>
                <a:lnTo>
                  <a:pt x="679" y="588"/>
                </a:lnTo>
                <a:lnTo>
                  <a:pt x="679" y="604"/>
                </a:lnTo>
                <a:lnTo>
                  <a:pt x="685" y="619"/>
                </a:lnTo>
                <a:lnTo>
                  <a:pt x="685" y="635"/>
                </a:lnTo>
                <a:lnTo>
                  <a:pt x="690" y="649"/>
                </a:lnTo>
                <a:lnTo>
                  <a:pt x="690" y="663"/>
                </a:lnTo>
                <a:lnTo>
                  <a:pt x="690" y="680"/>
                </a:lnTo>
                <a:lnTo>
                  <a:pt x="694" y="694"/>
                </a:lnTo>
                <a:lnTo>
                  <a:pt x="694" y="708"/>
                </a:lnTo>
                <a:lnTo>
                  <a:pt x="694" y="729"/>
                </a:lnTo>
                <a:lnTo>
                  <a:pt x="698" y="743"/>
                </a:lnTo>
                <a:lnTo>
                  <a:pt x="698" y="757"/>
                </a:lnTo>
                <a:lnTo>
                  <a:pt x="703" y="773"/>
                </a:lnTo>
                <a:lnTo>
                  <a:pt x="703" y="788"/>
                </a:lnTo>
                <a:lnTo>
                  <a:pt x="703" y="804"/>
                </a:lnTo>
                <a:lnTo>
                  <a:pt x="707" y="818"/>
                </a:lnTo>
                <a:lnTo>
                  <a:pt x="707" y="832"/>
                </a:lnTo>
                <a:lnTo>
                  <a:pt x="711" y="849"/>
                </a:lnTo>
                <a:lnTo>
                  <a:pt x="711" y="859"/>
                </a:lnTo>
                <a:lnTo>
                  <a:pt x="711" y="875"/>
                </a:lnTo>
                <a:lnTo>
                  <a:pt x="716" y="889"/>
                </a:lnTo>
                <a:lnTo>
                  <a:pt x="716" y="900"/>
                </a:lnTo>
                <a:lnTo>
                  <a:pt x="716" y="912"/>
                </a:lnTo>
                <a:lnTo>
                  <a:pt x="720" y="926"/>
                </a:lnTo>
                <a:lnTo>
                  <a:pt x="720" y="938"/>
                </a:lnTo>
                <a:lnTo>
                  <a:pt x="727" y="948"/>
                </a:lnTo>
                <a:lnTo>
                  <a:pt x="727" y="961"/>
                </a:lnTo>
                <a:lnTo>
                  <a:pt x="727" y="969"/>
                </a:lnTo>
                <a:lnTo>
                  <a:pt x="731" y="979"/>
                </a:lnTo>
                <a:lnTo>
                  <a:pt x="731" y="987"/>
                </a:lnTo>
                <a:lnTo>
                  <a:pt x="735" y="993"/>
                </a:lnTo>
                <a:lnTo>
                  <a:pt x="735" y="1001"/>
                </a:lnTo>
                <a:lnTo>
                  <a:pt x="735" y="1009"/>
                </a:lnTo>
                <a:lnTo>
                  <a:pt x="740" y="1018"/>
                </a:lnTo>
                <a:lnTo>
                  <a:pt x="740" y="1024"/>
                </a:lnTo>
                <a:lnTo>
                  <a:pt x="744" y="1028"/>
                </a:lnTo>
                <a:lnTo>
                  <a:pt x="744" y="1032"/>
                </a:lnTo>
                <a:lnTo>
                  <a:pt x="744" y="1036"/>
                </a:lnTo>
                <a:lnTo>
                  <a:pt x="748" y="1040"/>
                </a:lnTo>
                <a:lnTo>
                  <a:pt x="748" y="1042"/>
                </a:lnTo>
                <a:lnTo>
                  <a:pt x="753" y="1042"/>
                </a:lnTo>
                <a:lnTo>
                  <a:pt x="757" y="1040"/>
                </a:lnTo>
                <a:lnTo>
                  <a:pt x="757" y="1036"/>
                </a:lnTo>
                <a:lnTo>
                  <a:pt x="761" y="1032"/>
                </a:lnTo>
                <a:lnTo>
                  <a:pt x="761" y="1028"/>
                </a:lnTo>
                <a:lnTo>
                  <a:pt x="768" y="1024"/>
                </a:lnTo>
                <a:lnTo>
                  <a:pt x="768" y="1018"/>
                </a:lnTo>
                <a:lnTo>
                  <a:pt x="768" y="1009"/>
                </a:lnTo>
                <a:lnTo>
                  <a:pt x="772" y="1001"/>
                </a:lnTo>
                <a:lnTo>
                  <a:pt x="772" y="993"/>
                </a:lnTo>
                <a:lnTo>
                  <a:pt x="772" y="983"/>
                </a:lnTo>
                <a:lnTo>
                  <a:pt x="777" y="975"/>
                </a:lnTo>
                <a:lnTo>
                  <a:pt x="777" y="965"/>
                </a:lnTo>
                <a:lnTo>
                  <a:pt x="781" y="952"/>
                </a:lnTo>
                <a:lnTo>
                  <a:pt x="781" y="938"/>
                </a:lnTo>
                <a:lnTo>
                  <a:pt x="781" y="926"/>
                </a:lnTo>
                <a:lnTo>
                  <a:pt x="785" y="912"/>
                </a:lnTo>
                <a:lnTo>
                  <a:pt x="785" y="898"/>
                </a:lnTo>
                <a:lnTo>
                  <a:pt x="790" y="881"/>
                </a:lnTo>
                <a:lnTo>
                  <a:pt x="790" y="867"/>
                </a:lnTo>
                <a:lnTo>
                  <a:pt x="790" y="851"/>
                </a:lnTo>
                <a:lnTo>
                  <a:pt x="794" y="832"/>
                </a:lnTo>
                <a:lnTo>
                  <a:pt x="794" y="818"/>
                </a:lnTo>
                <a:lnTo>
                  <a:pt x="794" y="800"/>
                </a:lnTo>
                <a:lnTo>
                  <a:pt x="798" y="779"/>
                </a:lnTo>
                <a:lnTo>
                  <a:pt x="798" y="761"/>
                </a:lnTo>
                <a:lnTo>
                  <a:pt x="803" y="743"/>
                </a:lnTo>
                <a:lnTo>
                  <a:pt x="803" y="725"/>
                </a:lnTo>
                <a:lnTo>
                  <a:pt x="803" y="702"/>
                </a:lnTo>
                <a:lnTo>
                  <a:pt x="809" y="684"/>
                </a:lnTo>
                <a:lnTo>
                  <a:pt x="809" y="659"/>
                </a:lnTo>
                <a:lnTo>
                  <a:pt x="814" y="641"/>
                </a:lnTo>
                <a:lnTo>
                  <a:pt x="814" y="619"/>
                </a:lnTo>
                <a:lnTo>
                  <a:pt x="814" y="596"/>
                </a:lnTo>
                <a:lnTo>
                  <a:pt x="818" y="578"/>
                </a:lnTo>
                <a:lnTo>
                  <a:pt x="818" y="556"/>
                </a:lnTo>
                <a:lnTo>
                  <a:pt x="822" y="533"/>
                </a:lnTo>
                <a:lnTo>
                  <a:pt x="822" y="511"/>
                </a:lnTo>
                <a:lnTo>
                  <a:pt x="822" y="488"/>
                </a:lnTo>
                <a:lnTo>
                  <a:pt x="827" y="466"/>
                </a:lnTo>
                <a:lnTo>
                  <a:pt x="827" y="446"/>
                </a:lnTo>
                <a:lnTo>
                  <a:pt x="827" y="423"/>
                </a:lnTo>
                <a:lnTo>
                  <a:pt x="831" y="401"/>
                </a:lnTo>
                <a:lnTo>
                  <a:pt x="831" y="379"/>
                </a:lnTo>
                <a:lnTo>
                  <a:pt x="835" y="360"/>
                </a:lnTo>
                <a:lnTo>
                  <a:pt x="835" y="338"/>
                </a:lnTo>
                <a:lnTo>
                  <a:pt x="835" y="320"/>
                </a:lnTo>
                <a:lnTo>
                  <a:pt x="840" y="297"/>
                </a:lnTo>
                <a:lnTo>
                  <a:pt x="840" y="279"/>
                </a:lnTo>
                <a:lnTo>
                  <a:pt x="844" y="258"/>
                </a:lnTo>
                <a:lnTo>
                  <a:pt x="844" y="240"/>
                </a:lnTo>
                <a:lnTo>
                  <a:pt x="844" y="222"/>
                </a:lnTo>
                <a:lnTo>
                  <a:pt x="848" y="204"/>
                </a:lnTo>
                <a:lnTo>
                  <a:pt x="848" y="187"/>
                </a:lnTo>
                <a:lnTo>
                  <a:pt x="848" y="169"/>
                </a:lnTo>
                <a:lnTo>
                  <a:pt x="855" y="155"/>
                </a:lnTo>
                <a:lnTo>
                  <a:pt x="855" y="138"/>
                </a:lnTo>
                <a:lnTo>
                  <a:pt x="859" y="124"/>
                </a:lnTo>
                <a:lnTo>
                  <a:pt x="859" y="110"/>
                </a:lnTo>
                <a:lnTo>
                  <a:pt x="859" y="98"/>
                </a:lnTo>
                <a:lnTo>
                  <a:pt x="864" y="83"/>
                </a:lnTo>
                <a:lnTo>
                  <a:pt x="864" y="71"/>
                </a:lnTo>
                <a:lnTo>
                  <a:pt x="868" y="61"/>
                </a:lnTo>
                <a:lnTo>
                  <a:pt x="868" y="53"/>
                </a:lnTo>
                <a:lnTo>
                  <a:pt x="868" y="41"/>
                </a:lnTo>
                <a:lnTo>
                  <a:pt x="872" y="35"/>
                </a:lnTo>
                <a:lnTo>
                  <a:pt x="872" y="26"/>
                </a:lnTo>
                <a:lnTo>
                  <a:pt x="872" y="18"/>
                </a:lnTo>
                <a:lnTo>
                  <a:pt x="877" y="16"/>
                </a:lnTo>
                <a:lnTo>
                  <a:pt x="877" y="12"/>
                </a:lnTo>
                <a:lnTo>
                  <a:pt x="881" y="8"/>
                </a:lnTo>
                <a:lnTo>
                  <a:pt x="881" y="4"/>
                </a:lnTo>
                <a:lnTo>
                  <a:pt x="881" y="0"/>
                </a:lnTo>
                <a:lnTo>
                  <a:pt x="885" y="0"/>
                </a:lnTo>
                <a:lnTo>
                  <a:pt x="890" y="0"/>
                </a:lnTo>
                <a:lnTo>
                  <a:pt x="890" y="4"/>
                </a:lnTo>
                <a:lnTo>
                  <a:pt x="890" y="8"/>
                </a:lnTo>
                <a:lnTo>
                  <a:pt x="896" y="12"/>
                </a:lnTo>
                <a:lnTo>
                  <a:pt x="896" y="16"/>
                </a:lnTo>
                <a:lnTo>
                  <a:pt x="901" y="18"/>
                </a:lnTo>
                <a:lnTo>
                  <a:pt x="901" y="26"/>
                </a:lnTo>
                <a:lnTo>
                  <a:pt x="901" y="35"/>
                </a:lnTo>
                <a:lnTo>
                  <a:pt x="905" y="41"/>
                </a:lnTo>
                <a:lnTo>
                  <a:pt x="905" y="53"/>
                </a:lnTo>
                <a:lnTo>
                  <a:pt x="905" y="61"/>
                </a:lnTo>
                <a:lnTo>
                  <a:pt x="909" y="71"/>
                </a:lnTo>
                <a:lnTo>
                  <a:pt x="909" y="83"/>
                </a:lnTo>
                <a:lnTo>
                  <a:pt x="914" y="98"/>
                </a:lnTo>
                <a:lnTo>
                  <a:pt x="914" y="110"/>
                </a:lnTo>
                <a:lnTo>
                  <a:pt x="914" y="124"/>
                </a:lnTo>
                <a:lnTo>
                  <a:pt x="918" y="138"/>
                </a:lnTo>
                <a:lnTo>
                  <a:pt x="918" y="155"/>
                </a:lnTo>
                <a:lnTo>
                  <a:pt x="922" y="169"/>
                </a:lnTo>
                <a:lnTo>
                  <a:pt x="922" y="187"/>
                </a:lnTo>
                <a:lnTo>
                  <a:pt x="922" y="204"/>
                </a:lnTo>
                <a:lnTo>
                  <a:pt x="927" y="222"/>
                </a:lnTo>
                <a:lnTo>
                  <a:pt x="927" y="240"/>
                </a:lnTo>
                <a:lnTo>
                  <a:pt x="927" y="258"/>
                </a:lnTo>
                <a:lnTo>
                  <a:pt x="931" y="279"/>
                </a:lnTo>
                <a:lnTo>
                  <a:pt x="931" y="297"/>
                </a:lnTo>
                <a:lnTo>
                  <a:pt x="938" y="320"/>
                </a:lnTo>
                <a:lnTo>
                  <a:pt x="938" y="338"/>
                </a:lnTo>
                <a:lnTo>
                  <a:pt x="938" y="360"/>
                </a:lnTo>
                <a:lnTo>
                  <a:pt x="942" y="379"/>
                </a:lnTo>
                <a:lnTo>
                  <a:pt x="942" y="401"/>
                </a:lnTo>
                <a:lnTo>
                  <a:pt x="946" y="423"/>
                </a:lnTo>
                <a:lnTo>
                  <a:pt x="946" y="446"/>
                </a:lnTo>
                <a:lnTo>
                  <a:pt x="946" y="466"/>
                </a:lnTo>
                <a:lnTo>
                  <a:pt x="951" y="488"/>
                </a:lnTo>
                <a:lnTo>
                  <a:pt x="951" y="511"/>
                </a:lnTo>
                <a:lnTo>
                  <a:pt x="951" y="533"/>
                </a:lnTo>
                <a:lnTo>
                  <a:pt x="955" y="556"/>
                </a:lnTo>
                <a:lnTo>
                  <a:pt x="955" y="578"/>
                </a:lnTo>
                <a:lnTo>
                  <a:pt x="959" y="596"/>
                </a:lnTo>
                <a:lnTo>
                  <a:pt x="959" y="619"/>
                </a:lnTo>
                <a:lnTo>
                  <a:pt x="959" y="641"/>
                </a:lnTo>
                <a:lnTo>
                  <a:pt x="964" y="659"/>
                </a:lnTo>
                <a:lnTo>
                  <a:pt x="964" y="684"/>
                </a:lnTo>
                <a:lnTo>
                  <a:pt x="968" y="702"/>
                </a:lnTo>
                <a:lnTo>
                  <a:pt x="968" y="725"/>
                </a:lnTo>
                <a:lnTo>
                  <a:pt x="968" y="743"/>
                </a:lnTo>
                <a:lnTo>
                  <a:pt x="972" y="761"/>
                </a:lnTo>
                <a:lnTo>
                  <a:pt x="972" y="779"/>
                </a:lnTo>
                <a:lnTo>
                  <a:pt x="979" y="800"/>
                </a:lnTo>
                <a:lnTo>
                  <a:pt x="979" y="818"/>
                </a:lnTo>
                <a:lnTo>
                  <a:pt x="979" y="832"/>
                </a:lnTo>
                <a:lnTo>
                  <a:pt x="983" y="851"/>
                </a:lnTo>
                <a:lnTo>
                  <a:pt x="983" y="867"/>
                </a:lnTo>
                <a:lnTo>
                  <a:pt x="983" y="881"/>
                </a:lnTo>
                <a:lnTo>
                  <a:pt x="988" y="898"/>
                </a:lnTo>
                <a:lnTo>
                  <a:pt x="988" y="912"/>
                </a:lnTo>
                <a:lnTo>
                  <a:pt x="992" y="926"/>
                </a:lnTo>
                <a:lnTo>
                  <a:pt x="992" y="938"/>
                </a:lnTo>
                <a:lnTo>
                  <a:pt x="992" y="952"/>
                </a:lnTo>
                <a:lnTo>
                  <a:pt x="996" y="965"/>
                </a:lnTo>
                <a:lnTo>
                  <a:pt x="996" y="975"/>
                </a:lnTo>
                <a:lnTo>
                  <a:pt x="1001" y="983"/>
                </a:lnTo>
                <a:lnTo>
                  <a:pt x="1001" y="993"/>
                </a:lnTo>
                <a:lnTo>
                  <a:pt x="1001" y="1001"/>
                </a:lnTo>
                <a:lnTo>
                  <a:pt x="1005" y="1009"/>
                </a:lnTo>
                <a:lnTo>
                  <a:pt x="1005" y="1018"/>
                </a:lnTo>
                <a:lnTo>
                  <a:pt x="1005" y="1024"/>
                </a:lnTo>
                <a:lnTo>
                  <a:pt x="1009" y="1028"/>
                </a:lnTo>
                <a:lnTo>
                  <a:pt x="1009" y="1032"/>
                </a:lnTo>
                <a:lnTo>
                  <a:pt x="1014" y="1036"/>
                </a:lnTo>
                <a:lnTo>
                  <a:pt x="1014" y="1040"/>
                </a:lnTo>
                <a:lnTo>
                  <a:pt x="1020" y="1042"/>
                </a:lnTo>
                <a:lnTo>
                  <a:pt x="1025" y="1042"/>
                </a:lnTo>
                <a:lnTo>
                  <a:pt x="1025" y="1040"/>
                </a:lnTo>
                <a:lnTo>
                  <a:pt x="1029" y="1036"/>
                </a:lnTo>
                <a:lnTo>
                  <a:pt x="1029" y="1032"/>
                </a:lnTo>
                <a:lnTo>
                  <a:pt x="1029" y="1028"/>
                </a:lnTo>
                <a:lnTo>
                  <a:pt x="1033" y="1024"/>
                </a:lnTo>
                <a:lnTo>
                  <a:pt x="1033" y="1018"/>
                </a:lnTo>
                <a:lnTo>
                  <a:pt x="1038" y="1009"/>
                </a:lnTo>
                <a:lnTo>
                  <a:pt x="1038" y="1001"/>
                </a:lnTo>
                <a:lnTo>
                  <a:pt x="1038" y="993"/>
                </a:lnTo>
                <a:lnTo>
                  <a:pt x="1042" y="987"/>
                </a:lnTo>
                <a:lnTo>
                  <a:pt x="1042" y="979"/>
                </a:lnTo>
                <a:lnTo>
                  <a:pt x="1046" y="969"/>
                </a:lnTo>
                <a:lnTo>
                  <a:pt x="1046" y="961"/>
                </a:lnTo>
                <a:lnTo>
                  <a:pt x="1046" y="948"/>
                </a:lnTo>
                <a:lnTo>
                  <a:pt x="1051" y="938"/>
                </a:lnTo>
                <a:lnTo>
                  <a:pt x="1051" y="926"/>
                </a:lnTo>
                <a:lnTo>
                  <a:pt x="1055" y="912"/>
                </a:lnTo>
                <a:lnTo>
                  <a:pt x="1055" y="900"/>
                </a:lnTo>
                <a:lnTo>
                  <a:pt x="1055" y="889"/>
                </a:lnTo>
                <a:lnTo>
                  <a:pt x="1062" y="875"/>
                </a:lnTo>
                <a:lnTo>
                  <a:pt x="1062" y="859"/>
                </a:lnTo>
                <a:lnTo>
                  <a:pt x="1062" y="849"/>
                </a:lnTo>
                <a:lnTo>
                  <a:pt x="1066" y="832"/>
                </a:lnTo>
                <a:lnTo>
                  <a:pt x="1066" y="818"/>
                </a:lnTo>
                <a:lnTo>
                  <a:pt x="1070" y="804"/>
                </a:lnTo>
                <a:lnTo>
                  <a:pt x="1070" y="788"/>
                </a:lnTo>
                <a:lnTo>
                  <a:pt x="1070" y="773"/>
                </a:lnTo>
                <a:lnTo>
                  <a:pt x="1075" y="757"/>
                </a:lnTo>
                <a:lnTo>
                  <a:pt x="1075" y="743"/>
                </a:lnTo>
                <a:lnTo>
                  <a:pt x="1079" y="729"/>
                </a:lnTo>
                <a:lnTo>
                  <a:pt x="1079" y="708"/>
                </a:lnTo>
                <a:lnTo>
                  <a:pt x="1079" y="694"/>
                </a:lnTo>
                <a:lnTo>
                  <a:pt x="1083" y="680"/>
                </a:lnTo>
                <a:lnTo>
                  <a:pt x="1083" y="663"/>
                </a:lnTo>
                <a:lnTo>
                  <a:pt x="1083" y="649"/>
                </a:lnTo>
                <a:lnTo>
                  <a:pt x="1088" y="635"/>
                </a:lnTo>
                <a:lnTo>
                  <a:pt x="1088" y="619"/>
                </a:lnTo>
                <a:lnTo>
                  <a:pt x="1092" y="604"/>
                </a:lnTo>
                <a:lnTo>
                  <a:pt x="1092" y="588"/>
                </a:lnTo>
                <a:lnTo>
                  <a:pt x="1092" y="574"/>
                </a:lnTo>
                <a:lnTo>
                  <a:pt x="1096" y="560"/>
                </a:lnTo>
                <a:lnTo>
                  <a:pt x="1096" y="543"/>
                </a:lnTo>
                <a:lnTo>
                  <a:pt x="1103" y="529"/>
                </a:lnTo>
                <a:lnTo>
                  <a:pt x="1103" y="517"/>
                </a:lnTo>
                <a:lnTo>
                  <a:pt x="1103" y="503"/>
                </a:lnTo>
                <a:lnTo>
                  <a:pt x="1107" y="493"/>
                </a:lnTo>
                <a:lnTo>
                  <a:pt x="1107" y="476"/>
                </a:lnTo>
                <a:lnTo>
                  <a:pt x="1107" y="466"/>
                </a:lnTo>
                <a:lnTo>
                  <a:pt x="1112" y="454"/>
                </a:lnTo>
                <a:lnTo>
                  <a:pt x="1112" y="440"/>
                </a:lnTo>
                <a:lnTo>
                  <a:pt x="1116" y="427"/>
                </a:lnTo>
                <a:lnTo>
                  <a:pt x="1116" y="421"/>
                </a:lnTo>
                <a:lnTo>
                  <a:pt x="1116" y="409"/>
                </a:lnTo>
                <a:lnTo>
                  <a:pt x="1120" y="399"/>
                </a:lnTo>
                <a:lnTo>
                  <a:pt x="1120" y="391"/>
                </a:lnTo>
                <a:lnTo>
                  <a:pt x="1125" y="379"/>
                </a:lnTo>
                <a:lnTo>
                  <a:pt x="1125" y="372"/>
                </a:lnTo>
                <a:lnTo>
                  <a:pt x="1125" y="364"/>
                </a:lnTo>
                <a:lnTo>
                  <a:pt x="1129" y="356"/>
                </a:lnTo>
                <a:lnTo>
                  <a:pt x="1129" y="350"/>
                </a:lnTo>
                <a:lnTo>
                  <a:pt x="1133" y="342"/>
                </a:lnTo>
                <a:lnTo>
                  <a:pt x="1133" y="338"/>
                </a:lnTo>
                <a:lnTo>
                  <a:pt x="1133" y="330"/>
                </a:lnTo>
                <a:lnTo>
                  <a:pt x="1138" y="326"/>
                </a:lnTo>
                <a:lnTo>
                  <a:pt x="1138" y="324"/>
                </a:lnTo>
                <a:lnTo>
                  <a:pt x="1138" y="320"/>
                </a:lnTo>
                <a:lnTo>
                  <a:pt x="1144" y="315"/>
                </a:lnTo>
                <a:lnTo>
                  <a:pt x="1144" y="311"/>
                </a:lnTo>
                <a:lnTo>
                  <a:pt x="1149" y="307"/>
                </a:lnTo>
                <a:lnTo>
                  <a:pt x="1149" y="303"/>
                </a:lnTo>
                <a:lnTo>
                  <a:pt x="1153" y="303"/>
                </a:lnTo>
                <a:lnTo>
                  <a:pt x="1157" y="303"/>
                </a:lnTo>
                <a:lnTo>
                  <a:pt x="1162" y="307"/>
                </a:lnTo>
                <a:lnTo>
                  <a:pt x="1162" y="311"/>
                </a:lnTo>
                <a:lnTo>
                  <a:pt x="1166" y="311"/>
                </a:lnTo>
                <a:lnTo>
                  <a:pt x="1166" y="315"/>
                </a:lnTo>
                <a:lnTo>
                  <a:pt x="1170" y="320"/>
                </a:lnTo>
                <a:lnTo>
                  <a:pt x="1170" y="324"/>
                </a:lnTo>
                <a:lnTo>
                  <a:pt x="1170" y="326"/>
                </a:lnTo>
                <a:lnTo>
                  <a:pt x="1175" y="330"/>
                </a:lnTo>
                <a:lnTo>
                  <a:pt x="1175" y="338"/>
                </a:lnTo>
                <a:lnTo>
                  <a:pt x="1179" y="342"/>
                </a:lnTo>
                <a:lnTo>
                  <a:pt x="1179" y="350"/>
                </a:lnTo>
                <a:lnTo>
                  <a:pt x="1179" y="352"/>
                </a:lnTo>
                <a:lnTo>
                  <a:pt x="1186" y="360"/>
                </a:lnTo>
                <a:lnTo>
                  <a:pt x="1186" y="364"/>
                </a:lnTo>
                <a:lnTo>
                  <a:pt x="1186" y="372"/>
                </a:lnTo>
                <a:lnTo>
                  <a:pt x="1190" y="379"/>
                </a:lnTo>
                <a:lnTo>
                  <a:pt x="1190" y="387"/>
                </a:lnTo>
                <a:lnTo>
                  <a:pt x="1194" y="391"/>
                </a:lnTo>
                <a:lnTo>
                  <a:pt x="1194" y="399"/>
                </a:lnTo>
                <a:lnTo>
                  <a:pt x="1194" y="405"/>
                </a:lnTo>
                <a:lnTo>
                  <a:pt x="1199" y="413"/>
                </a:lnTo>
                <a:lnTo>
                  <a:pt x="1199" y="421"/>
                </a:lnTo>
                <a:lnTo>
                  <a:pt x="1203" y="427"/>
                </a:lnTo>
                <a:lnTo>
                  <a:pt x="1203" y="436"/>
                </a:lnTo>
                <a:lnTo>
                  <a:pt x="1203" y="446"/>
                </a:lnTo>
                <a:lnTo>
                  <a:pt x="1207" y="454"/>
                </a:lnTo>
                <a:lnTo>
                  <a:pt x="1207" y="462"/>
                </a:lnTo>
                <a:lnTo>
                  <a:pt x="1212" y="470"/>
                </a:lnTo>
                <a:lnTo>
                  <a:pt x="1212" y="476"/>
                </a:lnTo>
                <a:lnTo>
                  <a:pt x="1212" y="484"/>
                </a:lnTo>
                <a:lnTo>
                  <a:pt x="1216" y="493"/>
                </a:lnTo>
                <a:lnTo>
                  <a:pt x="1216" y="499"/>
                </a:lnTo>
                <a:lnTo>
                  <a:pt x="1216" y="507"/>
                </a:lnTo>
                <a:lnTo>
                  <a:pt x="1220" y="515"/>
                </a:lnTo>
                <a:lnTo>
                  <a:pt x="1220" y="521"/>
                </a:lnTo>
                <a:lnTo>
                  <a:pt x="1227" y="529"/>
                </a:lnTo>
                <a:lnTo>
                  <a:pt x="1227" y="537"/>
                </a:lnTo>
                <a:lnTo>
                  <a:pt x="1227" y="543"/>
                </a:lnTo>
                <a:lnTo>
                  <a:pt x="1231" y="552"/>
                </a:lnTo>
                <a:lnTo>
                  <a:pt x="1231" y="560"/>
                </a:lnTo>
                <a:lnTo>
                  <a:pt x="1236" y="566"/>
                </a:lnTo>
                <a:lnTo>
                  <a:pt x="1236" y="574"/>
                </a:lnTo>
                <a:lnTo>
                  <a:pt x="1236" y="578"/>
                </a:lnTo>
                <a:lnTo>
                  <a:pt x="1240" y="586"/>
                </a:lnTo>
                <a:lnTo>
                  <a:pt x="1240" y="592"/>
                </a:lnTo>
                <a:lnTo>
                  <a:pt x="1240" y="596"/>
                </a:lnTo>
                <a:lnTo>
                  <a:pt x="1244" y="604"/>
                </a:lnTo>
                <a:lnTo>
                  <a:pt x="1244" y="609"/>
                </a:lnTo>
                <a:lnTo>
                  <a:pt x="1249" y="615"/>
                </a:lnTo>
                <a:lnTo>
                  <a:pt x="1249" y="619"/>
                </a:lnTo>
                <a:lnTo>
                  <a:pt x="1249" y="623"/>
                </a:lnTo>
                <a:lnTo>
                  <a:pt x="1253" y="631"/>
                </a:lnTo>
                <a:lnTo>
                  <a:pt x="1253" y="635"/>
                </a:lnTo>
                <a:lnTo>
                  <a:pt x="1257" y="637"/>
                </a:lnTo>
                <a:lnTo>
                  <a:pt x="1257" y="641"/>
                </a:lnTo>
                <a:lnTo>
                  <a:pt x="1257" y="645"/>
                </a:lnTo>
                <a:lnTo>
                  <a:pt x="1262" y="649"/>
                </a:lnTo>
                <a:lnTo>
                  <a:pt x="1262" y="653"/>
                </a:lnTo>
                <a:lnTo>
                  <a:pt x="1262" y="657"/>
                </a:lnTo>
                <a:lnTo>
                  <a:pt x="1268" y="657"/>
                </a:lnTo>
                <a:lnTo>
                  <a:pt x="1268" y="659"/>
                </a:lnTo>
                <a:lnTo>
                  <a:pt x="1273" y="663"/>
                </a:lnTo>
                <a:lnTo>
                  <a:pt x="1273" y="668"/>
                </a:lnTo>
                <a:lnTo>
                  <a:pt x="1277" y="668"/>
                </a:lnTo>
                <a:lnTo>
                  <a:pt x="1281" y="672"/>
                </a:lnTo>
                <a:lnTo>
                  <a:pt x="1286" y="672"/>
                </a:lnTo>
                <a:lnTo>
                  <a:pt x="1290" y="676"/>
                </a:lnTo>
                <a:lnTo>
                  <a:pt x="1290" y="672"/>
                </a:lnTo>
                <a:lnTo>
                  <a:pt x="1294" y="672"/>
                </a:lnTo>
                <a:lnTo>
                  <a:pt x="1299" y="672"/>
                </a:lnTo>
                <a:lnTo>
                  <a:pt x="1299" y="668"/>
                </a:lnTo>
                <a:lnTo>
                  <a:pt x="1303" y="668"/>
                </a:lnTo>
                <a:lnTo>
                  <a:pt x="1303" y="663"/>
                </a:lnTo>
                <a:lnTo>
                  <a:pt x="1307" y="663"/>
                </a:lnTo>
                <a:lnTo>
                  <a:pt x="1307" y="659"/>
                </a:lnTo>
                <a:lnTo>
                  <a:pt x="1314" y="659"/>
                </a:lnTo>
                <a:lnTo>
                  <a:pt x="1314" y="657"/>
                </a:lnTo>
                <a:lnTo>
                  <a:pt x="1318" y="653"/>
                </a:lnTo>
                <a:lnTo>
                  <a:pt x="1318" y="649"/>
                </a:lnTo>
                <a:lnTo>
                  <a:pt x="1323" y="645"/>
                </a:lnTo>
                <a:lnTo>
                  <a:pt x="1327" y="641"/>
                </a:lnTo>
                <a:lnTo>
                  <a:pt x="1327" y="637"/>
                </a:lnTo>
                <a:lnTo>
                  <a:pt x="1327" y="635"/>
                </a:lnTo>
                <a:lnTo>
                  <a:pt x="1331" y="635"/>
                </a:lnTo>
                <a:lnTo>
                  <a:pt x="1331" y="631"/>
                </a:lnTo>
                <a:lnTo>
                  <a:pt x="1336" y="627"/>
                </a:lnTo>
                <a:lnTo>
                  <a:pt x="1336" y="623"/>
                </a:lnTo>
                <a:lnTo>
                  <a:pt x="1340" y="619"/>
                </a:lnTo>
                <a:lnTo>
                  <a:pt x="1340" y="615"/>
                </a:lnTo>
                <a:lnTo>
                  <a:pt x="1340" y="613"/>
                </a:lnTo>
                <a:lnTo>
                  <a:pt x="1344" y="613"/>
                </a:lnTo>
                <a:lnTo>
                  <a:pt x="1344" y="609"/>
                </a:lnTo>
                <a:lnTo>
                  <a:pt x="1349" y="604"/>
                </a:lnTo>
                <a:lnTo>
                  <a:pt x="1349" y="600"/>
                </a:lnTo>
                <a:lnTo>
                  <a:pt x="1355" y="596"/>
                </a:lnTo>
                <a:lnTo>
                  <a:pt x="1355" y="592"/>
                </a:lnTo>
                <a:lnTo>
                  <a:pt x="1360" y="592"/>
                </a:lnTo>
                <a:lnTo>
                  <a:pt x="1360" y="588"/>
                </a:lnTo>
                <a:lnTo>
                  <a:pt x="1360" y="586"/>
                </a:lnTo>
                <a:lnTo>
                  <a:pt x="1364" y="586"/>
                </a:lnTo>
                <a:lnTo>
                  <a:pt x="1364" y="582"/>
                </a:lnTo>
                <a:lnTo>
                  <a:pt x="1368" y="578"/>
                </a:lnTo>
                <a:lnTo>
                  <a:pt x="1368" y="574"/>
                </a:lnTo>
                <a:lnTo>
                  <a:pt x="1373" y="574"/>
                </a:lnTo>
                <a:lnTo>
                  <a:pt x="1373" y="570"/>
                </a:lnTo>
                <a:lnTo>
                  <a:pt x="1377" y="566"/>
                </a:lnTo>
                <a:lnTo>
                  <a:pt x="1381" y="564"/>
                </a:lnTo>
                <a:lnTo>
                  <a:pt x="1381" y="560"/>
                </a:lnTo>
                <a:lnTo>
                  <a:pt x="1386" y="560"/>
                </a:lnTo>
                <a:lnTo>
                  <a:pt x="1386" y="556"/>
                </a:lnTo>
                <a:lnTo>
                  <a:pt x="1390" y="556"/>
                </a:lnTo>
                <a:lnTo>
                  <a:pt x="1390" y="552"/>
                </a:lnTo>
                <a:lnTo>
                  <a:pt x="1397" y="552"/>
                </a:lnTo>
                <a:lnTo>
                  <a:pt x="1397" y="547"/>
                </a:lnTo>
                <a:lnTo>
                  <a:pt x="1401" y="547"/>
                </a:lnTo>
                <a:lnTo>
                  <a:pt x="1405" y="547"/>
                </a:lnTo>
                <a:lnTo>
                  <a:pt x="1405" y="543"/>
                </a:lnTo>
                <a:lnTo>
                  <a:pt x="1410" y="543"/>
                </a:lnTo>
                <a:lnTo>
                  <a:pt x="1414" y="543"/>
                </a:lnTo>
                <a:lnTo>
                  <a:pt x="1418" y="543"/>
                </a:lnTo>
                <a:lnTo>
                  <a:pt x="1423" y="543"/>
                </a:lnTo>
                <a:lnTo>
                  <a:pt x="1427" y="543"/>
                </a:lnTo>
                <a:lnTo>
                  <a:pt x="1431" y="543"/>
                </a:lnTo>
                <a:lnTo>
                  <a:pt x="1438" y="543"/>
                </a:lnTo>
                <a:lnTo>
                  <a:pt x="1442" y="543"/>
                </a:lnTo>
                <a:lnTo>
                  <a:pt x="1447" y="547"/>
                </a:lnTo>
                <a:lnTo>
                  <a:pt x="1451" y="547"/>
                </a:lnTo>
                <a:lnTo>
                  <a:pt x="1455" y="552"/>
                </a:lnTo>
                <a:lnTo>
                  <a:pt x="1460" y="552"/>
                </a:lnTo>
                <a:lnTo>
                  <a:pt x="1464" y="552"/>
                </a:lnTo>
                <a:lnTo>
                  <a:pt x="1464" y="556"/>
                </a:lnTo>
                <a:lnTo>
                  <a:pt x="1468" y="556"/>
                </a:lnTo>
                <a:lnTo>
                  <a:pt x="1473" y="556"/>
                </a:lnTo>
                <a:lnTo>
                  <a:pt x="1473" y="560"/>
                </a:lnTo>
                <a:lnTo>
                  <a:pt x="1479" y="560"/>
                </a:lnTo>
                <a:lnTo>
                  <a:pt x="1484" y="560"/>
                </a:lnTo>
                <a:lnTo>
                  <a:pt x="1484" y="564"/>
                </a:lnTo>
                <a:lnTo>
                  <a:pt x="1488" y="564"/>
                </a:lnTo>
                <a:lnTo>
                  <a:pt x="1492" y="564"/>
                </a:lnTo>
                <a:lnTo>
                  <a:pt x="1492" y="566"/>
                </a:lnTo>
                <a:lnTo>
                  <a:pt x="1497" y="566"/>
                </a:lnTo>
                <a:lnTo>
                  <a:pt x="1501" y="566"/>
                </a:lnTo>
                <a:lnTo>
                  <a:pt x="1505" y="566"/>
                </a:lnTo>
                <a:lnTo>
                  <a:pt x="1505" y="570"/>
                </a:lnTo>
                <a:lnTo>
                  <a:pt x="1510" y="570"/>
                </a:lnTo>
                <a:lnTo>
                  <a:pt x="1514" y="570"/>
                </a:lnTo>
                <a:lnTo>
                  <a:pt x="1521" y="570"/>
                </a:lnTo>
                <a:lnTo>
                  <a:pt x="1525" y="574"/>
                </a:lnTo>
                <a:lnTo>
                  <a:pt x="1529" y="574"/>
                </a:lnTo>
                <a:lnTo>
                  <a:pt x="1534" y="574"/>
                </a:lnTo>
                <a:lnTo>
                  <a:pt x="1538" y="574"/>
                </a:lnTo>
                <a:lnTo>
                  <a:pt x="1542" y="574"/>
                </a:lnTo>
                <a:lnTo>
                  <a:pt x="1547" y="574"/>
                </a:lnTo>
                <a:lnTo>
                  <a:pt x="1551" y="574"/>
                </a:lnTo>
                <a:lnTo>
                  <a:pt x="1555" y="574"/>
                </a:lnTo>
                <a:lnTo>
                  <a:pt x="1562" y="574"/>
                </a:lnTo>
                <a:lnTo>
                  <a:pt x="1566" y="574"/>
                </a:lnTo>
                <a:lnTo>
                  <a:pt x="1571" y="574"/>
                </a:lnTo>
                <a:lnTo>
                  <a:pt x="1575" y="574"/>
                </a:lnTo>
                <a:lnTo>
                  <a:pt x="1579" y="574"/>
                </a:lnTo>
                <a:lnTo>
                  <a:pt x="1584" y="574"/>
                </a:lnTo>
                <a:lnTo>
                  <a:pt x="1588" y="574"/>
                </a:lnTo>
                <a:lnTo>
                  <a:pt x="1592" y="574"/>
                </a:lnTo>
                <a:lnTo>
                  <a:pt x="1597" y="574"/>
                </a:lnTo>
                <a:lnTo>
                  <a:pt x="1603" y="574"/>
                </a:lnTo>
                <a:lnTo>
                  <a:pt x="1608" y="574"/>
                </a:lnTo>
                <a:lnTo>
                  <a:pt x="1612" y="574"/>
                </a:lnTo>
                <a:lnTo>
                  <a:pt x="1616" y="574"/>
                </a:lnTo>
                <a:lnTo>
                  <a:pt x="1616" y="570"/>
                </a:lnTo>
                <a:lnTo>
                  <a:pt x="1621" y="570"/>
                </a:lnTo>
                <a:lnTo>
                  <a:pt x="1625" y="570"/>
                </a:lnTo>
                <a:lnTo>
                  <a:pt x="1629" y="570"/>
                </a:lnTo>
                <a:lnTo>
                  <a:pt x="1634" y="570"/>
                </a:lnTo>
                <a:lnTo>
                  <a:pt x="1638" y="570"/>
                </a:lnTo>
                <a:lnTo>
                  <a:pt x="1645" y="570"/>
                </a:lnTo>
                <a:lnTo>
                  <a:pt x="1649" y="570"/>
                </a:lnTo>
                <a:lnTo>
                  <a:pt x="1653" y="570"/>
                </a:lnTo>
                <a:lnTo>
                  <a:pt x="1658" y="570"/>
                </a:lnTo>
                <a:lnTo>
                  <a:pt x="1662" y="570"/>
                </a:lnTo>
                <a:lnTo>
                  <a:pt x="1666" y="570"/>
                </a:lnTo>
                <a:lnTo>
                  <a:pt x="1671" y="570"/>
                </a:lnTo>
                <a:lnTo>
                  <a:pt x="1675" y="570"/>
                </a:lnTo>
                <a:lnTo>
                  <a:pt x="1679" y="570"/>
                </a:lnTo>
                <a:lnTo>
                  <a:pt x="1686" y="570"/>
                </a:lnTo>
                <a:lnTo>
                  <a:pt x="1690" y="570"/>
                </a:lnTo>
                <a:lnTo>
                  <a:pt x="1695" y="570"/>
                </a:lnTo>
                <a:lnTo>
                  <a:pt x="1699" y="570"/>
                </a:lnTo>
                <a:lnTo>
                  <a:pt x="1703" y="570"/>
                </a:lnTo>
                <a:lnTo>
                  <a:pt x="1708" y="570"/>
                </a:lnTo>
                <a:lnTo>
                  <a:pt x="1712" y="570"/>
                </a:lnTo>
                <a:lnTo>
                  <a:pt x="1716" y="570"/>
                </a:lnTo>
                <a:lnTo>
                  <a:pt x="1721" y="570"/>
                </a:lnTo>
                <a:lnTo>
                  <a:pt x="1727" y="570"/>
                </a:lnTo>
                <a:lnTo>
                  <a:pt x="1732" y="570"/>
                </a:lnTo>
                <a:lnTo>
                  <a:pt x="1736" y="570"/>
                </a:lnTo>
                <a:lnTo>
                  <a:pt x="1740" y="570"/>
                </a:lnTo>
                <a:lnTo>
                  <a:pt x="1745" y="570"/>
                </a:lnTo>
                <a:lnTo>
                  <a:pt x="1749" y="570"/>
                </a:lnTo>
                <a:lnTo>
                  <a:pt x="1753" y="570"/>
                </a:lnTo>
                <a:lnTo>
                  <a:pt x="1758" y="570"/>
                </a:lnTo>
                <a:lnTo>
                  <a:pt x="1762" y="570"/>
                </a:lnTo>
                <a:lnTo>
                  <a:pt x="1766" y="570"/>
                </a:lnTo>
                <a:lnTo>
                  <a:pt x="1773" y="570"/>
                </a:lnTo>
              </a:path>
            </a:pathLst>
          </a:custGeom>
          <a:noFill/>
          <a:ln w="381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027"/>
          <p:cNvSpPr>
            <a:spLocks/>
          </p:cNvSpPr>
          <p:nvPr/>
        </p:nvSpPr>
        <p:spPr bwMode="auto">
          <a:xfrm>
            <a:off x="4087813" y="2643188"/>
            <a:ext cx="1552575" cy="1139825"/>
          </a:xfrm>
          <a:custGeom>
            <a:avLst/>
            <a:gdLst>
              <a:gd name="T0" fmla="*/ 2147483646 w 978"/>
              <a:gd name="T1" fmla="*/ 2147483646 h 718"/>
              <a:gd name="T2" fmla="*/ 2147483646 w 978"/>
              <a:gd name="T3" fmla="*/ 2147483646 h 718"/>
              <a:gd name="T4" fmla="*/ 2147483646 w 978"/>
              <a:gd name="T5" fmla="*/ 2147483646 h 718"/>
              <a:gd name="T6" fmla="*/ 2147483646 w 978"/>
              <a:gd name="T7" fmla="*/ 2147483646 h 718"/>
              <a:gd name="T8" fmla="*/ 2147483646 w 978"/>
              <a:gd name="T9" fmla="*/ 2147483646 h 718"/>
              <a:gd name="T10" fmla="*/ 2147483646 w 978"/>
              <a:gd name="T11" fmla="*/ 2147483646 h 718"/>
              <a:gd name="T12" fmla="*/ 2147483646 w 978"/>
              <a:gd name="T13" fmla="*/ 2147483646 h 718"/>
              <a:gd name="T14" fmla="*/ 2147483646 w 978"/>
              <a:gd name="T15" fmla="*/ 2147483646 h 718"/>
              <a:gd name="T16" fmla="*/ 2147483646 w 978"/>
              <a:gd name="T17" fmla="*/ 2147483646 h 718"/>
              <a:gd name="T18" fmla="*/ 2147483646 w 978"/>
              <a:gd name="T19" fmla="*/ 2147483646 h 718"/>
              <a:gd name="T20" fmla="*/ 2147483646 w 978"/>
              <a:gd name="T21" fmla="*/ 2147483646 h 718"/>
              <a:gd name="T22" fmla="*/ 2147483646 w 978"/>
              <a:gd name="T23" fmla="*/ 2147483646 h 718"/>
              <a:gd name="T24" fmla="*/ 2147483646 w 978"/>
              <a:gd name="T25" fmla="*/ 2147483646 h 718"/>
              <a:gd name="T26" fmla="*/ 2147483646 w 978"/>
              <a:gd name="T27" fmla="*/ 2147483646 h 718"/>
              <a:gd name="T28" fmla="*/ 2147483646 w 978"/>
              <a:gd name="T29" fmla="*/ 2147483646 h 718"/>
              <a:gd name="T30" fmla="*/ 2147483646 w 978"/>
              <a:gd name="T31" fmla="*/ 2147483646 h 718"/>
              <a:gd name="T32" fmla="*/ 2147483646 w 978"/>
              <a:gd name="T33" fmla="*/ 2147483646 h 718"/>
              <a:gd name="T34" fmla="*/ 2147483646 w 978"/>
              <a:gd name="T35" fmla="*/ 2147483646 h 718"/>
              <a:gd name="T36" fmla="*/ 2147483646 w 978"/>
              <a:gd name="T37" fmla="*/ 2147483646 h 718"/>
              <a:gd name="T38" fmla="*/ 2147483646 w 978"/>
              <a:gd name="T39" fmla="*/ 2147483646 h 718"/>
              <a:gd name="T40" fmla="*/ 2147483646 w 978"/>
              <a:gd name="T41" fmla="*/ 2147483646 h 718"/>
              <a:gd name="T42" fmla="*/ 2147483646 w 978"/>
              <a:gd name="T43" fmla="*/ 2147483646 h 718"/>
              <a:gd name="T44" fmla="*/ 2147483646 w 978"/>
              <a:gd name="T45" fmla="*/ 2147483646 h 718"/>
              <a:gd name="T46" fmla="*/ 2147483646 w 978"/>
              <a:gd name="T47" fmla="*/ 2147483646 h 718"/>
              <a:gd name="T48" fmla="*/ 2147483646 w 978"/>
              <a:gd name="T49" fmla="*/ 2147483646 h 718"/>
              <a:gd name="T50" fmla="*/ 2147483646 w 978"/>
              <a:gd name="T51" fmla="*/ 2147483646 h 718"/>
              <a:gd name="T52" fmla="*/ 2147483646 w 978"/>
              <a:gd name="T53" fmla="*/ 2147483646 h 718"/>
              <a:gd name="T54" fmla="*/ 2147483646 w 978"/>
              <a:gd name="T55" fmla="*/ 2147483646 h 718"/>
              <a:gd name="T56" fmla="*/ 2147483646 w 978"/>
              <a:gd name="T57" fmla="*/ 2147483646 h 718"/>
              <a:gd name="T58" fmla="*/ 2147483646 w 978"/>
              <a:gd name="T59" fmla="*/ 2147483646 h 718"/>
              <a:gd name="T60" fmla="*/ 2147483646 w 978"/>
              <a:gd name="T61" fmla="*/ 0 h 718"/>
              <a:gd name="T62" fmla="*/ 2147483646 w 978"/>
              <a:gd name="T63" fmla="*/ 2147483646 h 718"/>
              <a:gd name="T64" fmla="*/ 2147483646 w 978"/>
              <a:gd name="T65" fmla="*/ 2147483646 h 718"/>
              <a:gd name="T66" fmla="*/ 2147483646 w 978"/>
              <a:gd name="T67" fmla="*/ 2147483646 h 718"/>
              <a:gd name="T68" fmla="*/ 2147483646 w 978"/>
              <a:gd name="T69" fmla="*/ 2147483646 h 718"/>
              <a:gd name="T70" fmla="*/ 2147483646 w 978"/>
              <a:gd name="T71" fmla="*/ 2147483646 h 718"/>
              <a:gd name="T72" fmla="*/ 2147483646 w 978"/>
              <a:gd name="T73" fmla="*/ 2147483646 h 718"/>
              <a:gd name="T74" fmla="*/ 2147483646 w 978"/>
              <a:gd name="T75" fmla="*/ 2147483646 h 718"/>
              <a:gd name="T76" fmla="*/ 2147483646 w 978"/>
              <a:gd name="T77" fmla="*/ 2147483646 h 718"/>
              <a:gd name="T78" fmla="*/ 2147483646 w 978"/>
              <a:gd name="T79" fmla="*/ 2147483646 h 718"/>
              <a:gd name="T80" fmla="*/ 2147483646 w 978"/>
              <a:gd name="T81" fmla="*/ 2147483646 h 718"/>
              <a:gd name="T82" fmla="*/ 2147483646 w 978"/>
              <a:gd name="T83" fmla="*/ 2147483646 h 718"/>
              <a:gd name="T84" fmla="*/ 2147483646 w 978"/>
              <a:gd name="T85" fmla="*/ 2147483646 h 718"/>
              <a:gd name="T86" fmla="*/ 2147483646 w 978"/>
              <a:gd name="T87" fmla="*/ 2147483646 h 718"/>
              <a:gd name="T88" fmla="*/ 2147483646 w 978"/>
              <a:gd name="T89" fmla="*/ 2147483646 h 718"/>
              <a:gd name="T90" fmla="*/ 2147483646 w 978"/>
              <a:gd name="T91" fmla="*/ 2147483646 h 718"/>
              <a:gd name="T92" fmla="*/ 2147483646 w 978"/>
              <a:gd name="T93" fmla="*/ 2147483646 h 718"/>
              <a:gd name="T94" fmla="*/ 2147483646 w 978"/>
              <a:gd name="T95" fmla="*/ 2147483646 h 718"/>
              <a:gd name="T96" fmla="*/ 2147483646 w 978"/>
              <a:gd name="T97" fmla="*/ 2147483646 h 718"/>
              <a:gd name="T98" fmla="*/ 2147483646 w 978"/>
              <a:gd name="T99" fmla="*/ 2147483646 h 718"/>
              <a:gd name="T100" fmla="*/ 2147483646 w 978"/>
              <a:gd name="T101" fmla="*/ 2147483646 h 718"/>
              <a:gd name="T102" fmla="*/ 2147483646 w 978"/>
              <a:gd name="T103" fmla="*/ 2147483646 h 718"/>
              <a:gd name="T104" fmla="*/ 2147483646 w 978"/>
              <a:gd name="T105" fmla="*/ 2147483646 h 718"/>
              <a:gd name="T106" fmla="*/ 2147483646 w 978"/>
              <a:gd name="T107" fmla="*/ 2147483646 h 718"/>
              <a:gd name="T108" fmla="*/ 2147483646 w 978"/>
              <a:gd name="T109" fmla="*/ 2147483646 h 718"/>
              <a:gd name="T110" fmla="*/ 2147483646 w 978"/>
              <a:gd name="T111" fmla="*/ 2147483646 h 718"/>
              <a:gd name="T112" fmla="*/ 2147483646 w 978"/>
              <a:gd name="T113" fmla="*/ 2147483646 h 718"/>
              <a:gd name="T114" fmla="*/ 2147483646 w 978"/>
              <a:gd name="T115" fmla="*/ 2147483646 h 718"/>
              <a:gd name="T116" fmla="*/ 2147483646 w 978"/>
              <a:gd name="T117" fmla="*/ 2147483646 h 718"/>
              <a:gd name="T118" fmla="*/ 2147483646 w 978"/>
              <a:gd name="T119" fmla="*/ 2147483646 h 718"/>
              <a:gd name="T120" fmla="*/ 2147483646 w 978"/>
              <a:gd name="T121" fmla="*/ 2147483646 h 7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78"/>
              <a:gd name="T184" fmla="*/ 0 h 718"/>
              <a:gd name="T185" fmla="*/ 978 w 978"/>
              <a:gd name="T186" fmla="*/ 718 h 71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78" h="718">
                <a:moveTo>
                  <a:pt x="0" y="391"/>
                </a:moveTo>
                <a:lnTo>
                  <a:pt x="3" y="391"/>
                </a:lnTo>
                <a:lnTo>
                  <a:pt x="6" y="391"/>
                </a:lnTo>
                <a:lnTo>
                  <a:pt x="8" y="391"/>
                </a:lnTo>
                <a:lnTo>
                  <a:pt x="11" y="391"/>
                </a:lnTo>
                <a:lnTo>
                  <a:pt x="14" y="391"/>
                </a:lnTo>
                <a:lnTo>
                  <a:pt x="17" y="391"/>
                </a:lnTo>
                <a:lnTo>
                  <a:pt x="20" y="391"/>
                </a:lnTo>
                <a:lnTo>
                  <a:pt x="22" y="391"/>
                </a:lnTo>
                <a:lnTo>
                  <a:pt x="25" y="391"/>
                </a:lnTo>
                <a:lnTo>
                  <a:pt x="28" y="391"/>
                </a:lnTo>
                <a:lnTo>
                  <a:pt x="31" y="391"/>
                </a:lnTo>
                <a:lnTo>
                  <a:pt x="34" y="391"/>
                </a:lnTo>
                <a:lnTo>
                  <a:pt x="36" y="391"/>
                </a:lnTo>
                <a:lnTo>
                  <a:pt x="39" y="391"/>
                </a:lnTo>
                <a:lnTo>
                  <a:pt x="42" y="391"/>
                </a:lnTo>
                <a:lnTo>
                  <a:pt x="45" y="391"/>
                </a:lnTo>
                <a:lnTo>
                  <a:pt x="48" y="391"/>
                </a:lnTo>
                <a:lnTo>
                  <a:pt x="51" y="391"/>
                </a:lnTo>
                <a:lnTo>
                  <a:pt x="53" y="391"/>
                </a:lnTo>
                <a:lnTo>
                  <a:pt x="56" y="391"/>
                </a:lnTo>
                <a:lnTo>
                  <a:pt x="59" y="391"/>
                </a:lnTo>
                <a:lnTo>
                  <a:pt x="62" y="391"/>
                </a:lnTo>
                <a:lnTo>
                  <a:pt x="65" y="391"/>
                </a:lnTo>
                <a:lnTo>
                  <a:pt x="67" y="391"/>
                </a:lnTo>
                <a:lnTo>
                  <a:pt x="70" y="391"/>
                </a:lnTo>
                <a:lnTo>
                  <a:pt x="73" y="391"/>
                </a:lnTo>
                <a:lnTo>
                  <a:pt x="76" y="391"/>
                </a:lnTo>
                <a:lnTo>
                  <a:pt x="79" y="391"/>
                </a:lnTo>
                <a:lnTo>
                  <a:pt x="81" y="391"/>
                </a:lnTo>
                <a:lnTo>
                  <a:pt x="84" y="391"/>
                </a:lnTo>
                <a:lnTo>
                  <a:pt x="87" y="391"/>
                </a:lnTo>
                <a:lnTo>
                  <a:pt x="87" y="394"/>
                </a:lnTo>
                <a:lnTo>
                  <a:pt x="90" y="394"/>
                </a:lnTo>
                <a:lnTo>
                  <a:pt x="93" y="394"/>
                </a:lnTo>
                <a:lnTo>
                  <a:pt x="95" y="394"/>
                </a:lnTo>
                <a:lnTo>
                  <a:pt x="98" y="394"/>
                </a:lnTo>
                <a:lnTo>
                  <a:pt x="101" y="394"/>
                </a:lnTo>
                <a:lnTo>
                  <a:pt x="104" y="394"/>
                </a:lnTo>
                <a:lnTo>
                  <a:pt x="107" y="394"/>
                </a:lnTo>
                <a:lnTo>
                  <a:pt x="109" y="394"/>
                </a:lnTo>
                <a:lnTo>
                  <a:pt x="112" y="394"/>
                </a:lnTo>
                <a:lnTo>
                  <a:pt x="115" y="394"/>
                </a:lnTo>
                <a:lnTo>
                  <a:pt x="118" y="394"/>
                </a:lnTo>
                <a:lnTo>
                  <a:pt x="121" y="394"/>
                </a:lnTo>
                <a:lnTo>
                  <a:pt x="124" y="394"/>
                </a:lnTo>
                <a:lnTo>
                  <a:pt x="126" y="394"/>
                </a:lnTo>
                <a:lnTo>
                  <a:pt x="129" y="394"/>
                </a:lnTo>
                <a:lnTo>
                  <a:pt x="132" y="394"/>
                </a:lnTo>
                <a:lnTo>
                  <a:pt x="135" y="394"/>
                </a:lnTo>
                <a:lnTo>
                  <a:pt x="138" y="394"/>
                </a:lnTo>
                <a:lnTo>
                  <a:pt x="140" y="391"/>
                </a:lnTo>
                <a:lnTo>
                  <a:pt x="143" y="391"/>
                </a:lnTo>
                <a:lnTo>
                  <a:pt x="146" y="391"/>
                </a:lnTo>
                <a:lnTo>
                  <a:pt x="149" y="391"/>
                </a:lnTo>
                <a:lnTo>
                  <a:pt x="149" y="390"/>
                </a:lnTo>
                <a:lnTo>
                  <a:pt x="152" y="390"/>
                </a:lnTo>
                <a:lnTo>
                  <a:pt x="154" y="390"/>
                </a:lnTo>
                <a:lnTo>
                  <a:pt x="154" y="387"/>
                </a:lnTo>
                <a:lnTo>
                  <a:pt x="157" y="387"/>
                </a:lnTo>
                <a:lnTo>
                  <a:pt x="160" y="387"/>
                </a:lnTo>
                <a:lnTo>
                  <a:pt x="160" y="384"/>
                </a:lnTo>
                <a:lnTo>
                  <a:pt x="163" y="384"/>
                </a:lnTo>
                <a:lnTo>
                  <a:pt x="166" y="384"/>
                </a:lnTo>
                <a:lnTo>
                  <a:pt x="166" y="382"/>
                </a:lnTo>
                <a:lnTo>
                  <a:pt x="168" y="382"/>
                </a:lnTo>
                <a:lnTo>
                  <a:pt x="171" y="382"/>
                </a:lnTo>
                <a:lnTo>
                  <a:pt x="171" y="379"/>
                </a:lnTo>
                <a:lnTo>
                  <a:pt x="174" y="379"/>
                </a:lnTo>
                <a:lnTo>
                  <a:pt x="177" y="379"/>
                </a:lnTo>
                <a:lnTo>
                  <a:pt x="177" y="376"/>
                </a:lnTo>
                <a:lnTo>
                  <a:pt x="180" y="376"/>
                </a:lnTo>
                <a:lnTo>
                  <a:pt x="182" y="374"/>
                </a:lnTo>
                <a:lnTo>
                  <a:pt x="185" y="374"/>
                </a:lnTo>
                <a:lnTo>
                  <a:pt x="188" y="374"/>
                </a:lnTo>
                <a:lnTo>
                  <a:pt x="191" y="374"/>
                </a:lnTo>
                <a:lnTo>
                  <a:pt x="194" y="374"/>
                </a:lnTo>
                <a:lnTo>
                  <a:pt x="197" y="374"/>
                </a:lnTo>
                <a:lnTo>
                  <a:pt x="199" y="374"/>
                </a:lnTo>
                <a:lnTo>
                  <a:pt x="202" y="374"/>
                </a:lnTo>
                <a:lnTo>
                  <a:pt x="202" y="376"/>
                </a:lnTo>
                <a:lnTo>
                  <a:pt x="205" y="376"/>
                </a:lnTo>
                <a:lnTo>
                  <a:pt x="208" y="376"/>
                </a:lnTo>
                <a:lnTo>
                  <a:pt x="208" y="379"/>
                </a:lnTo>
                <a:lnTo>
                  <a:pt x="211" y="379"/>
                </a:lnTo>
                <a:lnTo>
                  <a:pt x="211" y="382"/>
                </a:lnTo>
                <a:lnTo>
                  <a:pt x="213" y="382"/>
                </a:lnTo>
                <a:lnTo>
                  <a:pt x="213" y="384"/>
                </a:lnTo>
                <a:lnTo>
                  <a:pt x="216" y="384"/>
                </a:lnTo>
                <a:lnTo>
                  <a:pt x="216" y="387"/>
                </a:lnTo>
                <a:lnTo>
                  <a:pt x="219" y="390"/>
                </a:lnTo>
                <a:lnTo>
                  <a:pt x="222" y="391"/>
                </a:lnTo>
                <a:lnTo>
                  <a:pt x="222" y="394"/>
                </a:lnTo>
                <a:lnTo>
                  <a:pt x="225" y="394"/>
                </a:lnTo>
                <a:lnTo>
                  <a:pt x="225" y="396"/>
                </a:lnTo>
                <a:lnTo>
                  <a:pt x="227" y="399"/>
                </a:lnTo>
                <a:lnTo>
                  <a:pt x="227" y="402"/>
                </a:lnTo>
                <a:lnTo>
                  <a:pt x="227" y="404"/>
                </a:lnTo>
                <a:lnTo>
                  <a:pt x="227" y="407"/>
                </a:lnTo>
                <a:lnTo>
                  <a:pt x="230" y="407"/>
                </a:lnTo>
                <a:lnTo>
                  <a:pt x="230" y="410"/>
                </a:lnTo>
                <a:lnTo>
                  <a:pt x="233" y="412"/>
                </a:lnTo>
                <a:lnTo>
                  <a:pt x="233" y="415"/>
                </a:lnTo>
                <a:lnTo>
                  <a:pt x="236" y="418"/>
                </a:lnTo>
                <a:lnTo>
                  <a:pt x="236" y="420"/>
                </a:lnTo>
                <a:lnTo>
                  <a:pt x="239" y="420"/>
                </a:lnTo>
                <a:lnTo>
                  <a:pt x="239" y="423"/>
                </a:lnTo>
                <a:lnTo>
                  <a:pt x="239" y="426"/>
                </a:lnTo>
                <a:lnTo>
                  <a:pt x="241" y="428"/>
                </a:lnTo>
                <a:lnTo>
                  <a:pt x="241" y="431"/>
                </a:lnTo>
                <a:lnTo>
                  <a:pt x="244" y="432"/>
                </a:lnTo>
                <a:lnTo>
                  <a:pt x="244" y="435"/>
                </a:lnTo>
                <a:lnTo>
                  <a:pt x="247" y="435"/>
                </a:lnTo>
                <a:lnTo>
                  <a:pt x="247" y="438"/>
                </a:lnTo>
                <a:lnTo>
                  <a:pt x="247" y="440"/>
                </a:lnTo>
                <a:lnTo>
                  <a:pt x="250" y="443"/>
                </a:lnTo>
                <a:lnTo>
                  <a:pt x="253" y="446"/>
                </a:lnTo>
                <a:lnTo>
                  <a:pt x="253" y="448"/>
                </a:lnTo>
                <a:lnTo>
                  <a:pt x="253" y="451"/>
                </a:lnTo>
                <a:lnTo>
                  <a:pt x="253" y="454"/>
                </a:lnTo>
                <a:lnTo>
                  <a:pt x="255" y="454"/>
                </a:lnTo>
                <a:lnTo>
                  <a:pt x="255" y="456"/>
                </a:lnTo>
                <a:lnTo>
                  <a:pt x="258" y="456"/>
                </a:lnTo>
                <a:lnTo>
                  <a:pt x="258" y="459"/>
                </a:lnTo>
                <a:lnTo>
                  <a:pt x="261" y="459"/>
                </a:lnTo>
                <a:lnTo>
                  <a:pt x="261" y="462"/>
                </a:lnTo>
                <a:lnTo>
                  <a:pt x="264" y="462"/>
                </a:lnTo>
                <a:lnTo>
                  <a:pt x="267" y="462"/>
                </a:lnTo>
                <a:lnTo>
                  <a:pt x="267" y="464"/>
                </a:lnTo>
                <a:lnTo>
                  <a:pt x="270" y="462"/>
                </a:lnTo>
                <a:lnTo>
                  <a:pt x="272" y="462"/>
                </a:lnTo>
                <a:lnTo>
                  <a:pt x="275" y="459"/>
                </a:lnTo>
                <a:lnTo>
                  <a:pt x="278" y="459"/>
                </a:lnTo>
                <a:lnTo>
                  <a:pt x="278" y="456"/>
                </a:lnTo>
                <a:lnTo>
                  <a:pt x="278" y="454"/>
                </a:lnTo>
                <a:lnTo>
                  <a:pt x="278" y="451"/>
                </a:lnTo>
                <a:lnTo>
                  <a:pt x="281" y="451"/>
                </a:lnTo>
                <a:lnTo>
                  <a:pt x="281" y="448"/>
                </a:lnTo>
                <a:lnTo>
                  <a:pt x="281" y="446"/>
                </a:lnTo>
                <a:lnTo>
                  <a:pt x="284" y="443"/>
                </a:lnTo>
                <a:lnTo>
                  <a:pt x="284" y="440"/>
                </a:lnTo>
                <a:lnTo>
                  <a:pt x="284" y="438"/>
                </a:lnTo>
                <a:lnTo>
                  <a:pt x="286" y="435"/>
                </a:lnTo>
                <a:lnTo>
                  <a:pt x="286" y="432"/>
                </a:lnTo>
                <a:lnTo>
                  <a:pt x="289" y="428"/>
                </a:lnTo>
                <a:lnTo>
                  <a:pt x="289" y="426"/>
                </a:lnTo>
                <a:lnTo>
                  <a:pt x="289" y="423"/>
                </a:lnTo>
                <a:lnTo>
                  <a:pt x="292" y="418"/>
                </a:lnTo>
                <a:lnTo>
                  <a:pt x="292" y="415"/>
                </a:lnTo>
                <a:lnTo>
                  <a:pt x="295" y="410"/>
                </a:lnTo>
                <a:lnTo>
                  <a:pt x="295" y="407"/>
                </a:lnTo>
                <a:lnTo>
                  <a:pt x="295" y="402"/>
                </a:lnTo>
                <a:lnTo>
                  <a:pt x="298" y="396"/>
                </a:lnTo>
                <a:lnTo>
                  <a:pt x="298" y="394"/>
                </a:lnTo>
                <a:lnTo>
                  <a:pt x="298" y="390"/>
                </a:lnTo>
                <a:lnTo>
                  <a:pt x="300" y="384"/>
                </a:lnTo>
                <a:lnTo>
                  <a:pt x="300" y="379"/>
                </a:lnTo>
                <a:lnTo>
                  <a:pt x="303" y="374"/>
                </a:lnTo>
                <a:lnTo>
                  <a:pt x="303" y="368"/>
                </a:lnTo>
                <a:lnTo>
                  <a:pt x="303" y="363"/>
                </a:lnTo>
                <a:lnTo>
                  <a:pt x="303" y="358"/>
                </a:lnTo>
                <a:lnTo>
                  <a:pt x="303" y="353"/>
                </a:lnTo>
                <a:lnTo>
                  <a:pt x="306" y="349"/>
                </a:lnTo>
                <a:lnTo>
                  <a:pt x="306" y="343"/>
                </a:lnTo>
                <a:lnTo>
                  <a:pt x="306" y="338"/>
                </a:lnTo>
                <a:lnTo>
                  <a:pt x="309" y="333"/>
                </a:lnTo>
                <a:lnTo>
                  <a:pt x="309" y="327"/>
                </a:lnTo>
                <a:lnTo>
                  <a:pt x="309" y="322"/>
                </a:lnTo>
                <a:lnTo>
                  <a:pt x="312" y="317"/>
                </a:lnTo>
                <a:lnTo>
                  <a:pt x="312" y="311"/>
                </a:lnTo>
                <a:lnTo>
                  <a:pt x="314" y="306"/>
                </a:lnTo>
                <a:lnTo>
                  <a:pt x="314" y="299"/>
                </a:lnTo>
                <a:lnTo>
                  <a:pt x="314" y="294"/>
                </a:lnTo>
                <a:lnTo>
                  <a:pt x="317" y="289"/>
                </a:lnTo>
                <a:lnTo>
                  <a:pt x="317" y="283"/>
                </a:lnTo>
                <a:lnTo>
                  <a:pt x="320" y="278"/>
                </a:lnTo>
                <a:lnTo>
                  <a:pt x="320" y="273"/>
                </a:lnTo>
                <a:lnTo>
                  <a:pt x="320" y="267"/>
                </a:lnTo>
                <a:lnTo>
                  <a:pt x="323" y="265"/>
                </a:lnTo>
                <a:lnTo>
                  <a:pt x="323" y="261"/>
                </a:lnTo>
                <a:lnTo>
                  <a:pt x="326" y="255"/>
                </a:lnTo>
                <a:lnTo>
                  <a:pt x="326" y="250"/>
                </a:lnTo>
                <a:lnTo>
                  <a:pt x="326" y="247"/>
                </a:lnTo>
                <a:lnTo>
                  <a:pt x="328" y="242"/>
                </a:lnTo>
                <a:lnTo>
                  <a:pt x="328" y="239"/>
                </a:lnTo>
                <a:lnTo>
                  <a:pt x="328" y="234"/>
                </a:lnTo>
                <a:lnTo>
                  <a:pt x="328" y="231"/>
                </a:lnTo>
                <a:lnTo>
                  <a:pt x="328" y="226"/>
                </a:lnTo>
                <a:lnTo>
                  <a:pt x="331" y="223"/>
                </a:lnTo>
                <a:lnTo>
                  <a:pt x="331" y="222"/>
                </a:lnTo>
                <a:lnTo>
                  <a:pt x="331" y="219"/>
                </a:lnTo>
                <a:lnTo>
                  <a:pt x="334" y="217"/>
                </a:lnTo>
                <a:lnTo>
                  <a:pt x="334" y="214"/>
                </a:lnTo>
                <a:lnTo>
                  <a:pt x="337" y="214"/>
                </a:lnTo>
                <a:lnTo>
                  <a:pt x="337" y="212"/>
                </a:lnTo>
                <a:lnTo>
                  <a:pt x="340" y="209"/>
                </a:lnTo>
                <a:lnTo>
                  <a:pt x="343" y="209"/>
                </a:lnTo>
                <a:lnTo>
                  <a:pt x="345" y="209"/>
                </a:lnTo>
                <a:lnTo>
                  <a:pt x="345" y="212"/>
                </a:lnTo>
                <a:lnTo>
                  <a:pt x="348" y="214"/>
                </a:lnTo>
                <a:lnTo>
                  <a:pt x="348" y="217"/>
                </a:lnTo>
                <a:lnTo>
                  <a:pt x="351" y="219"/>
                </a:lnTo>
                <a:lnTo>
                  <a:pt x="351" y="222"/>
                </a:lnTo>
                <a:lnTo>
                  <a:pt x="351" y="223"/>
                </a:lnTo>
                <a:lnTo>
                  <a:pt x="354" y="226"/>
                </a:lnTo>
                <a:lnTo>
                  <a:pt x="354" y="231"/>
                </a:lnTo>
                <a:lnTo>
                  <a:pt x="354" y="234"/>
                </a:lnTo>
                <a:lnTo>
                  <a:pt x="354" y="239"/>
                </a:lnTo>
                <a:lnTo>
                  <a:pt x="354" y="245"/>
                </a:lnTo>
                <a:lnTo>
                  <a:pt x="357" y="250"/>
                </a:lnTo>
                <a:lnTo>
                  <a:pt x="357" y="255"/>
                </a:lnTo>
                <a:lnTo>
                  <a:pt x="357" y="261"/>
                </a:lnTo>
                <a:lnTo>
                  <a:pt x="359" y="267"/>
                </a:lnTo>
                <a:lnTo>
                  <a:pt x="359" y="273"/>
                </a:lnTo>
                <a:lnTo>
                  <a:pt x="362" y="281"/>
                </a:lnTo>
                <a:lnTo>
                  <a:pt x="362" y="289"/>
                </a:lnTo>
                <a:lnTo>
                  <a:pt x="362" y="294"/>
                </a:lnTo>
                <a:lnTo>
                  <a:pt x="365" y="302"/>
                </a:lnTo>
                <a:lnTo>
                  <a:pt x="365" y="311"/>
                </a:lnTo>
                <a:lnTo>
                  <a:pt x="368" y="319"/>
                </a:lnTo>
                <a:lnTo>
                  <a:pt x="368" y="327"/>
                </a:lnTo>
                <a:lnTo>
                  <a:pt x="368" y="338"/>
                </a:lnTo>
                <a:lnTo>
                  <a:pt x="371" y="346"/>
                </a:lnTo>
                <a:lnTo>
                  <a:pt x="371" y="355"/>
                </a:lnTo>
                <a:lnTo>
                  <a:pt x="371" y="363"/>
                </a:lnTo>
                <a:lnTo>
                  <a:pt x="373" y="374"/>
                </a:lnTo>
                <a:lnTo>
                  <a:pt x="373" y="384"/>
                </a:lnTo>
                <a:lnTo>
                  <a:pt x="376" y="394"/>
                </a:lnTo>
                <a:lnTo>
                  <a:pt x="376" y="404"/>
                </a:lnTo>
                <a:lnTo>
                  <a:pt x="376" y="415"/>
                </a:lnTo>
                <a:lnTo>
                  <a:pt x="379" y="426"/>
                </a:lnTo>
                <a:lnTo>
                  <a:pt x="379" y="435"/>
                </a:lnTo>
                <a:lnTo>
                  <a:pt x="379" y="446"/>
                </a:lnTo>
                <a:lnTo>
                  <a:pt x="379" y="456"/>
                </a:lnTo>
                <a:lnTo>
                  <a:pt x="379" y="467"/>
                </a:lnTo>
                <a:lnTo>
                  <a:pt x="382" y="476"/>
                </a:lnTo>
                <a:lnTo>
                  <a:pt x="382" y="487"/>
                </a:lnTo>
                <a:lnTo>
                  <a:pt x="382" y="500"/>
                </a:lnTo>
                <a:lnTo>
                  <a:pt x="385" y="511"/>
                </a:lnTo>
                <a:lnTo>
                  <a:pt x="385" y="520"/>
                </a:lnTo>
                <a:lnTo>
                  <a:pt x="387" y="531"/>
                </a:lnTo>
                <a:lnTo>
                  <a:pt x="387" y="541"/>
                </a:lnTo>
                <a:lnTo>
                  <a:pt x="387" y="552"/>
                </a:lnTo>
                <a:lnTo>
                  <a:pt x="390" y="561"/>
                </a:lnTo>
                <a:lnTo>
                  <a:pt x="390" y="572"/>
                </a:lnTo>
                <a:lnTo>
                  <a:pt x="393" y="583"/>
                </a:lnTo>
                <a:lnTo>
                  <a:pt x="393" y="591"/>
                </a:lnTo>
                <a:lnTo>
                  <a:pt x="393" y="601"/>
                </a:lnTo>
                <a:lnTo>
                  <a:pt x="396" y="611"/>
                </a:lnTo>
                <a:lnTo>
                  <a:pt x="396" y="619"/>
                </a:lnTo>
                <a:lnTo>
                  <a:pt x="396" y="627"/>
                </a:lnTo>
                <a:lnTo>
                  <a:pt x="399" y="637"/>
                </a:lnTo>
                <a:lnTo>
                  <a:pt x="399" y="644"/>
                </a:lnTo>
                <a:lnTo>
                  <a:pt x="401" y="652"/>
                </a:lnTo>
                <a:lnTo>
                  <a:pt x="401" y="660"/>
                </a:lnTo>
                <a:lnTo>
                  <a:pt x="401" y="665"/>
                </a:lnTo>
                <a:lnTo>
                  <a:pt x="404" y="673"/>
                </a:lnTo>
                <a:lnTo>
                  <a:pt x="404" y="678"/>
                </a:lnTo>
                <a:lnTo>
                  <a:pt x="404" y="684"/>
                </a:lnTo>
                <a:lnTo>
                  <a:pt x="404" y="688"/>
                </a:lnTo>
                <a:lnTo>
                  <a:pt x="404" y="693"/>
                </a:lnTo>
                <a:lnTo>
                  <a:pt x="407" y="698"/>
                </a:lnTo>
                <a:lnTo>
                  <a:pt x="407" y="704"/>
                </a:lnTo>
                <a:lnTo>
                  <a:pt x="410" y="706"/>
                </a:lnTo>
                <a:lnTo>
                  <a:pt x="410" y="709"/>
                </a:lnTo>
                <a:lnTo>
                  <a:pt x="410" y="712"/>
                </a:lnTo>
                <a:lnTo>
                  <a:pt x="413" y="714"/>
                </a:lnTo>
                <a:lnTo>
                  <a:pt x="413" y="717"/>
                </a:lnTo>
                <a:lnTo>
                  <a:pt x="416" y="717"/>
                </a:lnTo>
                <a:lnTo>
                  <a:pt x="418" y="714"/>
                </a:lnTo>
                <a:lnTo>
                  <a:pt x="418" y="712"/>
                </a:lnTo>
                <a:lnTo>
                  <a:pt x="421" y="709"/>
                </a:lnTo>
                <a:lnTo>
                  <a:pt x="421" y="706"/>
                </a:lnTo>
                <a:lnTo>
                  <a:pt x="424" y="704"/>
                </a:lnTo>
                <a:lnTo>
                  <a:pt x="424" y="698"/>
                </a:lnTo>
                <a:lnTo>
                  <a:pt x="424" y="693"/>
                </a:lnTo>
                <a:lnTo>
                  <a:pt x="427" y="688"/>
                </a:lnTo>
                <a:lnTo>
                  <a:pt x="427" y="684"/>
                </a:lnTo>
                <a:lnTo>
                  <a:pt x="427" y="676"/>
                </a:lnTo>
                <a:lnTo>
                  <a:pt x="430" y="670"/>
                </a:lnTo>
                <a:lnTo>
                  <a:pt x="430" y="662"/>
                </a:lnTo>
                <a:lnTo>
                  <a:pt x="430" y="654"/>
                </a:lnTo>
                <a:lnTo>
                  <a:pt x="430" y="644"/>
                </a:lnTo>
                <a:lnTo>
                  <a:pt x="430" y="637"/>
                </a:lnTo>
                <a:lnTo>
                  <a:pt x="432" y="627"/>
                </a:lnTo>
                <a:lnTo>
                  <a:pt x="432" y="616"/>
                </a:lnTo>
                <a:lnTo>
                  <a:pt x="435" y="605"/>
                </a:lnTo>
                <a:lnTo>
                  <a:pt x="435" y="596"/>
                </a:lnTo>
                <a:lnTo>
                  <a:pt x="435" y="585"/>
                </a:lnTo>
                <a:lnTo>
                  <a:pt x="438" y="572"/>
                </a:lnTo>
                <a:lnTo>
                  <a:pt x="438" y="561"/>
                </a:lnTo>
                <a:lnTo>
                  <a:pt x="438" y="549"/>
                </a:lnTo>
                <a:lnTo>
                  <a:pt x="441" y="536"/>
                </a:lnTo>
                <a:lnTo>
                  <a:pt x="441" y="523"/>
                </a:lnTo>
                <a:lnTo>
                  <a:pt x="444" y="511"/>
                </a:lnTo>
                <a:lnTo>
                  <a:pt x="444" y="498"/>
                </a:lnTo>
                <a:lnTo>
                  <a:pt x="444" y="482"/>
                </a:lnTo>
                <a:lnTo>
                  <a:pt x="446" y="470"/>
                </a:lnTo>
                <a:lnTo>
                  <a:pt x="446" y="454"/>
                </a:lnTo>
                <a:lnTo>
                  <a:pt x="449" y="440"/>
                </a:lnTo>
                <a:lnTo>
                  <a:pt x="449" y="426"/>
                </a:lnTo>
                <a:lnTo>
                  <a:pt x="449" y="410"/>
                </a:lnTo>
                <a:lnTo>
                  <a:pt x="452" y="396"/>
                </a:lnTo>
                <a:lnTo>
                  <a:pt x="452" y="382"/>
                </a:lnTo>
                <a:lnTo>
                  <a:pt x="455" y="366"/>
                </a:lnTo>
                <a:lnTo>
                  <a:pt x="455" y="350"/>
                </a:lnTo>
                <a:lnTo>
                  <a:pt x="455" y="335"/>
                </a:lnTo>
                <a:lnTo>
                  <a:pt x="455" y="319"/>
                </a:lnTo>
                <a:lnTo>
                  <a:pt x="455" y="306"/>
                </a:lnTo>
                <a:lnTo>
                  <a:pt x="455" y="291"/>
                </a:lnTo>
                <a:lnTo>
                  <a:pt x="458" y="275"/>
                </a:lnTo>
                <a:lnTo>
                  <a:pt x="458" y="261"/>
                </a:lnTo>
                <a:lnTo>
                  <a:pt x="460" y="247"/>
                </a:lnTo>
                <a:lnTo>
                  <a:pt x="460" y="231"/>
                </a:lnTo>
                <a:lnTo>
                  <a:pt x="460" y="219"/>
                </a:lnTo>
                <a:lnTo>
                  <a:pt x="463" y="204"/>
                </a:lnTo>
                <a:lnTo>
                  <a:pt x="463" y="190"/>
                </a:lnTo>
                <a:lnTo>
                  <a:pt x="466" y="178"/>
                </a:lnTo>
                <a:lnTo>
                  <a:pt x="466" y="165"/>
                </a:lnTo>
                <a:lnTo>
                  <a:pt x="466" y="152"/>
                </a:lnTo>
                <a:lnTo>
                  <a:pt x="469" y="138"/>
                </a:lnTo>
                <a:lnTo>
                  <a:pt x="469" y="129"/>
                </a:lnTo>
                <a:lnTo>
                  <a:pt x="469" y="116"/>
                </a:lnTo>
                <a:lnTo>
                  <a:pt x="472" y="105"/>
                </a:lnTo>
                <a:lnTo>
                  <a:pt x="472" y="96"/>
                </a:lnTo>
                <a:lnTo>
                  <a:pt x="474" y="85"/>
                </a:lnTo>
                <a:lnTo>
                  <a:pt x="474" y="74"/>
                </a:lnTo>
                <a:lnTo>
                  <a:pt x="474" y="67"/>
                </a:lnTo>
                <a:lnTo>
                  <a:pt x="477" y="56"/>
                </a:lnTo>
                <a:lnTo>
                  <a:pt x="477" y="49"/>
                </a:lnTo>
                <a:lnTo>
                  <a:pt x="480" y="41"/>
                </a:lnTo>
                <a:lnTo>
                  <a:pt x="480" y="36"/>
                </a:lnTo>
                <a:lnTo>
                  <a:pt x="480" y="28"/>
                </a:lnTo>
                <a:lnTo>
                  <a:pt x="480" y="23"/>
                </a:lnTo>
                <a:lnTo>
                  <a:pt x="480" y="17"/>
                </a:lnTo>
                <a:lnTo>
                  <a:pt x="480" y="12"/>
                </a:lnTo>
                <a:lnTo>
                  <a:pt x="483" y="11"/>
                </a:lnTo>
                <a:lnTo>
                  <a:pt x="483" y="8"/>
                </a:lnTo>
                <a:lnTo>
                  <a:pt x="486" y="5"/>
                </a:lnTo>
                <a:lnTo>
                  <a:pt x="486" y="3"/>
                </a:lnTo>
                <a:lnTo>
                  <a:pt x="486" y="0"/>
                </a:lnTo>
                <a:lnTo>
                  <a:pt x="489" y="0"/>
                </a:lnTo>
                <a:lnTo>
                  <a:pt x="491" y="0"/>
                </a:lnTo>
                <a:lnTo>
                  <a:pt x="491" y="3"/>
                </a:lnTo>
                <a:lnTo>
                  <a:pt x="491" y="5"/>
                </a:lnTo>
                <a:lnTo>
                  <a:pt x="494" y="8"/>
                </a:lnTo>
                <a:lnTo>
                  <a:pt x="494" y="11"/>
                </a:lnTo>
                <a:lnTo>
                  <a:pt x="497" y="12"/>
                </a:lnTo>
                <a:lnTo>
                  <a:pt x="497" y="17"/>
                </a:lnTo>
                <a:lnTo>
                  <a:pt x="497" y="23"/>
                </a:lnTo>
                <a:lnTo>
                  <a:pt x="500" y="28"/>
                </a:lnTo>
                <a:lnTo>
                  <a:pt x="500" y="36"/>
                </a:lnTo>
                <a:lnTo>
                  <a:pt x="500" y="41"/>
                </a:lnTo>
                <a:lnTo>
                  <a:pt x="503" y="49"/>
                </a:lnTo>
                <a:lnTo>
                  <a:pt x="503" y="56"/>
                </a:lnTo>
                <a:lnTo>
                  <a:pt x="505" y="67"/>
                </a:lnTo>
                <a:lnTo>
                  <a:pt x="505" y="74"/>
                </a:lnTo>
                <a:lnTo>
                  <a:pt x="505" y="85"/>
                </a:lnTo>
                <a:lnTo>
                  <a:pt x="505" y="96"/>
                </a:lnTo>
                <a:lnTo>
                  <a:pt x="505" y="105"/>
                </a:lnTo>
                <a:lnTo>
                  <a:pt x="508" y="116"/>
                </a:lnTo>
                <a:lnTo>
                  <a:pt x="508" y="129"/>
                </a:lnTo>
                <a:lnTo>
                  <a:pt x="508" y="138"/>
                </a:lnTo>
                <a:lnTo>
                  <a:pt x="511" y="152"/>
                </a:lnTo>
                <a:lnTo>
                  <a:pt x="511" y="165"/>
                </a:lnTo>
                <a:lnTo>
                  <a:pt x="511" y="178"/>
                </a:lnTo>
                <a:lnTo>
                  <a:pt x="514" y="190"/>
                </a:lnTo>
                <a:lnTo>
                  <a:pt x="514" y="204"/>
                </a:lnTo>
                <a:lnTo>
                  <a:pt x="517" y="219"/>
                </a:lnTo>
                <a:lnTo>
                  <a:pt x="517" y="231"/>
                </a:lnTo>
                <a:lnTo>
                  <a:pt x="517" y="247"/>
                </a:lnTo>
                <a:lnTo>
                  <a:pt x="519" y="261"/>
                </a:lnTo>
                <a:lnTo>
                  <a:pt x="519" y="275"/>
                </a:lnTo>
                <a:lnTo>
                  <a:pt x="522" y="291"/>
                </a:lnTo>
                <a:lnTo>
                  <a:pt x="522" y="306"/>
                </a:lnTo>
                <a:lnTo>
                  <a:pt x="522" y="319"/>
                </a:lnTo>
                <a:lnTo>
                  <a:pt x="525" y="335"/>
                </a:lnTo>
                <a:lnTo>
                  <a:pt x="525" y="350"/>
                </a:lnTo>
                <a:lnTo>
                  <a:pt x="525" y="366"/>
                </a:lnTo>
                <a:lnTo>
                  <a:pt x="528" y="382"/>
                </a:lnTo>
                <a:lnTo>
                  <a:pt x="528" y="396"/>
                </a:lnTo>
                <a:lnTo>
                  <a:pt x="531" y="410"/>
                </a:lnTo>
                <a:lnTo>
                  <a:pt x="531" y="426"/>
                </a:lnTo>
                <a:lnTo>
                  <a:pt x="531" y="440"/>
                </a:lnTo>
                <a:lnTo>
                  <a:pt x="531" y="454"/>
                </a:lnTo>
                <a:lnTo>
                  <a:pt x="531" y="470"/>
                </a:lnTo>
                <a:lnTo>
                  <a:pt x="533" y="482"/>
                </a:lnTo>
                <a:lnTo>
                  <a:pt x="533" y="498"/>
                </a:lnTo>
                <a:lnTo>
                  <a:pt x="533" y="511"/>
                </a:lnTo>
                <a:lnTo>
                  <a:pt x="536" y="523"/>
                </a:lnTo>
                <a:lnTo>
                  <a:pt x="536" y="536"/>
                </a:lnTo>
                <a:lnTo>
                  <a:pt x="539" y="549"/>
                </a:lnTo>
                <a:lnTo>
                  <a:pt x="539" y="561"/>
                </a:lnTo>
                <a:lnTo>
                  <a:pt x="539" y="572"/>
                </a:lnTo>
                <a:lnTo>
                  <a:pt x="542" y="585"/>
                </a:lnTo>
                <a:lnTo>
                  <a:pt x="542" y="596"/>
                </a:lnTo>
                <a:lnTo>
                  <a:pt x="542" y="605"/>
                </a:lnTo>
                <a:lnTo>
                  <a:pt x="545" y="616"/>
                </a:lnTo>
                <a:lnTo>
                  <a:pt x="545" y="627"/>
                </a:lnTo>
                <a:lnTo>
                  <a:pt x="547" y="637"/>
                </a:lnTo>
                <a:lnTo>
                  <a:pt x="547" y="644"/>
                </a:lnTo>
                <a:lnTo>
                  <a:pt x="547" y="654"/>
                </a:lnTo>
                <a:lnTo>
                  <a:pt x="550" y="662"/>
                </a:lnTo>
                <a:lnTo>
                  <a:pt x="550" y="670"/>
                </a:lnTo>
                <a:lnTo>
                  <a:pt x="553" y="676"/>
                </a:lnTo>
                <a:lnTo>
                  <a:pt x="553" y="684"/>
                </a:lnTo>
                <a:lnTo>
                  <a:pt x="553" y="688"/>
                </a:lnTo>
                <a:lnTo>
                  <a:pt x="556" y="693"/>
                </a:lnTo>
                <a:lnTo>
                  <a:pt x="556" y="698"/>
                </a:lnTo>
                <a:lnTo>
                  <a:pt x="556" y="704"/>
                </a:lnTo>
                <a:lnTo>
                  <a:pt x="556" y="706"/>
                </a:lnTo>
                <a:lnTo>
                  <a:pt x="556" y="709"/>
                </a:lnTo>
                <a:lnTo>
                  <a:pt x="559" y="712"/>
                </a:lnTo>
                <a:lnTo>
                  <a:pt x="559" y="714"/>
                </a:lnTo>
                <a:lnTo>
                  <a:pt x="561" y="717"/>
                </a:lnTo>
                <a:lnTo>
                  <a:pt x="564" y="717"/>
                </a:lnTo>
                <a:lnTo>
                  <a:pt x="564" y="714"/>
                </a:lnTo>
                <a:lnTo>
                  <a:pt x="567" y="712"/>
                </a:lnTo>
                <a:lnTo>
                  <a:pt x="567" y="709"/>
                </a:lnTo>
                <a:lnTo>
                  <a:pt x="567" y="706"/>
                </a:lnTo>
                <a:lnTo>
                  <a:pt x="570" y="704"/>
                </a:lnTo>
                <a:lnTo>
                  <a:pt x="570" y="698"/>
                </a:lnTo>
                <a:lnTo>
                  <a:pt x="573" y="693"/>
                </a:lnTo>
                <a:lnTo>
                  <a:pt x="573" y="688"/>
                </a:lnTo>
                <a:lnTo>
                  <a:pt x="573" y="684"/>
                </a:lnTo>
                <a:lnTo>
                  <a:pt x="576" y="678"/>
                </a:lnTo>
                <a:lnTo>
                  <a:pt x="576" y="673"/>
                </a:lnTo>
                <a:lnTo>
                  <a:pt x="578" y="665"/>
                </a:lnTo>
                <a:lnTo>
                  <a:pt x="578" y="660"/>
                </a:lnTo>
                <a:lnTo>
                  <a:pt x="578" y="652"/>
                </a:lnTo>
                <a:lnTo>
                  <a:pt x="581" y="644"/>
                </a:lnTo>
                <a:lnTo>
                  <a:pt x="581" y="637"/>
                </a:lnTo>
                <a:lnTo>
                  <a:pt x="581" y="627"/>
                </a:lnTo>
                <a:lnTo>
                  <a:pt x="581" y="619"/>
                </a:lnTo>
                <a:lnTo>
                  <a:pt x="581" y="611"/>
                </a:lnTo>
                <a:lnTo>
                  <a:pt x="584" y="601"/>
                </a:lnTo>
                <a:lnTo>
                  <a:pt x="584" y="591"/>
                </a:lnTo>
                <a:lnTo>
                  <a:pt x="584" y="583"/>
                </a:lnTo>
                <a:lnTo>
                  <a:pt x="587" y="572"/>
                </a:lnTo>
                <a:lnTo>
                  <a:pt x="587" y="561"/>
                </a:lnTo>
                <a:lnTo>
                  <a:pt x="590" y="552"/>
                </a:lnTo>
                <a:lnTo>
                  <a:pt x="590" y="541"/>
                </a:lnTo>
                <a:lnTo>
                  <a:pt x="590" y="531"/>
                </a:lnTo>
                <a:lnTo>
                  <a:pt x="592" y="520"/>
                </a:lnTo>
                <a:lnTo>
                  <a:pt x="592" y="511"/>
                </a:lnTo>
                <a:lnTo>
                  <a:pt x="595" y="500"/>
                </a:lnTo>
                <a:lnTo>
                  <a:pt x="595" y="487"/>
                </a:lnTo>
                <a:lnTo>
                  <a:pt x="595" y="476"/>
                </a:lnTo>
                <a:lnTo>
                  <a:pt x="598" y="467"/>
                </a:lnTo>
                <a:lnTo>
                  <a:pt x="598" y="456"/>
                </a:lnTo>
                <a:lnTo>
                  <a:pt x="598" y="446"/>
                </a:lnTo>
                <a:lnTo>
                  <a:pt x="601" y="435"/>
                </a:lnTo>
                <a:lnTo>
                  <a:pt x="601" y="426"/>
                </a:lnTo>
                <a:lnTo>
                  <a:pt x="604" y="415"/>
                </a:lnTo>
                <a:lnTo>
                  <a:pt x="604" y="404"/>
                </a:lnTo>
                <a:lnTo>
                  <a:pt x="604" y="394"/>
                </a:lnTo>
                <a:lnTo>
                  <a:pt x="606" y="384"/>
                </a:lnTo>
                <a:lnTo>
                  <a:pt x="606" y="374"/>
                </a:lnTo>
                <a:lnTo>
                  <a:pt x="606" y="363"/>
                </a:lnTo>
                <a:lnTo>
                  <a:pt x="606" y="355"/>
                </a:lnTo>
                <a:lnTo>
                  <a:pt x="606" y="346"/>
                </a:lnTo>
                <a:lnTo>
                  <a:pt x="609" y="338"/>
                </a:lnTo>
                <a:lnTo>
                  <a:pt x="609" y="327"/>
                </a:lnTo>
                <a:lnTo>
                  <a:pt x="609" y="319"/>
                </a:lnTo>
                <a:lnTo>
                  <a:pt x="612" y="311"/>
                </a:lnTo>
                <a:lnTo>
                  <a:pt x="612" y="302"/>
                </a:lnTo>
                <a:lnTo>
                  <a:pt x="615" y="294"/>
                </a:lnTo>
                <a:lnTo>
                  <a:pt x="615" y="289"/>
                </a:lnTo>
                <a:lnTo>
                  <a:pt x="615" y="281"/>
                </a:lnTo>
                <a:lnTo>
                  <a:pt x="618" y="273"/>
                </a:lnTo>
                <a:lnTo>
                  <a:pt x="618" y="267"/>
                </a:lnTo>
                <a:lnTo>
                  <a:pt x="620" y="261"/>
                </a:lnTo>
                <a:lnTo>
                  <a:pt x="620" y="255"/>
                </a:lnTo>
                <a:lnTo>
                  <a:pt x="620" y="250"/>
                </a:lnTo>
                <a:lnTo>
                  <a:pt x="623" y="245"/>
                </a:lnTo>
                <a:lnTo>
                  <a:pt x="623" y="239"/>
                </a:lnTo>
                <a:lnTo>
                  <a:pt x="626" y="234"/>
                </a:lnTo>
                <a:lnTo>
                  <a:pt x="626" y="231"/>
                </a:lnTo>
                <a:lnTo>
                  <a:pt x="626" y="226"/>
                </a:lnTo>
                <a:lnTo>
                  <a:pt x="629" y="223"/>
                </a:lnTo>
                <a:lnTo>
                  <a:pt x="629" y="222"/>
                </a:lnTo>
                <a:lnTo>
                  <a:pt x="629" y="219"/>
                </a:lnTo>
                <a:lnTo>
                  <a:pt x="632" y="217"/>
                </a:lnTo>
                <a:lnTo>
                  <a:pt x="632" y="214"/>
                </a:lnTo>
                <a:lnTo>
                  <a:pt x="632" y="212"/>
                </a:lnTo>
                <a:lnTo>
                  <a:pt x="632" y="209"/>
                </a:lnTo>
                <a:lnTo>
                  <a:pt x="634" y="209"/>
                </a:lnTo>
                <a:lnTo>
                  <a:pt x="637" y="209"/>
                </a:lnTo>
                <a:lnTo>
                  <a:pt x="640" y="212"/>
                </a:lnTo>
                <a:lnTo>
                  <a:pt x="640" y="214"/>
                </a:lnTo>
                <a:lnTo>
                  <a:pt x="643" y="214"/>
                </a:lnTo>
                <a:lnTo>
                  <a:pt x="643" y="217"/>
                </a:lnTo>
                <a:lnTo>
                  <a:pt x="646" y="219"/>
                </a:lnTo>
                <a:lnTo>
                  <a:pt x="646" y="222"/>
                </a:lnTo>
                <a:lnTo>
                  <a:pt x="646" y="223"/>
                </a:lnTo>
                <a:lnTo>
                  <a:pt x="649" y="226"/>
                </a:lnTo>
                <a:lnTo>
                  <a:pt x="649" y="231"/>
                </a:lnTo>
                <a:lnTo>
                  <a:pt x="651" y="234"/>
                </a:lnTo>
                <a:lnTo>
                  <a:pt x="651" y="239"/>
                </a:lnTo>
                <a:lnTo>
                  <a:pt x="651" y="242"/>
                </a:lnTo>
                <a:lnTo>
                  <a:pt x="654" y="247"/>
                </a:lnTo>
                <a:lnTo>
                  <a:pt x="654" y="250"/>
                </a:lnTo>
                <a:lnTo>
                  <a:pt x="654" y="255"/>
                </a:lnTo>
                <a:lnTo>
                  <a:pt x="657" y="261"/>
                </a:lnTo>
                <a:lnTo>
                  <a:pt x="657" y="265"/>
                </a:lnTo>
                <a:lnTo>
                  <a:pt x="657" y="267"/>
                </a:lnTo>
                <a:lnTo>
                  <a:pt x="657" y="273"/>
                </a:lnTo>
                <a:lnTo>
                  <a:pt x="657" y="278"/>
                </a:lnTo>
                <a:lnTo>
                  <a:pt x="660" y="283"/>
                </a:lnTo>
                <a:lnTo>
                  <a:pt x="660" y="289"/>
                </a:lnTo>
                <a:lnTo>
                  <a:pt x="663" y="294"/>
                </a:lnTo>
                <a:lnTo>
                  <a:pt x="663" y="299"/>
                </a:lnTo>
                <a:lnTo>
                  <a:pt x="663" y="306"/>
                </a:lnTo>
                <a:lnTo>
                  <a:pt x="665" y="311"/>
                </a:lnTo>
                <a:lnTo>
                  <a:pt x="665" y="317"/>
                </a:lnTo>
                <a:lnTo>
                  <a:pt x="668" y="322"/>
                </a:lnTo>
                <a:lnTo>
                  <a:pt x="668" y="327"/>
                </a:lnTo>
                <a:lnTo>
                  <a:pt x="668" y="333"/>
                </a:lnTo>
                <a:lnTo>
                  <a:pt x="671" y="338"/>
                </a:lnTo>
                <a:lnTo>
                  <a:pt x="671" y="343"/>
                </a:lnTo>
                <a:lnTo>
                  <a:pt x="671" y="349"/>
                </a:lnTo>
                <a:lnTo>
                  <a:pt x="674" y="353"/>
                </a:lnTo>
                <a:lnTo>
                  <a:pt x="674" y="358"/>
                </a:lnTo>
                <a:lnTo>
                  <a:pt x="677" y="363"/>
                </a:lnTo>
                <a:lnTo>
                  <a:pt x="677" y="368"/>
                </a:lnTo>
                <a:lnTo>
                  <a:pt x="677" y="374"/>
                </a:lnTo>
                <a:lnTo>
                  <a:pt x="679" y="379"/>
                </a:lnTo>
                <a:lnTo>
                  <a:pt x="679" y="384"/>
                </a:lnTo>
                <a:lnTo>
                  <a:pt x="682" y="390"/>
                </a:lnTo>
                <a:lnTo>
                  <a:pt x="682" y="394"/>
                </a:lnTo>
                <a:lnTo>
                  <a:pt x="682" y="396"/>
                </a:lnTo>
                <a:lnTo>
                  <a:pt x="682" y="402"/>
                </a:lnTo>
                <a:lnTo>
                  <a:pt x="682" y="407"/>
                </a:lnTo>
                <a:lnTo>
                  <a:pt x="682" y="410"/>
                </a:lnTo>
                <a:lnTo>
                  <a:pt x="685" y="415"/>
                </a:lnTo>
                <a:lnTo>
                  <a:pt x="685" y="418"/>
                </a:lnTo>
                <a:lnTo>
                  <a:pt x="688" y="423"/>
                </a:lnTo>
                <a:lnTo>
                  <a:pt x="688" y="426"/>
                </a:lnTo>
                <a:lnTo>
                  <a:pt x="688" y="428"/>
                </a:lnTo>
                <a:lnTo>
                  <a:pt x="691" y="432"/>
                </a:lnTo>
                <a:lnTo>
                  <a:pt x="691" y="435"/>
                </a:lnTo>
                <a:lnTo>
                  <a:pt x="693" y="438"/>
                </a:lnTo>
                <a:lnTo>
                  <a:pt x="693" y="440"/>
                </a:lnTo>
                <a:lnTo>
                  <a:pt x="693" y="443"/>
                </a:lnTo>
                <a:lnTo>
                  <a:pt x="696" y="446"/>
                </a:lnTo>
                <a:lnTo>
                  <a:pt x="696" y="448"/>
                </a:lnTo>
                <a:lnTo>
                  <a:pt x="696" y="451"/>
                </a:lnTo>
                <a:lnTo>
                  <a:pt x="699" y="451"/>
                </a:lnTo>
                <a:lnTo>
                  <a:pt x="699" y="454"/>
                </a:lnTo>
                <a:lnTo>
                  <a:pt x="702" y="456"/>
                </a:lnTo>
                <a:lnTo>
                  <a:pt x="702" y="459"/>
                </a:lnTo>
                <a:lnTo>
                  <a:pt x="705" y="459"/>
                </a:lnTo>
                <a:lnTo>
                  <a:pt x="707" y="462"/>
                </a:lnTo>
                <a:lnTo>
                  <a:pt x="710" y="464"/>
                </a:lnTo>
                <a:lnTo>
                  <a:pt x="710" y="462"/>
                </a:lnTo>
                <a:lnTo>
                  <a:pt x="713" y="462"/>
                </a:lnTo>
                <a:lnTo>
                  <a:pt x="716" y="462"/>
                </a:lnTo>
                <a:lnTo>
                  <a:pt x="716" y="459"/>
                </a:lnTo>
                <a:lnTo>
                  <a:pt x="719" y="459"/>
                </a:lnTo>
                <a:lnTo>
                  <a:pt x="719" y="456"/>
                </a:lnTo>
                <a:lnTo>
                  <a:pt x="722" y="456"/>
                </a:lnTo>
                <a:lnTo>
                  <a:pt x="722" y="454"/>
                </a:lnTo>
                <a:lnTo>
                  <a:pt x="724" y="454"/>
                </a:lnTo>
                <a:lnTo>
                  <a:pt x="724" y="451"/>
                </a:lnTo>
                <a:lnTo>
                  <a:pt x="727" y="448"/>
                </a:lnTo>
                <a:lnTo>
                  <a:pt x="727" y="446"/>
                </a:lnTo>
                <a:lnTo>
                  <a:pt x="730" y="443"/>
                </a:lnTo>
                <a:lnTo>
                  <a:pt x="733" y="440"/>
                </a:lnTo>
                <a:lnTo>
                  <a:pt x="733" y="438"/>
                </a:lnTo>
                <a:lnTo>
                  <a:pt x="733" y="435"/>
                </a:lnTo>
                <a:lnTo>
                  <a:pt x="733" y="432"/>
                </a:lnTo>
                <a:lnTo>
                  <a:pt x="736" y="431"/>
                </a:lnTo>
                <a:lnTo>
                  <a:pt x="736" y="428"/>
                </a:lnTo>
                <a:lnTo>
                  <a:pt x="738" y="426"/>
                </a:lnTo>
                <a:lnTo>
                  <a:pt x="738" y="423"/>
                </a:lnTo>
                <a:lnTo>
                  <a:pt x="738" y="420"/>
                </a:lnTo>
                <a:lnTo>
                  <a:pt x="741" y="420"/>
                </a:lnTo>
                <a:lnTo>
                  <a:pt x="741" y="418"/>
                </a:lnTo>
                <a:lnTo>
                  <a:pt x="744" y="415"/>
                </a:lnTo>
                <a:lnTo>
                  <a:pt x="744" y="412"/>
                </a:lnTo>
                <a:lnTo>
                  <a:pt x="747" y="410"/>
                </a:lnTo>
                <a:lnTo>
                  <a:pt x="747" y="407"/>
                </a:lnTo>
                <a:lnTo>
                  <a:pt x="750" y="407"/>
                </a:lnTo>
                <a:lnTo>
                  <a:pt x="750" y="404"/>
                </a:lnTo>
                <a:lnTo>
                  <a:pt x="750" y="402"/>
                </a:lnTo>
                <a:lnTo>
                  <a:pt x="752" y="402"/>
                </a:lnTo>
                <a:lnTo>
                  <a:pt x="752" y="399"/>
                </a:lnTo>
                <a:lnTo>
                  <a:pt x="755" y="396"/>
                </a:lnTo>
                <a:lnTo>
                  <a:pt x="755" y="394"/>
                </a:lnTo>
                <a:lnTo>
                  <a:pt x="758" y="394"/>
                </a:lnTo>
                <a:lnTo>
                  <a:pt x="758" y="391"/>
                </a:lnTo>
                <a:lnTo>
                  <a:pt x="758" y="390"/>
                </a:lnTo>
                <a:lnTo>
                  <a:pt x="761" y="387"/>
                </a:lnTo>
                <a:lnTo>
                  <a:pt x="761" y="384"/>
                </a:lnTo>
                <a:lnTo>
                  <a:pt x="764" y="384"/>
                </a:lnTo>
                <a:lnTo>
                  <a:pt x="764" y="382"/>
                </a:lnTo>
                <a:lnTo>
                  <a:pt x="766" y="382"/>
                </a:lnTo>
                <a:lnTo>
                  <a:pt x="766" y="379"/>
                </a:lnTo>
                <a:lnTo>
                  <a:pt x="769" y="379"/>
                </a:lnTo>
                <a:lnTo>
                  <a:pt x="769" y="376"/>
                </a:lnTo>
                <a:lnTo>
                  <a:pt x="772" y="376"/>
                </a:lnTo>
                <a:lnTo>
                  <a:pt x="775" y="376"/>
                </a:lnTo>
                <a:lnTo>
                  <a:pt x="775" y="374"/>
                </a:lnTo>
                <a:lnTo>
                  <a:pt x="778" y="374"/>
                </a:lnTo>
                <a:lnTo>
                  <a:pt x="780" y="374"/>
                </a:lnTo>
                <a:lnTo>
                  <a:pt x="783" y="374"/>
                </a:lnTo>
                <a:lnTo>
                  <a:pt x="786" y="374"/>
                </a:lnTo>
                <a:lnTo>
                  <a:pt x="789" y="374"/>
                </a:lnTo>
                <a:lnTo>
                  <a:pt x="792" y="374"/>
                </a:lnTo>
                <a:lnTo>
                  <a:pt x="795" y="374"/>
                </a:lnTo>
                <a:lnTo>
                  <a:pt x="797" y="376"/>
                </a:lnTo>
                <a:lnTo>
                  <a:pt x="800" y="376"/>
                </a:lnTo>
                <a:lnTo>
                  <a:pt x="803" y="379"/>
                </a:lnTo>
                <a:lnTo>
                  <a:pt x="806" y="379"/>
                </a:lnTo>
                <a:lnTo>
                  <a:pt x="809" y="379"/>
                </a:lnTo>
                <a:lnTo>
                  <a:pt x="809" y="382"/>
                </a:lnTo>
                <a:lnTo>
                  <a:pt x="811" y="382"/>
                </a:lnTo>
                <a:lnTo>
                  <a:pt x="811" y="384"/>
                </a:lnTo>
                <a:lnTo>
                  <a:pt x="814" y="384"/>
                </a:lnTo>
                <a:lnTo>
                  <a:pt x="817" y="384"/>
                </a:lnTo>
                <a:lnTo>
                  <a:pt x="817" y="387"/>
                </a:lnTo>
                <a:lnTo>
                  <a:pt x="820" y="387"/>
                </a:lnTo>
                <a:lnTo>
                  <a:pt x="823" y="387"/>
                </a:lnTo>
                <a:lnTo>
                  <a:pt x="823" y="390"/>
                </a:lnTo>
                <a:lnTo>
                  <a:pt x="825" y="390"/>
                </a:lnTo>
                <a:lnTo>
                  <a:pt x="828" y="390"/>
                </a:lnTo>
                <a:lnTo>
                  <a:pt x="831" y="390"/>
                </a:lnTo>
                <a:lnTo>
                  <a:pt x="831" y="391"/>
                </a:lnTo>
                <a:lnTo>
                  <a:pt x="834" y="391"/>
                </a:lnTo>
                <a:lnTo>
                  <a:pt x="837" y="391"/>
                </a:lnTo>
                <a:lnTo>
                  <a:pt x="839" y="394"/>
                </a:lnTo>
                <a:lnTo>
                  <a:pt x="842" y="394"/>
                </a:lnTo>
                <a:lnTo>
                  <a:pt x="845" y="394"/>
                </a:lnTo>
                <a:lnTo>
                  <a:pt x="848" y="394"/>
                </a:lnTo>
                <a:lnTo>
                  <a:pt x="851" y="394"/>
                </a:lnTo>
                <a:lnTo>
                  <a:pt x="853" y="394"/>
                </a:lnTo>
                <a:lnTo>
                  <a:pt x="856" y="394"/>
                </a:lnTo>
                <a:lnTo>
                  <a:pt x="859" y="394"/>
                </a:lnTo>
                <a:lnTo>
                  <a:pt x="862" y="394"/>
                </a:lnTo>
                <a:lnTo>
                  <a:pt x="865" y="394"/>
                </a:lnTo>
                <a:lnTo>
                  <a:pt x="868" y="394"/>
                </a:lnTo>
                <a:lnTo>
                  <a:pt x="870" y="394"/>
                </a:lnTo>
                <a:lnTo>
                  <a:pt x="873" y="394"/>
                </a:lnTo>
                <a:lnTo>
                  <a:pt x="876" y="394"/>
                </a:lnTo>
                <a:lnTo>
                  <a:pt x="879" y="394"/>
                </a:lnTo>
                <a:lnTo>
                  <a:pt x="882" y="394"/>
                </a:lnTo>
                <a:lnTo>
                  <a:pt x="884" y="394"/>
                </a:lnTo>
                <a:lnTo>
                  <a:pt x="887" y="394"/>
                </a:lnTo>
                <a:lnTo>
                  <a:pt x="890" y="394"/>
                </a:lnTo>
                <a:lnTo>
                  <a:pt x="890" y="391"/>
                </a:lnTo>
                <a:lnTo>
                  <a:pt x="893" y="391"/>
                </a:lnTo>
                <a:lnTo>
                  <a:pt x="896" y="391"/>
                </a:lnTo>
                <a:lnTo>
                  <a:pt x="898" y="391"/>
                </a:lnTo>
                <a:lnTo>
                  <a:pt x="901" y="391"/>
                </a:lnTo>
                <a:lnTo>
                  <a:pt x="904" y="391"/>
                </a:lnTo>
                <a:lnTo>
                  <a:pt x="907" y="391"/>
                </a:lnTo>
                <a:lnTo>
                  <a:pt x="910" y="391"/>
                </a:lnTo>
                <a:lnTo>
                  <a:pt x="912" y="391"/>
                </a:lnTo>
                <a:lnTo>
                  <a:pt x="915" y="391"/>
                </a:lnTo>
                <a:lnTo>
                  <a:pt x="918" y="391"/>
                </a:lnTo>
                <a:lnTo>
                  <a:pt x="921" y="391"/>
                </a:lnTo>
                <a:lnTo>
                  <a:pt x="924" y="391"/>
                </a:lnTo>
                <a:lnTo>
                  <a:pt x="926" y="391"/>
                </a:lnTo>
                <a:lnTo>
                  <a:pt x="929" y="391"/>
                </a:lnTo>
                <a:lnTo>
                  <a:pt x="932" y="391"/>
                </a:lnTo>
                <a:lnTo>
                  <a:pt x="935" y="391"/>
                </a:lnTo>
                <a:lnTo>
                  <a:pt x="938" y="391"/>
                </a:lnTo>
                <a:lnTo>
                  <a:pt x="941" y="391"/>
                </a:lnTo>
                <a:lnTo>
                  <a:pt x="943" y="391"/>
                </a:lnTo>
                <a:lnTo>
                  <a:pt x="946" y="391"/>
                </a:lnTo>
                <a:lnTo>
                  <a:pt x="949" y="391"/>
                </a:lnTo>
                <a:lnTo>
                  <a:pt x="952" y="391"/>
                </a:lnTo>
                <a:lnTo>
                  <a:pt x="955" y="391"/>
                </a:lnTo>
                <a:lnTo>
                  <a:pt x="957" y="391"/>
                </a:lnTo>
                <a:lnTo>
                  <a:pt x="960" y="391"/>
                </a:lnTo>
                <a:lnTo>
                  <a:pt x="963" y="391"/>
                </a:lnTo>
                <a:lnTo>
                  <a:pt x="966" y="391"/>
                </a:lnTo>
                <a:lnTo>
                  <a:pt x="969" y="391"/>
                </a:lnTo>
                <a:lnTo>
                  <a:pt x="971" y="391"/>
                </a:lnTo>
                <a:lnTo>
                  <a:pt x="974" y="391"/>
                </a:lnTo>
                <a:lnTo>
                  <a:pt x="977" y="391"/>
                </a:lnTo>
              </a:path>
            </a:pathLst>
          </a:custGeom>
          <a:noFill/>
          <a:ln w="381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028"/>
          <p:cNvSpPr>
            <a:spLocks/>
          </p:cNvSpPr>
          <p:nvPr/>
        </p:nvSpPr>
        <p:spPr bwMode="auto">
          <a:xfrm>
            <a:off x="4343400" y="4038600"/>
            <a:ext cx="992188" cy="911225"/>
          </a:xfrm>
          <a:custGeom>
            <a:avLst/>
            <a:gdLst>
              <a:gd name="T0" fmla="*/ 2147483646 w 625"/>
              <a:gd name="T1" fmla="*/ 2147483646 h 574"/>
              <a:gd name="T2" fmla="*/ 2147483646 w 625"/>
              <a:gd name="T3" fmla="*/ 2147483646 h 574"/>
              <a:gd name="T4" fmla="*/ 2147483646 w 625"/>
              <a:gd name="T5" fmla="*/ 2147483646 h 574"/>
              <a:gd name="T6" fmla="*/ 2147483646 w 625"/>
              <a:gd name="T7" fmla="*/ 2147483646 h 574"/>
              <a:gd name="T8" fmla="*/ 2147483646 w 625"/>
              <a:gd name="T9" fmla="*/ 2147483646 h 574"/>
              <a:gd name="T10" fmla="*/ 2147483646 w 625"/>
              <a:gd name="T11" fmla="*/ 2147483646 h 574"/>
              <a:gd name="T12" fmla="*/ 2147483646 w 625"/>
              <a:gd name="T13" fmla="*/ 2147483646 h 574"/>
              <a:gd name="T14" fmla="*/ 2147483646 w 625"/>
              <a:gd name="T15" fmla="*/ 2147483646 h 574"/>
              <a:gd name="T16" fmla="*/ 2147483646 w 625"/>
              <a:gd name="T17" fmla="*/ 2147483646 h 574"/>
              <a:gd name="T18" fmla="*/ 2147483646 w 625"/>
              <a:gd name="T19" fmla="*/ 2147483646 h 574"/>
              <a:gd name="T20" fmla="*/ 2147483646 w 625"/>
              <a:gd name="T21" fmla="*/ 2147483646 h 574"/>
              <a:gd name="T22" fmla="*/ 2147483646 w 625"/>
              <a:gd name="T23" fmla="*/ 2147483646 h 574"/>
              <a:gd name="T24" fmla="*/ 2147483646 w 625"/>
              <a:gd name="T25" fmla="*/ 2147483646 h 574"/>
              <a:gd name="T26" fmla="*/ 2147483646 w 625"/>
              <a:gd name="T27" fmla="*/ 2147483646 h 574"/>
              <a:gd name="T28" fmla="*/ 2147483646 w 625"/>
              <a:gd name="T29" fmla="*/ 2147483646 h 574"/>
              <a:gd name="T30" fmla="*/ 2147483646 w 625"/>
              <a:gd name="T31" fmla="*/ 2147483646 h 574"/>
              <a:gd name="T32" fmla="*/ 2147483646 w 625"/>
              <a:gd name="T33" fmla="*/ 2147483646 h 574"/>
              <a:gd name="T34" fmla="*/ 2147483646 w 625"/>
              <a:gd name="T35" fmla="*/ 2147483646 h 574"/>
              <a:gd name="T36" fmla="*/ 2147483646 w 625"/>
              <a:gd name="T37" fmla="*/ 2147483646 h 574"/>
              <a:gd name="T38" fmla="*/ 2147483646 w 625"/>
              <a:gd name="T39" fmla="*/ 2147483646 h 574"/>
              <a:gd name="T40" fmla="*/ 2147483646 w 625"/>
              <a:gd name="T41" fmla="*/ 2147483646 h 574"/>
              <a:gd name="T42" fmla="*/ 2147483646 w 625"/>
              <a:gd name="T43" fmla="*/ 2147483646 h 574"/>
              <a:gd name="T44" fmla="*/ 2147483646 w 625"/>
              <a:gd name="T45" fmla="*/ 2147483646 h 574"/>
              <a:gd name="T46" fmla="*/ 2147483646 w 625"/>
              <a:gd name="T47" fmla="*/ 2147483646 h 574"/>
              <a:gd name="T48" fmla="*/ 2147483646 w 625"/>
              <a:gd name="T49" fmla="*/ 2147483646 h 574"/>
              <a:gd name="T50" fmla="*/ 2147483646 w 625"/>
              <a:gd name="T51" fmla="*/ 2147483646 h 574"/>
              <a:gd name="T52" fmla="*/ 2147483646 w 625"/>
              <a:gd name="T53" fmla="*/ 2147483646 h 574"/>
              <a:gd name="T54" fmla="*/ 2147483646 w 625"/>
              <a:gd name="T55" fmla="*/ 2147483646 h 574"/>
              <a:gd name="T56" fmla="*/ 2147483646 w 625"/>
              <a:gd name="T57" fmla="*/ 2147483646 h 574"/>
              <a:gd name="T58" fmla="*/ 2147483646 w 625"/>
              <a:gd name="T59" fmla="*/ 2147483646 h 574"/>
              <a:gd name="T60" fmla="*/ 2147483646 w 625"/>
              <a:gd name="T61" fmla="*/ 0 h 574"/>
              <a:gd name="T62" fmla="*/ 2147483646 w 625"/>
              <a:gd name="T63" fmla="*/ 2147483646 h 574"/>
              <a:gd name="T64" fmla="*/ 2147483646 w 625"/>
              <a:gd name="T65" fmla="*/ 2147483646 h 574"/>
              <a:gd name="T66" fmla="*/ 2147483646 w 625"/>
              <a:gd name="T67" fmla="*/ 2147483646 h 574"/>
              <a:gd name="T68" fmla="*/ 2147483646 w 625"/>
              <a:gd name="T69" fmla="*/ 2147483646 h 574"/>
              <a:gd name="T70" fmla="*/ 2147483646 w 625"/>
              <a:gd name="T71" fmla="*/ 2147483646 h 574"/>
              <a:gd name="T72" fmla="*/ 2147483646 w 625"/>
              <a:gd name="T73" fmla="*/ 2147483646 h 574"/>
              <a:gd name="T74" fmla="*/ 2147483646 w 625"/>
              <a:gd name="T75" fmla="*/ 2147483646 h 574"/>
              <a:gd name="T76" fmla="*/ 2147483646 w 625"/>
              <a:gd name="T77" fmla="*/ 2147483646 h 574"/>
              <a:gd name="T78" fmla="*/ 2147483646 w 625"/>
              <a:gd name="T79" fmla="*/ 2147483646 h 574"/>
              <a:gd name="T80" fmla="*/ 2147483646 w 625"/>
              <a:gd name="T81" fmla="*/ 2147483646 h 574"/>
              <a:gd name="T82" fmla="*/ 2147483646 w 625"/>
              <a:gd name="T83" fmla="*/ 2147483646 h 574"/>
              <a:gd name="T84" fmla="*/ 2147483646 w 625"/>
              <a:gd name="T85" fmla="*/ 2147483646 h 574"/>
              <a:gd name="T86" fmla="*/ 2147483646 w 625"/>
              <a:gd name="T87" fmla="*/ 2147483646 h 574"/>
              <a:gd name="T88" fmla="*/ 2147483646 w 625"/>
              <a:gd name="T89" fmla="*/ 2147483646 h 574"/>
              <a:gd name="T90" fmla="*/ 2147483646 w 625"/>
              <a:gd name="T91" fmla="*/ 2147483646 h 574"/>
              <a:gd name="T92" fmla="*/ 2147483646 w 625"/>
              <a:gd name="T93" fmla="*/ 2147483646 h 574"/>
              <a:gd name="T94" fmla="*/ 2147483646 w 625"/>
              <a:gd name="T95" fmla="*/ 2147483646 h 574"/>
              <a:gd name="T96" fmla="*/ 2147483646 w 625"/>
              <a:gd name="T97" fmla="*/ 2147483646 h 574"/>
              <a:gd name="T98" fmla="*/ 2147483646 w 625"/>
              <a:gd name="T99" fmla="*/ 2147483646 h 574"/>
              <a:gd name="T100" fmla="*/ 2147483646 w 625"/>
              <a:gd name="T101" fmla="*/ 2147483646 h 574"/>
              <a:gd name="T102" fmla="*/ 2147483646 w 625"/>
              <a:gd name="T103" fmla="*/ 2147483646 h 574"/>
              <a:gd name="T104" fmla="*/ 2147483646 w 625"/>
              <a:gd name="T105" fmla="*/ 2147483646 h 574"/>
              <a:gd name="T106" fmla="*/ 2147483646 w 625"/>
              <a:gd name="T107" fmla="*/ 2147483646 h 574"/>
              <a:gd name="T108" fmla="*/ 2147483646 w 625"/>
              <a:gd name="T109" fmla="*/ 2147483646 h 574"/>
              <a:gd name="T110" fmla="*/ 2147483646 w 625"/>
              <a:gd name="T111" fmla="*/ 2147483646 h 574"/>
              <a:gd name="T112" fmla="*/ 2147483646 w 625"/>
              <a:gd name="T113" fmla="*/ 2147483646 h 574"/>
              <a:gd name="T114" fmla="*/ 2147483646 w 625"/>
              <a:gd name="T115" fmla="*/ 2147483646 h 574"/>
              <a:gd name="T116" fmla="*/ 2147483646 w 625"/>
              <a:gd name="T117" fmla="*/ 2147483646 h 574"/>
              <a:gd name="T118" fmla="*/ 2147483646 w 625"/>
              <a:gd name="T119" fmla="*/ 2147483646 h 574"/>
              <a:gd name="T120" fmla="*/ 2147483646 w 625"/>
              <a:gd name="T121" fmla="*/ 2147483646 h 57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25"/>
              <a:gd name="T184" fmla="*/ 0 h 574"/>
              <a:gd name="T185" fmla="*/ 625 w 625"/>
              <a:gd name="T186" fmla="*/ 574 h 57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25" h="574">
                <a:moveTo>
                  <a:pt x="0" y="313"/>
                </a:moveTo>
                <a:lnTo>
                  <a:pt x="2" y="313"/>
                </a:lnTo>
                <a:lnTo>
                  <a:pt x="4" y="313"/>
                </a:lnTo>
                <a:lnTo>
                  <a:pt x="5" y="313"/>
                </a:lnTo>
                <a:lnTo>
                  <a:pt x="7" y="313"/>
                </a:lnTo>
                <a:lnTo>
                  <a:pt x="9" y="313"/>
                </a:lnTo>
                <a:lnTo>
                  <a:pt x="11" y="313"/>
                </a:lnTo>
                <a:lnTo>
                  <a:pt x="13" y="313"/>
                </a:lnTo>
                <a:lnTo>
                  <a:pt x="14" y="313"/>
                </a:lnTo>
                <a:lnTo>
                  <a:pt x="16" y="313"/>
                </a:lnTo>
                <a:lnTo>
                  <a:pt x="18" y="313"/>
                </a:lnTo>
                <a:lnTo>
                  <a:pt x="20" y="313"/>
                </a:lnTo>
                <a:lnTo>
                  <a:pt x="22" y="313"/>
                </a:lnTo>
                <a:lnTo>
                  <a:pt x="23" y="313"/>
                </a:lnTo>
                <a:lnTo>
                  <a:pt x="25" y="313"/>
                </a:lnTo>
                <a:lnTo>
                  <a:pt x="27" y="313"/>
                </a:lnTo>
                <a:lnTo>
                  <a:pt x="29" y="313"/>
                </a:lnTo>
                <a:lnTo>
                  <a:pt x="30" y="313"/>
                </a:lnTo>
                <a:lnTo>
                  <a:pt x="32" y="313"/>
                </a:lnTo>
                <a:lnTo>
                  <a:pt x="34" y="313"/>
                </a:lnTo>
                <a:lnTo>
                  <a:pt x="36" y="313"/>
                </a:lnTo>
                <a:lnTo>
                  <a:pt x="38" y="313"/>
                </a:lnTo>
                <a:lnTo>
                  <a:pt x="39" y="313"/>
                </a:lnTo>
                <a:lnTo>
                  <a:pt x="41" y="313"/>
                </a:lnTo>
                <a:lnTo>
                  <a:pt x="43" y="313"/>
                </a:lnTo>
                <a:lnTo>
                  <a:pt x="45" y="313"/>
                </a:lnTo>
                <a:lnTo>
                  <a:pt x="47" y="313"/>
                </a:lnTo>
                <a:lnTo>
                  <a:pt x="48" y="313"/>
                </a:lnTo>
                <a:lnTo>
                  <a:pt x="50" y="313"/>
                </a:lnTo>
                <a:lnTo>
                  <a:pt x="52" y="313"/>
                </a:lnTo>
                <a:lnTo>
                  <a:pt x="54" y="313"/>
                </a:lnTo>
                <a:lnTo>
                  <a:pt x="56" y="313"/>
                </a:lnTo>
                <a:lnTo>
                  <a:pt x="56" y="315"/>
                </a:lnTo>
                <a:lnTo>
                  <a:pt x="57" y="315"/>
                </a:lnTo>
                <a:lnTo>
                  <a:pt x="59" y="315"/>
                </a:lnTo>
                <a:lnTo>
                  <a:pt x="61" y="315"/>
                </a:lnTo>
                <a:lnTo>
                  <a:pt x="63" y="315"/>
                </a:lnTo>
                <a:lnTo>
                  <a:pt x="65" y="315"/>
                </a:lnTo>
                <a:lnTo>
                  <a:pt x="66" y="315"/>
                </a:lnTo>
                <a:lnTo>
                  <a:pt x="68" y="315"/>
                </a:lnTo>
                <a:lnTo>
                  <a:pt x="70" y="315"/>
                </a:lnTo>
                <a:lnTo>
                  <a:pt x="72" y="315"/>
                </a:lnTo>
                <a:lnTo>
                  <a:pt x="74" y="315"/>
                </a:lnTo>
                <a:lnTo>
                  <a:pt x="75" y="315"/>
                </a:lnTo>
                <a:lnTo>
                  <a:pt x="77" y="315"/>
                </a:lnTo>
                <a:lnTo>
                  <a:pt x="79" y="315"/>
                </a:lnTo>
                <a:lnTo>
                  <a:pt x="81" y="315"/>
                </a:lnTo>
                <a:lnTo>
                  <a:pt x="82" y="315"/>
                </a:lnTo>
                <a:lnTo>
                  <a:pt x="84" y="315"/>
                </a:lnTo>
                <a:lnTo>
                  <a:pt x="86" y="315"/>
                </a:lnTo>
                <a:lnTo>
                  <a:pt x="88" y="315"/>
                </a:lnTo>
                <a:lnTo>
                  <a:pt x="90" y="313"/>
                </a:lnTo>
                <a:lnTo>
                  <a:pt x="91" y="313"/>
                </a:lnTo>
                <a:lnTo>
                  <a:pt x="93" y="313"/>
                </a:lnTo>
                <a:lnTo>
                  <a:pt x="95" y="313"/>
                </a:lnTo>
                <a:lnTo>
                  <a:pt x="95" y="311"/>
                </a:lnTo>
                <a:lnTo>
                  <a:pt x="97" y="311"/>
                </a:lnTo>
                <a:lnTo>
                  <a:pt x="99" y="311"/>
                </a:lnTo>
                <a:lnTo>
                  <a:pt x="99" y="309"/>
                </a:lnTo>
                <a:lnTo>
                  <a:pt x="100" y="309"/>
                </a:lnTo>
                <a:lnTo>
                  <a:pt x="102" y="309"/>
                </a:lnTo>
                <a:lnTo>
                  <a:pt x="102" y="307"/>
                </a:lnTo>
                <a:lnTo>
                  <a:pt x="104" y="307"/>
                </a:lnTo>
                <a:lnTo>
                  <a:pt x="106" y="307"/>
                </a:lnTo>
                <a:lnTo>
                  <a:pt x="106" y="305"/>
                </a:lnTo>
                <a:lnTo>
                  <a:pt x="108" y="305"/>
                </a:lnTo>
                <a:lnTo>
                  <a:pt x="109" y="305"/>
                </a:lnTo>
                <a:lnTo>
                  <a:pt x="109" y="303"/>
                </a:lnTo>
                <a:lnTo>
                  <a:pt x="111" y="303"/>
                </a:lnTo>
                <a:lnTo>
                  <a:pt x="113" y="303"/>
                </a:lnTo>
                <a:lnTo>
                  <a:pt x="113" y="301"/>
                </a:lnTo>
                <a:lnTo>
                  <a:pt x="115" y="301"/>
                </a:lnTo>
                <a:lnTo>
                  <a:pt x="117" y="299"/>
                </a:lnTo>
                <a:lnTo>
                  <a:pt x="118" y="299"/>
                </a:lnTo>
                <a:lnTo>
                  <a:pt x="120" y="299"/>
                </a:lnTo>
                <a:lnTo>
                  <a:pt x="122" y="299"/>
                </a:lnTo>
                <a:lnTo>
                  <a:pt x="124" y="299"/>
                </a:lnTo>
                <a:lnTo>
                  <a:pt x="126" y="299"/>
                </a:lnTo>
                <a:lnTo>
                  <a:pt x="127" y="299"/>
                </a:lnTo>
                <a:lnTo>
                  <a:pt x="129" y="299"/>
                </a:lnTo>
                <a:lnTo>
                  <a:pt x="129" y="301"/>
                </a:lnTo>
                <a:lnTo>
                  <a:pt x="131" y="301"/>
                </a:lnTo>
                <a:lnTo>
                  <a:pt x="133" y="301"/>
                </a:lnTo>
                <a:lnTo>
                  <a:pt x="133" y="303"/>
                </a:lnTo>
                <a:lnTo>
                  <a:pt x="134" y="303"/>
                </a:lnTo>
                <a:lnTo>
                  <a:pt x="134" y="305"/>
                </a:lnTo>
                <a:lnTo>
                  <a:pt x="136" y="305"/>
                </a:lnTo>
                <a:lnTo>
                  <a:pt x="136" y="307"/>
                </a:lnTo>
                <a:lnTo>
                  <a:pt x="138" y="307"/>
                </a:lnTo>
                <a:lnTo>
                  <a:pt x="138" y="309"/>
                </a:lnTo>
                <a:lnTo>
                  <a:pt x="140" y="311"/>
                </a:lnTo>
                <a:lnTo>
                  <a:pt x="142" y="313"/>
                </a:lnTo>
                <a:lnTo>
                  <a:pt x="142" y="315"/>
                </a:lnTo>
                <a:lnTo>
                  <a:pt x="143" y="315"/>
                </a:lnTo>
                <a:lnTo>
                  <a:pt x="143" y="317"/>
                </a:lnTo>
                <a:lnTo>
                  <a:pt x="145" y="319"/>
                </a:lnTo>
                <a:lnTo>
                  <a:pt x="145" y="321"/>
                </a:lnTo>
                <a:lnTo>
                  <a:pt x="145" y="323"/>
                </a:lnTo>
                <a:lnTo>
                  <a:pt x="145" y="325"/>
                </a:lnTo>
                <a:lnTo>
                  <a:pt x="147" y="325"/>
                </a:lnTo>
                <a:lnTo>
                  <a:pt x="147" y="327"/>
                </a:lnTo>
                <a:lnTo>
                  <a:pt x="149" y="330"/>
                </a:lnTo>
                <a:lnTo>
                  <a:pt x="149" y="332"/>
                </a:lnTo>
                <a:lnTo>
                  <a:pt x="151" y="334"/>
                </a:lnTo>
                <a:lnTo>
                  <a:pt x="151" y="336"/>
                </a:lnTo>
                <a:lnTo>
                  <a:pt x="152" y="336"/>
                </a:lnTo>
                <a:lnTo>
                  <a:pt x="152" y="338"/>
                </a:lnTo>
                <a:lnTo>
                  <a:pt x="152" y="340"/>
                </a:lnTo>
                <a:lnTo>
                  <a:pt x="154" y="342"/>
                </a:lnTo>
                <a:lnTo>
                  <a:pt x="154" y="344"/>
                </a:lnTo>
                <a:lnTo>
                  <a:pt x="156" y="346"/>
                </a:lnTo>
                <a:lnTo>
                  <a:pt x="156" y="348"/>
                </a:lnTo>
                <a:lnTo>
                  <a:pt x="158" y="348"/>
                </a:lnTo>
                <a:lnTo>
                  <a:pt x="158" y="350"/>
                </a:lnTo>
                <a:lnTo>
                  <a:pt x="158" y="352"/>
                </a:lnTo>
                <a:lnTo>
                  <a:pt x="160" y="354"/>
                </a:lnTo>
                <a:lnTo>
                  <a:pt x="161" y="356"/>
                </a:lnTo>
                <a:lnTo>
                  <a:pt x="161" y="358"/>
                </a:lnTo>
                <a:lnTo>
                  <a:pt x="161" y="360"/>
                </a:lnTo>
                <a:lnTo>
                  <a:pt x="161" y="363"/>
                </a:lnTo>
                <a:lnTo>
                  <a:pt x="163" y="363"/>
                </a:lnTo>
                <a:lnTo>
                  <a:pt x="163" y="365"/>
                </a:lnTo>
                <a:lnTo>
                  <a:pt x="165" y="365"/>
                </a:lnTo>
                <a:lnTo>
                  <a:pt x="165" y="367"/>
                </a:lnTo>
                <a:lnTo>
                  <a:pt x="167" y="367"/>
                </a:lnTo>
                <a:lnTo>
                  <a:pt x="167" y="369"/>
                </a:lnTo>
                <a:lnTo>
                  <a:pt x="169" y="369"/>
                </a:lnTo>
                <a:lnTo>
                  <a:pt x="170" y="369"/>
                </a:lnTo>
                <a:lnTo>
                  <a:pt x="170" y="371"/>
                </a:lnTo>
                <a:lnTo>
                  <a:pt x="172" y="369"/>
                </a:lnTo>
                <a:lnTo>
                  <a:pt x="174" y="369"/>
                </a:lnTo>
                <a:lnTo>
                  <a:pt x="176" y="367"/>
                </a:lnTo>
                <a:lnTo>
                  <a:pt x="178" y="367"/>
                </a:lnTo>
                <a:lnTo>
                  <a:pt x="178" y="365"/>
                </a:lnTo>
                <a:lnTo>
                  <a:pt x="178" y="363"/>
                </a:lnTo>
                <a:lnTo>
                  <a:pt x="178" y="360"/>
                </a:lnTo>
                <a:lnTo>
                  <a:pt x="179" y="360"/>
                </a:lnTo>
                <a:lnTo>
                  <a:pt x="179" y="358"/>
                </a:lnTo>
                <a:lnTo>
                  <a:pt x="179" y="356"/>
                </a:lnTo>
                <a:lnTo>
                  <a:pt x="181" y="354"/>
                </a:lnTo>
                <a:lnTo>
                  <a:pt x="181" y="352"/>
                </a:lnTo>
                <a:lnTo>
                  <a:pt x="181" y="350"/>
                </a:lnTo>
                <a:lnTo>
                  <a:pt x="183" y="348"/>
                </a:lnTo>
                <a:lnTo>
                  <a:pt x="183" y="346"/>
                </a:lnTo>
                <a:lnTo>
                  <a:pt x="185" y="342"/>
                </a:lnTo>
                <a:lnTo>
                  <a:pt x="185" y="340"/>
                </a:lnTo>
                <a:lnTo>
                  <a:pt x="185" y="338"/>
                </a:lnTo>
                <a:lnTo>
                  <a:pt x="186" y="334"/>
                </a:lnTo>
                <a:lnTo>
                  <a:pt x="186" y="332"/>
                </a:lnTo>
                <a:lnTo>
                  <a:pt x="188" y="327"/>
                </a:lnTo>
                <a:lnTo>
                  <a:pt x="188" y="325"/>
                </a:lnTo>
                <a:lnTo>
                  <a:pt x="188" y="321"/>
                </a:lnTo>
                <a:lnTo>
                  <a:pt x="190" y="317"/>
                </a:lnTo>
                <a:lnTo>
                  <a:pt x="190" y="315"/>
                </a:lnTo>
                <a:lnTo>
                  <a:pt x="190" y="311"/>
                </a:lnTo>
                <a:lnTo>
                  <a:pt x="192" y="307"/>
                </a:lnTo>
                <a:lnTo>
                  <a:pt x="192" y="303"/>
                </a:lnTo>
                <a:lnTo>
                  <a:pt x="194" y="299"/>
                </a:lnTo>
                <a:lnTo>
                  <a:pt x="194" y="294"/>
                </a:lnTo>
                <a:lnTo>
                  <a:pt x="194" y="290"/>
                </a:lnTo>
                <a:lnTo>
                  <a:pt x="194" y="286"/>
                </a:lnTo>
                <a:lnTo>
                  <a:pt x="194" y="282"/>
                </a:lnTo>
                <a:lnTo>
                  <a:pt x="195" y="279"/>
                </a:lnTo>
                <a:lnTo>
                  <a:pt x="195" y="274"/>
                </a:lnTo>
                <a:lnTo>
                  <a:pt x="195" y="270"/>
                </a:lnTo>
                <a:lnTo>
                  <a:pt x="197" y="266"/>
                </a:lnTo>
                <a:lnTo>
                  <a:pt x="197" y="262"/>
                </a:lnTo>
                <a:lnTo>
                  <a:pt x="197" y="257"/>
                </a:lnTo>
                <a:lnTo>
                  <a:pt x="199" y="253"/>
                </a:lnTo>
                <a:lnTo>
                  <a:pt x="199" y="249"/>
                </a:lnTo>
                <a:lnTo>
                  <a:pt x="201" y="245"/>
                </a:lnTo>
                <a:lnTo>
                  <a:pt x="201" y="239"/>
                </a:lnTo>
                <a:lnTo>
                  <a:pt x="201" y="235"/>
                </a:lnTo>
                <a:lnTo>
                  <a:pt x="203" y="231"/>
                </a:lnTo>
                <a:lnTo>
                  <a:pt x="203" y="226"/>
                </a:lnTo>
                <a:lnTo>
                  <a:pt x="204" y="222"/>
                </a:lnTo>
                <a:lnTo>
                  <a:pt x="204" y="218"/>
                </a:lnTo>
                <a:lnTo>
                  <a:pt x="204" y="214"/>
                </a:lnTo>
                <a:lnTo>
                  <a:pt x="206" y="212"/>
                </a:lnTo>
                <a:lnTo>
                  <a:pt x="206" y="208"/>
                </a:lnTo>
                <a:lnTo>
                  <a:pt x="208" y="204"/>
                </a:lnTo>
                <a:lnTo>
                  <a:pt x="208" y="200"/>
                </a:lnTo>
                <a:lnTo>
                  <a:pt x="208" y="198"/>
                </a:lnTo>
                <a:lnTo>
                  <a:pt x="210" y="193"/>
                </a:lnTo>
                <a:lnTo>
                  <a:pt x="210" y="191"/>
                </a:lnTo>
                <a:lnTo>
                  <a:pt x="210" y="187"/>
                </a:lnTo>
                <a:lnTo>
                  <a:pt x="210" y="185"/>
                </a:lnTo>
                <a:lnTo>
                  <a:pt x="210" y="181"/>
                </a:lnTo>
                <a:lnTo>
                  <a:pt x="212" y="179"/>
                </a:lnTo>
                <a:lnTo>
                  <a:pt x="212" y="178"/>
                </a:lnTo>
                <a:lnTo>
                  <a:pt x="212" y="175"/>
                </a:lnTo>
                <a:lnTo>
                  <a:pt x="213" y="173"/>
                </a:lnTo>
                <a:lnTo>
                  <a:pt x="213" y="171"/>
                </a:lnTo>
                <a:lnTo>
                  <a:pt x="215" y="171"/>
                </a:lnTo>
                <a:lnTo>
                  <a:pt x="215" y="169"/>
                </a:lnTo>
                <a:lnTo>
                  <a:pt x="217" y="167"/>
                </a:lnTo>
                <a:lnTo>
                  <a:pt x="219" y="167"/>
                </a:lnTo>
                <a:lnTo>
                  <a:pt x="221" y="167"/>
                </a:lnTo>
                <a:lnTo>
                  <a:pt x="221" y="169"/>
                </a:lnTo>
                <a:lnTo>
                  <a:pt x="222" y="171"/>
                </a:lnTo>
                <a:lnTo>
                  <a:pt x="222" y="173"/>
                </a:lnTo>
                <a:lnTo>
                  <a:pt x="224" y="175"/>
                </a:lnTo>
                <a:lnTo>
                  <a:pt x="224" y="178"/>
                </a:lnTo>
                <a:lnTo>
                  <a:pt x="224" y="179"/>
                </a:lnTo>
                <a:lnTo>
                  <a:pt x="226" y="181"/>
                </a:lnTo>
                <a:lnTo>
                  <a:pt x="226" y="185"/>
                </a:lnTo>
                <a:lnTo>
                  <a:pt x="226" y="187"/>
                </a:lnTo>
                <a:lnTo>
                  <a:pt x="226" y="191"/>
                </a:lnTo>
                <a:lnTo>
                  <a:pt x="226" y="196"/>
                </a:lnTo>
                <a:lnTo>
                  <a:pt x="228" y="200"/>
                </a:lnTo>
                <a:lnTo>
                  <a:pt x="228" y="204"/>
                </a:lnTo>
                <a:lnTo>
                  <a:pt x="228" y="208"/>
                </a:lnTo>
                <a:lnTo>
                  <a:pt x="230" y="214"/>
                </a:lnTo>
                <a:lnTo>
                  <a:pt x="230" y="218"/>
                </a:lnTo>
                <a:lnTo>
                  <a:pt x="231" y="224"/>
                </a:lnTo>
                <a:lnTo>
                  <a:pt x="231" y="231"/>
                </a:lnTo>
                <a:lnTo>
                  <a:pt x="231" y="235"/>
                </a:lnTo>
                <a:lnTo>
                  <a:pt x="233" y="241"/>
                </a:lnTo>
                <a:lnTo>
                  <a:pt x="233" y="249"/>
                </a:lnTo>
                <a:lnTo>
                  <a:pt x="235" y="255"/>
                </a:lnTo>
                <a:lnTo>
                  <a:pt x="235" y="262"/>
                </a:lnTo>
                <a:lnTo>
                  <a:pt x="235" y="270"/>
                </a:lnTo>
                <a:lnTo>
                  <a:pt x="237" y="276"/>
                </a:lnTo>
                <a:lnTo>
                  <a:pt x="237" y="284"/>
                </a:lnTo>
                <a:lnTo>
                  <a:pt x="237" y="290"/>
                </a:lnTo>
                <a:lnTo>
                  <a:pt x="238" y="299"/>
                </a:lnTo>
                <a:lnTo>
                  <a:pt x="238" y="307"/>
                </a:lnTo>
                <a:lnTo>
                  <a:pt x="240" y="315"/>
                </a:lnTo>
                <a:lnTo>
                  <a:pt x="240" y="323"/>
                </a:lnTo>
                <a:lnTo>
                  <a:pt x="240" y="332"/>
                </a:lnTo>
                <a:lnTo>
                  <a:pt x="242" y="340"/>
                </a:lnTo>
                <a:lnTo>
                  <a:pt x="242" y="348"/>
                </a:lnTo>
                <a:lnTo>
                  <a:pt x="242" y="356"/>
                </a:lnTo>
                <a:lnTo>
                  <a:pt x="242" y="365"/>
                </a:lnTo>
                <a:lnTo>
                  <a:pt x="242" y="373"/>
                </a:lnTo>
                <a:lnTo>
                  <a:pt x="244" y="381"/>
                </a:lnTo>
                <a:lnTo>
                  <a:pt x="244" y="389"/>
                </a:lnTo>
                <a:lnTo>
                  <a:pt x="244" y="400"/>
                </a:lnTo>
                <a:lnTo>
                  <a:pt x="246" y="408"/>
                </a:lnTo>
                <a:lnTo>
                  <a:pt x="246" y="416"/>
                </a:lnTo>
                <a:lnTo>
                  <a:pt x="247" y="424"/>
                </a:lnTo>
                <a:lnTo>
                  <a:pt x="247" y="433"/>
                </a:lnTo>
                <a:lnTo>
                  <a:pt x="247" y="441"/>
                </a:lnTo>
                <a:lnTo>
                  <a:pt x="249" y="449"/>
                </a:lnTo>
                <a:lnTo>
                  <a:pt x="249" y="457"/>
                </a:lnTo>
                <a:lnTo>
                  <a:pt x="251" y="466"/>
                </a:lnTo>
                <a:lnTo>
                  <a:pt x="251" y="472"/>
                </a:lnTo>
                <a:lnTo>
                  <a:pt x="251" y="481"/>
                </a:lnTo>
                <a:lnTo>
                  <a:pt x="253" y="488"/>
                </a:lnTo>
                <a:lnTo>
                  <a:pt x="253" y="494"/>
                </a:lnTo>
                <a:lnTo>
                  <a:pt x="253" y="501"/>
                </a:lnTo>
                <a:lnTo>
                  <a:pt x="255" y="509"/>
                </a:lnTo>
                <a:lnTo>
                  <a:pt x="255" y="515"/>
                </a:lnTo>
                <a:lnTo>
                  <a:pt x="256" y="521"/>
                </a:lnTo>
                <a:lnTo>
                  <a:pt x="256" y="527"/>
                </a:lnTo>
                <a:lnTo>
                  <a:pt x="256" y="532"/>
                </a:lnTo>
                <a:lnTo>
                  <a:pt x="258" y="538"/>
                </a:lnTo>
                <a:lnTo>
                  <a:pt x="258" y="542"/>
                </a:lnTo>
                <a:lnTo>
                  <a:pt x="258" y="546"/>
                </a:lnTo>
                <a:lnTo>
                  <a:pt x="258" y="550"/>
                </a:lnTo>
                <a:lnTo>
                  <a:pt x="258" y="554"/>
                </a:lnTo>
                <a:lnTo>
                  <a:pt x="260" y="558"/>
                </a:lnTo>
                <a:lnTo>
                  <a:pt x="260" y="562"/>
                </a:lnTo>
                <a:lnTo>
                  <a:pt x="262" y="564"/>
                </a:lnTo>
                <a:lnTo>
                  <a:pt x="262" y="567"/>
                </a:lnTo>
                <a:lnTo>
                  <a:pt x="262" y="569"/>
                </a:lnTo>
                <a:lnTo>
                  <a:pt x="264" y="571"/>
                </a:lnTo>
                <a:lnTo>
                  <a:pt x="264" y="573"/>
                </a:lnTo>
                <a:lnTo>
                  <a:pt x="265" y="573"/>
                </a:lnTo>
                <a:lnTo>
                  <a:pt x="267" y="571"/>
                </a:lnTo>
                <a:lnTo>
                  <a:pt x="267" y="569"/>
                </a:lnTo>
                <a:lnTo>
                  <a:pt x="269" y="567"/>
                </a:lnTo>
                <a:lnTo>
                  <a:pt x="269" y="564"/>
                </a:lnTo>
                <a:lnTo>
                  <a:pt x="271" y="562"/>
                </a:lnTo>
                <a:lnTo>
                  <a:pt x="271" y="558"/>
                </a:lnTo>
                <a:lnTo>
                  <a:pt x="271" y="554"/>
                </a:lnTo>
                <a:lnTo>
                  <a:pt x="273" y="550"/>
                </a:lnTo>
                <a:lnTo>
                  <a:pt x="273" y="546"/>
                </a:lnTo>
                <a:lnTo>
                  <a:pt x="273" y="540"/>
                </a:lnTo>
                <a:lnTo>
                  <a:pt x="274" y="536"/>
                </a:lnTo>
                <a:lnTo>
                  <a:pt x="274" y="529"/>
                </a:lnTo>
                <a:lnTo>
                  <a:pt x="274" y="523"/>
                </a:lnTo>
                <a:lnTo>
                  <a:pt x="274" y="515"/>
                </a:lnTo>
                <a:lnTo>
                  <a:pt x="274" y="509"/>
                </a:lnTo>
                <a:lnTo>
                  <a:pt x="276" y="501"/>
                </a:lnTo>
                <a:lnTo>
                  <a:pt x="276" y="492"/>
                </a:lnTo>
                <a:lnTo>
                  <a:pt x="278" y="484"/>
                </a:lnTo>
                <a:lnTo>
                  <a:pt x="278" y="476"/>
                </a:lnTo>
                <a:lnTo>
                  <a:pt x="278" y="468"/>
                </a:lnTo>
                <a:lnTo>
                  <a:pt x="280" y="457"/>
                </a:lnTo>
                <a:lnTo>
                  <a:pt x="280" y="449"/>
                </a:lnTo>
                <a:lnTo>
                  <a:pt x="280" y="439"/>
                </a:lnTo>
                <a:lnTo>
                  <a:pt x="282" y="428"/>
                </a:lnTo>
                <a:lnTo>
                  <a:pt x="282" y="418"/>
                </a:lnTo>
                <a:lnTo>
                  <a:pt x="283" y="408"/>
                </a:lnTo>
                <a:lnTo>
                  <a:pt x="283" y="398"/>
                </a:lnTo>
                <a:lnTo>
                  <a:pt x="283" y="385"/>
                </a:lnTo>
                <a:lnTo>
                  <a:pt x="285" y="375"/>
                </a:lnTo>
                <a:lnTo>
                  <a:pt x="285" y="363"/>
                </a:lnTo>
                <a:lnTo>
                  <a:pt x="287" y="352"/>
                </a:lnTo>
                <a:lnTo>
                  <a:pt x="287" y="340"/>
                </a:lnTo>
                <a:lnTo>
                  <a:pt x="287" y="327"/>
                </a:lnTo>
                <a:lnTo>
                  <a:pt x="289" y="317"/>
                </a:lnTo>
                <a:lnTo>
                  <a:pt x="289" y="305"/>
                </a:lnTo>
                <a:lnTo>
                  <a:pt x="290" y="292"/>
                </a:lnTo>
                <a:lnTo>
                  <a:pt x="290" y="280"/>
                </a:lnTo>
                <a:lnTo>
                  <a:pt x="290" y="268"/>
                </a:lnTo>
                <a:lnTo>
                  <a:pt x="290" y="255"/>
                </a:lnTo>
                <a:lnTo>
                  <a:pt x="290" y="245"/>
                </a:lnTo>
                <a:lnTo>
                  <a:pt x="290" y="233"/>
                </a:lnTo>
                <a:lnTo>
                  <a:pt x="292" y="220"/>
                </a:lnTo>
                <a:lnTo>
                  <a:pt x="292" y="208"/>
                </a:lnTo>
                <a:lnTo>
                  <a:pt x="294" y="198"/>
                </a:lnTo>
                <a:lnTo>
                  <a:pt x="294" y="185"/>
                </a:lnTo>
                <a:lnTo>
                  <a:pt x="294" y="175"/>
                </a:lnTo>
                <a:lnTo>
                  <a:pt x="296" y="163"/>
                </a:lnTo>
                <a:lnTo>
                  <a:pt x="296" y="152"/>
                </a:lnTo>
                <a:lnTo>
                  <a:pt x="298" y="142"/>
                </a:lnTo>
                <a:lnTo>
                  <a:pt x="298" y="132"/>
                </a:lnTo>
                <a:lnTo>
                  <a:pt x="298" y="121"/>
                </a:lnTo>
                <a:lnTo>
                  <a:pt x="299" y="111"/>
                </a:lnTo>
                <a:lnTo>
                  <a:pt x="299" y="103"/>
                </a:lnTo>
                <a:lnTo>
                  <a:pt x="299" y="92"/>
                </a:lnTo>
                <a:lnTo>
                  <a:pt x="301" y="84"/>
                </a:lnTo>
                <a:lnTo>
                  <a:pt x="301" y="77"/>
                </a:lnTo>
                <a:lnTo>
                  <a:pt x="303" y="68"/>
                </a:lnTo>
                <a:lnTo>
                  <a:pt x="303" y="60"/>
                </a:lnTo>
                <a:lnTo>
                  <a:pt x="303" y="53"/>
                </a:lnTo>
                <a:lnTo>
                  <a:pt x="305" y="45"/>
                </a:lnTo>
                <a:lnTo>
                  <a:pt x="305" y="39"/>
                </a:lnTo>
                <a:lnTo>
                  <a:pt x="307" y="33"/>
                </a:lnTo>
                <a:lnTo>
                  <a:pt x="307" y="29"/>
                </a:lnTo>
                <a:lnTo>
                  <a:pt x="307" y="22"/>
                </a:lnTo>
                <a:lnTo>
                  <a:pt x="307" y="18"/>
                </a:lnTo>
                <a:lnTo>
                  <a:pt x="307" y="14"/>
                </a:lnTo>
                <a:lnTo>
                  <a:pt x="307" y="10"/>
                </a:lnTo>
                <a:lnTo>
                  <a:pt x="308" y="9"/>
                </a:lnTo>
                <a:lnTo>
                  <a:pt x="308" y="6"/>
                </a:lnTo>
                <a:lnTo>
                  <a:pt x="310" y="4"/>
                </a:lnTo>
                <a:lnTo>
                  <a:pt x="310" y="2"/>
                </a:lnTo>
                <a:lnTo>
                  <a:pt x="310" y="0"/>
                </a:lnTo>
                <a:lnTo>
                  <a:pt x="312" y="0"/>
                </a:lnTo>
                <a:lnTo>
                  <a:pt x="314" y="0"/>
                </a:lnTo>
                <a:lnTo>
                  <a:pt x="314" y="2"/>
                </a:lnTo>
                <a:lnTo>
                  <a:pt x="314" y="4"/>
                </a:lnTo>
                <a:lnTo>
                  <a:pt x="316" y="6"/>
                </a:lnTo>
                <a:lnTo>
                  <a:pt x="316" y="9"/>
                </a:lnTo>
                <a:lnTo>
                  <a:pt x="317" y="10"/>
                </a:lnTo>
                <a:lnTo>
                  <a:pt x="317" y="14"/>
                </a:lnTo>
                <a:lnTo>
                  <a:pt x="317" y="18"/>
                </a:lnTo>
                <a:lnTo>
                  <a:pt x="319" y="22"/>
                </a:lnTo>
                <a:lnTo>
                  <a:pt x="319" y="29"/>
                </a:lnTo>
                <a:lnTo>
                  <a:pt x="319" y="33"/>
                </a:lnTo>
                <a:lnTo>
                  <a:pt x="321" y="39"/>
                </a:lnTo>
                <a:lnTo>
                  <a:pt x="321" y="45"/>
                </a:lnTo>
                <a:lnTo>
                  <a:pt x="323" y="53"/>
                </a:lnTo>
                <a:lnTo>
                  <a:pt x="323" y="60"/>
                </a:lnTo>
                <a:lnTo>
                  <a:pt x="323" y="68"/>
                </a:lnTo>
                <a:lnTo>
                  <a:pt x="323" y="77"/>
                </a:lnTo>
                <a:lnTo>
                  <a:pt x="323" y="84"/>
                </a:lnTo>
                <a:lnTo>
                  <a:pt x="325" y="92"/>
                </a:lnTo>
                <a:lnTo>
                  <a:pt x="325" y="103"/>
                </a:lnTo>
                <a:lnTo>
                  <a:pt x="325" y="111"/>
                </a:lnTo>
                <a:lnTo>
                  <a:pt x="326" y="121"/>
                </a:lnTo>
                <a:lnTo>
                  <a:pt x="326" y="132"/>
                </a:lnTo>
                <a:lnTo>
                  <a:pt x="326" y="142"/>
                </a:lnTo>
                <a:lnTo>
                  <a:pt x="328" y="152"/>
                </a:lnTo>
                <a:lnTo>
                  <a:pt x="328" y="163"/>
                </a:lnTo>
                <a:lnTo>
                  <a:pt x="330" y="175"/>
                </a:lnTo>
                <a:lnTo>
                  <a:pt x="330" y="185"/>
                </a:lnTo>
                <a:lnTo>
                  <a:pt x="330" y="198"/>
                </a:lnTo>
                <a:lnTo>
                  <a:pt x="332" y="208"/>
                </a:lnTo>
                <a:lnTo>
                  <a:pt x="332" y="220"/>
                </a:lnTo>
                <a:lnTo>
                  <a:pt x="334" y="233"/>
                </a:lnTo>
                <a:lnTo>
                  <a:pt x="334" y="245"/>
                </a:lnTo>
                <a:lnTo>
                  <a:pt x="334" y="255"/>
                </a:lnTo>
                <a:lnTo>
                  <a:pt x="335" y="268"/>
                </a:lnTo>
                <a:lnTo>
                  <a:pt x="335" y="280"/>
                </a:lnTo>
                <a:lnTo>
                  <a:pt x="335" y="292"/>
                </a:lnTo>
                <a:lnTo>
                  <a:pt x="337" y="305"/>
                </a:lnTo>
                <a:lnTo>
                  <a:pt x="337" y="317"/>
                </a:lnTo>
                <a:lnTo>
                  <a:pt x="339" y="327"/>
                </a:lnTo>
                <a:lnTo>
                  <a:pt x="339" y="340"/>
                </a:lnTo>
                <a:lnTo>
                  <a:pt x="339" y="352"/>
                </a:lnTo>
                <a:lnTo>
                  <a:pt x="339" y="363"/>
                </a:lnTo>
                <a:lnTo>
                  <a:pt x="339" y="375"/>
                </a:lnTo>
                <a:lnTo>
                  <a:pt x="341" y="385"/>
                </a:lnTo>
                <a:lnTo>
                  <a:pt x="341" y="398"/>
                </a:lnTo>
                <a:lnTo>
                  <a:pt x="341" y="408"/>
                </a:lnTo>
                <a:lnTo>
                  <a:pt x="342" y="418"/>
                </a:lnTo>
                <a:lnTo>
                  <a:pt x="342" y="428"/>
                </a:lnTo>
                <a:lnTo>
                  <a:pt x="344" y="439"/>
                </a:lnTo>
                <a:lnTo>
                  <a:pt x="344" y="449"/>
                </a:lnTo>
                <a:lnTo>
                  <a:pt x="344" y="457"/>
                </a:lnTo>
                <a:lnTo>
                  <a:pt x="346" y="468"/>
                </a:lnTo>
                <a:lnTo>
                  <a:pt x="346" y="476"/>
                </a:lnTo>
                <a:lnTo>
                  <a:pt x="346" y="484"/>
                </a:lnTo>
                <a:lnTo>
                  <a:pt x="348" y="492"/>
                </a:lnTo>
                <a:lnTo>
                  <a:pt x="348" y="501"/>
                </a:lnTo>
                <a:lnTo>
                  <a:pt x="350" y="509"/>
                </a:lnTo>
                <a:lnTo>
                  <a:pt x="350" y="515"/>
                </a:lnTo>
                <a:lnTo>
                  <a:pt x="350" y="523"/>
                </a:lnTo>
                <a:lnTo>
                  <a:pt x="351" y="529"/>
                </a:lnTo>
                <a:lnTo>
                  <a:pt x="351" y="536"/>
                </a:lnTo>
                <a:lnTo>
                  <a:pt x="353" y="540"/>
                </a:lnTo>
                <a:lnTo>
                  <a:pt x="353" y="546"/>
                </a:lnTo>
                <a:lnTo>
                  <a:pt x="353" y="550"/>
                </a:lnTo>
                <a:lnTo>
                  <a:pt x="355" y="554"/>
                </a:lnTo>
                <a:lnTo>
                  <a:pt x="355" y="558"/>
                </a:lnTo>
                <a:lnTo>
                  <a:pt x="355" y="562"/>
                </a:lnTo>
                <a:lnTo>
                  <a:pt x="355" y="564"/>
                </a:lnTo>
                <a:lnTo>
                  <a:pt x="355" y="567"/>
                </a:lnTo>
                <a:lnTo>
                  <a:pt x="357" y="569"/>
                </a:lnTo>
                <a:lnTo>
                  <a:pt x="357" y="571"/>
                </a:lnTo>
                <a:lnTo>
                  <a:pt x="359" y="573"/>
                </a:lnTo>
                <a:lnTo>
                  <a:pt x="360" y="573"/>
                </a:lnTo>
                <a:lnTo>
                  <a:pt x="360" y="571"/>
                </a:lnTo>
                <a:lnTo>
                  <a:pt x="362" y="569"/>
                </a:lnTo>
                <a:lnTo>
                  <a:pt x="362" y="567"/>
                </a:lnTo>
                <a:lnTo>
                  <a:pt x="362" y="564"/>
                </a:lnTo>
                <a:lnTo>
                  <a:pt x="364" y="562"/>
                </a:lnTo>
                <a:lnTo>
                  <a:pt x="364" y="558"/>
                </a:lnTo>
                <a:lnTo>
                  <a:pt x="366" y="554"/>
                </a:lnTo>
                <a:lnTo>
                  <a:pt x="366" y="550"/>
                </a:lnTo>
                <a:lnTo>
                  <a:pt x="366" y="546"/>
                </a:lnTo>
                <a:lnTo>
                  <a:pt x="368" y="542"/>
                </a:lnTo>
                <a:lnTo>
                  <a:pt x="368" y="538"/>
                </a:lnTo>
                <a:lnTo>
                  <a:pt x="369" y="532"/>
                </a:lnTo>
                <a:lnTo>
                  <a:pt x="369" y="527"/>
                </a:lnTo>
                <a:lnTo>
                  <a:pt x="369" y="521"/>
                </a:lnTo>
                <a:lnTo>
                  <a:pt x="371" y="515"/>
                </a:lnTo>
                <a:lnTo>
                  <a:pt x="371" y="509"/>
                </a:lnTo>
                <a:lnTo>
                  <a:pt x="371" y="501"/>
                </a:lnTo>
                <a:lnTo>
                  <a:pt x="371" y="494"/>
                </a:lnTo>
                <a:lnTo>
                  <a:pt x="371" y="488"/>
                </a:lnTo>
                <a:lnTo>
                  <a:pt x="373" y="481"/>
                </a:lnTo>
                <a:lnTo>
                  <a:pt x="373" y="472"/>
                </a:lnTo>
                <a:lnTo>
                  <a:pt x="373" y="466"/>
                </a:lnTo>
                <a:lnTo>
                  <a:pt x="375" y="457"/>
                </a:lnTo>
                <a:lnTo>
                  <a:pt x="375" y="449"/>
                </a:lnTo>
                <a:lnTo>
                  <a:pt x="377" y="441"/>
                </a:lnTo>
                <a:lnTo>
                  <a:pt x="377" y="433"/>
                </a:lnTo>
                <a:lnTo>
                  <a:pt x="377" y="424"/>
                </a:lnTo>
                <a:lnTo>
                  <a:pt x="378" y="416"/>
                </a:lnTo>
                <a:lnTo>
                  <a:pt x="378" y="408"/>
                </a:lnTo>
                <a:lnTo>
                  <a:pt x="380" y="400"/>
                </a:lnTo>
                <a:lnTo>
                  <a:pt x="380" y="389"/>
                </a:lnTo>
                <a:lnTo>
                  <a:pt x="380" y="381"/>
                </a:lnTo>
                <a:lnTo>
                  <a:pt x="382" y="373"/>
                </a:lnTo>
                <a:lnTo>
                  <a:pt x="382" y="365"/>
                </a:lnTo>
                <a:lnTo>
                  <a:pt x="382" y="356"/>
                </a:lnTo>
                <a:lnTo>
                  <a:pt x="384" y="348"/>
                </a:lnTo>
                <a:lnTo>
                  <a:pt x="384" y="340"/>
                </a:lnTo>
                <a:lnTo>
                  <a:pt x="386" y="332"/>
                </a:lnTo>
                <a:lnTo>
                  <a:pt x="386" y="323"/>
                </a:lnTo>
                <a:lnTo>
                  <a:pt x="386" y="315"/>
                </a:lnTo>
                <a:lnTo>
                  <a:pt x="387" y="307"/>
                </a:lnTo>
                <a:lnTo>
                  <a:pt x="387" y="299"/>
                </a:lnTo>
                <a:lnTo>
                  <a:pt x="387" y="290"/>
                </a:lnTo>
                <a:lnTo>
                  <a:pt x="387" y="284"/>
                </a:lnTo>
                <a:lnTo>
                  <a:pt x="387" y="276"/>
                </a:lnTo>
                <a:lnTo>
                  <a:pt x="389" y="270"/>
                </a:lnTo>
                <a:lnTo>
                  <a:pt x="389" y="262"/>
                </a:lnTo>
                <a:lnTo>
                  <a:pt x="389" y="255"/>
                </a:lnTo>
                <a:lnTo>
                  <a:pt x="391" y="249"/>
                </a:lnTo>
                <a:lnTo>
                  <a:pt x="391" y="241"/>
                </a:lnTo>
                <a:lnTo>
                  <a:pt x="393" y="235"/>
                </a:lnTo>
                <a:lnTo>
                  <a:pt x="393" y="231"/>
                </a:lnTo>
                <a:lnTo>
                  <a:pt x="393" y="224"/>
                </a:lnTo>
                <a:lnTo>
                  <a:pt x="394" y="218"/>
                </a:lnTo>
                <a:lnTo>
                  <a:pt x="394" y="214"/>
                </a:lnTo>
                <a:lnTo>
                  <a:pt x="396" y="208"/>
                </a:lnTo>
                <a:lnTo>
                  <a:pt x="396" y="204"/>
                </a:lnTo>
                <a:lnTo>
                  <a:pt x="396" y="200"/>
                </a:lnTo>
                <a:lnTo>
                  <a:pt x="398" y="196"/>
                </a:lnTo>
                <a:lnTo>
                  <a:pt x="398" y="191"/>
                </a:lnTo>
                <a:lnTo>
                  <a:pt x="400" y="187"/>
                </a:lnTo>
                <a:lnTo>
                  <a:pt x="400" y="185"/>
                </a:lnTo>
                <a:lnTo>
                  <a:pt x="400" y="181"/>
                </a:lnTo>
                <a:lnTo>
                  <a:pt x="402" y="179"/>
                </a:lnTo>
                <a:lnTo>
                  <a:pt x="402" y="178"/>
                </a:lnTo>
                <a:lnTo>
                  <a:pt x="402" y="175"/>
                </a:lnTo>
                <a:lnTo>
                  <a:pt x="403" y="173"/>
                </a:lnTo>
                <a:lnTo>
                  <a:pt x="403" y="171"/>
                </a:lnTo>
                <a:lnTo>
                  <a:pt x="403" y="169"/>
                </a:lnTo>
                <a:lnTo>
                  <a:pt x="403" y="167"/>
                </a:lnTo>
                <a:lnTo>
                  <a:pt x="405" y="167"/>
                </a:lnTo>
                <a:lnTo>
                  <a:pt x="407" y="167"/>
                </a:lnTo>
                <a:lnTo>
                  <a:pt x="409" y="169"/>
                </a:lnTo>
                <a:lnTo>
                  <a:pt x="409" y="171"/>
                </a:lnTo>
                <a:lnTo>
                  <a:pt x="411" y="171"/>
                </a:lnTo>
                <a:lnTo>
                  <a:pt x="411" y="173"/>
                </a:lnTo>
                <a:lnTo>
                  <a:pt x="412" y="175"/>
                </a:lnTo>
                <a:lnTo>
                  <a:pt x="412" y="178"/>
                </a:lnTo>
                <a:lnTo>
                  <a:pt x="412" y="179"/>
                </a:lnTo>
                <a:lnTo>
                  <a:pt x="414" y="181"/>
                </a:lnTo>
                <a:lnTo>
                  <a:pt x="414" y="185"/>
                </a:lnTo>
                <a:lnTo>
                  <a:pt x="416" y="187"/>
                </a:lnTo>
                <a:lnTo>
                  <a:pt x="416" y="191"/>
                </a:lnTo>
                <a:lnTo>
                  <a:pt x="416" y="193"/>
                </a:lnTo>
                <a:lnTo>
                  <a:pt x="418" y="198"/>
                </a:lnTo>
                <a:lnTo>
                  <a:pt x="418" y="200"/>
                </a:lnTo>
                <a:lnTo>
                  <a:pt x="418" y="204"/>
                </a:lnTo>
                <a:lnTo>
                  <a:pt x="420" y="208"/>
                </a:lnTo>
                <a:lnTo>
                  <a:pt x="420" y="212"/>
                </a:lnTo>
                <a:lnTo>
                  <a:pt x="420" y="214"/>
                </a:lnTo>
                <a:lnTo>
                  <a:pt x="420" y="218"/>
                </a:lnTo>
                <a:lnTo>
                  <a:pt x="420" y="222"/>
                </a:lnTo>
                <a:lnTo>
                  <a:pt x="421" y="226"/>
                </a:lnTo>
                <a:lnTo>
                  <a:pt x="421" y="231"/>
                </a:lnTo>
                <a:lnTo>
                  <a:pt x="423" y="235"/>
                </a:lnTo>
                <a:lnTo>
                  <a:pt x="423" y="239"/>
                </a:lnTo>
                <a:lnTo>
                  <a:pt x="423" y="245"/>
                </a:lnTo>
                <a:lnTo>
                  <a:pt x="425" y="249"/>
                </a:lnTo>
                <a:lnTo>
                  <a:pt x="425" y="253"/>
                </a:lnTo>
                <a:lnTo>
                  <a:pt x="427" y="257"/>
                </a:lnTo>
                <a:lnTo>
                  <a:pt x="427" y="262"/>
                </a:lnTo>
                <a:lnTo>
                  <a:pt x="427" y="266"/>
                </a:lnTo>
                <a:lnTo>
                  <a:pt x="429" y="270"/>
                </a:lnTo>
                <a:lnTo>
                  <a:pt x="429" y="274"/>
                </a:lnTo>
                <a:lnTo>
                  <a:pt x="429" y="279"/>
                </a:lnTo>
                <a:lnTo>
                  <a:pt x="430" y="282"/>
                </a:lnTo>
                <a:lnTo>
                  <a:pt x="430" y="286"/>
                </a:lnTo>
                <a:lnTo>
                  <a:pt x="432" y="290"/>
                </a:lnTo>
                <a:lnTo>
                  <a:pt x="432" y="294"/>
                </a:lnTo>
                <a:lnTo>
                  <a:pt x="432" y="299"/>
                </a:lnTo>
                <a:lnTo>
                  <a:pt x="434" y="303"/>
                </a:lnTo>
                <a:lnTo>
                  <a:pt x="434" y="307"/>
                </a:lnTo>
                <a:lnTo>
                  <a:pt x="436" y="311"/>
                </a:lnTo>
                <a:lnTo>
                  <a:pt x="436" y="315"/>
                </a:lnTo>
                <a:lnTo>
                  <a:pt x="436" y="317"/>
                </a:lnTo>
                <a:lnTo>
                  <a:pt x="436" y="321"/>
                </a:lnTo>
                <a:lnTo>
                  <a:pt x="436" y="325"/>
                </a:lnTo>
                <a:lnTo>
                  <a:pt x="436" y="327"/>
                </a:lnTo>
                <a:lnTo>
                  <a:pt x="438" y="332"/>
                </a:lnTo>
                <a:lnTo>
                  <a:pt x="438" y="334"/>
                </a:lnTo>
                <a:lnTo>
                  <a:pt x="439" y="338"/>
                </a:lnTo>
                <a:lnTo>
                  <a:pt x="439" y="340"/>
                </a:lnTo>
                <a:lnTo>
                  <a:pt x="439" y="342"/>
                </a:lnTo>
                <a:lnTo>
                  <a:pt x="441" y="346"/>
                </a:lnTo>
                <a:lnTo>
                  <a:pt x="441" y="348"/>
                </a:lnTo>
                <a:lnTo>
                  <a:pt x="443" y="350"/>
                </a:lnTo>
                <a:lnTo>
                  <a:pt x="443" y="352"/>
                </a:lnTo>
                <a:lnTo>
                  <a:pt x="443" y="354"/>
                </a:lnTo>
                <a:lnTo>
                  <a:pt x="445" y="356"/>
                </a:lnTo>
                <a:lnTo>
                  <a:pt x="445" y="358"/>
                </a:lnTo>
                <a:lnTo>
                  <a:pt x="445" y="360"/>
                </a:lnTo>
                <a:lnTo>
                  <a:pt x="446" y="360"/>
                </a:lnTo>
                <a:lnTo>
                  <a:pt x="446" y="363"/>
                </a:lnTo>
                <a:lnTo>
                  <a:pt x="448" y="365"/>
                </a:lnTo>
                <a:lnTo>
                  <a:pt x="448" y="367"/>
                </a:lnTo>
                <a:lnTo>
                  <a:pt x="450" y="367"/>
                </a:lnTo>
                <a:lnTo>
                  <a:pt x="452" y="369"/>
                </a:lnTo>
                <a:lnTo>
                  <a:pt x="454" y="371"/>
                </a:lnTo>
                <a:lnTo>
                  <a:pt x="454" y="369"/>
                </a:lnTo>
                <a:lnTo>
                  <a:pt x="455" y="369"/>
                </a:lnTo>
                <a:lnTo>
                  <a:pt x="457" y="369"/>
                </a:lnTo>
                <a:lnTo>
                  <a:pt x="457" y="367"/>
                </a:lnTo>
                <a:lnTo>
                  <a:pt x="459" y="367"/>
                </a:lnTo>
                <a:lnTo>
                  <a:pt x="459" y="365"/>
                </a:lnTo>
                <a:lnTo>
                  <a:pt x="461" y="365"/>
                </a:lnTo>
                <a:lnTo>
                  <a:pt x="461" y="363"/>
                </a:lnTo>
                <a:lnTo>
                  <a:pt x="463" y="363"/>
                </a:lnTo>
                <a:lnTo>
                  <a:pt x="463" y="360"/>
                </a:lnTo>
                <a:lnTo>
                  <a:pt x="464" y="358"/>
                </a:lnTo>
                <a:lnTo>
                  <a:pt x="464" y="356"/>
                </a:lnTo>
                <a:lnTo>
                  <a:pt x="466" y="354"/>
                </a:lnTo>
                <a:lnTo>
                  <a:pt x="468" y="352"/>
                </a:lnTo>
                <a:lnTo>
                  <a:pt x="468" y="350"/>
                </a:lnTo>
                <a:lnTo>
                  <a:pt x="468" y="348"/>
                </a:lnTo>
                <a:lnTo>
                  <a:pt x="468" y="346"/>
                </a:lnTo>
                <a:lnTo>
                  <a:pt x="470" y="344"/>
                </a:lnTo>
                <a:lnTo>
                  <a:pt x="470" y="342"/>
                </a:lnTo>
                <a:lnTo>
                  <a:pt x="472" y="340"/>
                </a:lnTo>
                <a:lnTo>
                  <a:pt x="472" y="338"/>
                </a:lnTo>
                <a:lnTo>
                  <a:pt x="472" y="336"/>
                </a:lnTo>
                <a:lnTo>
                  <a:pt x="473" y="336"/>
                </a:lnTo>
                <a:lnTo>
                  <a:pt x="473" y="334"/>
                </a:lnTo>
                <a:lnTo>
                  <a:pt x="475" y="332"/>
                </a:lnTo>
                <a:lnTo>
                  <a:pt x="475" y="330"/>
                </a:lnTo>
                <a:lnTo>
                  <a:pt x="477" y="327"/>
                </a:lnTo>
                <a:lnTo>
                  <a:pt x="477" y="325"/>
                </a:lnTo>
                <a:lnTo>
                  <a:pt x="479" y="325"/>
                </a:lnTo>
                <a:lnTo>
                  <a:pt x="479" y="323"/>
                </a:lnTo>
                <a:lnTo>
                  <a:pt x="479" y="321"/>
                </a:lnTo>
                <a:lnTo>
                  <a:pt x="481" y="321"/>
                </a:lnTo>
                <a:lnTo>
                  <a:pt x="481" y="319"/>
                </a:lnTo>
                <a:lnTo>
                  <a:pt x="482" y="317"/>
                </a:lnTo>
                <a:lnTo>
                  <a:pt x="482" y="315"/>
                </a:lnTo>
                <a:lnTo>
                  <a:pt x="484" y="315"/>
                </a:lnTo>
                <a:lnTo>
                  <a:pt x="484" y="313"/>
                </a:lnTo>
                <a:lnTo>
                  <a:pt x="484" y="311"/>
                </a:lnTo>
                <a:lnTo>
                  <a:pt x="486" y="309"/>
                </a:lnTo>
                <a:lnTo>
                  <a:pt x="486" y="307"/>
                </a:lnTo>
                <a:lnTo>
                  <a:pt x="488" y="307"/>
                </a:lnTo>
                <a:lnTo>
                  <a:pt x="488" y="305"/>
                </a:lnTo>
                <a:lnTo>
                  <a:pt x="490" y="305"/>
                </a:lnTo>
                <a:lnTo>
                  <a:pt x="490" y="303"/>
                </a:lnTo>
                <a:lnTo>
                  <a:pt x="491" y="303"/>
                </a:lnTo>
                <a:lnTo>
                  <a:pt x="491" y="301"/>
                </a:lnTo>
                <a:lnTo>
                  <a:pt x="493" y="301"/>
                </a:lnTo>
                <a:lnTo>
                  <a:pt x="495" y="301"/>
                </a:lnTo>
                <a:lnTo>
                  <a:pt x="495" y="299"/>
                </a:lnTo>
                <a:lnTo>
                  <a:pt x="497" y="299"/>
                </a:lnTo>
                <a:lnTo>
                  <a:pt x="498" y="299"/>
                </a:lnTo>
                <a:lnTo>
                  <a:pt x="500" y="299"/>
                </a:lnTo>
                <a:lnTo>
                  <a:pt x="502" y="299"/>
                </a:lnTo>
                <a:lnTo>
                  <a:pt x="504" y="299"/>
                </a:lnTo>
                <a:lnTo>
                  <a:pt x="506" y="299"/>
                </a:lnTo>
                <a:lnTo>
                  <a:pt x="507" y="299"/>
                </a:lnTo>
                <a:lnTo>
                  <a:pt x="509" y="301"/>
                </a:lnTo>
                <a:lnTo>
                  <a:pt x="511" y="301"/>
                </a:lnTo>
                <a:lnTo>
                  <a:pt x="513" y="303"/>
                </a:lnTo>
                <a:lnTo>
                  <a:pt x="515" y="303"/>
                </a:lnTo>
                <a:lnTo>
                  <a:pt x="516" y="303"/>
                </a:lnTo>
                <a:lnTo>
                  <a:pt x="516" y="305"/>
                </a:lnTo>
                <a:lnTo>
                  <a:pt x="518" y="305"/>
                </a:lnTo>
                <a:lnTo>
                  <a:pt x="518" y="307"/>
                </a:lnTo>
                <a:lnTo>
                  <a:pt x="520" y="307"/>
                </a:lnTo>
                <a:lnTo>
                  <a:pt x="522" y="307"/>
                </a:lnTo>
                <a:lnTo>
                  <a:pt x="522" y="309"/>
                </a:lnTo>
                <a:lnTo>
                  <a:pt x="524" y="309"/>
                </a:lnTo>
                <a:lnTo>
                  <a:pt x="525" y="309"/>
                </a:lnTo>
                <a:lnTo>
                  <a:pt x="525" y="311"/>
                </a:lnTo>
                <a:lnTo>
                  <a:pt x="527" y="311"/>
                </a:lnTo>
                <a:lnTo>
                  <a:pt x="529" y="311"/>
                </a:lnTo>
                <a:lnTo>
                  <a:pt x="531" y="311"/>
                </a:lnTo>
                <a:lnTo>
                  <a:pt x="531" y="313"/>
                </a:lnTo>
                <a:lnTo>
                  <a:pt x="533" y="313"/>
                </a:lnTo>
                <a:lnTo>
                  <a:pt x="534" y="313"/>
                </a:lnTo>
                <a:lnTo>
                  <a:pt x="536" y="315"/>
                </a:lnTo>
                <a:lnTo>
                  <a:pt x="538" y="315"/>
                </a:lnTo>
                <a:lnTo>
                  <a:pt x="540" y="315"/>
                </a:lnTo>
                <a:lnTo>
                  <a:pt x="542" y="315"/>
                </a:lnTo>
                <a:lnTo>
                  <a:pt x="543" y="315"/>
                </a:lnTo>
                <a:lnTo>
                  <a:pt x="545" y="315"/>
                </a:lnTo>
                <a:lnTo>
                  <a:pt x="547" y="315"/>
                </a:lnTo>
                <a:lnTo>
                  <a:pt x="549" y="315"/>
                </a:lnTo>
                <a:lnTo>
                  <a:pt x="550" y="315"/>
                </a:lnTo>
                <a:lnTo>
                  <a:pt x="552" y="315"/>
                </a:lnTo>
                <a:lnTo>
                  <a:pt x="554" y="315"/>
                </a:lnTo>
                <a:lnTo>
                  <a:pt x="556" y="315"/>
                </a:lnTo>
                <a:lnTo>
                  <a:pt x="558" y="315"/>
                </a:lnTo>
                <a:lnTo>
                  <a:pt x="559" y="315"/>
                </a:lnTo>
                <a:lnTo>
                  <a:pt x="561" y="315"/>
                </a:lnTo>
                <a:lnTo>
                  <a:pt x="563" y="315"/>
                </a:lnTo>
                <a:lnTo>
                  <a:pt x="565" y="315"/>
                </a:lnTo>
                <a:lnTo>
                  <a:pt x="567" y="315"/>
                </a:lnTo>
                <a:lnTo>
                  <a:pt x="568" y="315"/>
                </a:lnTo>
                <a:lnTo>
                  <a:pt x="568" y="313"/>
                </a:lnTo>
                <a:lnTo>
                  <a:pt x="570" y="313"/>
                </a:lnTo>
                <a:lnTo>
                  <a:pt x="572" y="313"/>
                </a:lnTo>
                <a:lnTo>
                  <a:pt x="574" y="313"/>
                </a:lnTo>
                <a:lnTo>
                  <a:pt x="576" y="313"/>
                </a:lnTo>
                <a:lnTo>
                  <a:pt x="577" y="313"/>
                </a:lnTo>
                <a:lnTo>
                  <a:pt x="579" y="313"/>
                </a:lnTo>
                <a:lnTo>
                  <a:pt x="581" y="313"/>
                </a:lnTo>
                <a:lnTo>
                  <a:pt x="583" y="313"/>
                </a:lnTo>
                <a:lnTo>
                  <a:pt x="585" y="313"/>
                </a:lnTo>
                <a:lnTo>
                  <a:pt x="586" y="313"/>
                </a:lnTo>
                <a:lnTo>
                  <a:pt x="588" y="313"/>
                </a:lnTo>
                <a:lnTo>
                  <a:pt x="590" y="313"/>
                </a:lnTo>
                <a:lnTo>
                  <a:pt x="592" y="313"/>
                </a:lnTo>
                <a:lnTo>
                  <a:pt x="594" y="313"/>
                </a:lnTo>
                <a:lnTo>
                  <a:pt x="595" y="313"/>
                </a:lnTo>
                <a:lnTo>
                  <a:pt x="597" y="313"/>
                </a:lnTo>
                <a:lnTo>
                  <a:pt x="599" y="313"/>
                </a:lnTo>
                <a:lnTo>
                  <a:pt x="601" y="313"/>
                </a:lnTo>
                <a:lnTo>
                  <a:pt x="602" y="313"/>
                </a:lnTo>
                <a:lnTo>
                  <a:pt x="604" y="313"/>
                </a:lnTo>
                <a:lnTo>
                  <a:pt x="606" y="313"/>
                </a:lnTo>
                <a:lnTo>
                  <a:pt x="608" y="313"/>
                </a:lnTo>
                <a:lnTo>
                  <a:pt x="610" y="313"/>
                </a:lnTo>
                <a:lnTo>
                  <a:pt x="611" y="313"/>
                </a:lnTo>
                <a:lnTo>
                  <a:pt x="613" y="313"/>
                </a:lnTo>
                <a:lnTo>
                  <a:pt x="615" y="313"/>
                </a:lnTo>
                <a:lnTo>
                  <a:pt x="617" y="313"/>
                </a:lnTo>
                <a:lnTo>
                  <a:pt x="619" y="313"/>
                </a:lnTo>
                <a:lnTo>
                  <a:pt x="620" y="313"/>
                </a:lnTo>
                <a:lnTo>
                  <a:pt x="622" y="313"/>
                </a:lnTo>
                <a:lnTo>
                  <a:pt x="624" y="313"/>
                </a:lnTo>
              </a:path>
            </a:pathLst>
          </a:custGeom>
          <a:noFill/>
          <a:ln w="381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029"/>
          <p:cNvSpPr>
            <a:spLocks/>
          </p:cNvSpPr>
          <p:nvPr/>
        </p:nvSpPr>
        <p:spPr bwMode="auto">
          <a:xfrm>
            <a:off x="4545013" y="5311775"/>
            <a:ext cx="627062" cy="857250"/>
          </a:xfrm>
          <a:custGeom>
            <a:avLst/>
            <a:gdLst>
              <a:gd name="T0" fmla="*/ 2147483646 w 395"/>
              <a:gd name="T1" fmla="*/ 2147483646 h 540"/>
              <a:gd name="T2" fmla="*/ 2147483646 w 395"/>
              <a:gd name="T3" fmla="*/ 2147483646 h 540"/>
              <a:gd name="T4" fmla="*/ 2147483646 w 395"/>
              <a:gd name="T5" fmla="*/ 2147483646 h 540"/>
              <a:gd name="T6" fmla="*/ 2147483646 w 395"/>
              <a:gd name="T7" fmla="*/ 2147483646 h 540"/>
              <a:gd name="T8" fmla="*/ 2147483646 w 395"/>
              <a:gd name="T9" fmla="*/ 2147483646 h 540"/>
              <a:gd name="T10" fmla="*/ 2147483646 w 395"/>
              <a:gd name="T11" fmla="*/ 2147483646 h 540"/>
              <a:gd name="T12" fmla="*/ 2147483646 w 395"/>
              <a:gd name="T13" fmla="*/ 2147483646 h 540"/>
              <a:gd name="T14" fmla="*/ 2147483646 w 395"/>
              <a:gd name="T15" fmla="*/ 2147483646 h 540"/>
              <a:gd name="T16" fmla="*/ 2147483646 w 395"/>
              <a:gd name="T17" fmla="*/ 2147483646 h 540"/>
              <a:gd name="T18" fmla="*/ 2147483646 w 395"/>
              <a:gd name="T19" fmla="*/ 2147483646 h 540"/>
              <a:gd name="T20" fmla="*/ 2147483646 w 395"/>
              <a:gd name="T21" fmla="*/ 2147483646 h 540"/>
              <a:gd name="T22" fmla="*/ 2147483646 w 395"/>
              <a:gd name="T23" fmla="*/ 2147483646 h 540"/>
              <a:gd name="T24" fmla="*/ 2147483646 w 395"/>
              <a:gd name="T25" fmla="*/ 2147483646 h 540"/>
              <a:gd name="T26" fmla="*/ 2147483646 w 395"/>
              <a:gd name="T27" fmla="*/ 2147483646 h 540"/>
              <a:gd name="T28" fmla="*/ 2147483646 w 395"/>
              <a:gd name="T29" fmla="*/ 2147483646 h 540"/>
              <a:gd name="T30" fmla="*/ 2147483646 w 395"/>
              <a:gd name="T31" fmla="*/ 2147483646 h 540"/>
              <a:gd name="T32" fmla="*/ 2147483646 w 395"/>
              <a:gd name="T33" fmla="*/ 2147483646 h 540"/>
              <a:gd name="T34" fmla="*/ 2147483646 w 395"/>
              <a:gd name="T35" fmla="*/ 2147483646 h 540"/>
              <a:gd name="T36" fmla="*/ 2147483646 w 395"/>
              <a:gd name="T37" fmla="*/ 2147483646 h 540"/>
              <a:gd name="T38" fmla="*/ 2147483646 w 395"/>
              <a:gd name="T39" fmla="*/ 2147483646 h 540"/>
              <a:gd name="T40" fmla="*/ 2147483646 w 395"/>
              <a:gd name="T41" fmla="*/ 2147483646 h 540"/>
              <a:gd name="T42" fmla="*/ 2147483646 w 395"/>
              <a:gd name="T43" fmla="*/ 2147483646 h 540"/>
              <a:gd name="T44" fmla="*/ 2147483646 w 395"/>
              <a:gd name="T45" fmla="*/ 2147483646 h 540"/>
              <a:gd name="T46" fmla="*/ 2147483646 w 395"/>
              <a:gd name="T47" fmla="*/ 2147483646 h 540"/>
              <a:gd name="T48" fmla="*/ 2147483646 w 395"/>
              <a:gd name="T49" fmla="*/ 2147483646 h 540"/>
              <a:gd name="T50" fmla="*/ 2147483646 w 395"/>
              <a:gd name="T51" fmla="*/ 2147483646 h 540"/>
              <a:gd name="T52" fmla="*/ 2147483646 w 395"/>
              <a:gd name="T53" fmla="*/ 2147483646 h 540"/>
              <a:gd name="T54" fmla="*/ 2147483646 w 395"/>
              <a:gd name="T55" fmla="*/ 2147483646 h 540"/>
              <a:gd name="T56" fmla="*/ 2147483646 w 395"/>
              <a:gd name="T57" fmla="*/ 2147483646 h 540"/>
              <a:gd name="T58" fmla="*/ 2147483646 w 395"/>
              <a:gd name="T59" fmla="*/ 2147483646 h 540"/>
              <a:gd name="T60" fmla="*/ 2147483646 w 395"/>
              <a:gd name="T61" fmla="*/ 0 h 540"/>
              <a:gd name="T62" fmla="*/ 2147483646 w 395"/>
              <a:gd name="T63" fmla="*/ 2147483646 h 540"/>
              <a:gd name="T64" fmla="*/ 2147483646 w 395"/>
              <a:gd name="T65" fmla="*/ 2147483646 h 540"/>
              <a:gd name="T66" fmla="*/ 2147483646 w 395"/>
              <a:gd name="T67" fmla="*/ 2147483646 h 540"/>
              <a:gd name="T68" fmla="*/ 2147483646 w 395"/>
              <a:gd name="T69" fmla="*/ 2147483646 h 540"/>
              <a:gd name="T70" fmla="*/ 2147483646 w 395"/>
              <a:gd name="T71" fmla="*/ 2147483646 h 540"/>
              <a:gd name="T72" fmla="*/ 2147483646 w 395"/>
              <a:gd name="T73" fmla="*/ 2147483646 h 540"/>
              <a:gd name="T74" fmla="*/ 2147483646 w 395"/>
              <a:gd name="T75" fmla="*/ 2147483646 h 540"/>
              <a:gd name="T76" fmla="*/ 2147483646 w 395"/>
              <a:gd name="T77" fmla="*/ 2147483646 h 540"/>
              <a:gd name="T78" fmla="*/ 2147483646 w 395"/>
              <a:gd name="T79" fmla="*/ 2147483646 h 540"/>
              <a:gd name="T80" fmla="*/ 2147483646 w 395"/>
              <a:gd name="T81" fmla="*/ 2147483646 h 540"/>
              <a:gd name="T82" fmla="*/ 2147483646 w 395"/>
              <a:gd name="T83" fmla="*/ 2147483646 h 540"/>
              <a:gd name="T84" fmla="*/ 2147483646 w 395"/>
              <a:gd name="T85" fmla="*/ 2147483646 h 540"/>
              <a:gd name="T86" fmla="*/ 2147483646 w 395"/>
              <a:gd name="T87" fmla="*/ 2147483646 h 540"/>
              <a:gd name="T88" fmla="*/ 2147483646 w 395"/>
              <a:gd name="T89" fmla="*/ 2147483646 h 540"/>
              <a:gd name="T90" fmla="*/ 2147483646 w 395"/>
              <a:gd name="T91" fmla="*/ 2147483646 h 540"/>
              <a:gd name="T92" fmla="*/ 2147483646 w 395"/>
              <a:gd name="T93" fmla="*/ 2147483646 h 540"/>
              <a:gd name="T94" fmla="*/ 2147483646 w 395"/>
              <a:gd name="T95" fmla="*/ 2147483646 h 540"/>
              <a:gd name="T96" fmla="*/ 2147483646 w 395"/>
              <a:gd name="T97" fmla="*/ 2147483646 h 540"/>
              <a:gd name="T98" fmla="*/ 2147483646 w 395"/>
              <a:gd name="T99" fmla="*/ 2147483646 h 540"/>
              <a:gd name="T100" fmla="*/ 2147483646 w 395"/>
              <a:gd name="T101" fmla="*/ 2147483646 h 540"/>
              <a:gd name="T102" fmla="*/ 2147483646 w 395"/>
              <a:gd name="T103" fmla="*/ 2147483646 h 540"/>
              <a:gd name="T104" fmla="*/ 2147483646 w 395"/>
              <a:gd name="T105" fmla="*/ 2147483646 h 540"/>
              <a:gd name="T106" fmla="*/ 2147483646 w 395"/>
              <a:gd name="T107" fmla="*/ 2147483646 h 540"/>
              <a:gd name="T108" fmla="*/ 2147483646 w 395"/>
              <a:gd name="T109" fmla="*/ 2147483646 h 540"/>
              <a:gd name="T110" fmla="*/ 2147483646 w 395"/>
              <a:gd name="T111" fmla="*/ 2147483646 h 540"/>
              <a:gd name="T112" fmla="*/ 2147483646 w 395"/>
              <a:gd name="T113" fmla="*/ 2147483646 h 540"/>
              <a:gd name="T114" fmla="*/ 2147483646 w 395"/>
              <a:gd name="T115" fmla="*/ 2147483646 h 540"/>
              <a:gd name="T116" fmla="*/ 2147483646 w 395"/>
              <a:gd name="T117" fmla="*/ 2147483646 h 540"/>
              <a:gd name="T118" fmla="*/ 2147483646 w 395"/>
              <a:gd name="T119" fmla="*/ 2147483646 h 540"/>
              <a:gd name="T120" fmla="*/ 2147483646 w 395"/>
              <a:gd name="T121" fmla="*/ 2147483646 h 5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95"/>
              <a:gd name="T184" fmla="*/ 0 h 540"/>
              <a:gd name="T185" fmla="*/ 395 w 395"/>
              <a:gd name="T186" fmla="*/ 540 h 54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95" h="540">
                <a:moveTo>
                  <a:pt x="0" y="294"/>
                </a:moveTo>
                <a:lnTo>
                  <a:pt x="1" y="294"/>
                </a:lnTo>
                <a:lnTo>
                  <a:pt x="2" y="294"/>
                </a:lnTo>
                <a:lnTo>
                  <a:pt x="3" y="294"/>
                </a:lnTo>
                <a:lnTo>
                  <a:pt x="5" y="294"/>
                </a:lnTo>
                <a:lnTo>
                  <a:pt x="6" y="294"/>
                </a:lnTo>
                <a:lnTo>
                  <a:pt x="7" y="294"/>
                </a:lnTo>
                <a:lnTo>
                  <a:pt x="8" y="294"/>
                </a:lnTo>
                <a:lnTo>
                  <a:pt x="9" y="294"/>
                </a:lnTo>
                <a:lnTo>
                  <a:pt x="10" y="294"/>
                </a:lnTo>
                <a:lnTo>
                  <a:pt x="11" y="294"/>
                </a:lnTo>
                <a:lnTo>
                  <a:pt x="12" y="294"/>
                </a:lnTo>
                <a:lnTo>
                  <a:pt x="14" y="294"/>
                </a:lnTo>
                <a:lnTo>
                  <a:pt x="15" y="294"/>
                </a:lnTo>
                <a:lnTo>
                  <a:pt x="16" y="294"/>
                </a:lnTo>
                <a:lnTo>
                  <a:pt x="17" y="294"/>
                </a:lnTo>
                <a:lnTo>
                  <a:pt x="18" y="294"/>
                </a:lnTo>
                <a:lnTo>
                  <a:pt x="19" y="294"/>
                </a:lnTo>
                <a:lnTo>
                  <a:pt x="20" y="294"/>
                </a:lnTo>
                <a:lnTo>
                  <a:pt x="22" y="294"/>
                </a:lnTo>
                <a:lnTo>
                  <a:pt x="23" y="294"/>
                </a:lnTo>
                <a:lnTo>
                  <a:pt x="24" y="294"/>
                </a:lnTo>
                <a:lnTo>
                  <a:pt x="25" y="294"/>
                </a:lnTo>
                <a:lnTo>
                  <a:pt x="26" y="294"/>
                </a:lnTo>
                <a:lnTo>
                  <a:pt x="27" y="294"/>
                </a:lnTo>
                <a:lnTo>
                  <a:pt x="28" y="294"/>
                </a:lnTo>
                <a:lnTo>
                  <a:pt x="29" y="294"/>
                </a:lnTo>
                <a:lnTo>
                  <a:pt x="31" y="294"/>
                </a:lnTo>
                <a:lnTo>
                  <a:pt x="32" y="294"/>
                </a:lnTo>
                <a:lnTo>
                  <a:pt x="33" y="294"/>
                </a:lnTo>
                <a:lnTo>
                  <a:pt x="34" y="294"/>
                </a:lnTo>
                <a:lnTo>
                  <a:pt x="35" y="294"/>
                </a:lnTo>
                <a:lnTo>
                  <a:pt x="35" y="296"/>
                </a:lnTo>
                <a:lnTo>
                  <a:pt x="36" y="296"/>
                </a:lnTo>
                <a:lnTo>
                  <a:pt x="37" y="296"/>
                </a:lnTo>
                <a:lnTo>
                  <a:pt x="38" y="296"/>
                </a:lnTo>
                <a:lnTo>
                  <a:pt x="40" y="296"/>
                </a:lnTo>
                <a:lnTo>
                  <a:pt x="41" y="296"/>
                </a:lnTo>
                <a:lnTo>
                  <a:pt x="42" y="296"/>
                </a:lnTo>
                <a:lnTo>
                  <a:pt x="43" y="296"/>
                </a:lnTo>
                <a:lnTo>
                  <a:pt x="44" y="296"/>
                </a:lnTo>
                <a:lnTo>
                  <a:pt x="45" y="296"/>
                </a:lnTo>
                <a:lnTo>
                  <a:pt x="46" y="296"/>
                </a:lnTo>
                <a:lnTo>
                  <a:pt x="48" y="296"/>
                </a:lnTo>
                <a:lnTo>
                  <a:pt x="49" y="296"/>
                </a:lnTo>
                <a:lnTo>
                  <a:pt x="50" y="296"/>
                </a:lnTo>
                <a:lnTo>
                  <a:pt x="51" y="296"/>
                </a:lnTo>
                <a:lnTo>
                  <a:pt x="52" y="296"/>
                </a:lnTo>
                <a:lnTo>
                  <a:pt x="53" y="296"/>
                </a:lnTo>
                <a:lnTo>
                  <a:pt x="54" y="296"/>
                </a:lnTo>
                <a:lnTo>
                  <a:pt x="55" y="296"/>
                </a:lnTo>
                <a:lnTo>
                  <a:pt x="57" y="294"/>
                </a:lnTo>
                <a:lnTo>
                  <a:pt x="58" y="294"/>
                </a:lnTo>
                <a:lnTo>
                  <a:pt x="59" y="294"/>
                </a:lnTo>
                <a:lnTo>
                  <a:pt x="60" y="294"/>
                </a:lnTo>
                <a:lnTo>
                  <a:pt x="60" y="293"/>
                </a:lnTo>
                <a:lnTo>
                  <a:pt x="61" y="293"/>
                </a:lnTo>
                <a:lnTo>
                  <a:pt x="62" y="293"/>
                </a:lnTo>
                <a:lnTo>
                  <a:pt x="62" y="291"/>
                </a:lnTo>
                <a:lnTo>
                  <a:pt x="63" y="291"/>
                </a:lnTo>
                <a:lnTo>
                  <a:pt x="65" y="291"/>
                </a:lnTo>
                <a:lnTo>
                  <a:pt x="65" y="289"/>
                </a:lnTo>
                <a:lnTo>
                  <a:pt x="66" y="289"/>
                </a:lnTo>
                <a:lnTo>
                  <a:pt x="67" y="289"/>
                </a:lnTo>
                <a:lnTo>
                  <a:pt x="67" y="287"/>
                </a:lnTo>
                <a:lnTo>
                  <a:pt x="68" y="287"/>
                </a:lnTo>
                <a:lnTo>
                  <a:pt x="69" y="287"/>
                </a:lnTo>
                <a:lnTo>
                  <a:pt x="69" y="285"/>
                </a:lnTo>
                <a:lnTo>
                  <a:pt x="70" y="285"/>
                </a:lnTo>
                <a:lnTo>
                  <a:pt x="71" y="285"/>
                </a:lnTo>
                <a:lnTo>
                  <a:pt x="71" y="283"/>
                </a:lnTo>
                <a:lnTo>
                  <a:pt x="72" y="283"/>
                </a:lnTo>
                <a:lnTo>
                  <a:pt x="74" y="281"/>
                </a:lnTo>
                <a:lnTo>
                  <a:pt x="75" y="281"/>
                </a:lnTo>
                <a:lnTo>
                  <a:pt x="76" y="281"/>
                </a:lnTo>
                <a:lnTo>
                  <a:pt x="77" y="281"/>
                </a:lnTo>
                <a:lnTo>
                  <a:pt x="78" y="281"/>
                </a:lnTo>
                <a:lnTo>
                  <a:pt x="79" y="281"/>
                </a:lnTo>
                <a:lnTo>
                  <a:pt x="80" y="281"/>
                </a:lnTo>
                <a:lnTo>
                  <a:pt x="82" y="281"/>
                </a:lnTo>
                <a:lnTo>
                  <a:pt x="82" y="283"/>
                </a:lnTo>
                <a:lnTo>
                  <a:pt x="83" y="283"/>
                </a:lnTo>
                <a:lnTo>
                  <a:pt x="84" y="283"/>
                </a:lnTo>
                <a:lnTo>
                  <a:pt x="84" y="285"/>
                </a:lnTo>
                <a:lnTo>
                  <a:pt x="85" y="285"/>
                </a:lnTo>
                <a:lnTo>
                  <a:pt x="85" y="287"/>
                </a:lnTo>
                <a:lnTo>
                  <a:pt x="86" y="287"/>
                </a:lnTo>
                <a:lnTo>
                  <a:pt x="86" y="289"/>
                </a:lnTo>
                <a:lnTo>
                  <a:pt x="87" y="289"/>
                </a:lnTo>
                <a:lnTo>
                  <a:pt x="87" y="291"/>
                </a:lnTo>
                <a:lnTo>
                  <a:pt x="88" y="293"/>
                </a:lnTo>
                <a:lnTo>
                  <a:pt x="89" y="294"/>
                </a:lnTo>
                <a:lnTo>
                  <a:pt x="89" y="296"/>
                </a:lnTo>
                <a:lnTo>
                  <a:pt x="91" y="296"/>
                </a:lnTo>
                <a:lnTo>
                  <a:pt x="91" y="298"/>
                </a:lnTo>
                <a:lnTo>
                  <a:pt x="92" y="300"/>
                </a:lnTo>
                <a:lnTo>
                  <a:pt x="92" y="302"/>
                </a:lnTo>
                <a:lnTo>
                  <a:pt x="92" y="304"/>
                </a:lnTo>
                <a:lnTo>
                  <a:pt x="92" y="306"/>
                </a:lnTo>
                <a:lnTo>
                  <a:pt x="93" y="306"/>
                </a:lnTo>
                <a:lnTo>
                  <a:pt x="93" y="308"/>
                </a:lnTo>
                <a:lnTo>
                  <a:pt x="94" y="310"/>
                </a:lnTo>
                <a:lnTo>
                  <a:pt x="94" y="312"/>
                </a:lnTo>
                <a:lnTo>
                  <a:pt x="95" y="314"/>
                </a:lnTo>
                <a:lnTo>
                  <a:pt x="95" y="316"/>
                </a:lnTo>
                <a:lnTo>
                  <a:pt x="96" y="316"/>
                </a:lnTo>
                <a:lnTo>
                  <a:pt x="96" y="318"/>
                </a:lnTo>
                <a:lnTo>
                  <a:pt x="96" y="320"/>
                </a:lnTo>
                <a:lnTo>
                  <a:pt x="97" y="322"/>
                </a:lnTo>
                <a:lnTo>
                  <a:pt x="97" y="324"/>
                </a:lnTo>
                <a:lnTo>
                  <a:pt x="99" y="325"/>
                </a:lnTo>
                <a:lnTo>
                  <a:pt x="99" y="327"/>
                </a:lnTo>
                <a:lnTo>
                  <a:pt x="100" y="327"/>
                </a:lnTo>
                <a:lnTo>
                  <a:pt x="100" y="329"/>
                </a:lnTo>
                <a:lnTo>
                  <a:pt x="100" y="331"/>
                </a:lnTo>
                <a:lnTo>
                  <a:pt x="101" y="333"/>
                </a:lnTo>
                <a:lnTo>
                  <a:pt x="102" y="335"/>
                </a:lnTo>
                <a:lnTo>
                  <a:pt x="102" y="337"/>
                </a:lnTo>
                <a:lnTo>
                  <a:pt x="102" y="339"/>
                </a:lnTo>
                <a:lnTo>
                  <a:pt x="102" y="341"/>
                </a:lnTo>
                <a:lnTo>
                  <a:pt x="103" y="341"/>
                </a:lnTo>
                <a:lnTo>
                  <a:pt x="103" y="343"/>
                </a:lnTo>
                <a:lnTo>
                  <a:pt x="104" y="343"/>
                </a:lnTo>
                <a:lnTo>
                  <a:pt x="104" y="345"/>
                </a:lnTo>
                <a:lnTo>
                  <a:pt x="105" y="345"/>
                </a:lnTo>
                <a:lnTo>
                  <a:pt x="105" y="347"/>
                </a:lnTo>
                <a:lnTo>
                  <a:pt x="106" y="347"/>
                </a:lnTo>
                <a:lnTo>
                  <a:pt x="108" y="347"/>
                </a:lnTo>
                <a:lnTo>
                  <a:pt x="108" y="349"/>
                </a:lnTo>
                <a:lnTo>
                  <a:pt x="109" y="347"/>
                </a:lnTo>
                <a:lnTo>
                  <a:pt x="110" y="347"/>
                </a:lnTo>
                <a:lnTo>
                  <a:pt x="111" y="345"/>
                </a:lnTo>
                <a:lnTo>
                  <a:pt x="112" y="345"/>
                </a:lnTo>
                <a:lnTo>
                  <a:pt x="112" y="343"/>
                </a:lnTo>
                <a:lnTo>
                  <a:pt x="112" y="341"/>
                </a:lnTo>
                <a:lnTo>
                  <a:pt x="112" y="339"/>
                </a:lnTo>
                <a:lnTo>
                  <a:pt x="113" y="339"/>
                </a:lnTo>
                <a:lnTo>
                  <a:pt x="113" y="337"/>
                </a:lnTo>
                <a:lnTo>
                  <a:pt x="113" y="335"/>
                </a:lnTo>
                <a:lnTo>
                  <a:pt x="114" y="333"/>
                </a:lnTo>
                <a:lnTo>
                  <a:pt x="114" y="331"/>
                </a:lnTo>
                <a:lnTo>
                  <a:pt x="114" y="329"/>
                </a:lnTo>
                <a:lnTo>
                  <a:pt x="115" y="327"/>
                </a:lnTo>
                <a:lnTo>
                  <a:pt x="115" y="325"/>
                </a:lnTo>
                <a:lnTo>
                  <a:pt x="117" y="322"/>
                </a:lnTo>
                <a:lnTo>
                  <a:pt x="117" y="320"/>
                </a:lnTo>
                <a:lnTo>
                  <a:pt x="117" y="318"/>
                </a:lnTo>
                <a:lnTo>
                  <a:pt x="118" y="314"/>
                </a:lnTo>
                <a:lnTo>
                  <a:pt x="118" y="312"/>
                </a:lnTo>
                <a:lnTo>
                  <a:pt x="119" y="308"/>
                </a:lnTo>
                <a:lnTo>
                  <a:pt x="119" y="306"/>
                </a:lnTo>
                <a:lnTo>
                  <a:pt x="119" y="302"/>
                </a:lnTo>
                <a:lnTo>
                  <a:pt x="120" y="298"/>
                </a:lnTo>
                <a:lnTo>
                  <a:pt x="120" y="296"/>
                </a:lnTo>
                <a:lnTo>
                  <a:pt x="120" y="293"/>
                </a:lnTo>
                <a:lnTo>
                  <a:pt x="121" y="289"/>
                </a:lnTo>
                <a:lnTo>
                  <a:pt x="121" y="285"/>
                </a:lnTo>
                <a:lnTo>
                  <a:pt x="122" y="281"/>
                </a:lnTo>
                <a:lnTo>
                  <a:pt x="122" y="277"/>
                </a:lnTo>
                <a:lnTo>
                  <a:pt x="122" y="273"/>
                </a:lnTo>
                <a:lnTo>
                  <a:pt x="122" y="269"/>
                </a:lnTo>
                <a:lnTo>
                  <a:pt x="122" y="265"/>
                </a:lnTo>
                <a:lnTo>
                  <a:pt x="123" y="262"/>
                </a:lnTo>
                <a:lnTo>
                  <a:pt x="123" y="258"/>
                </a:lnTo>
                <a:lnTo>
                  <a:pt x="123" y="254"/>
                </a:lnTo>
                <a:lnTo>
                  <a:pt x="125" y="250"/>
                </a:lnTo>
                <a:lnTo>
                  <a:pt x="125" y="246"/>
                </a:lnTo>
                <a:lnTo>
                  <a:pt x="125" y="242"/>
                </a:lnTo>
                <a:lnTo>
                  <a:pt x="126" y="238"/>
                </a:lnTo>
                <a:lnTo>
                  <a:pt x="126" y="234"/>
                </a:lnTo>
                <a:lnTo>
                  <a:pt x="127" y="230"/>
                </a:lnTo>
                <a:lnTo>
                  <a:pt x="127" y="225"/>
                </a:lnTo>
                <a:lnTo>
                  <a:pt x="127" y="221"/>
                </a:lnTo>
                <a:lnTo>
                  <a:pt x="128" y="217"/>
                </a:lnTo>
                <a:lnTo>
                  <a:pt x="128" y="213"/>
                </a:lnTo>
                <a:lnTo>
                  <a:pt x="129" y="209"/>
                </a:lnTo>
                <a:lnTo>
                  <a:pt x="129" y="205"/>
                </a:lnTo>
                <a:lnTo>
                  <a:pt x="129" y="201"/>
                </a:lnTo>
                <a:lnTo>
                  <a:pt x="130" y="199"/>
                </a:lnTo>
                <a:lnTo>
                  <a:pt x="130" y="196"/>
                </a:lnTo>
                <a:lnTo>
                  <a:pt x="131" y="192"/>
                </a:lnTo>
                <a:lnTo>
                  <a:pt x="131" y="188"/>
                </a:lnTo>
                <a:lnTo>
                  <a:pt x="131" y="186"/>
                </a:lnTo>
                <a:lnTo>
                  <a:pt x="132" y="182"/>
                </a:lnTo>
                <a:lnTo>
                  <a:pt x="132" y="180"/>
                </a:lnTo>
                <a:lnTo>
                  <a:pt x="132" y="176"/>
                </a:lnTo>
                <a:lnTo>
                  <a:pt x="132" y="174"/>
                </a:lnTo>
                <a:lnTo>
                  <a:pt x="132" y="170"/>
                </a:lnTo>
                <a:lnTo>
                  <a:pt x="134" y="168"/>
                </a:lnTo>
                <a:lnTo>
                  <a:pt x="134" y="167"/>
                </a:lnTo>
                <a:lnTo>
                  <a:pt x="134" y="165"/>
                </a:lnTo>
                <a:lnTo>
                  <a:pt x="135" y="163"/>
                </a:lnTo>
                <a:lnTo>
                  <a:pt x="135" y="161"/>
                </a:lnTo>
                <a:lnTo>
                  <a:pt x="136" y="161"/>
                </a:lnTo>
                <a:lnTo>
                  <a:pt x="136" y="159"/>
                </a:lnTo>
                <a:lnTo>
                  <a:pt x="137" y="157"/>
                </a:lnTo>
                <a:lnTo>
                  <a:pt x="138" y="157"/>
                </a:lnTo>
                <a:lnTo>
                  <a:pt x="139" y="157"/>
                </a:lnTo>
                <a:lnTo>
                  <a:pt x="139" y="159"/>
                </a:lnTo>
                <a:lnTo>
                  <a:pt x="140" y="161"/>
                </a:lnTo>
                <a:lnTo>
                  <a:pt x="140" y="163"/>
                </a:lnTo>
                <a:lnTo>
                  <a:pt x="142" y="165"/>
                </a:lnTo>
                <a:lnTo>
                  <a:pt x="142" y="167"/>
                </a:lnTo>
                <a:lnTo>
                  <a:pt x="142" y="168"/>
                </a:lnTo>
                <a:lnTo>
                  <a:pt x="143" y="170"/>
                </a:lnTo>
                <a:lnTo>
                  <a:pt x="143" y="174"/>
                </a:lnTo>
                <a:lnTo>
                  <a:pt x="143" y="176"/>
                </a:lnTo>
                <a:lnTo>
                  <a:pt x="143" y="180"/>
                </a:lnTo>
                <a:lnTo>
                  <a:pt x="143" y="184"/>
                </a:lnTo>
                <a:lnTo>
                  <a:pt x="144" y="188"/>
                </a:lnTo>
                <a:lnTo>
                  <a:pt x="144" y="192"/>
                </a:lnTo>
                <a:lnTo>
                  <a:pt x="144" y="196"/>
                </a:lnTo>
                <a:lnTo>
                  <a:pt x="145" y="201"/>
                </a:lnTo>
                <a:lnTo>
                  <a:pt x="145" y="205"/>
                </a:lnTo>
                <a:lnTo>
                  <a:pt x="146" y="211"/>
                </a:lnTo>
                <a:lnTo>
                  <a:pt x="146" y="217"/>
                </a:lnTo>
                <a:lnTo>
                  <a:pt x="146" y="221"/>
                </a:lnTo>
                <a:lnTo>
                  <a:pt x="147" y="227"/>
                </a:lnTo>
                <a:lnTo>
                  <a:pt x="147" y="234"/>
                </a:lnTo>
                <a:lnTo>
                  <a:pt x="148" y="240"/>
                </a:lnTo>
                <a:lnTo>
                  <a:pt x="148" y="246"/>
                </a:lnTo>
                <a:lnTo>
                  <a:pt x="148" y="254"/>
                </a:lnTo>
                <a:lnTo>
                  <a:pt x="149" y="260"/>
                </a:lnTo>
                <a:lnTo>
                  <a:pt x="149" y="267"/>
                </a:lnTo>
                <a:lnTo>
                  <a:pt x="149" y="273"/>
                </a:lnTo>
                <a:lnTo>
                  <a:pt x="151" y="281"/>
                </a:lnTo>
                <a:lnTo>
                  <a:pt x="151" y="289"/>
                </a:lnTo>
                <a:lnTo>
                  <a:pt x="152" y="296"/>
                </a:lnTo>
                <a:lnTo>
                  <a:pt x="152" y="304"/>
                </a:lnTo>
                <a:lnTo>
                  <a:pt x="152" y="312"/>
                </a:lnTo>
                <a:lnTo>
                  <a:pt x="153" y="320"/>
                </a:lnTo>
                <a:lnTo>
                  <a:pt x="153" y="327"/>
                </a:lnTo>
                <a:lnTo>
                  <a:pt x="153" y="335"/>
                </a:lnTo>
                <a:lnTo>
                  <a:pt x="153" y="343"/>
                </a:lnTo>
                <a:lnTo>
                  <a:pt x="153" y="351"/>
                </a:lnTo>
                <a:lnTo>
                  <a:pt x="154" y="358"/>
                </a:lnTo>
                <a:lnTo>
                  <a:pt x="154" y="366"/>
                </a:lnTo>
                <a:lnTo>
                  <a:pt x="154" y="376"/>
                </a:lnTo>
                <a:lnTo>
                  <a:pt x="155" y="384"/>
                </a:lnTo>
                <a:lnTo>
                  <a:pt x="155" y="391"/>
                </a:lnTo>
                <a:lnTo>
                  <a:pt x="156" y="399"/>
                </a:lnTo>
                <a:lnTo>
                  <a:pt x="156" y="407"/>
                </a:lnTo>
                <a:lnTo>
                  <a:pt x="156" y="415"/>
                </a:lnTo>
                <a:lnTo>
                  <a:pt x="157" y="422"/>
                </a:lnTo>
                <a:lnTo>
                  <a:pt x="157" y="430"/>
                </a:lnTo>
                <a:lnTo>
                  <a:pt x="159" y="438"/>
                </a:lnTo>
                <a:lnTo>
                  <a:pt x="159" y="444"/>
                </a:lnTo>
                <a:lnTo>
                  <a:pt x="159" y="452"/>
                </a:lnTo>
                <a:lnTo>
                  <a:pt x="160" y="459"/>
                </a:lnTo>
                <a:lnTo>
                  <a:pt x="160" y="465"/>
                </a:lnTo>
                <a:lnTo>
                  <a:pt x="160" y="471"/>
                </a:lnTo>
                <a:lnTo>
                  <a:pt x="161" y="479"/>
                </a:lnTo>
                <a:lnTo>
                  <a:pt x="161" y="484"/>
                </a:lnTo>
                <a:lnTo>
                  <a:pt x="162" y="490"/>
                </a:lnTo>
                <a:lnTo>
                  <a:pt x="162" y="496"/>
                </a:lnTo>
                <a:lnTo>
                  <a:pt x="162" y="500"/>
                </a:lnTo>
                <a:lnTo>
                  <a:pt x="163" y="506"/>
                </a:lnTo>
                <a:lnTo>
                  <a:pt x="163" y="510"/>
                </a:lnTo>
                <a:lnTo>
                  <a:pt x="163" y="514"/>
                </a:lnTo>
                <a:lnTo>
                  <a:pt x="163" y="517"/>
                </a:lnTo>
                <a:lnTo>
                  <a:pt x="163" y="521"/>
                </a:lnTo>
                <a:lnTo>
                  <a:pt x="164" y="525"/>
                </a:lnTo>
                <a:lnTo>
                  <a:pt x="164" y="529"/>
                </a:lnTo>
                <a:lnTo>
                  <a:pt x="165" y="531"/>
                </a:lnTo>
                <a:lnTo>
                  <a:pt x="165" y="533"/>
                </a:lnTo>
                <a:lnTo>
                  <a:pt x="165" y="535"/>
                </a:lnTo>
                <a:lnTo>
                  <a:pt x="166" y="537"/>
                </a:lnTo>
                <a:lnTo>
                  <a:pt x="166" y="539"/>
                </a:lnTo>
                <a:lnTo>
                  <a:pt x="168" y="539"/>
                </a:lnTo>
                <a:lnTo>
                  <a:pt x="169" y="537"/>
                </a:lnTo>
                <a:lnTo>
                  <a:pt x="169" y="535"/>
                </a:lnTo>
                <a:lnTo>
                  <a:pt x="170" y="533"/>
                </a:lnTo>
                <a:lnTo>
                  <a:pt x="170" y="531"/>
                </a:lnTo>
                <a:lnTo>
                  <a:pt x="171" y="529"/>
                </a:lnTo>
                <a:lnTo>
                  <a:pt x="171" y="525"/>
                </a:lnTo>
                <a:lnTo>
                  <a:pt x="171" y="521"/>
                </a:lnTo>
                <a:lnTo>
                  <a:pt x="172" y="517"/>
                </a:lnTo>
                <a:lnTo>
                  <a:pt x="172" y="514"/>
                </a:lnTo>
                <a:lnTo>
                  <a:pt x="172" y="508"/>
                </a:lnTo>
                <a:lnTo>
                  <a:pt x="173" y="504"/>
                </a:lnTo>
                <a:lnTo>
                  <a:pt x="173" y="498"/>
                </a:lnTo>
                <a:lnTo>
                  <a:pt x="173" y="492"/>
                </a:lnTo>
                <a:lnTo>
                  <a:pt x="173" y="484"/>
                </a:lnTo>
                <a:lnTo>
                  <a:pt x="173" y="479"/>
                </a:lnTo>
                <a:lnTo>
                  <a:pt x="174" y="471"/>
                </a:lnTo>
                <a:lnTo>
                  <a:pt x="174" y="463"/>
                </a:lnTo>
                <a:lnTo>
                  <a:pt x="175" y="455"/>
                </a:lnTo>
                <a:lnTo>
                  <a:pt x="175" y="448"/>
                </a:lnTo>
                <a:lnTo>
                  <a:pt x="175" y="440"/>
                </a:lnTo>
                <a:lnTo>
                  <a:pt x="177" y="430"/>
                </a:lnTo>
                <a:lnTo>
                  <a:pt x="177" y="422"/>
                </a:lnTo>
                <a:lnTo>
                  <a:pt x="177" y="413"/>
                </a:lnTo>
                <a:lnTo>
                  <a:pt x="178" y="403"/>
                </a:lnTo>
                <a:lnTo>
                  <a:pt x="178" y="393"/>
                </a:lnTo>
                <a:lnTo>
                  <a:pt x="179" y="384"/>
                </a:lnTo>
                <a:lnTo>
                  <a:pt x="179" y="374"/>
                </a:lnTo>
                <a:lnTo>
                  <a:pt x="179" y="362"/>
                </a:lnTo>
                <a:lnTo>
                  <a:pt x="180" y="353"/>
                </a:lnTo>
                <a:lnTo>
                  <a:pt x="180" y="341"/>
                </a:lnTo>
                <a:lnTo>
                  <a:pt x="181" y="331"/>
                </a:lnTo>
                <a:lnTo>
                  <a:pt x="181" y="320"/>
                </a:lnTo>
                <a:lnTo>
                  <a:pt x="181" y="308"/>
                </a:lnTo>
                <a:lnTo>
                  <a:pt x="182" y="298"/>
                </a:lnTo>
                <a:lnTo>
                  <a:pt x="182" y="287"/>
                </a:lnTo>
                <a:lnTo>
                  <a:pt x="183" y="275"/>
                </a:lnTo>
                <a:lnTo>
                  <a:pt x="183" y="263"/>
                </a:lnTo>
                <a:lnTo>
                  <a:pt x="183" y="252"/>
                </a:lnTo>
                <a:lnTo>
                  <a:pt x="183" y="240"/>
                </a:lnTo>
                <a:lnTo>
                  <a:pt x="183" y="230"/>
                </a:lnTo>
                <a:lnTo>
                  <a:pt x="183" y="219"/>
                </a:lnTo>
                <a:lnTo>
                  <a:pt x="185" y="207"/>
                </a:lnTo>
                <a:lnTo>
                  <a:pt x="185" y="196"/>
                </a:lnTo>
                <a:lnTo>
                  <a:pt x="186" y="186"/>
                </a:lnTo>
                <a:lnTo>
                  <a:pt x="186" y="174"/>
                </a:lnTo>
                <a:lnTo>
                  <a:pt x="186" y="165"/>
                </a:lnTo>
                <a:lnTo>
                  <a:pt x="187" y="153"/>
                </a:lnTo>
                <a:lnTo>
                  <a:pt x="187" y="143"/>
                </a:lnTo>
                <a:lnTo>
                  <a:pt x="188" y="134"/>
                </a:lnTo>
                <a:lnTo>
                  <a:pt x="188" y="124"/>
                </a:lnTo>
                <a:lnTo>
                  <a:pt x="188" y="114"/>
                </a:lnTo>
                <a:lnTo>
                  <a:pt x="189" y="104"/>
                </a:lnTo>
                <a:lnTo>
                  <a:pt x="189" y="97"/>
                </a:lnTo>
                <a:lnTo>
                  <a:pt x="189" y="87"/>
                </a:lnTo>
                <a:lnTo>
                  <a:pt x="190" y="79"/>
                </a:lnTo>
                <a:lnTo>
                  <a:pt x="190" y="72"/>
                </a:lnTo>
                <a:lnTo>
                  <a:pt x="191" y="64"/>
                </a:lnTo>
                <a:lnTo>
                  <a:pt x="191" y="56"/>
                </a:lnTo>
                <a:lnTo>
                  <a:pt x="191" y="50"/>
                </a:lnTo>
                <a:lnTo>
                  <a:pt x="192" y="42"/>
                </a:lnTo>
                <a:lnTo>
                  <a:pt x="192" y="37"/>
                </a:lnTo>
                <a:lnTo>
                  <a:pt x="194" y="31"/>
                </a:lnTo>
                <a:lnTo>
                  <a:pt x="194" y="27"/>
                </a:lnTo>
                <a:lnTo>
                  <a:pt x="194" y="21"/>
                </a:lnTo>
                <a:lnTo>
                  <a:pt x="194" y="17"/>
                </a:lnTo>
                <a:lnTo>
                  <a:pt x="194" y="13"/>
                </a:lnTo>
                <a:lnTo>
                  <a:pt x="194" y="9"/>
                </a:lnTo>
                <a:lnTo>
                  <a:pt x="195" y="8"/>
                </a:lnTo>
                <a:lnTo>
                  <a:pt x="195" y="6"/>
                </a:lnTo>
                <a:lnTo>
                  <a:pt x="196" y="4"/>
                </a:lnTo>
                <a:lnTo>
                  <a:pt x="196" y="2"/>
                </a:lnTo>
                <a:lnTo>
                  <a:pt x="196" y="0"/>
                </a:lnTo>
                <a:lnTo>
                  <a:pt x="197" y="0"/>
                </a:lnTo>
                <a:lnTo>
                  <a:pt x="198" y="0"/>
                </a:lnTo>
                <a:lnTo>
                  <a:pt x="198" y="2"/>
                </a:lnTo>
                <a:lnTo>
                  <a:pt x="198" y="4"/>
                </a:lnTo>
                <a:lnTo>
                  <a:pt x="199" y="6"/>
                </a:lnTo>
                <a:lnTo>
                  <a:pt x="199" y="8"/>
                </a:lnTo>
                <a:lnTo>
                  <a:pt x="200" y="9"/>
                </a:lnTo>
                <a:lnTo>
                  <a:pt x="200" y="13"/>
                </a:lnTo>
                <a:lnTo>
                  <a:pt x="200" y="17"/>
                </a:lnTo>
                <a:lnTo>
                  <a:pt x="202" y="21"/>
                </a:lnTo>
                <a:lnTo>
                  <a:pt x="202" y="27"/>
                </a:lnTo>
                <a:lnTo>
                  <a:pt x="202" y="31"/>
                </a:lnTo>
                <a:lnTo>
                  <a:pt x="203" y="37"/>
                </a:lnTo>
                <a:lnTo>
                  <a:pt x="203" y="42"/>
                </a:lnTo>
                <a:lnTo>
                  <a:pt x="204" y="50"/>
                </a:lnTo>
                <a:lnTo>
                  <a:pt x="204" y="56"/>
                </a:lnTo>
                <a:lnTo>
                  <a:pt x="204" y="64"/>
                </a:lnTo>
                <a:lnTo>
                  <a:pt x="204" y="72"/>
                </a:lnTo>
                <a:lnTo>
                  <a:pt x="204" y="79"/>
                </a:lnTo>
                <a:lnTo>
                  <a:pt x="205" y="87"/>
                </a:lnTo>
                <a:lnTo>
                  <a:pt x="205" y="97"/>
                </a:lnTo>
                <a:lnTo>
                  <a:pt x="205" y="104"/>
                </a:lnTo>
                <a:lnTo>
                  <a:pt x="206" y="114"/>
                </a:lnTo>
                <a:lnTo>
                  <a:pt x="206" y="124"/>
                </a:lnTo>
                <a:lnTo>
                  <a:pt x="206" y="134"/>
                </a:lnTo>
                <a:lnTo>
                  <a:pt x="207" y="143"/>
                </a:lnTo>
                <a:lnTo>
                  <a:pt x="207" y="153"/>
                </a:lnTo>
                <a:lnTo>
                  <a:pt x="208" y="165"/>
                </a:lnTo>
                <a:lnTo>
                  <a:pt x="208" y="174"/>
                </a:lnTo>
                <a:lnTo>
                  <a:pt x="208" y="186"/>
                </a:lnTo>
                <a:lnTo>
                  <a:pt x="209" y="196"/>
                </a:lnTo>
                <a:lnTo>
                  <a:pt x="209" y="207"/>
                </a:lnTo>
                <a:lnTo>
                  <a:pt x="211" y="219"/>
                </a:lnTo>
                <a:lnTo>
                  <a:pt x="211" y="230"/>
                </a:lnTo>
                <a:lnTo>
                  <a:pt x="211" y="240"/>
                </a:lnTo>
                <a:lnTo>
                  <a:pt x="212" y="252"/>
                </a:lnTo>
                <a:lnTo>
                  <a:pt x="212" y="263"/>
                </a:lnTo>
                <a:lnTo>
                  <a:pt x="212" y="275"/>
                </a:lnTo>
                <a:lnTo>
                  <a:pt x="213" y="287"/>
                </a:lnTo>
                <a:lnTo>
                  <a:pt x="213" y="298"/>
                </a:lnTo>
                <a:lnTo>
                  <a:pt x="214" y="308"/>
                </a:lnTo>
                <a:lnTo>
                  <a:pt x="214" y="320"/>
                </a:lnTo>
                <a:lnTo>
                  <a:pt x="214" y="331"/>
                </a:lnTo>
                <a:lnTo>
                  <a:pt x="214" y="341"/>
                </a:lnTo>
                <a:lnTo>
                  <a:pt x="214" y="353"/>
                </a:lnTo>
                <a:lnTo>
                  <a:pt x="215" y="362"/>
                </a:lnTo>
                <a:lnTo>
                  <a:pt x="215" y="374"/>
                </a:lnTo>
                <a:lnTo>
                  <a:pt x="215" y="384"/>
                </a:lnTo>
                <a:lnTo>
                  <a:pt x="216" y="393"/>
                </a:lnTo>
                <a:lnTo>
                  <a:pt x="216" y="403"/>
                </a:lnTo>
                <a:lnTo>
                  <a:pt x="217" y="413"/>
                </a:lnTo>
                <a:lnTo>
                  <a:pt x="217" y="422"/>
                </a:lnTo>
                <a:lnTo>
                  <a:pt x="217" y="430"/>
                </a:lnTo>
                <a:lnTo>
                  <a:pt x="219" y="440"/>
                </a:lnTo>
                <a:lnTo>
                  <a:pt x="219" y="448"/>
                </a:lnTo>
                <a:lnTo>
                  <a:pt x="219" y="455"/>
                </a:lnTo>
                <a:lnTo>
                  <a:pt x="220" y="463"/>
                </a:lnTo>
                <a:lnTo>
                  <a:pt x="220" y="471"/>
                </a:lnTo>
                <a:lnTo>
                  <a:pt x="221" y="479"/>
                </a:lnTo>
                <a:lnTo>
                  <a:pt x="221" y="484"/>
                </a:lnTo>
                <a:lnTo>
                  <a:pt x="221" y="492"/>
                </a:lnTo>
                <a:lnTo>
                  <a:pt x="222" y="498"/>
                </a:lnTo>
                <a:lnTo>
                  <a:pt x="222" y="504"/>
                </a:lnTo>
                <a:lnTo>
                  <a:pt x="223" y="508"/>
                </a:lnTo>
                <a:lnTo>
                  <a:pt x="223" y="514"/>
                </a:lnTo>
                <a:lnTo>
                  <a:pt x="223" y="517"/>
                </a:lnTo>
                <a:lnTo>
                  <a:pt x="224" y="521"/>
                </a:lnTo>
                <a:lnTo>
                  <a:pt x="224" y="525"/>
                </a:lnTo>
                <a:lnTo>
                  <a:pt x="224" y="529"/>
                </a:lnTo>
                <a:lnTo>
                  <a:pt x="224" y="531"/>
                </a:lnTo>
                <a:lnTo>
                  <a:pt x="224" y="533"/>
                </a:lnTo>
                <a:lnTo>
                  <a:pt x="225" y="535"/>
                </a:lnTo>
                <a:lnTo>
                  <a:pt x="225" y="537"/>
                </a:lnTo>
                <a:lnTo>
                  <a:pt x="226" y="539"/>
                </a:lnTo>
                <a:lnTo>
                  <a:pt x="228" y="539"/>
                </a:lnTo>
                <a:lnTo>
                  <a:pt x="228" y="537"/>
                </a:lnTo>
                <a:lnTo>
                  <a:pt x="229" y="535"/>
                </a:lnTo>
                <a:lnTo>
                  <a:pt x="229" y="533"/>
                </a:lnTo>
                <a:lnTo>
                  <a:pt x="229" y="531"/>
                </a:lnTo>
                <a:lnTo>
                  <a:pt x="230" y="529"/>
                </a:lnTo>
                <a:lnTo>
                  <a:pt x="230" y="525"/>
                </a:lnTo>
                <a:lnTo>
                  <a:pt x="231" y="521"/>
                </a:lnTo>
                <a:lnTo>
                  <a:pt x="231" y="517"/>
                </a:lnTo>
                <a:lnTo>
                  <a:pt x="231" y="514"/>
                </a:lnTo>
                <a:lnTo>
                  <a:pt x="232" y="510"/>
                </a:lnTo>
                <a:lnTo>
                  <a:pt x="232" y="506"/>
                </a:lnTo>
                <a:lnTo>
                  <a:pt x="233" y="500"/>
                </a:lnTo>
                <a:lnTo>
                  <a:pt x="233" y="496"/>
                </a:lnTo>
                <a:lnTo>
                  <a:pt x="233" y="490"/>
                </a:lnTo>
                <a:lnTo>
                  <a:pt x="234" y="484"/>
                </a:lnTo>
                <a:lnTo>
                  <a:pt x="234" y="479"/>
                </a:lnTo>
                <a:lnTo>
                  <a:pt x="234" y="471"/>
                </a:lnTo>
                <a:lnTo>
                  <a:pt x="234" y="465"/>
                </a:lnTo>
                <a:lnTo>
                  <a:pt x="234" y="459"/>
                </a:lnTo>
                <a:lnTo>
                  <a:pt x="235" y="452"/>
                </a:lnTo>
                <a:lnTo>
                  <a:pt x="235" y="444"/>
                </a:lnTo>
                <a:lnTo>
                  <a:pt x="235" y="438"/>
                </a:lnTo>
                <a:lnTo>
                  <a:pt x="237" y="430"/>
                </a:lnTo>
                <a:lnTo>
                  <a:pt x="237" y="422"/>
                </a:lnTo>
                <a:lnTo>
                  <a:pt x="238" y="415"/>
                </a:lnTo>
                <a:lnTo>
                  <a:pt x="238" y="407"/>
                </a:lnTo>
                <a:lnTo>
                  <a:pt x="238" y="399"/>
                </a:lnTo>
                <a:lnTo>
                  <a:pt x="239" y="391"/>
                </a:lnTo>
                <a:lnTo>
                  <a:pt x="239" y="384"/>
                </a:lnTo>
                <a:lnTo>
                  <a:pt x="240" y="376"/>
                </a:lnTo>
                <a:lnTo>
                  <a:pt x="240" y="366"/>
                </a:lnTo>
                <a:lnTo>
                  <a:pt x="240" y="358"/>
                </a:lnTo>
                <a:lnTo>
                  <a:pt x="241" y="351"/>
                </a:lnTo>
                <a:lnTo>
                  <a:pt x="241" y="343"/>
                </a:lnTo>
                <a:lnTo>
                  <a:pt x="241" y="335"/>
                </a:lnTo>
                <a:lnTo>
                  <a:pt x="242" y="327"/>
                </a:lnTo>
                <a:lnTo>
                  <a:pt x="242" y="320"/>
                </a:lnTo>
                <a:lnTo>
                  <a:pt x="243" y="312"/>
                </a:lnTo>
                <a:lnTo>
                  <a:pt x="243" y="304"/>
                </a:lnTo>
                <a:lnTo>
                  <a:pt x="243" y="296"/>
                </a:lnTo>
                <a:lnTo>
                  <a:pt x="245" y="289"/>
                </a:lnTo>
                <a:lnTo>
                  <a:pt x="245" y="281"/>
                </a:lnTo>
                <a:lnTo>
                  <a:pt x="245" y="273"/>
                </a:lnTo>
                <a:lnTo>
                  <a:pt x="245" y="267"/>
                </a:lnTo>
                <a:lnTo>
                  <a:pt x="245" y="260"/>
                </a:lnTo>
                <a:lnTo>
                  <a:pt x="246" y="254"/>
                </a:lnTo>
                <a:lnTo>
                  <a:pt x="246" y="246"/>
                </a:lnTo>
                <a:lnTo>
                  <a:pt x="246" y="240"/>
                </a:lnTo>
                <a:lnTo>
                  <a:pt x="247" y="234"/>
                </a:lnTo>
                <a:lnTo>
                  <a:pt x="247" y="227"/>
                </a:lnTo>
                <a:lnTo>
                  <a:pt x="248" y="221"/>
                </a:lnTo>
                <a:lnTo>
                  <a:pt x="248" y="217"/>
                </a:lnTo>
                <a:lnTo>
                  <a:pt x="248" y="211"/>
                </a:lnTo>
                <a:lnTo>
                  <a:pt x="249" y="205"/>
                </a:lnTo>
                <a:lnTo>
                  <a:pt x="249" y="201"/>
                </a:lnTo>
                <a:lnTo>
                  <a:pt x="250" y="196"/>
                </a:lnTo>
                <a:lnTo>
                  <a:pt x="250" y="192"/>
                </a:lnTo>
                <a:lnTo>
                  <a:pt x="250" y="188"/>
                </a:lnTo>
                <a:lnTo>
                  <a:pt x="251" y="184"/>
                </a:lnTo>
                <a:lnTo>
                  <a:pt x="251" y="180"/>
                </a:lnTo>
                <a:lnTo>
                  <a:pt x="252" y="176"/>
                </a:lnTo>
                <a:lnTo>
                  <a:pt x="252" y="174"/>
                </a:lnTo>
                <a:lnTo>
                  <a:pt x="252" y="170"/>
                </a:lnTo>
                <a:lnTo>
                  <a:pt x="254" y="168"/>
                </a:lnTo>
                <a:lnTo>
                  <a:pt x="254" y="167"/>
                </a:lnTo>
                <a:lnTo>
                  <a:pt x="254" y="165"/>
                </a:lnTo>
                <a:lnTo>
                  <a:pt x="255" y="163"/>
                </a:lnTo>
                <a:lnTo>
                  <a:pt x="255" y="161"/>
                </a:lnTo>
                <a:lnTo>
                  <a:pt x="255" y="159"/>
                </a:lnTo>
                <a:lnTo>
                  <a:pt x="255" y="157"/>
                </a:lnTo>
                <a:lnTo>
                  <a:pt x="256" y="157"/>
                </a:lnTo>
                <a:lnTo>
                  <a:pt x="257" y="157"/>
                </a:lnTo>
                <a:lnTo>
                  <a:pt x="258" y="159"/>
                </a:lnTo>
                <a:lnTo>
                  <a:pt x="258" y="161"/>
                </a:lnTo>
                <a:lnTo>
                  <a:pt x="259" y="161"/>
                </a:lnTo>
                <a:lnTo>
                  <a:pt x="259" y="163"/>
                </a:lnTo>
                <a:lnTo>
                  <a:pt x="260" y="165"/>
                </a:lnTo>
                <a:lnTo>
                  <a:pt x="260" y="167"/>
                </a:lnTo>
                <a:lnTo>
                  <a:pt x="260" y="168"/>
                </a:lnTo>
                <a:lnTo>
                  <a:pt x="262" y="170"/>
                </a:lnTo>
                <a:lnTo>
                  <a:pt x="262" y="174"/>
                </a:lnTo>
                <a:lnTo>
                  <a:pt x="263" y="176"/>
                </a:lnTo>
                <a:lnTo>
                  <a:pt x="263" y="180"/>
                </a:lnTo>
                <a:lnTo>
                  <a:pt x="263" y="182"/>
                </a:lnTo>
                <a:lnTo>
                  <a:pt x="264" y="186"/>
                </a:lnTo>
                <a:lnTo>
                  <a:pt x="264" y="188"/>
                </a:lnTo>
                <a:lnTo>
                  <a:pt x="264" y="192"/>
                </a:lnTo>
                <a:lnTo>
                  <a:pt x="265" y="196"/>
                </a:lnTo>
                <a:lnTo>
                  <a:pt x="265" y="199"/>
                </a:lnTo>
                <a:lnTo>
                  <a:pt x="265" y="201"/>
                </a:lnTo>
                <a:lnTo>
                  <a:pt x="265" y="205"/>
                </a:lnTo>
                <a:lnTo>
                  <a:pt x="265" y="209"/>
                </a:lnTo>
                <a:lnTo>
                  <a:pt x="266" y="213"/>
                </a:lnTo>
                <a:lnTo>
                  <a:pt x="266" y="217"/>
                </a:lnTo>
                <a:lnTo>
                  <a:pt x="267" y="221"/>
                </a:lnTo>
                <a:lnTo>
                  <a:pt x="267" y="225"/>
                </a:lnTo>
                <a:lnTo>
                  <a:pt x="267" y="230"/>
                </a:lnTo>
                <a:lnTo>
                  <a:pt x="268" y="234"/>
                </a:lnTo>
                <a:lnTo>
                  <a:pt x="268" y="238"/>
                </a:lnTo>
                <a:lnTo>
                  <a:pt x="269" y="242"/>
                </a:lnTo>
                <a:lnTo>
                  <a:pt x="269" y="246"/>
                </a:lnTo>
                <a:lnTo>
                  <a:pt x="269" y="250"/>
                </a:lnTo>
                <a:lnTo>
                  <a:pt x="271" y="254"/>
                </a:lnTo>
                <a:lnTo>
                  <a:pt x="271" y="258"/>
                </a:lnTo>
                <a:lnTo>
                  <a:pt x="271" y="262"/>
                </a:lnTo>
                <a:lnTo>
                  <a:pt x="272" y="265"/>
                </a:lnTo>
                <a:lnTo>
                  <a:pt x="272" y="269"/>
                </a:lnTo>
                <a:lnTo>
                  <a:pt x="273" y="273"/>
                </a:lnTo>
                <a:lnTo>
                  <a:pt x="273" y="277"/>
                </a:lnTo>
                <a:lnTo>
                  <a:pt x="273" y="281"/>
                </a:lnTo>
                <a:lnTo>
                  <a:pt x="274" y="285"/>
                </a:lnTo>
                <a:lnTo>
                  <a:pt x="274" y="289"/>
                </a:lnTo>
                <a:lnTo>
                  <a:pt x="275" y="293"/>
                </a:lnTo>
                <a:lnTo>
                  <a:pt x="275" y="296"/>
                </a:lnTo>
                <a:lnTo>
                  <a:pt x="275" y="298"/>
                </a:lnTo>
                <a:lnTo>
                  <a:pt x="275" y="302"/>
                </a:lnTo>
                <a:lnTo>
                  <a:pt x="275" y="306"/>
                </a:lnTo>
                <a:lnTo>
                  <a:pt x="275" y="308"/>
                </a:lnTo>
                <a:lnTo>
                  <a:pt x="276" y="312"/>
                </a:lnTo>
                <a:lnTo>
                  <a:pt x="276" y="314"/>
                </a:lnTo>
                <a:lnTo>
                  <a:pt x="277" y="318"/>
                </a:lnTo>
                <a:lnTo>
                  <a:pt x="277" y="320"/>
                </a:lnTo>
                <a:lnTo>
                  <a:pt x="277" y="322"/>
                </a:lnTo>
                <a:lnTo>
                  <a:pt x="279" y="325"/>
                </a:lnTo>
                <a:lnTo>
                  <a:pt x="279" y="327"/>
                </a:lnTo>
                <a:lnTo>
                  <a:pt x="280" y="329"/>
                </a:lnTo>
                <a:lnTo>
                  <a:pt x="280" y="331"/>
                </a:lnTo>
                <a:lnTo>
                  <a:pt x="280" y="333"/>
                </a:lnTo>
                <a:lnTo>
                  <a:pt x="281" y="335"/>
                </a:lnTo>
                <a:lnTo>
                  <a:pt x="281" y="337"/>
                </a:lnTo>
                <a:lnTo>
                  <a:pt x="281" y="339"/>
                </a:lnTo>
                <a:lnTo>
                  <a:pt x="282" y="339"/>
                </a:lnTo>
                <a:lnTo>
                  <a:pt x="282" y="341"/>
                </a:lnTo>
                <a:lnTo>
                  <a:pt x="283" y="343"/>
                </a:lnTo>
                <a:lnTo>
                  <a:pt x="283" y="345"/>
                </a:lnTo>
                <a:lnTo>
                  <a:pt x="284" y="345"/>
                </a:lnTo>
                <a:lnTo>
                  <a:pt x="285" y="347"/>
                </a:lnTo>
                <a:lnTo>
                  <a:pt x="286" y="349"/>
                </a:lnTo>
                <a:lnTo>
                  <a:pt x="286" y="347"/>
                </a:lnTo>
                <a:lnTo>
                  <a:pt x="288" y="347"/>
                </a:lnTo>
                <a:lnTo>
                  <a:pt x="289" y="347"/>
                </a:lnTo>
                <a:lnTo>
                  <a:pt x="289" y="345"/>
                </a:lnTo>
                <a:lnTo>
                  <a:pt x="290" y="345"/>
                </a:lnTo>
                <a:lnTo>
                  <a:pt x="290" y="343"/>
                </a:lnTo>
                <a:lnTo>
                  <a:pt x="291" y="343"/>
                </a:lnTo>
                <a:lnTo>
                  <a:pt x="291" y="341"/>
                </a:lnTo>
                <a:lnTo>
                  <a:pt x="292" y="341"/>
                </a:lnTo>
                <a:lnTo>
                  <a:pt x="292" y="339"/>
                </a:lnTo>
                <a:lnTo>
                  <a:pt x="293" y="337"/>
                </a:lnTo>
                <a:lnTo>
                  <a:pt x="293" y="335"/>
                </a:lnTo>
                <a:lnTo>
                  <a:pt x="294" y="333"/>
                </a:lnTo>
                <a:lnTo>
                  <a:pt x="296" y="331"/>
                </a:lnTo>
                <a:lnTo>
                  <a:pt x="296" y="329"/>
                </a:lnTo>
                <a:lnTo>
                  <a:pt x="296" y="327"/>
                </a:lnTo>
                <a:lnTo>
                  <a:pt x="296" y="325"/>
                </a:lnTo>
                <a:lnTo>
                  <a:pt x="297" y="324"/>
                </a:lnTo>
                <a:lnTo>
                  <a:pt x="297" y="322"/>
                </a:lnTo>
                <a:lnTo>
                  <a:pt x="298" y="320"/>
                </a:lnTo>
                <a:lnTo>
                  <a:pt x="298" y="318"/>
                </a:lnTo>
                <a:lnTo>
                  <a:pt x="298" y="316"/>
                </a:lnTo>
                <a:lnTo>
                  <a:pt x="299" y="316"/>
                </a:lnTo>
                <a:lnTo>
                  <a:pt x="299" y="314"/>
                </a:lnTo>
                <a:lnTo>
                  <a:pt x="300" y="312"/>
                </a:lnTo>
                <a:lnTo>
                  <a:pt x="300" y="310"/>
                </a:lnTo>
                <a:lnTo>
                  <a:pt x="301" y="308"/>
                </a:lnTo>
                <a:lnTo>
                  <a:pt x="301" y="306"/>
                </a:lnTo>
                <a:lnTo>
                  <a:pt x="302" y="306"/>
                </a:lnTo>
                <a:lnTo>
                  <a:pt x="302" y="304"/>
                </a:lnTo>
                <a:lnTo>
                  <a:pt x="302" y="302"/>
                </a:lnTo>
                <a:lnTo>
                  <a:pt x="303" y="302"/>
                </a:lnTo>
                <a:lnTo>
                  <a:pt x="303" y="300"/>
                </a:lnTo>
                <a:lnTo>
                  <a:pt x="305" y="298"/>
                </a:lnTo>
                <a:lnTo>
                  <a:pt x="305" y="296"/>
                </a:lnTo>
                <a:lnTo>
                  <a:pt x="306" y="296"/>
                </a:lnTo>
                <a:lnTo>
                  <a:pt x="306" y="294"/>
                </a:lnTo>
                <a:lnTo>
                  <a:pt x="306" y="293"/>
                </a:lnTo>
                <a:lnTo>
                  <a:pt x="307" y="291"/>
                </a:lnTo>
                <a:lnTo>
                  <a:pt x="307" y="289"/>
                </a:lnTo>
                <a:lnTo>
                  <a:pt x="308" y="289"/>
                </a:lnTo>
                <a:lnTo>
                  <a:pt x="308" y="287"/>
                </a:lnTo>
                <a:lnTo>
                  <a:pt x="309" y="287"/>
                </a:lnTo>
                <a:lnTo>
                  <a:pt x="309" y="285"/>
                </a:lnTo>
                <a:lnTo>
                  <a:pt x="310" y="285"/>
                </a:lnTo>
                <a:lnTo>
                  <a:pt x="310" y="283"/>
                </a:lnTo>
                <a:lnTo>
                  <a:pt x="311" y="283"/>
                </a:lnTo>
                <a:lnTo>
                  <a:pt x="312" y="283"/>
                </a:lnTo>
                <a:lnTo>
                  <a:pt x="312" y="281"/>
                </a:lnTo>
                <a:lnTo>
                  <a:pt x="314" y="281"/>
                </a:lnTo>
                <a:lnTo>
                  <a:pt x="315" y="281"/>
                </a:lnTo>
                <a:lnTo>
                  <a:pt x="316" y="281"/>
                </a:lnTo>
                <a:lnTo>
                  <a:pt x="317" y="281"/>
                </a:lnTo>
                <a:lnTo>
                  <a:pt x="318" y="281"/>
                </a:lnTo>
                <a:lnTo>
                  <a:pt x="319" y="281"/>
                </a:lnTo>
                <a:lnTo>
                  <a:pt x="320" y="281"/>
                </a:lnTo>
                <a:lnTo>
                  <a:pt x="322" y="283"/>
                </a:lnTo>
                <a:lnTo>
                  <a:pt x="323" y="283"/>
                </a:lnTo>
                <a:lnTo>
                  <a:pt x="324" y="285"/>
                </a:lnTo>
                <a:lnTo>
                  <a:pt x="325" y="285"/>
                </a:lnTo>
                <a:lnTo>
                  <a:pt x="326" y="285"/>
                </a:lnTo>
                <a:lnTo>
                  <a:pt x="326" y="287"/>
                </a:lnTo>
                <a:lnTo>
                  <a:pt x="327" y="287"/>
                </a:lnTo>
                <a:lnTo>
                  <a:pt x="327" y="289"/>
                </a:lnTo>
                <a:lnTo>
                  <a:pt x="328" y="289"/>
                </a:lnTo>
                <a:lnTo>
                  <a:pt x="329" y="289"/>
                </a:lnTo>
                <a:lnTo>
                  <a:pt x="329" y="291"/>
                </a:lnTo>
                <a:lnTo>
                  <a:pt x="331" y="291"/>
                </a:lnTo>
                <a:lnTo>
                  <a:pt x="332" y="291"/>
                </a:lnTo>
                <a:lnTo>
                  <a:pt x="332" y="293"/>
                </a:lnTo>
                <a:lnTo>
                  <a:pt x="333" y="293"/>
                </a:lnTo>
                <a:lnTo>
                  <a:pt x="334" y="293"/>
                </a:lnTo>
                <a:lnTo>
                  <a:pt x="335" y="293"/>
                </a:lnTo>
                <a:lnTo>
                  <a:pt x="335" y="294"/>
                </a:lnTo>
                <a:lnTo>
                  <a:pt x="336" y="294"/>
                </a:lnTo>
                <a:lnTo>
                  <a:pt x="337" y="294"/>
                </a:lnTo>
                <a:lnTo>
                  <a:pt x="339" y="296"/>
                </a:lnTo>
                <a:lnTo>
                  <a:pt x="340" y="296"/>
                </a:lnTo>
                <a:lnTo>
                  <a:pt x="341" y="296"/>
                </a:lnTo>
                <a:lnTo>
                  <a:pt x="342" y="296"/>
                </a:lnTo>
                <a:lnTo>
                  <a:pt x="343" y="296"/>
                </a:lnTo>
                <a:lnTo>
                  <a:pt x="344" y="296"/>
                </a:lnTo>
                <a:lnTo>
                  <a:pt x="345" y="296"/>
                </a:lnTo>
                <a:lnTo>
                  <a:pt x="346" y="296"/>
                </a:lnTo>
                <a:lnTo>
                  <a:pt x="348" y="296"/>
                </a:lnTo>
                <a:lnTo>
                  <a:pt x="349" y="296"/>
                </a:lnTo>
                <a:lnTo>
                  <a:pt x="350" y="296"/>
                </a:lnTo>
                <a:lnTo>
                  <a:pt x="351" y="296"/>
                </a:lnTo>
                <a:lnTo>
                  <a:pt x="352" y="296"/>
                </a:lnTo>
                <a:lnTo>
                  <a:pt x="353" y="296"/>
                </a:lnTo>
                <a:lnTo>
                  <a:pt x="354" y="296"/>
                </a:lnTo>
                <a:lnTo>
                  <a:pt x="356" y="296"/>
                </a:lnTo>
                <a:lnTo>
                  <a:pt x="357" y="296"/>
                </a:lnTo>
                <a:lnTo>
                  <a:pt x="358" y="296"/>
                </a:lnTo>
                <a:lnTo>
                  <a:pt x="359" y="296"/>
                </a:lnTo>
                <a:lnTo>
                  <a:pt x="359" y="294"/>
                </a:lnTo>
                <a:lnTo>
                  <a:pt x="360" y="294"/>
                </a:lnTo>
                <a:lnTo>
                  <a:pt x="361" y="294"/>
                </a:lnTo>
                <a:lnTo>
                  <a:pt x="362" y="294"/>
                </a:lnTo>
                <a:lnTo>
                  <a:pt x="363" y="294"/>
                </a:lnTo>
                <a:lnTo>
                  <a:pt x="365" y="294"/>
                </a:lnTo>
                <a:lnTo>
                  <a:pt x="366" y="294"/>
                </a:lnTo>
                <a:lnTo>
                  <a:pt x="367" y="294"/>
                </a:lnTo>
                <a:lnTo>
                  <a:pt x="368" y="294"/>
                </a:lnTo>
                <a:lnTo>
                  <a:pt x="369" y="294"/>
                </a:lnTo>
                <a:lnTo>
                  <a:pt x="370" y="294"/>
                </a:lnTo>
                <a:lnTo>
                  <a:pt x="371" y="294"/>
                </a:lnTo>
                <a:lnTo>
                  <a:pt x="372" y="294"/>
                </a:lnTo>
                <a:lnTo>
                  <a:pt x="374" y="294"/>
                </a:lnTo>
                <a:lnTo>
                  <a:pt x="375" y="294"/>
                </a:lnTo>
                <a:lnTo>
                  <a:pt x="376" y="294"/>
                </a:lnTo>
                <a:lnTo>
                  <a:pt x="377" y="294"/>
                </a:lnTo>
                <a:lnTo>
                  <a:pt x="378" y="294"/>
                </a:lnTo>
                <a:lnTo>
                  <a:pt x="379" y="294"/>
                </a:lnTo>
                <a:lnTo>
                  <a:pt x="380" y="294"/>
                </a:lnTo>
                <a:lnTo>
                  <a:pt x="382" y="294"/>
                </a:lnTo>
                <a:lnTo>
                  <a:pt x="383" y="294"/>
                </a:lnTo>
                <a:lnTo>
                  <a:pt x="384" y="294"/>
                </a:lnTo>
                <a:lnTo>
                  <a:pt x="385" y="294"/>
                </a:lnTo>
                <a:lnTo>
                  <a:pt x="386" y="294"/>
                </a:lnTo>
                <a:lnTo>
                  <a:pt x="387" y="294"/>
                </a:lnTo>
                <a:lnTo>
                  <a:pt x="388" y="294"/>
                </a:lnTo>
                <a:lnTo>
                  <a:pt x="389" y="294"/>
                </a:lnTo>
                <a:lnTo>
                  <a:pt x="391" y="294"/>
                </a:lnTo>
                <a:lnTo>
                  <a:pt x="392" y="294"/>
                </a:lnTo>
                <a:lnTo>
                  <a:pt x="393" y="294"/>
                </a:lnTo>
                <a:lnTo>
                  <a:pt x="394" y="294"/>
                </a:lnTo>
              </a:path>
            </a:pathLst>
          </a:custGeom>
          <a:noFill/>
          <a:ln w="38100" cap="rnd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033"/>
          <p:cNvSpPr>
            <a:spLocks noChangeArrowheads="1"/>
          </p:cNvSpPr>
          <p:nvPr/>
        </p:nvSpPr>
        <p:spPr bwMode="auto">
          <a:xfrm flipH="1">
            <a:off x="1997074" y="5727794"/>
            <a:ext cx="1913987" cy="347403"/>
          </a:xfrm>
          <a:prstGeom prst="rect">
            <a:avLst/>
          </a:prstGeom>
          <a:solidFill>
            <a:schemeClr val="bg1"/>
          </a:solidFill>
          <a:ln w="12700">
            <a:solidFill>
              <a:srgbClr val="FF3FCD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1800" dirty="0">
                <a:solidFill>
                  <a:srgbClr val="0432FF"/>
                </a:solidFill>
              </a:rPr>
              <a:t>decreasing scale</a:t>
            </a:r>
          </a:p>
        </p:txBody>
      </p:sp>
      <p:sp>
        <p:nvSpPr>
          <p:cNvPr id="15" name="Line 1032"/>
          <p:cNvSpPr>
            <a:spLocks noChangeShapeType="1"/>
          </p:cNvSpPr>
          <p:nvPr/>
        </p:nvSpPr>
        <p:spPr bwMode="auto">
          <a:xfrm>
            <a:off x="609600" y="1143000"/>
            <a:ext cx="0" cy="5078413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035"/>
          <p:cNvSpPr>
            <a:spLocks noChangeArrowheads="1"/>
          </p:cNvSpPr>
          <p:nvPr/>
        </p:nvSpPr>
        <p:spPr bwMode="auto">
          <a:xfrm>
            <a:off x="7010400" y="1066800"/>
            <a:ext cx="1375378" cy="605037"/>
          </a:xfrm>
          <a:prstGeom prst="rect">
            <a:avLst/>
          </a:prstGeom>
          <a:solidFill>
            <a:schemeClr val="bg1"/>
          </a:solidFill>
          <a:ln w="12700">
            <a:solidFill>
              <a:srgbClr val="FF3FCD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1800" dirty="0">
                <a:solidFill>
                  <a:srgbClr val="0432FF"/>
                </a:solidFill>
              </a:rPr>
              <a:t>decreasing 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1800" dirty="0">
                <a:solidFill>
                  <a:srgbClr val="0432FF"/>
                </a:solidFill>
              </a:rPr>
              <a:t>frequency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785813" y="3000375"/>
            <a:ext cx="5500687" cy="1357313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1"/>
          <p:cNvCxnSpPr/>
          <p:nvPr/>
        </p:nvCxnSpPr>
        <p:spPr>
          <a:xfrm rot="5400000" flipH="1" flipV="1">
            <a:off x="3393282" y="3036094"/>
            <a:ext cx="5500687" cy="1285875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0779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Wavelet Transform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Freeform 1028"/>
          <p:cNvSpPr>
            <a:spLocks/>
          </p:cNvSpPr>
          <p:nvPr/>
        </p:nvSpPr>
        <p:spPr bwMode="auto">
          <a:xfrm>
            <a:off x="1858963" y="2695575"/>
            <a:ext cx="623887" cy="857250"/>
          </a:xfrm>
          <a:custGeom>
            <a:avLst/>
            <a:gdLst>
              <a:gd name="T0" fmla="*/ 2147483646 w 393"/>
              <a:gd name="T1" fmla="*/ 2147483646 h 540"/>
              <a:gd name="T2" fmla="*/ 2147483646 w 393"/>
              <a:gd name="T3" fmla="*/ 2147483646 h 540"/>
              <a:gd name="T4" fmla="*/ 2147483646 w 393"/>
              <a:gd name="T5" fmla="*/ 2147483646 h 540"/>
              <a:gd name="T6" fmla="*/ 2147483646 w 393"/>
              <a:gd name="T7" fmla="*/ 2147483646 h 540"/>
              <a:gd name="T8" fmla="*/ 2147483646 w 393"/>
              <a:gd name="T9" fmla="*/ 2147483646 h 540"/>
              <a:gd name="T10" fmla="*/ 2147483646 w 393"/>
              <a:gd name="T11" fmla="*/ 2147483646 h 540"/>
              <a:gd name="T12" fmla="*/ 2147483646 w 393"/>
              <a:gd name="T13" fmla="*/ 2147483646 h 540"/>
              <a:gd name="T14" fmla="*/ 2147483646 w 393"/>
              <a:gd name="T15" fmla="*/ 2147483646 h 540"/>
              <a:gd name="T16" fmla="*/ 2147483646 w 393"/>
              <a:gd name="T17" fmla="*/ 2147483646 h 540"/>
              <a:gd name="T18" fmla="*/ 2147483646 w 393"/>
              <a:gd name="T19" fmla="*/ 2147483646 h 540"/>
              <a:gd name="T20" fmla="*/ 2147483646 w 393"/>
              <a:gd name="T21" fmla="*/ 2147483646 h 540"/>
              <a:gd name="T22" fmla="*/ 2147483646 w 393"/>
              <a:gd name="T23" fmla="*/ 2147483646 h 540"/>
              <a:gd name="T24" fmla="*/ 2147483646 w 393"/>
              <a:gd name="T25" fmla="*/ 2147483646 h 540"/>
              <a:gd name="T26" fmla="*/ 2147483646 w 393"/>
              <a:gd name="T27" fmla="*/ 2147483646 h 540"/>
              <a:gd name="T28" fmla="*/ 2147483646 w 393"/>
              <a:gd name="T29" fmla="*/ 2147483646 h 540"/>
              <a:gd name="T30" fmla="*/ 2147483646 w 393"/>
              <a:gd name="T31" fmla="*/ 2147483646 h 540"/>
              <a:gd name="T32" fmla="*/ 2147483646 w 393"/>
              <a:gd name="T33" fmla="*/ 2147483646 h 540"/>
              <a:gd name="T34" fmla="*/ 2147483646 w 393"/>
              <a:gd name="T35" fmla="*/ 2147483646 h 540"/>
              <a:gd name="T36" fmla="*/ 2147483646 w 393"/>
              <a:gd name="T37" fmla="*/ 2147483646 h 540"/>
              <a:gd name="T38" fmla="*/ 2147483646 w 393"/>
              <a:gd name="T39" fmla="*/ 2147483646 h 540"/>
              <a:gd name="T40" fmla="*/ 2147483646 w 393"/>
              <a:gd name="T41" fmla="*/ 2147483646 h 540"/>
              <a:gd name="T42" fmla="*/ 2147483646 w 393"/>
              <a:gd name="T43" fmla="*/ 2147483646 h 540"/>
              <a:gd name="T44" fmla="*/ 2147483646 w 393"/>
              <a:gd name="T45" fmla="*/ 2147483646 h 540"/>
              <a:gd name="T46" fmla="*/ 2147483646 w 393"/>
              <a:gd name="T47" fmla="*/ 2147483646 h 540"/>
              <a:gd name="T48" fmla="*/ 2147483646 w 393"/>
              <a:gd name="T49" fmla="*/ 2147483646 h 540"/>
              <a:gd name="T50" fmla="*/ 2147483646 w 393"/>
              <a:gd name="T51" fmla="*/ 2147483646 h 540"/>
              <a:gd name="T52" fmla="*/ 2147483646 w 393"/>
              <a:gd name="T53" fmla="*/ 2147483646 h 540"/>
              <a:gd name="T54" fmla="*/ 2147483646 w 393"/>
              <a:gd name="T55" fmla="*/ 2147483646 h 540"/>
              <a:gd name="T56" fmla="*/ 2147483646 w 393"/>
              <a:gd name="T57" fmla="*/ 2147483646 h 540"/>
              <a:gd name="T58" fmla="*/ 2147483646 w 393"/>
              <a:gd name="T59" fmla="*/ 2147483646 h 540"/>
              <a:gd name="T60" fmla="*/ 2147483646 w 393"/>
              <a:gd name="T61" fmla="*/ 0 h 540"/>
              <a:gd name="T62" fmla="*/ 2147483646 w 393"/>
              <a:gd name="T63" fmla="*/ 2147483646 h 540"/>
              <a:gd name="T64" fmla="*/ 2147483646 w 393"/>
              <a:gd name="T65" fmla="*/ 2147483646 h 540"/>
              <a:gd name="T66" fmla="*/ 2147483646 w 393"/>
              <a:gd name="T67" fmla="*/ 2147483646 h 540"/>
              <a:gd name="T68" fmla="*/ 2147483646 w 393"/>
              <a:gd name="T69" fmla="*/ 2147483646 h 540"/>
              <a:gd name="T70" fmla="*/ 2147483646 w 393"/>
              <a:gd name="T71" fmla="*/ 2147483646 h 540"/>
              <a:gd name="T72" fmla="*/ 2147483646 w 393"/>
              <a:gd name="T73" fmla="*/ 2147483646 h 540"/>
              <a:gd name="T74" fmla="*/ 2147483646 w 393"/>
              <a:gd name="T75" fmla="*/ 2147483646 h 540"/>
              <a:gd name="T76" fmla="*/ 2147483646 w 393"/>
              <a:gd name="T77" fmla="*/ 2147483646 h 540"/>
              <a:gd name="T78" fmla="*/ 2147483646 w 393"/>
              <a:gd name="T79" fmla="*/ 2147483646 h 540"/>
              <a:gd name="T80" fmla="*/ 2147483646 w 393"/>
              <a:gd name="T81" fmla="*/ 2147483646 h 540"/>
              <a:gd name="T82" fmla="*/ 2147483646 w 393"/>
              <a:gd name="T83" fmla="*/ 2147483646 h 540"/>
              <a:gd name="T84" fmla="*/ 2147483646 w 393"/>
              <a:gd name="T85" fmla="*/ 2147483646 h 540"/>
              <a:gd name="T86" fmla="*/ 2147483646 w 393"/>
              <a:gd name="T87" fmla="*/ 2147483646 h 540"/>
              <a:gd name="T88" fmla="*/ 2147483646 w 393"/>
              <a:gd name="T89" fmla="*/ 2147483646 h 540"/>
              <a:gd name="T90" fmla="*/ 2147483646 w 393"/>
              <a:gd name="T91" fmla="*/ 2147483646 h 540"/>
              <a:gd name="T92" fmla="*/ 2147483646 w 393"/>
              <a:gd name="T93" fmla="*/ 2147483646 h 540"/>
              <a:gd name="T94" fmla="*/ 2147483646 w 393"/>
              <a:gd name="T95" fmla="*/ 2147483646 h 540"/>
              <a:gd name="T96" fmla="*/ 2147483646 w 393"/>
              <a:gd name="T97" fmla="*/ 2147483646 h 540"/>
              <a:gd name="T98" fmla="*/ 2147483646 w 393"/>
              <a:gd name="T99" fmla="*/ 2147483646 h 540"/>
              <a:gd name="T100" fmla="*/ 2147483646 w 393"/>
              <a:gd name="T101" fmla="*/ 2147483646 h 540"/>
              <a:gd name="T102" fmla="*/ 2147483646 w 393"/>
              <a:gd name="T103" fmla="*/ 2147483646 h 540"/>
              <a:gd name="T104" fmla="*/ 2147483646 w 393"/>
              <a:gd name="T105" fmla="*/ 2147483646 h 540"/>
              <a:gd name="T106" fmla="*/ 2147483646 w 393"/>
              <a:gd name="T107" fmla="*/ 2147483646 h 540"/>
              <a:gd name="T108" fmla="*/ 2147483646 w 393"/>
              <a:gd name="T109" fmla="*/ 2147483646 h 540"/>
              <a:gd name="T110" fmla="*/ 2147483646 w 393"/>
              <a:gd name="T111" fmla="*/ 2147483646 h 540"/>
              <a:gd name="T112" fmla="*/ 2147483646 w 393"/>
              <a:gd name="T113" fmla="*/ 2147483646 h 540"/>
              <a:gd name="T114" fmla="*/ 2147483646 w 393"/>
              <a:gd name="T115" fmla="*/ 2147483646 h 540"/>
              <a:gd name="T116" fmla="*/ 2147483646 w 393"/>
              <a:gd name="T117" fmla="*/ 2147483646 h 540"/>
              <a:gd name="T118" fmla="*/ 2147483646 w 393"/>
              <a:gd name="T119" fmla="*/ 2147483646 h 540"/>
              <a:gd name="T120" fmla="*/ 2147483646 w 393"/>
              <a:gd name="T121" fmla="*/ 2147483646 h 5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93"/>
              <a:gd name="T184" fmla="*/ 0 h 540"/>
              <a:gd name="T185" fmla="*/ 393 w 393"/>
              <a:gd name="T186" fmla="*/ 540 h 54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93" h="540">
                <a:moveTo>
                  <a:pt x="0" y="294"/>
                </a:moveTo>
                <a:lnTo>
                  <a:pt x="1" y="294"/>
                </a:lnTo>
                <a:lnTo>
                  <a:pt x="2" y="294"/>
                </a:lnTo>
                <a:lnTo>
                  <a:pt x="3" y="294"/>
                </a:lnTo>
                <a:lnTo>
                  <a:pt x="5" y="294"/>
                </a:lnTo>
                <a:lnTo>
                  <a:pt x="6" y="294"/>
                </a:lnTo>
                <a:lnTo>
                  <a:pt x="7" y="294"/>
                </a:lnTo>
                <a:lnTo>
                  <a:pt x="8" y="294"/>
                </a:lnTo>
                <a:lnTo>
                  <a:pt x="9" y="294"/>
                </a:lnTo>
                <a:lnTo>
                  <a:pt x="10" y="294"/>
                </a:lnTo>
                <a:lnTo>
                  <a:pt x="11" y="294"/>
                </a:lnTo>
                <a:lnTo>
                  <a:pt x="12" y="294"/>
                </a:lnTo>
                <a:lnTo>
                  <a:pt x="14" y="294"/>
                </a:lnTo>
                <a:lnTo>
                  <a:pt x="15" y="294"/>
                </a:lnTo>
                <a:lnTo>
                  <a:pt x="16" y="294"/>
                </a:lnTo>
                <a:lnTo>
                  <a:pt x="17" y="294"/>
                </a:lnTo>
                <a:lnTo>
                  <a:pt x="18" y="294"/>
                </a:lnTo>
                <a:lnTo>
                  <a:pt x="19" y="294"/>
                </a:lnTo>
                <a:lnTo>
                  <a:pt x="20" y="294"/>
                </a:lnTo>
                <a:lnTo>
                  <a:pt x="21" y="294"/>
                </a:lnTo>
                <a:lnTo>
                  <a:pt x="23" y="294"/>
                </a:lnTo>
                <a:lnTo>
                  <a:pt x="24" y="294"/>
                </a:lnTo>
                <a:lnTo>
                  <a:pt x="25" y="294"/>
                </a:lnTo>
                <a:lnTo>
                  <a:pt x="26" y="294"/>
                </a:lnTo>
                <a:lnTo>
                  <a:pt x="27" y="294"/>
                </a:lnTo>
                <a:lnTo>
                  <a:pt x="28" y="294"/>
                </a:lnTo>
                <a:lnTo>
                  <a:pt x="29" y="294"/>
                </a:lnTo>
                <a:lnTo>
                  <a:pt x="30" y="294"/>
                </a:lnTo>
                <a:lnTo>
                  <a:pt x="32" y="294"/>
                </a:lnTo>
                <a:lnTo>
                  <a:pt x="33" y="294"/>
                </a:lnTo>
                <a:lnTo>
                  <a:pt x="34" y="294"/>
                </a:lnTo>
                <a:lnTo>
                  <a:pt x="35" y="294"/>
                </a:lnTo>
                <a:lnTo>
                  <a:pt x="35" y="296"/>
                </a:lnTo>
                <a:lnTo>
                  <a:pt x="36" y="296"/>
                </a:lnTo>
                <a:lnTo>
                  <a:pt x="37" y="296"/>
                </a:lnTo>
                <a:lnTo>
                  <a:pt x="38" y="296"/>
                </a:lnTo>
                <a:lnTo>
                  <a:pt x="39" y="296"/>
                </a:lnTo>
                <a:lnTo>
                  <a:pt x="41" y="296"/>
                </a:lnTo>
                <a:lnTo>
                  <a:pt x="42" y="296"/>
                </a:lnTo>
                <a:lnTo>
                  <a:pt x="43" y="296"/>
                </a:lnTo>
                <a:lnTo>
                  <a:pt x="44" y="296"/>
                </a:lnTo>
                <a:lnTo>
                  <a:pt x="45" y="296"/>
                </a:lnTo>
                <a:lnTo>
                  <a:pt x="46" y="296"/>
                </a:lnTo>
                <a:lnTo>
                  <a:pt x="47" y="296"/>
                </a:lnTo>
                <a:lnTo>
                  <a:pt x="48" y="296"/>
                </a:lnTo>
                <a:lnTo>
                  <a:pt x="50" y="296"/>
                </a:lnTo>
                <a:lnTo>
                  <a:pt x="51" y="296"/>
                </a:lnTo>
                <a:lnTo>
                  <a:pt x="52" y="296"/>
                </a:lnTo>
                <a:lnTo>
                  <a:pt x="53" y="296"/>
                </a:lnTo>
                <a:lnTo>
                  <a:pt x="54" y="296"/>
                </a:lnTo>
                <a:lnTo>
                  <a:pt x="55" y="296"/>
                </a:lnTo>
                <a:lnTo>
                  <a:pt x="56" y="294"/>
                </a:lnTo>
                <a:lnTo>
                  <a:pt x="57" y="294"/>
                </a:lnTo>
                <a:lnTo>
                  <a:pt x="59" y="294"/>
                </a:lnTo>
                <a:lnTo>
                  <a:pt x="60" y="294"/>
                </a:lnTo>
                <a:lnTo>
                  <a:pt x="60" y="293"/>
                </a:lnTo>
                <a:lnTo>
                  <a:pt x="61" y="293"/>
                </a:lnTo>
                <a:lnTo>
                  <a:pt x="62" y="293"/>
                </a:lnTo>
                <a:lnTo>
                  <a:pt x="62" y="291"/>
                </a:lnTo>
                <a:lnTo>
                  <a:pt x="63" y="291"/>
                </a:lnTo>
                <a:lnTo>
                  <a:pt x="64" y="291"/>
                </a:lnTo>
                <a:lnTo>
                  <a:pt x="64" y="289"/>
                </a:lnTo>
                <a:lnTo>
                  <a:pt x="65" y="289"/>
                </a:lnTo>
                <a:lnTo>
                  <a:pt x="66" y="289"/>
                </a:lnTo>
                <a:lnTo>
                  <a:pt x="66" y="287"/>
                </a:lnTo>
                <a:lnTo>
                  <a:pt x="68" y="287"/>
                </a:lnTo>
                <a:lnTo>
                  <a:pt x="69" y="287"/>
                </a:lnTo>
                <a:lnTo>
                  <a:pt x="69" y="285"/>
                </a:lnTo>
                <a:lnTo>
                  <a:pt x="70" y="285"/>
                </a:lnTo>
                <a:lnTo>
                  <a:pt x="71" y="285"/>
                </a:lnTo>
                <a:lnTo>
                  <a:pt x="71" y="283"/>
                </a:lnTo>
                <a:lnTo>
                  <a:pt x="72" y="283"/>
                </a:lnTo>
                <a:lnTo>
                  <a:pt x="73" y="281"/>
                </a:lnTo>
                <a:lnTo>
                  <a:pt x="74" y="281"/>
                </a:lnTo>
                <a:lnTo>
                  <a:pt x="75" y="281"/>
                </a:lnTo>
                <a:lnTo>
                  <a:pt x="77" y="281"/>
                </a:lnTo>
                <a:lnTo>
                  <a:pt x="78" y="281"/>
                </a:lnTo>
                <a:lnTo>
                  <a:pt x="79" y="281"/>
                </a:lnTo>
                <a:lnTo>
                  <a:pt x="80" y="281"/>
                </a:lnTo>
                <a:lnTo>
                  <a:pt x="81" y="281"/>
                </a:lnTo>
                <a:lnTo>
                  <a:pt x="81" y="283"/>
                </a:lnTo>
                <a:lnTo>
                  <a:pt x="82" y="283"/>
                </a:lnTo>
                <a:lnTo>
                  <a:pt x="83" y="283"/>
                </a:lnTo>
                <a:lnTo>
                  <a:pt x="83" y="285"/>
                </a:lnTo>
                <a:lnTo>
                  <a:pt x="84" y="285"/>
                </a:lnTo>
                <a:lnTo>
                  <a:pt x="84" y="287"/>
                </a:lnTo>
                <a:lnTo>
                  <a:pt x="86" y="287"/>
                </a:lnTo>
                <a:lnTo>
                  <a:pt x="86" y="289"/>
                </a:lnTo>
                <a:lnTo>
                  <a:pt x="87" y="289"/>
                </a:lnTo>
                <a:lnTo>
                  <a:pt x="87" y="291"/>
                </a:lnTo>
                <a:lnTo>
                  <a:pt x="88" y="293"/>
                </a:lnTo>
                <a:lnTo>
                  <a:pt x="89" y="294"/>
                </a:lnTo>
                <a:lnTo>
                  <a:pt x="89" y="296"/>
                </a:lnTo>
                <a:lnTo>
                  <a:pt x="90" y="296"/>
                </a:lnTo>
                <a:lnTo>
                  <a:pt x="90" y="298"/>
                </a:lnTo>
                <a:lnTo>
                  <a:pt x="91" y="300"/>
                </a:lnTo>
                <a:lnTo>
                  <a:pt x="91" y="302"/>
                </a:lnTo>
                <a:lnTo>
                  <a:pt x="91" y="304"/>
                </a:lnTo>
                <a:lnTo>
                  <a:pt x="91" y="306"/>
                </a:lnTo>
                <a:lnTo>
                  <a:pt x="92" y="306"/>
                </a:lnTo>
                <a:lnTo>
                  <a:pt x="92" y="308"/>
                </a:lnTo>
                <a:lnTo>
                  <a:pt x="93" y="310"/>
                </a:lnTo>
                <a:lnTo>
                  <a:pt x="93" y="312"/>
                </a:lnTo>
                <a:lnTo>
                  <a:pt x="95" y="314"/>
                </a:lnTo>
                <a:lnTo>
                  <a:pt x="95" y="316"/>
                </a:lnTo>
                <a:lnTo>
                  <a:pt x="96" y="316"/>
                </a:lnTo>
                <a:lnTo>
                  <a:pt x="96" y="318"/>
                </a:lnTo>
                <a:lnTo>
                  <a:pt x="96" y="320"/>
                </a:lnTo>
                <a:lnTo>
                  <a:pt x="97" y="322"/>
                </a:lnTo>
                <a:lnTo>
                  <a:pt x="97" y="324"/>
                </a:lnTo>
                <a:lnTo>
                  <a:pt x="98" y="325"/>
                </a:lnTo>
                <a:lnTo>
                  <a:pt x="98" y="327"/>
                </a:lnTo>
                <a:lnTo>
                  <a:pt x="99" y="327"/>
                </a:lnTo>
                <a:lnTo>
                  <a:pt x="99" y="329"/>
                </a:lnTo>
                <a:lnTo>
                  <a:pt x="99" y="331"/>
                </a:lnTo>
                <a:lnTo>
                  <a:pt x="100" y="333"/>
                </a:lnTo>
                <a:lnTo>
                  <a:pt x="101" y="335"/>
                </a:lnTo>
                <a:lnTo>
                  <a:pt x="101" y="337"/>
                </a:lnTo>
                <a:lnTo>
                  <a:pt x="101" y="339"/>
                </a:lnTo>
                <a:lnTo>
                  <a:pt x="101" y="341"/>
                </a:lnTo>
                <a:lnTo>
                  <a:pt x="103" y="341"/>
                </a:lnTo>
                <a:lnTo>
                  <a:pt x="103" y="343"/>
                </a:lnTo>
                <a:lnTo>
                  <a:pt x="104" y="343"/>
                </a:lnTo>
                <a:lnTo>
                  <a:pt x="104" y="345"/>
                </a:lnTo>
                <a:lnTo>
                  <a:pt x="105" y="345"/>
                </a:lnTo>
                <a:lnTo>
                  <a:pt x="105" y="347"/>
                </a:lnTo>
                <a:lnTo>
                  <a:pt x="106" y="347"/>
                </a:lnTo>
                <a:lnTo>
                  <a:pt x="107" y="347"/>
                </a:lnTo>
                <a:lnTo>
                  <a:pt x="107" y="349"/>
                </a:lnTo>
                <a:lnTo>
                  <a:pt x="108" y="347"/>
                </a:lnTo>
                <a:lnTo>
                  <a:pt x="109" y="347"/>
                </a:lnTo>
                <a:lnTo>
                  <a:pt x="110" y="345"/>
                </a:lnTo>
                <a:lnTo>
                  <a:pt x="112" y="345"/>
                </a:lnTo>
                <a:lnTo>
                  <a:pt x="112" y="343"/>
                </a:lnTo>
                <a:lnTo>
                  <a:pt x="112" y="341"/>
                </a:lnTo>
                <a:lnTo>
                  <a:pt x="112" y="339"/>
                </a:lnTo>
                <a:lnTo>
                  <a:pt x="113" y="339"/>
                </a:lnTo>
                <a:lnTo>
                  <a:pt x="113" y="337"/>
                </a:lnTo>
                <a:lnTo>
                  <a:pt x="113" y="335"/>
                </a:lnTo>
                <a:lnTo>
                  <a:pt x="114" y="333"/>
                </a:lnTo>
                <a:lnTo>
                  <a:pt x="114" y="331"/>
                </a:lnTo>
                <a:lnTo>
                  <a:pt x="114" y="329"/>
                </a:lnTo>
                <a:lnTo>
                  <a:pt x="115" y="327"/>
                </a:lnTo>
                <a:lnTo>
                  <a:pt x="115" y="325"/>
                </a:lnTo>
                <a:lnTo>
                  <a:pt x="116" y="322"/>
                </a:lnTo>
                <a:lnTo>
                  <a:pt x="116" y="320"/>
                </a:lnTo>
                <a:lnTo>
                  <a:pt x="116" y="318"/>
                </a:lnTo>
                <a:lnTo>
                  <a:pt x="117" y="314"/>
                </a:lnTo>
                <a:lnTo>
                  <a:pt x="117" y="312"/>
                </a:lnTo>
                <a:lnTo>
                  <a:pt x="118" y="308"/>
                </a:lnTo>
                <a:lnTo>
                  <a:pt x="118" y="306"/>
                </a:lnTo>
                <a:lnTo>
                  <a:pt x="118" y="302"/>
                </a:lnTo>
                <a:lnTo>
                  <a:pt x="119" y="298"/>
                </a:lnTo>
                <a:lnTo>
                  <a:pt x="119" y="296"/>
                </a:lnTo>
                <a:lnTo>
                  <a:pt x="119" y="293"/>
                </a:lnTo>
                <a:lnTo>
                  <a:pt x="121" y="289"/>
                </a:lnTo>
                <a:lnTo>
                  <a:pt x="121" y="285"/>
                </a:lnTo>
                <a:lnTo>
                  <a:pt x="122" y="281"/>
                </a:lnTo>
                <a:lnTo>
                  <a:pt x="122" y="277"/>
                </a:lnTo>
                <a:lnTo>
                  <a:pt x="122" y="273"/>
                </a:lnTo>
                <a:lnTo>
                  <a:pt x="122" y="269"/>
                </a:lnTo>
                <a:lnTo>
                  <a:pt x="122" y="265"/>
                </a:lnTo>
                <a:lnTo>
                  <a:pt x="123" y="262"/>
                </a:lnTo>
                <a:lnTo>
                  <a:pt x="123" y="258"/>
                </a:lnTo>
                <a:lnTo>
                  <a:pt x="123" y="254"/>
                </a:lnTo>
                <a:lnTo>
                  <a:pt x="124" y="250"/>
                </a:lnTo>
                <a:lnTo>
                  <a:pt x="124" y="246"/>
                </a:lnTo>
                <a:lnTo>
                  <a:pt x="124" y="242"/>
                </a:lnTo>
                <a:lnTo>
                  <a:pt x="125" y="238"/>
                </a:lnTo>
                <a:lnTo>
                  <a:pt x="125" y="234"/>
                </a:lnTo>
                <a:lnTo>
                  <a:pt x="126" y="230"/>
                </a:lnTo>
                <a:lnTo>
                  <a:pt x="126" y="225"/>
                </a:lnTo>
                <a:lnTo>
                  <a:pt x="126" y="221"/>
                </a:lnTo>
                <a:lnTo>
                  <a:pt x="127" y="217"/>
                </a:lnTo>
                <a:lnTo>
                  <a:pt x="127" y="213"/>
                </a:lnTo>
                <a:lnTo>
                  <a:pt x="128" y="209"/>
                </a:lnTo>
                <a:lnTo>
                  <a:pt x="128" y="205"/>
                </a:lnTo>
                <a:lnTo>
                  <a:pt x="128" y="201"/>
                </a:lnTo>
                <a:lnTo>
                  <a:pt x="130" y="199"/>
                </a:lnTo>
                <a:lnTo>
                  <a:pt x="130" y="196"/>
                </a:lnTo>
                <a:lnTo>
                  <a:pt x="131" y="192"/>
                </a:lnTo>
                <a:lnTo>
                  <a:pt x="131" y="188"/>
                </a:lnTo>
                <a:lnTo>
                  <a:pt x="131" y="186"/>
                </a:lnTo>
                <a:lnTo>
                  <a:pt x="132" y="182"/>
                </a:lnTo>
                <a:lnTo>
                  <a:pt x="132" y="180"/>
                </a:lnTo>
                <a:lnTo>
                  <a:pt x="132" y="176"/>
                </a:lnTo>
                <a:lnTo>
                  <a:pt x="132" y="174"/>
                </a:lnTo>
                <a:lnTo>
                  <a:pt x="132" y="170"/>
                </a:lnTo>
                <a:lnTo>
                  <a:pt x="133" y="168"/>
                </a:lnTo>
                <a:lnTo>
                  <a:pt x="133" y="167"/>
                </a:lnTo>
                <a:lnTo>
                  <a:pt x="133" y="165"/>
                </a:lnTo>
                <a:lnTo>
                  <a:pt x="134" y="163"/>
                </a:lnTo>
                <a:lnTo>
                  <a:pt x="134" y="161"/>
                </a:lnTo>
                <a:lnTo>
                  <a:pt x="135" y="161"/>
                </a:lnTo>
                <a:lnTo>
                  <a:pt x="135" y="159"/>
                </a:lnTo>
                <a:lnTo>
                  <a:pt x="136" y="157"/>
                </a:lnTo>
                <a:lnTo>
                  <a:pt x="137" y="157"/>
                </a:lnTo>
                <a:lnTo>
                  <a:pt x="139" y="157"/>
                </a:lnTo>
                <a:lnTo>
                  <a:pt x="139" y="159"/>
                </a:lnTo>
                <a:lnTo>
                  <a:pt x="140" y="161"/>
                </a:lnTo>
                <a:lnTo>
                  <a:pt x="140" y="163"/>
                </a:lnTo>
                <a:lnTo>
                  <a:pt x="141" y="165"/>
                </a:lnTo>
                <a:lnTo>
                  <a:pt x="141" y="167"/>
                </a:lnTo>
                <a:lnTo>
                  <a:pt x="141" y="168"/>
                </a:lnTo>
                <a:lnTo>
                  <a:pt x="142" y="170"/>
                </a:lnTo>
                <a:lnTo>
                  <a:pt x="142" y="174"/>
                </a:lnTo>
                <a:lnTo>
                  <a:pt x="142" y="176"/>
                </a:lnTo>
                <a:lnTo>
                  <a:pt x="142" y="180"/>
                </a:lnTo>
                <a:lnTo>
                  <a:pt x="142" y="184"/>
                </a:lnTo>
                <a:lnTo>
                  <a:pt x="143" y="188"/>
                </a:lnTo>
                <a:lnTo>
                  <a:pt x="143" y="192"/>
                </a:lnTo>
                <a:lnTo>
                  <a:pt x="143" y="196"/>
                </a:lnTo>
                <a:lnTo>
                  <a:pt x="144" y="201"/>
                </a:lnTo>
                <a:lnTo>
                  <a:pt x="144" y="205"/>
                </a:lnTo>
                <a:lnTo>
                  <a:pt x="145" y="211"/>
                </a:lnTo>
                <a:lnTo>
                  <a:pt x="145" y="217"/>
                </a:lnTo>
                <a:lnTo>
                  <a:pt x="145" y="221"/>
                </a:lnTo>
                <a:lnTo>
                  <a:pt x="146" y="227"/>
                </a:lnTo>
                <a:lnTo>
                  <a:pt x="146" y="234"/>
                </a:lnTo>
                <a:lnTo>
                  <a:pt x="148" y="240"/>
                </a:lnTo>
                <a:lnTo>
                  <a:pt x="148" y="246"/>
                </a:lnTo>
                <a:lnTo>
                  <a:pt x="148" y="254"/>
                </a:lnTo>
                <a:lnTo>
                  <a:pt x="149" y="260"/>
                </a:lnTo>
                <a:lnTo>
                  <a:pt x="149" y="267"/>
                </a:lnTo>
                <a:lnTo>
                  <a:pt x="149" y="273"/>
                </a:lnTo>
                <a:lnTo>
                  <a:pt x="150" y="281"/>
                </a:lnTo>
                <a:lnTo>
                  <a:pt x="150" y="289"/>
                </a:lnTo>
                <a:lnTo>
                  <a:pt x="151" y="296"/>
                </a:lnTo>
                <a:lnTo>
                  <a:pt x="151" y="304"/>
                </a:lnTo>
                <a:lnTo>
                  <a:pt x="151" y="312"/>
                </a:lnTo>
                <a:lnTo>
                  <a:pt x="152" y="320"/>
                </a:lnTo>
                <a:lnTo>
                  <a:pt x="152" y="327"/>
                </a:lnTo>
                <a:lnTo>
                  <a:pt x="152" y="335"/>
                </a:lnTo>
                <a:lnTo>
                  <a:pt x="152" y="343"/>
                </a:lnTo>
                <a:lnTo>
                  <a:pt x="152" y="351"/>
                </a:lnTo>
                <a:lnTo>
                  <a:pt x="153" y="358"/>
                </a:lnTo>
                <a:lnTo>
                  <a:pt x="153" y="366"/>
                </a:lnTo>
                <a:lnTo>
                  <a:pt x="153" y="376"/>
                </a:lnTo>
                <a:lnTo>
                  <a:pt x="154" y="384"/>
                </a:lnTo>
                <a:lnTo>
                  <a:pt x="154" y="391"/>
                </a:lnTo>
                <a:lnTo>
                  <a:pt x="155" y="399"/>
                </a:lnTo>
                <a:lnTo>
                  <a:pt x="155" y="407"/>
                </a:lnTo>
                <a:lnTo>
                  <a:pt x="155" y="415"/>
                </a:lnTo>
                <a:lnTo>
                  <a:pt x="157" y="422"/>
                </a:lnTo>
                <a:lnTo>
                  <a:pt x="157" y="430"/>
                </a:lnTo>
                <a:lnTo>
                  <a:pt x="158" y="438"/>
                </a:lnTo>
                <a:lnTo>
                  <a:pt x="158" y="444"/>
                </a:lnTo>
                <a:lnTo>
                  <a:pt x="158" y="452"/>
                </a:lnTo>
                <a:lnTo>
                  <a:pt x="159" y="459"/>
                </a:lnTo>
                <a:lnTo>
                  <a:pt x="159" y="465"/>
                </a:lnTo>
                <a:lnTo>
                  <a:pt x="159" y="471"/>
                </a:lnTo>
                <a:lnTo>
                  <a:pt x="160" y="479"/>
                </a:lnTo>
                <a:lnTo>
                  <a:pt x="160" y="484"/>
                </a:lnTo>
                <a:lnTo>
                  <a:pt x="161" y="490"/>
                </a:lnTo>
                <a:lnTo>
                  <a:pt x="161" y="496"/>
                </a:lnTo>
                <a:lnTo>
                  <a:pt x="161" y="500"/>
                </a:lnTo>
                <a:lnTo>
                  <a:pt x="162" y="506"/>
                </a:lnTo>
                <a:lnTo>
                  <a:pt x="162" y="510"/>
                </a:lnTo>
                <a:lnTo>
                  <a:pt x="162" y="514"/>
                </a:lnTo>
                <a:lnTo>
                  <a:pt x="162" y="517"/>
                </a:lnTo>
                <a:lnTo>
                  <a:pt x="162" y="521"/>
                </a:lnTo>
                <a:lnTo>
                  <a:pt x="163" y="525"/>
                </a:lnTo>
                <a:lnTo>
                  <a:pt x="163" y="529"/>
                </a:lnTo>
                <a:lnTo>
                  <a:pt x="164" y="531"/>
                </a:lnTo>
                <a:lnTo>
                  <a:pt x="164" y="533"/>
                </a:lnTo>
                <a:lnTo>
                  <a:pt x="164" y="535"/>
                </a:lnTo>
                <a:lnTo>
                  <a:pt x="166" y="537"/>
                </a:lnTo>
                <a:lnTo>
                  <a:pt x="166" y="539"/>
                </a:lnTo>
                <a:lnTo>
                  <a:pt x="167" y="539"/>
                </a:lnTo>
                <a:lnTo>
                  <a:pt x="168" y="537"/>
                </a:lnTo>
                <a:lnTo>
                  <a:pt x="168" y="535"/>
                </a:lnTo>
                <a:lnTo>
                  <a:pt x="169" y="533"/>
                </a:lnTo>
                <a:lnTo>
                  <a:pt x="169" y="531"/>
                </a:lnTo>
                <a:lnTo>
                  <a:pt x="170" y="529"/>
                </a:lnTo>
                <a:lnTo>
                  <a:pt x="170" y="525"/>
                </a:lnTo>
                <a:lnTo>
                  <a:pt x="170" y="521"/>
                </a:lnTo>
                <a:lnTo>
                  <a:pt x="171" y="517"/>
                </a:lnTo>
                <a:lnTo>
                  <a:pt x="171" y="514"/>
                </a:lnTo>
                <a:lnTo>
                  <a:pt x="171" y="508"/>
                </a:lnTo>
                <a:lnTo>
                  <a:pt x="172" y="504"/>
                </a:lnTo>
                <a:lnTo>
                  <a:pt x="172" y="498"/>
                </a:lnTo>
                <a:lnTo>
                  <a:pt x="172" y="492"/>
                </a:lnTo>
                <a:lnTo>
                  <a:pt x="172" y="484"/>
                </a:lnTo>
                <a:lnTo>
                  <a:pt x="172" y="479"/>
                </a:lnTo>
                <a:lnTo>
                  <a:pt x="173" y="471"/>
                </a:lnTo>
                <a:lnTo>
                  <a:pt x="173" y="463"/>
                </a:lnTo>
                <a:lnTo>
                  <a:pt x="175" y="455"/>
                </a:lnTo>
                <a:lnTo>
                  <a:pt x="175" y="448"/>
                </a:lnTo>
                <a:lnTo>
                  <a:pt x="175" y="440"/>
                </a:lnTo>
                <a:lnTo>
                  <a:pt x="176" y="430"/>
                </a:lnTo>
                <a:lnTo>
                  <a:pt x="176" y="422"/>
                </a:lnTo>
                <a:lnTo>
                  <a:pt x="176" y="413"/>
                </a:lnTo>
                <a:lnTo>
                  <a:pt x="177" y="403"/>
                </a:lnTo>
                <a:lnTo>
                  <a:pt x="177" y="393"/>
                </a:lnTo>
                <a:lnTo>
                  <a:pt x="178" y="384"/>
                </a:lnTo>
                <a:lnTo>
                  <a:pt x="178" y="374"/>
                </a:lnTo>
                <a:lnTo>
                  <a:pt x="178" y="362"/>
                </a:lnTo>
                <a:lnTo>
                  <a:pt x="179" y="353"/>
                </a:lnTo>
                <a:lnTo>
                  <a:pt x="179" y="341"/>
                </a:lnTo>
                <a:lnTo>
                  <a:pt x="180" y="331"/>
                </a:lnTo>
                <a:lnTo>
                  <a:pt x="180" y="320"/>
                </a:lnTo>
                <a:lnTo>
                  <a:pt x="180" y="308"/>
                </a:lnTo>
                <a:lnTo>
                  <a:pt x="181" y="298"/>
                </a:lnTo>
                <a:lnTo>
                  <a:pt x="181" y="287"/>
                </a:lnTo>
                <a:lnTo>
                  <a:pt x="182" y="275"/>
                </a:lnTo>
                <a:lnTo>
                  <a:pt x="182" y="263"/>
                </a:lnTo>
                <a:lnTo>
                  <a:pt x="182" y="252"/>
                </a:lnTo>
                <a:lnTo>
                  <a:pt x="182" y="240"/>
                </a:lnTo>
                <a:lnTo>
                  <a:pt x="182" y="230"/>
                </a:lnTo>
                <a:lnTo>
                  <a:pt x="182" y="219"/>
                </a:lnTo>
                <a:lnTo>
                  <a:pt x="184" y="207"/>
                </a:lnTo>
                <a:lnTo>
                  <a:pt x="184" y="196"/>
                </a:lnTo>
                <a:lnTo>
                  <a:pt x="185" y="186"/>
                </a:lnTo>
                <a:lnTo>
                  <a:pt x="185" y="174"/>
                </a:lnTo>
                <a:lnTo>
                  <a:pt x="185" y="165"/>
                </a:lnTo>
                <a:lnTo>
                  <a:pt x="186" y="153"/>
                </a:lnTo>
                <a:lnTo>
                  <a:pt x="186" y="143"/>
                </a:lnTo>
                <a:lnTo>
                  <a:pt x="187" y="134"/>
                </a:lnTo>
                <a:lnTo>
                  <a:pt x="187" y="124"/>
                </a:lnTo>
                <a:lnTo>
                  <a:pt x="187" y="114"/>
                </a:lnTo>
                <a:lnTo>
                  <a:pt x="188" y="104"/>
                </a:lnTo>
                <a:lnTo>
                  <a:pt x="188" y="97"/>
                </a:lnTo>
                <a:lnTo>
                  <a:pt x="188" y="87"/>
                </a:lnTo>
                <a:lnTo>
                  <a:pt x="189" y="79"/>
                </a:lnTo>
                <a:lnTo>
                  <a:pt x="189" y="72"/>
                </a:lnTo>
                <a:lnTo>
                  <a:pt x="190" y="64"/>
                </a:lnTo>
                <a:lnTo>
                  <a:pt x="190" y="56"/>
                </a:lnTo>
                <a:lnTo>
                  <a:pt x="190" y="50"/>
                </a:lnTo>
                <a:lnTo>
                  <a:pt x="191" y="42"/>
                </a:lnTo>
                <a:lnTo>
                  <a:pt x="191" y="37"/>
                </a:lnTo>
                <a:lnTo>
                  <a:pt x="193" y="31"/>
                </a:lnTo>
                <a:lnTo>
                  <a:pt x="193" y="27"/>
                </a:lnTo>
                <a:lnTo>
                  <a:pt x="193" y="21"/>
                </a:lnTo>
                <a:lnTo>
                  <a:pt x="193" y="17"/>
                </a:lnTo>
                <a:lnTo>
                  <a:pt x="193" y="13"/>
                </a:lnTo>
                <a:lnTo>
                  <a:pt x="193" y="9"/>
                </a:lnTo>
                <a:lnTo>
                  <a:pt x="194" y="8"/>
                </a:lnTo>
                <a:lnTo>
                  <a:pt x="194" y="6"/>
                </a:lnTo>
                <a:lnTo>
                  <a:pt x="195" y="4"/>
                </a:lnTo>
                <a:lnTo>
                  <a:pt x="195" y="2"/>
                </a:lnTo>
                <a:lnTo>
                  <a:pt x="195" y="0"/>
                </a:lnTo>
                <a:lnTo>
                  <a:pt x="196" y="0"/>
                </a:lnTo>
                <a:lnTo>
                  <a:pt x="197" y="0"/>
                </a:lnTo>
                <a:lnTo>
                  <a:pt x="197" y="2"/>
                </a:lnTo>
                <a:lnTo>
                  <a:pt x="197" y="4"/>
                </a:lnTo>
                <a:lnTo>
                  <a:pt x="198" y="6"/>
                </a:lnTo>
                <a:lnTo>
                  <a:pt x="198" y="8"/>
                </a:lnTo>
                <a:lnTo>
                  <a:pt x="199" y="9"/>
                </a:lnTo>
                <a:lnTo>
                  <a:pt x="199" y="13"/>
                </a:lnTo>
                <a:lnTo>
                  <a:pt x="199" y="17"/>
                </a:lnTo>
                <a:lnTo>
                  <a:pt x="201" y="21"/>
                </a:lnTo>
                <a:lnTo>
                  <a:pt x="201" y="27"/>
                </a:lnTo>
                <a:lnTo>
                  <a:pt x="201" y="31"/>
                </a:lnTo>
                <a:lnTo>
                  <a:pt x="202" y="37"/>
                </a:lnTo>
                <a:lnTo>
                  <a:pt x="202" y="42"/>
                </a:lnTo>
                <a:lnTo>
                  <a:pt x="203" y="50"/>
                </a:lnTo>
                <a:lnTo>
                  <a:pt x="203" y="56"/>
                </a:lnTo>
                <a:lnTo>
                  <a:pt x="203" y="64"/>
                </a:lnTo>
                <a:lnTo>
                  <a:pt x="203" y="72"/>
                </a:lnTo>
                <a:lnTo>
                  <a:pt x="203" y="79"/>
                </a:lnTo>
                <a:lnTo>
                  <a:pt x="204" y="87"/>
                </a:lnTo>
                <a:lnTo>
                  <a:pt x="204" y="97"/>
                </a:lnTo>
                <a:lnTo>
                  <a:pt x="204" y="104"/>
                </a:lnTo>
                <a:lnTo>
                  <a:pt x="205" y="114"/>
                </a:lnTo>
                <a:lnTo>
                  <a:pt x="205" y="124"/>
                </a:lnTo>
                <a:lnTo>
                  <a:pt x="205" y="134"/>
                </a:lnTo>
                <a:lnTo>
                  <a:pt x="206" y="143"/>
                </a:lnTo>
                <a:lnTo>
                  <a:pt x="206" y="153"/>
                </a:lnTo>
                <a:lnTo>
                  <a:pt x="207" y="165"/>
                </a:lnTo>
                <a:lnTo>
                  <a:pt x="207" y="174"/>
                </a:lnTo>
                <a:lnTo>
                  <a:pt x="207" y="186"/>
                </a:lnTo>
                <a:lnTo>
                  <a:pt x="208" y="196"/>
                </a:lnTo>
                <a:lnTo>
                  <a:pt x="208" y="207"/>
                </a:lnTo>
                <a:lnTo>
                  <a:pt x="210" y="219"/>
                </a:lnTo>
                <a:lnTo>
                  <a:pt x="210" y="230"/>
                </a:lnTo>
                <a:lnTo>
                  <a:pt x="210" y="240"/>
                </a:lnTo>
                <a:lnTo>
                  <a:pt x="211" y="252"/>
                </a:lnTo>
                <a:lnTo>
                  <a:pt x="211" y="263"/>
                </a:lnTo>
                <a:lnTo>
                  <a:pt x="211" y="275"/>
                </a:lnTo>
                <a:lnTo>
                  <a:pt x="212" y="287"/>
                </a:lnTo>
                <a:lnTo>
                  <a:pt x="212" y="298"/>
                </a:lnTo>
                <a:lnTo>
                  <a:pt x="213" y="308"/>
                </a:lnTo>
                <a:lnTo>
                  <a:pt x="213" y="320"/>
                </a:lnTo>
                <a:lnTo>
                  <a:pt x="213" y="331"/>
                </a:lnTo>
                <a:lnTo>
                  <a:pt x="213" y="341"/>
                </a:lnTo>
                <a:lnTo>
                  <a:pt x="213" y="353"/>
                </a:lnTo>
                <a:lnTo>
                  <a:pt x="214" y="362"/>
                </a:lnTo>
                <a:lnTo>
                  <a:pt x="214" y="374"/>
                </a:lnTo>
                <a:lnTo>
                  <a:pt x="214" y="384"/>
                </a:lnTo>
                <a:lnTo>
                  <a:pt x="215" y="393"/>
                </a:lnTo>
                <a:lnTo>
                  <a:pt x="215" y="403"/>
                </a:lnTo>
                <a:lnTo>
                  <a:pt x="216" y="413"/>
                </a:lnTo>
                <a:lnTo>
                  <a:pt x="216" y="422"/>
                </a:lnTo>
                <a:lnTo>
                  <a:pt x="216" y="430"/>
                </a:lnTo>
                <a:lnTo>
                  <a:pt x="217" y="440"/>
                </a:lnTo>
                <a:lnTo>
                  <a:pt x="217" y="448"/>
                </a:lnTo>
                <a:lnTo>
                  <a:pt x="217" y="455"/>
                </a:lnTo>
                <a:lnTo>
                  <a:pt x="219" y="463"/>
                </a:lnTo>
                <a:lnTo>
                  <a:pt x="219" y="471"/>
                </a:lnTo>
                <a:lnTo>
                  <a:pt x="220" y="479"/>
                </a:lnTo>
                <a:lnTo>
                  <a:pt x="220" y="484"/>
                </a:lnTo>
                <a:lnTo>
                  <a:pt x="220" y="492"/>
                </a:lnTo>
                <a:lnTo>
                  <a:pt x="221" y="498"/>
                </a:lnTo>
                <a:lnTo>
                  <a:pt x="221" y="504"/>
                </a:lnTo>
                <a:lnTo>
                  <a:pt x="222" y="508"/>
                </a:lnTo>
                <a:lnTo>
                  <a:pt x="222" y="514"/>
                </a:lnTo>
                <a:lnTo>
                  <a:pt x="222" y="517"/>
                </a:lnTo>
                <a:lnTo>
                  <a:pt x="223" y="521"/>
                </a:lnTo>
                <a:lnTo>
                  <a:pt x="223" y="525"/>
                </a:lnTo>
                <a:lnTo>
                  <a:pt x="223" y="529"/>
                </a:lnTo>
                <a:lnTo>
                  <a:pt x="223" y="531"/>
                </a:lnTo>
                <a:lnTo>
                  <a:pt x="223" y="533"/>
                </a:lnTo>
                <a:lnTo>
                  <a:pt x="224" y="535"/>
                </a:lnTo>
                <a:lnTo>
                  <a:pt x="224" y="537"/>
                </a:lnTo>
                <a:lnTo>
                  <a:pt x="225" y="539"/>
                </a:lnTo>
                <a:lnTo>
                  <a:pt x="226" y="539"/>
                </a:lnTo>
                <a:lnTo>
                  <a:pt x="226" y="537"/>
                </a:lnTo>
                <a:lnTo>
                  <a:pt x="228" y="535"/>
                </a:lnTo>
                <a:lnTo>
                  <a:pt x="228" y="533"/>
                </a:lnTo>
                <a:lnTo>
                  <a:pt x="228" y="531"/>
                </a:lnTo>
                <a:lnTo>
                  <a:pt x="229" y="529"/>
                </a:lnTo>
                <a:lnTo>
                  <a:pt x="229" y="525"/>
                </a:lnTo>
                <a:lnTo>
                  <a:pt x="230" y="521"/>
                </a:lnTo>
                <a:lnTo>
                  <a:pt x="230" y="517"/>
                </a:lnTo>
                <a:lnTo>
                  <a:pt x="230" y="514"/>
                </a:lnTo>
                <a:lnTo>
                  <a:pt x="231" y="510"/>
                </a:lnTo>
                <a:lnTo>
                  <a:pt x="231" y="506"/>
                </a:lnTo>
                <a:lnTo>
                  <a:pt x="232" y="500"/>
                </a:lnTo>
                <a:lnTo>
                  <a:pt x="232" y="496"/>
                </a:lnTo>
                <a:lnTo>
                  <a:pt x="232" y="490"/>
                </a:lnTo>
                <a:lnTo>
                  <a:pt x="233" y="484"/>
                </a:lnTo>
                <a:lnTo>
                  <a:pt x="233" y="479"/>
                </a:lnTo>
                <a:lnTo>
                  <a:pt x="233" y="471"/>
                </a:lnTo>
                <a:lnTo>
                  <a:pt x="233" y="465"/>
                </a:lnTo>
                <a:lnTo>
                  <a:pt x="233" y="459"/>
                </a:lnTo>
                <a:lnTo>
                  <a:pt x="234" y="452"/>
                </a:lnTo>
                <a:lnTo>
                  <a:pt x="234" y="444"/>
                </a:lnTo>
                <a:lnTo>
                  <a:pt x="234" y="438"/>
                </a:lnTo>
                <a:lnTo>
                  <a:pt x="235" y="430"/>
                </a:lnTo>
                <a:lnTo>
                  <a:pt x="235" y="422"/>
                </a:lnTo>
                <a:lnTo>
                  <a:pt x="237" y="415"/>
                </a:lnTo>
                <a:lnTo>
                  <a:pt x="237" y="407"/>
                </a:lnTo>
                <a:lnTo>
                  <a:pt x="237" y="399"/>
                </a:lnTo>
                <a:lnTo>
                  <a:pt x="238" y="391"/>
                </a:lnTo>
                <a:lnTo>
                  <a:pt x="238" y="384"/>
                </a:lnTo>
                <a:lnTo>
                  <a:pt x="239" y="376"/>
                </a:lnTo>
                <a:lnTo>
                  <a:pt x="239" y="366"/>
                </a:lnTo>
                <a:lnTo>
                  <a:pt x="239" y="358"/>
                </a:lnTo>
                <a:lnTo>
                  <a:pt x="240" y="351"/>
                </a:lnTo>
                <a:lnTo>
                  <a:pt x="240" y="343"/>
                </a:lnTo>
                <a:lnTo>
                  <a:pt x="240" y="335"/>
                </a:lnTo>
                <a:lnTo>
                  <a:pt x="241" y="327"/>
                </a:lnTo>
                <a:lnTo>
                  <a:pt x="241" y="320"/>
                </a:lnTo>
                <a:lnTo>
                  <a:pt x="242" y="312"/>
                </a:lnTo>
                <a:lnTo>
                  <a:pt x="242" y="304"/>
                </a:lnTo>
                <a:lnTo>
                  <a:pt x="242" y="296"/>
                </a:lnTo>
                <a:lnTo>
                  <a:pt x="243" y="289"/>
                </a:lnTo>
                <a:lnTo>
                  <a:pt x="243" y="281"/>
                </a:lnTo>
                <a:lnTo>
                  <a:pt x="243" y="273"/>
                </a:lnTo>
                <a:lnTo>
                  <a:pt x="243" y="267"/>
                </a:lnTo>
                <a:lnTo>
                  <a:pt x="243" y="260"/>
                </a:lnTo>
                <a:lnTo>
                  <a:pt x="244" y="254"/>
                </a:lnTo>
                <a:lnTo>
                  <a:pt x="244" y="246"/>
                </a:lnTo>
                <a:lnTo>
                  <a:pt x="244" y="240"/>
                </a:lnTo>
                <a:lnTo>
                  <a:pt x="246" y="234"/>
                </a:lnTo>
                <a:lnTo>
                  <a:pt x="246" y="227"/>
                </a:lnTo>
                <a:lnTo>
                  <a:pt x="247" y="221"/>
                </a:lnTo>
                <a:lnTo>
                  <a:pt x="247" y="217"/>
                </a:lnTo>
                <a:lnTo>
                  <a:pt x="247" y="211"/>
                </a:lnTo>
                <a:lnTo>
                  <a:pt x="248" y="205"/>
                </a:lnTo>
                <a:lnTo>
                  <a:pt x="248" y="201"/>
                </a:lnTo>
                <a:lnTo>
                  <a:pt x="249" y="196"/>
                </a:lnTo>
                <a:lnTo>
                  <a:pt x="249" y="192"/>
                </a:lnTo>
                <a:lnTo>
                  <a:pt x="249" y="188"/>
                </a:lnTo>
                <a:lnTo>
                  <a:pt x="250" y="184"/>
                </a:lnTo>
                <a:lnTo>
                  <a:pt x="250" y="180"/>
                </a:lnTo>
                <a:lnTo>
                  <a:pt x="251" y="176"/>
                </a:lnTo>
                <a:lnTo>
                  <a:pt x="251" y="174"/>
                </a:lnTo>
                <a:lnTo>
                  <a:pt x="251" y="170"/>
                </a:lnTo>
                <a:lnTo>
                  <a:pt x="252" y="168"/>
                </a:lnTo>
                <a:lnTo>
                  <a:pt x="252" y="167"/>
                </a:lnTo>
                <a:lnTo>
                  <a:pt x="252" y="165"/>
                </a:lnTo>
                <a:lnTo>
                  <a:pt x="253" y="163"/>
                </a:lnTo>
                <a:lnTo>
                  <a:pt x="253" y="161"/>
                </a:lnTo>
                <a:lnTo>
                  <a:pt x="253" y="159"/>
                </a:lnTo>
                <a:lnTo>
                  <a:pt x="253" y="157"/>
                </a:lnTo>
                <a:lnTo>
                  <a:pt x="255" y="157"/>
                </a:lnTo>
                <a:lnTo>
                  <a:pt x="256" y="157"/>
                </a:lnTo>
                <a:lnTo>
                  <a:pt x="257" y="159"/>
                </a:lnTo>
                <a:lnTo>
                  <a:pt x="257" y="161"/>
                </a:lnTo>
                <a:lnTo>
                  <a:pt x="258" y="161"/>
                </a:lnTo>
                <a:lnTo>
                  <a:pt x="258" y="163"/>
                </a:lnTo>
                <a:lnTo>
                  <a:pt x="259" y="165"/>
                </a:lnTo>
                <a:lnTo>
                  <a:pt x="259" y="167"/>
                </a:lnTo>
                <a:lnTo>
                  <a:pt x="259" y="168"/>
                </a:lnTo>
                <a:lnTo>
                  <a:pt x="260" y="170"/>
                </a:lnTo>
                <a:lnTo>
                  <a:pt x="260" y="174"/>
                </a:lnTo>
                <a:lnTo>
                  <a:pt x="261" y="176"/>
                </a:lnTo>
                <a:lnTo>
                  <a:pt x="261" y="180"/>
                </a:lnTo>
                <a:lnTo>
                  <a:pt x="261" y="182"/>
                </a:lnTo>
                <a:lnTo>
                  <a:pt x="262" y="186"/>
                </a:lnTo>
                <a:lnTo>
                  <a:pt x="262" y="188"/>
                </a:lnTo>
                <a:lnTo>
                  <a:pt x="262" y="192"/>
                </a:lnTo>
                <a:lnTo>
                  <a:pt x="264" y="196"/>
                </a:lnTo>
                <a:lnTo>
                  <a:pt x="264" y="199"/>
                </a:lnTo>
                <a:lnTo>
                  <a:pt x="264" y="201"/>
                </a:lnTo>
                <a:lnTo>
                  <a:pt x="264" y="205"/>
                </a:lnTo>
                <a:lnTo>
                  <a:pt x="264" y="209"/>
                </a:lnTo>
                <a:lnTo>
                  <a:pt x="265" y="213"/>
                </a:lnTo>
                <a:lnTo>
                  <a:pt x="265" y="217"/>
                </a:lnTo>
                <a:lnTo>
                  <a:pt x="266" y="221"/>
                </a:lnTo>
                <a:lnTo>
                  <a:pt x="266" y="225"/>
                </a:lnTo>
                <a:lnTo>
                  <a:pt x="266" y="230"/>
                </a:lnTo>
                <a:lnTo>
                  <a:pt x="267" y="234"/>
                </a:lnTo>
                <a:lnTo>
                  <a:pt x="267" y="238"/>
                </a:lnTo>
                <a:lnTo>
                  <a:pt x="268" y="242"/>
                </a:lnTo>
                <a:lnTo>
                  <a:pt x="268" y="246"/>
                </a:lnTo>
                <a:lnTo>
                  <a:pt x="268" y="250"/>
                </a:lnTo>
                <a:lnTo>
                  <a:pt x="269" y="254"/>
                </a:lnTo>
                <a:lnTo>
                  <a:pt x="269" y="258"/>
                </a:lnTo>
                <a:lnTo>
                  <a:pt x="269" y="262"/>
                </a:lnTo>
                <a:lnTo>
                  <a:pt x="270" y="265"/>
                </a:lnTo>
                <a:lnTo>
                  <a:pt x="270" y="269"/>
                </a:lnTo>
                <a:lnTo>
                  <a:pt x="271" y="273"/>
                </a:lnTo>
                <a:lnTo>
                  <a:pt x="271" y="277"/>
                </a:lnTo>
                <a:lnTo>
                  <a:pt x="271" y="281"/>
                </a:lnTo>
                <a:lnTo>
                  <a:pt x="273" y="285"/>
                </a:lnTo>
                <a:lnTo>
                  <a:pt x="273" y="289"/>
                </a:lnTo>
                <a:lnTo>
                  <a:pt x="274" y="293"/>
                </a:lnTo>
                <a:lnTo>
                  <a:pt x="274" y="296"/>
                </a:lnTo>
                <a:lnTo>
                  <a:pt x="274" y="298"/>
                </a:lnTo>
                <a:lnTo>
                  <a:pt x="274" y="302"/>
                </a:lnTo>
                <a:lnTo>
                  <a:pt x="274" y="306"/>
                </a:lnTo>
                <a:lnTo>
                  <a:pt x="274" y="308"/>
                </a:lnTo>
                <a:lnTo>
                  <a:pt x="275" y="312"/>
                </a:lnTo>
                <a:lnTo>
                  <a:pt x="275" y="314"/>
                </a:lnTo>
                <a:lnTo>
                  <a:pt x="276" y="318"/>
                </a:lnTo>
                <a:lnTo>
                  <a:pt x="276" y="320"/>
                </a:lnTo>
                <a:lnTo>
                  <a:pt x="276" y="322"/>
                </a:lnTo>
                <a:lnTo>
                  <a:pt x="277" y="325"/>
                </a:lnTo>
                <a:lnTo>
                  <a:pt x="277" y="327"/>
                </a:lnTo>
                <a:lnTo>
                  <a:pt x="278" y="329"/>
                </a:lnTo>
                <a:lnTo>
                  <a:pt x="278" y="331"/>
                </a:lnTo>
                <a:lnTo>
                  <a:pt x="278" y="333"/>
                </a:lnTo>
                <a:lnTo>
                  <a:pt x="279" y="335"/>
                </a:lnTo>
                <a:lnTo>
                  <a:pt x="279" y="337"/>
                </a:lnTo>
                <a:lnTo>
                  <a:pt x="279" y="339"/>
                </a:lnTo>
                <a:lnTo>
                  <a:pt x="280" y="339"/>
                </a:lnTo>
                <a:lnTo>
                  <a:pt x="280" y="341"/>
                </a:lnTo>
                <a:lnTo>
                  <a:pt x="282" y="343"/>
                </a:lnTo>
                <a:lnTo>
                  <a:pt x="282" y="345"/>
                </a:lnTo>
                <a:lnTo>
                  <a:pt x="283" y="345"/>
                </a:lnTo>
                <a:lnTo>
                  <a:pt x="284" y="347"/>
                </a:lnTo>
                <a:lnTo>
                  <a:pt x="285" y="349"/>
                </a:lnTo>
                <a:lnTo>
                  <a:pt x="285" y="347"/>
                </a:lnTo>
                <a:lnTo>
                  <a:pt x="286" y="347"/>
                </a:lnTo>
                <a:lnTo>
                  <a:pt x="287" y="347"/>
                </a:lnTo>
                <a:lnTo>
                  <a:pt x="287" y="345"/>
                </a:lnTo>
                <a:lnTo>
                  <a:pt x="288" y="345"/>
                </a:lnTo>
                <a:lnTo>
                  <a:pt x="288" y="343"/>
                </a:lnTo>
                <a:lnTo>
                  <a:pt x="289" y="343"/>
                </a:lnTo>
                <a:lnTo>
                  <a:pt x="289" y="341"/>
                </a:lnTo>
                <a:lnTo>
                  <a:pt x="291" y="341"/>
                </a:lnTo>
                <a:lnTo>
                  <a:pt x="291" y="339"/>
                </a:lnTo>
                <a:lnTo>
                  <a:pt x="292" y="337"/>
                </a:lnTo>
                <a:lnTo>
                  <a:pt x="292" y="335"/>
                </a:lnTo>
                <a:lnTo>
                  <a:pt x="293" y="333"/>
                </a:lnTo>
                <a:lnTo>
                  <a:pt x="294" y="331"/>
                </a:lnTo>
                <a:lnTo>
                  <a:pt x="294" y="329"/>
                </a:lnTo>
                <a:lnTo>
                  <a:pt x="294" y="327"/>
                </a:lnTo>
                <a:lnTo>
                  <a:pt x="294" y="325"/>
                </a:lnTo>
                <a:lnTo>
                  <a:pt x="295" y="324"/>
                </a:lnTo>
                <a:lnTo>
                  <a:pt x="295" y="322"/>
                </a:lnTo>
                <a:lnTo>
                  <a:pt x="296" y="320"/>
                </a:lnTo>
                <a:lnTo>
                  <a:pt x="296" y="318"/>
                </a:lnTo>
                <a:lnTo>
                  <a:pt x="296" y="316"/>
                </a:lnTo>
                <a:lnTo>
                  <a:pt x="297" y="316"/>
                </a:lnTo>
                <a:lnTo>
                  <a:pt x="297" y="314"/>
                </a:lnTo>
                <a:lnTo>
                  <a:pt x="299" y="312"/>
                </a:lnTo>
                <a:lnTo>
                  <a:pt x="299" y="310"/>
                </a:lnTo>
                <a:lnTo>
                  <a:pt x="300" y="308"/>
                </a:lnTo>
                <a:lnTo>
                  <a:pt x="300" y="306"/>
                </a:lnTo>
                <a:lnTo>
                  <a:pt x="301" y="306"/>
                </a:lnTo>
                <a:lnTo>
                  <a:pt x="301" y="304"/>
                </a:lnTo>
                <a:lnTo>
                  <a:pt x="301" y="302"/>
                </a:lnTo>
                <a:lnTo>
                  <a:pt x="302" y="302"/>
                </a:lnTo>
                <a:lnTo>
                  <a:pt x="302" y="300"/>
                </a:lnTo>
                <a:lnTo>
                  <a:pt x="303" y="298"/>
                </a:lnTo>
                <a:lnTo>
                  <a:pt x="303" y="296"/>
                </a:lnTo>
                <a:lnTo>
                  <a:pt x="304" y="296"/>
                </a:lnTo>
                <a:lnTo>
                  <a:pt x="304" y="294"/>
                </a:lnTo>
                <a:lnTo>
                  <a:pt x="304" y="293"/>
                </a:lnTo>
                <a:lnTo>
                  <a:pt x="305" y="291"/>
                </a:lnTo>
                <a:lnTo>
                  <a:pt x="305" y="289"/>
                </a:lnTo>
                <a:lnTo>
                  <a:pt x="306" y="289"/>
                </a:lnTo>
                <a:lnTo>
                  <a:pt x="306" y="287"/>
                </a:lnTo>
                <a:lnTo>
                  <a:pt x="308" y="287"/>
                </a:lnTo>
                <a:lnTo>
                  <a:pt x="308" y="285"/>
                </a:lnTo>
                <a:lnTo>
                  <a:pt x="309" y="285"/>
                </a:lnTo>
                <a:lnTo>
                  <a:pt x="309" y="283"/>
                </a:lnTo>
                <a:lnTo>
                  <a:pt x="310" y="283"/>
                </a:lnTo>
                <a:lnTo>
                  <a:pt x="311" y="283"/>
                </a:lnTo>
                <a:lnTo>
                  <a:pt x="311" y="281"/>
                </a:lnTo>
                <a:lnTo>
                  <a:pt x="312" y="281"/>
                </a:lnTo>
                <a:lnTo>
                  <a:pt x="313" y="281"/>
                </a:lnTo>
                <a:lnTo>
                  <a:pt x="314" y="281"/>
                </a:lnTo>
                <a:lnTo>
                  <a:pt x="315" y="281"/>
                </a:lnTo>
                <a:lnTo>
                  <a:pt x="317" y="281"/>
                </a:lnTo>
                <a:lnTo>
                  <a:pt x="318" y="281"/>
                </a:lnTo>
                <a:lnTo>
                  <a:pt x="319" y="281"/>
                </a:lnTo>
                <a:lnTo>
                  <a:pt x="320" y="283"/>
                </a:lnTo>
                <a:lnTo>
                  <a:pt x="321" y="283"/>
                </a:lnTo>
                <a:lnTo>
                  <a:pt x="322" y="285"/>
                </a:lnTo>
                <a:lnTo>
                  <a:pt x="323" y="285"/>
                </a:lnTo>
                <a:lnTo>
                  <a:pt x="324" y="285"/>
                </a:lnTo>
                <a:lnTo>
                  <a:pt x="324" y="287"/>
                </a:lnTo>
                <a:lnTo>
                  <a:pt x="326" y="287"/>
                </a:lnTo>
                <a:lnTo>
                  <a:pt x="326" y="289"/>
                </a:lnTo>
                <a:lnTo>
                  <a:pt x="327" y="289"/>
                </a:lnTo>
                <a:lnTo>
                  <a:pt x="328" y="289"/>
                </a:lnTo>
                <a:lnTo>
                  <a:pt x="328" y="291"/>
                </a:lnTo>
                <a:lnTo>
                  <a:pt x="329" y="291"/>
                </a:lnTo>
                <a:lnTo>
                  <a:pt x="330" y="291"/>
                </a:lnTo>
                <a:lnTo>
                  <a:pt x="330" y="293"/>
                </a:lnTo>
                <a:lnTo>
                  <a:pt x="331" y="293"/>
                </a:lnTo>
                <a:lnTo>
                  <a:pt x="332" y="293"/>
                </a:lnTo>
                <a:lnTo>
                  <a:pt x="333" y="293"/>
                </a:lnTo>
                <a:lnTo>
                  <a:pt x="333" y="294"/>
                </a:lnTo>
                <a:lnTo>
                  <a:pt x="335" y="294"/>
                </a:lnTo>
                <a:lnTo>
                  <a:pt x="336" y="294"/>
                </a:lnTo>
                <a:lnTo>
                  <a:pt x="337" y="296"/>
                </a:lnTo>
                <a:lnTo>
                  <a:pt x="338" y="296"/>
                </a:lnTo>
                <a:lnTo>
                  <a:pt x="339" y="296"/>
                </a:lnTo>
                <a:lnTo>
                  <a:pt x="340" y="296"/>
                </a:lnTo>
                <a:lnTo>
                  <a:pt x="341" y="296"/>
                </a:lnTo>
                <a:lnTo>
                  <a:pt x="342" y="296"/>
                </a:lnTo>
                <a:lnTo>
                  <a:pt x="344" y="296"/>
                </a:lnTo>
                <a:lnTo>
                  <a:pt x="345" y="296"/>
                </a:lnTo>
                <a:lnTo>
                  <a:pt x="346" y="296"/>
                </a:lnTo>
                <a:lnTo>
                  <a:pt x="347" y="296"/>
                </a:lnTo>
                <a:lnTo>
                  <a:pt x="348" y="296"/>
                </a:lnTo>
                <a:lnTo>
                  <a:pt x="349" y="296"/>
                </a:lnTo>
                <a:lnTo>
                  <a:pt x="350" y="296"/>
                </a:lnTo>
                <a:lnTo>
                  <a:pt x="351" y="296"/>
                </a:lnTo>
                <a:lnTo>
                  <a:pt x="353" y="296"/>
                </a:lnTo>
                <a:lnTo>
                  <a:pt x="354" y="296"/>
                </a:lnTo>
                <a:lnTo>
                  <a:pt x="355" y="296"/>
                </a:lnTo>
                <a:lnTo>
                  <a:pt x="356" y="296"/>
                </a:lnTo>
                <a:lnTo>
                  <a:pt x="357" y="296"/>
                </a:lnTo>
                <a:lnTo>
                  <a:pt x="357" y="294"/>
                </a:lnTo>
                <a:lnTo>
                  <a:pt x="358" y="294"/>
                </a:lnTo>
                <a:lnTo>
                  <a:pt x="359" y="294"/>
                </a:lnTo>
                <a:lnTo>
                  <a:pt x="360" y="294"/>
                </a:lnTo>
                <a:lnTo>
                  <a:pt x="362" y="294"/>
                </a:lnTo>
                <a:lnTo>
                  <a:pt x="363" y="294"/>
                </a:lnTo>
                <a:lnTo>
                  <a:pt x="364" y="294"/>
                </a:lnTo>
                <a:lnTo>
                  <a:pt x="365" y="294"/>
                </a:lnTo>
                <a:lnTo>
                  <a:pt x="366" y="294"/>
                </a:lnTo>
                <a:lnTo>
                  <a:pt x="367" y="294"/>
                </a:lnTo>
                <a:lnTo>
                  <a:pt x="368" y="294"/>
                </a:lnTo>
                <a:lnTo>
                  <a:pt x="369" y="294"/>
                </a:lnTo>
                <a:lnTo>
                  <a:pt x="371" y="294"/>
                </a:lnTo>
                <a:lnTo>
                  <a:pt x="372" y="294"/>
                </a:lnTo>
                <a:lnTo>
                  <a:pt x="373" y="294"/>
                </a:lnTo>
                <a:lnTo>
                  <a:pt x="374" y="294"/>
                </a:lnTo>
                <a:lnTo>
                  <a:pt x="375" y="294"/>
                </a:lnTo>
                <a:lnTo>
                  <a:pt x="376" y="294"/>
                </a:lnTo>
                <a:lnTo>
                  <a:pt x="377" y="294"/>
                </a:lnTo>
                <a:lnTo>
                  <a:pt x="378" y="294"/>
                </a:lnTo>
                <a:lnTo>
                  <a:pt x="380" y="294"/>
                </a:lnTo>
                <a:lnTo>
                  <a:pt x="381" y="294"/>
                </a:lnTo>
                <a:lnTo>
                  <a:pt x="382" y="294"/>
                </a:lnTo>
                <a:lnTo>
                  <a:pt x="383" y="294"/>
                </a:lnTo>
                <a:lnTo>
                  <a:pt x="384" y="294"/>
                </a:lnTo>
                <a:lnTo>
                  <a:pt x="385" y="294"/>
                </a:lnTo>
                <a:lnTo>
                  <a:pt x="386" y="294"/>
                </a:lnTo>
                <a:lnTo>
                  <a:pt x="387" y="294"/>
                </a:lnTo>
                <a:lnTo>
                  <a:pt x="389" y="294"/>
                </a:lnTo>
                <a:lnTo>
                  <a:pt x="390" y="294"/>
                </a:lnTo>
                <a:lnTo>
                  <a:pt x="391" y="294"/>
                </a:lnTo>
                <a:lnTo>
                  <a:pt x="392" y="294"/>
                </a:lnTo>
              </a:path>
            </a:pathLst>
          </a:custGeom>
          <a:noFill/>
          <a:ln w="28575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029"/>
          <p:cNvSpPr>
            <a:spLocks/>
          </p:cNvSpPr>
          <p:nvPr/>
        </p:nvSpPr>
        <p:spPr bwMode="auto">
          <a:xfrm>
            <a:off x="2582863" y="2690813"/>
            <a:ext cx="557212" cy="866775"/>
          </a:xfrm>
          <a:custGeom>
            <a:avLst/>
            <a:gdLst>
              <a:gd name="T0" fmla="*/ 2147483646 w 351"/>
              <a:gd name="T1" fmla="*/ 2147483646 h 546"/>
              <a:gd name="T2" fmla="*/ 2147483646 w 351"/>
              <a:gd name="T3" fmla="*/ 2147483646 h 546"/>
              <a:gd name="T4" fmla="*/ 2147483646 w 351"/>
              <a:gd name="T5" fmla="*/ 2147483646 h 546"/>
              <a:gd name="T6" fmla="*/ 2147483646 w 351"/>
              <a:gd name="T7" fmla="*/ 2147483646 h 546"/>
              <a:gd name="T8" fmla="*/ 2147483646 w 351"/>
              <a:gd name="T9" fmla="*/ 2147483646 h 546"/>
              <a:gd name="T10" fmla="*/ 2147483646 w 351"/>
              <a:gd name="T11" fmla="*/ 2147483646 h 546"/>
              <a:gd name="T12" fmla="*/ 2147483646 w 351"/>
              <a:gd name="T13" fmla="*/ 2147483646 h 546"/>
              <a:gd name="T14" fmla="*/ 2147483646 w 351"/>
              <a:gd name="T15" fmla="*/ 2147483646 h 546"/>
              <a:gd name="T16" fmla="*/ 2147483646 w 351"/>
              <a:gd name="T17" fmla="*/ 2147483646 h 546"/>
              <a:gd name="T18" fmla="*/ 2147483646 w 351"/>
              <a:gd name="T19" fmla="*/ 2147483646 h 546"/>
              <a:gd name="T20" fmla="*/ 2147483646 w 351"/>
              <a:gd name="T21" fmla="*/ 2147483646 h 546"/>
              <a:gd name="T22" fmla="*/ 2147483646 w 351"/>
              <a:gd name="T23" fmla="*/ 2147483646 h 546"/>
              <a:gd name="T24" fmla="*/ 2147483646 w 351"/>
              <a:gd name="T25" fmla="*/ 2147483646 h 546"/>
              <a:gd name="T26" fmla="*/ 2147483646 w 351"/>
              <a:gd name="T27" fmla="*/ 2147483646 h 546"/>
              <a:gd name="T28" fmla="*/ 2147483646 w 351"/>
              <a:gd name="T29" fmla="*/ 2147483646 h 546"/>
              <a:gd name="T30" fmla="*/ 2147483646 w 351"/>
              <a:gd name="T31" fmla="*/ 2147483646 h 546"/>
              <a:gd name="T32" fmla="*/ 2147483646 w 351"/>
              <a:gd name="T33" fmla="*/ 2147483646 h 546"/>
              <a:gd name="T34" fmla="*/ 2147483646 w 351"/>
              <a:gd name="T35" fmla="*/ 2147483646 h 546"/>
              <a:gd name="T36" fmla="*/ 2147483646 w 351"/>
              <a:gd name="T37" fmla="*/ 2147483646 h 546"/>
              <a:gd name="T38" fmla="*/ 2147483646 w 351"/>
              <a:gd name="T39" fmla="*/ 2147483646 h 546"/>
              <a:gd name="T40" fmla="*/ 2147483646 w 351"/>
              <a:gd name="T41" fmla="*/ 2147483646 h 546"/>
              <a:gd name="T42" fmla="*/ 2147483646 w 351"/>
              <a:gd name="T43" fmla="*/ 2147483646 h 546"/>
              <a:gd name="T44" fmla="*/ 2147483646 w 351"/>
              <a:gd name="T45" fmla="*/ 2147483646 h 546"/>
              <a:gd name="T46" fmla="*/ 2147483646 w 351"/>
              <a:gd name="T47" fmla="*/ 2147483646 h 546"/>
              <a:gd name="T48" fmla="*/ 2147483646 w 351"/>
              <a:gd name="T49" fmla="*/ 2147483646 h 546"/>
              <a:gd name="T50" fmla="*/ 2147483646 w 351"/>
              <a:gd name="T51" fmla="*/ 2147483646 h 546"/>
              <a:gd name="T52" fmla="*/ 2147483646 w 351"/>
              <a:gd name="T53" fmla="*/ 2147483646 h 546"/>
              <a:gd name="T54" fmla="*/ 2147483646 w 351"/>
              <a:gd name="T55" fmla="*/ 2147483646 h 546"/>
              <a:gd name="T56" fmla="*/ 2147483646 w 351"/>
              <a:gd name="T57" fmla="*/ 2147483646 h 546"/>
              <a:gd name="T58" fmla="*/ 2147483646 w 351"/>
              <a:gd name="T59" fmla="*/ 0 h 546"/>
              <a:gd name="T60" fmla="*/ 2147483646 w 351"/>
              <a:gd name="T61" fmla="*/ 2147483646 h 546"/>
              <a:gd name="T62" fmla="*/ 2147483646 w 351"/>
              <a:gd name="T63" fmla="*/ 2147483646 h 546"/>
              <a:gd name="T64" fmla="*/ 2147483646 w 351"/>
              <a:gd name="T65" fmla="*/ 2147483646 h 546"/>
              <a:gd name="T66" fmla="*/ 2147483646 w 351"/>
              <a:gd name="T67" fmla="*/ 2147483646 h 546"/>
              <a:gd name="T68" fmla="*/ 2147483646 w 351"/>
              <a:gd name="T69" fmla="*/ 2147483646 h 546"/>
              <a:gd name="T70" fmla="*/ 2147483646 w 351"/>
              <a:gd name="T71" fmla="*/ 2147483646 h 546"/>
              <a:gd name="T72" fmla="*/ 2147483646 w 351"/>
              <a:gd name="T73" fmla="*/ 2147483646 h 546"/>
              <a:gd name="T74" fmla="*/ 2147483646 w 351"/>
              <a:gd name="T75" fmla="*/ 2147483646 h 546"/>
              <a:gd name="T76" fmla="*/ 2147483646 w 351"/>
              <a:gd name="T77" fmla="*/ 2147483646 h 546"/>
              <a:gd name="T78" fmla="*/ 2147483646 w 351"/>
              <a:gd name="T79" fmla="*/ 2147483646 h 546"/>
              <a:gd name="T80" fmla="*/ 2147483646 w 351"/>
              <a:gd name="T81" fmla="*/ 2147483646 h 546"/>
              <a:gd name="T82" fmla="*/ 2147483646 w 351"/>
              <a:gd name="T83" fmla="*/ 2147483646 h 546"/>
              <a:gd name="T84" fmla="*/ 2147483646 w 351"/>
              <a:gd name="T85" fmla="*/ 2147483646 h 546"/>
              <a:gd name="T86" fmla="*/ 2147483646 w 351"/>
              <a:gd name="T87" fmla="*/ 2147483646 h 546"/>
              <a:gd name="T88" fmla="*/ 2147483646 w 351"/>
              <a:gd name="T89" fmla="*/ 2147483646 h 546"/>
              <a:gd name="T90" fmla="*/ 2147483646 w 351"/>
              <a:gd name="T91" fmla="*/ 2147483646 h 546"/>
              <a:gd name="T92" fmla="*/ 2147483646 w 351"/>
              <a:gd name="T93" fmla="*/ 2147483646 h 546"/>
              <a:gd name="T94" fmla="*/ 2147483646 w 351"/>
              <a:gd name="T95" fmla="*/ 2147483646 h 546"/>
              <a:gd name="T96" fmla="*/ 2147483646 w 351"/>
              <a:gd name="T97" fmla="*/ 2147483646 h 546"/>
              <a:gd name="T98" fmla="*/ 2147483646 w 351"/>
              <a:gd name="T99" fmla="*/ 2147483646 h 546"/>
              <a:gd name="T100" fmla="*/ 2147483646 w 351"/>
              <a:gd name="T101" fmla="*/ 2147483646 h 546"/>
              <a:gd name="T102" fmla="*/ 2147483646 w 351"/>
              <a:gd name="T103" fmla="*/ 2147483646 h 546"/>
              <a:gd name="T104" fmla="*/ 2147483646 w 351"/>
              <a:gd name="T105" fmla="*/ 2147483646 h 546"/>
              <a:gd name="T106" fmla="*/ 2147483646 w 351"/>
              <a:gd name="T107" fmla="*/ 2147483646 h 546"/>
              <a:gd name="T108" fmla="*/ 2147483646 w 351"/>
              <a:gd name="T109" fmla="*/ 2147483646 h 546"/>
              <a:gd name="T110" fmla="*/ 2147483646 w 351"/>
              <a:gd name="T111" fmla="*/ 2147483646 h 546"/>
              <a:gd name="T112" fmla="*/ 2147483646 w 351"/>
              <a:gd name="T113" fmla="*/ 2147483646 h 546"/>
              <a:gd name="T114" fmla="*/ 2147483646 w 351"/>
              <a:gd name="T115" fmla="*/ 2147483646 h 546"/>
              <a:gd name="T116" fmla="*/ 2147483646 w 351"/>
              <a:gd name="T117" fmla="*/ 2147483646 h 54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51"/>
              <a:gd name="T178" fmla="*/ 0 h 546"/>
              <a:gd name="T179" fmla="*/ 351 w 351"/>
              <a:gd name="T180" fmla="*/ 546 h 54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51" h="546">
                <a:moveTo>
                  <a:pt x="0" y="298"/>
                </a:moveTo>
                <a:lnTo>
                  <a:pt x="1" y="298"/>
                </a:lnTo>
                <a:lnTo>
                  <a:pt x="2" y="298"/>
                </a:lnTo>
                <a:lnTo>
                  <a:pt x="3" y="298"/>
                </a:lnTo>
                <a:lnTo>
                  <a:pt x="5" y="298"/>
                </a:lnTo>
                <a:lnTo>
                  <a:pt x="6" y="298"/>
                </a:lnTo>
                <a:lnTo>
                  <a:pt x="7" y="298"/>
                </a:lnTo>
                <a:lnTo>
                  <a:pt x="8" y="298"/>
                </a:lnTo>
                <a:lnTo>
                  <a:pt x="9" y="298"/>
                </a:lnTo>
                <a:lnTo>
                  <a:pt x="10" y="298"/>
                </a:lnTo>
                <a:lnTo>
                  <a:pt x="11" y="298"/>
                </a:lnTo>
                <a:lnTo>
                  <a:pt x="12" y="298"/>
                </a:lnTo>
                <a:lnTo>
                  <a:pt x="14" y="298"/>
                </a:lnTo>
                <a:lnTo>
                  <a:pt x="15" y="298"/>
                </a:lnTo>
                <a:lnTo>
                  <a:pt x="16" y="298"/>
                </a:lnTo>
                <a:lnTo>
                  <a:pt x="17" y="298"/>
                </a:lnTo>
                <a:lnTo>
                  <a:pt x="18" y="298"/>
                </a:lnTo>
                <a:lnTo>
                  <a:pt x="19" y="298"/>
                </a:lnTo>
                <a:lnTo>
                  <a:pt x="20" y="298"/>
                </a:lnTo>
                <a:lnTo>
                  <a:pt x="21" y="298"/>
                </a:lnTo>
                <a:lnTo>
                  <a:pt x="23" y="298"/>
                </a:lnTo>
                <a:lnTo>
                  <a:pt x="24" y="298"/>
                </a:lnTo>
                <a:lnTo>
                  <a:pt x="25" y="298"/>
                </a:lnTo>
                <a:lnTo>
                  <a:pt x="26" y="298"/>
                </a:lnTo>
                <a:lnTo>
                  <a:pt x="27" y="298"/>
                </a:lnTo>
                <a:lnTo>
                  <a:pt x="28" y="298"/>
                </a:lnTo>
                <a:lnTo>
                  <a:pt x="29" y="298"/>
                </a:lnTo>
                <a:lnTo>
                  <a:pt x="30" y="298"/>
                </a:lnTo>
                <a:lnTo>
                  <a:pt x="30" y="300"/>
                </a:lnTo>
                <a:lnTo>
                  <a:pt x="32" y="300"/>
                </a:lnTo>
                <a:lnTo>
                  <a:pt x="33" y="300"/>
                </a:lnTo>
                <a:lnTo>
                  <a:pt x="34" y="300"/>
                </a:lnTo>
                <a:lnTo>
                  <a:pt x="35" y="300"/>
                </a:lnTo>
                <a:lnTo>
                  <a:pt x="36" y="300"/>
                </a:lnTo>
                <a:lnTo>
                  <a:pt x="37" y="300"/>
                </a:lnTo>
                <a:lnTo>
                  <a:pt x="38" y="300"/>
                </a:lnTo>
                <a:lnTo>
                  <a:pt x="40" y="300"/>
                </a:lnTo>
                <a:lnTo>
                  <a:pt x="41" y="300"/>
                </a:lnTo>
                <a:lnTo>
                  <a:pt x="42" y="300"/>
                </a:lnTo>
                <a:lnTo>
                  <a:pt x="43" y="300"/>
                </a:lnTo>
                <a:lnTo>
                  <a:pt x="44" y="300"/>
                </a:lnTo>
                <a:lnTo>
                  <a:pt x="45" y="300"/>
                </a:lnTo>
                <a:lnTo>
                  <a:pt x="46" y="300"/>
                </a:lnTo>
                <a:lnTo>
                  <a:pt x="47" y="300"/>
                </a:lnTo>
                <a:lnTo>
                  <a:pt x="49" y="300"/>
                </a:lnTo>
                <a:lnTo>
                  <a:pt x="50" y="298"/>
                </a:lnTo>
                <a:lnTo>
                  <a:pt x="51" y="298"/>
                </a:lnTo>
                <a:lnTo>
                  <a:pt x="52" y="298"/>
                </a:lnTo>
                <a:lnTo>
                  <a:pt x="52" y="296"/>
                </a:lnTo>
                <a:lnTo>
                  <a:pt x="53" y="296"/>
                </a:lnTo>
                <a:lnTo>
                  <a:pt x="54" y="296"/>
                </a:lnTo>
                <a:lnTo>
                  <a:pt x="55" y="296"/>
                </a:lnTo>
                <a:lnTo>
                  <a:pt x="55" y="294"/>
                </a:lnTo>
                <a:lnTo>
                  <a:pt x="56" y="294"/>
                </a:lnTo>
                <a:lnTo>
                  <a:pt x="56" y="292"/>
                </a:lnTo>
                <a:lnTo>
                  <a:pt x="58" y="292"/>
                </a:lnTo>
                <a:lnTo>
                  <a:pt x="59" y="292"/>
                </a:lnTo>
                <a:lnTo>
                  <a:pt x="59" y="290"/>
                </a:lnTo>
                <a:lnTo>
                  <a:pt x="60" y="290"/>
                </a:lnTo>
                <a:lnTo>
                  <a:pt x="61" y="290"/>
                </a:lnTo>
                <a:lnTo>
                  <a:pt x="61" y="288"/>
                </a:lnTo>
                <a:lnTo>
                  <a:pt x="62" y="288"/>
                </a:lnTo>
                <a:lnTo>
                  <a:pt x="63" y="286"/>
                </a:lnTo>
                <a:lnTo>
                  <a:pt x="64" y="286"/>
                </a:lnTo>
                <a:lnTo>
                  <a:pt x="65" y="284"/>
                </a:lnTo>
                <a:lnTo>
                  <a:pt x="67" y="284"/>
                </a:lnTo>
                <a:lnTo>
                  <a:pt x="68" y="284"/>
                </a:lnTo>
                <a:lnTo>
                  <a:pt x="69" y="284"/>
                </a:lnTo>
                <a:lnTo>
                  <a:pt x="70" y="284"/>
                </a:lnTo>
                <a:lnTo>
                  <a:pt x="71" y="284"/>
                </a:lnTo>
                <a:lnTo>
                  <a:pt x="72" y="284"/>
                </a:lnTo>
                <a:lnTo>
                  <a:pt x="72" y="286"/>
                </a:lnTo>
                <a:lnTo>
                  <a:pt x="73" y="286"/>
                </a:lnTo>
                <a:lnTo>
                  <a:pt x="75" y="286"/>
                </a:lnTo>
                <a:lnTo>
                  <a:pt x="75" y="288"/>
                </a:lnTo>
                <a:lnTo>
                  <a:pt x="75" y="290"/>
                </a:lnTo>
                <a:lnTo>
                  <a:pt x="76" y="290"/>
                </a:lnTo>
                <a:lnTo>
                  <a:pt x="76" y="292"/>
                </a:lnTo>
                <a:lnTo>
                  <a:pt x="77" y="292"/>
                </a:lnTo>
                <a:lnTo>
                  <a:pt x="77" y="294"/>
                </a:lnTo>
                <a:lnTo>
                  <a:pt x="78" y="296"/>
                </a:lnTo>
                <a:lnTo>
                  <a:pt x="79" y="298"/>
                </a:lnTo>
                <a:lnTo>
                  <a:pt x="79" y="300"/>
                </a:lnTo>
                <a:lnTo>
                  <a:pt x="79" y="301"/>
                </a:lnTo>
                <a:lnTo>
                  <a:pt x="80" y="303"/>
                </a:lnTo>
                <a:lnTo>
                  <a:pt x="80" y="305"/>
                </a:lnTo>
                <a:lnTo>
                  <a:pt x="81" y="305"/>
                </a:lnTo>
                <a:lnTo>
                  <a:pt x="81" y="307"/>
                </a:lnTo>
                <a:lnTo>
                  <a:pt x="81" y="309"/>
                </a:lnTo>
                <a:lnTo>
                  <a:pt x="82" y="309"/>
                </a:lnTo>
                <a:lnTo>
                  <a:pt x="82" y="311"/>
                </a:lnTo>
                <a:lnTo>
                  <a:pt x="84" y="313"/>
                </a:lnTo>
                <a:lnTo>
                  <a:pt x="84" y="315"/>
                </a:lnTo>
                <a:lnTo>
                  <a:pt x="85" y="317"/>
                </a:lnTo>
                <a:lnTo>
                  <a:pt x="85" y="319"/>
                </a:lnTo>
                <a:lnTo>
                  <a:pt x="85" y="321"/>
                </a:lnTo>
                <a:lnTo>
                  <a:pt x="85" y="323"/>
                </a:lnTo>
                <a:lnTo>
                  <a:pt x="86" y="325"/>
                </a:lnTo>
                <a:lnTo>
                  <a:pt x="86" y="327"/>
                </a:lnTo>
                <a:lnTo>
                  <a:pt x="87" y="329"/>
                </a:lnTo>
                <a:lnTo>
                  <a:pt x="87" y="331"/>
                </a:lnTo>
                <a:lnTo>
                  <a:pt x="88" y="331"/>
                </a:lnTo>
                <a:lnTo>
                  <a:pt x="88" y="333"/>
                </a:lnTo>
                <a:lnTo>
                  <a:pt x="88" y="335"/>
                </a:lnTo>
                <a:lnTo>
                  <a:pt x="89" y="337"/>
                </a:lnTo>
                <a:lnTo>
                  <a:pt x="89" y="339"/>
                </a:lnTo>
                <a:lnTo>
                  <a:pt x="89" y="341"/>
                </a:lnTo>
                <a:lnTo>
                  <a:pt x="90" y="343"/>
                </a:lnTo>
                <a:lnTo>
                  <a:pt x="90" y="345"/>
                </a:lnTo>
                <a:lnTo>
                  <a:pt x="91" y="345"/>
                </a:lnTo>
                <a:lnTo>
                  <a:pt x="91" y="347"/>
                </a:lnTo>
                <a:lnTo>
                  <a:pt x="93" y="347"/>
                </a:lnTo>
                <a:lnTo>
                  <a:pt x="93" y="349"/>
                </a:lnTo>
                <a:lnTo>
                  <a:pt x="94" y="349"/>
                </a:lnTo>
                <a:lnTo>
                  <a:pt x="94" y="350"/>
                </a:lnTo>
                <a:lnTo>
                  <a:pt x="95" y="350"/>
                </a:lnTo>
                <a:lnTo>
                  <a:pt x="95" y="352"/>
                </a:lnTo>
                <a:lnTo>
                  <a:pt x="96" y="350"/>
                </a:lnTo>
                <a:lnTo>
                  <a:pt x="97" y="350"/>
                </a:lnTo>
                <a:lnTo>
                  <a:pt x="98" y="349"/>
                </a:lnTo>
                <a:lnTo>
                  <a:pt x="98" y="347"/>
                </a:lnTo>
                <a:lnTo>
                  <a:pt x="99" y="345"/>
                </a:lnTo>
                <a:lnTo>
                  <a:pt x="99" y="343"/>
                </a:lnTo>
                <a:lnTo>
                  <a:pt x="100" y="343"/>
                </a:lnTo>
                <a:lnTo>
                  <a:pt x="100" y="341"/>
                </a:lnTo>
                <a:lnTo>
                  <a:pt x="100" y="339"/>
                </a:lnTo>
                <a:lnTo>
                  <a:pt x="102" y="337"/>
                </a:lnTo>
                <a:lnTo>
                  <a:pt x="102" y="335"/>
                </a:lnTo>
                <a:lnTo>
                  <a:pt x="102" y="333"/>
                </a:lnTo>
                <a:lnTo>
                  <a:pt x="103" y="331"/>
                </a:lnTo>
                <a:lnTo>
                  <a:pt x="103" y="329"/>
                </a:lnTo>
                <a:lnTo>
                  <a:pt x="103" y="325"/>
                </a:lnTo>
                <a:lnTo>
                  <a:pt x="103" y="323"/>
                </a:lnTo>
                <a:lnTo>
                  <a:pt x="103" y="321"/>
                </a:lnTo>
                <a:lnTo>
                  <a:pt x="104" y="317"/>
                </a:lnTo>
                <a:lnTo>
                  <a:pt x="104" y="315"/>
                </a:lnTo>
                <a:lnTo>
                  <a:pt x="105" y="311"/>
                </a:lnTo>
                <a:lnTo>
                  <a:pt x="105" y="309"/>
                </a:lnTo>
                <a:lnTo>
                  <a:pt x="105" y="305"/>
                </a:lnTo>
                <a:lnTo>
                  <a:pt x="106" y="301"/>
                </a:lnTo>
                <a:lnTo>
                  <a:pt x="106" y="300"/>
                </a:lnTo>
                <a:lnTo>
                  <a:pt x="106" y="296"/>
                </a:lnTo>
                <a:lnTo>
                  <a:pt x="107" y="292"/>
                </a:lnTo>
                <a:lnTo>
                  <a:pt x="107" y="288"/>
                </a:lnTo>
                <a:lnTo>
                  <a:pt x="107" y="284"/>
                </a:lnTo>
                <a:lnTo>
                  <a:pt x="107" y="280"/>
                </a:lnTo>
                <a:lnTo>
                  <a:pt x="107" y="276"/>
                </a:lnTo>
                <a:lnTo>
                  <a:pt x="108" y="272"/>
                </a:lnTo>
                <a:lnTo>
                  <a:pt x="108" y="268"/>
                </a:lnTo>
                <a:lnTo>
                  <a:pt x="110" y="264"/>
                </a:lnTo>
                <a:lnTo>
                  <a:pt x="110" y="260"/>
                </a:lnTo>
                <a:lnTo>
                  <a:pt x="110" y="256"/>
                </a:lnTo>
                <a:lnTo>
                  <a:pt x="111" y="252"/>
                </a:lnTo>
                <a:lnTo>
                  <a:pt x="111" y="249"/>
                </a:lnTo>
                <a:lnTo>
                  <a:pt x="111" y="245"/>
                </a:lnTo>
                <a:lnTo>
                  <a:pt x="112" y="241"/>
                </a:lnTo>
                <a:lnTo>
                  <a:pt x="112" y="237"/>
                </a:lnTo>
                <a:lnTo>
                  <a:pt x="112" y="233"/>
                </a:lnTo>
                <a:lnTo>
                  <a:pt x="112" y="227"/>
                </a:lnTo>
                <a:lnTo>
                  <a:pt x="112" y="223"/>
                </a:lnTo>
                <a:lnTo>
                  <a:pt x="113" y="219"/>
                </a:lnTo>
                <a:lnTo>
                  <a:pt x="113" y="215"/>
                </a:lnTo>
                <a:lnTo>
                  <a:pt x="114" y="211"/>
                </a:lnTo>
                <a:lnTo>
                  <a:pt x="114" y="207"/>
                </a:lnTo>
                <a:lnTo>
                  <a:pt x="114" y="203"/>
                </a:lnTo>
                <a:lnTo>
                  <a:pt x="115" y="202"/>
                </a:lnTo>
                <a:lnTo>
                  <a:pt x="115" y="198"/>
                </a:lnTo>
                <a:lnTo>
                  <a:pt x="116" y="194"/>
                </a:lnTo>
                <a:lnTo>
                  <a:pt x="116" y="190"/>
                </a:lnTo>
                <a:lnTo>
                  <a:pt x="116" y="188"/>
                </a:lnTo>
                <a:lnTo>
                  <a:pt x="116" y="184"/>
                </a:lnTo>
                <a:lnTo>
                  <a:pt x="116" y="182"/>
                </a:lnTo>
                <a:lnTo>
                  <a:pt x="116" y="178"/>
                </a:lnTo>
                <a:lnTo>
                  <a:pt x="117" y="176"/>
                </a:lnTo>
                <a:lnTo>
                  <a:pt x="117" y="172"/>
                </a:lnTo>
                <a:lnTo>
                  <a:pt x="119" y="170"/>
                </a:lnTo>
                <a:lnTo>
                  <a:pt x="119" y="168"/>
                </a:lnTo>
                <a:lnTo>
                  <a:pt x="119" y="166"/>
                </a:lnTo>
                <a:lnTo>
                  <a:pt x="120" y="164"/>
                </a:lnTo>
                <a:lnTo>
                  <a:pt x="120" y="162"/>
                </a:lnTo>
                <a:lnTo>
                  <a:pt x="121" y="162"/>
                </a:lnTo>
                <a:lnTo>
                  <a:pt x="121" y="160"/>
                </a:lnTo>
                <a:lnTo>
                  <a:pt x="121" y="158"/>
                </a:lnTo>
                <a:lnTo>
                  <a:pt x="122" y="158"/>
                </a:lnTo>
                <a:lnTo>
                  <a:pt x="123" y="158"/>
                </a:lnTo>
                <a:lnTo>
                  <a:pt x="123" y="160"/>
                </a:lnTo>
                <a:lnTo>
                  <a:pt x="124" y="162"/>
                </a:lnTo>
                <a:lnTo>
                  <a:pt x="124" y="164"/>
                </a:lnTo>
                <a:lnTo>
                  <a:pt x="125" y="166"/>
                </a:lnTo>
                <a:lnTo>
                  <a:pt x="125" y="168"/>
                </a:lnTo>
                <a:lnTo>
                  <a:pt x="125" y="170"/>
                </a:lnTo>
                <a:lnTo>
                  <a:pt x="125" y="172"/>
                </a:lnTo>
                <a:lnTo>
                  <a:pt x="125" y="176"/>
                </a:lnTo>
                <a:lnTo>
                  <a:pt x="125" y="178"/>
                </a:lnTo>
                <a:lnTo>
                  <a:pt x="126" y="182"/>
                </a:lnTo>
                <a:lnTo>
                  <a:pt x="126" y="186"/>
                </a:lnTo>
                <a:lnTo>
                  <a:pt x="128" y="190"/>
                </a:lnTo>
                <a:lnTo>
                  <a:pt x="128" y="194"/>
                </a:lnTo>
                <a:lnTo>
                  <a:pt x="128" y="198"/>
                </a:lnTo>
                <a:lnTo>
                  <a:pt x="129" y="203"/>
                </a:lnTo>
                <a:lnTo>
                  <a:pt x="129" y="207"/>
                </a:lnTo>
                <a:lnTo>
                  <a:pt x="130" y="213"/>
                </a:lnTo>
                <a:lnTo>
                  <a:pt x="130" y="219"/>
                </a:lnTo>
                <a:lnTo>
                  <a:pt x="130" y="223"/>
                </a:lnTo>
                <a:lnTo>
                  <a:pt x="131" y="229"/>
                </a:lnTo>
                <a:lnTo>
                  <a:pt x="131" y="237"/>
                </a:lnTo>
                <a:lnTo>
                  <a:pt x="131" y="243"/>
                </a:lnTo>
                <a:lnTo>
                  <a:pt x="131" y="249"/>
                </a:lnTo>
                <a:lnTo>
                  <a:pt x="131" y="256"/>
                </a:lnTo>
                <a:lnTo>
                  <a:pt x="132" y="262"/>
                </a:lnTo>
                <a:lnTo>
                  <a:pt x="132" y="270"/>
                </a:lnTo>
                <a:lnTo>
                  <a:pt x="132" y="276"/>
                </a:lnTo>
                <a:lnTo>
                  <a:pt x="133" y="284"/>
                </a:lnTo>
                <a:lnTo>
                  <a:pt x="133" y="292"/>
                </a:lnTo>
                <a:lnTo>
                  <a:pt x="134" y="300"/>
                </a:lnTo>
                <a:lnTo>
                  <a:pt x="134" y="307"/>
                </a:lnTo>
                <a:lnTo>
                  <a:pt x="134" y="315"/>
                </a:lnTo>
                <a:lnTo>
                  <a:pt x="135" y="323"/>
                </a:lnTo>
                <a:lnTo>
                  <a:pt x="135" y="331"/>
                </a:lnTo>
                <a:lnTo>
                  <a:pt x="135" y="339"/>
                </a:lnTo>
                <a:lnTo>
                  <a:pt x="135" y="347"/>
                </a:lnTo>
                <a:lnTo>
                  <a:pt x="135" y="354"/>
                </a:lnTo>
                <a:lnTo>
                  <a:pt x="137" y="362"/>
                </a:lnTo>
                <a:lnTo>
                  <a:pt x="137" y="370"/>
                </a:lnTo>
                <a:lnTo>
                  <a:pt x="137" y="380"/>
                </a:lnTo>
                <a:lnTo>
                  <a:pt x="138" y="388"/>
                </a:lnTo>
                <a:lnTo>
                  <a:pt x="138" y="396"/>
                </a:lnTo>
                <a:lnTo>
                  <a:pt x="139" y="403"/>
                </a:lnTo>
                <a:lnTo>
                  <a:pt x="139" y="411"/>
                </a:lnTo>
                <a:lnTo>
                  <a:pt x="139" y="419"/>
                </a:lnTo>
                <a:lnTo>
                  <a:pt x="140" y="427"/>
                </a:lnTo>
                <a:lnTo>
                  <a:pt x="140" y="435"/>
                </a:lnTo>
                <a:lnTo>
                  <a:pt x="140" y="443"/>
                </a:lnTo>
                <a:lnTo>
                  <a:pt x="140" y="448"/>
                </a:lnTo>
                <a:lnTo>
                  <a:pt x="140" y="456"/>
                </a:lnTo>
                <a:lnTo>
                  <a:pt x="141" y="464"/>
                </a:lnTo>
                <a:lnTo>
                  <a:pt x="141" y="470"/>
                </a:lnTo>
                <a:lnTo>
                  <a:pt x="141" y="476"/>
                </a:lnTo>
                <a:lnTo>
                  <a:pt x="142" y="484"/>
                </a:lnTo>
                <a:lnTo>
                  <a:pt x="142" y="490"/>
                </a:lnTo>
                <a:lnTo>
                  <a:pt x="143" y="496"/>
                </a:lnTo>
                <a:lnTo>
                  <a:pt x="143" y="501"/>
                </a:lnTo>
                <a:lnTo>
                  <a:pt x="143" y="505"/>
                </a:lnTo>
                <a:lnTo>
                  <a:pt x="145" y="511"/>
                </a:lnTo>
                <a:lnTo>
                  <a:pt x="145" y="515"/>
                </a:lnTo>
                <a:lnTo>
                  <a:pt x="145" y="519"/>
                </a:lnTo>
                <a:lnTo>
                  <a:pt x="145" y="523"/>
                </a:lnTo>
                <a:lnTo>
                  <a:pt x="145" y="527"/>
                </a:lnTo>
                <a:lnTo>
                  <a:pt x="146" y="531"/>
                </a:lnTo>
                <a:lnTo>
                  <a:pt x="146" y="535"/>
                </a:lnTo>
                <a:lnTo>
                  <a:pt x="147" y="537"/>
                </a:lnTo>
                <a:lnTo>
                  <a:pt x="147" y="539"/>
                </a:lnTo>
                <a:lnTo>
                  <a:pt x="147" y="541"/>
                </a:lnTo>
                <a:lnTo>
                  <a:pt x="148" y="543"/>
                </a:lnTo>
                <a:lnTo>
                  <a:pt x="148" y="545"/>
                </a:lnTo>
                <a:lnTo>
                  <a:pt x="149" y="545"/>
                </a:lnTo>
                <a:lnTo>
                  <a:pt x="149" y="543"/>
                </a:lnTo>
                <a:lnTo>
                  <a:pt x="149" y="541"/>
                </a:lnTo>
                <a:lnTo>
                  <a:pt x="150" y="539"/>
                </a:lnTo>
                <a:lnTo>
                  <a:pt x="150" y="537"/>
                </a:lnTo>
                <a:lnTo>
                  <a:pt x="151" y="535"/>
                </a:lnTo>
                <a:lnTo>
                  <a:pt x="151" y="531"/>
                </a:lnTo>
                <a:lnTo>
                  <a:pt x="151" y="527"/>
                </a:lnTo>
                <a:lnTo>
                  <a:pt x="152" y="523"/>
                </a:lnTo>
                <a:lnTo>
                  <a:pt x="152" y="519"/>
                </a:lnTo>
                <a:lnTo>
                  <a:pt x="152" y="513"/>
                </a:lnTo>
                <a:lnTo>
                  <a:pt x="154" y="509"/>
                </a:lnTo>
                <a:lnTo>
                  <a:pt x="154" y="503"/>
                </a:lnTo>
                <a:lnTo>
                  <a:pt x="154" y="497"/>
                </a:lnTo>
                <a:lnTo>
                  <a:pt x="154" y="490"/>
                </a:lnTo>
                <a:lnTo>
                  <a:pt x="154" y="484"/>
                </a:lnTo>
                <a:lnTo>
                  <a:pt x="155" y="476"/>
                </a:lnTo>
                <a:lnTo>
                  <a:pt x="155" y="468"/>
                </a:lnTo>
                <a:lnTo>
                  <a:pt x="156" y="460"/>
                </a:lnTo>
                <a:lnTo>
                  <a:pt x="156" y="452"/>
                </a:lnTo>
                <a:lnTo>
                  <a:pt x="156" y="445"/>
                </a:lnTo>
                <a:lnTo>
                  <a:pt x="157" y="435"/>
                </a:lnTo>
                <a:lnTo>
                  <a:pt x="157" y="427"/>
                </a:lnTo>
                <a:lnTo>
                  <a:pt x="157" y="417"/>
                </a:lnTo>
                <a:lnTo>
                  <a:pt x="158" y="407"/>
                </a:lnTo>
                <a:lnTo>
                  <a:pt x="158" y="398"/>
                </a:lnTo>
                <a:lnTo>
                  <a:pt x="158" y="388"/>
                </a:lnTo>
                <a:lnTo>
                  <a:pt x="158" y="378"/>
                </a:lnTo>
                <a:lnTo>
                  <a:pt x="158" y="366"/>
                </a:lnTo>
                <a:lnTo>
                  <a:pt x="159" y="356"/>
                </a:lnTo>
                <a:lnTo>
                  <a:pt x="159" y="345"/>
                </a:lnTo>
                <a:lnTo>
                  <a:pt x="160" y="335"/>
                </a:lnTo>
                <a:lnTo>
                  <a:pt x="160" y="323"/>
                </a:lnTo>
                <a:lnTo>
                  <a:pt x="160" y="311"/>
                </a:lnTo>
                <a:lnTo>
                  <a:pt x="161" y="301"/>
                </a:lnTo>
                <a:lnTo>
                  <a:pt x="161" y="290"/>
                </a:lnTo>
                <a:lnTo>
                  <a:pt x="163" y="278"/>
                </a:lnTo>
                <a:lnTo>
                  <a:pt x="163" y="266"/>
                </a:lnTo>
                <a:lnTo>
                  <a:pt x="163" y="254"/>
                </a:lnTo>
                <a:lnTo>
                  <a:pt x="163" y="243"/>
                </a:lnTo>
                <a:lnTo>
                  <a:pt x="163" y="233"/>
                </a:lnTo>
                <a:lnTo>
                  <a:pt x="163" y="221"/>
                </a:lnTo>
                <a:lnTo>
                  <a:pt x="164" y="209"/>
                </a:lnTo>
                <a:lnTo>
                  <a:pt x="164" y="198"/>
                </a:lnTo>
                <a:lnTo>
                  <a:pt x="165" y="188"/>
                </a:lnTo>
                <a:lnTo>
                  <a:pt x="165" y="176"/>
                </a:lnTo>
                <a:lnTo>
                  <a:pt x="165" y="166"/>
                </a:lnTo>
                <a:lnTo>
                  <a:pt x="166" y="154"/>
                </a:lnTo>
                <a:lnTo>
                  <a:pt x="166" y="145"/>
                </a:lnTo>
                <a:lnTo>
                  <a:pt x="167" y="135"/>
                </a:lnTo>
                <a:lnTo>
                  <a:pt x="167" y="125"/>
                </a:lnTo>
                <a:lnTo>
                  <a:pt x="167" y="115"/>
                </a:lnTo>
                <a:lnTo>
                  <a:pt x="167" y="105"/>
                </a:lnTo>
                <a:lnTo>
                  <a:pt x="167" y="98"/>
                </a:lnTo>
                <a:lnTo>
                  <a:pt x="167" y="88"/>
                </a:lnTo>
                <a:lnTo>
                  <a:pt x="168" y="80"/>
                </a:lnTo>
                <a:lnTo>
                  <a:pt x="168" y="72"/>
                </a:lnTo>
                <a:lnTo>
                  <a:pt x="169" y="64"/>
                </a:lnTo>
                <a:lnTo>
                  <a:pt x="169" y="56"/>
                </a:lnTo>
                <a:lnTo>
                  <a:pt x="169" y="51"/>
                </a:lnTo>
                <a:lnTo>
                  <a:pt x="170" y="43"/>
                </a:lnTo>
                <a:lnTo>
                  <a:pt x="170" y="37"/>
                </a:lnTo>
                <a:lnTo>
                  <a:pt x="172" y="31"/>
                </a:lnTo>
                <a:lnTo>
                  <a:pt x="172" y="27"/>
                </a:lnTo>
                <a:lnTo>
                  <a:pt x="172" y="21"/>
                </a:lnTo>
                <a:lnTo>
                  <a:pt x="172" y="17"/>
                </a:lnTo>
                <a:lnTo>
                  <a:pt x="172" y="13"/>
                </a:lnTo>
                <a:lnTo>
                  <a:pt x="172" y="9"/>
                </a:lnTo>
                <a:lnTo>
                  <a:pt x="173" y="7"/>
                </a:lnTo>
                <a:lnTo>
                  <a:pt x="173" y="6"/>
                </a:lnTo>
                <a:lnTo>
                  <a:pt x="174" y="4"/>
                </a:lnTo>
                <a:lnTo>
                  <a:pt x="174" y="2"/>
                </a:lnTo>
                <a:lnTo>
                  <a:pt x="174" y="0"/>
                </a:lnTo>
                <a:lnTo>
                  <a:pt x="175" y="0"/>
                </a:lnTo>
                <a:lnTo>
                  <a:pt x="176" y="0"/>
                </a:lnTo>
                <a:lnTo>
                  <a:pt x="176" y="2"/>
                </a:lnTo>
                <a:lnTo>
                  <a:pt x="176" y="4"/>
                </a:lnTo>
                <a:lnTo>
                  <a:pt x="177" y="6"/>
                </a:lnTo>
                <a:lnTo>
                  <a:pt x="177" y="7"/>
                </a:lnTo>
                <a:lnTo>
                  <a:pt x="177" y="9"/>
                </a:lnTo>
                <a:lnTo>
                  <a:pt x="177" y="13"/>
                </a:lnTo>
                <a:lnTo>
                  <a:pt x="177" y="17"/>
                </a:lnTo>
                <a:lnTo>
                  <a:pt x="178" y="21"/>
                </a:lnTo>
                <a:lnTo>
                  <a:pt x="178" y="27"/>
                </a:lnTo>
                <a:lnTo>
                  <a:pt x="178" y="31"/>
                </a:lnTo>
                <a:lnTo>
                  <a:pt x="180" y="37"/>
                </a:lnTo>
                <a:lnTo>
                  <a:pt x="180" y="43"/>
                </a:lnTo>
                <a:lnTo>
                  <a:pt x="181" y="51"/>
                </a:lnTo>
                <a:lnTo>
                  <a:pt x="181" y="56"/>
                </a:lnTo>
                <a:lnTo>
                  <a:pt x="181" y="64"/>
                </a:lnTo>
                <a:lnTo>
                  <a:pt x="182" y="72"/>
                </a:lnTo>
                <a:lnTo>
                  <a:pt x="182" y="80"/>
                </a:lnTo>
                <a:lnTo>
                  <a:pt x="182" y="88"/>
                </a:lnTo>
                <a:lnTo>
                  <a:pt x="182" y="98"/>
                </a:lnTo>
                <a:lnTo>
                  <a:pt x="182" y="105"/>
                </a:lnTo>
                <a:lnTo>
                  <a:pt x="183" y="115"/>
                </a:lnTo>
                <a:lnTo>
                  <a:pt x="183" y="125"/>
                </a:lnTo>
                <a:lnTo>
                  <a:pt x="183" y="135"/>
                </a:lnTo>
                <a:lnTo>
                  <a:pt x="184" y="145"/>
                </a:lnTo>
                <a:lnTo>
                  <a:pt x="184" y="154"/>
                </a:lnTo>
                <a:lnTo>
                  <a:pt x="185" y="166"/>
                </a:lnTo>
                <a:lnTo>
                  <a:pt x="185" y="176"/>
                </a:lnTo>
                <a:lnTo>
                  <a:pt x="185" y="188"/>
                </a:lnTo>
                <a:lnTo>
                  <a:pt x="186" y="198"/>
                </a:lnTo>
                <a:lnTo>
                  <a:pt x="186" y="209"/>
                </a:lnTo>
                <a:lnTo>
                  <a:pt x="186" y="221"/>
                </a:lnTo>
                <a:lnTo>
                  <a:pt x="186" y="233"/>
                </a:lnTo>
                <a:lnTo>
                  <a:pt x="186" y="243"/>
                </a:lnTo>
                <a:lnTo>
                  <a:pt x="187" y="254"/>
                </a:lnTo>
                <a:lnTo>
                  <a:pt x="187" y="266"/>
                </a:lnTo>
                <a:lnTo>
                  <a:pt x="187" y="278"/>
                </a:lnTo>
                <a:lnTo>
                  <a:pt x="189" y="290"/>
                </a:lnTo>
                <a:lnTo>
                  <a:pt x="189" y="301"/>
                </a:lnTo>
                <a:lnTo>
                  <a:pt x="190" y="311"/>
                </a:lnTo>
                <a:lnTo>
                  <a:pt x="190" y="323"/>
                </a:lnTo>
                <a:lnTo>
                  <a:pt x="190" y="335"/>
                </a:lnTo>
                <a:lnTo>
                  <a:pt x="191" y="345"/>
                </a:lnTo>
                <a:lnTo>
                  <a:pt x="191" y="356"/>
                </a:lnTo>
                <a:lnTo>
                  <a:pt x="191" y="366"/>
                </a:lnTo>
                <a:lnTo>
                  <a:pt x="191" y="378"/>
                </a:lnTo>
                <a:lnTo>
                  <a:pt x="191" y="388"/>
                </a:lnTo>
                <a:lnTo>
                  <a:pt x="192" y="398"/>
                </a:lnTo>
                <a:lnTo>
                  <a:pt x="192" y="407"/>
                </a:lnTo>
                <a:lnTo>
                  <a:pt x="193" y="417"/>
                </a:lnTo>
                <a:lnTo>
                  <a:pt x="193" y="427"/>
                </a:lnTo>
                <a:lnTo>
                  <a:pt x="193" y="435"/>
                </a:lnTo>
                <a:lnTo>
                  <a:pt x="194" y="445"/>
                </a:lnTo>
                <a:lnTo>
                  <a:pt x="194" y="452"/>
                </a:lnTo>
                <a:lnTo>
                  <a:pt x="194" y="460"/>
                </a:lnTo>
                <a:lnTo>
                  <a:pt x="195" y="468"/>
                </a:lnTo>
                <a:lnTo>
                  <a:pt x="195" y="476"/>
                </a:lnTo>
                <a:lnTo>
                  <a:pt x="195" y="484"/>
                </a:lnTo>
                <a:lnTo>
                  <a:pt x="195" y="490"/>
                </a:lnTo>
                <a:lnTo>
                  <a:pt x="195" y="497"/>
                </a:lnTo>
                <a:lnTo>
                  <a:pt x="196" y="503"/>
                </a:lnTo>
                <a:lnTo>
                  <a:pt x="196" y="509"/>
                </a:lnTo>
                <a:lnTo>
                  <a:pt x="198" y="513"/>
                </a:lnTo>
                <a:lnTo>
                  <a:pt x="198" y="519"/>
                </a:lnTo>
                <a:lnTo>
                  <a:pt x="198" y="523"/>
                </a:lnTo>
                <a:lnTo>
                  <a:pt x="199" y="527"/>
                </a:lnTo>
                <a:lnTo>
                  <a:pt x="199" y="531"/>
                </a:lnTo>
                <a:lnTo>
                  <a:pt x="199" y="535"/>
                </a:lnTo>
                <a:lnTo>
                  <a:pt x="200" y="537"/>
                </a:lnTo>
                <a:lnTo>
                  <a:pt x="200" y="539"/>
                </a:lnTo>
                <a:lnTo>
                  <a:pt x="200" y="541"/>
                </a:lnTo>
                <a:lnTo>
                  <a:pt x="200" y="543"/>
                </a:lnTo>
                <a:lnTo>
                  <a:pt x="201" y="545"/>
                </a:lnTo>
                <a:lnTo>
                  <a:pt x="202" y="545"/>
                </a:lnTo>
                <a:lnTo>
                  <a:pt x="202" y="543"/>
                </a:lnTo>
                <a:lnTo>
                  <a:pt x="203" y="541"/>
                </a:lnTo>
                <a:lnTo>
                  <a:pt x="203" y="539"/>
                </a:lnTo>
                <a:lnTo>
                  <a:pt x="203" y="537"/>
                </a:lnTo>
                <a:lnTo>
                  <a:pt x="204" y="535"/>
                </a:lnTo>
                <a:lnTo>
                  <a:pt x="204" y="531"/>
                </a:lnTo>
                <a:lnTo>
                  <a:pt x="204" y="527"/>
                </a:lnTo>
                <a:lnTo>
                  <a:pt x="204" y="523"/>
                </a:lnTo>
                <a:lnTo>
                  <a:pt x="204" y="519"/>
                </a:lnTo>
                <a:lnTo>
                  <a:pt x="205" y="515"/>
                </a:lnTo>
                <a:lnTo>
                  <a:pt x="205" y="511"/>
                </a:lnTo>
                <a:lnTo>
                  <a:pt x="207" y="505"/>
                </a:lnTo>
                <a:lnTo>
                  <a:pt x="207" y="501"/>
                </a:lnTo>
                <a:lnTo>
                  <a:pt x="207" y="496"/>
                </a:lnTo>
                <a:lnTo>
                  <a:pt x="208" y="490"/>
                </a:lnTo>
                <a:lnTo>
                  <a:pt x="208" y="484"/>
                </a:lnTo>
                <a:lnTo>
                  <a:pt x="209" y="476"/>
                </a:lnTo>
                <a:lnTo>
                  <a:pt x="209" y="470"/>
                </a:lnTo>
                <a:lnTo>
                  <a:pt x="209" y="464"/>
                </a:lnTo>
                <a:lnTo>
                  <a:pt x="209" y="456"/>
                </a:lnTo>
                <a:lnTo>
                  <a:pt x="209" y="448"/>
                </a:lnTo>
                <a:lnTo>
                  <a:pt x="209" y="443"/>
                </a:lnTo>
                <a:lnTo>
                  <a:pt x="210" y="435"/>
                </a:lnTo>
                <a:lnTo>
                  <a:pt x="210" y="427"/>
                </a:lnTo>
                <a:lnTo>
                  <a:pt x="211" y="419"/>
                </a:lnTo>
                <a:lnTo>
                  <a:pt x="211" y="411"/>
                </a:lnTo>
                <a:lnTo>
                  <a:pt x="211" y="403"/>
                </a:lnTo>
                <a:lnTo>
                  <a:pt x="212" y="396"/>
                </a:lnTo>
                <a:lnTo>
                  <a:pt x="212" y="388"/>
                </a:lnTo>
                <a:lnTo>
                  <a:pt x="213" y="380"/>
                </a:lnTo>
                <a:lnTo>
                  <a:pt x="213" y="370"/>
                </a:lnTo>
                <a:lnTo>
                  <a:pt x="213" y="362"/>
                </a:lnTo>
                <a:lnTo>
                  <a:pt x="213" y="354"/>
                </a:lnTo>
                <a:lnTo>
                  <a:pt x="213" y="347"/>
                </a:lnTo>
                <a:lnTo>
                  <a:pt x="213" y="339"/>
                </a:lnTo>
                <a:lnTo>
                  <a:pt x="215" y="331"/>
                </a:lnTo>
                <a:lnTo>
                  <a:pt x="215" y="323"/>
                </a:lnTo>
                <a:lnTo>
                  <a:pt x="216" y="315"/>
                </a:lnTo>
                <a:lnTo>
                  <a:pt x="216" y="307"/>
                </a:lnTo>
                <a:lnTo>
                  <a:pt x="216" y="300"/>
                </a:lnTo>
                <a:lnTo>
                  <a:pt x="217" y="292"/>
                </a:lnTo>
                <a:lnTo>
                  <a:pt x="217" y="284"/>
                </a:lnTo>
                <a:lnTo>
                  <a:pt x="218" y="276"/>
                </a:lnTo>
                <a:lnTo>
                  <a:pt x="218" y="270"/>
                </a:lnTo>
                <a:lnTo>
                  <a:pt x="218" y="262"/>
                </a:lnTo>
                <a:lnTo>
                  <a:pt x="218" y="256"/>
                </a:lnTo>
                <a:lnTo>
                  <a:pt x="218" y="249"/>
                </a:lnTo>
                <a:lnTo>
                  <a:pt x="218" y="243"/>
                </a:lnTo>
                <a:lnTo>
                  <a:pt x="219" y="237"/>
                </a:lnTo>
                <a:lnTo>
                  <a:pt x="219" y="229"/>
                </a:lnTo>
                <a:lnTo>
                  <a:pt x="220" y="223"/>
                </a:lnTo>
                <a:lnTo>
                  <a:pt x="220" y="219"/>
                </a:lnTo>
                <a:lnTo>
                  <a:pt x="220" y="213"/>
                </a:lnTo>
                <a:lnTo>
                  <a:pt x="221" y="207"/>
                </a:lnTo>
                <a:lnTo>
                  <a:pt x="221" y="203"/>
                </a:lnTo>
                <a:lnTo>
                  <a:pt x="222" y="198"/>
                </a:lnTo>
                <a:lnTo>
                  <a:pt x="222" y="194"/>
                </a:lnTo>
                <a:lnTo>
                  <a:pt x="222" y="190"/>
                </a:lnTo>
                <a:lnTo>
                  <a:pt x="224" y="186"/>
                </a:lnTo>
                <a:lnTo>
                  <a:pt x="224" y="182"/>
                </a:lnTo>
                <a:lnTo>
                  <a:pt x="224" y="178"/>
                </a:lnTo>
                <a:lnTo>
                  <a:pt x="224" y="176"/>
                </a:lnTo>
                <a:lnTo>
                  <a:pt x="224" y="172"/>
                </a:lnTo>
                <a:lnTo>
                  <a:pt x="225" y="170"/>
                </a:lnTo>
                <a:lnTo>
                  <a:pt x="225" y="168"/>
                </a:lnTo>
                <a:lnTo>
                  <a:pt x="225" y="166"/>
                </a:lnTo>
                <a:lnTo>
                  <a:pt x="226" y="164"/>
                </a:lnTo>
                <a:lnTo>
                  <a:pt x="226" y="162"/>
                </a:lnTo>
                <a:lnTo>
                  <a:pt x="227" y="160"/>
                </a:lnTo>
                <a:lnTo>
                  <a:pt x="227" y="158"/>
                </a:lnTo>
                <a:lnTo>
                  <a:pt x="228" y="158"/>
                </a:lnTo>
                <a:lnTo>
                  <a:pt x="229" y="160"/>
                </a:lnTo>
                <a:lnTo>
                  <a:pt x="229" y="162"/>
                </a:lnTo>
                <a:lnTo>
                  <a:pt x="230" y="162"/>
                </a:lnTo>
                <a:lnTo>
                  <a:pt x="230" y="164"/>
                </a:lnTo>
                <a:lnTo>
                  <a:pt x="231" y="166"/>
                </a:lnTo>
                <a:lnTo>
                  <a:pt x="231" y="168"/>
                </a:lnTo>
                <a:lnTo>
                  <a:pt x="231" y="170"/>
                </a:lnTo>
                <a:lnTo>
                  <a:pt x="233" y="172"/>
                </a:lnTo>
                <a:lnTo>
                  <a:pt x="233" y="176"/>
                </a:lnTo>
                <a:lnTo>
                  <a:pt x="233" y="178"/>
                </a:lnTo>
                <a:lnTo>
                  <a:pt x="233" y="182"/>
                </a:lnTo>
                <a:lnTo>
                  <a:pt x="233" y="184"/>
                </a:lnTo>
                <a:lnTo>
                  <a:pt x="234" y="188"/>
                </a:lnTo>
                <a:lnTo>
                  <a:pt x="234" y="190"/>
                </a:lnTo>
                <a:lnTo>
                  <a:pt x="234" y="194"/>
                </a:lnTo>
                <a:lnTo>
                  <a:pt x="235" y="198"/>
                </a:lnTo>
                <a:lnTo>
                  <a:pt x="235" y="202"/>
                </a:lnTo>
                <a:lnTo>
                  <a:pt x="236" y="203"/>
                </a:lnTo>
                <a:lnTo>
                  <a:pt x="236" y="207"/>
                </a:lnTo>
                <a:lnTo>
                  <a:pt x="236" y="211"/>
                </a:lnTo>
                <a:lnTo>
                  <a:pt x="237" y="215"/>
                </a:lnTo>
                <a:lnTo>
                  <a:pt x="237" y="219"/>
                </a:lnTo>
                <a:lnTo>
                  <a:pt x="237" y="223"/>
                </a:lnTo>
                <a:lnTo>
                  <a:pt x="237" y="227"/>
                </a:lnTo>
                <a:lnTo>
                  <a:pt x="237" y="233"/>
                </a:lnTo>
                <a:lnTo>
                  <a:pt x="238" y="237"/>
                </a:lnTo>
                <a:lnTo>
                  <a:pt x="238" y="241"/>
                </a:lnTo>
                <a:lnTo>
                  <a:pt x="239" y="245"/>
                </a:lnTo>
                <a:lnTo>
                  <a:pt x="239" y="249"/>
                </a:lnTo>
                <a:lnTo>
                  <a:pt x="239" y="252"/>
                </a:lnTo>
                <a:lnTo>
                  <a:pt x="240" y="256"/>
                </a:lnTo>
                <a:lnTo>
                  <a:pt x="240" y="260"/>
                </a:lnTo>
                <a:lnTo>
                  <a:pt x="240" y="264"/>
                </a:lnTo>
                <a:lnTo>
                  <a:pt x="242" y="268"/>
                </a:lnTo>
                <a:lnTo>
                  <a:pt x="242" y="272"/>
                </a:lnTo>
                <a:lnTo>
                  <a:pt x="242" y="276"/>
                </a:lnTo>
                <a:lnTo>
                  <a:pt x="242" y="280"/>
                </a:lnTo>
                <a:lnTo>
                  <a:pt x="242" y="284"/>
                </a:lnTo>
                <a:lnTo>
                  <a:pt x="243" y="288"/>
                </a:lnTo>
                <a:lnTo>
                  <a:pt x="243" y="292"/>
                </a:lnTo>
                <a:lnTo>
                  <a:pt x="244" y="296"/>
                </a:lnTo>
                <a:lnTo>
                  <a:pt x="244" y="300"/>
                </a:lnTo>
                <a:lnTo>
                  <a:pt x="244" y="301"/>
                </a:lnTo>
                <a:lnTo>
                  <a:pt x="245" y="305"/>
                </a:lnTo>
                <a:lnTo>
                  <a:pt x="245" y="309"/>
                </a:lnTo>
                <a:lnTo>
                  <a:pt x="245" y="311"/>
                </a:lnTo>
                <a:lnTo>
                  <a:pt x="246" y="315"/>
                </a:lnTo>
                <a:lnTo>
                  <a:pt x="246" y="317"/>
                </a:lnTo>
                <a:lnTo>
                  <a:pt x="246" y="321"/>
                </a:lnTo>
                <a:lnTo>
                  <a:pt x="246" y="323"/>
                </a:lnTo>
                <a:lnTo>
                  <a:pt x="246" y="325"/>
                </a:lnTo>
                <a:lnTo>
                  <a:pt x="247" y="329"/>
                </a:lnTo>
                <a:lnTo>
                  <a:pt x="247" y="331"/>
                </a:lnTo>
                <a:lnTo>
                  <a:pt x="248" y="333"/>
                </a:lnTo>
                <a:lnTo>
                  <a:pt x="248" y="335"/>
                </a:lnTo>
                <a:lnTo>
                  <a:pt x="248" y="337"/>
                </a:lnTo>
                <a:lnTo>
                  <a:pt x="250" y="339"/>
                </a:lnTo>
                <a:lnTo>
                  <a:pt x="250" y="341"/>
                </a:lnTo>
                <a:lnTo>
                  <a:pt x="250" y="343"/>
                </a:lnTo>
                <a:lnTo>
                  <a:pt x="251" y="343"/>
                </a:lnTo>
                <a:lnTo>
                  <a:pt x="251" y="345"/>
                </a:lnTo>
                <a:lnTo>
                  <a:pt x="251" y="347"/>
                </a:lnTo>
                <a:lnTo>
                  <a:pt x="251" y="349"/>
                </a:lnTo>
                <a:lnTo>
                  <a:pt x="252" y="349"/>
                </a:lnTo>
                <a:lnTo>
                  <a:pt x="253" y="350"/>
                </a:lnTo>
                <a:lnTo>
                  <a:pt x="254" y="350"/>
                </a:lnTo>
                <a:lnTo>
                  <a:pt x="255" y="352"/>
                </a:lnTo>
                <a:lnTo>
                  <a:pt x="255" y="350"/>
                </a:lnTo>
                <a:lnTo>
                  <a:pt x="256" y="350"/>
                </a:lnTo>
                <a:lnTo>
                  <a:pt x="256" y="349"/>
                </a:lnTo>
                <a:lnTo>
                  <a:pt x="257" y="349"/>
                </a:lnTo>
                <a:lnTo>
                  <a:pt x="257" y="347"/>
                </a:lnTo>
                <a:lnTo>
                  <a:pt x="259" y="347"/>
                </a:lnTo>
                <a:lnTo>
                  <a:pt x="259" y="345"/>
                </a:lnTo>
                <a:lnTo>
                  <a:pt x="260" y="345"/>
                </a:lnTo>
                <a:lnTo>
                  <a:pt x="260" y="343"/>
                </a:lnTo>
                <a:lnTo>
                  <a:pt x="260" y="341"/>
                </a:lnTo>
                <a:lnTo>
                  <a:pt x="260" y="339"/>
                </a:lnTo>
                <a:lnTo>
                  <a:pt x="261" y="337"/>
                </a:lnTo>
                <a:lnTo>
                  <a:pt x="262" y="335"/>
                </a:lnTo>
                <a:lnTo>
                  <a:pt x="262" y="333"/>
                </a:lnTo>
                <a:lnTo>
                  <a:pt x="262" y="331"/>
                </a:lnTo>
                <a:lnTo>
                  <a:pt x="263" y="331"/>
                </a:lnTo>
                <a:lnTo>
                  <a:pt x="263" y="329"/>
                </a:lnTo>
                <a:lnTo>
                  <a:pt x="264" y="327"/>
                </a:lnTo>
                <a:lnTo>
                  <a:pt x="264" y="325"/>
                </a:lnTo>
                <a:lnTo>
                  <a:pt x="265" y="323"/>
                </a:lnTo>
                <a:lnTo>
                  <a:pt x="265" y="321"/>
                </a:lnTo>
                <a:lnTo>
                  <a:pt x="265" y="319"/>
                </a:lnTo>
                <a:lnTo>
                  <a:pt x="265" y="317"/>
                </a:lnTo>
                <a:lnTo>
                  <a:pt x="266" y="315"/>
                </a:lnTo>
                <a:lnTo>
                  <a:pt x="266" y="313"/>
                </a:lnTo>
                <a:lnTo>
                  <a:pt x="268" y="311"/>
                </a:lnTo>
                <a:lnTo>
                  <a:pt x="268" y="309"/>
                </a:lnTo>
                <a:lnTo>
                  <a:pt x="269" y="309"/>
                </a:lnTo>
                <a:lnTo>
                  <a:pt x="269" y="307"/>
                </a:lnTo>
                <a:lnTo>
                  <a:pt x="269" y="305"/>
                </a:lnTo>
                <a:lnTo>
                  <a:pt x="270" y="305"/>
                </a:lnTo>
                <a:lnTo>
                  <a:pt x="270" y="303"/>
                </a:lnTo>
                <a:lnTo>
                  <a:pt x="270" y="301"/>
                </a:lnTo>
                <a:lnTo>
                  <a:pt x="270" y="300"/>
                </a:lnTo>
                <a:lnTo>
                  <a:pt x="271" y="300"/>
                </a:lnTo>
                <a:lnTo>
                  <a:pt x="271" y="298"/>
                </a:lnTo>
                <a:lnTo>
                  <a:pt x="272" y="296"/>
                </a:lnTo>
                <a:lnTo>
                  <a:pt x="273" y="294"/>
                </a:lnTo>
                <a:lnTo>
                  <a:pt x="273" y="292"/>
                </a:lnTo>
                <a:lnTo>
                  <a:pt x="274" y="292"/>
                </a:lnTo>
                <a:lnTo>
                  <a:pt x="274" y="290"/>
                </a:lnTo>
                <a:lnTo>
                  <a:pt x="274" y="288"/>
                </a:lnTo>
                <a:lnTo>
                  <a:pt x="275" y="288"/>
                </a:lnTo>
                <a:lnTo>
                  <a:pt x="275" y="286"/>
                </a:lnTo>
                <a:lnTo>
                  <a:pt x="277" y="286"/>
                </a:lnTo>
                <a:lnTo>
                  <a:pt x="278" y="286"/>
                </a:lnTo>
                <a:lnTo>
                  <a:pt x="278" y="284"/>
                </a:lnTo>
                <a:lnTo>
                  <a:pt x="279" y="284"/>
                </a:lnTo>
                <a:lnTo>
                  <a:pt x="280" y="284"/>
                </a:lnTo>
                <a:lnTo>
                  <a:pt x="281" y="284"/>
                </a:lnTo>
                <a:lnTo>
                  <a:pt x="282" y="284"/>
                </a:lnTo>
                <a:lnTo>
                  <a:pt x="283" y="284"/>
                </a:lnTo>
                <a:lnTo>
                  <a:pt x="285" y="284"/>
                </a:lnTo>
                <a:lnTo>
                  <a:pt x="286" y="286"/>
                </a:lnTo>
                <a:lnTo>
                  <a:pt x="287" y="286"/>
                </a:lnTo>
                <a:lnTo>
                  <a:pt x="288" y="288"/>
                </a:lnTo>
                <a:lnTo>
                  <a:pt x="289" y="288"/>
                </a:lnTo>
                <a:lnTo>
                  <a:pt x="289" y="290"/>
                </a:lnTo>
                <a:lnTo>
                  <a:pt x="290" y="290"/>
                </a:lnTo>
                <a:lnTo>
                  <a:pt x="291" y="290"/>
                </a:lnTo>
                <a:lnTo>
                  <a:pt x="291" y="292"/>
                </a:lnTo>
                <a:lnTo>
                  <a:pt x="292" y="292"/>
                </a:lnTo>
                <a:lnTo>
                  <a:pt x="292" y="294"/>
                </a:lnTo>
                <a:lnTo>
                  <a:pt x="294" y="294"/>
                </a:lnTo>
                <a:lnTo>
                  <a:pt x="295" y="294"/>
                </a:lnTo>
                <a:lnTo>
                  <a:pt x="295" y="296"/>
                </a:lnTo>
                <a:lnTo>
                  <a:pt x="296" y="296"/>
                </a:lnTo>
                <a:lnTo>
                  <a:pt x="297" y="296"/>
                </a:lnTo>
                <a:lnTo>
                  <a:pt x="297" y="298"/>
                </a:lnTo>
                <a:lnTo>
                  <a:pt x="298" y="298"/>
                </a:lnTo>
                <a:lnTo>
                  <a:pt x="299" y="298"/>
                </a:lnTo>
                <a:lnTo>
                  <a:pt x="300" y="298"/>
                </a:lnTo>
                <a:lnTo>
                  <a:pt x="301" y="300"/>
                </a:lnTo>
                <a:lnTo>
                  <a:pt x="303" y="300"/>
                </a:lnTo>
                <a:lnTo>
                  <a:pt x="304" y="300"/>
                </a:lnTo>
                <a:lnTo>
                  <a:pt x="305" y="300"/>
                </a:lnTo>
                <a:lnTo>
                  <a:pt x="306" y="300"/>
                </a:lnTo>
                <a:lnTo>
                  <a:pt x="307" y="300"/>
                </a:lnTo>
                <a:lnTo>
                  <a:pt x="308" y="300"/>
                </a:lnTo>
                <a:lnTo>
                  <a:pt x="309" y="300"/>
                </a:lnTo>
                <a:lnTo>
                  <a:pt x="310" y="300"/>
                </a:lnTo>
                <a:lnTo>
                  <a:pt x="312" y="300"/>
                </a:lnTo>
                <a:lnTo>
                  <a:pt x="313" y="300"/>
                </a:lnTo>
                <a:lnTo>
                  <a:pt x="314" y="300"/>
                </a:lnTo>
                <a:lnTo>
                  <a:pt x="315" y="300"/>
                </a:lnTo>
                <a:lnTo>
                  <a:pt x="316" y="300"/>
                </a:lnTo>
                <a:lnTo>
                  <a:pt x="317" y="300"/>
                </a:lnTo>
                <a:lnTo>
                  <a:pt x="318" y="300"/>
                </a:lnTo>
                <a:lnTo>
                  <a:pt x="320" y="300"/>
                </a:lnTo>
                <a:lnTo>
                  <a:pt x="320" y="298"/>
                </a:lnTo>
                <a:lnTo>
                  <a:pt x="321" y="298"/>
                </a:lnTo>
                <a:lnTo>
                  <a:pt x="322" y="298"/>
                </a:lnTo>
                <a:lnTo>
                  <a:pt x="323" y="298"/>
                </a:lnTo>
                <a:lnTo>
                  <a:pt x="324" y="298"/>
                </a:lnTo>
                <a:lnTo>
                  <a:pt x="325" y="298"/>
                </a:lnTo>
                <a:lnTo>
                  <a:pt x="326" y="298"/>
                </a:lnTo>
                <a:lnTo>
                  <a:pt x="327" y="298"/>
                </a:lnTo>
                <a:lnTo>
                  <a:pt x="329" y="298"/>
                </a:lnTo>
                <a:lnTo>
                  <a:pt x="330" y="298"/>
                </a:lnTo>
                <a:lnTo>
                  <a:pt x="331" y="298"/>
                </a:lnTo>
                <a:lnTo>
                  <a:pt x="332" y="298"/>
                </a:lnTo>
                <a:lnTo>
                  <a:pt x="333" y="298"/>
                </a:lnTo>
                <a:lnTo>
                  <a:pt x="334" y="298"/>
                </a:lnTo>
                <a:lnTo>
                  <a:pt x="335" y="298"/>
                </a:lnTo>
                <a:lnTo>
                  <a:pt x="336" y="298"/>
                </a:lnTo>
                <a:lnTo>
                  <a:pt x="338" y="298"/>
                </a:lnTo>
                <a:lnTo>
                  <a:pt x="339" y="298"/>
                </a:lnTo>
                <a:lnTo>
                  <a:pt x="340" y="298"/>
                </a:lnTo>
                <a:lnTo>
                  <a:pt x="341" y="298"/>
                </a:lnTo>
                <a:lnTo>
                  <a:pt x="342" y="298"/>
                </a:lnTo>
                <a:lnTo>
                  <a:pt x="343" y="298"/>
                </a:lnTo>
                <a:lnTo>
                  <a:pt x="344" y="298"/>
                </a:lnTo>
                <a:lnTo>
                  <a:pt x="345" y="298"/>
                </a:lnTo>
                <a:lnTo>
                  <a:pt x="347" y="298"/>
                </a:lnTo>
                <a:lnTo>
                  <a:pt x="348" y="298"/>
                </a:lnTo>
                <a:lnTo>
                  <a:pt x="349" y="298"/>
                </a:lnTo>
                <a:lnTo>
                  <a:pt x="350" y="298"/>
                </a:lnTo>
              </a:path>
            </a:pathLst>
          </a:custGeom>
          <a:noFill/>
          <a:ln w="28575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030"/>
          <p:cNvSpPr>
            <a:spLocks/>
          </p:cNvSpPr>
          <p:nvPr/>
        </p:nvSpPr>
        <p:spPr bwMode="auto">
          <a:xfrm>
            <a:off x="2039938" y="1214438"/>
            <a:ext cx="5310187" cy="1003300"/>
          </a:xfrm>
          <a:custGeom>
            <a:avLst/>
            <a:gdLst>
              <a:gd name="T0" fmla="*/ 2147483646 w 3345"/>
              <a:gd name="T1" fmla="*/ 2147483646 h 632"/>
              <a:gd name="T2" fmla="*/ 2147483646 w 3345"/>
              <a:gd name="T3" fmla="*/ 2147483646 h 632"/>
              <a:gd name="T4" fmla="*/ 2147483646 w 3345"/>
              <a:gd name="T5" fmla="*/ 2147483646 h 632"/>
              <a:gd name="T6" fmla="*/ 2147483646 w 3345"/>
              <a:gd name="T7" fmla="*/ 2147483646 h 632"/>
              <a:gd name="T8" fmla="*/ 2147483646 w 3345"/>
              <a:gd name="T9" fmla="*/ 2147483646 h 632"/>
              <a:gd name="T10" fmla="*/ 2147483646 w 3345"/>
              <a:gd name="T11" fmla="*/ 2147483646 h 632"/>
              <a:gd name="T12" fmla="*/ 2147483646 w 3345"/>
              <a:gd name="T13" fmla="*/ 2147483646 h 632"/>
              <a:gd name="T14" fmla="*/ 2147483646 w 3345"/>
              <a:gd name="T15" fmla="*/ 2147483646 h 632"/>
              <a:gd name="T16" fmla="*/ 2147483646 w 3345"/>
              <a:gd name="T17" fmla="*/ 2147483646 h 632"/>
              <a:gd name="T18" fmla="*/ 2147483646 w 3345"/>
              <a:gd name="T19" fmla="*/ 2147483646 h 632"/>
              <a:gd name="T20" fmla="*/ 2147483646 w 3345"/>
              <a:gd name="T21" fmla="*/ 2147483646 h 632"/>
              <a:gd name="T22" fmla="*/ 2147483646 w 3345"/>
              <a:gd name="T23" fmla="*/ 2147483646 h 632"/>
              <a:gd name="T24" fmla="*/ 2147483646 w 3345"/>
              <a:gd name="T25" fmla="*/ 2147483646 h 632"/>
              <a:gd name="T26" fmla="*/ 2147483646 w 3345"/>
              <a:gd name="T27" fmla="*/ 2147483646 h 632"/>
              <a:gd name="T28" fmla="*/ 2147483646 w 3345"/>
              <a:gd name="T29" fmla="*/ 2147483646 h 632"/>
              <a:gd name="T30" fmla="*/ 2147483646 w 3345"/>
              <a:gd name="T31" fmla="*/ 2147483646 h 632"/>
              <a:gd name="T32" fmla="*/ 2147483646 w 3345"/>
              <a:gd name="T33" fmla="*/ 2147483646 h 632"/>
              <a:gd name="T34" fmla="*/ 2147483646 w 3345"/>
              <a:gd name="T35" fmla="*/ 2147483646 h 632"/>
              <a:gd name="T36" fmla="*/ 2147483646 w 3345"/>
              <a:gd name="T37" fmla="*/ 2147483646 h 632"/>
              <a:gd name="T38" fmla="*/ 2147483646 w 3345"/>
              <a:gd name="T39" fmla="*/ 2147483646 h 632"/>
              <a:gd name="T40" fmla="*/ 2147483646 w 3345"/>
              <a:gd name="T41" fmla="*/ 2147483646 h 632"/>
              <a:gd name="T42" fmla="*/ 2147483646 w 3345"/>
              <a:gd name="T43" fmla="*/ 2147483646 h 632"/>
              <a:gd name="T44" fmla="*/ 2147483646 w 3345"/>
              <a:gd name="T45" fmla="*/ 2147483646 h 632"/>
              <a:gd name="T46" fmla="*/ 2147483646 w 3345"/>
              <a:gd name="T47" fmla="*/ 2147483646 h 632"/>
              <a:gd name="T48" fmla="*/ 2147483646 w 3345"/>
              <a:gd name="T49" fmla="*/ 2147483646 h 632"/>
              <a:gd name="T50" fmla="*/ 2147483646 w 3345"/>
              <a:gd name="T51" fmla="*/ 2147483646 h 632"/>
              <a:gd name="T52" fmla="*/ 2147483646 w 3345"/>
              <a:gd name="T53" fmla="*/ 2147483646 h 632"/>
              <a:gd name="T54" fmla="*/ 2147483646 w 3345"/>
              <a:gd name="T55" fmla="*/ 2147483646 h 632"/>
              <a:gd name="T56" fmla="*/ 2147483646 w 3345"/>
              <a:gd name="T57" fmla="*/ 2147483646 h 632"/>
              <a:gd name="T58" fmla="*/ 2147483646 w 3345"/>
              <a:gd name="T59" fmla="*/ 2147483646 h 632"/>
              <a:gd name="T60" fmla="*/ 2147483646 w 3345"/>
              <a:gd name="T61" fmla="*/ 2147483646 h 632"/>
              <a:gd name="T62" fmla="*/ 2147483646 w 3345"/>
              <a:gd name="T63" fmla="*/ 2147483646 h 632"/>
              <a:gd name="T64" fmla="*/ 2147483646 w 3345"/>
              <a:gd name="T65" fmla="*/ 2147483646 h 632"/>
              <a:gd name="T66" fmla="*/ 2147483646 w 3345"/>
              <a:gd name="T67" fmla="*/ 2147483646 h 632"/>
              <a:gd name="T68" fmla="*/ 2147483646 w 3345"/>
              <a:gd name="T69" fmla="*/ 2147483646 h 632"/>
              <a:gd name="T70" fmla="*/ 2147483646 w 3345"/>
              <a:gd name="T71" fmla="*/ 2147483646 h 632"/>
              <a:gd name="T72" fmla="*/ 2147483646 w 3345"/>
              <a:gd name="T73" fmla="*/ 2147483646 h 632"/>
              <a:gd name="T74" fmla="*/ 2147483646 w 3345"/>
              <a:gd name="T75" fmla="*/ 2147483646 h 632"/>
              <a:gd name="T76" fmla="*/ 2147483646 w 3345"/>
              <a:gd name="T77" fmla="*/ 2147483646 h 632"/>
              <a:gd name="T78" fmla="*/ 2147483646 w 3345"/>
              <a:gd name="T79" fmla="*/ 2147483646 h 632"/>
              <a:gd name="T80" fmla="*/ 2147483646 w 3345"/>
              <a:gd name="T81" fmla="*/ 2147483646 h 632"/>
              <a:gd name="T82" fmla="*/ 2147483646 w 3345"/>
              <a:gd name="T83" fmla="*/ 2147483646 h 632"/>
              <a:gd name="T84" fmla="*/ 2147483646 w 3345"/>
              <a:gd name="T85" fmla="*/ 2147483646 h 632"/>
              <a:gd name="T86" fmla="*/ 2147483646 w 3345"/>
              <a:gd name="T87" fmla="*/ 2147483646 h 632"/>
              <a:gd name="T88" fmla="*/ 2147483646 w 3345"/>
              <a:gd name="T89" fmla="*/ 2147483646 h 632"/>
              <a:gd name="T90" fmla="*/ 2147483646 w 3345"/>
              <a:gd name="T91" fmla="*/ 2147483646 h 632"/>
              <a:gd name="T92" fmla="*/ 2147483646 w 3345"/>
              <a:gd name="T93" fmla="*/ 2147483646 h 632"/>
              <a:gd name="T94" fmla="*/ 2147483646 w 3345"/>
              <a:gd name="T95" fmla="*/ 2147483646 h 632"/>
              <a:gd name="T96" fmla="*/ 2147483646 w 3345"/>
              <a:gd name="T97" fmla="*/ 2147483646 h 632"/>
              <a:gd name="T98" fmla="*/ 2147483646 w 3345"/>
              <a:gd name="T99" fmla="*/ 2147483646 h 63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345"/>
              <a:gd name="T151" fmla="*/ 0 h 632"/>
              <a:gd name="T152" fmla="*/ 3345 w 3345"/>
              <a:gd name="T153" fmla="*/ 632 h 63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345" h="632">
                <a:moveTo>
                  <a:pt x="0" y="316"/>
                </a:moveTo>
                <a:lnTo>
                  <a:pt x="35" y="102"/>
                </a:lnTo>
                <a:lnTo>
                  <a:pt x="70" y="0"/>
                </a:lnTo>
                <a:lnTo>
                  <a:pt x="104" y="58"/>
                </a:lnTo>
                <a:lnTo>
                  <a:pt x="130" y="241"/>
                </a:lnTo>
                <a:lnTo>
                  <a:pt x="165" y="446"/>
                </a:lnTo>
                <a:lnTo>
                  <a:pt x="200" y="569"/>
                </a:lnTo>
                <a:lnTo>
                  <a:pt x="234" y="556"/>
                </a:lnTo>
                <a:lnTo>
                  <a:pt x="269" y="428"/>
                </a:lnTo>
                <a:lnTo>
                  <a:pt x="304" y="269"/>
                </a:lnTo>
                <a:lnTo>
                  <a:pt x="338" y="162"/>
                </a:lnTo>
                <a:lnTo>
                  <a:pt x="364" y="152"/>
                </a:lnTo>
                <a:lnTo>
                  <a:pt x="399" y="222"/>
                </a:lnTo>
                <a:lnTo>
                  <a:pt x="434" y="311"/>
                </a:lnTo>
                <a:lnTo>
                  <a:pt x="468" y="367"/>
                </a:lnTo>
                <a:lnTo>
                  <a:pt x="503" y="365"/>
                </a:lnTo>
                <a:lnTo>
                  <a:pt x="538" y="333"/>
                </a:lnTo>
                <a:lnTo>
                  <a:pt x="573" y="313"/>
                </a:lnTo>
                <a:lnTo>
                  <a:pt x="599" y="333"/>
                </a:lnTo>
                <a:lnTo>
                  <a:pt x="633" y="379"/>
                </a:lnTo>
                <a:lnTo>
                  <a:pt x="668" y="411"/>
                </a:lnTo>
                <a:lnTo>
                  <a:pt x="703" y="382"/>
                </a:lnTo>
                <a:lnTo>
                  <a:pt x="737" y="286"/>
                </a:lnTo>
                <a:lnTo>
                  <a:pt x="772" y="171"/>
                </a:lnTo>
                <a:lnTo>
                  <a:pt x="807" y="109"/>
                </a:lnTo>
                <a:lnTo>
                  <a:pt x="841" y="154"/>
                </a:lnTo>
                <a:lnTo>
                  <a:pt x="867" y="301"/>
                </a:lnTo>
                <a:lnTo>
                  <a:pt x="902" y="480"/>
                </a:lnTo>
                <a:lnTo>
                  <a:pt x="937" y="595"/>
                </a:lnTo>
                <a:lnTo>
                  <a:pt x="970" y="571"/>
                </a:lnTo>
                <a:lnTo>
                  <a:pt x="1005" y="411"/>
                </a:lnTo>
                <a:lnTo>
                  <a:pt x="1040" y="190"/>
                </a:lnTo>
                <a:lnTo>
                  <a:pt x="1074" y="26"/>
                </a:lnTo>
                <a:lnTo>
                  <a:pt x="1100" y="4"/>
                </a:lnTo>
                <a:lnTo>
                  <a:pt x="1135" y="143"/>
                </a:lnTo>
                <a:lnTo>
                  <a:pt x="1170" y="365"/>
                </a:lnTo>
                <a:lnTo>
                  <a:pt x="1204" y="556"/>
                </a:lnTo>
                <a:lnTo>
                  <a:pt x="1239" y="620"/>
                </a:lnTo>
                <a:lnTo>
                  <a:pt x="1274" y="529"/>
                </a:lnTo>
                <a:lnTo>
                  <a:pt x="1308" y="341"/>
                </a:lnTo>
                <a:lnTo>
                  <a:pt x="1334" y="162"/>
                </a:lnTo>
                <a:lnTo>
                  <a:pt x="1369" y="79"/>
                </a:lnTo>
                <a:lnTo>
                  <a:pt x="1404" y="122"/>
                </a:lnTo>
                <a:lnTo>
                  <a:pt x="1438" y="247"/>
                </a:lnTo>
                <a:lnTo>
                  <a:pt x="1473" y="379"/>
                </a:lnTo>
                <a:lnTo>
                  <a:pt x="1508" y="446"/>
                </a:lnTo>
                <a:lnTo>
                  <a:pt x="1542" y="431"/>
                </a:lnTo>
                <a:lnTo>
                  <a:pt x="1568" y="367"/>
                </a:lnTo>
                <a:lnTo>
                  <a:pt x="1603" y="307"/>
                </a:lnTo>
                <a:lnTo>
                  <a:pt x="1638" y="292"/>
                </a:lnTo>
                <a:lnTo>
                  <a:pt x="1672" y="316"/>
                </a:lnTo>
                <a:lnTo>
                  <a:pt x="1707" y="339"/>
                </a:lnTo>
                <a:lnTo>
                  <a:pt x="1742" y="324"/>
                </a:lnTo>
                <a:lnTo>
                  <a:pt x="1776" y="264"/>
                </a:lnTo>
                <a:lnTo>
                  <a:pt x="1802" y="201"/>
                </a:lnTo>
                <a:lnTo>
                  <a:pt x="1837" y="186"/>
                </a:lnTo>
                <a:lnTo>
                  <a:pt x="1872" y="252"/>
                </a:lnTo>
                <a:lnTo>
                  <a:pt x="1906" y="384"/>
                </a:lnTo>
                <a:lnTo>
                  <a:pt x="1941" y="509"/>
                </a:lnTo>
                <a:lnTo>
                  <a:pt x="1976" y="552"/>
                </a:lnTo>
                <a:lnTo>
                  <a:pt x="2010" y="469"/>
                </a:lnTo>
                <a:lnTo>
                  <a:pt x="2036" y="290"/>
                </a:lnTo>
                <a:lnTo>
                  <a:pt x="2071" y="102"/>
                </a:lnTo>
                <a:lnTo>
                  <a:pt x="2106" y="11"/>
                </a:lnTo>
                <a:lnTo>
                  <a:pt x="2140" y="75"/>
                </a:lnTo>
                <a:lnTo>
                  <a:pt x="2175" y="267"/>
                </a:lnTo>
                <a:lnTo>
                  <a:pt x="2210" y="488"/>
                </a:lnTo>
                <a:lnTo>
                  <a:pt x="2244" y="627"/>
                </a:lnTo>
                <a:lnTo>
                  <a:pt x="2270" y="605"/>
                </a:lnTo>
                <a:lnTo>
                  <a:pt x="2305" y="441"/>
                </a:lnTo>
                <a:lnTo>
                  <a:pt x="2340" y="220"/>
                </a:lnTo>
                <a:lnTo>
                  <a:pt x="2374" y="60"/>
                </a:lnTo>
                <a:lnTo>
                  <a:pt x="2409" y="36"/>
                </a:lnTo>
                <a:lnTo>
                  <a:pt x="2444" y="152"/>
                </a:lnTo>
                <a:lnTo>
                  <a:pt x="2477" y="330"/>
                </a:lnTo>
                <a:lnTo>
                  <a:pt x="2513" y="477"/>
                </a:lnTo>
                <a:lnTo>
                  <a:pt x="2539" y="522"/>
                </a:lnTo>
                <a:lnTo>
                  <a:pt x="2574" y="460"/>
                </a:lnTo>
                <a:lnTo>
                  <a:pt x="2607" y="345"/>
                </a:lnTo>
                <a:lnTo>
                  <a:pt x="2642" y="250"/>
                </a:lnTo>
                <a:lnTo>
                  <a:pt x="2677" y="220"/>
                </a:lnTo>
                <a:lnTo>
                  <a:pt x="2712" y="252"/>
                </a:lnTo>
                <a:lnTo>
                  <a:pt x="2746" y="299"/>
                </a:lnTo>
                <a:lnTo>
                  <a:pt x="2772" y="318"/>
                </a:lnTo>
                <a:lnTo>
                  <a:pt x="2807" y="299"/>
                </a:lnTo>
                <a:lnTo>
                  <a:pt x="2842" y="267"/>
                </a:lnTo>
                <a:lnTo>
                  <a:pt x="2876" y="264"/>
                </a:lnTo>
                <a:lnTo>
                  <a:pt x="2911" y="320"/>
                </a:lnTo>
                <a:lnTo>
                  <a:pt x="2946" y="409"/>
                </a:lnTo>
                <a:lnTo>
                  <a:pt x="2980" y="480"/>
                </a:lnTo>
                <a:lnTo>
                  <a:pt x="3006" y="469"/>
                </a:lnTo>
                <a:lnTo>
                  <a:pt x="3041" y="362"/>
                </a:lnTo>
                <a:lnTo>
                  <a:pt x="3076" y="203"/>
                </a:lnTo>
                <a:lnTo>
                  <a:pt x="3110" y="75"/>
                </a:lnTo>
                <a:lnTo>
                  <a:pt x="3145" y="62"/>
                </a:lnTo>
                <a:lnTo>
                  <a:pt x="3180" y="186"/>
                </a:lnTo>
                <a:lnTo>
                  <a:pt x="3214" y="390"/>
                </a:lnTo>
                <a:lnTo>
                  <a:pt x="3240" y="573"/>
                </a:lnTo>
                <a:lnTo>
                  <a:pt x="3275" y="631"/>
                </a:lnTo>
                <a:lnTo>
                  <a:pt x="3310" y="529"/>
                </a:lnTo>
                <a:lnTo>
                  <a:pt x="3344" y="316"/>
                </a:lnTo>
              </a:path>
            </a:pathLst>
          </a:custGeom>
          <a:noFill/>
          <a:ln w="285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31"/>
          <p:cNvSpPr>
            <a:spLocks noChangeShapeType="1"/>
          </p:cNvSpPr>
          <p:nvPr/>
        </p:nvSpPr>
        <p:spPr bwMode="auto">
          <a:xfrm>
            <a:off x="1819275" y="1736725"/>
            <a:ext cx="7202488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032"/>
          <p:cNvSpPr>
            <a:spLocks noChangeShapeType="1"/>
          </p:cNvSpPr>
          <p:nvPr/>
        </p:nvSpPr>
        <p:spPr bwMode="auto">
          <a:xfrm>
            <a:off x="1804988" y="1141413"/>
            <a:ext cx="0" cy="4087812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033"/>
          <p:cNvSpPr>
            <a:spLocks/>
          </p:cNvSpPr>
          <p:nvPr/>
        </p:nvSpPr>
        <p:spPr bwMode="auto">
          <a:xfrm>
            <a:off x="1795463" y="3930650"/>
            <a:ext cx="1462087" cy="814388"/>
          </a:xfrm>
          <a:custGeom>
            <a:avLst/>
            <a:gdLst>
              <a:gd name="T0" fmla="*/ 2147483646 w 921"/>
              <a:gd name="T1" fmla="*/ 2147483646 h 513"/>
              <a:gd name="T2" fmla="*/ 2147483646 w 921"/>
              <a:gd name="T3" fmla="*/ 2147483646 h 513"/>
              <a:gd name="T4" fmla="*/ 2147483646 w 921"/>
              <a:gd name="T5" fmla="*/ 2147483646 h 513"/>
              <a:gd name="T6" fmla="*/ 2147483646 w 921"/>
              <a:gd name="T7" fmla="*/ 2147483646 h 513"/>
              <a:gd name="T8" fmla="*/ 2147483646 w 921"/>
              <a:gd name="T9" fmla="*/ 2147483646 h 513"/>
              <a:gd name="T10" fmla="*/ 2147483646 w 921"/>
              <a:gd name="T11" fmla="*/ 2147483646 h 513"/>
              <a:gd name="T12" fmla="*/ 2147483646 w 921"/>
              <a:gd name="T13" fmla="*/ 2147483646 h 513"/>
              <a:gd name="T14" fmla="*/ 2147483646 w 921"/>
              <a:gd name="T15" fmla="*/ 2147483646 h 513"/>
              <a:gd name="T16" fmla="*/ 2147483646 w 921"/>
              <a:gd name="T17" fmla="*/ 2147483646 h 513"/>
              <a:gd name="T18" fmla="*/ 2147483646 w 921"/>
              <a:gd name="T19" fmla="*/ 2147483646 h 513"/>
              <a:gd name="T20" fmla="*/ 2147483646 w 921"/>
              <a:gd name="T21" fmla="*/ 2147483646 h 513"/>
              <a:gd name="T22" fmla="*/ 2147483646 w 921"/>
              <a:gd name="T23" fmla="*/ 2147483646 h 513"/>
              <a:gd name="T24" fmla="*/ 2147483646 w 921"/>
              <a:gd name="T25" fmla="*/ 2147483646 h 513"/>
              <a:gd name="T26" fmla="*/ 2147483646 w 921"/>
              <a:gd name="T27" fmla="*/ 2147483646 h 513"/>
              <a:gd name="T28" fmla="*/ 2147483646 w 921"/>
              <a:gd name="T29" fmla="*/ 2147483646 h 513"/>
              <a:gd name="T30" fmla="*/ 2147483646 w 921"/>
              <a:gd name="T31" fmla="*/ 2147483646 h 513"/>
              <a:gd name="T32" fmla="*/ 2147483646 w 921"/>
              <a:gd name="T33" fmla="*/ 2147483646 h 513"/>
              <a:gd name="T34" fmla="*/ 2147483646 w 921"/>
              <a:gd name="T35" fmla="*/ 2147483646 h 513"/>
              <a:gd name="T36" fmla="*/ 2147483646 w 921"/>
              <a:gd name="T37" fmla="*/ 2147483646 h 513"/>
              <a:gd name="T38" fmla="*/ 2147483646 w 921"/>
              <a:gd name="T39" fmla="*/ 2147483646 h 513"/>
              <a:gd name="T40" fmla="*/ 2147483646 w 921"/>
              <a:gd name="T41" fmla="*/ 2147483646 h 513"/>
              <a:gd name="T42" fmla="*/ 2147483646 w 921"/>
              <a:gd name="T43" fmla="*/ 2147483646 h 513"/>
              <a:gd name="T44" fmla="*/ 2147483646 w 921"/>
              <a:gd name="T45" fmla="*/ 2147483646 h 513"/>
              <a:gd name="T46" fmla="*/ 2147483646 w 921"/>
              <a:gd name="T47" fmla="*/ 2147483646 h 513"/>
              <a:gd name="T48" fmla="*/ 2147483646 w 921"/>
              <a:gd name="T49" fmla="*/ 2147483646 h 513"/>
              <a:gd name="T50" fmla="*/ 2147483646 w 921"/>
              <a:gd name="T51" fmla="*/ 2147483646 h 513"/>
              <a:gd name="T52" fmla="*/ 2147483646 w 921"/>
              <a:gd name="T53" fmla="*/ 2147483646 h 513"/>
              <a:gd name="T54" fmla="*/ 2147483646 w 921"/>
              <a:gd name="T55" fmla="*/ 2147483646 h 513"/>
              <a:gd name="T56" fmla="*/ 2147483646 w 921"/>
              <a:gd name="T57" fmla="*/ 2147483646 h 513"/>
              <a:gd name="T58" fmla="*/ 2147483646 w 921"/>
              <a:gd name="T59" fmla="*/ 2147483646 h 513"/>
              <a:gd name="T60" fmla="*/ 2147483646 w 921"/>
              <a:gd name="T61" fmla="*/ 2147483646 h 513"/>
              <a:gd name="T62" fmla="*/ 2147483646 w 921"/>
              <a:gd name="T63" fmla="*/ 2147483646 h 513"/>
              <a:gd name="T64" fmla="*/ 2147483646 w 921"/>
              <a:gd name="T65" fmla="*/ 2147483646 h 513"/>
              <a:gd name="T66" fmla="*/ 2147483646 w 921"/>
              <a:gd name="T67" fmla="*/ 2147483646 h 513"/>
              <a:gd name="T68" fmla="*/ 2147483646 w 921"/>
              <a:gd name="T69" fmla="*/ 2147483646 h 513"/>
              <a:gd name="T70" fmla="*/ 2147483646 w 921"/>
              <a:gd name="T71" fmla="*/ 2147483646 h 513"/>
              <a:gd name="T72" fmla="*/ 2147483646 w 921"/>
              <a:gd name="T73" fmla="*/ 2147483646 h 513"/>
              <a:gd name="T74" fmla="*/ 2147483646 w 921"/>
              <a:gd name="T75" fmla="*/ 2147483646 h 513"/>
              <a:gd name="T76" fmla="*/ 2147483646 w 921"/>
              <a:gd name="T77" fmla="*/ 2147483646 h 513"/>
              <a:gd name="T78" fmla="*/ 2147483646 w 921"/>
              <a:gd name="T79" fmla="*/ 2147483646 h 513"/>
              <a:gd name="T80" fmla="*/ 2147483646 w 921"/>
              <a:gd name="T81" fmla="*/ 2147483646 h 513"/>
              <a:gd name="T82" fmla="*/ 2147483646 w 921"/>
              <a:gd name="T83" fmla="*/ 2147483646 h 513"/>
              <a:gd name="T84" fmla="*/ 2147483646 w 921"/>
              <a:gd name="T85" fmla="*/ 2147483646 h 513"/>
              <a:gd name="T86" fmla="*/ 2147483646 w 921"/>
              <a:gd name="T87" fmla="*/ 2147483646 h 513"/>
              <a:gd name="T88" fmla="*/ 2147483646 w 921"/>
              <a:gd name="T89" fmla="*/ 2147483646 h 513"/>
              <a:gd name="T90" fmla="*/ 2147483646 w 921"/>
              <a:gd name="T91" fmla="*/ 2147483646 h 513"/>
              <a:gd name="T92" fmla="*/ 2147483646 w 921"/>
              <a:gd name="T93" fmla="*/ 2147483646 h 513"/>
              <a:gd name="T94" fmla="*/ 2147483646 w 921"/>
              <a:gd name="T95" fmla="*/ 2147483646 h 513"/>
              <a:gd name="T96" fmla="*/ 2147483646 w 921"/>
              <a:gd name="T97" fmla="*/ 2147483646 h 513"/>
              <a:gd name="T98" fmla="*/ 2147483646 w 921"/>
              <a:gd name="T99" fmla="*/ 2147483646 h 513"/>
              <a:gd name="T100" fmla="*/ 2147483646 w 921"/>
              <a:gd name="T101" fmla="*/ 2147483646 h 513"/>
              <a:gd name="T102" fmla="*/ 2147483646 w 921"/>
              <a:gd name="T103" fmla="*/ 2147483646 h 513"/>
              <a:gd name="T104" fmla="*/ 2147483646 w 921"/>
              <a:gd name="T105" fmla="*/ 2147483646 h 513"/>
              <a:gd name="T106" fmla="*/ 2147483646 w 921"/>
              <a:gd name="T107" fmla="*/ 2147483646 h 513"/>
              <a:gd name="T108" fmla="*/ 2147483646 w 921"/>
              <a:gd name="T109" fmla="*/ 2147483646 h 513"/>
              <a:gd name="T110" fmla="*/ 2147483646 w 921"/>
              <a:gd name="T111" fmla="*/ 2147483646 h 513"/>
              <a:gd name="T112" fmla="*/ 2147483646 w 921"/>
              <a:gd name="T113" fmla="*/ 2147483646 h 513"/>
              <a:gd name="T114" fmla="*/ 2147483646 w 921"/>
              <a:gd name="T115" fmla="*/ 2147483646 h 513"/>
              <a:gd name="T116" fmla="*/ 2147483646 w 921"/>
              <a:gd name="T117" fmla="*/ 2147483646 h 513"/>
              <a:gd name="T118" fmla="*/ 2147483646 w 921"/>
              <a:gd name="T119" fmla="*/ 2147483646 h 513"/>
              <a:gd name="T120" fmla="*/ 2147483646 w 921"/>
              <a:gd name="T121" fmla="*/ 2147483646 h 513"/>
              <a:gd name="T122" fmla="*/ 2147483646 w 921"/>
              <a:gd name="T123" fmla="*/ 2147483646 h 513"/>
              <a:gd name="T124" fmla="*/ 2147483646 w 921"/>
              <a:gd name="T125" fmla="*/ 2147483646 h 51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21"/>
              <a:gd name="T190" fmla="*/ 0 h 513"/>
              <a:gd name="T191" fmla="*/ 921 w 921"/>
              <a:gd name="T192" fmla="*/ 513 h 51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21" h="513">
                <a:moveTo>
                  <a:pt x="0" y="280"/>
                </a:moveTo>
                <a:lnTo>
                  <a:pt x="2" y="280"/>
                </a:lnTo>
                <a:lnTo>
                  <a:pt x="5" y="280"/>
                </a:lnTo>
                <a:lnTo>
                  <a:pt x="7" y="280"/>
                </a:lnTo>
                <a:lnTo>
                  <a:pt x="10" y="280"/>
                </a:lnTo>
                <a:lnTo>
                  <a:pt x="12" y="280"/>
                </a:lnTo>
                <a:lnTo>
                  <a:pt x="15" y="280"/>
                </a:lnTo>
                <a:lnTo>
                  <a:pt x="17" y="280"/>
                </a:lnTo>
                <a:lnTo>
                  <a:pt x="19" y="280"/>
                </a:lnTo>
                <a:lnTo>
                  <a:pt x="21" y="280"/>
                </a:lnTo>
                <a:lnTo>
                  <a:pt x="24" y="280"/>
                </a:lnTo>
                <a:lnTo>
                  <a:pt x="26" y="280"/>
                </a:lnTo>
                <a:lnTo>
                  <a:pt x="28" y="280"/>
                </a:lnTo>
                <a:lnTo>
                  <a:pt x="32" y="280"/>
                </a:lnTo>
                <a:lnTo>
                  <a:pt x="34" y="280"/>
                </a:lnTo>
                <a:lnTo>
                  <a:pt x="36" y="280"/>
                </a:lnTo>
                <a:lnTo>
                  <a:pt x="38" y="280"/>
                </a:lnTo>
                <a:lnTo>
                  <a:pt x="41" y="280"/>
                </a:lnTo>
                <a:lnTo>
                  <a:pt x="43" y="280"/>
                </a:lnTo>
                <a:lnTo>
                  <a:pt x="45" y="280"/>
                </a:lnTo>
                <a:lnTo>
                  <a:pt x="47" y="280"/>
                </a:lnTo>
                <a:lnTo>
                  <a:pt x="50" y="280"/>
                </a:lnTo>
                <a:lnTo>
                  <a:pt x="53" y="280"/>
                </a:lnTo>
                <a:lnTo>
                  <a:pt x="55" y="280"/>
                </a:lnTo>
                <a:lnTo>
                  <a:pt x="58" y="280"/>
                </a:lnTo>
                <a:lnTo>
                  <a:pt x="60" y="280"/>
                </a:lnTo>
                <a:lnTo>
                  <a:pt x="62" y="280"/>
                </a:lnTo>
                <a:lnTo>
                  <a:pt x="64" y="280"/>
                </a:lnTo>
                <a:lnTo>
                  <a:pt x="67" y="280"/>
                </a:lnTo>
                <a:lnTo>
                  <a:pt x="69" y="280"/>
                </a:lnTo>
                <a:lnTo>
                  <a:pt x="71" y="280"/>
                </a:lnTo>
                <a:lnTo>
                  <a:pt x="75" y="280"/>
                </a:lnTo>
                <a:lnTo>
                  <a:pt x="77" y="280"/>
                </a:lnTo>
                <a:lnTo>
                  <a:pt x="79" y="280"/>
                </a:lnTo>
                <a:lnTo>
                  <a:pt x="81" y="280"/>
                </a:lnTo>
                <a:lnTo>
                  <a:pt x="81" y="282"/>
                </a:lnTo>
                <a:lnTo>
                  <a:pt x="84" y="282"/>
                </a:lnTo>
                <a:lnTo>
                  <a:pt x="86" y="282"/>
                </a:lnTo>
                <a:lnTo>
                  <a:pt x="88" y="282"/>
                </a:lnTo>
                <a:lnTo>
                  <a:pt x="90" y="282"/>
                </a:lnTo>
                <a:lnTo>
                  <a:pt x="93" y="282"/>
                </a:lnTo>
                <a:lnTo>
                  <a:pt x="96" y="282"/>
                </a:lnTo>
                <a:lnTo>
                  <a:pt x="98" y="282"/>
                </a:lnTo>
                <a:lnTo>
                  <a:pt x="100" y="282"/>
                </a:lnTo>
                <a:lnTo>
                  <a:pt x="103" y="282"/>
                </a:lnTo>
                <a:lnTo>
                  <a:pt x="105" y="282"/>
                </a:lnTo>
                <a:lnTo>
                  <a:pt x="107" y="282"/>
                </a:lnTo>
                <a:lnTo>
                  <a:pt x="109" y="282"/>
                </a:lnTo>
                <a:lnTo>
                  <a:pt x="112" y="282"/>
                </a:lnTo>
                <a:lnTo>
                  <a:pt x="114" y="282"/>
                </a:lnTo>
                <a:lnTo>
                  <a:pt x="117" y="282"/>
                </a:lnTo>
                <a:lnTo>
                  <a:pt x="120" y="282"/>
                </a:lnTo>
                <a:lnTo>
                  <a:pt x="122" y="282"/>
                </a:lnTo>
                <a:lnTo>
                  <a:pt x="124" y="282"/>
                </a:lnTo>
                <a:lnTo>
                  <a:pt x="126" y="282"/>
                </a:lnTo>
                <a:lnTo>
                  <a:pt x="129" y="282"/>
                </a:lnTo>
                <a:lnTo>
                  <a:pt x="131" y="280"/>
                </a:lnTo>
                <a:lnTo>
                  <a:pt x="133" y="280"/>
                </a:lnTo>
                <a:lnTo>
                  <a:pt x="135" y="280"/>
                </a:lnTo>
                <a:lnTo>
                  <a:pt x="139" y="280"/>
                </a:lnTo>
                <a:lnTo>
                  <a:pt x="139" y="278"/>
                </a:lnTo>
                <a:lnTo>
                  <a:pt x="141" y="278"/>
                </a:lnTo>
                <a:lnTo>
                  <a:pt x="143" y="278"/>
                </a:lnTo>
                <a:lnTo>
                  <a:pt x="146" y="278"/>
                </a:lnTo>
                <a:lnTo>
                  <a:pt x="146" y="277"/>
                </a:lnTo>
                <a:lnTo>
                  <a:pt x="148" y="277"/>
                </a:lnTo>
                <a:lnTo>
                  <a:pt x="150" y="277"/>
                </a:lnTo>
                <a:lnTo>
                  <a:pt x="150" y="275"/>
                </a:lnTo>
                <a:lnTo>
                  <a:pt x="152" y="275"/>
                </a:lnTo>
                <a:lnTo>
                  <a:pt x="155" y="275"/>
                </a:lnTo>
                <a:lnTo>
                  <a:pt x="155" y="273"/>
                </a:lnTo>
                <a:lnTo>
                  <a:pt x="157" y="273"/>
                </a:lnTo>
                <a:lnTo>
                  <a:pt x="160" y="273"/>
                </a:lnTo>
                <a:lnTo>
                  <a:pt x="160" y="271"/>
                </a:lnTo>
                <a:lnTo>
                  <a:pt x="163" y="271"/>
                </a:lnTo>
                <a:lnTo>
                  <a:pt x="165" y="271"/>
                </a:lnTo>
                <a:lnTo>
                  <a:pt x="167" y="269"/>
                </a:lnTo>
                <a:lnTo>
                  <a:pt x="169" y="269"/>
                </a:lnTo>
                <a:lnTo>
                  <a:pt x="172" y="267"/>
                </a:lnTo>
                <a:lnTo>
                  <a:pt x="174" y="267"/>
                </a:lnTo>
                <a:lnTo>
                  <a:pt x="176" y="267"/>
                </a:lnTo>
                <a:lnTo>
                  <a:pt x="178" y="267"/>
                </a:lnTo>
                <a:lnTo>
                  <a:pt x="182" y="267"/>
                </a:lnTo>
                <a:lnTo>
                  <a:pt x="184" y="267"/>
                </a:lnTo>
                <a:lnTo>
                  <a:pt x="186" y="267"/>
                </a:lnTo>
                <a:lnTo>
                  <a:pt x="189" y="267"/>
                </a:lnTo>
                <a:lnTo>
                  <a:pt x="191" y="267"/>
                </a:lnTo>
                <a:lnTo>
                  <a:pt x="191" y="269"/>
                </a:lnTo>
                <a:lnTo>
                  <a:pt x="193" y="269"/>
                </a:lnTo>
                <a:lnTo>
                  <a:pt x="195" y="269"/>
                </a:lnTo>
                <a:lnTo>
                  <a:pt x="195" y="271"/>
                </a:lnTo>
                <a:lnTo>
                  <a:pt x="198" y="271"/>
                </a:lnTo>
                <a:lnTo>
                  <a:pt x="198" y="273"/>
                </a:lnTo>
                <a:lnTo>
                  <a:pt x="200" y="273"/>
                </a:lnTo>
                <a:lnTo>
                  <a:pt x="200" y="275"/>
                </a:lnTo>
                <a:lnTo>
                  <a:pt x="202" y="275"/>
                </a:lnTo>
                <a:lnTo>
                  <a:pt x="202" y="277"/>
                </a:lnTo>
                <a:lnTo>
                  <a:pt x="205" y="278"/>
                </a:lnTo>
                <a:lnTo>
                  <a:pt x="208" y="280"/>
                </a:lnTo>
                <a:lnTo>
                  <a:pt x="208" y="282"/>
                </a:lnTo>
                <a:lnTo>
                  <a:pt x="210" y="282"/>
                </a:lnTo>
                <a:lnTo>
                  <a:pt x="210" y="284"/>
                </a:lnTo>
                <a:lnTo>
                  <a:pt x="212" y="286"/>
                </a:lnTo>
                <a:lnTo>
                  <a:pt x="212" y="288"/>
                </a:lnTo>
                <a:lnTo>
                  <a:pt x="214" y="288"/>
                </a:lnTo>
                <a:lnTo>
                  <a:pt x="214" y="289"/>
                </a:lnTo>
                <a:lnTo>
                  <a:pt x="214" y="291"/>
                </a:lnTo>
                <a:lnTo>
                  <a:pt x="217" y="291"/>
                </a:lnTo>
                <a:lnTo>
                  <a:pt x="217" y="293"/>
                </a:lnTo>
                <a:lnTo>
                  <a:pt x="219" y="295"/>
                </a:lnTo>
                <a:lnTo>
                  <a:pt x="219" y="297"/>
                </a:lnTo>
                <a:lnTo>
                  <a:pt x="221" y="299"/>
                </a:lnTo>
                <a:lnTo>
                  <a:pt x="221" y="301"/>
                </a:lnTo>
                <a:lnTo>
                  <a:pt x="224" y="301"/>
                </a:lnTo>
                <a:lnTo>
                  <a:pt x="224" y="302"/>
                </a:lnTo>
                <a:lnTo>
                  <a:pt x="224" y="304"/>
                </a:lnTo>
                <a:lnTo>
                  <a:pt x="227" y="306"/>
                </a:lnTo>
                <a:lnTo>
                  <a:pt x="227" y="308"/>
                </a:lnTo>
                <a:lnTo>
                  <a:pt x="229" y="310"/>
                </a:lnTo>
                <a:lnTo>
                  <a:pt x="229" y="312"/>
                </a:lnTo>
                <a:lnTo>
                  <a:pt x="231" y="312"/>
                </a:lnTo>
                <a:lnTo>
                  <a:pt x="231" y="313"/>
                </a:lnTo>
                <a:lnTo>
                  <a:pt x="231" y="315"/>
                </a:lnTo>
                <a:lnTo>
                  <a:pt x="234" y="317"/>
                </a:lnTo>
                <a:lnTo>
                  <a:pt x="236" y="319"/>
                </a:lnTo>
                <a:lnTo>
                  <a:pt x="236" y="321"/>
                </a:lnTo>
                <a:lnTo>
                  <a:pt x="238" y="323"/>
                </a:lnTo>
                <a:lnTo>
                  <a:pt x="238" y="324"/>
                </a:lnTo>
                <a:lnTo>
                  <a:pt x="240" y="324"/>
                </a:lnTo>
                <a:lnTo>
                  <a:pt x="240" y="326"/>
                </a:lnTo>
                <a:lnTo>
                  <a:pt x="243" y="326"/>
                </a:lnTo>
                <a:lnTo>
                  <a:pt x="243" y="328"/>
                </a:lnTo>
                <a:lnTo>
                  <a:pt x="245" y="328"/>
                </a:lnTo>
                <a:lnTo>
                  <a:pt x="245" y="330"/>
                </a:lnTo>
                <a:lnTo>
                  <a:pt x="248" y="330"/>
                </a:lnTo>
                <a:lnTo>
                  <a:pt x="251" y="330"/>
                </a:lnTo>
                <a:lnTo>
                  <a:pt x="251" y="332"/>
                </a:lnTo>
                <a:lnTo>
                  <a:pt x="253" y="330"/>
                </a:lnTo>
                <a:lnTo>
                  <a:pt x="255" y="330"/>
                </a:lnTo>
                <a:lnTo>
                  <a:pt x="257" y="328"/>
                </a:lnTo>
                <a:lnTo>
                  <a:pt x="260" y="328"/>
                </a:lnTo>
                <a:lnTo>
                  <a:pt x="260" y="326"/>
                </a:lnTo>
                <a:lnTo>
                  <a:pt x="262" y="324"/>
                </a:lnTo>
                <a:lnTo>
                  <a:pt x="262" y="323"/>
                </a:lnTo>
                <a:lnTo>
                  <a:pt x="264" y="323"/>
                </a:lnTo>
                <a:lnTo>
                  <a:pt x="264" y="321"/>
                </a:lnTo>
                <a:lnTo>
                  <a:pt x="264" y="319"/>
                </a:lnTo>
                <a:lnTo>
                  <a:pt x="266" y="317"/>
                </a:lnTo>
                <a:lnTo>
                  <a:pt x="266" y="315"/>
                </a:lnTo>
                <a:lnTo>
                  <a:pt x="266" y="313"/>
                </a:lnTo>
                <a:lnTo>
                  <a:pt x="270" y="312"/>
                </a:lnTo>
                <a:lnTo>
                  <a:pt x="270" y="310"/>
                </a:lnTo>
                <a:lnTo>
                  <a:pt x="272" y="306"/>
                </a:lnTo>
                <a:lnTo>
                  <a:pt x="272" y="304"/>
                </a:lnTo>
                <a:lnTo>
                  <a:pt x="272" y="302"/>
                </a:lnTo>
                <a:lnTo>
                  <a:pt x="274" y="299"/>
                </a:lnTo>
                <a:lnTo>
                  <a:pt x="274" y="297"/>
                </a:lnTo>
                <a:lnTo>
                  <a:pt x="277" y="293"/>
                </a:lnTo>
                <a:lnTo>
                  <a:pt x="277" y="291"/>
                </a:lnTo>
                <a:lnTo>
                  <a:pt x="277" y="288"/>
                </a:lnTo>
                <a:lnTo>
                  <a:pt x="279" y="284"/>
                </a:lnTo>
                <a:lnTo>
                  <a:pt x="279" y="282"/>
                </a:lnTo>
                <a:lnTo>
                  <a:pt x="279" y="278"/>
                </a:lnTo>
                <a:lnTo>
                  <a:pt x="281" y="275"/>
                </a:lnTo>
                <a:lnTo>
                  <a:pt x="281" y="271"/>
                </a:lnTo>
                <a:lnTo>
                  <a:pt x="283" y="267"/>
                </a:lnTo>
                <a:lnTo>
                  <a:pt x="283" y="264"/>
                </a:lnTo>
                <a:lnTo>
                  <a:pt x="283" y="260"/>
                </a:lnTo>
                <a:lnTo>
                  <a:pt x="286" y="256"/>
                </a:lnTo>
                <a:lnTo>
                  <a:pt x="286" y="253"/>
                </a:lnTo>
                <a:lnTo>
                  <a:pt x="288" y="249"/>
                </a:lnTo>
                <a:lnTo>
                  <a:pt x="288" y="245"/>
                </a:lnTo>
                <a:lnTo>
                  <a:pt x="288" y="242"/>
                </a:lnTo>
                <a:lnTo>
                  <a:pt x="291" y="238"/>
                </a:lnTo>
                <a:lnTo>
                  <a:pt x="291" y="234"/>
                </a:lnTo>
                <a:lnTo>
                  <a:pt x="291" y="231"/>
                </a:lnTo>
                <a:lnTo>
                  <a:pt x="293" y="227"/>
                </a:lnTo>
                <a:lnTo>
                  <a:pt x="293" y="223"/>
                </a:lnTo>
                <a:lnTo>
                  <a:pt x="296" y="219"/>
                </a:lnTo>
                <a:lnTo>
                  <a:pt x="296" y="214"/>
                </a:lnTo>
                <a:lnTo>
                  <a:pt x="296" y="210"/>
                </a:lnTo>
                <a:lnTo>
                  <a:pt x="298" y="207"/>
                </a:lnTo>
                <a:lnTo>
                  <a:pt x="298" y="203"/>
                </a:lnTo>
                <a:lnTo>
                  <a:pt x="300" y="199"/>
                </a:lnTo>
                <a:lnTo>
                  <a:pt x="300" y="196"/>
                </a:lnTo>
                <a:lnTo>
                  <a:pt x="300" y="192"/>
                </a:lnTo>
                <a:lnTo>
                  <a:pt x="303" y="190"/>
                </a:lnTo>
                <a:lnTo>
                  <a:pt x="303" y="186"/>
                </a:lnTo>
                <a:lnTo>
                  <a:pt x="305" y="183"/>
                </a:lnTo>
                <a:lnTo>
                  <a:pt x="305" y="179"/>
                </a:lnTo>
                <a:lnTo>
                  <a:pt x="305" y="177"/>
                </a:lnTo>
                <a:lnTo>
                  <a:pt x="307" y="173"/>
                </a:lnTo>
                <a:lnTo>
                  <a:pt x="307" y="172"/>
                </a:lnTo>
                <a:lnTo>
                  <a:pt x="307" y="168"/>
                </a:lnTo>
                <a:lnTo>
                  <a:pt x="309" y="166"/>
                </a:lnTo>
                <a:lnTo>
                  <a:pt x="309" y="162"/>
                </a:lnTo>
                <a:lnTo>
                  <a:pt x="313" y="160"/>
                </a:lnTo>
                <a:lnTo>
                  <a:pt x="313" y="159"/>
                </a:lnTo>
                <a:lnTo>
                  <a:pt x="313" y="157"/>
                </a:lnTo>
                <a:lnTo>
                  <a:pt x="315" y="155"/>
                </a:lnTo>
                <a:lnTo>
                  <a:pt x="315" y="153"/>
                </a:lnTo>
                <a:lnTo>
                  <a:pt x="317" y="153"/>
                </a:lnTo>
                <a:lnTo>
                  <a:pt x="317" y="151"/>
                </a:lnTo>
                <a:lnTo>
                  <a:pt x="319" y="149"/>
                </a:lnTo>
                <a:lnTo>
                  <a:pt x="322" y="149"/>
                </a:lnTo>
                <a:lnTo>
                  <a:pt x="324" y="149"/>
                </a:lnTo>
                <a:lnTo>
                  <a:pt x="324" y="151"/>
                </a:lnTo>
                <a:lnTo>
                  <a:pt x="326" y="153"/>
                </a:lnTo>
                <a:lnTo>
                  <a:pt x="326" y="155"/>
                </a:lnTo>
                <a:lnTo>
                  <a:pt x="328" y="157"/>
                </a:lnTo>
                <a:lnTo>
                  <a:pt x="328" y="159"/>
                </a:lnTo>
                <a:lnTo>
                  <a:pt x="328" y="160"/>
                </a:lnTo>
                <a:lnTo>
                  <a:pt x="331" y="162"/>
                </a:lnTo>
                <a:lnTo>
                  <a:pt x="331" y="166"/>
                </a:lnTo>
                <a:lnTo>
                  <a:pt x="331" y="168"/>
                </a:lnTo>
                <a:lnTo>
                  <a:pt x="334" y="172"/>
                </a:lnTo>
                <a:lnTo>
                  <a:pt x="334" y="175"/>
                </a:lnTo>
                <a:lnTo>
                  <a:pt x="336" y="179"/>
                </a:lnTo>
                <a:lnTo>
                  <a:pt x="336" y="183"/>
                </a:lnTo>
                <a:lnTo>
                  <a:pt x="336" y="186"/>
                </a:lnTo>
                <a:lnTo>
                  <a:pt x="339" y="192"/>
                </a:lnTo>
                <a:lnTo>
                  <a:pt x="339" y="196"/>
                </a:lnTo>
                <a:lnTo>
                  <a:pt x="341" y="201"/>
                </a:lnTo>
                <a:lnTo>
                  <a:pt x="341" y="207"/>
                </a:lnTo>
                <a:lnTo>
                  <a:pt x="341" y="210"/>
                </a:lnTo>
                <a:lnTo>
                  <a:pt x="343" y="216"/>
                </a:lnTo>
                <a:lnTo>
                  <a:pt x="343" y="223"/>
                </a:lnTo>
                <a:lnTo>
                  <a:pt x="345" y="229"/>
                </a:lnTo>
                <a:lnTo>
                  <a:pt x="345" y="234"/>
                </a:lnTo>
                <a:lnTo>
                  <a:pt x="345" y="242"/>
                </a:lnTo>
                <a:lnTo>
                  <a:pt x="348" y="247"/>
                </a:lnTo>
                <a:lnTo>
                  <a:pt x="348" y="254"/>
                </a:lnTo>
                <a:lnTo>
                  <a:pt x="348" y="260"/>
                </a:lnTo>
                <a:lnTo>
                  <a:pt x="350" y="267"/>
                </a:lnTo>
                <a:lnTo>
                  <a:pt x="350" y="275"/>
                </a:lnTo>
                <a:lnTo>
                  <a:pt x="352" y="282"/>
                </a:lnTo>
                <a:lnTo>
                  <a:pt x="352" y="289"/>
                </a:lnTo>
                <a:lnTo>
                  <a:pt x="352" y="297"/>
                </a:lnTo>
                <a:lnTo>
                  <a:pt x="356" y="304"/>
                </a:lnTo>
                <a:lnTo>
                  <a:pt x="356" y="312"/>
                </a:lnTo>
                <a:lnTo>
                  <a:pt x="358" y="319"/>
                </a:lnTo>
                <a:lnTo>
                  <a:pt x="358" y="326"/>
                </a:lnTo>
                <a:lnTo>
                  <a:pt x="358" y="334"/>
                </a:lnTo>
                <a:lnTo>
                  <a:pt x="360" y="341"/>
                </a:lnTo>
                <a:lnTo>
                  <a:pt x="360" y="348"/>
                </a:lnTo>
                <a:lnTo>
                  <a:pt x="360" y="358"/>
                </a:lnTo>
                <a:lnTo>
                  <a:pt x="362" y="365"/>
                </a:lnTo>
                <a:lnTo>
                  <a:pt x="362" y="372"/>
                </a:lnTo>
                <a:lnTo>
                  <a:pt x="365" y="380"/>
                </a:lnTo>
                <a:lnTo>
                  <a:pt x="365" y="387"/>
                </a:lnTo>
                <a:lnTo>
                  <a:pt x="365" y="395"/>
                </a:lnTo>
                <a:lnTo>
                  <a:pt x="367" y="402"/>
                </a:lnTo>
                <a:lnTo>
                  <a:pt x="367" y="409"/>
                </a:lnTo>
                <a:lnTo>
                  <a:pt x="369" y="417"/>
                </a:lnTo>
                <a:lnTo>
                  <a:pt x="369" y="422"/>
                </a:lnTo>
                <a:lnTo>
                  <a:pt x="369" y="430"/>
                </a:lnTo>
                <a:lnTo>
                  <a:pt x="371" y="437"/>
                </a:lnTo>
                <a:lnTo>
                  <a:pt x="371" y="442"/>
                </a:lnTo>
                <a:lnTo>
                  <a:pt x="371" y="448"/>
                </a:lnTo>
                <a:lnTo>
                  <a:pt x="374" y="455"/>
                </a:lnTo>
                <a:lnTo>
                  <a:pt x="374" y="461"/>
                </a:lnTo>
                <a:lnTo>
                  <a:pt x="377" y="466"/>
                </a:lnTo>
                <a:lnTo>
                  <a:pt x="377" y="472"/>
                </a:lnTo>
                <a:lnTo>
                  <a:pt x="377" y="476"/>
                </a:lnTo>
                <a:lnTo>
                  <a:pt x="379" y="481"/>
                </a:lnTo>
                <a:lnTo>
                  <a:pt x="379" y="485"/>
                </a:lnTo>
                <a:lnTo>
                  <a:pt x="382" y="488"/>
                </a:lnTo>
                <a:lnTo>
                  <a:pt x="382" y="492"/>
                </a:lnTo>
                <a:lnTo>
                  <a:pt x="382" y="496"/>
                </a:lnTo>
                <a:lnTo>
                  <a:pt x="384" y="500"/>
                </a:lnTo>
                <a:lnTo>
                  <a:pt x="384" y="503"/>
                </a:lnTo>
                <a:lnTo>
                  <a:pt x="386" y="505"/>
                </a:lnTo>
                <a:lnTo>
                  <a:pt x="386" y="507"/>
                </a:lnTo>
                <a:lnTo>
                  <a:pt x="386" y="509"/>
                </a:lnTo>
                <a:lnTo>
                  <a:pt x="388" y="511"/>
                </a:lnTo>
                <a:lnTo>
                  <a:pt x="388" y="512"/>
                </a:lnTo>
                <a:lnTo>
                  <a:pt x="391" y="512"/>
                </a:lnTo>
                <a:lnTo>
                  <a:pt x="393" y="511"/>
                </a:lnTo>
                <a:lnTo>
                  <a:pt x="393" y="509"/>
                </a:lnTo>
                <a:lnTo>
                  <a:pt x="395" y="507"/>
                </a:lnTo>
                <a:lnTo>
                  <a:pt x="395" y="505"/>
                </a:lnTo>
                <a:lnTo>
                  <a:pt x="398" y="503"/>
                </a:lnTo>
                <a:lnTo>
                  <a:pt x="398" y="500"/>
                </a:lnTo>
                <a:lnTo>
                  <a:pt x="398" y="496"/>
                </a:lnTo>
                <a:lnTo>
                  <a:pt x="401" y="492"/>
                </a:lnTo>
                <a:lnTo>
                  <a:pt x="401" y="488"/>
                </a:lnTo>
                <a:lnTo>
                  <a:pt x="401" y="483"/>
                </a:lnTo>
                <a:lnTo>
                  <a:pt x="403" y="479"/>
                </a:lnTo>
                <a:lnTo>
                  <a:pt x="403" y="474"/>
                </a:lnTo>
                <a:lnTo>
                  <a:pt x="405" y="468"/>
                </a:lnTo>
                <a:lnTo>
                  <a:pt x="405" y="461"/>
                </a:lnTo>
                <a:lnTo>
                  <a:pt x="405" y="455"/>
                </a:lnTo>
                <a:lnTo>
                  <a:pt x="408" y="448"/>
                </a:lnTo>
                <a:lnTo>
                  <a:pt x="408" y="441"/>
                </a:lnTo>
                <a:lnTo>
                  <a:pt x="410" y="433"/>
                </a:lnTo>
                <a:lnTo>
                  <a:pt x="410" y="426"/>
                </a:lnTo>
                <a:lnTo>
                  <a:pt x="410" y="418"/>
                </a:lnTo>
                <a:lnTo>
                  <a:pt x="412" y="409"/>
                </a:lnTo>
                <a:lnTo>
                  <a:pt x="412" y="402"/>
                </a:lnTo>
                <a:lnTo>
                  <a:pt x="412" y="393"/>
                </a:lnTo>
                <a:lnTo>
                  <a:pt x="414" y="383"/>
                </a:lnTo>
                <a:lnTo>
                  <a:pt x="414" y="374"/>
                </a:lnTo>
                <a:lnTo>
                  <a:pt x="417" y="365"/>
                </a:lnTo>
                <a:lnTo>
                  <a:pt x="417" y="356"/>
                </a:lnTo>
                <a:lnTo>
                  <a:pt x="417" y="345"/>
                </a:lnTo>
                <a:lnTo>
                  <a:pt x="420" y="336"/>
                </a:lnTo>
                <a:lnTo>
                  <a:pt x="420" y="324"/>
                </a:lnTo>
                <a:lnTo>
                  <a:pt x="422" y="315"/>
                </a:lnTo>
                <a:lnTo>
                  <a:pt x="422" y="304"/>
                </a:lnTo>
                <a:lnTo>
                  <a:pt x="422" y="293"/>
                </a:lnTo>
                <a:lnTo>
                  <a:pt x="424" y="284"/>
                </a:lnTo>
                <a:lnTo>
                  <a:pt x="424" y="273"/>
                </a:lnTo>
                <a:lnTo>
                  <a:pt x="427" y="262"/>
                </a:lnTo>
                <a:lnTo>
                  <a:pt x="427" y="251"/>
                </a:lnTo>
                <a:lnTo>
                  <a:pt x="427" y="240"/>
                </a:lnTo>
                <a:lnTo>
                  <a:pt x="429" y="229"/>
                </a:lnTo>
                <a:lnTo>
                  <a:pt x="429" y="219"/>
                </a:lnTo>
                <a:lnTo>
                  <a:pt x="429" y="208"/>
                </a:lnTo>
                <a:lnTo>
                  <a:pt x="431" y="197"/>
                </a:lnTo>
                <a:lnTo>
                  <a:pt x="431" y="186"/>
                </a:lnTo>
                <a:lnTo>
                  <a:pt x="433" y="177"/>
                </a:lnTo>
                <a:lnTo>
                  <a:pt x="433" y="166"/>
                </a:lnTo>
                <a:lnTo>
                  <a:pt x="433" y="157"/>
                </a:lnTo>
                <a:lnTo>
                  <a:pt x="436" y="146"/>
                </a:lnTo>
                <a:lnTo>
                  <a:pt x="436" y="137"/>
                </a:lnTo>
                <a:lnTo>
                  <a:pt x="438" y="127"/>
                </a:lnTo>
                <a:lnTo>
                  <a:pt x="438" y="118"/>
                </a:lnTo>
                <a:lnTo>
                  <a:pt x="438" y="109"/>
                </a:lnTo>
                <a:lnTo>
                  <a:pt x="440" y="100"/>
                </a:lnTo>
                <a:lnTo>
                  <a:pt x="440" y="92"/>
                </a:lnTo>
                <a:lnTo>
                  <a:pt x="440" y="83"/>
                </a:lnTo>
                <a:lnTo>
                  <a:pt x="444" y="76"/>
                </a:lnTo>
                <a:lnTo>
                  <a:pt x="444" y="68"/>
                </a:lnTo>
                <a:lnTo>
                  <a:pt x="446" y="61"/>
                </a:lnTo>
                <a:lnTo>
                  <a:pt x="446" y="54"/>
                </a:lnTo>
                <a:lnTo>
                  <a:pt x="446" y="48"/>
                </a:lnTo>
                <a:lnTo>
                  <a:pt x="448" y="41"/>
                </a:lnTo>
                <a:lnTo>
                  <a:pt x="448" y="35"/>
                </a:lnTo>
                <a:lnTo>
                  <a:pt x="450" y="30"/>
                </a:lnTo>
                <a:lnTo>
                  <a:pt x="450" y="26"/>
                </a:lnTo>
                <a:lnTo>
                  <a:pt x="450" y="20"/>
                </a:lnTo>
                <a:lnTo>
                  <a:pt x="453" y="17"/>
                </a:lnTo>
                <a:lnTo>
                  <a:pt x="453" y="13"/>
                </a:lnTo>
                <a:lnTo>
                  <a:pt x="453" y="9"/>
                </a:lnTo>
                <a:lnTo>
                  <a:pt x="455" y="8"/>
                </a:lnTo>
                <a:lnTo>
                  <a:pt x="455" y="6"/>
                </a:lnTo>
                <a:lnTo>
                  <a:pt x="457" y="4"/>
                </a:lnTo>
                <a:lnTo>
                  <a:pt x="457" y="2"/>
                </a:lnTo>
                <a:lnTo>
                  <a:pt x="457" y="0"/>
                </a:lnTo>
                <a:lnTo>
                  <a:pt x="459" y="0"/>
                </a:lnTo>
                <a:lnTo>
                  <a:pt x="462" y="0"/>
                </a:lnTo>
                <a:lnTo>
                  <a:pt x="462" y="2"/>
                </a:lnTo>
                <a:lnTo>
                  <a:pt x="462" y="4"/>
                </a:lnTo>
                <a:lnTo>
                  <a:pt x="465" y="6"/>
                </a:lnTo>
                <a:lnTo>
                  <a:pt x="465" y="8"/>
                </a:lnTo>
                <a:lnTo>
                  <a:pt x="467" y="9"/>
                </a:lnTo>
                <a:lnTo>
                  <a:pt x="467" y="13"/>
                </a:lnTo>
                <a:lnTo>
                  <a:pt x="467" y="17"/>
                </a:lnTo>
                <a:lnTo>
                  <a:pt x="470" y="20"/>
                </a:lnTo>
                <a:lnTo>
                  <a:pt x="470" y="26"/>
                </a:lnTo>
                <a:lnTo>
                  <a:pt x="470" y="30"/>
                </a:lnTo>
                <a:lnTo>
                  <a:pt x="472" y="35"/>
                </a:lnTo>
                <a:lnTo>
                  <a:pt x="472" y="41"/>
                </a:lnTo>
                <a:lnTo>
                  <a:pt x="474" y="48"/>
                </a:lnTo>
                <a:lnTo>
                  <a:pt x="474" y="54"/>
                </a:lnTo>
                <a:lnTo>
                  <a:pt x="474" y="61"/>
                </a:lnTo>
                <a:lnTo>
                  <a:pt x="476" y="68"/>
                </a:lnTo>
                <a:lnTo>
                  <a:pt x="476" y="76"/>
                </a:lnTo>
                <a:lnTo>
                  <a:pt x="479" y="83"/>
                </a:lnTo>
                <a:lnTo>
                  <a:pt x="479" y="92"/>
                </a:lnTo>
                <a:lnTo>
                  <a:pt x="479" y="100"/>
                </a:lnTo>
                <a:lnTo>
                  <a:pt x="481" y="109"/>
                </a:lnTo>
                <a:lnTo>
                  <a:pt x="481" y="118"/>
                </a:lnTo>
                <a:lnTo>
                  <a:pt x="481" y="127"/>
                </a:lnTo>
                <a:lnTo>
                  <a:pt x="483" y="137"/>
                </a:lnTo>
                <a:lnTo>
                  <a:pt x="483" y="146"/>
                </a:lnTo>
                <a:lnTo>
                  <a:pt x="487" y="157"/>
                </a:lnTo>
                <a:lnTo>
                  <a:pt x="487" y="166"/>
                </a:lnTo>
                <a:lnTo>
                  <a:pt x="487" y="177"/>
                </a:lnTo>
                <a:lnTo>
                  <a:pt x="489" y="186"/>
                </a:lnTo>
                <a:lnTo>
                  <a:pt x="489" y="197"/>
                </a:lnTo>
                <a:lnTo>
                  <a:pt x="491" y="208"/>
                </a:lnTo>
                <a:lnTo>
                  <a:pt x="491" y="219"/>
                </a:lnTo>
                <a:lnTo>
                  <a:pt x="491" y="229"/>
                </a:lnTo>
                <a:lnTo>
                  <a:pt x="493" y="240"/>
                </a:lnTo>
                <a:lnTo>
                  <a:pt x="493" y="251"/>
                </a:lnTo>
                <a:lnTo>
                  <a:pt x="493" y="262"/>
                </a:lnTo>
                <a:lnTo>
                  <a:pt x="496" y="273"/>
                </a:lnTo>
                <a:lnTo>
                  <a:pt x="496" y="284"/>
                </a:lnTo>
                <a:lnTo>
                  <a:pt x="498" y="293"/>
                </a:lnTo>
                <a:lnTo>
                  <a:pt x="498" y="304"/>
                </a:lnTo>
                <a:lnTo>
                  <a:pt x="498" y="315"/>
                </a:lnTo>
                <a:lnTo>
                  <a:pt x="500" y="324"/>
                </a:lnTo>
                <a:lnTo>
                  <a:pt x="500" y="336"/>
                </a:lnTo>
                <a:lnTo>
                  <a:pt x="502" y="345"/>
                </a:lnTo>
                <a:lnTo>
                  <a:pt x="502" y="356"/>
                </a:lnTo>
                <a:lnTo>
                  <a:pt x="502" y="365"/>
                </a:lnTo>
                <a:lnTo>
                  <a:pt x="505" y="374"/>
                </a:lnTo>
                <a:lnTo>
                  <a:pt x="505" y="383"/>
                </a:lnTo>
                <a:lnTo>
                  <a:pt x="508" y="393"/>
                </a:lnTo>
                <a:lnTo>
                  <a:pt x="508" y="402"/>
                </a:lnTo>
                <a:lnTo>
                  <a:pt x="508" y="409"/>
                </a:lnTo>
                <a:lnTo>
                  <a:pt x="510" y="418"/>
                </a:lnTo>
                <a:lnTo>
                  <a:pt x="510" y="426"/>
                </a:lnTo>
                <a:lnTo>
                  <a:pt x="510" y="433"/>
                </a:lnTo>
                <a:lnTo>
                  <a:pt x="512" y="441"/>
                </a:lnTo>
                <a:lnTo>
                  <a:pt x="512" y="448"/>
                </a:lnTo>
                <a:lnTo>
                  <a:pt x="515" y="455"/>
                </a:lnTo>
                <a:lnTo>
                  <a:pt x="515" y="461"/>
                </a:lnTo>
                <a:lnTo>
                  <a:pt x="515" y="468"/>
                </a:lnTo>
                <a:lnTo>
                  <a:pt x="517" y="474"/>
                </a:lnTo>
                <a:lnTo>
                  <a:pt x="517" y="479"/>
                </a:lnTo>
                <a:lnTo>
                  <a:pt x="519" y="483"/>
                </a:lnTo>
                <a:lnTo>
                  <a:pt x="519" y="488"/>
                </a:lnTo>
                <a:lnTo>
                  <a:pt x="519" y="492"/>
                </a:lnTo>
                <a:lnTo>
                  <a:pt x="522" y="496"/>
                </a:lnTo>
                <a:lnTo>
                  <a:pt x="522" y="500"/>
                </a:lnTo>
                <a:lnTo>
                  <a:pt x="522" y="503"/>
                </a:lnTo>
                <a:lnTo>
                  <a:pt x="524" y="505"/>
                </a:lnTo>
                <a:lnTo>
                  <a:pt x="524" y="507"/>
                </a:lnTo>
                <a:lnTo>
                  <a:pt x="526" y="509"/>
                </a:lnTo>
                <a:lnTo>
                  <a:pt x="526" y="511"/>
                </a:lnTo>
                <a:lnTo>
                  <a:pt x="529" y="512"/>
                </a:lnTo>
                <a:lnTo>
                  <a:pt x="532" y="512"/>
                </a:lnTo>
                <a:lnTo>
                  <a:pt x="532" y="511"/>
                </a:lnTo>
                <a:lnTo>
                  <a:pt x="534" y="509"/>
                </a:lnTo>
                <a:lnTo>
                  <a:pt x="534" y="507"/>
                </a:lnTo>
                <a:lnTo>
                  <a:pt x="534" y="505"/>
                </a:lnTo>
                <a:lnTo>
                  <a:pt x="536" y="503"/>
                </a:lnTo>
                <a:lnTo>
                  <a:pt x="536" y="500"/>
                </a:lnTo>
                <a:lnTo>
                  <a:pt x="538" y="496"/>
                </a:lnTo>
                <a:lnTo>
                  <a:pt x="538" y="492"/>
                </a:lnTo>
                <a:lnTo>
                  <a:pt x="538" y="488"/>
                </a:lnTo>
                <a:lnTo>
                  <a:pt x="541" y="485"/>
                </a:lnTo>
                <a:lnTo>
                  <a:pt x="541" y="481"/>
                </a:lnTo>
                <a:lnTo>
                  <a:pt x="543" y="476"/>
                </a:lnTo>
                <a:lnTo>
                  <a:pt x="543" y="472"/>
                </a:lnTo>
                <a:lnTo>
                  <a:pt x="543" y="466"/>
                </a:lnTo>
                <a:lnTo>
                  <a:pt x="545" y="461"/>
                </a:lnTo>
                <a:lnTo>
                  <a:pt x="545" y="455"/>
                </a:lnTo>
                <a:lnTo>
                  <a:pt x="547" y="448"/>
                </a:lnTo>
                <a:lnTo>
                  <a:pt x="547" y="442"/>
                </a:lnTo>
                <a:lnTo>
                  <a:pt x="547" y="437"/>
                </a:lnTo>
                <a:lnTo>
                  <a:pt x="551" y="430"/>
                </a:lnTo>
                <a:lnTo>
                  <a:pt x="551" y="422"/>
                </a:lnTo>
                <a:lnTo>
                  <a:pt x="551" y="417"/>
                </a:lnTo>
                <a:lnTo>
                  <a:pt x="553" y="409"/>
                </a:lnTo>
                <a:lnTo>
                  <a:pt x="553" y="402"/>
                </a:lnTo>
                <a:lnTo>
                  <a:pt x="555" y="395"/>
                </a:lnTo>
                <a:lnTo>
                  <a:pt x="555" y="387"/>
                </a:lnTo>
                <a:lnTo>
                  <a:pt x="555" y="380"/>
                </a:lnTo>
                <a:lnTo>
                  <a:pt x="558" y="372"/>
                </a:lnTo>
                <a:lnTo>
                  <a:pt x="558" y="365"/>
                </a:lnTo>
                <a:lnTo>
                  <a:pt x="560" y="358"/>
                </a:lnTo>
                <a:lnTo>
                  <a:pt x="560" y="348"/>
                </a:lnTo>
                <a:lnTo>
                  <a:pt x="560" y="341"/>
                </a:lnTo>
                <a:lnTo>
                  <a:pt x="562" y="334"/>
                </a:lnTo>
                <a:lnTo>
                  <a:pt x="562" y="326"/>
                </a:lnTo>
                <a:lnTo>
                  <a:pt x="562" y="319"/>
                </a:lnTo>
                <a:lnTo>
                  <a:pt x="564" y="312"/>
                </a:lnTo>
                <a:lnTo>
                  <a:pt x="564" y="304"/>
                </a:lnTo>
                <a:lnTo>
                  <a:pt x="567" y="297"/>
                </a:lnTo>
                <a:lnTo>
                  <a:pt x="567" y="289"/>
                </a:lnTo>
                <a:lnTo>
                  <a:pt x="567" y="282"/>
                </a:lnTo>
                <a:lnTo>
                  <a:pt x="569" y="275"/>
                </a:lnTo>
                <a:lnTo>
                  <a:pt x="569" y="267"/>
                </a:lnTo>
                <a:lnTo>
                  <a:pt x="572" y="260"/>
                </a:lnTo>
                <a:lnTo>
                  <a:pt x="572" y="254"/>
                </a:lnTo>
                <a:lnTo>
                  <a:pt x="572" y="247"/>
                </a:lnTo>
                <a:lnTo>
                  <a:pt x="575" y="242"/>
                </a:lnTo>
                <a:lnTo>
                  <a:pt x="575" y="234"/>
                </a:lnTo>
                <a:lnTo>
                  <a:pt x="575" y="229"/>
                </a:lnTo>
                <a:lnTo>
                  <a:pt x="577" y="223"/>
                </a:lnTo>
                <a:lnTo>
                  <a:pt x="577" y="216"/>
                </a:lnTo>
                <a:lnTo>
                  <a:pt x="579" y="210"/>
                </a:lnTo>
                <a:lnTo>
                  <a:pt x="579" y="207"/>
                </a:lnTo>
                <a:lnTo>
                  <a:pt x="579" y="201"/>
                </a:lnTo>
                <a:lnTo>
                  <a:pt x="581" y="196"/>
                </a:lnTo>
                <a:lnTo>
                  <a:pt x="581" y="192"/>
                </a:lnTo>
                <a:lnTo>
                  <a:pt x="584" y="186"/>
                </a:lnTo>
                <a:lnTo>
                  <a:pt x="584" y="183"/>
                </a:lnTo>
                <a:lnTo>
                  <a:pt x="584" y="179"/>
                </a:lnTo>
                <a:lnTo>
                  <a:pt x="586" y="175"/>
                </a:lnTo>
                <a:lnTo>
                  <a:pt x="586" y="172"/>
                </a:lnTo>
                <a:lnTo>
                  <a:pt x="588" y="168"/>
                </a:lnTo>
                <a:lnTo>
                  <a:pt x="588" y="166"/>
                </a:lnTo>
                <a:lnTo>
                  <a:pt x="588" y="162"/>
                </a:lnTo>
                <a:lnTo>
                  <a:pt x="590" y="160"/>
                </a:lnTo>
                <a:lnTo>
                  <a:pt x="590" y="159"/>
                </a:lnTo>
                <a:lnTo>
                  <a:pt x="590" y="157"/>
                </a:lnTo>
                <a:lnTo>
                  <a:pt x="594" y="155"/>
                </a:lnTo>
                <a:lnTo>
                  <a:pt x="594" y="153"/>
                </a:lnTo>
                <a:lnTo>
                  <a:pt x="596" y="151"/>
                </a:lnTo>
                <a:lnTo>
                  <a:pt x="596" y="149"/>
                </a:lnTo>
                <a:lnTo>
                  <a:pt x="598" y="149"/>
                </a:lnTo>
                <a:lnTo>
                  <a:pt x="601" y="149"/>
                </a:lnTo>
                <a:lnTo>
                  <a:pt x="603" y="151"/>
                </a:lnTo>
                <a:lnTo>
                  <a:pt x="603" y="153"/>
                </a:lnTo>
                <a:lnTo>
                  <a:pt x="605" y="153"/>
                </a:lnTo>
                <a:lnTo>
                  <a:pt x="605" y="155"/>
                </a:lnTo>
                <a:lnTo>
                  <a:pt x="607" y="157"/>
                </a:lnTo>
                <a:lnTo>
                  <a:pt x="607" y="159"/>
                </a:lnTo>
                <a:lnTo>
                  <a:pt x="607" y="160"/>
                </a:lnTo>
                <a:lnTo>
                  <a:pt x="610" y="162"/>
                </a:lnTo>
                <a:lnTo>
                  <a:pt x="610" y="166"/>
                </a:lnTo>
                <a:lnTo>
                  <a:pt x="612" y="168"/>
                </a:lnTo>
                <a:lnTo>
                  <a:pt x="612" y="172"/>
                </a:lnTo>
                <a:lnTo>
                  <a:pt x="612" y="173"/>
                </a:lnTo>
                <a:lnTo>
                  <a:pt x="615" y="177"/>
                </a:lnTo>
                <a:lnTo>
                  <a:pt x="615" y="179"/>
                </a:lnTo>
                <a:lnTo>
                  <a:pt x="615" y="183"/>
                </a:lnTo>
                <a:lnTo>
                  <a:pt x="617" y="186"/>
                </a:lnTo>
                <a:lnTo>
                  <a:pt x="617" y="190"/>
                </a:lnTo>
                <a:lnTo>
                  <a:pt x="620" y="192"/>
                </a:lnTo>
                <a:lnTo>
                  <a:pt x="620" y="196"/>
                </a:lnTo>
                <a:lnTo>
                  <a:pt x="620" y="199"/>
                </a:lnTo>
                <a:lnTo>
                  <a:pt x="622" y="203"/>
                </a:lnTo>
                <a:lnTo>
                  <a:pt x="622" y="207"/>
                </a:lnTo>
                <a:lnTo>
                  <a:pt x="624" y="210"/>
                </a:lnTo>
                <a:lnTo>
                  <a:pt x="624" y="214"/>
                </a:lnTo>
                <a:lnTo>
                  <a:pt x="624" y="219"/>
                </a:lnTo>
                <a:lnTo>
                  <a:pt x="627" y="223"/>
                </a:lnTo>
                <a:lnTo>
                  <a:pt x="627" y="227"/>
                </a:lnTo>
                <a:lnTo>
                  <a:pt x="629" y="231"/>
                </a:lnTo>
                <a:lnTo>
                  <a:pt x="629" y="234"/>
                </a:lnTo>
                <a:lnTo>
                  <a:pt x="629" y="238"/>
                </a:lnTo>
                <a:lnTo>
                  <a:pt x="631" y="242"/>
                </a:lnTo>
                <a:lnTo>
                  <a:pt x="631" y="245"/>
                </a:lnTo>
                <a:lnTo>
                  <a:pt x="631" y="249"/>
                </a:lnTo>
                <a:lnTo>
                  <a:pt x="633" y="253"/>
                </a:lnTo>
                <a:lnTo>
                  <a:pt x="633" y="256"/>
                </a:lnTo>
                <a:lnTo>
                  <a:pt x="637" y="260"/>
                </a:lnTo>
                <a:lnTo>
                  <a:pt x="637" y="264"/>
                </a:lnTo>
                <a:lnTo>
                  <a:pt x="637" y="267"/>
                </a:lnTo>
                <a:lnTo>
                  <a:pt x="639" y="271"/>
                </a:lnTo>
                <a:lnTo>
                  <a:pt x="639" y="275"/>
                </a:lnTo>
                <a:lnTo>
                  <a:pt x="641" y="278"/>
                </a:lnTo>
                <a:lnTo>
                  <a:pt x="641" y="282"/>
                </a:lnTo>
                <a:lnTo>
                  <a:pt x="641" y="284"/>
                </a:lnTo>
                <a:lnTo>
                  <a:pt x="643" y="288"/>
                </a:lnTo>
                <a:lnTo>
                  <a:pt x="643" y="291"/>
                </a:lnTo>
                <a:lnTo>
                  <a:pt x="643" y="293"/>
                </a:lnTo>
                <a:lnTo>
                  <a:pt x="646" y="297"/>
                </a:lnTo>
                <a:lnTo>
                  <a:pt x="646" y="299"/>
                </a:lnTo>
                <a:lnTo>
                  <a:pt x="648" y="302"/>
                </a:lnTo>
                <a:lnTo>
                  <a:pt x="648" y="304"/>
                </a:lnTo>
                <a:lnTo>
                  <a:pt x="648" y="306"/>
                </a:lnTo>
                <a:lnTo>
                  <a:pt x="650" y="310"/>
                </a:lnTo>
                <a:lnTo>
                  <a:pt x="650" y="312"/>
                </a:lnTo>
                <a:lnTo>
                  <a:pt x="652" y="313"/>
                </a:lnTo>
                <a:lnTo>
                  <a:pt x="652" y="315"/>
                </a:lnTo>
                <a:lnTo>
                  <a:pt x="652" y="317"/>
                </a:lnTo>
                <a:lnTo>
                  <a:pt x="655" y="319"/>
                </a:lnTo>
                <a:lnTo>
                  <a:pt x="655" y="321"/>
                </a:lnTo>
                <a:lnTo>
                  <a:pt x="655" y="323"/>
                </a:lnTo>
                <a:lnTo>
                  <a:pt x="658" y="323"/>
                </a:lnTo>
                <a:lnTo>
                  <a:pt x="658" y="324"/>
                </a:lnTo>
                <a:lnTo>
                  <a:pt x="660" y="326"/>
                </a:lnTo>
                <a:lnTo>
                  <a:pt x="660" y="328"/>
                </a:lnTo>
                <a:lnTo>
                  <a:pt x="663" y="328"/>
                </a:lnTo>
                <a:lnTo>
                  <a:pt x="665" y="330"/>
                </a:lnTo>
                <a:lnTo>
                  <a:pt x="667" y="330"/>
                </a:lnTo>
                <a:lnTo>
                  <a:pt x="669" y="332"/>
                </a:lnTo>
                <a:lnTo>
                  <a:pt x="669" y="330"/>
                </a:lnTo>
                <a:lnTo>
                  <a:pt x="672" y="330"/>
                </a:lnTo>
                <a:lnTo>
                  <a:pt x="674" y="330"/>
                </a:lnTo>
                <a:lnTo>
                  <a:pt x="674" y="328"/>
                </a:lnTo>
                <a:lnTo>
                  <a:pt x="676" y="328"/>
                </a:lnTo>
                <a:lnTo>
                  <a:pt x="676" y="326"/>
                </a:lnTo>
                <a:lnTo>
                  <a:pt x="678" y="326"/>
                </a:lnTo>
                <a:lnTo>
                  <a:pt x="678" y="324"/>
                </a:lnTo>
                <a:lnTo>
                  <a:pt x="682" y="324"/>
                </a:lnTo>
                <a:lnTo>
                  <a:pt x="682" y="323"/>
                </a:lnTo>
                <a:lnTo>
                  <a:pt x="684" y="321"/>
                </a:lnTo>
                <a:lnTo>
                  <a:pt x="684" y="319"/>
                </a:lnTo>
                <a:lnTo>
                  <a:pt x="686" y="317"/>
                </a:lnTo>
                <a:lnTo>
                  <a:pt x="689" y="315"/>
                </a:lnTo>
                <a:lnTo>
                  <a:pt x="689" y="313"/>
                </a:lnTo>
                <a:lnTo>
                  <a:pt x="689" y="312"/>
                </a:lnTo>
                <a:lnTo>
                  <a:pt x="691" y="312"/>
                </a:lnTo>
                <a:lnTo>
                  <a:pt x="691" y="310"/>
                </a:lnTo>
                <a:lnTo>
                  <a:pt x="693" y="308"/>
                </a:lnTo>
                <a:lnTo>
                  <a:pt x="693" y="306"/>
                </a:lnTo>
                <a:lnTo>
                  <a:pt x="695" y="304"/>
                </a:lnTo>
                <a:lnTo>
                  <a:pt x="695" y="302"/>
                </a:lnTo>
                <a:lnTo>
                  <a:pt x="695" y="301"/>
                </a:lnTo>
                <a:lnTo>
                  <a:pt x="698" y="301"/>
                </a:lnTo>
                <a:lnTo>
                  <a:pt x="698" y="299"/>
                </a:lnTo>
                <a:lnTo>
                  <a:pt x="700" y="297"/>
                </a:lnTo>
                <a:lnTo>
                  <a:pt x="700" y="295"/>
                </a:lnTo>
                <a:lnTo>
                  <a:pt x="703" y="293"/>
                </a:lnTo>
                <a:lnTo>
                  <a:pt x="703" y="291"/>
                </a:lnTo>
                <a:lnTo>
                  <a:pt x="706" y="291"/>
                </a:lnTo>
                <a:lnTo>
                  <a:pt x="706" y="289"/>
                </a:lnTo>
                <a:lnTo>
                  <a:pt x="706" y="288"/>
                </a:lnTo>
                <a:lnTo>
                  <a:pt x="708" y="288"/>
                </a:lnTo>
                <a:lnTo>
                  <a:pt x="708" y="286"/>
                </a:lnTo>
                <a:lnTo>
                  <a:pt x="710" y="284"/>
                </a:lnTo>
                <a:lnTo>
                  <a:pt x="710" y="282"/>
                </a:lnTo>
                <a:lnTo>
                  <a:pt x="712" y="282"/>
                </a:lnTo>
                <a:lnTo>
                  <a:pt x="712" y="280"/>
                </a:lnTo>
                <a:lnTo>
                  <a:pt x="715" y="278"/>
                </a:lnTo>
                <a:lnTo>
                  <a:pt x="717" y="277"/>
                </a:lnTo>
                <a:lnTo>
                  <a:pt x="717" y="275"/>
                </a:lnTo>
                <a:lnTo>
                  <a:pt x="719" y="275"/>
                </a:lnTo>
                <a:lnTo>
                  <a:pt x="719" y="273"/>
                </a:lnTo>
                <a:lnTo>
                  <a:pt x="721" y="273"/>
                </a:lnTo>
                <a:lnTo>
                  <a:pt x="721" y="271"/>
                </a:lnTo>
                <a:lnTo>
                  <a:pt x="725" y="271"/>
                </a:lnTo>
                <a:lnTo>
                  <a:pt x="725" y="269"/>
                </a:lnTo>
                <a:lnTo>
                  <a:pt x="727" y="269"/>
                </a:lnTo>
                <a:lnTo>
                  <a:pt x="729" y="269"/>
                </a:lnTo>
                <a:lnTo>
                  <a:pt x="729" y="267"/>
                </a:lnTo>
                <a:lnTo>
                  <a:pt x="731" y="267"/>
                </a:lnTo>
                <a:lnTo>
                  <a:pt x="734" y="267"/>
                </a:lnTo>
                <a:lnTo>
                  <a:pt x="736" y="267"/>
                </a:lnTo>
                <a:lnTo>
                  <a:pt x="738" y="267"/>
                </a:lnTo>
                <a:lnTo>
                  <a:pt x="741" y="267"/>
                </a:lnTo>
                <a:lnTo>
                  <a:pt x="743" y="267"/>
                </a:lnTo>
                <a:lnTo>
                  <a:pt x="746" y="267"/>
                </a:lnTo>
                <a:lnTo>
                  <a:pt x="748" y="267"/>
                </a:lnTo>
                <a:lnTo>
                  <a:pt x="751" y="269"/>
                </a:lnTo>
                <a:lnTo>
                  <a:pt x="753" y="269"/>
                </a:lnTo>
                <a:lnTo>
                  <a:pt x="755" y="271"/>
                </a:lnTo>
                <a:lnTo>
                  <a:pt x="757" y="271"/>
                </a:lnTo>
                <a:lnTo>
                  <a:pt x="760" y="271"/>
                </a:lnTo>
                <a:lnTo>
                  <a:pt x="760" y="273"/>
                </a:lnTo>
                <a:lnTo>
                  <a:pt x="762" y="273"/>
                </a:lnTo>
                <a:lnTo>
                  <a:pt x="764" y="273"/>
                </a:lnTo>
                <a:lnTo>
                  <a:pt x="764" y="275"/>
                </a:lnTo>
                <a:lnTo>
                  <a:pt x="768" y="275"/>
                </a:lnTo>
                <a:lnTo>
                  <a:pt x="770" y="275"/>
                </a:lnTo>
                <a:lnTo>
                  <a:pt x="770" y="277"/>
                </a:lnTo>
                <a:lnTo>
                  <a:pt x="772" y="277"/>
                </a:lnTo>
                <a:lnTo>
                  <a:pt x="774" y="277"/>
                </a:lnTo>
                <a:lnTo>
                  <a:pt x="774" y="278"/>
                </a:lnTo>
                <a:lnTo>
                  <a:pt x="777" y="278"/>
                </a:lnTo>
                <a:lnTo>
                  <a:pt x="779" y="278"/>
                </a:lnTo>
                <a:lnTo>
                  <a:pt x="781" y="278"/>
                </a:lnTo>
                <a:lnTo>
                  <a:pt x="781" y="280"/>
                </a:lnTo>
                <a:lnTo>
                  <a:pt x="783" y="280"/>
                </a:lnTo>
                <a:lnTo>
                  <a:pt x="786" y="280"/>
                </a:lnTo>
                <a:lnTo>
                  <a:pt x="789" y="280"/>
                </a:lnTo>
                <a:lnTo>
                  <a:pt x="791" y="282"/>
                </a:lnTo>
                <a:lnTo>
                  <a:pt x="794" y="282"/>
                </a:lnTo>
                <a:lnTo>
                  <a:pt x="796" y="282"/>
                </a:lnTo>
                <a:lnTo>
                  <a:pt x="798" y="282"/>
                </a:lnTo>
                <a:lnTo>
                  <a:pt x="800" y="282"/>
                </a:lnTo>
                <a:lnTo>
                  <a:pt x="803" y="282"/>
                </a:lnTo>
                <a:lnTo>
                  <a:pt x="805" y="282"/>
                </a:lnTo>
                <a:lnTo>
                  <a:pt x="807" y="282"/>
                </a:lnTo>
                <a:lnTo>
                  <a:pt x="811" y="282"/>
                </a:lnTo>
                <a:lnTo>
                  <a:pt x="813" y="282"/>
                </a:lnTo>
                <a:lnTo>
                  <a:pt x="815" y="282"/>
                </a:lnTo>
                <a:lnTo>
                  <a:pt x="817" y="282"/>
                </a:lnTo>
                <a:lnTo>
                  <a:pt x="820" y="282"/>
                </a:lnTo>
                <a:lnTo>
                  <a:pt x="822" y="282"/>
                </a:lnTo>
                <a:lnTo>
                  <a:pt x="824" y="282"/>
                </a:lnTo>
                <a:lnTo>
                  <a:pt x="826" y="282"/>
                </a:lnTo>
                <a:lnTo>
                  <a:pt x="829" y="282"/>
                </a:lnTo>
                <a:lnTo>
                  <a:pt x="832" y="282"/>
                </a:lnTo>
                <a:lnTo>
                  <a:pt x="834" y="282"/>
                </a:lnTo>
                <a:lnTo>
                  <a:pt x="836" y="282"/>
                </a:lnTo>
                <a:lnTo>
                  <a:pt x="839" y="282"/>
                </a:lnTo>
                <a:lnTo>
                  <a:pt x="839" y="280"/>
                </a:lnTo>
                <a:lnTo>
                  <a:pt x="841" y="280"/>
                </a:lnTo>
                <a:lnTo>
                  <a:pt x="843" y="280"/>
                </a:lnTo>
                <a:lnTo>
                  <a:pt x="845" y="280"/>
                </a:lnTo>
                <a:lnTo>
                  <a:pt x="848" y="280"/>
                </a:lnTo>
                <a:lnTo>
                  <a:pt x="850" y="280"/>
                </a:lnTo>
                <a:lnTo>
                  <a:pt x="853" y="280"/>
                </a:lnTo>
                <a:lnTo>
                  <a:pt x="856" y="280"/>
                </a:lnTo>
                <a:lnTo>
                  <a:pt x="858" y="280"/>
                </a:lnTo>
                <a:lnTo>
                  <a:pt x="860" y="280"/>
                </a:lnTo>
                <a:lnTo>
                  <a:pt x="862" y="280"/>
                </a:lnTo>
                <a:lnTo>
                  <a:pt x="865" y="280"/>
                </a:lnTo>
                <a:lnTo>
                  <a:pt x="867" y="280"/>
                </a:lnTo>
                <a:lnTo>
                  <a:pt x="869" y="280"/>
                </a:lnTo>
                <a:lnTo>
                  <a:pt x="871" y="280"/>
                </a:lnTo>
                <a:lnTo>
                  <a:pt x="875" y="280"/>
                </a:lnTo>
                <a:lnTo>
                  <a:pt x="877" y="280"/>
                </a:lnTo>
                <a:lnTo>
                  <a:pt x="879" y="280"/>
                </a:lnTo>
                <a:lnTo>
                  <a:pt x="882" y="280"/>
                </a:lnTo>
                <a:lnTo>
                  <a:pt x="884" y="280"/>
                </a:lnTo>
                <a:lnTo>
                  <a:pt x="886" y="280"/>
                </a:lnTo>
                <a:lnTo>
                  <a:pt x="888" y="280"/>
                </a:lnTo>
                <a:lnTo>
                  <a:pt x="891" y="280"/>
                </a:lnTo>
                <a:lnTo>
                  <a:pt x="893" y="280"/>
                </a:lnTo>
                <a:lnTo>
                  <a:pt x="896" y="280"/>
                </a:lnTo>
                <a:lnTo>
                  <a:pt x="899" y="280"/>
                </a:lnTo>
                <a:lnTo>
                  <a:pt x="901" y="280"/>
                </a:lnTo>
                <a:lnTo>
                  <a:pt x="903" y="280"/>
                </a:lnTo>
                <a:lnTo>
                  <a:pt x="905" y="280"/>
                </a:lnTo>
                <a:lnTo>
                  <a:pt x="908" y="280"/>
                </a:lnTo>
                <a:lnTo>
                  <a:pt x="910" y="280"/>
                </a:lnTo>
                <a:lnTo>
                  <a:pt x="912" y="280"/>
                </a:lnTo>
                <a:lnTo>
                  <a:pt x="914" y="280"/>
                </a:lnTo>
                <a:lnTo>
                  <a:pt x="917" y="280"/>
                </a:lnTo>
                <a:lnTo>
                  <a:pt x="920" y="280"/>
                </a:lnTo>
              </a:path>
            </a:pathLst>
          </a:custGeom>
          <a:noFill/>
          <a:ln w="28575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034"/>
          <p:cNvSpPr>
            <a:spLocks noChangeShapeType="1"/>
          </p:cNvSpPr>
          <p:nvPr/>
        </p:nvSpPr>
        <p:spPr bwMode="auto">
          <a:xfrm>
            <a:off x="1824038" y="3184525"/>
            <a:ext cx="7288212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035"/>
          <p:cNvSpPr>
            <a:spLocks noChangeShapeType="1"/>
          </p:cNvSpPr>
          <p:nvPr/>
        </p:nvSpPr>
        <p:spPr bwMode="auto">
          <a:xfrm>
            <a:off x="1824038" y="4403725"/>
            <a:ext cx="7288212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036"/>
          <p:cNvSpPr>
            <a:spLocks noChangeShapeType="1"/>
          </p:cNvSpPr>
          <p:nvPr/>
        </p:nvSpPr>
        <p:spPr bwMode="auto">
          <a:xfrm flipV="1">
            <a:off x="2493963" y="1116013"/>
            <a:ext cx="0" cy="2081212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037"/>
          <p:cNvSpPr>
            <a:spLocks noChangeShapeType="1"/>
          </p:cNvSpPr>
          <p:nvPr/>
        </p:nvSpPr>
        <p:spPr bwMode="auto">
          <a:xfrm flipV="1">
            <a:off x="3182938" y="1116013"/>
            <a:ext cx="0" cy="4214812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Freeform 1038"/>
          <p:cNvSpPr>
            <a:spLocks/>
          </p:cNvSpPr>
          <p:nvPr/>
        </p:nvSpPr>
        <p:spPr bwMode="auto">
          <a:xfrm>
            <a:off x="3224213" y="2705100"/>
            <a:ext cx="625475" cy="857250"/>
          </a:xfrm>
          <a:custGeom>
            <a:avLst/>
            <a:gdLst>
              <a:gd name="T0" fmla="*/ 2147483646 w 394"/>
              <a:gd name="T1" fmla="*/ 2147483646 h 540"/>
              <a:gd name="T2" fmla="*/ 2147483646 w 394"/>
              <a:gd name="T3" fmla="*/ 2147483646 h 540"/>
              <a:gd name="T4" fmla="*/ 2147483646 w 394"/>
              <a:gd name="T5" fmla="*/ 2147483646 h 540"/>
              <a:gd name="T6" fmla="*/ 2147483646 w 394"/>
              <a:gd name="T7" fmla="*/ 2147483646 h 540"/>
              <a:gd name="T8" fmla="*/ 2147483646 w 394"/>
              <a:gd name="T9" fmla="*/ 2147483646 h 540"/>
              <a:gd name="T10" fmla="*/ 2147483646 w 394"/>
              <a:gd name="T11" fmla="*/ 2147483646 h 540"/>
              <a:gd name="T12" fmla="*/ 2147483646 w 394"/>
              <a:gd name="T13" fmla="*/ 2147483646 h 540"/>
              <a:gd name="T14" fmla="*/ 2147483646 w 394"/>
              <a:gd name="T15" fmla="*/ 2147483646 h 540"/>
              <a:gd name="T16" fmla="*/ 2147483646 w 394"/>
              <a:gd name="T17" fmla="*/ 2147483646 h 540"/>
              <a:gd name="T18" fmla="*/ 2147483646 w 394"/>
              <a:gd name="T19" fmla="*/ 2147483646 h 540"/>
              <a:gd name="T20" fmla="*/ 2147483646 w 394"/>
              <a:gd name="T21" fmla="*/ 2147483646 h 540"/>
              <a:gd name="T22" fmla="*/ 2147483646 w 394"/>
              <a:gd name="T23" fmla="*/ 2147483646 h 540"/>
              <a:gd name="T24" fmla="*/ 2147483646 w 394"/>
              <a:gd name="T25" fmla="*/ 2147483646 h 540"/>
              <a:gd name="T26" fmla="*/ 2147483646 w 394"/>
              <a:gd name="T27" fmla="*/ 2147483646 h 540"/>
              <a:gd name="T28" fmla="*/ 2147483646 w 394"/>
              <a:gd name="T29" fmla="*/ 2147483646 h 540"/>
              <a:gd name="T30" fmla="*/ 2147483646 w 394"/>
              <a:gd name="T31" fmla="*/ 2147483646 h 540"/>
              <a:gd name="T32" fmla="*/ 2147483646 w 394"/>
              <a:gd name="T33" fmla="*/ 2147483646 h 540"/>
              <a:gd name="T34" fmla="*/ 2147483646 w 394"/>
              <a:gd name="T35" fmla="*/ 2147483646 h 540"/>
              <a:gd name="T36" fmla="*/ 2147483646 w 394"/>
              <a:gd name="T37" fmla="*/ 2147483646 h 540"/>
              <a:gd name="T38" fmla="*/ 2147483646 w 394"/>
              <a:gd name="T39" fmla="*/ 2147483646 h 540"/>
              <a:gd name="T40" fmla="*/ 2147483646 w 394"/>
              <a:gd name="T41" fmla="*/ 2147483646 h 540"/>
              <a:gd name="T42" fmla="*/ 2147483646 w 394"/>
              <a:gd name="T43" fmla="*/ 2147483646 h 540"/>
              <a:gd name="T44" fmla="*/ 2147483646 w 394"/>
              <a:gd name="T45" fmla="*/ 2147483646 h 540"/>
              <a:gd name="T46" fmla="*/ 2147483646 w 394"/>
              <a:gd name="T47" fmla="*/ 2147483646 h 540"/>
              <a:gd name="T48" fmla="*/ 2147483646 w 394"/>
              <a:gd name="T49" fmla="*/ 2147483646 h 540"/>
              <a:gd name="T50" fmla="*/ 2147483646 w 394"/>
              <a:gd name="T51" fmla="*/ 2147483646 h 540"/>
              <a:gd name="T52" fmla="*/ 2147483646 w 394"/>
              <a:gd name="T53" fmla="*/ 2147483646 h 540"/>
              <a:gd name="T54" fmla="*/ 2147483646 w 394"/>
              <a:gd name="T55" fmla="*/ 2147483646 h 540"/>
              <a:gd name="T56" fmla="*/ 2147483646 w 394"/>
              <a:gd name="T57" fmla="*/ 2147483646 h 540"/>
              <a:gd name="T58" fmla="*/ 2147483646 w 394"/>
              <a:gd name="T59" fmla="*/ 2147483646 h 540"/>
              <a:gd name="T60" fmla="*/ 2147483646 w 394"/>
              <a:gd name="T61" fmla="*/ 0 h 540"/>
              <a:gd name="T62" fmla="*/ 2147483646 w 394"/>
              <a:gd name="T63" fmla="*/ 2147483646 h 540"/>
              <a:gd name="T64" fmla="*/ 2147483646 w 394"/>
              <a:gd name="T65" fmla="*/ 2147483646 h 540"/>
              <a:gd name="T66" fmla="*/ 2147483646 w 394"/>
              <a:gd name="T67" fmla="*/ 2147483646 h 540"/>
              <a:gd name="T68" fmla="*/ 2147483646 w 394"/>
              <a:gd name="T69" fmla="*/ 2147483646 h 540"/>
              <a:gd name="T70" fmla="*/ 2147483646 w 394"/>
              <a:gd name="T71" fmla="*/ 2147483646 h 540"/>
              <a:gd name="T72" fmla="*/ 2147483646 w 394"/>
              <a:gd name="T73" fmla="*/ 2147483646 h 540"/>
              <a:gd name="T74" fmla="*/ 2147483646 w 394"/>
              <a:gd name="T75" fmla="*/ 2147483646 h 540"/>
              <a:gd name="T76" fmla="*/ 2147483646 w 394"/>
              <a:gd name="T77" fmla="*/ 2147483646 h 540"/>
              <a:gd name="T78" fmla="*/ 2147483646 w 394"/>
              <a:gd name="T79" fmla="*/ 2147483646 h 540"/>
              <a:gd name="T80" fmla="*/ 2147483646 w 394"/>
              <a:gd name="T81" fmla="*/ 2147483646 h 540"/>
              <a:gd name="T82" fmla="*/ 2147483646 w 394"/>
              <a:gd name="T83" fmla="*/ 2147483646 h 540"/>
              <a:gd name="T84" fmla="*/ 2147483646 w 394"/>
              <a:gd name="T85" fmla="*/ 2147483646 h 540"/>
              <a:gd name="T86" fmla="*/ 2147483646 w 394"/>
              <a:gd name="T87" fmla="*/ 2147483646 h 540"/>
              <a:gd name="T88" fmla="*/ 2147483646 w 394"/>
              <a:gd name="T89" fmla="*/ 2147483646 h 540"/>
              <a:gd name="T90" fmla="*/ 2147483646 w 394"/>
              <a:gd name="T91" fmla="*/ 2147483646 h 540"/>
              <a:gd name="T92" fmla="*/ 2147483646 w 394"/>
              <a:gd name="T93" fmla="*/ 2147483646 h 540"/>
              <a:gd name="T94" fmla="*/ 2147483646 w 394"/>
              <a:gd name="T95" fmla="*/ 2147483646 h 540"/>
              <a:gd name="T96" fmla="*/ 2147483646 w 394"/>
              <a:gd name="T97" fmla="*/ 2147483646 h 540"/>
              <a:gd name="T98" fmla="*/ 2147483646 w 394"/>
              <a:gd name="T99" fmla="*/ 2147483646 h 540"/>
              <a:gd name="T100" fmla="*/ 2147483646 w 394"/>
              <a:gd name="T101" fmla="*/ 2147483646 h 540"/>
              <a:gd name="T102" fmla="*/ 2147483646 w 394"/>
              <a:gd name="T103" fmla="*/ 2147483646 h 540"/>
              <a:gd name="T104" fmla="*/ 2147483646 w 394"/>
              <a:gd name="T105" fmla="*/ 2147483646 h 540"/>
              <a:gd name="T106" fmla="*/ 2147483646 w 394"/>
              <a:gd name="T107" fmla="*/ 2147483646 h 540"/>
              <a:gd name="T108" fmla="*/ 2147483646 w 394"/>
              <a:gd name="T109" fmla="*/ 2147483646 h 540"/>
              <a:gd name="T110" fmla="*/ 2147483646 w 394"/>
              <a:gd name="T111" fmla="*/ 2147483646 h 540"/>
              <a:gd name="T112" fmla="*/ 2147483646 w 394"/>
              <a:gd name="T113" fmla="*/ 2147483646 h 540"/>
              <a:gd name="T114" fmla="*/ 2147483646 w 394"/>
              <a:gd name="T115" fmla="*/ 2147483646 h 540"/>
              <a:gd name="T116" fmla="*/ 2147483646 w 394"/>
              <a:gd name="T117" fmla="*/ 2147483646 h 540"/>
              <a:gd name="T118" fmla="*/ 2147483646 w 394"/>
              <a:gd name="T119" fmla="*/ 2147483646 h 540"/>
              <a:gd name="T120" fmla="*/ 2147483646 w 394"/>
              <a:gd name="T121" fmla="*/ 2147483646 h 5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94"/>
              <a:gd name="T184" fmla="*/ 0 h 540"/>
              <a:gd name="T185" fmla="*/ 394 w 394"/>
              <a:gd name="T186" fmla="*/ 540 h 54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94" h="540">
                <a:moveTo>
                  <a:pt x="0" y="294"/>
                </a:moveTo>
                <a:lnTo>
                  <a:pt x="1" y="294"/>
                </a:lnTo>
                <a:lnTo>
                  <a:pt x="2" y="294"/>
                </a:lnTo>
                <a:lnTo>
                  <a:pt x="3" y="294"/>
                </a:lnTo>
                <a:lnTo>
                  <a:pt x="5" y="294"/>
                </a:lnTo>
                <a:lnTo>
                  <a:pt x="6" y="294"/>
                </a:lnTo>
                <a:lnTo>
                  <a:pt x="7" y="294"/>
                </a:lnTo>
                <a:lnTo>
                  <a:pt x="8" y="294"/>
                </a:lnTo>
                <a:lnTo>
                  <a:pt x="9" y="294"/>
                </a:lnTo>
                <a:lnTo>
                  <a:pt x="10" y="294"/>
                </a:lnTo>
                <a:lnTo>
                  <a:pt x="11" y="294"/>
                </a:lnTo>
                <a:lnTo>
                  <a:pt x="12" y="294"/>
                </a:lnTo>
                <a:lnTo>
                  <a:pt x="14" y="294"/>
                </a:lnTo>
                <a:lnTo>
                  <a:pt x="15" y="294"/>
                </a:lnTo>
                <a:lnTo>
                  <a:pt x="16" y="294"/>
                </a:lnTo>
                <a:lnTo>
                  <a:pt x="17" y="294"/>
                </a:lnTo>
                <a:lnTo>
                  <a:pt x="18" y="294"/>
                </a:lnTo>
                <a:lnTo>
                  <a:pt x="19" y="294"/>
                </a:lnTo>
                <a:lnTo>
                  <a:pt x="20" y="294"/>
                </a:lnTo>
                <a:lnTo>
                  <a:pt x="21" y="294"/>
                </a:lnTo>
                <a:lnTo>
                  <a:pt x="23" y="294"/>
                </a:lnTo>
                <a:lnTo>
                  <a:pt x="24" y="294"/>
                </a:lnTo>
                <a:lnTo>
                  <a:pt x="25" y="294"/>
                </a:lnTo>
                <a:lnTo>
                  <a:pt x="26" y="294"/>
                </a:lnTo>
                <a:lnTo>
                  <a:pt x="27" y="294"/>
                </a:lnTo>
                <a:lnTo>
                  <a:pt x="28" y="294"/>
                </a:lnTo>
                <a:lnTo>
                  <a:pt x="29" y="294"/>
                </a:lnTo>
                <a:lnTo>
                  <a:pt x="30" y="294"/>
                </a:lnTo>
                <a:lnTo>
                  <a:pt x="32" y="294"/>
                </a:lnTo>
                <a:lnTo>
                  <a:pt x="33" y="294"/>
                </a:lnTo>
                <a:lnTo>
                  <a:pt x="34" y="294"/>
                </a:lnTo>
                <a:lnTo>
                  <a:pt x="35" y="294"/>
                </a:lnTo>
                <a:lnTo>
                  <a:pt x="35" y="296"/>
                </a:lnTo>
                <a:lnTo>
                  <a:pt x="36" y="296"/>
                </a:lnTo>
                <a:lnTo>
                  <a:pt x="37" y="296"/>
                </a:lnTo>
                <a:lnTo>
                  <a:pt x="38" y="296"/>
                </a:lnTo>
                <a:lnTo>
                  <a:pt x="40" y="296"/>
                </a:lnTo>
                <a:lnTo>
                  <a:pt x="41" y="296"/>
                </a:lnTo>
                <a:lnTo>
                  <a:pt x="42" y="296"/>
                </a:lnTo>
                <a:lnTo>
                  <a:pt x="43" y="296"/>
                </a:lnTo>
                <a:lnTo>
                  <a:pt x="44" y="296"/>
                </a:lnTo>
                <a:lnTo>
                  <a:pt x="45" y="296"/>
                </a:lnTo>
                <a:lnTo>
                  <a:pt x="46" y="296"/>
                </a:lnTo>
                <a:lnTo>
                  <a:pt x="47" y="296"/>
                </a:lnTo>
                <a:lnTo>
                  <a:pt x="49" y="296"/>
                </a:lnTo>
                <a:lnTo>
                  <a:pt x="50" y="296"/>
                </a:lnTo>
                <a:lnTo>
                  <a:pt x="51" y="296"/>
                </a:lnTo>
                <a:lnTo>
                  <a:pt x="52" y="296"/>
                </a:lnTo>
                <a:lnTo>
                  <a:pt x="53" y="296"/>
                </a:lnTo>
                <a:lnTo>
                  <a:pt x="54" y="296"/>
                </a:lnTo>
                <a:lnTo>
                  <a:pt x="55" y="296"/>
                </a:lnTo>
                <a:lnTo>
                  <a:pt x="56" y="294"/>
                </a:lnTo>
                <a:lnTo>
                  <a:pt x="58" y="294"/>
                </a:lnTo>
                <a:lnTo>
                  <a:pt x="59" y="294"/>
                </a:lnTo>
                <a:lnTo>
                  <a:pt x="60" y="294"/>
                </a:lnTo>
                <a:lnTo>
                  <a:pt x="60" y="293"/>
                </a:lnTo>
                <a:lnTo>
                  <a:pt x="61" y="293"/>
                </a:lnTo>
                <a:lnTo>
                  <a:pt x="62" y="293"/>
                </a:lnTo>
                <a:lnTo>
                  <a:pt x="62" y="291"/>
                </a:lnTo>
                <a:lnTo>
                  <a:pt x="63" y="291"/>
                </a:lnTo>
                <a:lnTo>
                  <a:pt x="64" y="291"/>
                </a:lnTo>
                <a:lnTo>
                  <a:pt x="64" y="289"/>
                </a:lnTo>
                <a:lnTo>
                  <a:pt x="66" y="289"/>
                </a:lnTo>
                <a:lnTo>
                  <a:pt x="67" y="289"/>
                </a:lnTo>
                <a:lnTo>
                  <a:pt x="67" y="287"/>
                </a:lnTo>
                <a:lnTo>
                  <a:pt x="68" y="287"/>
                </a:lnTo>
                <a:lnTo>
                  <a:pt x="69" y="287"/>
                </a:lnTo>
                <a:lnTo>
                  <a:pt x="69" y="285"/>
                </a:lnTo>
                <a:lnTo>
                  <a:pt x="70" y="285"/>
                </a:lnTo>
                <a:lnTo>
                  <a:pt x="71" y="285"/>
                </a:lnTo>
                <a:lnTo>
                  <a:pt x="71" y="283"/>
                </a:lnTo>
                <a:lnTo>
                  <a:pt x="72" y="283"/>
                </a:lnTo>
                <a:lnTo>
                  <a:pt x="73" y="281"/>
                </a:lnTo>
                <a:lnTo>
                  <a:pt x="75" y="281"/>
                </a:lnTo>
                <a:lnTo>
                  <a:pt x="76" y="281"/>
                </a:lnTo>
                <a:lnTo>
                  <a:pt x="77" y="281"/>
                </a:lnTo>
                <a:lnTo>
                  <a:pt x="78" y="281"/>
                </a:lnTo>
                <a:lnTo>
                  <a:pt x="79" y="281"/>
                </a:lnTo>
                <a:lnTo>
                  <a:pt x="80" y="281"/>
                </a:lnTo>
                <a:lnTo>
                  <a:pt x="81" y="281"/>
                </a:lnTo>
                <a:lnTo>
                  <a:pt x="81" y="283"/>
                </a:lnTo>
                <a:lnTo>
                  <a:pt x="82" y="283"/>
                </a:lnTo>
                <a:lnTo>
                  <a:pt x="84" y="283"/>
                </a:lnTo>
                <a:lnTo>
                  <a:pt x="84" y="285"/>
                </a:lnTo>
                <a:lnTo>
                  <a:pt x="85" y="285"/>
                </a:lnTo>
                <a:lnTo>
                  <a:pt x="85" y="287"/>
                </a:lnTo>
                <a:lnTo>
                  <a:pt x="86" y="287"/>
                </a:lnTo>
                <a:lnTo>
                  <a:pt x="86" y="289"/>
                </a:lnTo>
                <a:lnTo>
                  <a:pt x="87" y="289"/>
                </a:lnTo>
                <a:lnTo>
                  <a:pt x="87" y="291"/>
                </a:lnTo>
                <a:lnTo>
                  <a:pt x="88" y="293"/>
                </a:lnTo>
                <a:lnTo>
                  <a:pt x="89" y="294"/>
                </a:lnTo>
                <a:lnTo>
                  <a:pt x="89" y="296"/>
                </a:lnTo>
                <a:lnTo>
                  <a:pt x="90" y="296"/>
                </a:lnTo>
                <a:lnTo>
                  <a:pt x="90" y="298"/>
                </a:lnTo>
                <a:lnTo>
                  <a:pt x="91" y="300"/>
                </a:lnTo>
                <a:lnTo>
                  <a:pt x="91" y="302"/>
                </a:lnTo>
                <a:lnTo>
                  <a:pt x="91" y="304"/>
                </a:lnTo>
                <a:lnTo>
                  <a:pt x="91" y="306"/>
                </a:lnTo>
                <a:lnTo>
                  <a:pt x="93" y="306"/>
                </a:lnTo>
                <a:lnTo>
                  <a:pt x="93" y="308"/>
                </a:lnTo>
                <a:lnTo>
                  <a:pt x="94" y="310"/>
                </a:lnTo>
                <a:lnTo>
                  <a:pt x="94" y="312"/>
                </a:lnTo>
                <a:lnTo>
                  <a:pt x="95" y="314"/>
                </a:lnTo>
                <a:lnTo>
                  <a:pt x="95" y="316"/>
                </a:lnTo>
                <a:lnTo>
                  <a:pt x="96" y="316"/>
                </a:lnTo>
                <a:lnTo>
                  <a:pt x="96" y="318"/>
                </a:lnTo>
                <a:lnTo>
                  <a:pt x="96" y="320"/>
                </a:lnTo>
                <a:lnTo>
                  <a:pt x="97" y="322"/>
                </a:lnTo>
                <a:lnTo>
                  <a:pt x="97" y="324"/>
                </a:lnTo>
                <a:lnTo>
                  <a:pt x="98" y="325"/>
                </a:lnTo>
                <a:lnTo>
                  <a:pt x="98" y="327"/>
                </a:lnTo>
                <a:lnTo>
                  <a:pt x="99" y="327"/>
                </a:lnTo>
                <a:lnTo>
                  <a:pt x="99" y="329"/>
                </a:lnTo>
                <a:lnTo>
                  <a:pt x="99" y="331"/>
                </a:lnTo>
                <a:lnTo>
                  <a:pt x="101" y="333"/>
                </a:lnTo>
                <a:lnTo>
                  <a:pt x="102" y="335"/>
                </a:lnTo>
                <a:lnTo>
                  <a:pt x="102" y="337"/>
                </a:lnTo>
                <a:lnTo>
                  <a:pt x="102" y="339"/>
                </a:lnTo>
                <a:lnTo>
                  <a:pt x="102" y="341"/>
                </a:lnTo>
                <a:lnTo>
                  <a:pt x="103" y="341"/>
                </a:lnTo>
                <a:lnTo>
                  <a:pt x="103" y="343"/>
                </a:lnTo>
                <a:lnTo>
                  <a:pt x="104" y="343"/>
                </a:lnTo>
                <a:lnTo>
                  <a:pt x="104" y="345"/>
                </a:lnTo>
                <a:lnTo>
                  <a:pt x="105" y="345"/>
                </a:lnTo>
                <a:lnTo>
                  <a:pt x="105" y="347"/>
                </a:lnTo>
                <a:lnTo>
                  <a:pt x="106" y="347"/>
                </a:lnTo>
                <a:lnTo>
                  <a:pt x="107" y="347"/>
                </a:lnTo>
                <a:lnTo>
                  <a:pt x="107" y="349"/>
                </a:lnTo>
                <a:lnTo>
                  <a:pt x="108" y="347"/>
                </a:lnTo>
                <a:lnTo>
                  <a:pt x="110" y="347"/>
                </a:lnTo>
                <a:lnTo>
                  <a:pt x="111" y="345"/>
                </a:lnTo>
                <a:lnTo>
                  <a:pt x="112" y="345"/>
                </a:lnTo>
                <a:lnTo>
                  <a:pt x="112" y="343"/>
                </a:lnTo>
                <a:lnTo>
                  <a:pt x="112" y="341"/>
                </a:lnTo>
                <a:lnTo>
                  <a:pt x="112" y="339"/>
                </a:lnTo>
                <a:lnTo>
                  <a:pt x="113" y="339"/>
                </a:lnTo>
                <a:lnTo>
                  <a:pt x="113" y="337"/>
                </a:lnTo>
                <a:lnTo>
                  <a:pt x="113" y="335"/>
                </a:lnTo>
                <a:lnTo>
                  <a:pt x="114" y="333"/>
                </a:lnTo>
                <a:lnTo>
                  <a:pt x="114" y="331"/>
                </a:lnTo>
                <a:lnTo>
                  <a:pt x="114" y="329"/>
                </a:lnTo>
                <a:lnTo>
                  <a:pt x="115" y="327"/>
                </a:lnTo>
                <a:lnTo>
                  <a:pt x="115" y="325"/>
                </a:lnTo>
                <a:lnTo>
                  <a:pt x="116" y="322"/>
                </a:lnTo>
                <a:lnTo>
                  <a:pt x="116" y="320"/>
                </a:lnTo>
                <a:lnTo>
                  <a:pt x="116" y="318"/>
                </a:lnTo>
                <a:lnTo>
                  <a:pt x="117" y="314"/>
                </a:lnTo>
                <a:lnTo>
                  <a:pt x="117" y="312"/>
                </a:lnTo>
                <a:lnTo>
                  <a:pt x="119" y="308"/>
                </a:lnTo>
                <a:lnTo>
                  <a:pt x="119" y="306"/>
                </a:lnTo>
                <a:lnTo>
                  <a:pt x="119" y="302"/>
                </a:lnTo>
                <a:lnTo>
                  <a:pt x="120" y="298"/>
                </a:lnTo>
                <a:lnTo>
                  <a:pt x="120" y="296"/>
                </a:lnTo>
                <a:lnTo>
                  <a:pt x="120" y="293"/>
                </a:lnTo>
                <a:lnTo>
                  <a:pt x="121" y="289"/>
                </a:lnTo>
                <a:lnTo>
                  <a:pt x="121" y="285"/>
                </a:lnTo>
                <a:lnTo>
                  <a:pt x="122" y="281"/>
                </a:lnTo>
                <a:lnTo>
                  <a:pt x="122" y="277"/>
                </a:lnTo>
                <a:lnTo>
                  <a:pt x="122" y="273"/>
                </a:lnTo>
                <a:lnTo>
                  <a:pt x="122" y="269"/>
                </a:lnTo>
                <a:lnTo>
                  <a:pt x="122" y="265"/>
                </a:lnTo>
                <a:lnTo>
                  <a:pt x="123" y="262"/>
                </a:lnTo>
                <a:lnTo>
                  <a:pt x="123" y="258"/>
                </a:lnTo>
                <a:lnTo>
                  <a:pt x="123" y="254"/>
                </a:lnTo>
                <a:lnTo>
                  <a:pt x="124" y="250"/>
                </a:lnTo>
                <a:lnTo>
                  <a:pt x="124" y="246"/>
                </a:lnTo>
                <a:lnTo>
                  <a:pt x="124" y="242"/>
                </a:lnTo>
                <a:lnTo>
                  <a:pt x="125" y="238"/>
                </a:lnTo>
                <a:lnTo>
                  <a:pt x="125" y="234"/>
                </a:lnTo>
                <a:lnTo>
                  <a:pt x="126" y="230"/>
                </a:lnTo>
                <a:lnTo>
                  <a:pt x="126" y="225"/>
                </a:lnTo>
                <a:lnTo>
                  <a:pt x="126" y="221"/>
                </a:lnTo>
                <a:lnTo>
                  <a:pt x="128" y="217"/>
                </a:lnTo>
                <a:lnTo>
                  <a:pt x="128" y="213"/>
                </a:lnTo>
                <a:lnTo>
                  <a:pt x="129" y="209"/>
                </a:lnTo>
                <a:lnTo>
                  <a:pt x="129" y="205"/>
                </a:lnTo>
                <a:lnTo>
                  <a:pt x="129" y="201"/>
                </a:lnTo>
                <a:lnTo>
                  <a:pt x="130" y="199"/>
                </a:lnTo>
                <a:lnTo>
                  <a:pt x="130" y="196"/>
                </a:lnTo>
                <a:lnTo>
                  <a:pt x="131" y="192"/>
                </a:lnTo>
                <a:lnTo>
                  <a:pt x="131" y="188"/>
                </a:lnTo>
                <a:lnTo>
                  <a:pt x="131" y="186"/>
                </a:lnTo>
                <a:lnTo>
                  <a:pt x="132" y="182"/>
                </a:lnTo>
                <a:lnTo>
                  <a:pt x="132" y="180"/>
                </a:lnTo>
                <a:lnTo>
                  <a:pt x="132" y="176"/>
                </a:lnTo>
                <a:lnTo>
                  <a:pt x="132" y="174"/>
                </a:lnTo>
                <a:lnTo>
                  <a:pt x="132" y="170"/>
                </a:lnTo>
                <a:lnTo>
                  <a:pt x="133" y="168"/>
                </a:lnTo>
                <a:lnTo>
                  <a:pt x="133" y="167"/>
                </a:lnTo>
                <a:lnTo>
                  <a:pt x="133" y="165"/>
                </a:lnTo>
                <a:lnTo>
                  <a:pt x="134" y="163"/>
                </a:lnTo>
                <a:lnTo>
                  <a:pt x="134" y="161"/>
                </a:lnTo>
                <a:lnTo>
                  <a:pt x="136" y="161"/>
                </a:lnTo>
                <a:lnTo>
                  <a:pt x="136" y="159"/>
                </a:lnTo>
                <a:lnTo>
                  <a:pt x="137" y="157"/>
                </a:lnTo>
                <a:lnTo>
                  <a:pt x="138" y="157"/>
                </a:lnTo>
                <a:lnTo>
                  <a:pt x="139" y="157"/>
                </a:lnTo>
                <a:lnTo>
                  <a:pt x="139" y="159"/>
                </a:lnTo>
                <a:lnTo>
                  <a:pt x="140" y="161"/>
                </a:lnTo>
                <a:lnTo>
                  <a:pt x="140" y="163"/>
                </a:lnTo>
                <a:lnTo>
                  <a:pt x="141" y="165"/>
                </a:lnTo>
                <a:lnTo>
                  <a:pt x="141" y="167"/>
                </a:lnTo>
                <a:lnTo>
                  <a:pt x="141" y="168"/>
                </a:lnTo>
                <a:lnTo>
                  <a:pt x="142" y="170"/>
                </a:lnTo>
                <a:lnTo>
                  <a:pt x="142" y="174"/>
                </a:lnTo>
                <a:lnTo>
                  <a:pt x="142" y="176"/>
                </a:lnTo>
                <a:lnTo>
                  <a:pt x="142" y="180"/>
                </a:lnTo>
                <a:lnTo>
                  <a:pt x="142" y="184"/>
                </a:lnTo>
                <a:lnTo>
                  <a:pt x="143" y="188"/>
                </a:lnTo>
                <a:lnTo>
                  <a:pt x="143" y="192"/>
                </a:lnTo>
                <a:lnTo>
                  <a:pt x="143" y="196"/>
                </a:lnTo>
                <a:lnTo>
                  <a:pt x="145" y="201"/>
                </a:lnTo>
                <a:lnTo>
                  <a:pt x="145" y="205"/>
                </a:lnTo>
                <a:lnTo>
                  <a:pt x="146" y="211"/>
                </a:lnTo>
                <a:lnTo>
                  <a:pt x="146" y="217"/>
                </a:lnTo>
                <a:lnTo>
                  <a:pt x="146" y="221"/>
                </a:lnTo>
                <a:lnTo>
                  <a:pt x="147" y="227"/>
                </a:lnTo>
                <a:lnTo>
                  <a:pt x="147" y="234"/>
                </a:lnTo>
                <a:lnTo>
                  <a:pt x="148" y="240"/>
                </a:lnTo>
                <a:lnTo>
                  <a:pt x="148" y="246"/>
                </a:lnTo>
                <a:lnTo>
                  <a:pt x="148" y="254"/>
                </a:lnTo>
                <a:lnTo>
                  <a:pt x="149" y="260"/>
                </a:lnTo>
                <a:lnTo>
                  <a:pt x="149" y="267"/>
                </a:lnTo>
                <a:lnTo>
                  <a:pt x="149" y="273"/>
                </a:lnTo>
                <a:lnTo>
                  <a:pt x="150" y="281"/>
                </a:lnTo>
                <a:lnTo>
                  <a:pt x="150" y="289"/>
                </a:lnTo>
                <a:lnTo>
                  <a:pt x="151" y="296"/>
                </a:lnTo>
                <a:lnTo>
                  <a:pt x="151" y="304"/>
                </a:lnTo>
                <a:lnTo>
                  <a:pt x="151" y="312"/>
                </a:lnTo>
                <a:lnTo>
                  <a:pt x="152" y="320"/>
                </a:lnTo>
                <a:lnTo>
                  <a:pt x="152" y="327"/>
                </a:lnTo>
                <a:lnTo>
                  <a:pt x="152" y="335"/>
                </a:lnTo>
                <a:lnTo>
                  <a:pt x="152" y="343"/>
                </a:lnTo>
                <a:lnTo>
                  <a:pt x="152" y="351"/>
                </a:lnTo>
                <a:lnTo>
                  <a:pt x="154" y="358"/>
                </a:lnTo>
                <a:lnTo>
                  <a:pt x="154" y="366"/>
                </a:lnTo>
                <a:lnTo>
                  <a:pt x="154" y="376"/>
                </a:lnTo>
                <a:lnTo>
                  <a:pt x="155" y="384"/>
                </a:lnTo>
                <a:lnTo>
                  <a:pt x="155" y="391"/>
                </a:lnTo>
                <a:lnTo>
                  <a:pt x="156" y="399"/>
                </a:lnTo>
                <a:lnTo>
                  <a:pt x="156" y="407"/>
                </a:lnTo>
                <a:lnTo>
                  <a:pt x="156" y="415"/>
                </a:lnTo>
                <a:lnTo>
                  <a:pt x="157" y="422"/>
                </a:lnTo>
                <a:lnTo>
                  <a:pt x="157" y="430"/>
                </a:lnTo>
                <a:lnTo>
                  <a:pt x="158" y="438"/>
                </a:lnTo>
                <a:lnTo>
                  <a:pt x="158" y="444"/>
                </a:lnTo>
                <a:lnTo>
                  <a:pt x="158" y="452"/>
                </a:lnTo>
                <a:lnTo>
                  <a:pt x="159" y="459"/>
                </a:lnTo>
                <a:lnTo>
                  <a:pt x="159" y="465"/>
                </a:lnTo>
                <a:lnTo>
                  <a:pt x="159" y="471"/>
                </a:lnTo>
                <a:lnTo>
                  <a:pt x="160" y="479"/>
                </a:lnTo>
                <a:lnTo>
                  <a:pt x="160" y="484"/>
                </a:lnTo>
                <a:lnTo>
                  <a:pt x="161" y="490"/>
                </a:lnTo>
                <a:lnTo>
                  <a:pt x="161" y="496"/>
                </a:lnTo>
                <a:lnTo>
                  <a:pt x="161" y="500"/>
                </a:lnTo>
                <a:lnTo>
                  <a:pt x="163" y="506"/>
                </a:lnTo>
                <a:lnTo>
                  <a:pt x="163" y="510"/>
                </a:lnTo>
                <a:lnTo>
                  <a:pt x="163" y="514"/>
                </a:lnTo>
                <a:lnTo>
                  <a:pt x="163" y="517"/>
                </a:lnTo>
                <a:lnTo>
                  <a:pt x="163" y="521"/>
                </a:lnTo>
                <a:lnTo>
                  <a:pt x="164" y="525"/>
                </a:lnTo>
                <a:lnTo>
                  <a:pt x="164" y="529"/>
                </a:lnTo>
                <a:lnTo>
                  <a:pt x="165" y="531"/>
                </a:lnTo>
                <a:lnTo>
                  <a:pt x="165" y="533"/>
                </a:lnTo>
                <a:lnTo>
                  <a:pt x="165" y="535"/>
                </a:lnTo>
                <a:lnTo>
                  <a:pt x="166" y="537"/>
                </a:lnTo>
                <a:lnTo>
                  <a:pt x="166" y="539"/>
                </a:lnTo>
                <a:lnTo>
                  <a:pt x="167" y="539"/>
                </a:lnTo>
                <a:lnTo>
                  <a:pt x="168" y="537"/>
                </a:lnTo>
                <a:lnTo>
                  <a:pt x="168" y="535"/>
                </a:lnTo>
                <a:lnTo>
                  <a:pt x="169" y="533"/>
                </a:lnTo>
                <a:lnTo>
                  <a:pt x="169" y="531"/>
                </a:lnTo>
                <a:lnTo>
                  <a:pt x="171" y="529"/>
                </a:lnTo>
                <a:lnTo>
                  <a:pt x="171" y="525"/>
                </a:lnTo>
                <a:lnTo>
                  <a:pt x="171" y="521"/>
                </a:lnTo>
                <a:lnTo>
                  <a:pt x="172" y="517"/>
                </a:lnTo>
                <a:lnTo>
                  <a:pt x="172" y="514"/>
                </a:lnTo>
                <a:lnTo>
                  <a:pt x="172" y="508"/>
                </a:lnTo>
                <a:lnTo>
                  <a:pt x="173" y="504"/>
                </a:lnTo>
                <a:lnTo>
                  <a:pt x="173" y="498"/>
                </a:lnTo>
                <a:lnTo>
                  <a:pt x="173" y="492"/>
                </a:lnTo>
                <a:lnTo>
                  <a:pt x="173" y="484"/>
                </a:lnTo>
                <a:lnTo>
                  <a:pt x="173" y="479"/>
                </a:lnTo>
                <a:lnTo>
                  <a:pt x="174" y="471"/>
                </a:lnTo>
                <a:lnTo>
                  <a:pt x="174" y="463"/>
                </a:lnTo>
                <a:lnTo>
                  <a:pt x="175" y="455"/>
                </a:lnTo>
                <a:lnTo>
                  <a:pt x="175" y="448"/>
                </a:lnTo>
                <a:lnTo>
                  <a:pt x="175" y="440"/>
                </a:lnTo>
                <a:lnTo>
                  <a:pt x="176" y="430"/>
                </a:lnTo>
                <a:lnTo>
                  <a:pt x="176" y="422"/>
                </a:lnTo>
                <a:lnTo>
                  <a:pt x="176" y="413"/>
                </a:lnTo>
                <a:lnTo>
                  <a:pt x="177" y="403"/>
                </a:lnTo>
                <a:lnTo>
                  <a:pt x="177" y="393"/>
                </a:lnTo>
                <a:lnTo>
                  <a:pt x="178" y="384"/>
                </a:lnTo>
                <a:lnTo>
                  <a:pt x="178" y="374"/>
                </a:lnTo>
                <a:lnTo>
                  <a:pt x="178" y="362"/>
                </a:lnTo>
                <a:lnTo>
                  <a:pt x="180" y="353"/>
                </a:lnTo>
                <a:lnTo>
                  <a:pt x="180" y="341"/>
                </a:lnTo>
                <a:lnTo>
                  <a:pt x="181" y="331"/>
                </a:lnTo>
                <a:lnTo>
                  <a:pt x="181" y="320"/>
                </a:lnTo>
                <a:lnTo>
                  <a:pt x="181" y="308"/>
                </a:lnTo>
                <a:lnTo>
                  <a:pt x="182" y="298"/>
                </a:lnTo>
                <a:lnTo>
                  <a:pt x="182" y="287"/>
                </a:lnTo>
                <a:lnTo>
                  <a:pt x="183" y="275"/>
                </a:lnTo>
                <a:lnTo>
                  <a:pt x="183" y="263"/>
                </a:lnTo>
                <a:lnTo>
                  <a:pt x="183" y="252"/>
                </a:lnTo>
                <a:lnTo>
                  <a:pt x="183" y="240"/>
                </a:lnTo>
                <a:lnTo>
                  <a:pt x="183" y="230"/>
                </a:lnTo>
                <a:lnTo>
                  <a:pt x="183" y="219"/>
                </a:lnTo>
                <a:lnTo>
                  <a:pt x="184" y="207"/>
                </a:lnTo>
                <a:lnTo>
                  <a:pt x="184" y="196"/>
                </a:lnTo>
                <a:lnTo>
                  <a:pt x="185" y="186"/>
                </a:lnTo>
                <a:lnTo>
                  <a:pt x="185" y="174"/>
                </a:lnTo>
                <a:lnTo>
                  <a:pt x="185" y="165"/>
                </a:lnTo>
                <a:lnTo>
                  <a:pt x="186" y="153"/>
                </a:lnTo>
                <a:lnTo>
                  <a:pt x="186" y="143"/>
                </a:lnTo>
                <a:lnTo>
                  <a:pt x="187" y="134"/>
                </a:lnTo>
                <a:lnTo>
                  <a:pt x="187" y="124"/>
                </a:lnTo>
                <a:lnTo>
                  <a:pt x="187" y="114"/>
                </a:lnTo>
                <a:lnTo>
                  <a:pt x="189" y="104"/>
                </a:lnTo>
                <a:lnTo>
                  <a:pt x="189" y="97"/>
                </a:lnTo>
                <a:lnTo>
                  <a:pt x="189" y="87"/>
                </a:lnTo>
                <a:lnTo>
                  <a:pt x="190" y="79"/>
                </a:lnTo>
                <a:lnTo>
                  <a:pt x="190" y="72"/>
                </a:lnTo>
                <a:lnTo>
                  <a:pt x="191" y="64"/>
                </a:lnTo>
                <a:lnTo>
                  <a:pt x="191" y="56"/>
                </a:lnTo>
                <a:lnTo>
                  <a:pt x="191" y="50"/>
                </a:lnTo>
                <a:lnTo>
                  <a:pt x="192" y="42"/>
                </a:lnTo>
                <a:lnTo>
                  <a:pt x="192" y="37"/>
                </a:lnTo>
                <a:lnTo>
                  <a:pt x="193" y="31"/>
                </a:lnTo>
                <a:lnTo>
                  <a:pt x="193" y="27"/>
                </a:lnTo>
                <a:lnTo>
                  <a:pt x="193" y="21"/>
                </a:lnTo>
                <a:lnTo>
                  <a:pt x="193" y="17"/>
                </a:lnTo>
                <a:lnTo>
                  <a:pt x="193" y="13"/>
                </a:lnTo>
                <a:lnTo>
                  <a:pt x="193" y="9"/>
                </a:lnTo>
                <a:lnTo>
                  <a:pt x="194" y="8"/>
                </a:lnTo>
                <a:lnTo>
                  <a:pt x="194" y="6"/>
                </a:lnTo>
                <a:lnTo>
                  <a:pt x="195" y="4"/>
                </a:lnTo>
                <a:lnTo>
                  <a:pt x="195" y="2"/>
                </a:lnTo>
                <a:lnTo>
                  <a:pt x="195" y="0"/>
                </a:lnTo>
                <a:lnTo>
                  <a:pt x="197" y="0"/>
                </a:lnTo>
                <a:lnTo>
                  <a:pt x="198" y="0"/>
                </a:lnTo>
                <a:lnTo>
                  <a:pt x="198" y="2"/>
                </a:lnTo>
                <a:lnTo>
                  <a:pt x="198" y="4"/>
                </a:lnTo>
                <a:lnTo>
                  <a:pt x="199" y="6"/>
                </a:lnTo>
                <a:lnTo>
                  <a:pt x="199" y="8"/>
                </a:lnTo>
                <a:lnTo>
                  <a:pt x="200" y="9"/>
                </a:lnTo>
                <a:lnTo>
                  <a:pt x="200" y="13"/>
                </a:lnTo>
                <a:lnTo>
                  <a:pt x="200" y="17"/>
                </a:lnTo>
                <a:lnTo>
                  <a:pt x="201" y="21"/>
                </a:lnTo>
                <a:lnTo>
                  <a:pt x="201" y="27"/>
                </a:lnTo>
                <a:lnTo>
                  <a:pt x="201" y="31"/>
                </a:lnTo>
                <a:lnTo>
                  <a:pt x="202" y="37"/>
                </a:lnTo>
                <a:lnTo>
                  <a:pt x="202" y="42"/>
                </a:lnTo>
                <a:lnTo>
                  <a:pt x="203" y="50"/>
                </a:lnTo>
                <a:lnTo>
                  <a:pt x="203" y="56"/>
                </a:lnTo>
                <a:lnTo>
                  <a:pt x="203" y="64"/>
                </a:lnTo>
                <a:lnTo>
                  <a:pt x="203" y="72"/>
                </a:lnTo>
                <a:lnTo>
                  <a:pt x="203" y="79"/>
                </a:lnTo>
                <a:lnTo>
                  <a:pt x="204" y="87"/>
                </a:lnTo>
                <a:lnTo>
                  <a:pt x="204" y="97"/>
                </a:lnTo>
                <a:lnTo>
                  <a:pt x="204" y="104"/>
                </a:lnTo>
                <a:lnTo>
                  <a:pt x="206" y="114"/>
                </a:lnTo>
                <a:lnTo>
                  <a:pt x="206" y="124"/>
                </a:lnTo>
                <a:lnTo>
                  <a:pt x="206" y="134"/>
                </a:lnTo>
                <a:lnTo>
                  <a:pt x="207" y="143"/>
                </a:lnTo>
                <a:lnTo>
                  <a:pt x="207" y="153"/>
                </a:lnTo>
                <a:lnTo>
                  <a:pt x="208" y="165"/>
                </a:lnTo>
                <a:lnTo>
                  <a:pt x="208" y="174"/>
                </a:lnTo>
                <a:lnTo>
                  <a:pt x="208" y="186"/>
                </a:lnTo>
                <a:lnTo>
                  <a:pt x="209" y="196"/>
                </a:lnTo>
                <a:lnTo>
                  <a:pt x="209" y="207"/>
                </a:lnTo>
                <a:lnTo>
                  <a:pt x="210" y="219"/>
                </a:lnTo>
                <a:lnTo>
                  <a:pt x="210" y="230"/>
                </a:lnTo>
                <a:lnTo>
                  <a:pt x="210" y="240"/>
                </a:lnTo>
                <a:lnTo>
                  <a:pt x="211" y="252"/>
                </a:lnTo>
                <a:lnTo>
                  <a:pt x="211" y="263"/>
                </a:lnTo>
                <a:lnTo>
                  <a:pt x="211" y="275"/>
                </a:lnTo>
                <a:lnTo>
                  <a:pt x="212" y="287"/>
                </a:lnTo>
                <a:lnTo>
                  <a:pt x="212" y="298"/>
                </a:lnTo>
                <a:lnTo>
                  <a:pt x="213" y="308"/>
                </a:lnTo>
                <a:lnTo>
                  <a:pt x="213" y="320"/>
                </a:lnTo>
                <a:lnTo>
                  <a:pt x="213" y="331"/>
                </a:lnTo>
                <a:lnTo>
                  <a:pt x="213" y="341"/>
                </a:lnTo>
                <a:lnTo>
                  <a:pt x="213" y="353"/>
                </a:lnTo>
                <a:lnTo>
                  <a:pt x="215" y="362"/>
                </a:lnTo>
                <a:lnTo>
                  <a:pt x="215" y="374"/>
                </a:lnTo>
                <a:lnTo>
                  <a:pt x="215" y="384"/>
                </a:lnTo>
                <a:lnTo>
                  <a:pt x="216" y="393"/>
                </a:lnTo>
                <a:lnTo>
                  <a:pt x="216" y="403"/>
                </a:lnTo>
                <a:lnTo>
                  <a:pt x="217" y="413"/>
                </a:lnTo>
                <a:lnTo>
                  <a:pt x="217" y="422"/>
                </a:lnTo>
                <a:lnTo>
                  <a:pt x="217" y="430"/>
                </a:lnTo>
                <a:lnTo>
                  <a:pt x="218" y="440"/>
                </a:lnTo>
                <a:lnTo>
                  <a:pt x="218" y="448"/>
                </a:lnTo>
                <a:lnTo>
                  <a:pt x="218" y="455"/>
                </a:lnTo>
                <a:lnTo>
                  <a:pt x="219" y="463"/>
                </a:lnTo>
                <a:lnTo>
                  <a:pt x="219" y="471"/>
                </a:lnTo>
                <a:lnTo>
                  <a:pt x="220" y="479"/>
                </a:lnTo>
                <a:lnTo>
                  <a:pt x="220" y="484"/>
                </a:lnTo>
                <a:lnTo>
                  <a:pt x="220" y="492"/>
                </a:lnTo>
                <a:lnTo>
                  <a:pt x="221" y="498"/>
                </a:lnTo>
                <a:lnTo>
                  <a:pt x="221" y="504"/>
                </a:lnTo>
                <a:lnTo>
                  <a:pt x="222" y="508"/>
                </a:lnTo>
                <a:lnTo>
                  <a:pt x="222" y="514"/>
                </a:lnTo>
                <a:lnTo>
                  <a:pt x="222" y="517"/>
                </a:lnTo>
                <a:lnTo>
                  <a:pt x="224" y="521"/>
                </a:lnTo>
                <a:lnTo>
                  <a:pt x="224" y="525"/>
                </a:lnTo>
                <a:lnTo>
                  <a:pt x="224" y="529"/>
                </a:lnTo>
                <a:lnTo>
                  <a:pt x="224" y="531"/>
                </a:lnTo>
                <a:lnTo>
                  <a:pt x="224" y="533"/>
                </a:lnTo>
                <a:lnTo>
                  <a:pt x="225" y="535"/>
                </a:lnTo>
                <a:lnTo>
                  <a:pt x="225" y="537"/>
                </a:lnTo>
                <a:lnTo>
                  <a:pt x="226" y="539"/>
                </a:lnTo>
                <a:lnTo>
                  <a:pt x="227" y="539"/>
                </a:lnTo>
                <a:lnTo>
                  <a:pt x="227" y="537"/>
                </a:lnTo>
                <a:lnTo>
                  <a:pt x="228" y="535"/>
                </a:lnTo>
                <a:lnTo>
                  <a:pt x="228" y="533"/>
                </a:lnTo>
                <a:lnTo>
                  <a:pt x="228" y="531"/>
                </a:lnTo>
                <a:lnTo>
                  <a:pt x="229" y="529"/>
                </a:lnTo>
                <a:lnTo>
                  <a:pt x="229" y="525"/>
                </a:lnTo>
                <a:lnTo>
                  <a:pt x="230" y="521"/>
                </a:lnTo>
                <a:lnTo>
                  <a:pt x="230" y="517"/>
                </a:lnTo>
                <a:lnTo>
                  <a:pt x="230" y="514"/>
                </a:lnTo>
                <a:lnTo>
                  <a:pt x="232" y="510"/>
                </a:lnTo>
                <a:lnTo>
                  <a:pt x="232" y="506"/>
                </a:lnTo>
                <a:lnTo>
                  <a:pt x="233" y="500"/>
                </a:lnTo>
                <a:lnTo>
                  <a:pt x="233" y="496"/>
                </a:lnTo>
                <a:lnTo>
                  <a:pt x="233" y="490"/>
                </a:lnTo>
                <a:lnTo>
                  <a:pt x="234" y="484"/>
                </a:lnTo>
                <a:lnTo>
                  <a:pt x="234" y="479"/>
                </a:lnTo>
                <a:lnTo>
                  <a:pt x="234" y="471"/>
                </a:lnTo>
                <a:lnTo>
                  <a:pt x="234" y="465"/>
                </a:lnTo>
                <a:lnTo>
                  <a:pt x="234" y="459"/>
                </a:lnTo>
                <a:lnTo>
                  <a:pt x="235" y="452"/>
                </a:lnTo>
                <a:lnTo>
                  <a:pt x="235" y="444"/>
                </a:lnTo>
                <a:lnTo>
                  <a:pt x="235" y="438"/>
                </a:lnTo>
                <a:lnTo>
                  <a:pt x="236" y="430"/>
                </a:lnTo>
                <a:lnTo>
                  <a:pt x="236" y="422"/>
                </a:lnTo>
                <a:lnTo>
                  <a:pt x="237" y="415"/>
                </a:lnTo>
                <a:lnTo>
                  <a:pt x="237" y="407"/>
                </a:lnTo>
                <a:lnTo>
                  <a:pt x="237" y="399"/>
                </a:lnTo>
                <a:lnTo>
                  <a:pt x="238" y="391"/>
                </a:lnTo>
                <a:lnTo>
                  <a:pt x="238" y="384"/>
                </a:lnTo>
                <a:lnTo>
                  <a:pt x="239" y="376"/>
                </a:lnTo>
                <a:lnTo>
                  <a:pt x="239" y="366"/>
                </a:lnTo>
                <a:lnTo>
                  <a:pt x="239" y="358"/>
                </a:lnTo>
                <a:lnTo>
                  <a:pt x="241" y="351"/>
                </a:lnTo>
                <a:lnTo>
                  <a:pt x="241" y="343"/>
                </a:lnTo>
                <a:lnTo>
                  <a:pt x="241" y="335"/>
                </a:lnTo>
                <a:lnTo>
                  <a:pt x="242" y="327"/>
                </a:lnTo>
                <a:lnTo>
                  <a:pt x="242" y="320"/>
                </a:lnTo>
                <a:lnTo>
                  <a:pt x="243" y="312"/>
                </a:lnTo>
                <a:lnTo>
                  <a:pt x="243" y="304"/>
                </a:lnTo>
                <a:lnTo>
                  <a:pt x="243" y="296"/>
                </a:lnTo>
                <a:lnTo>
                  <a:pt x="244" y="289"/>
                </a:lnTo>
                <a:lnTo>
                  <a:pt x="244" y="281"/>
                </a:lnTo>
                <a:lnTo>
                  <a:pt x="244" y="273"/>
                </a:lnTo>
                <a:lnTo>
                  <a:pt x="244" y="267"/>
                </a:lnTo>
                <a:lnTo>
                  <a:pt x="244" y="260"/>
                </a:lnTo>
                <a:lnTo>
                  <a:pt x="245" y="254"/>
                </a:lnTo>
                <a:lnTo>
                  <a:pt x="245" y="246"/>
                </a:lnTo>
                <a:lnTo>
                  <a:pt x="245" y="240"/>
                </a:lnTo>
                <a:lnTo>
                  <a:pt x="246" y="234"/>
                </a:lnTo>
                <a:lnTo>
                  <a:pt x="246" y="227"/>
                </a:lnTo>
                <a:lnTo>
                  <a:pt x="247" y="221"/>
                </a:lnTo>
                <a:lnTo>
                  <a:pt x="247" y="217"/>
                </a:lnTo>
                <a:lnTo>
                  <a:pt x="247" y="211"/>
                </a:lnTo>
                <a:lnTo>
                  <a:pt x="248" y="205"/>
                </a:lnTo>
                <a:lnTo>
                  <a:pt x="248" y="201"/>
                </a:lnTo>
                <a:lnTo>
                  <a:pt x="250" y="196"/>
                </a:lnTo>
                <a:lnTo>
                  <a:pt x="250" y="192"/>
                </a:lnTo>
                <a:lnTo>
                  <a:pt x="250" y="188"/>
                </a:lnTo>
                <a:lnTo>
                  <a:pt x="251" y="184"/>
                </a:lnTo>
                <a:lnTo>
                  <a:pt x="251" y="180"/>
                </a:lnTo>
                <a:lnTo>
                  <a:pt x="252" y="176"/>
                </a:lnTo>
                <a:lnTo>
                  <a:pt x="252" y="174"/>
                </a:lnTo>
                <a:lnTo>
                  <a:pt x="252" y="170"/>
                </a:lnTo>
                <a:lnTo>
                  <a:pt x="253" y="168"/>
                </a:lnTo>
                <a:lnTo>
                  <a:pt x="253" y="167"/>
                </a:lnTo>
                <a:lnTo>
                  <a:pt x="253" y="165"/>
                </a:lnTo>
                <a:lnTo>
                  <a:pt x="254" y="163"/>
                </a:lnTo>
                <a:lnTo>
                  <a:pt x="254" y="161"/>
                </a:lnTo>
                <a:lnTo>
                  <a:pt x="254" y="159"/>
                </a:lnTo>
                <a:lnTo>
                  <a:pt x="254" y="157"/>
                </a:lnTo>
                <a:lnTo>
                  <a:pt x="255" y="157"/>
                </a:lnTo>
                <a:lnTo>
                  <a:pt x="256" y="157"/>
                </a:lnTo>
                <a:lnTo>
                  <a:pt x="257" y="159"/>
                </a:lnTo>
                <a:lnTo>
                  <a:pt x="257" y="161"/>
                </a:lnTo>
                <a:lnTo>
                  <a:pt x="259" y="161"/>
                </a:lnTo>
                <a:lnTo>
                  <a:pt x="259" y="163"/>
                </a:lnTo>
                <a:lnTo>
                  <a:pt x="260" y="165"/>
                </a:lnTo>
                <a:lnTo>
                  <a:pt x="260" y="167"/>
                </a:lnTo>
                <a:lnTo>
                  <a:pt x="260" y="168"/>
                </a:lnTo>
                <a:lnTo>
                  <a:pt x="261" y="170"/>
                </a:lnTo>
                <a:lnTo>
                  <a:pt x="261" y="174"/>
                </a:lnTo>
                <a:lnTo>
                  <a:pt x="262" y="176"/>
                </a:lnTo>
                <a:lnTo>
                  <a:pt x="262" y="180"/>
                </a:lnTo>
                <a:lnTo>
                  <a:pt x="262" y="182"/>
                </a:lnTo>
                <a:lnTo>
                  <a:pt x="263" y="186"/>
                </a:lnTo>
                <a:lnTo>
                  <a:pt x="263" y="188"/>
                </a:lnTo>
                <a:lnTo>
                  <a:pt x="263" y="192"/>
                </a:lnTo>
                <a:lnTo>
                  <a:pt x="264" y="196"/>
                </a:lnTo>
                <a:lnTo>
                  <a:pt x="264" y="199"/>
                </a:lnTo>
                <a:lnTo>
                  <a:pt x="264" y="201"/>
                </a:lnTo>
                <a:lnTo>
                  <a:pt x="264" y="205"/>
                </a:lnTo>
                <a:lnTo>
                  <a:pt x="264" y="209"/>
                </a:lnTo>
                <a:lnTo>
                  <a:pt x="265" y="213"/>
                </a:lnTo>
                <a:lnTo>
                  <a:pt x="265" y="217"/>
                </a:lnTo>
                <a:lnTo>
                  <a:pt x="267" y="221"/>
                </a:lnTo>
                <a:lnTo>
                  <a:pt x="267" y="225"/>
                </a:lnTo>
                <a:lnTo>
                  <a:pt x="267" y="230"/>
                </a:lnTo>
                <a:lnTo>
                  <a:pt x="268" y="234"/>
                </a:lnTo>
                <a:lnTo>
                  <a:pt x="268" y="238"/>
                </a:lnTo>
                <a:lnTo>
                  <a:pt x="269" y="242"/>
                </a:lnTo>
                <a:lnTo>
                  <a:pt x="269" y="246"/>
                </a:lnTo>
                <a:lnTo>
                  <a:pt x="269" y="250"/>
                </a:lnTo>
                <a:lnTo>
                  <a:pt x="270" y="254"/>
                </a:lnTo>
                <a:lnTo>
                  <a:pt x="270" y="258"/>
                </a:lnTo>
                <a:lnTo>
                  <a:pt x="270" y="262"/>
                </a:lnTo>
                <a:lnTo>
                  <a:pt x="271" y="265"/>
                </a:lnTo>
                <a:lnTo>
                  <a:pt x="271" y="269"/>
                </a:lnTo>
                <a:lnTo>
                  <a:pt x="272" y="273"/>
                </a:lnTo>
                <a:lnTo>
                  <a:pt x="272" y="277"/>
                </a:lnTo>
                <a:lnTo>
                  <a:pt x="272" y="281"/>
                </a:lnTo>
                <a:lnTo>
                  <a:pt x="273" y="285"/>
                </a:lnTo>
                <a:lnTo>
                  <a:pt x="273" y="289"/>
                </a:lnTo>
                <a:lnTo>
                  <a:pt x="274" y="293"/>
                </a:lnTo>
                <a:lnTo>
                  <a:pt x="274" y="296"/>
                </a:lnTo>
                <a:lnTo>
                  <a:pt x="274" y="298"/>
                </a:lnTo>
                <a:lnTo>
                  <a:pt x="274" y="302"/>
                </a:lnTo>
                <a:lnTo>
                  <a:pt x="274" y="306"/>
                </a:lnTo>
                <a:lnTo>
                  <a:pt x="274" y="308"/>
                </a:lnTo>
                <a:lnTo>
                  <a:pt x="276" y="312"/>
                </a:lnTo>
                <a:lnTo>
                  <a:pt x="276" y="314"/>
                </a:lnTo>
                <a:lnTo>
                  <a:pt x="277" y="318"/>
                </a:lnTo>
                <a:lnTo>
                  <a:pt x="277" y="320"/>
                </a:lnTo>
                <a:lnTo>
                  <a:pt x="277" y="322"/>
                </a:lnTo>
                <a:lnTo>
                  <a:pt x="278" y="325"/>
                </a:lnTo>
                <a:lnTo>
                  <a:pt x="278" y="327"/>
                </a:lnTo>
                <a:lnTo>
                  <a:pt x="279" y="329"/>
                </a:lnTo>
                <a:lnTo>
                  <a:pt x="279" y="331"/>
                </a:lnTo>
                <a:lnTo>
                  <a:pt x="279" y="333"/>
                </a:lnTo>
                <a:lnTo>
                  <a:pt x="280" y="335"/>
                </a:lnTo>
                <a:lnTo>
                  <a:pt x="280" y="337"/>
                </a:lnTo>
                <a:lnTo>
                  <a:pt x="280" y="339"/>
                </a:lnTo>
                <a:lnTo>
                  <a:pt x="281" y="339"/>
                </a:lnTo>
                <a:lnTo>
                  <a:pt x="281" y="341"/>
                </a:lnTo>
                <a:lnTo>
                  <a:pt x="282" y="343"/>
                </a:lnTo>
                <a:lnTo>
                  <a:pt x="282" y="345"/>
                </a:lnTo>
                <a:lnTo>
                  <a:pt x="283" y="345"/>
                </a:lnTo>
                <a:lnTo>
                  <a:pt x="285" y="347"/>
                </a:lnTo>
                <a:lnTo>
                  <a:pt x="286" y="349"/>
                </a:lnTo>
                <a:lnTo>
                  <a:pt x="286" y="347"/>
                </a:lnTo>
                <a:lnTo>
                  <a:pt x="287" y="347"/>
                </a:lnTo>
                <a:lnTo>
                  <a:pt x="288" y="347"/>
                </a:lnTo>
                <a:lnTo>
                  <a:pt x="288" y="345"/>
                </a:lnTo>
                <a:lnTo>
                  <a:pt x="289" y="345"/>
                </a:lnTo>
                <a:lnTo>
                  <a:pt x="289" y="343"/>
                </a:lnTo>
                <a:lnTo>
                  <a:pt x="290" y="343"/>
                </a:lnTo>
                <a:lnTo>
                  <a:pt x="290" y="341"/>
                </a:lnTo>
                <a:lnTo>
                  <a:pt x="291" y="341"/>
                </a:lnTo>
                <a:lnTo>
                  <a:pt x="291" y="339"/>
                </a:lnTo>
                <a:lnTo>
                  <a:pt x="292" y="337"/>
                </a:lnTo>
                <a:lnTo>
                  <a:pt x="292" y="335"/>
                </a:lnTo>
                <a:lnTo>
                  <a:pt x="294" y="333"/>
                </a:lnTo>
                <a:lnTo>
                  <a:pt x="295" y="331"/>
                </a:lnTo>
                <a:lnTo>
                  <a:pt x="295" y="329"/>
                </a:lnTo>
                <a:lnTo>
                  <a:pt x="295" y="327"/>
                </a:lnTo>
                <a:lnTo>
                  <a:pt x="295" y="325"/>
                </a:lnTo>
                <a:lnTo>
                  <a:pt x="296" y="324"/>
                </a:lnTo>
                <a:lnTo>
                  <a:pt x="296" y="322"/>
                </a:lnTo>
                <a:lnTo>
                  <a:pt x="297" y="320"/>
                </a:lnTo>
                <a:lnTo>
                  <a:pt x="297" y="318"/>
                </a:lnTo>
                <a:lnTo>
                  <a:pt x="297" y="316"/>
                </a:lnTo>
                <a:lnTo>
                  <a:pt x="298" y="316"/>
                </a:lnTo>
                <a:lnTo>
                  <a:pt x="298" y="314"/>
                </a:lnTo>
                <a:lnTo>
                  <a:pt x="299" y="312"/>
                </a:lnTo>
                <a:lnTo>
                  <a:pt x="299" y="310"/>
                </a:lnTo>
                <a:lnTo>
                  <a:pt x="300" y="308"/>
                </a:lnTo>
                <a:lnTo>
                  <a:pt x="300" y="306"/>
                </a:lnTo>
                <a:lnTo>
                  <a:pt x="302" y="306"/>
                </a:lnTo>
                <a:lnTo>
                  <a:pt x="302" y="304"/>
                </a:lnTo>
                <a:lnTo>
                  <a:pt x="302" y="302"/>
                </a:lnTo>
                <a:lnTo>
                  <a:pt x="303" y="302"/>
                </a:lnTo>
                <a:lnTo>
                  <a:pt x="303" y="300"/>
                </a:lnTo>
                <a:lnTo>
                  <a:pt x="304" y="298"/>
                </a:lnTo>
                <a:lnTo>
                  <a:pt x="304" y="296"/>
                </a:lnTo>
                <a:lnTo>
                  <a:pt x="305" y="296"/>
                </a:lnTo>
                <a:lnTo>
                  <a:pt x="305" y="294"/>
                </a:lnTo>
                <a:lnTo>
                  <a:pt x="305" y="293"/>
                </a:lnTo>
                <a:lnTo>
                  <a:pt x="306" y="291"/>
                </a:lnTo>
                <a:lnTo>
                  <a:pt x="306" y="289"/>
                </a:lnTo>
                <a:lnTo>
                  <a:pt x="307" y="289"/>
                </a:lnTo>
                <a:lnTo>
                  <a:pt x="307" y="287"/>
                </a:lnTo>
                <a:lnTo>
                  <a:pt x="308" y="287"/>
                </a:lnTo>
                <a:lnTo>
                  <a:pt x="308" y="285"/>
                </a:lnTo>
                <a:lnTo>
                  <a:pt x="309" y="285"/>
                </a:lnTo>
                <a:lnTo>
                  <a:pt x="309" y="283"/>
                </a:lnTo>
                <a:lnTo>
                  <a:pt x="311" y="283"/>
                </a:lnTo>
                <a:lnTo>
                  <a:pt x="312" y="283"/>
                </a:lnTo>
                <a:lnTo>
                  <a:pt x="312" y="281"/>
                </a:lnTo>
                <a:lnTo>
                  <a:pt x="313" y="281"/>
                </a:lnTo>
                <a:lnTo>
                  <a:pt x="314" y="281"/>
                </a:lnTo>
                <a:lnTo>
                  <a:pt x="315" y="281"/>
                </a:lnTo>
                <a:lnTo>
                  <a:pt x="316" y="281"/>
                </a:lnTo>
                <a:lnTo>
                  <a:pt x="317" y="281"/>
                </a:lnTo>
                <a:lnTo>
                  <a:pt x="318" y="281"/>
                </a:lnTo>
                <a:lnTo>
                  <a:pt x="320" y="281"/>
                </a:lnTo>
                <a:lnTo>
                  <a:pt x="321" y="283"/>
                </a:lnTo>
                <a:lnTo>
                  <a:pt x="322" y="283"/>
                </a:lnTo>
                <a:lnTo>
                  <a:pt x="323" y="285"/>
                </a:lnTo>
                <a:lnTo>
                  <a:pt x="324" y="285"/>
                </a:lnTo>
                <a:lnTo>
                  <a:pt x="325" y="285"/>
                </a:lnTo>
                <a:lnTo>
                  <a:pt x="325" y="287"/>
                </a:lnTo>
                <a:lnTo>
                  <a:pt x="326" y="287"/>
                </a:lnTo>
                <a:lnTo>
                  <a:pt x="326" y="289"/>
                </a:lnTo>
                <a:lnTo>
                  <a:pt x="328" y="289"/>
                </a:lnTo>
                <a:lnTo>
                  <a:pt x="329" y="289"/>
                </a:lnTo>
                <a:lnTo>
                  <a:pt x="329" y="291"/>
                </a:lnTo>
                <a:lnTo>
                  <a:pt x="330" y="291"/>
                </a:lnTo>
                <a:lnTo>
                  <a:pt x="331" y="291"/>
                </a:lnTo>
                <a:lnTo>
                  <a:pt x="331" y="293"/>
                </a:lnTo>
                <a:lnTo>
                  <a:pt x="332" y="293"/>
                </a:lnTo>
                <a:lnTo>
                  <a:pt x="333" y="293"/>
                </a:lnTo>
                <a:lnTo>
                  <a:pt x="334" y="293"/>
                </a:lnTo>
                <a:lnTo>
                  <a:pt x="334" y="294"/>
                </a:lnTo>
                <a:lnTo>
                  <a:pt x="335" y="294"/>
                </a:lnTo>
                <a:lnTo>
                  <a:pt x="337" y="294"/>
                </a:lnTo>
                <a:lnTo>
                  <a:pt x="338" y="296"/>
                </a:lnTo>
                <a:lnTo>
                  <a:pt x="339" y="296"/>
                </a:lnTo>
                <a:lnTo>
                  <a:pt x="340" y="296"/>
                </a:lnTo>
                <a:lnTo>
                  <a:pt x="341" y="296"/>
                </a:lnTo>
                <a:lnTo>
                  <a:pt x="342" y="296"/>
                </a:lnTo>
                <a:lnTo>
                  <a:pt x="343" y="296"/>
                </a:lnTo>
                <a:lnTo>
                  <a:pt x="344" y="296"/>
                </a:lnTo>
                <a:lnTo>
                  <a:pt x="346" y="296"/>
                </a:lnTo>
                <a:lnTo>
                  <a:pt x="347" y="296"/>
                </a:lnTo>
                <a:lnTo>
                  <a:pt x="348" y="296"/>
                </a:lnTo>
                <a:lnTo>
                  <a:pt x="349" y="296"/>
                </a:lnTo>
                <a:lnTo>
                  <a:pt x="350" y="296"/>
                </a:lnTo>
                <a:lnTo>
                  <a:pt x="351" y="296"/>
                </a:lnTo>
                <a:lnTo>
                  <a:pt x="352" y="296"/>
                </a:lnTo>
                <a:lnTo>
                  <a:pt x="353" y="296"/>
                </a:lnTo>
                <a:lnTo>
                  <a:pt x="355" y="296"/>
                </a:lnTo>
                <a:lnTo>
                  <a:pt x="356" y="296"/>
                </a:lnTo>
                <a:lnTo>
                  <a:pt x="357" y="296"/>
                </a:lnTo>
                <a:lnTo>
                  <a:pt x="358" y="296"/>
                </a:lnTo>
                <a:lnTo>
                  <a:pt x="358" y="294"/>
                </a:lnTo>
                <a:lnTo>
                  <a:pt x="359" y="294"/>
                </a:lnTo>
                <a:lnTo>
                  <a:pt x="360" y="294"/>
                </a:lnTo>
                <a:lnTo>
                  <a:pt x="361" y="294"/>
                </a:lnTo>
                <a:lnTo>
                  <a:pt x="363" y="294"/>
                </a:lnTo>
                <a:lnTo>
                  <a:pt x="364" y="294"/>
                </a:lnTo>
                <a:lnTo>
                  <a:pt x="365" y="294"/>
                </a:lnTo>
                <a:lnTo>
                  <a:pt x="366" y="294"/>
                </a:lnTo>
                <a:lnTo>
                  <a:pt x="367" y="294"/>
                </a:lnTo>
                <a:lnTo>
                  <a:pt x="368" y="294"/>
                </a:lnTo>
                <a:lnTo>
                  <a:pt x="369" y="294"/>
                </a:lnTo>
                <a:lnTo>
                  <a:pt x="370" y="294"/>
                </a:lnTo>
                <a:lnTo>
                  <a:pt x="372" y="294"/>
                </a:lnTo>
                <a:lnTo>
                  <a:pt x="373" y="294"/>
                </a:lnTo>
                <a:lnTo>
                  <a:pt x="374" y="294"/>
                </a:lnTo>
                <a:lnTo>
                  <a:pt x="375" y="294"/>
                </a:lnTo>
                <a:lnTo>
                  <a:pt x="376" y="294"/>
                </a:lnTo>
                <a:lnTo>
                  <a:pt x="377" y="294"/>
                </a:lnTo>
                <a:lnTo>
                  <a:pt x="378" y="294"/>
                </a:lnTo>
                <a:lnTo>
                  <a:pt x="379" y="294"/>
                </a:lnTo>
                <a:lnTo>
                  <a:pt x="381" y="294"/>
                </a:lnTo>
                <a:lnTo>
                  <a:pt x="382" y="294"/>
                </a:lnTo>
                <a:lnTo>
                  <a:pt x="383" y="294"/>
                </a:lnTo>
                <a:lnTo>
                  <a:pt x="384" y="294"/>
                </a:lnTo>
                <a:lnTo>
                  <a:pt x="385" y="294"/>
                </a:lnTo>
                <a:lnTo>
                  <a:pt x="386" y="294"/>
                </a:lnTo>
                <a:lnTo>
                  <a:pt x="387" y="294"/>
                </a:lnTo>
                <a:lnTo>
                  <a:pt x="388" y="294"/>
                </a:lnTo>
                <a:lnTo>
                  <a:pt x="390" y="294"/>
                </a:lnTo>
                <a:lnTo>
                  <a:pt x="391" y="294"/>
                </a:lnTo>
                <a:lnTo>
                  <a:pt x="392" y="294"/>
                </a:lnTo>
                <a:lnTo>
                  <a:pt x="393" y="294"/>
                </a:lnTo>
              </a:path>
            </a:pathLst>
          </a:custGeom>
          <a:noFill/>
          <a:ln w="28575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039"/>
          <p:cNvSpPr>
            <a:spLocks/>
          </p:cNvSpPr>
          <p:nvPr/>
        </p:nvSpPr>
        <p:spPr bwMode="auto">
          <a:xfrm>
            <a:off x="3911600" y="2705100"/>
            <a:ext cx="627063" cy="857250"/>
          </a:xfrm>
          <a:custGeom>
            <a:avLst/>
            <a:gdLst>
              <a:gd name="T0" fmla="*/ 2147483646 w 395"/>
              <a:gd name="T1" fmla="*/ 2147483646 h 540"/>
              <a:gd name="T2" fmla="*/ 2147483646 w 395"/>
              <a:gd name="T3" fmla="*/ 2147483646 h 540"/>
              <a:gd name="T4" fmla="*/ 2147483646 w 395"/>
              <a:gd name="T5" fmla="*/ 2147483646 h 540"/>
              <a:gd name="T6" fmla="*/ 2147483646 w 395"/>
              <a:gd name="T7" fmla="*/ 2147483646 h 540"/>
              <a:gd name="T8" fmla="*/ 2147483646 w 395"/>
              <a:gd name="T9" fmla="*/ 2147483646 h 540"/>
              <a:gd name="T10" fmla="*/ 2147483646 w 395"/>
              <a:gd name="T11" fmla="*/ 2147483646 h 540"/>
              <a:gd name="T12" fmla="*/ 2147483646 w 395"/>
              <a:gd name="T13" fmla="*/ 2147483646 h 540"/>
              <a:gd name="T14" fmla="*/ 2147483646 w 395"/>
              <a:gd name="T15" fmla="*/ 2147483646 h 540"/>
              <a:gd name="T16" fmla="*/ 2147483646 w 395"/>
              <a:gd name="T17" fmla="*/ 2147483646 h 540"/>
              <a:gd name="T18" fmla="*/ 2147483646 w 395"/>
              <a:gd name="T19" fmla="*/ 2147483646 h 540"/>
              <a:gd name="T20" fmla="*/ 2147483646 w 395"/>
              <a:gd name="T21" fmla="*/ 2147483646 h 540"/>
              <a:gd name="T22" fmla="*/ 2147483646 w 395"/>
              <a:gd name="T23" fmla="*/ 2147483646 h 540"/>
              <a:gd name="T24" fmla="*/ 2147483646 w 395"/>
              <a:gd name="T25" fmla="*/ 2147483646 h 540"/>
              <a:gd name="T26" fmla="*/ 2147483646 w 395"/>
              <a:gd name="T27" fmla="*/ 2147483646 h 540"/>
              <a:gd name="T28" fmla="*/ 2147483646 w 395"/>
              <a:gd name="T29" fmla="*/ 2147483646 h 540"/>
              <a:gd name="T30" fmla="*/ 2147483646 w 395"/>
              <a:gd name="T31" fmla="*/ 2147483646 h 540"/>
              <a:gd name="T32" fmla="*/ 2147483646 w 395"/>
              <a:gd name="T33" fmla="*/ 2147483646 h 540"/>
              <a:gd name="T34" fmla="*/ 2147483646 w 395"/>
              <a:gd name="T35" fmla="*/ 2147483646 h 540"/>
              <a:gd name="T36" fmla="*/ 2147483646 w 395"/>
              <a:gd name="T37" fmla="*/ 2147483646 h 540"/>
              <a:gd name="T38" fmla="*/ 2147483646 w 395"/>
              <a:gd name="T39" fmla="*/ 2147483646 h 540"/>
              <a:gd name="T40" fmla="*/ 2147483646 w 395"/>
              <a:gd name="T41" fmla="*/ 2147483646 h 540"/>
              <a:gd name="T42" fmla="*/ 2147483646 w 395"/>
              <a:gd name="T43" fmla="*/ 2147483646 h 540"/>
              <a:gd name="T44" fmla="*/ 2147483646 w 395"/>
              <a:gd name="T45" fmla="*/ 2147483646 h 540"/>
              <a:gd name="T46" fmla="*/ 2147483646 w 395"/>
              <a:gd name="T47" fmla="*/ 2147483646 h 540"/>
              <a:gd name="T48" fmla="*/ 2147483646 w 395"/>
              <a:gd name="T49" fmla="*/ 2147483646 h 540"/>
              <a:gd name="T50" fmla="*/ 2147483646 w 395"/>
              <a:gd name="T51" fmla="*/ 2147483646 h 540"/>
              <a:gd name="T52" fmla="*/ 2147483646 w 395"/>
              <a:gd name="T53" fmla="*/ 2147483646 h 540"/>
              <a:gd name="T54" fmla="*/ 2147483646 w 395"/>
              <a:gd name="T55" fmla="*/ 2147483646 h 540"/>
              <a:gd name="T56" fmla="*/ 2147483646 w 395"/>
              <a:gd name="T57" fmla="*/ 2147483646 h 540"/>
              <a:gd name="T58" fmla="*/ 2147483646 w 395"/>
              <a:gd name="T59" fmla="*/ 2147483646 h 540"/>
              <a:gd name="T60" fmla="*/ 2147483646 w 395"/>
              <a:gd name="T61" fmla="*/ 0 h 540"/>
              <a:gd name="T62" fmla="*/ 2147483646 w 395"/>
              <a:gd name="T63" fmla="*/ 2147483646 h 540"/>
              <a:gd name="T64" fmla="*/ 2147483646 w 395"/>
              <a:gd name="T65" fmla="*/ 2147483646 h 540"/>
              <a:gd name="T66" fmla="*/ 2147483646 w 395"/>
              <a:gd name="T67" fmla="*/ 2147483646 h 540"/>
              <a:gd name="T68" fmla="*/ 2147483646 w 395"/>
              <a:gd name="T69" fmla="*/ 2147483646 h 540"/>
              <a:gd name="T70" fmla="*/ 2147483646 w 395"/>
              <a:gd name="T71" fmla="*/ 2147483646 h 540"/>
              <a:gd name="T72" fmla="*/ 2147483646 w 395"/>
              <a:gd name="T73" fmla="*/ 2147483646 h 540"/>
              <a:gd name="T74" fmla="*/ 2147483646 w 395"/>
              <a:gd name="T75" fmla="*/ 2147483646 h 540"/>
              <a:gd name="T76" fmla="*/ 2147483646 w 395"/>
              <a:gd name="T77" fmla="*/ 2147483646 h 540"/>
              <a:gd name="T78" fmla="*/ 2147483646 w 395"/>
              <a:gd name="T79" fmla="*/ 2147483646 h 540"/>
              <a:gd name="T80" fmla="*/ 2147483646 w 395"/>
              <a:gd name="T81" fmla="*/ 2147483646 h 540"/>
              <a:gd name="T82" fmla="*/ 2147483646 w 395"/>
              <a:gd name="T83" fmla="*/ 2147483646 h 540"/>
              <a:gd name="T84" fmla="*/ 2147483646 w 395"/>
              <a:gd name="T85" fmla="*/ 2147483646 h 540"/>
              <a:gd name="T86" fmla="*/ 2147483646 w 395"/>
              <a:gd name="T87" fmla="*/ 2147483646 h 540"/>
              <a:gd name="T88" fmla="*/ 2147483646 w 395"/>
              <a:gd name="T89" fmla="*/ 2147483646 h 540"/>
              <a:gd name="T90" fmla="*/ 2147483646 w 395"/>
              <a:gd name="T91" fmla="*/ 2147483646 h 540"/>
              <a:gd name="T92" fmla="*/ 2147483646 w 395"/>
              <a:gd name="T93" fmla="*/ 2147483646 h 540"/>
              <a:gd name="T94" fmla="*/ 2147483646 w 395"/>
              <a:gd name="T95" fmla="*/ 2147483646 h 540"/>
              <a:gd name="T96" fmla="*/ 2147483646 w 395"/>
              <a:gd name="T97" fmla="*/ 2147483646 h 540"/>
              <a:gd name="T98" fmla="*/ 2147483646 w 395"/>
              <a:gd name="T99" fmla="*/ 2147483646 h 540"/>
              <a:gd name="T100" fmla="*/ 2147483646 w 395"/>
              <a:gd name="T101" fmla="*/ 2147483646 h 540"/>
              <a:gd name="T102" fmla="*/ 2147483646 w 395"/>
              <a:gd name="T103" fmla="*/ 2147483646 h 540"/>
              <a:gd name="T104" fmla="*/ 2147483646 w 395"/>
              <a:gd name="T105" fmla="*/ 2147483646 h 540"/>
              <a:gd name="T106" fmla="*/ 2147483646 w 395"/>
              <a:gd name="T107" fmla="*/ 2147483646 h 540"/>
              <a:gd name="T108" fmla="*/ 2147483646 w 395"/>
              <a:gd name="T109" fmla="*/ 2147483646 h 540"/>
              <a:gd name="T110" fmla="*/ 2147483646 w 395"/>
              <a:gd name="T111" fmla="*/ 2147483646 h 540"/>
              <a:gd name="T112" fmla="*/ 2147483646 w 395"/>
              <a:gd name="T113" fmla="*/ 2147483646 h 540"/>
              <a:gd name="T114" fmla="*/ 2147483646 w 395"/>
              <a:gd name="T115" fmla="*/ 2147483646 h 540"/>
              <a:gd name="T116" fmla="*/ 2147483646 w 395"/>
              <a:gd name="T117" fmla="*/ 2147483646 h 540"/>
              <a:gd name="T118" fmla="*/ 2147483646 w 395"/>
              <a:gd name="T119" fmla="*/ 2147483646 h 540"/>
              <a:gd name="T120" fmla="*/ 2147483646 w 395"/>
              <a:gd name="T121" fmla="*/ 2147483646 h 5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95"/>
              <a:gd name="T184" fmla="*/ 0 h 540"/>
              <a:gd name="T185" fmla="*/ 395 w 395"/>
              <a:gd name="T186" fmla="*/ 540 h 54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95" h="540">
                <a:moveTo>
                  <a:pt x="0" y="294"/>
                </a:moveTo>
                <a:lnTo>
                  <a:pt x="1" y="294"/>
                </a:lnTo>
                <a:lnTo>
                  <a:pt x="2" y="294"/>
                </a:lnTo>
                <a:lnTo>
                  <a:pt x="3" y="294"/>
                </a:lnTo>
                <a:lnTo>
                  <a:pt x="5" y="294"/>
                </a:lnTo>
                <a:lnTo>
                  <a:pt x="6" y="294"/>
                </a:lnTo>
                <a:lnTo>
                  <a:pt x="7" y="294"/>
                </a:lnTo>
                <a:lnTo>
                  <a:pt x="8" y="294"/>
                </a:lnTo>
                <a:lnTo>
                  <a:pt x="9" y="294"/>
                </a:lnTo>
                <a:lnTo>
                  <a:pt x="10" y="294"/>
                </a:lnTo>
                <a:lnTo>
                  <a:pt x="11" y="294"/>
                </a:lnTo>
                <a:lnTo>
                  <a:pt x="12" y="294"/>
                </a:lnTo>
                <a:lnTo>
                  <a:pt x="14" y="294"/>
                </a:lnTo>
                <a:lnTo>
                  <a:pt x="15" y="294"/>
                </a:lnTo>
                <a:lnTo>
                  <a:pt x="16" y="294"/>
                </a:lnTo>
                <a:lnTo>
                  <a:pt x="17" y="294"/>
                </a:lnTo>
                <a:lnTo>
                  <a:pt x="18" y="294"/>
                </a:lnTo>
                <a:lnTo>
                  <a:pt x="19" y="294"/>
                </a:lnTo>
                <a:lnTo>
                  <a:pt x="20" y="294"/>
                </a:lnTo>
                <a:lnTo>
                  <a:pt x="22" y="294"/>
                </a:lnTo>
                <a:lnTo>
                  <a:pt x="23" y="294"/>
                </a:lnTo>
                <a:lnTo>
                  <a:pt x="24" y="294"/>
                </a:lnTo>
                <a:lnTo>
                  <a:pt x="25" y="294"/>
                </a:lnTo>
                <a:lnTo>
                  <a:pt x="26" y="294"/>
                </a:lnTo>
                <a:lnTo>
                  <a:pt x="27" y="294"/>
                </a:lnTo>
                <a:lnTo>
                  <a:pt x="28" y="294"/>
                </a:lnTo>
                <a:lnTo>
                  <a:pt x="29" y="294"/>
                </a:lnTo>
                <a:lnTo>
                  <a:pt x="31" y="294"/>
                </a:lnTo>
                <a:lnTo>
                  <a:pt x="32" y="294"/>
                </a:lnTo>
                <a:lnTo>
                  <a:pt x="33" y="294"/>
                </a:lnTo>
                <a:lnTo>
                  <a:pt x="34" y="294"/>
                </a:lnTo>
                <a:lnTo>
                  <a:pt x="35" y="294"/>
                </a:lnTo>
                <a:lnTo>
                  <a:pt x="35" y="296"/>
                </a:lnTo>
                <a:lnTo>
                  <a:pt x="36" y="296"/>
                </a:lnTo>
                <a:lnTo>
                  <a:pt x="37" y="296"/>
                </a:lnTo>
                <a:lnTo>
                  <a:pt x="38" y="296"/>
                </a:lnTo>
                <a:lnTo>
                  <a:pt x="40" y="296"/>
                </a:lnTo>
                <a:lnTo>
                  <a:pt x="41" y="296"/>
                </a:lnTo>
                <a:lnTo>
                  <a:pt x="42" y="296"/>
                </a:lnTo>
                <a:lnTo>
                  <a:pt x="43" y="296"/>
                </a:lnTo>
                <a:lnTo>
                  <a:pt x="44" y="296"/>
                </a:lnTo>
                <a:lnTo>
                  <a:pt x="45" y="296"/>
                </a:lnTo>
                <a:lnTo>
                  <a:pt x="46" y="296"/>
                </a:lnTo>
                <a:lnTo>
                  <a:pt x="48" y="296"/>
                </a:lnTo>
                <a:lnTo>
                  <a:pt x="49" y="296"/>
                </a:lnTo>
                <a:lnTo>
                  <a:pt x="50" y="296"/>
                </a:lnTo>
                <a:lnTo>
                  <a:pt x="51" y="296"/>
                </a:lnTo>
                <a:lnTo>
                  <a:pt x="52" y="296"/>
                </a:lnTo>
                <a:lnTo>
                  <a:pt x="53" y="296"/>
                </a:lnTo>
                <a:lnTo>
                  <a:pt x="54" y="296"/>
                </a:lnTo>
                <a:lnTo>
                  <a:pt x="55" y="296"/>
                </a:lnTo>
                <a:lnTo>
                  <a:pt x="57" y="294"/>
                </a:lnTo>
                <a:lnTo>
                  <a:pt x="58" y="294"/>
                </a:lnTo>
                <a:lnTo>
                  <a:pt x="59" y="294"/>
                </a:lnTo>
                <a:lnTo>
                  <a:pt x="60" y="294"/>
                </a:lnTo>
                <a:lnTo>
                  <a:pt x="60" y="293"/>
                </a:lnTo>
                <a:lnTo>
                  <a:pt x="61" y="293"/>
                </a:lnTo>
                <a:lnTo>
                  <a:pt x="62" y="293"/>
                </a:lnTo>
                <a:lnTo>
                  <a:pt x="62" y="291"/>
                </a:lnTo>
                <a:lnTo>
                  <a:pt x="63" y="291"/>
                </a:lnTo>
                <a:lnTo>
                  <a:pt x="65" y="291"/>
                </a:lnTo>
                <a:lnTo>
                  <a:pt x="65" y="289"/>
                </a:lnTo>
                <a:lnTo>
                  <a:pt x="66" y="289"/>
                </a:lnTo>
                <a:lnTo>
                  <a:pt x="67" y="289"/>
                </a:lnTo>
                <a:lnTo>
                  <a:pt x="67" y="287"/>
                </a:lnTo>
                <a:lnTo>
                  <a:pt x="68" y="287"/>
                </a:lnTo>
                <a:lnTo>
                  <a:pt x="69" y="287"/>
                </a:lnTo>
                <a:lnTo>
                  <a:pt x="69" y="285"/>
                </a:lnTo>
                <a:lnTo>
                  <a:pt x="70" y="285"/>
                </a:lnTo>
                <a:lnTo>
                  <a:pt x="71" y="285"/>
                </a:lnTo>
                <a:lnTo>
                  <a:pt x="71" y="283"/>
                </a:lnTo>
                <a:lnTo>
                  <a:pt x="72" y="283"/>
                </a:lnTo>
                <a:lnTo>
                  <a:pt x="74" y="281"/>
                </a:lnTo>
                <a:lnTo>
                  <a:pt x="75" y="281"/>
                </a:lnTo>
                <a:lnTo>
                  <a:pt x="76" y="281"/>
                </a:lnTo>
                <a:lnTo>
                  <a:pt x="77" y="281"/>
                </a:lnTo>
                <a:lnTo>
                  <a:pt x="78" y="281"/>
                </a:lnTo>
                <a:lnTo>
                  <a:pt x="79" y="281"/>
                </a:lnTo>
                <a:lnTo>
                  <a:pt x="80" y="281"/>
                </a:lnTo>
                <a:lnTo>
                  <a:pt x="82" y="281"/>
                </a:lnTo>
                <a:lnTo>
                  <a:pt x="82" y="283"/>
                </a:lnTo>
                <a:lnTo>
                  <a:pt x="83" y="283"/>
                </a:lnTo>
                <a:lnTo>
                  <a:pt x="84" y="283"/>
                </a:lnTo>
                <a:lnTo>
                  <a:pt x="84" y="285"/>
                </a:lnTo>
                <a:lnTo>
                  <a:pt x="85" y="285"/>
                </a:lnTo>
                <a:lnTo>
                  <a:pt x="85" y="287"/>
                </a:lnTo>
                <a:lnTo>
                  <a:pt x="86" y="287"/>
                </a:lnTo>
                <a:lnTo>
                  <a:pt x="86" y="289"/>
                </a:lnTo>
                <a:lnTo>
                  <a:pt x="87" y="289"/>
                </a:lnTo>
                <a:lnTo>
                  <a:pt x="87" y="291"/>
                </a:lnTo>
                <a:lnTo>
                  <a:pt x="88" y="293"/>
                </a:lnTo>
                <a:lnTo>
                  <a:pt x="89" y="294"/>
                </a:lnTo>
                <a:lnTo>
                  <a:pt x="89" y="296"/>
                </a:lnTo>
                <a:lnTo>
                  <a:pt x="91" y="296"/>
                </a:lnTo>
                <a:lnTo>
                  <a:pt x="91" y="298"/>
                </a:lnTo>
                <a:lnTo>
                  <a:pt x="92" y="300"/>
                </a:lnTo>
                <a:lnTo>
                  <a:pt x="92" y="302"/>
                </a:lnTo>
                <a:lnTo>
                  <a:pt x="92" y="304"/>
                </a:lnTo>
                <a:lnTo>
                  <a:pt x="92" y="306"/>
                </a:lnTo>
                <a:lnTo>
                  <a:pt x="93" y="306"/>
                </a:lnTo>
                <a:lnTo>
                  <a:pt x="93" y="308"/>
                </a:lnTo>
                <a:lnTo>
                  <a:pt x="94" y="310"/>
                </a:lnTo>
                <a:lnTo>
                  <a:pt x="94" y="312"/>
                </a:lnTo>
                <a:lnTo>
                  <a:pt x="95" y="314"/>
                </a:lnTo>
                <a:lnTo>
                  <a:pt x="95" y="316"/>
                </a:lnTo>
                <a:lnTo>
                  <a:pt x="96" y="316"/>
                </a:lnTo>
                <a:lnTo>
                  <a:pt x="96" y="318"/>
                </a:lnTo>
                <a:lnTo>
                  <a:pt x="96" y="320"/>
                </a:lnTo>
                <a:lnTo>
                  <a:pt x="97" y="322"/>
                </a:lnTo>
                <a:lnTo>
                  <a:pt x="97" y="324"/>
                </a:lnTo>
                <a:lnTo>
                  <a:pt x="99" y="325"/>
                </a:lnTo>
                <a:lnTo>
                  <a:pt x="99" y="327"/>
                </a:lnTo>
                <a:lnTo>
                  <a:pt x="100" y="327"/>
                </a:lnTo>
                <a:lnTo>
                  <a:pt x="100" y="329"/>
                </a:lnTo>
                <a:lnTo>
                  <a:pt x="100" y="331"/>
                </a:lnTo>
                <a:lnTo>
                  <a:pt x="101" y="333"/>
                </a:lnTo>
                <a:lnTo>
                  <a:pt x="102" y="335"/>
                </a:lnTo>
                <a:lnTo>
                  <a:pt x="102" y="337"/>
                </a:lnTo>
                <a:lnTo>
                  <a:pt x="102" y="339"/>
                </a:lnTo>
                <a:lnTo>
                  <a:pt x="102" y="341"/>
                </a:lnTo>
                <a:lnTo>
                  <a:pt x="103" y="341"/>
                </a:lnTo>
                <a:lnTo>
                  <a:pt x="103" y="343"/>
                </a:lnTo>
                <a:lnTo>
                  <a:pt x="104" y="343"/>
                </a:lnTo>
                <a:lnTo>
                  <a:pt x="104" y="345"/>
                </a:lnTo>
                <a:lnTo>
                  <a:pt x="105" y="345"/>
                </a:lnTo>
                <a:lnTo>
                  <a:pt x="105" y="347"/>
                </a:lnTo>
                <a:lnTo>
                  <a:pt x="106" y="347"/>
                </a:lnTo>
                <a:lnTo>
                  <a:pt x="108" y="347"/>
                </a:lnTo>
                <a:lnTo>
                  <a:pt x="108" y="349"/>
                </a:lnTo>
                <a:lnTo>
                  <a:pt x="109" y="347"/>
                </a:lnTo>
                <a:lnTo>
                  <a:pt x="110" y="347"/>
                </a:lnTo>
                <a:lnTo>
                  <a:pt x="111" y="345"/>
                </a:lnTo>
                <a:lnTo>
                  <a:pt x="112" y="345"/>
                </a:lnTo>
                <a:lnTo>
                  <a:pt x="112" y="343"/>
                </a:lnTo>
                <a:lnTo>
                  <a:pt x="112" y="341"/>
                </a:lnTo>
                <a:lnTo>
                  <a:pt x="112" y="339"/>
                </a:lnTo>
                <a:lnTo>
                  <a:pt x="113" y="339"/>
                </a:lnTo>
                <a:lnTo>
                  <a:pt x="113" y="337"/>
                </a:lnTo>
                <a:lnTo>
                  <a:pt x="113" y="335"/>
                </a:lnTo>
                <a:lnTo>
                  <a:pt x="114" y="333"/>
                </a:lnTo>
                <a:lnTo>
                  <a:pt x="114" y="331"/>
                </a:lnTo>
                <a:lnTo>
                  <a:pt x="114" y="329"/>
                </a:lnTo>
                <a:lnTo>
                  <a:pt x="115" y="327"/>
                </a:lnTo>
                <a:lnTo>
                  <a:pt x="115" y="325"/>
                </a:lnTo>
                <a:lnTo>
                  <a:pt x="117" y="322"/>
                </a:lnTo>
                <a:lnTo>
                  <a:pt x="117" y="320"/>
                </a:lnTo>
                <a:lnTo>
                  <a:pt x="117" y="318"/>
                </a:lnTo>
                <a:lnTo>
                  <a:pt x="118" y="314"/>
                </a:lnTo>
                <a:lnTo>
                  <a:pt x="118" y="312"/>
                </a:lnTo>
                <a:lnTo>
                  <a:pt x="119" y="308"/>
                </a:lnTo>
                <a:lnTo>
                  <a:pt x="119" y="306"/>
                </a:lnTo>
                <a:lnTo>
                  <a:pt x="119" y="302"/>
                </a:lnTo>
                <a:lnTo>
                  <a:pt x="120" y="298"/>
                </a:lnTo>
                <a:lnTo>
                  <a:pt x="120" y="296"/>
                </a:lnTo>
                <a:lnTo>
                  <a:pt x="120" y="293"/>
                </a:lnTo>
                <a:lnTo>
                  <a:pt x="121" y="289"/>
                </a:lnTo>
                <a:lnTo>
                  <a:pt x="121" y="285"/>
                </a:lnTo>
                <a:lnTo>
                  <a:pt x="122" y="281"/>
                </a:lnTo>
                <a:lnTo>
                  <a:pt x="122" y="277"/>
                </a:lnTo>
                <a:lnTo>
                  <a:pt x="122" y="273"/>
                </a:lnTo>
                <a:lnTo>
                  <a:pt x="122" y="269"/>
                </a:lnTo>
                <a:lnTo>
                  <a:pt x="122" y="265"/>
                </a:lnTo>
                <a:lnTo>
                  <a:pt x="123" y="262"/>
                </a:lnTo>
                <a:lnTo>
                  <a:pt x="123" y="258"/>
                </a:lnTo>
                <a:lnTo>
                  <a:pt x="123" y="254"/>
                </a:lnTo>
                <a:lnTo>
                  <a:pt x="125" y="250"/>
                </a:lnTo>
                <a:lnTo>
                  <a:pt x="125" y="246"/>
                </a:lnTo>
                <a:lnTo>
                  <a:pt x="125" y="242"/>
                </a:lnTo>
                <a:lnTo>
                  <a:pt x="126" y="238"/>
                </a:lnTo>
                <a:lnTo>
                  <a:pt x="126" y="234"/>
                </a:lnTo>
                <a:lnTo>
                  <a:pt x="127" y="230"/>
                </a:lnTo>
                <a:lnTo>
                  <a:pt x="127" y="225"/>
                </a:lnTo>
                <a:lnTo>
                  <a:pt x="127" y="221"/>
                </a:lnTo>
                <a:lnTo>
                  <a:pt x="128" y="217"/>
                </a:lnTo>
                <a:lnTo>
                  <a:pt x="128" y="213"/>
                </a:lnTo>
                <a:lnTo>
                  <a:pt x="129" y="209"/>
                </a:lnTo>
                <a:lnTo>
                  <a:pt x="129" y="205"/>
                </a:lnTo>
                <a:lnTo>
                  <a:pt x="129" y="201"/>
                </a:lnTo>
                <a:lnTo>
                  <a:pt x="130" y="199"/>
                </a:lnTo>
                <a:lnTo>
                  <a:pt x="130" y="196"/>
                </a:lnTo>
                <a:lnTo>
                  <a:pt x="131" y="192"/>
                </a:lnTo>
                <a:lnTo>
                  <a:pt x="131" y="188"/>
                </a:lnTo>
                <a:lnTo>
                  <a:pt x="131" y="186"/>
                </a:lnTo>
                <a:lnTo>
                  <a:pt x="132" y="182"/>
                </a:lnTo>
                <a:lnTo>
                  <a:pt x="132" y="180"/>
                </a:lnTo>
                <a:lnTo>
                  <a:pt x="132" y="176"/>
                </a:lnTo>
                <a:lnTo>
                  <a:pt x="132" y="174"/>
                </a:lnTo>
                <a:lnTo>
                  <a:pt x="132" y="170"/>
                </a:lnTo>
                <a:lnTo>
                  <a:pt x="134" y="168"/>
                </a:lnTo>
                <a:lnTo>
                  <a:pt x="134" y="167"/>
                </a:lnTo>
                <a:lnTo>
                  <a:pt x="134" y="165"/>
                </a:lnTo>
                <a:lnTo>
                  <a:pt x="135" y="163"/>
                </a:lnTo>
                <a:lnTo>
                  <a:pt x="135" y="161"/>
                </a:lnTo>
                <a:lnTo>
                  <a:pt x="136" y="161"/>
                </a:lnTo>
                <a:lnTo>
                  <a:pt x="136" y="159"/>
                </a:lnTo>
                <a:lnTo>
                  <a:pt x="137" y="157"/>
                </a:lnTo>
                <a:lnTo>
                  <a:pt x="138" y="157"/>
                </a:lnTo>
                <a:lnTo>
                  <a:pt x="139" y="157"/>
                </a:lnTo>
                <a:lnTo>
                  <a:pt x="139" y="159"/>
                </a:lnTo>
                <a:lnTo>
                  <a:pt x="140" y="161"/>
                </a:lnTo>
                <a:lnTo>
                  <a:pt x="140" y="163"/>
                </a:lnTo>
                <a:lnTo>
                  <a:pt x="142" y="165"/>
                </a:lnTo>
                <a:lnTo>
                  <a:pt x="142" y="167"/>
                </a:lnTo>
                <a:lnTo>
                  <a:pt x="142" y="168"/>
                </a:lnTo>
                <a:lnTo>
                  <a:pt x="143" y="170"/>
                </a:lnTo>
                <a:lnTo>
                  <a:pt x="143" y="174"/>
                </a:lnTo>
                <a:lnTo>
                  <a:pt x="143" y="176"/>
                </a:lnTo>
                <a:lnTo>
                  <a:pt x="143" y="180"/>
                </a:lnTo>
                <a:lnTo>
                  <a:pt x="143" y="184"/>
                </a:lnTo>
                <a:lnTo>
                  <a:pt x="144" y="188"/>
                </a:lnTo>
                <a:lnTo>
                  <a:pt x="144" y="192"/>
                </a:lnTo>
                <a:lnTo>
                  <a:pt x="144" y="196"/>
                </a:lnTo>
                <a:lnTo>
                  <a:pt x="145" y="201"/>
                </a:lnTo>
                <a:lnTo>
                  <a:pt x="145" y="205"/>
                </a:lnTo>
                <a:lnTo>
                  <a:pt x="146" y="211"/>
                </a:lnTo>
                <a:lnTo>
                  <a:pt x="146" y="217"/>
                </a:lnTo>
                <a:lnTo>
                  <a:pt x="146" y="221"/>
                </a:lnTo>
                <a:lnTo>
                  <a:pt x="147" y="227"/>
                </a:lnTo>
                <a:lnTo>
                  <a:pt x="147" y="234"/>
                </a:lnTo>
                <a:lnTo>
                  <a:pt x="148" y="240"/>
                </a:lnTo>
                <a:lnTo>
                  <a:pt x="148" y="246"/>
                </a:lnTo>
                <a:lnTo>
                  <a:pt x="148" y="254"/>
                </a:lnTo>
                <a:lnTo>
                  <a:pt x="149" y="260"/>
                </a:lnTo>
                <a:lnTo>
                  <a:pt x="149" y="267"/>
                </a:lnTo>
                <a:lnTo>
                  <a:pt x="149" y="273"/>
                </a:lnTo>
                <a:lnTo>
                  <a:pt x="151" y="281"/>
                </a:lnTo>
                <a:lnTo>
                  <a:pt x="151" y="289"/>
                </a:lnTo>
                <a:lnTo>
                  <a:pt x="152" y="296"/>
                </a:lnTo>
                <a:lnTo>
                  <a:pt x="152" y="304"/>
                </a:lnTo>
                <a:lnTo>
                  <a:pt x="152" y="312"/>
                </a:lnTo>
                <a:lnTo>
                  <a:pt x="153" y="320"/>
                </a:lnTo>
                <a:lnTo>
                  <a:pt x="153" y="327"/>
                </a:lnTo>
                <a:lnTo>
                  <a:pt x="153" y="335"/>
                </a:lnTo>
                <a:lnTo>
                  <a:pt x="153" y="343"/>
                </a:lnTo>
                <a:lnTo>
                  <a:pt x="153" y="351"/>
                </a:lnTo>
                <a:lnTo>
                  <a:pt x="154" y="358"/>
                </a:lnTo>
                <a:lnTo>
                  <a:pt x="154" y="366"/>
                </a:lnTo>
                <a:lnTo>
                  <a:pt x="154" y="376"/>
                </a:lnTo>
                <a:lnTo>
                  <a:pt x="155" y="384"/>
                </a:lnTo>
                <a:lnTo>
                  <a:pt x="155" y="391"/>
                </a:lnTo>
                <a:lnTo>
                  <a:pt x="156" y="399"/>
                </a:lnTo>
                <a:lnTo>
                  <a:pt x="156" y="407"/>
                </a:lnTo>
                <a:lnTo>
                  <a:pt x="156" y="415"/>
                </a:lnTo>
                <a:lnTo>
                  <a:pt x="157" y="422"/>
                </a:lnTo>
                <a:lnTo>
                  <a:pt x="157" y="430"/>
                </a:lnTo>
                <a:lnTo>
                  <a:pt x="159" y="438"/>
                </a:lnTo>
                <a:lnTo>
                  <a:pt x="159" y="444"/>
                </a:lnTo>
                <a:lnTo>
                  <a:pt x="159" y="452"/>
                </a:lnTo>
                <a:lnTo>
                  <a:pt x="160" y="459"/>
                </a:lnTo>
                <a:lnTo>
                  <a:pt x="160" y="465"/>
                </a:lnTo>
                <a:lnTo>
                  <a:pt x="160" y="471"/>
                </a:lnTo>
                <a:lnTo>
                  <a:pt x="161" y="479"/>
                </a:lnTo>
                <a:lnTo>
                  <a:pt x="161" y="484"/>
                </a:lnTo>
                <a:lnTo>
                  <a:pt x="162" y="490"/>
                </a:lnTo>
                <a:lnTo>
                  <a:pt x="162" y="496"/>
                </a:lnTo>
                <a:lnTo>
                  <a:pt x="162" y="500"/>
                </a:lnTo>
                <a:lnTo>
                  <a:pt x="163" y="506"/>
                </a:lnTo>
                <a:lnTo>
                  <a:pt x="163" y="510"/>
                </a:lnTo>
                <a:lnTo>
                  <a:pt x="163" y="514"/>
                </a:lnTo>
                <a:lnTo>
                  <a:pt x="163" y="517"/>
                </a:lnTo>
                <a:lnTo>
                  <a:pt x="163" y="521"/>
                </a:lnTo>
                <a:lnTo>
                  <a:pt x="164" y="525"/>
                </a:lnTo>
                <a:lnTo>
                  <a:pt x="164" y="529"/>
                </a:lnTo>
                <a:lnTo>
                  <a:pt x="165" y="531"/>
                </a:lnTo>
                <a:lnTo>
                  <a:pt x="165" y="533"/>
                </a:lnTo>
                <a:lnTo>
                  <a:pt x="165" y="535"/>
                </a:lnTo>
                <a:lnTo>
                  <a:pt x="166" y="537"/>
                </a:lnTo>
                <a:lnTo>
                  <a:pt x="166" y="539"/>
                </a:lnTo>
                <a:lnTo>
                  <a:pt x="168" y="539"/>
                </a:lnTo>
                <a:lnTo>
                  <a:pt x="169" y="537"/>
                </a:lnTo>
                <a:lnTo>
                  <a:pt x="169" y="535"/>
                </a:lnTo>
                <a:lnTo>
                  <a:pt x="170" y="533"/>
                </a:lnTo>
                <a:lnTo>
                  <a:pt x="170" y="531"/>
                </a:lnTo>
                <a:lnTo>
                  <a:pt x="171" y="529"/>
                </a:lnTo>
                <a:lnTo>
                  <a:pt x="171" y="525"/>
                </a:lnTo>
                <a:lnTo>
                  <a:pt x="171" y="521"/>
                </a:lnTo>
                <a:lnTo>
                  <a:pt x="172" y="517"/>
                </a:lnTo>
                <a:lnTo>
                  <a:pt x="172" y="514"/>
                </a:lnTo>
                <a:lnTo>
                  <a:pt x="172" y="508"/>
                </a:lnTo>
                <a:lnTo>
                  <a:pt x="173" y="504"/>
                </a:lnTo>
                <a:lnTo>
                  <a:pt x="173" y="498"/>
                </a:lnTo>
                <a:lnTo>
                  <a:pt x="173" y="492"/>
                </a:lnTo>
                <a:lnTo>
                  <a:pt x="173" y="484"/>
                </a:lnTo>
                <a:lnTo>
                  <a:pt x="173" y="479"/>
                </a:lnTo>
                <a:lnTo>
                  <a:pt x="174" y="471"/>
                </a:lnTo>
                <a:lnTo>
                  <a:pt x="174" y="463"/>
                </a:lnTo>
                <a:lnTo>
                  <a:pt x="175" y="455"/>
                </a:lnTo>
                <a:lnTo>
                  <a:pt x="175" y="448"/>
                </a:lnTo>
                <a:lnTo>
                  <a:pt x="175" y="440"/>
                </a:lnTo>
                <a:lnTo>
                  <a:pt x="177" y="430"/>
                </a:lnTo>
                <a:lnTo>
                  <a:pt x="177" y="422"/>
                </a:lnTo>
                <a:lnTo>
                  <a:pt x="177" y="413"/>
                </a:lnTo>
                <a:lnTo>
                  <a:pt x="178" y="403"/>
                </a:lnTo>
                <a:lnTo>
                  <a:pt x="178" y="393"/>
                </a:lnTo>
                <a:lnTo>
                  <a:pt x="179" y="384"/>
                </a:lnTo>
                <a:lnTo>
                  <a:pt x="179" y="374"/>
                </a:lnTo>
                <a:lnTo>
                  <a:pt x="179" y="362"/>
                </a:lnTo>
                <a:lnTo>
                  <a:pt x="180" y="353"/>
                </a:lnTo>
                <a:lnTo>
                  <a:pt x="180" y="341"/>
                </a:lnTo>
                <a:lnTo>
                  <a:pt x="181" y="331"/>
                </a:lnTo>
                <a:lnTo>
                  <a:pt x="181" y="320"/>
                </a:lnTo>
                <a:lnTo>
                  <a:pt x="181" y="308"/>
                </a:lnTo>
                <a:lnTo>
                  <a:pt x="182" y="298"/>
                </a:lnTo>
                <a:lnTo>
                  <a:pt x="182" y="287"/>
                </a:lnTo>
                <a:lnTo>
                  <a:pt x="183" y="275"/>
                </a:lnTo>
                <a:lnTo>
                  <a:pt x="183" y="263"/>
                </a:lnTo>
                <a:lnTo>
                  <a:pt x="183" y="252"/>
                </a:lnTo>
                <a:lnTo>
                  <a:pt x="183" y="240"/>
                </a:lnTo>
                <a:lnTo>
                  <a:pt x="183" y="230"/>
                </a:lnTo>
                <a:lnTo>
                  <a:pt x="183" y="219"/>
                </a:lnTo>
                <a:lnTo>
                  <a:pt x="185" y="207"/>
                </a:lnTo>
                <a:lnTo>
                  <a:pt x="185" y="196"/>
                </a:lnTo>
                <a:lnTo>
                  <a:pt x="186" y="186"/>
                </a:lnTo>
                <a:lnTo>
                  <a:pt x="186" y="174"/>
                </a:lnTo>
                <a:lnTo>
                  <a:pt x="186" y="165"/>
                </a:lnTo>
                <a:lnTo>
                  <a:pt x="187" y="153"/>
                </a:lnTo>
                <a:lnTo>
                  <a:pt x="187" y="143"/>
                </a:lnTo>
                <a:lnTo>
                  <a:pt x="188" y="134"/>
                </a:lnTo>
                <a:lnTo>
                  <a:pt x="188" y="124"/>
                </a:lnTo>
                <a:lnTo>
                  <a:pt x="188" y="114"/>
                </a:lnTo>
                <a:lnTo>
                  <a:pt x="189" y="104"/>
                </a:lnTo>
                <a:lnTo>
                  <a:pt x="189" y="97"/>
                </a:lnTo>
                <a:lnTo>
                  <a:pt x="189" y="87"/>
                </a:lnTo>
                <a:lnTo>
                  <a:pt x="190" y="79"/>
                </a:lnTo>
                <a:lnTo>
                  <a:pt x="190" y="72"/>
                </a:lnTo>
                <a:lnTo>
                  <a:pt x="191" y="64"/>
                </a:lnTo>
                <a:lnTo>
                  <a:pt x="191" y="56"/>
                </a:lnTo>
                <a:lnTo>
                  <a:pt x="191" y="50"/>
                </a:lnTo>
                <a:lnTo>
                  <a:pt x="192" y="42"/>
                </a:lnTo>
                <a:lnTo>
                  <a:pt x="192" y="37"/>
                </a:lnTo>
                <a:lnTo>
                  <a:pt x="194" y="31"/>
                </a:lnTo>
                <a:lnTo>
                  <a:pt x="194" y="27"/>
                </a:lnTo>
                <a:lnTo>
                  <a:pt x="194" y="21"/>
                </a:lnTo>
                <a:lnTo>
                  <a:pt x="194" y="17"/>
                </a:lnTo>
                <a:lnTo>
                  <a:pt x="194" y="13"/>
                </a:lnTo>
                <a:lnTo>
                  <a:pt x="194" y="9"/>
                </a:lnTo>
                <a:lnTo>
                  <a:pt x="195" y="8"/>
                </a:lnTo>
                <a:lnTo>
                  <a:pt x="195" y="6"/>
                </a:lnTo>
                <a:lnTo>
                  <a:pt x="196" y="4"/>
                </a:lnTo>
                <a:lnTo>
                  <a:pt x="196" y="2"/>
                </a:lnTo>
                <a:lnTo>
                  <a:pt x="196" y="0"/>
                </a:lnTo>
                <a:lnTo>
                  <a:pt x="197" y="0"/>
                </a:lnTo>
                <a:lnTo>
                  <a:pt x="198" y="0"/>
                </a:lnTo>
                <a:lnTo>
                  <a:pt x="198" y="2"/>
                </a:lnTo>
                <a:lnTo>
                  <a:pt x="198" y="4"/>
                </a:lnTo>
                <a:lnTo>
                  <a:pt x="199" y="6"/>
                </a:lnTo>
                <a:lnTo>
                  <a:pt x="199" y="8"/>
                </a:lnTo>
                <a:lnTo>
                  <a:pt x="200" y="9"/>
                </a:lnTo>
                <a:lnTo>
                  <a:pt x="200" y="13"/>
                </a:lnTo>
                <a:lnTo>
                  <a:pt x="200" y="17"/>
                </a:lnTo>
                <a:lnTo>
                  <a:pt x="202" y="21"/>
                </a:lnTo>
                <a:lnTo>
                  <a:pt x="202" y="27"/>
                </a:lnTo>
                <a:lnTo>
                  <a:pt x="202" y="31"/>
                </a:lnTo>
                <a:lnTo>
                  <a:pt x="203" y="37"/>
                </a:lnTo>
                <a:lnTo>
                  <a:pt x="203" y="42"/>
                </a:lnTo>
                <a:lnTo>
                  <a:pt x="204" y="50"/>
                </a:lnTo>
                <a:lnTo>
                  <a:pt x="204" y="56"/>
                </a:lnTo>
                <a:lnTo>
                  <a:pt x="204" y="64"/>
                </a:lnTo>
                <a:lnTo>
                  <a:pt x="204" y="72"/>
                </a:lnTo>
                <a:lnTo>
                  <a:pt x="204" y="79"/>
                </a:lnTo>
                <a:lnTo>
                  <a:pt x="205" y="87"/>
                </a:lnTo>
                <a:lnTo>
                  <a:pt x="205" y="97"/>
                </a:lnTo>
                <a:lnTo>
                  <a:pt x="205" y="104"/>
                </a:lnTo>
                <a:lnTo>
                  <a:pt x="206" y="114"/>
                </a:lnTo>
                <a:lnTo>
                  <a:pt x="206" y="124"/>
                </a:lnTo>
                <a:lnTo>
                  <a:pt x="206" y="134"/>
                </a:lnTo>
                <a:lnTo>
                  <a:pt x="207" y="143"/>
                </a:lnTo>
                <a:lnTo>
                  <a:pt x="207" y="153"/>
                </a:lnTo>
                <a:lnTo>
                  <a:pt x="208" y="165"/>
                </a:lnTo>
                <a:lnTo>
                  <a:pt x="208" y="174"/>
                </a:lnTo>
                <a:lnTo>
                  <a:pt x="208" y="186"/>
                </a:lnTo>
                <a:lnTo>
                  <a:pt x="209" y="196"/>
                </a:lnTo>
                <a:lnTo>
                  <a:pt x="209" y="207"/>
                </a:lnTo>
                <a:lnTo>
                  <a:pt x="211" y="219"/>
                </a:lnTo>
                <a:lnTo>
                  <a:pt x="211" y="230"/>
                </a:lnTo>
                <a:lnTo>
                  <a:pt x="211" y="240"/>
                </a:lnTo>
                <a:lnTo>
                  <a:pt x="212" y="252"/>
                </a:lnTo>
                <a:lnTo>
                  <a:pt x="212" y="263"/>
                </a:lnTo>
                <a:lnTo>
                  <a:pt x="212" y="275"/>
                </a:lnTo>
                <a:lnTo>
                  <a:pt x="213" y="287"/>
                </a:lnTo>
                <a:lnTo>
                  <a:pt x="213" y="298"/>
                </a:lnTo>
                <a:lnTo>
                  <a:pt x="214" y="308"/>
                </a:lnTo>
                <a:lnTo>
                  <a:pt x="214" y="320"/>
                </a:lnTo>
                <a:lnTo>
                  <a:pt x="214" y="331"/>
                </a:lnTo>
                <a:lnTo>
                  <a:pt x="214" y="341"/>
                </a:lnTo>
                <a:lnTo>
                  <a:pt x="214" y="353"/>
                </a:lnTo>
                <a:lnTo>
                  <a:pt x="215" y="362"/>
                </a:lnTo>
                <a:lnTo>
                  <a:pt x="215" y="374"/>
                </a:lnTo>
                <a:lnTo>
                  <a:pt x="215" y="384"/>
                </a:lnTo>
                <a:lnTo>
                  <a:pt x="216" y="393"/>
                </a:lnTo>
                <a:lnTo>
                  <a:pt x="216" y="403"/>
                </a:lnTo>
                <a:lnTo>
                  <a:pt x="217" y="413"/>
                </a:lnTo>
                <a:lnTo>
                  <a:pt x="217" y="422"/>
                </a:lnTo>
                <a:lnTo>
                  <a:pt x="217" y="430"/>
                </a:lnTo>
                <a:lnTo>
                  <a:pt x="219" y="440"/>
                </a:lnTo>
                <a:lnTo>
                  <a:pt x="219" y="448"/>
                </a:lnTo>
                <a:lnTo>
                  <a:pt x="219" y="455"/>
                </a:lnTo>
                <a:lnTo>
                  <a:pt x="220" y="463"/>
                </a:lnTo>
                <a:lnTo>
                  <a:pt x="220" y="471"/>
                </a:lnTo>
                <a:lnTo>
                  <a:pt x="221" y="479"/>
                </a:lnTo>
                <a:lnTo>
                  <a:pt x="221" y="484"/>
                </a:lnTo>
                <a:lnTo>
                  <a:pt x="221" y="492"/>
                </a:lnTo>
                <a:lnTo>
                  <a:pt x="222" y="498"/>
                </a:lnTo>
                <a:lnTo>
                  <a:pt x="222" y="504"/>
                </a:lnTo>
                <a:lnTo>
                  <a:pt x="223" y="508"/>
                </a:lnTo>
                <a:lnTo>
                  <a:pt x="223" y="514"/>
                </a:lnTo>
                <a:lnTo>
                  <a:pt x="223" y="517"/>
                </a:lnTo>
                <a:lnTo>
                  <a:pt x="224" y="521"/>
                </a:lnTo>
                <a:lnTo>
                  <a:pt x="224" y="525"/>
                </a:lnTo>
                <a:lnTo>
                  <a:pt x="224" y="529"/>
                </a:lnTo>
                <a:lnTo>
                  <a:pt x="224" y="531"/>
                </a:lnTo>
                <a:lnTo>
                  <a:pt x="224" y="533"/>
                </a:lnTo>
                <a:lnTo>
                  <a:pt x="225" y="535"/>
                </a:lnTo>
                <a:lnTo>
                  <a:pt x="225" y="537"/>
                </a:lnTo>
                <a:lnTo>
                  <a:pt x="226" y="539"/>
                </a:lnTo>
                <a:lnTo>
                  <a:pt x="228" y="539"/>
                </a:lnTo>
                <a:lnTo>
                  <a:pt x="228" y="537"/>
                </a:lnTo>
                <a:lnTo>
                  <a:pt x="229" y="535"/>
                </a:lnTo>
                <a:lnTo>
                  <a:pt x="229" y="533"/>
                </a:lnTo>
                <a:lnTo>
                  <a:pt x="229" y="531"/>
                </a:lnTo>
                <a:lnTo>
                  <a:pt x="230" y="529"/>
                </a:lnTo>
                <a:lnTo>
                  <a:pt x="230" y="525"/>
                </a:lnTo>
                <a:lnTo>
                  <a:pt x="231" y="521"/>
                </a:lnTo>
                <a:lnTo>
                  <a:pt x="231" y="517"/>
                </a:lnTo>
                <a:lnTo>
                  <a:pt x="231" y="514"/>
                </a:lnTo>
                <a:lnTo>
                  <a:pt x="232" y="510"/>
                </a:lnTo>
                <a:lnTo>
                  <a:pt x="232" y="506"/>
                </a:lnTo>
                <a:lnTo>
                  <a:pt x="233" y="500"/>
                </a:lnTo>
                <a:lnTo>
                  <a:pt x="233" y="496"/>
                </a:lnTo>
                <a:lnTo>
                  <a:pt x="233" y="490"/>
                </a:lnTo>
                <a:lnTo>
                  <a:pt x="234" y="484"/>
                </a:lnTo>
                <a:lnTo>
                  <a:pt x="234" y="479"/>
                </a:lnTo>
                <a:lnTo>
                  <a:pt x="234" y="471"/>
                </a:lnTo>
                <a:lnTo>
                  <a:pt x="234" y="465"/>
                </a:lnTo>
                <a:lnTo>
                  <a:pt x="234" y="459"/>
                </a:lnTo>
                <a:lnTo>
                  <a:pt x="235" y="452"/>
                </a:lnTo>
                <a:lnTo>
                  <a:pt x="235" y="444"/>
                </a:lnTo>
                <a:lnTo>
                  <a:pt x="235" y="438"/>
                </a:lnTo>
                <a:lnTo>
                  <a:pt x="237" y="430"/>
                </a:lnTo>
                <a:lnTo>
                  <a:pt x="237" y="422"/>
                </a:lnTo>
                <a:lnTo>
                  <a:pt x="238" y="415"/>
                </a:lnTo>
                <a:lnTo>
                  <a:pt x="238" y="407"/>
                </a:lnTo>
                <a:lnTo>
                  <a:pt x="238" y="399"/>
                </a:lnTo>
                <a:lnTo>
                  <a:pt x="239" y="391"/>
                </a:lnTo>
                <a:lnTo>
                  <a:pt x="239" y="384"/>
                </a:lnTo>
                <a:lnTo>
                  <a:pt x="240" y="376"/>
                </a:lnTo>
                <a:lnTo>
                  <a:pt x="240" y="366"/>
                </a:lnTo>
                <a:lnTo>
                  <a:pt x="240" y="358"/>
                </a:lnTo>
                <a:lnTo>
                  <a:pt x="241" y="351"/>
                </a:lnTo>
                <a:lnTo>
                  <a:pt x="241" y="343"/>
                </a:lnTo>
                <a:lnTo>
                  <a:pt x="241" y="335"/>
                </a:lnTo>
                <a:lnTo>
                  <a:pt x="242" y="327"/>
                </a:lnTo>
                <a:lnTo>
                  <a:pt x="242" y="320"/>
                </a:lnTo>
                <a:lnTo>
                  <a:pt x="243" y="312"/>
                </a:lnTo>
                <a:lnTo>
                  <a:pt x="243" y="304"/>
                </a:lnTo>
                <a:lnTo>
                  <a:pt x="243" y="296"/>
                </a:lnTo>
                <a:lnTo>
                  <a:pt x="245" y="289"/>
                </a:lnTo>
                <a:lnTo>
                  <a:pt x="245" y="281"/>
                </a:lnTo>
                <a:lnTo>
                  <a:pt x="245" y="273"/>
                </a:lnTo>
                <a:lnTo>
                  <a:pt x="245" y="267"/>
                </a:lnTo>
                <a:lnTo>
                  <a:pt x="245" y="260"/>
                </a:lnTo>
                <a:lnTo>
                  <a:pt x="246" y="254"/>
                </a:lnTo>
                <a:lnTo>
                  <a:pt x="246" y="246"/>
                </a:lnTo>
                <a:lnTo>
                  <a:pt x="246" y="240"/>
                </a:lnTo>
                <a:lnTo>
                  <a:pt x="247" y="234"/>
                </a:lnTo>
                <a:lnTo>
                  <a:pt x="247" y="227"/>
                </a:lnTo>
                <a:lnTo>
                  <a:pt x="248" y="221"/>
                </a:lnTo>
                <a:lnTo>
                  <a:pt x="248" y="217"/>
                </a:lnTo>
                <a:lnTo>
                  <a:pt x="248" y="211"/>
                </a:lnTo>
                <a:lnTo>
                  <a:pt x="249" y="205"/>
                </a:lnTo>
                <a:lnTo>
                  <a:pt x="249" y="201"/>
                </a:lnTo>
                <a:lnTo>
                  <a:pt x="250" y="196"/>
                </a:lnTo>
                <a:lnTo>
                  <a:pt x="250" y="192"/>
                </a:lnTo>
                <a:lnTo>
                  <a:pt x="250" y="188"/>
                </a:lnTo>
                <a:lnTo>
                  <a:pt x="251" y="184"/>
                </a:lnTo>
                <a:lnTo>
                  <a:pt x="251" y="180"/>
                </a:lnTo>
                <a:lnTo>
                  <a:pt x="252" y="176"/>
                </a:lnTo>
                <a:lnTo>
                  <a:pt x="252" y="174"/>
                </a:lnTo>
                <a:lnTo>
                  <a:pt x="252" y="170"/>
                </a:lnTo>
                <a:lnTo>
                  <a:pt x="254" y="168"/>
                </a:lnTo>
                <a:lnTo>
                  <a:pt x="254" y="167"/>
                </a:lnTo>
                <a:lnTo>
                  <a:pt x="254" y="165"/>
                </a:lnTo>
                <a:lnTo>
                  <a:pt x="255" y="163"/>
                </a:lnTo>
                <a:lnTo>
                  <a:pt x="255" y="161"/>
                </a:lnTo>
                <a:lnTo>
                  <a:pt x="255" y="159"/>
                </a:lnTo>
                <a:lnTo>
                  <a:pt x="255" y="157"/>
                </a:lnTo>
                <a:lnTo>
                  <a:pt x="256" y="157"/>
                </a:lnTo>
                <a:lnTo>
                  <a:pt x="257" y="157"/>
                </a:lnTo>
                <a:lnTo>
                  <a:pt x="258" y="159"/>
                </a:lnTo>
                <a:lnTo>
                  <a:pt x="258" y="161"/>
                </a:lnTo>
                <a:lnTo>
                  <a:pt x="259" y="161"/>
                </a:lnTo>
                <a:lnTo>
                  <a:pt x="259" y="163"/>
                </a:lnTo>
                <a:lnTo>
                  <a:pt x="260" y="165"/>
                </a:lnTo>
                <a:lnTo>
                  <a:pt x="260" y="167"/>
                </a:lnTo>
                <a:lnTo>
                  <a:pt x="260" y="168"/>
                </a:lnTo>
                <a:lnTo>
                  <a:pt x="262" y="170"/>
                </a:lnTo>
                <a:lnTo>
                  <a:pt x="262" y="174"/>
                </a:lnTo>
                <a:lnTo>
                  <a:pt x="263" y="176"/>
                </a:lnTo>
                <a:lnTo>
                  <a:pt x="263" y="180"/>
                </a:lnTo>
                <a:lnTo>
                  <a:pt x="263" y="182"/>
                </a:lnTo>
                <a:lnTo>
                  <a:pt x="264" y="186"/>
                </a:lnTo>
                <a:lnTo>
                  <a:pt x="264" y="188"/>
                </a:lnTo>
                <a:lnTo>
                  <a:pt x="264" y="192"/>
                </a:lnTo>
                <a:lnTo>
                  <a:pt x="265" y="196"/>
                </a:lnTo>
                <a:lnTo>
                  <a:pt x="265" y="199"/>
                </a:lnTo>
                <a:lnTo>
                  <a:pt x="265" y="201"/>
                </a:lnTo>
                <a:lnTo>
                  <a:pt x="265" y="205"/>
                </a:lnTo>
                <a:lnTo>
                  <a:pt x="265" y="209"/>
                </a:lnTo>
                <a:lnTo>
                  <a:pt x="266" y="213"/>
                </a:lnTo>
                <a:lnTo>
                  <a:pt x="266" y="217"/>
                </a:lnTo>
                <a:lnTo>
                  <a:pt x="267" y="221"/>
                </a:lnTo>
                <a:lnTo>
                  <a:pt x="267" y="225"/>
                </a:lnTo>
                <a:lnTo>
                  <a:pt x="267" y="230"/>
                </a:lnTo>
                <a:lnTo>
                  <a:pt x="268" y="234"/>
                </a:lnTo>
                <a:lnTo>
                  <a:pt x="268" y="238"/>
                </a:lnTo>
                <a:lnTo>
                  <a:pt x="269" y="242"/>
                </a:lnTo>
                <a:lnTo>
                  <a:pt x="269" y="246"/>
                </a:lnTo>
                <a:lnTo>
                  <a:pt x="269" y="250"/>
                </a:lnTo>
                <a:lnTo>
                  <a:pt x="271" y="254"/>
                </a:lnTo>
                <a:lnTo>
                  <a:pt x="271" y="258"/>
                </a:lnTo>
                <a:lnTo>
                  <a:pt x="271" y="262"/>
                </a:lnTo>
                <a:lnTo>
                  <a:pt x="272" y="265"/>
                </a:lnTo>
                <a:lnTo>
                  <a:pt x="272" y="269"/>
                </a:lnTo>
                <a:lnTo>
                  <a:pt x="273" y="273"/>
                </a:lnTo>
                <a:lnTo>
                  <a:pt x="273" y="277"/>
                </a:lnTo>
                <a:lnTo>
                  <a:pt x="273" y="281"/>
                </a:lnTo>
                <a:lnTo>
                  <a:pt x="274" y="285"/>
                </a:lnTo>
                <a:lnTo>
                  <a:pt x="274" y="289"/>
                </a:lnTo>
                <a:lnTo>
                  <a:pt x="275" y="293"/>
                </a:lnTo>
                <a:lnTo>
                  <a:pt x="275" y="296"/>
                </a:lnTo>
                <a:lnTo>
                  <a:pt x="275" y="298"/>
                </a:lnTo>
                <a:lnTo>
                  <a:pt x="275" y="302"/>
                </a:lnTo>
                <a:lnTo>
                  <a:pt x="275" y="306"/>
                </a:lnTo>
                <a:lnTo>
                  <a:pt x="275" y="308"/>
                </a:lnTo>
                <a:lnTo>
                  <a:pt x="276" y="312"/>
                </a:lnTo>
                <a:lnTo>
                  <a:pt x="276" y="314"/>
                </a:lnTo>
                <a:lnTo>
                  <a:pt x="277" y="318"/>
                </a:lnTo>
                <a:lnTo>
                  <a:pt x="277" y="320"/>
                </a:lnTo>
                <a:lnTo>
                  <a:pt x="277" y="322"/>
                </a:lnTo>
                <a:lnTo>
                  <a:pt x="279" y="325"/>
                </a:lnTo>
                <a:lnTo>
                  <a:pt x="279" y="327"/>
                </a:lnTo>
                <a:lnTo>
                  <a:pt x="280" y="329"/>
                </a:lnTo>
                <a:lnTo>
                  <a:pt x="280" y="331"/>
                </a:lnTo>
                <a:lnTo>
                  <a:pt x="280" y="333"/>
                </a:lnTo>
                <a:lnTo>
                  <a:pt x="281" y="335"/>
                </a:lnTo>
                <a:lnTo>
                  <a:pt x="281" y="337"/>
                </a:lnTo>
                <a:lnTo>
                  <a:pt x="281" y="339"/>
                </a:lnTo>
                <a:lnTo>
                  <a:pt x="282" y="339"/>
                </a:lnTo>
                <a:lnTo>
                  <a:pt x="282" y="341"/>
                </a:lnTo>
                <a:lnTo>
                  <a:pt x="283" y="343"/>
                </a:lnTo>
                <a:lnTo>
                  <a:pt x="283" y="345"/>
                </a:lnTo>
                <a:lnTo>
                  <a:pt x="284" y="345"/>
                </a:lnTo>
                <a:lnTo>
                  <a:pt x="285" y="347"/>
                </a:lnTo>
                <a:lnTo>
                  <a:pt x="286" y="349"/>
                </a:lnTo>
                <a:lnTo>
                  <a:pt x="286" y="347"/>
                </a:lnTo>
                <a:lnTo>
                  <a:pt x="288" y="347"/>
                </a:lnTo>
                <a:lnTo>
                  <a:pt x="289" y="347"/>
                </a:lnTo>
                <a:lnTo>
                  <a:pt x="289" y="345"/>
                </a:lnTo>
                <a:lnTo>
                  <a:pt x="290" y="345"/>
                </a:lnTo>
                <a:lnTo>
                  <a:pt x="290" y="343"/>
                </a:lnTo>
                <a:lnTo>
                  <a:pt x="291" y="343"/>
                </a:lnTo>
                <a:lnTo>
                  <a:pt x="291" y="341"/>
                </a:lnTo>
                <a:lnTo>
                  <a:pt x="292" y="341"/>
                </a:lnTo>
                <a:lnTo>
                  <a:pt x="292" y="339"/>
                </a:lnTo>
                <a:lnTo>
                  <a:pt x="293" y="337"/>
                </a:lnTo>
                <a:lnTo>
                  <a:pt x="293" y="335"/>
                </a:lnTo>
                <a:lnTo>
                  <a:pt x="294" y="333"/>
                </a:lnTo>
                <a:lnTo>
                  <a:pt x="296" y="331"/>
                </a:lnTo>
                <a:lnTo>
                  <a:pt x="296" y="329"/>
                </a:lnTo>
                <a:lnTo>
                  <a:pt x="296" y="327"/>
                </a:lnTo>
                <a:lnTo>
                  <a:pt x="296" y="325"/>
                </a:lnTo>
                <a:lnTo>
                  <a:pt x="297" y="324"/>
                </a:lnTo>
                <a:lnTo>
                  <a:pt x="297" y="322"/>
                </a:lnTo>
                <a:lnTo>
                  <a:pt x="298" y="320"/>
                </a:lnTo>
                <a:lnTo>
                  <a:pt x="298" y="318"/>
                </a:lnTo>
                <a:lnTo>
                  <a:pt x="298" y="316"/>
                </a:lnTo>
                <a:lnTo>
                  <a:pt x="299" y="316"/>
                </a:lnTo>
                <a:lnTo>
                  <a:pt x="299" y="314"/>
                </a:lnTo>
                <a:lnTo>
                  <a:pt x="300" y="312"/>
                </a:lnTo>
                <a:lnTo>
                  <a:pt x="300" y="310"/>
                </a:lnTo>
                <a:lnTo>
                  <a:pt x="301" y="308"/>
                </a:lnTo>
                <a:lnTo>
                  <a:pt x="301" y="306"/>
                </a:lnTo>
                <a:lnTo>
                  <a:pt x="302" y="306"/>
                </a:lnTo>
                <a:lnTo>
                  <a:pt x="302" y="304"/>
                </a:lnTo>
                <a:lnTo>
                  <a:pt x="302" y="302"/>
                </a:lnTo>
                <a:lnTo>
                  <a:pt x="303" y="302"/>
                </a:lnTo>
                <a:lnTo>
                  <a:pt x="303" y="300"/>
                </a:lnTo>
                <a:lnTo>
                  <a:pt x="305" y="298"/>
                </a:lnTo>
                <a:lnTo>
                  <a:pt x="305" y="296"/>
                </a:lnTo>
                <a:lnTo>
                  <a:pt x="306" y="296"/>
                </a:lnTo>
                <a:lnTo>
                  <a:pt x="306" y="294"/>
                </a:lnTo>
                <a:lnTo>
                  <a:pt x="306" y="293"/>
                </a:lnTo>
                <a:lnTo>
                  <a:pt x="307" y="291"/>
                </a:lnTo>
                <a:lnTo>
                  <a:pt x="307" y="289"/>
                </a:lnTo>
                <a:lnTo>
                  <a:pt x="308" y="289"/>
                </a:lnTo>
                <a:lnTo>
                  <a:pt x="308" y="287"/>
                </a:lnTo>
                <a:lnTo>
                  <a:pt x="309" y="287"/>
                </a:lnTo>
                <a:lnTo>
                  <a:pt x="309" y="285"/>
                </a:lnTo>
                <a:lnTo>
                  <a:pt x="310" y="285"/>
                </a:lnTo>
                <a:lnTo>
                  <a:pt x="310" y="283"/>
                </a:lnTo>
                <a:lnTo>
                  <a:pt x="311" y="283"/>
                </a:lnTo>
                <a:lnTo>
                  <a:pt x="312" y="283"/>
                </a:lnTo>
                <a:lnTo>
                  <a:pt x="312" y="281"/>
                </a:lnTo>
                <a:lnTo>
                  <a:pt x="314" y="281"/>
                </a:lnTo>
                <a:lnTo>
                  <a:pt x="315" y="281"/>
                </a:lnTo>
                <a:lnTo>
                  <a:pt x="316" y="281"/>
                </a:lnTo>
                <a:lnTo>
                  <a:pt x="317" y="281"/>
                </a:lnTo>
                <a:lnTo>
                  <a:pt x="318" y="281"/>
                </a:lnTo>
                <a:lnTo>
                  <a:pt x="319" y="281"/>
                </a:lnTo>
                <a:lnTo>
                  <a:pt x="320" y="281"/>
                </a:lnTo>
                <a:lnTo>
                  <a:pt x="322" y="283"/>
                </a:lnTo>
                <a:lnTo>
                  <a:pt x="323" y="283"/>
                </a:lnTo>
                <a:lnTo>
                  <a:pt x="324" y="285"/>
                </a:lnTo>
                <a:lnTo>
                  <a:pt x="325" y="285"/>
                </a:lnTo>
                <a:lnTo>
                  <a:pt x="326" y="285"/>
                </a:lnTo>
                <a:lnTo>
                  <a:pt x="326" y="287"/>
                </a:lnTo>
                <a:lnTo>
                  <a:pt x="327" y="287"/>
                </a:lnTo>
                <a:lnTo>
                  <a:pt x="327" y="289"/>
                </a:lnTo>
                <a:lnTo>
                  <a:pt x="328" y="289"/>
                </a:lnTo>
                <a:lnTo>
                  <a:pt x="329" y="289"/>
                </a:lnTo>
                <a:lnTo>
                  <a:pt x="329" y="291"/>
                </a:lnTo>
                <a:lnTo>
                  <a:pt x="331" y="291"/>
                </a:lnTo>
                <a:lnTo>
                  <a:pt x="332" y="291"/>
                </a:lnTo>
                <a:lnTo>
                  <a:pt x="332" y="293"/>
                </a:lnTo>
                <a:lnTo>
                  <a:pt x="333" y="293"/>
                </a:lnTo>
                <a:lnTo>
                  <a:pt x="334" y="293"/>
                </a:lnTo>
                <a:lnTo>
                  <a:pt x="335" y="293"/>
                </a:lnTo>
                <a:lnTo>
                  <a:pt x="335" y="294"/>
                </a:lnTo>
                <a:lnTo>
                  <a:pt x="336" y="294"/>
                </a:lnTo>
                <a:lnTo>
                  <a:pt x="337" y="294"/>
                </a:lnTo>
                <a:lnTo>
                  <a:pt x="339" y="296"/>
                </a:lnTo>
                <a:lnTo>
                  <a:pt x="340" y="296"/>
                </a:lnTo>
                <a:lnTo>
                  <a:pt x="341" y="296"/>
                </a:lnTo>
                <a:lnTo>
                  <a:pt x="342" y="296"/>
                </a:lnTo>
                <a:lnTo>
                  <a:pt x="343" y="296"/>
                </a:lnTo>
                <a:lnTo>
                  <a:pt x="344" y="296"/>
                </a:lnTo>
                <a:lnTo>
                  <a:pt x="345" y="296"/>
                </a:lnTo>
                <a:lnTo>
                  <a:pt x="346" y="296"/>
                </a:lnTo>
                <a:lnTo>
                  <a:pt x="348" y="296"/>
                </a:lnTo>
                <a:lnTo>
                  <a:pt x="349" y="296"/>
                </a:lnTo>
                <a:lnTo>
                  <a:pt x="350" y="296"/>
                </a:lnTo>
                <a:lnTo>
                  <a:pt x="351" y="296"/>
                </a:lnTo>
                <a:lnTo>
                  <a:pt x="352" y="296"/>
                </a:lnTo>
                <a:lnTo>
                  <a:pt x="353" y="296"/>
                </a:lnTo>
                <a:lnTo>
                  <a:pt x="354" y="296"/>
                </a:lnTo>
                <a:lnTo>
                  <a:pt x="356" y="296"/>
                </a:lnTo>
                <a:lnTo>
                  <a:pt x="357" y="296"/>
                </a:lnTo>
                <a:lnTo>
                  <a:pt x="358" y="296"/>
                </a:lnTo>
                <a:lnTo>
                  <a:pt x="359" y="296"/>
                </a:lnTo>
                <a:lnTo>
                  <a:pt x="359" y="294"/>
                </a:lnTo>
                <a:lnTo>
                  <a:pt x="360" y="294"/>
                </a:lnTo>
                <a:lnTo>
                  <a:pt x="361" y="294"/>
                </a:lnTo>
                <a:lnTo>
                  <a:pt x="362" y="294"/>
                </a:lnTo>
                <a:lnTo>
                  <a:pt x="363" y="294"/>
                </a:lnTo>
                <a:lnTo>
                  <a:pt x="365" y="294"/>
                </a:lnTo>
                <a:lnTo>
                  <a:pt x="366" y="294"/>
                </a:lnTo>
                <a:lnTo>
                  <a:pt x="367" y="294"/>
                </a:lnTo>
                <a:lnTo>
                  <a:pt x="368" y="294"/>
                </a:lnTo>
                <a:lnTo>
                  <a:pt x="369" y="294"/>
                </a:lnTo>
                <a:lnTo>
                  <a:pt x="370" y="294"/>
                </a:lnTo>
                <a:lnTo>
                  <a:pt x="371" y="294"/>
                </a:lnTo>
                <a:lnTo>
                  <a:pt x="372" y="294"/>
                </a:lnTo>
                <a:lnTo>
                  <a:pt x="374" y="294"/>
                </a:lnTo>
                <a:lnTo>
                  <a:pt x="375" y="294"/>
                </a:lnTo>
                <a:lnTo>
                  <a:pt x="376" y="294"/>
                </a:lnTo>
                <a:lnTo>
                  <a:pt x="377" y="294"/>
                </a:lnTo>
                <a:lnTo>
                  <a:pt x="378" y="294"/>
                </a:lnTo>
                <a:lnTo>
                  <a:pt x="379" y="294"/>
                </a:lnTo>
                <a:lnTo>
                  <a:pt x="380" y="294"/>
                </a:lnTo>
                <a:lnTo>
                  <a:pt x="382" y="294"/>
                </a:lnTo>
                <a:lnTo>
                  <a:pt x="383" y="294"/>
                </a:lnTo>
                <a:lnTo>
                  <a:pt x="384" y="294"/>
                </a:lnTo>
                <a:lnTo>
                  <a:pt x="385" y="294"/>
                </a:lnTo>
                <a:lnTo>
                  <a:pt x="386" y="294"/>
                </a:lnTo>
                <a:lnTo>
                  <a:pt x="387" y="294"/>
                </a:lnTo>
                <a:lnTo>
                  <a:pt x="388" y="294"/>
                </a:lnTo>
                <a:lnTo>
                  <a:pt x="389" y="294"/>
                </a:lnTo>
                <a:lnTo>
                  <a:pt x="391" y="294"/>
                </a:lnTo>
                <a:lnTo>
                  <a:pt x="392" y="294"/>
                </a:lnTo>
                <a:lnTo>
                  <a:pt x="393" y="294"/>
                </a:lnTo>
                <a:lnTo>
                  <a:pt x="394" y="294"/>
                </a:lnTo>
              </a:path>
            </a:pathLst>
          </a:custGeom>
          <a:noFill/>
          <a:ln w="28575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040"/>
          <p:cNvSpPr>
            <a:spLocks/>
          </p:cNvSpPr>
          <p:nvPr/>
        </p:nvSpPr>
        <p:spPr bwMode="auto">
          <a:xfrm>
            <a:off x="3257550" y="3949700"/>
            <a:ext cx="1463675" cy="814388"/>
          </a:xfrm>
          <a:custGeom>
            <a:avLst/>
            <a:gdLst>
              <a:gd name="T0" fmla="*/ 2147483646 w 922"/>
              <a:gd name="T1" fmla="*/ 2147483646 h 513"/>
              <a:gd name="T2" fmla="*/ 2147483646 w 922"/>
              <a:gd name="T3" fmla="*/ 2147483646 h 513"/>
              <a:gd name="T4" fmla="*/ 2147483646 w 922"/>
              <a:gd name="T5" fmla="*/ 2147483646 h 513"/>
              <a:gd name="T6" fmla="*/ 2147483646 w 922"/>
              <a:gd name="T7" fmla="*/ 2147483646 h 513"/>
              <a:gd name="T8" fmla="*/ 2147483646 w 922"/>
              <a:gd name="T9" fmla="*/ 2147483646 h 513"/>
              <a:gd name="T10" fmla="*/ 2147483646 w 922"/>
              <a:gd name="T11" fmla="*/ 2147483646 h 513"/>
              <a:gd name="T12" fmla="*/ 2147483646 w 922"/>
              <a:gd name="T13" fmla="*/ 2147483646 h 513"/>
              <a:gd name="T14" fmla="*/ 2147483646 w 922"/>
              <a:gd name="T15" fmla="*/ 2147483646 h 513"/>
              <a:gd name="T16" fmla="*/ 2147483646 w 922"/>
              <a:gd name="T17" fmla="*/ 2147483646 h 513"/>
              <a:gd name="T18" fmla="*/ 2147483646 w 922"/>
              <a:gd name="T19" fmla="*/ 2147483646 h 513"/>
              <a:gd name="T20" fmla="*/ 2147483646 w 922"/>
              <a:gd name="T21" fmla="*/ 2147483646 h 513"/>
              <a:gd name="T22" fmla="*/ 2147483646 w 922"/>
              <a:gd name="T23" fmla="*/ 2147483646 h 513"/>
              <a:gd name="T24" fmla="*/ 2147483646 w 922"/>
              <a:gd name="T25" fmla="*/ 2147483646 h 513"/>
              <a:gd name="T26" fmla="*/ 2147483646 w 922"/>
              <a:gd name="T27" fmla="*/ 2147483646 h 513"/>
              <a:gd name="T28" fmla="*/ 2147483646 w 922"/>
              <a:gd name="T29" fmla="*/ 2147483646 h 513"/>
              <a:gd name="T30" fmla="*/ 2147483646 w 922"/>
              <a:gd name="T31" fmla="*/ 2147483646 h 513"/>
              <a:gd name="T32" fmla="*/ 2147483646 w 922"/>
              <a:gd name="T33" fmla="*/ 2147483646 h 513"/>
              <a:gd name="T34" fmla="*/ 2147483646 w 922"/>
              <a:gd name="T35" fmla="*/ 2147483646 h 513"/>
              <a:gd name="T36" fmla="*/ 2147483646 w 922"/>
              <a:gd name="T37" fmla="*/ 2147483646 h 513"/>
              <a:gd name="T38" fmla="*/ 2147483646 w 922"/>
              <a:gd name="T39" fmla="*/ 2147483646 h 513"/>
              <a:gd name="T40" fmla="*/ 2147483646 w 922"/>
              <a:gd name="T41" fmla="*/ 2147483646 h 513"/>
              <a:gd name="T42" fmla="*/ 2147483646 w 922"/>
              <a:gd name="T43" fmla="*/ 2147483646 h 513"/>
              <a:gd name="T44" fmla="*/ 2147483646 w 922"/>
              <a:gd name="T45" fmla="*/ 2147483646 h 513"/>
              <a:gd name="T46" fmla="*/ 2147483646 w 922"/>
              <a:gd name="T47" fmla="*/ 2147483646 h 513"/>
              <a:gd name="T48" fmla="*/ 2147483646 w 922"/>
              <a:gd name="T49" fmla="*/ 2147483646 h 513"/>
              <a:gd name="T50" fmla="*/ 2147483646 w 922"/>
              <a:gd name="T51" fmla="*/ 2147483646 h 513"/>
              <a:gd name="T52" fmla="*/ 2147483646 w 922"/>
              <a:gd name="T53" fmla="*/ 2147483646 h 513"/>
              <a:gd name="T54" fmla="*/ 2147483646 w 922"/>
              <a:gd name="T55" fmla="*/ 2147483646 h 513"/>
              <a:gd name="T56" fmla="*/ 2147483646 w 922"/>
              <a:gd name="T57" fmla="*/ 2147483646 h 513"/>
              <a:gd name="T58" fmla="*/ 2147483646 w 922"/>
              <a:gd name="T59" fmla="*/ 2147483646 h 513"/>
              <a:gd name="T60" fmla="*/ 2147483646 w 922"/>
              <a:gd name="T61" fmla="*/ 2147483646 h 513"/>
              <a:gd name="T62" fmla="*/ 2147483646 w 922"/>
              <a:gd name="T63" fmla="*/ 2147483646 h 513"/>
              <a:gd name="T64" fmla="*/ 2147483646 w 922"/>
              <a:gd name="T65" fmla="*/ 2147483646 h 513"/>
              <a:gd name="T66" fmla="*/ 2147483646 w 922"/>
              <a:gd name="T67" fmla="*/ 2147483646 h 513"/>
              <a:gd name="T68" fmla="*/ 2147483646 w 922"/>
              <a:gd name="T69" fmla="*/ 2147483646 h 513"/>
              <a:gd name="T70" fmla="*/ 2147483646 w 922"/>
              <a:gd name="T71" fmla="*/ 2147483646 h 513"/>
              <a:gd name="T72" fmla="*/ 2147483646 w 922"/>
              <a:gd name="T73" fmla="*/ 2147483646 h 513"/>
              <a:gd name="T74" fmla="*/ 2147483646 w 922"/>
              <a:gd name="T75" fmla="*/ 2147483646 h 513"/>
              <a:gd name="T76" fmla="*/ 2147483646 w 922"/>
              <a:gd name="T77" fmla="*/ 2147483646 h 513"/>
              <a:gd name="T78" fmla="*/ 2147483646 w 922"/>
              <a:gd name="T79" fmla="*/ 2147483646 h 513"/>
              <a:gd name="T80" fmla="*/ 2147483646 w 922"/>
              <a:gd name="T81" fmla="*/ 2147483646 h 513"/>
              <a:gd name="T82" fmla="*/ 2147483646 w 922"/>
              <a:gd name="T83" fmla="*/ 2147483646 h 513"/>
              <a:gd name="T84" fmla="*/ 2147483646 w 922"/>
              <a:gd name="T85" fmla="*/ 2147483646 h 513"/>
              <a:gd name="T86" fmla="*/ 2147483646 w 922"/>
              <a:gd name="T87" fmla="*/ 2147483646 h 513"/>
              <a:gd name="T88" fmla="*/ 2147483646 w 922"/>
              <a:gd name="T89" fmla="*/ 2147483646 h 513"/>
              <a:gd name="T90" fmla="*/ 2147483646 w 922"/>
              <a:gd name="T91" fmla="*/ 2147483646 h 513"/>
              <a:gd name="T92" fmla="*/ 2147483646 w 922"/>
              <a:gd name="T93" fmla="*/ 2147483646 h 513"/>
              <a:gd name="T94" fmla="*/ 2147483646 w 922"/>
              <a:gd name="T95" fmla="*/ 2147483646 h 513"/>
              <a:gd name="T96" fmla="*/ 2147483646 w 922"/>
              <a:gd name="T97" fmla="*/ 2147483646 h 513"/>
              <a:gd name="T98" fmla="*/ 2147483646 w 922"/>
              <a:gd name="T99" fmla="*/ 2147483646 h 513"/>
              <a:gd name="T100" fmla="*/ 2147483646 w 922"/>
              <a:gd name="T101" fmla="*/ 2147483646 h 513"/>
              <a:gd name="T102" fmla="*/ 2147483646 w 922"/>
              <a:gd name="T103" fmla="*/ 2147483646 h 513"/>
              <a:gd name="T104" fmla="*/ 2147483646 w 922"/>
              <a:gd name="T105" fmla="*/ 2147483646 h 513"/>
              <a:gd name="T106" fmla="*/ 2147483646 w 922"/>
              <a:gd name="T107" fmla="*/ 2147483646 h 513"/>
              <a:gd name="T108" fmla="*/ 2147483646 w 922"/>
              <a:gd name="T109" fmla="*/ 2147483646 h 513"/>
              <a:gd name="T110" fmla="*/ 2147483646 w 922"/>
              <a:gd name="T111" fmla="*/ 2147483646 h 513"/>
              <a:gd name="T112" fmla="*/ 2147483646 w 922"/>
              <a:gd name="T113" fmla="*/ 2147483646 h 513"/>
              <a:gd name="T114" fmla="*/ 2147483646 w 922"/>
              <a:gd name="T115" fmla="*/ 2147483646 h 513"/>
              <a:gd name="T116" fmla="*/ 2147483646 w 922"/>
              <a:gd name="T117" fmla="*/ 2147483646 h 513"/>
              <a:gd name="T118" fmla="*/ 2147483646 w 922"/>
              <a:gd name="T119" fmla="*/ 2147483646 h 513"/>
              <a:gd name="T120" fmla="*/ 2147483646 w 922"/>
              <a:gd name="T121" fmla="*/ 2147483646 h 513"/>
              <a:gd name="T122" fmla="*/ 2147483646 w 922"/>
              <a:gd name="T123" fmla="*/ 2147483646 h 513"/>
              <a:gd name="T124" fmla="*/ 2147483646 w 922"/>
              <a:gd name="T125" fmla="*/ 2147483646 h 51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22"/>
              <a:gd name="T190" fmla="*/ 0 h 513"/>
              <a:gd name="T191" fmla="*/ 922 w 922"/>
              <a:gd name="T192" fmla="*/ 513 h 51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22" h="513">
                <a:moveTo>
                  <a:pt x="0" y="280"/>
                </a:moveTo>
                <a:lnTo>
                  <a:pt x="2" y="280"/>
                </a:lnTo>
                <a:lnTo>
                  <a:pt x="5" y="280"/>
                </a:lnTo>
                <a:lnTo>
                  <a:pt x="7" y="280"/>
                </a:lnTo>
                <a:lnTo>
                  <a:pt x="10" y="280"/>
                </a:lnTo>
                <a:lnTo>
                  <a:pt x="12" y="280"/>
                </a:lnTo>
                <a:lnTo>
                  <a:pt x="15" y="280"/>
                </a:lnTo>
                <a:lnTo>
                  <a:pt x="17" y="280"/>
                </a:lnTo>
                <a:lnTo>
                  <a:pt x="19" y="280"/>
                </a:lnTo>
                <a:lnTo>
                  <a:pt x="21" y="280"/>
                </a:lnTo>
                <a:lnTo>
                  <a:pt x="24" y="280"/>
                </a:lnTo>
                <a:lnTo>
                  <a:pt x="26" y="280"/>
                </a:lnTo>
                <a:lnTo>
                  <a:pt x="28" y="280"/>
                </a:lnTo>
                <a:lnTo>
                  <a:pt x="32" y="280"/>
                </a:lnTo>
                <a:lnTo>
                  <a:pt x="34" y="280"/>
                </a:lnTo>
                <a:lnTo>
                  <a:pt x="36" y="280"/>
                </a:lnTo>
                <a:lnTo>
                  <a:pt x="38" y="280"/>
                </a:lnTo>
                <a:lnTo>
                  <a:pt x="41" y="280"/>
                </a:lnTo>
                <a:lnTo>
                  <a:pt x="43" y="280"/>
                </a:lnTo>
                <a:lnTo>
                  <a:pt x="45" y="280"/>
                </a:lnTo>
                <a:lnTo>
                  <a:pt x="47" y="280"/>
                </a:lnTo>
                <a:lnTo>
                  <a:pt x="50" y="280"/>
                </a:lnTo>
                <a:lnTo>
                  <a:pt x="53" y="280"/>
                </a:lnTo>
                <a:lnTo>
                  <a:pt x="55" y="280"/>
                </a:lnTo>
                <a:lnTo>
                  <a:pt x="58" y="280"/>
                </a:lnTo>
                <a:lnTo>
                  <a:pt x="60" y="280"/>
                </a:lnTo>
                <a:lnTo>
                  <a:pt x="62" y="280"/>
                </a:lnTo>
                <a:lnTo>
                  <a:pt x="64" y="280"/>
                </a:lnTo>
                <a:lnTo>
                  <a:pt x="67" y="280"/>
                </a:lnTo>
                <a:lnTo>
                  <a:pt x="69" y="280"/>
                </a:lnTo>
                <a:lnTo>
                  <a:pt x="71" y="280"/>
                </a:lnTo>
                <a:lnTo>
                  <a:pt x="75" y="280"/>
                </a:lnTo>
                <a:lnTo>
                  <a:pt x="77" y="280"/>
                </a:lnTo>
                <a:lnTo>
                  <a:pt x="79" y="280"/>
                </a:lnTo>
                <a:lnTo>
                  <a:pt x="81" y="280"/>
                </a:lnTo>
                <a:lnTo>
                  <a:pt x="81" y="282"/>
                </a:lnTo>
                <a:lnTo>
                  <a:pt x="84" y="282"/>
                </a:lnTo>
                <a:lnTo>
                  <a:pt x="86" y="282"/>
                </a:lnTo>
                <a:lnTo>
                  <a:pt x="88" y="282"/>
                </a:lnTo>
                <a:lnTo>
                  <a:pt x="90" y="282"/>
                </a:lnTo>
                <a:lnTo>
                  <a:pt x="93" y="282"/>
                </a:lnTo>
                <a:lnTo>
                  <a:pt x="96" y="282"/>
                </a:lnTo>
                <a:lnTo>
                  <a:pt x="98" y="282"/>
                </a:lnTo>
                <a:lnTo>
                  <a:pt x="101" y="282"/>
                </a:lnTo>
                <a:lnTo>
                  <a:pt x="103" y="282"/>
                </a:lnTo>
                <a:lnTo>
                  <a:pt x="105" y="282"/>
                </a:lnTo>
                <a:lnTo>
                  <a:pt x="107" y="282"/>
                </a:lnTo>
                <a:lnTo>
                  <a:pt x="110" y="282"/>
                </a:lnTo>
                <a:lnTo>
                  <a:pt x="112" y="282"/>
                </a:lnTo>
                <a:lnTo>
                  <a:pt x="114" y="282"/>
                </a:lnTo>
                <a:lnTo>
                  <a:pt x="118" y="282"/>
                </a:lnTo>
                <a:lnTo>
                  <a:pt x="120" y="282"/>
                </a:lnTo>
                <a:lnTo>
                  <a:pt x="122" y="282"/>
                </a:lnTo>
                <a:lnTo>
                  <a:pt x="124" y="282"/>
                </a:lnTo>
                <a:lnTo>
                  <a:pt x="127" y="282"/>
                </a:lnTo>
                <a:lnTo>
                  <a:pt x="129" y="282"/>
                </a:lnTo>
                <a:lnTo>
                  <a:pt x="131" y="280"/>
                </a:lnTo>
                <a:lnTo>
                  <a:pt x="133" y="280"/>
                </a:lnTo>
                <a:lnTo>
                  <a:pt x="136" y="280"/>
                </a:lnTo>
                <a:lnTo>
                  <a:pt x="139" y="280"/>
                </a:lnTo>
                <a:lnTo>
                  <a:pt x="139" y="278"/>
                </a:lnTo>
                <a:lnTo>
                  <a:pt x="141" y="278"/>
                </a:lnTo>
                <a:lnTo>
                  <a:pt x="144" y="278"/>
                </a:lnTo>
                <a:lnTo>
                  <a:pt x="146" y="278"/>
                </a:lnTo>
                <a:lnTo>
                  <a:pt x="146" y="277"/>
                </a:lnTo>
                <a:lnTo>
                  <a:pt x="148" y="277"/>
                </a:lnTo>
                <a:lnTo>
                  <a:pt x="150" y="277"/>
                </a:lnTo>
                <a:lnTo>
                  <a:pt x="150" y="275"/>
                </a:lnTo>
                <a:lnTo>
                  <a:pt x="153" y="275"/>
                </a:lnTo>
                <a:lnTo>
                  <a:pt x="155" y="275"/>
                </a:lnTo>
                <a:lnTo>
                  <a:pt x="155" y="273"/>
                </a:lnTo>
                <a:lnTo>
                  <a:pt x="157" y="273"/>
                </a:lnTo>
                <a:lnTo>
                  <a:pt x="160" y="273"/>
                </a:lnTo>
                <a:lnTo>
                  <a:pt x="160" y="271"/>
                </a:lnTo>
                <a:lnTo>
                  <a:pt x="163" y="271"/>
                </a:lnTo>
                <a:lnTo>
                  <a:pt x="165" y="271"/>
                </a:lnTo>
                <a:lnTo>
                  <a:pt x="167" y="269"/>
                </a:lnTo>
                <a:lnTo>
                  <a:pt x="170" y="269"/>
                </a:lnTo>
                <a:lnTo>
                  <a:pt x="172" y="267"/>
                </a:lnTo>
                <a:lnTo>
                  <a:pt x="174" y="267"/>
                </a:lnTo>
                <a:lnTo>
                  <a:pt x="176" y="267"/>
                </a:lnTo>
                <a:lnTo>
                  <a:pt x="179" y="267"/>
                </a:lnTo>
                <a:lnTo>
                  <a:pt x="182" y="267"/>
                </a:lnTo>
                <a:lnTo>
                  <a:pt x="184" y="267"/>
                </a:lnTo>
                <a:lnTo>
                  <a:pt x="186" y="267"/>
                </a:lnTo>
                <a:lnTo>
                  <a:pt x="189" y="267"/>
                </a:lnTo>
                <a:lnTo>
                  <a:pt x="191" y="267"/>
                </a:lnTo>
                <a:lnTo>
                  <a:pt x="191" y="269"/>
                </a:lnTo>
                <a:lnTo>
                  <a:pt x="193" y="269"/>
                </a:lnTo>
                <a:lnTo>
                  <a:pt x="196" y="269"/>
                </a:lnTo>
                <a:lnTo>
                  <a:pt x="196" y="271"/>
                </a:lnTo>
                <a:lnTo>
                  <a:pt x="198" y="271"/>
                </a:lnTo>
                <a:lnTo>
                  <a:pt x="198" y="273"/>
                </a:lnTo>
                <a:lnTo>
                  <a:pt x="200" y="273"/>
                </a:lnTo>
                <a:lnTo>
                  <a:pt x="200" y="275"/>
                </a:lnTo>
                <a:lnTo>
                  <a:pt x="202" y="275"/>
                </a:lnTo>
                <a:lnTo>
                  <a:pt x="202" y="277"/>
                </a:lnTo>
                <a:lnTo>
                  <a:pt x="206" y="278"/>
                </a:lnTo>
                <a:lnTo>
                  <a:pt x="208" y="280"/>
                </a:lnTo>
                <a:lnTo>
                  <a:pt x="208" y="282"/>
                </a:lnTo>
                <a:lnTo>
                  <a:pt x="210" y="282"/>
                </a:lnTo>
                <a:lnTo>
                  <a:pt x="210" y="284"/>
                </a:lnTo>
                <a:lnTo>
                  <a:pt x="212" y="286"/>
                </a:lnTo>
                <a:lnTo>
                  <a:pt x="212" y="288"/>
                </a:lnTo>
                <a:lnTo>
                  <a:pt x="215" y="288"/>
                </a:lnTo>
                <a:lnTo>
                  <a:pt x="215" y="289"/>
                </a:lnTo>
                <a:lnTo>
                  <a:pt x="215" y="291"/>
                </a:lnTo>
                <a:lnTo>
                  <a:pt x="217" y="291"/>
                </a:lnTo>
                <a:lnTo>
                  <a:pt x="217" y="293"/>
                </a:lnTo>
                <a:lnTo>
                  <a:pt x="219" y="295"/>
                </a:lnTo>
                <a:lnTo>
                  <a:pt x="219" y="297"/>
                </a:lnTo>
                <a:lnTo>
                  <a:pt x="221" y="299"/>
                </a:lnTo>
                <a:lnTo>
                  <a:pt x="221" y="301"/>
                </a:lnTo>
                <a:lnTo>
                  <a:pt x="224" y="301"/>
                </a:lnTo>
                <a:lnTo>
                  <a:pt x="224" y="302"/>
                </a:lnTo>
                <a:lnTo>
                  <a:pt x="224" y="304"/>
                </a:lnTo>
                <a:lnTo>
                  <a:pt x="227" y="306"/>
                </a:lnTo>
                <a:lnTo>
                  <a:pt x="227" y="308"/>
                </a:lnTo>
                <a:lnTo>
                  <a:pt x="229" y="310"/>
                </a:lnTo>
                <a:lnTo>
                  <a:pt x="229" y="312"/>
                </a:lnTo>
                <a:lnTo>
                  <a:pt x="232" y="312"/>
                </a:lnTo>
                <a:lnTo>
                  <a:pt x="232" y="313"/>
                </a:lnTo>
                <a:lnTo>
                  <a:pt x="232" y="315"/>
                </a:lnTo>
                <a:lnTo>
                  <a:pt x="234" y="317"/>
                </a:lnTo>
                <a:lnTo>
                  <a:pt x="236" y="319"/>
                </a:lnTo>
                <a:lnTo>
                  <a:pt x="236" y="321"/>
                </a:lnTo>
                <a:lnTo>
                  <a:pt x="238" y="323"/>
                </a:lnTo>
                <a:lnTo>
                  <a:pt x="238" y="324"/>
                </a:lnTo>
                <a:lnTo>
                  <a:pt x="241" y="324"/>
                </a:lnTo>
                <a:lnTo>
                  <a:pt x="241" y="326"/>
                </a:lnTo>
                <a:lnTo>
                  <a:pt x="243" y="326"/>
                </a:lnTo>
                <a:lnTo>
                  <a:pt x="243" y="328"/>
                </a:lnTo>
                <a:lnTo>
                  <a:pt x="245" y="328"/>
                </a:lnTo>
                <a:lnTo>
                  <a:pt x="245" y="330"/>
                </a:lnTo>
                <a:lnTo>
                  <a:pt x="249" y="330"/>
                </a:lnTo>
                <a:lnTo>
                  <a:pt x="251" y="330"/>
                </a:lnTo>
                <a:lnTo>
                  <a:pt x="251" y="332"/>
                </a:lnTo>
                <a:lnTo>
                  <a:pt x="253" y="330"/>
                </a:lnTo>
                <a:lnTo>
                  <a:pt x="255" y="330"/>
                </a:lnTo>
                <a:lnTo>
                  <a:pt x="258" y="328"/>
                </a:lnTo>
                <a:lnTo>
                  <a:pt x="260" y="328"/>
                </a:lnTo>
                <a:lnTo>
                  <a:pt x="260" y="326"/>
                </a:lnTo>
                <a:lnTo>
                  <a:pt x="262" y="324"/>
                </a:lnTo>
                <a:lnTo>
                  <a:pt x="262" y="323"/>
                </a:lnTo>
                <a:lnTo>
                  <a:pt x="264" y="323"/>
                </a:lnTo>
                <a:lnTo>
                  <a:pt x="264" y="321"/>
                </a:lnTo>
                <a:lnTo>
                  <a:pt x="264" y="319"/>
                </a:lnTo>
                <a:lnTo>
                  <a:pt x="267" y="317"/>
                </a:lnTo>
                <a:lnTo>
                  <a:pt x="267" y="315"/>
                </a:lnTo>
                <a:lnTo>
                  <a:pt x="267" y="313"/>
                </a:lnTo>
                <a:lnTo>
                  <a:pt x="270" y="312"/>
                </a:lnTo>
                <a:lnTo>
                  <a:pt x="270" y="310"/>
                </a:lnTo>
                <a:lnTo>
                  <a:pt x="272" y="306"/>
                </a:lnTo>
                <a:lnTo>
                  <a:pt x="272" y="304"/>
                </a:lnTo>
                <a:lnTo>
                  <a:pt x="272" y="302"/>
                </a:lnTo>
                <a:lnTo>
                  <a:pt x="275" y="299"/>
                </a:lnTo>
                <a:lnTo>
                  <a:pt x="275" y="297"/>
                </a:lnTo>
                <a:lnTo>
                  <a:pt x="277" y="293"/>
                </a:lnTo>
                <a:lnTo>
                  <a:pt x="277" y="291"/>
                </a:lnTo>
                <a:lnTo>
                  <a:pt x="277" y="288"/>
                </a:lnTo>
                <a:lnTo>
                  <a:pt x="279" y="284"/>
                </a:lnTo>
                <a:lnTo>
                  <a:pt x="279" y="282"/>
                </a:lnTo>
                <a:lnTo>
                  <a:pt x="279" y="278"/>
                </a:lnTo>
                <a:lnTo>
                  <a:pt x="281" y="275"/>
                </a:lnTo>
                <a:lnTo>
                  <a:pt x="281" y="271"/>
                </a:lnTo>
                <a:lnTo>
                  <a:pt x="284" y="267"/>
                </a:lnTo>
                <a:lnTo>
                  <a:pt x="284" y="264"/>
                </a:lnTo>
                <a:lnTo>
                  <a:pt x="284" y="260"/>
                </a:lnTo>
                <a:lnTo>
                  <a:pt x="286" y="256"/>
                </a:lnTo>
                <a:lnTo>
                  <a:pt x="286" y="253"/>
                </a:lnTo>
                <a:lnTo>
                  <a:pt x="288" y="249"/>
                </a:lnTo>
                <a:lnTo>
                  <a:pt x="288" y="245"/>
                </a:lnTo>
                <a:lnTo>
                  <a:pt x="288" y="242"/>
                </a:lnTo>
                <a:lnTo>
                  <a:pt x="292" y="238"/>
                </a:lnTo>
                <a:lnTo>
                  <a:pt x="292" y="234"/>
                </a:lnTo>
                <a:lnTo>
                  <a:pt x="292" y="231"/>
                </a:lnTo>
                <a:lnTo>
                  <a:pt x="294" y="227"/>
                </a:lnTo>
                <a:lnTo>
                  <a:pt x="294" y="223"/>
                </a:lnTo>
                <a:lnTo>
                  <a:pt x="296" y="219"/>
                </a:lnTo>
                <a:lnTo>
                  <a:pt x="296" y="214"/>
                </a:lnTo>
                <a:lnTo>
                  <a:pt x="296" y="210"/>
                </a:lnTo>
                <a:lnTo>
                  <a:pt x="298" y="207"/>
                </a:lnTo>
                <a:lnTo>
                  <a:pt x="298" y="203"/>
                </a:lnTo>
                <a:lnTo>
                  <a:pt x="301" y="199"/>
                </a:lnTo>
                <a:lnTo>
                  <a:pt x="301" y="196"/>
                </a:lnTo>
                <a:lnTo>
                  <a:pt x="301" y="192"/>
                </a:lnTo>
                <a:lnTo>
                  <a:pt x="303" y="190"/>
                </a:lnTo>
                <a:lnTo>
                  <a:pt x="303" y="186"/>
                </a:lnTo>
                <a:lnTo>
                  <a:pt x="305" y="183"/>
                </a:lnTo>
                <a:lnTo>
                  <a:pt x="305" y="179"/>
                </a:lnTo>
                <a:lnTo>
                  <a:pt x="305" y="177"/>
                </a:lnTo>
                <a:lnTo>
                  <a:pt x="307" y="173"/>
                </a:lnTo>
                <a:lnTo>
                  <a:pt x="307" y="172"/>
                </a:lnTo>
                <a:lnTo>
                  <a:pt x="307" y="168"/>
                </a:lnTo>
                <a:lnTo>
                  <a:pt x="310" y="166"/>
                </a:lnTo>
                <a:lnTo>
                  <a:pt x="310" y="162"/>
                </a:lnTo>
                <a:lnTo>
                  <a:pt x="313" y="160"/>
                </a:lnTo>
                <a:lnTo>
                  <a:pt x="313" y="159"/>
                </a:lnTo>
                <a:lnTo>
                  <a:pt x="313" y="157"/>
                </a:lnTo>
                <a:lnTo>
                  <a:pt x="315" y="155"/>
                </a:lnTo>
                <a:lnTo>
                  <a:pt x="315" y="153"/>
                </a:lnTo>
                <a:lnTo>
                  <a:pt x="318" y="153"/>
                </a:lnTo>
                <a:lnTo>
                  <a:pt x="318" y="151"/>
                </a:lnTo>
                <a:lnTo>
                  <a:pt x="320" y="149"/>
                </a:lnTo>
                <a:lnTo>
                  <a:pt x="322" y="149"/>
                </a:lnTo>
                <a:lnTo>
                  <a:pt x="324" y="149"/>
                </a:lnTo>
                <a:lnTo>
                  <a:pt x="324" y="151"/>
                </a:lnTo>
                <a:lnTo>
                  <a:pt x="327" y="153"/>
                </a:lnTo>
                <a:lnTo>
                  <a:pt x="327" y="155"/>
                </a:lnTo>
                <a:lnTo>
                  <a:pt x="329" y="157"/>
                </a:lnTo>
                <a:lnTo>
                  <a:pt x="329" y="159"/>
                </a:lnTo>
                <a:lnTo>
                  <a:pt x="329" y="160"/>
                </a:lnTo>
                <a:lnTo>
                  <a:pt x="331" y="162"/>
                </a:lnTo>
                <a:lnTo>
                  <a:pt x="331" y="166"/>
                </a:lnTo>
                <a:lnTo>
                  <a:pt x="331" y="168"/>
                </a:lnTo>
                <a:lnTo>
                  <a:pt x="334" y="172"/>
                </a:lnTo>
                <a:lnTo>
                  <a:pt x="334" y="175"/>
                </a:lnTo>
                <a:lnTo>
                  <a:pt x="337" y="179"/>
                </a:lnTo>
                <a:lnTo>
                  <a:pt x="337" y="183"/>
                </a:lnTo>
                <a:lnTo>
                  <a:pt x="337" y="186"/>
                </a:lnTo>
                <a:lnTo>
                  <a:pt x="339" y="192"/>
                </a:lnTo>
                <a:lnTo>
                  <a:pt x="339" y="196"/>
                </a:lnTo>
                <a:lnTo>
                  <a:pt x="341" y="201"/>
                </a:lnTo>
                <a:lnTo>
                  <a:pt x="341" y="207"/>
                </a:lnTo>
                <a:lnTo>
                  <a:pt x="341" y="210"/>
                </a:lnTo>
                <a:lnTo>
                  <a:pt x="344" y="216"/>
                </a:lnTo>
                <a:lnTo>
                  <a:pt x="344" y="223"/>
                </a:lnTo>
                <a:lnTo>
                  <a:pt x="346" y="229"/>
                </a:lnTo>
                <a:lnTo>
                  <a:pt x="346" y="234"/>
                </a:lnTo>
                <a:lnTo>
                  <a:pt x="346" y="242"/>
                </a:lnTo>
                <a:lnTo>
                  <a:pt x="348" y="247"/>
                </a:lnTo>
                <a:lnTo>
                  <a:pt x="348" y="254"/>
                </a:lnTo>
                <a:lnTo>
                  <a:pt x="348" y="260"/>
                </a:lnTo>
                <a:lnTo>
                  <a:pt x="350" y="267"/>
                </a:lnTo>
                <a:lnTo>
                  <a:pt x="350" y="275"/>
                </a:lnTo>
                <a:lnTo>
                  <a:pt x="353" y="282"/>
                </a:lnTo>
                <a:lnTo>
                  <a:pt x="353" y="289"/>
                </a:lnTo>
                <a:lnTo>
                  <a:pt x="353" y="297"/>
                </a:lnTo>
                <a:lnTo>
                  <a:pt x="356" y="304"/>
                </a:lnTo>
                <a:lnTo>
                  <a:pt x="356" y="312"/>
                </a:lnTo>
                <a:lnTo>
                  <a:pt x="358" y="319"/>
                </a:lnTo>
                <a:lnTo>
                  <a:pt x="358" y="326"/>
                </a:lnTo>
                <a:lnTo>
                  <a:pt x="358" y="334"/>
                </a:lnTo>
                <a:lnTo>
                  <a:pt x="360" y="341"/>
                </a:lnTo>
                <a:lnTo>
                  <a:pt x="360" y="348"/>
                </a:lnTo>
                <a:lnTo>
                  <a:pt x="360" y="358"/>
                </a:lnTo>
                <a:lnTo>
                  <a:pt x="363" y="365"/>
                </a:lnTo>
                <a:lnTo>
                  <a:pt x="363" y="372"/>
                </a:lnTo>
                <a:lnTo>
                  <a:pt x="365" y="380"/>
                </a:lnTo>
                <a:lnTo>
                  <a:pt x="365" y="387"/>
                </a:lnTo>
                <a:lnTo>
                  <a:pt x="365" y="395"/>
                </a:lnTo>
                <a:lnTo>
                  <a:pt x="367" y="402"/>
                </a:lnTo>
                <a:lnTo>
                  <a:pt x="367" y="409"/>
                </a:lnTo>
                <a:lnTo>
                  <a:pt x="370" y="417"/>
                </a:lnTo>
                <a:lnTo>
                  <a:pt x="370" y="422"/>
                </a:lnTo>
                <a:lnTo>
                  <a:pt x="370" y="430"/>
                </a:lnTo>
                <a:lnTo>
                  <a:pt x="372" y="437"/>
                </a:lnTo>
                <a:lnTo>
                  <a:pt x="372" y="442"/>
                </a:lnTo>
                <a:lnTo>
                  <a:pt x="372" y="448"/>
                </a:lnTo>
                <a:lnTo>
                  <a:pt x="374" y="455"/>
                </a:lnTo>
                <a:lnTo>
                  <a:pt x="374" y="461"/>
                </a:lnTo>
                <a:lnTo>
                  <a:pt x="377" y="466"/>
                </a:lnTo>
                <a:lnTo>
                  <a:pt x="377" y="472"/>
                </a:lnTo>
                <a:lnTo>
                  <a:pt x="377" y="476"/>
                </a:lnTo>
                <a:lnTo>
                  <a:pt x="380" y="481"/>
                </a:lnTo>
                <a:lnTo>
                  <a:pt x="380" y="485"/>
                </a:lnTo>
                <a:lnTo>
                  <a:pt x="382" y="488"/>
                </a:lnTo>
                <a:lnTo>
                  <a:pt x="382" y="492"/>
                </a:lnTo>
                <a:lnTo>
                  <a:pt x="382" y="496"/>
                </a:lnTo>
                <a:lnTo>
                  <a:pt x="384" y="500"/>
                </a:lnTo>
                <a:lnTo>
                  <a:pt x="384" y="503"/>
                </a:lnTo>
                <a:lnTo>
                  <a:pt x="386" y="505"/>
                </a:lnTo>
                <a:lnTo>
                  <a:pt x="386" y="507"/>
                </a:lnTo>
                <a:lnTo>
                  <a:pt x="386" y="509"/>
                </a:lnTo>
                <a:lnTo>
                  <a:pt x="389" y="511"/>
                </a:lnTo>
                <a:lnTo>
                  <a:pt x="389" y="512"/>
                </a:lnTo>
                <a:lnTo>
                  <a:pt x="391" y="512"/>
                </a:lnTo>
                <a:lnTo>
                  <a:pt x="393" y="511"/>
                </a:lnTo>
                <a:lnTo>
                  <a:pt x="393" y="509"/>
                </a:lnTo>
                <a:lnTo>
                  <a:pt x="396" y="507"/>
                </a:lnTo>
                <a:lnTo>
                  <a:pt x="396" y="505"/>
                </a:lnTo>
                <a:lnTo>
                  <a:pt x="399" y="503"/>
                </a:lnTo>
                <a:lnTo>
                  <a:pt x="399" y="500"/>
                </a:lnTo>
                <a:lnTo>
                  <a:pt x="399" y="496"/>
                </a:lnTo>
                <a:lnTo>
                  <a:pt x="401" y="492"/>
                </a:lnTo>
                <a:lnTo>
                  <a:pt x="401" y="488"/>
                </a:lnTo>
                <a:lnTo>
                  <a:pt x="401" y="483"/>
                </a:lnTo>
                <a:lnTo>
                  <a:pt x="403" y="479"/>
                </a:lnTo>
                <a:lnTo>
                  <a:pt x="403" y="474"/>
                </a:lnTo>
                <a:lnTo>
                  <a:pt x="406" y="468"/>
                </a:lnTo>
                <a:lnTo>
                  <a:pt x="406" y="461"/>
                </a:lnTo>
                <a:lnTo>
                  <a:pt x="406" y="455"/>
                </a:lnTo>
                <a:lnTo>
                  <a:pt x="408" y="448"/>
                </a:lnTo>
                <a:lnTo>
                  <a:pt x="408" y="441"/>
                </a:lnTo>
                <a:lnTo>
                  <a:pt x="410" y="433"/>
                </a:lnTo>
                <a:lnTo>
                  <a:pt x="410" y="426"/>
                </a:lnTo>
                <a:lnTo>
                  <a:pt x="410" y="418"/>
                </a:lnTo>
                <a:lnTo>
                  <a:pt x="412" y="409"/>
                </a:lnTo>
                <a:lnTo>
                  <a:pt x="412" y="402"/>
                </a:lnTo>
                <a:lnTo>
                  <a:pt x="412" y="393"/>
                </a:lnTo>
                <a:lnTo>
                  <a:pt x="415" y="383"/>
                </a:lnTo>
                <a:lnTo>
                  <a:pt x="415" y="374"/>
                </a:lnTo>
                <a:lnTo>
                  <a:pt x="417" y="365"/>
                </a:lnTo>
                <a:lnTo>
                  <a:pt x="417" y="356"/>
                </a:lnTo>
                <a:lnTo>
                  <a:pt x="417" y="345"/>
                </a:lnTo>
                <a:lnTo>
                  <a:pt x="420" y="336"/>
                </a:lnTo>
                <a:lnTo>
                  <a:pt x="420" y="324"/>
                </a:lnTo>
                <a:lnTo>
                  <a:pt x="423" y="315"/>
                </a:lnTo>
                <a:lnTo>
                  <a:pt x="423" y="304"/>
                </a:lnTo>
                <a:lnTo>
                  <a:pt x="423" y="293"/>
                </a:lnTo>
                <a:lnTo>
                  <a:pt x="425" y="284"/>
                </a:lnTo>
                <a:lnTo>
                  <a:pt x="425" y="273"/>
                </a:lnTo>
                <a:lnTo>
                  <a:pt x="427" y="262"/>
                </a:lnTo>
                <a:lnTo>
                  <a:pt x="427" y="251"/>
                </a:lnTo>
                <a:lnTo>
                  <a:pt x="427" y="240"/>
                </a:lnTo>
                <a:lnTo>
                  <a:pt x="429" y="229"/>
                </a:lnTo>
                <a:lnTo>
                  <a:pt x="429" y="219"/>
                </a:lnTo>
                <a:lnTo>
                  <a:pt x="429" y="208"/>
                </a:lnTo>
                <a:lnTo>
                  <a:pt x="432" y="197"/>
                </a:lnTo>
                <a:lnTo>
                  <a:pt x="432" y="186"/>
                </a:lnTo>
                <a:lnTo>
                  <a:pt x="434" y="177"/>
                </a:lnTo>
                <a:lnTo>
                  <a:pt x="434" y="166"/>
                </a:lnTo>
                <a:lnTo>
                  <a:pt x="434" y="157"/>
                </a:lnTo>
                <a:lnTo>
                  <a:pt x="436" y="146"/>
                </a:lnTo>
                <a:lnTo>
                  <a:pt x="436" y="137"/>
                </a:lnTo>
                <a:lnTo>
                  <a:pt x="438" y="127"/>
                </a:lnTo>
                <a:lnTo>
                  <a:pt x="438" y="118"/>
                </a:lnTo>
                <a:lnTo>
                  <a:pt x="438" y="109"/>
                </a:lnTo>
                <a:lnTo>
                  <a:pt x="441" y="100"/>
                </a:lnTo>
                <a:lnTo>
                  <a:pt x="441" y="92"/>
                </a:lnTo>
                <a:lnTo>
                  <a:pt x="441" y="83"/>
                </a:lnTo>
                <a:lnTo>
                  <a:pt x="444" y="76"/>
                </a:lnTo>
                <a:lnTo>
                  <a:pt x="444" y="68"/>
                </a:lnTo>
                <a:lnTo>
                  <a:pt x="446" y="61"/>
                </a:lnTo>
                <a:lnTo>
                  <a:pt x="446" y="54"/>
                </a:lnTo>
                <a:lnTo>
                  <a:pt x="446" y="48"/>
                </a:lnTo>
                <a:lnTo>
                  <a:pt x="449" y="41"/>
                </a:lnTo>
                <a:lnTo>
                  <a:pt x="449" y="35"/>
                </a:lnTo>
                <a:lnTo>
                  <a:pt x="451" y="30"/>
                </a:lnTo>
                <a:lnTo>
                  <a:pt x="451" y="26"/>
                </a:lnTo>
                <a:lnTo>
                  <a:pt x="451" y="20"/>
                </a:lnTo>
                <a:lnTo>
                  <a:pt x="453" y="17"/>
                </a:lnTo>
                <a:lnTo>
                  <a:pt x="453" y="13"/>
                </a:lnTo>
                <a:lnTo>
                  <a:pt x="453" y="9"/>
                </a:lnTo>
                <a:lnTo>
                  <a:pt x="455" y="8"/>
                </a:lnTo>
                <a:lnTo>
                  <a:pt x="455" y="6"/>
                </a:lnTo>
                <a:lnTo>
                  <a:pt x="458" y="4"/>
                </a:lnTo>
                <a:lnTo>
                  <a:pt x="458" y="2"/>
                </a:lnTo>
                <a:lnTo>
                  <a:pt x="458" y="0"/>
                </a:lnTo>
                <a:lnTo>
                  <a:pt x="460" y="0"/>
                </a:lnTo>
                <a:lnTo>
                  <a:pt x="462" y="0"/>
                </a:lnTo>
                <a:lnTo>
                  <a:pt x="462" y="2"/>
                </a:lnTo>
                <a:lnTo>
                  <a:pt x="462" y="4"/>
                </a:lnTo>
                <a:lnTo>
                  <a:pt x="466" y="6"/>
                </a:lnTo>
                <a:lnTo>
                  <a:pt x="466" y="8"/>
                </a:lnTo>
                <a:lnTo>
                  <a:pt x="468" y="9"/>
                </a:lnTo>
                <a:lnTo>
                  <a:pt x="468" y="13"/>
                </a:lnTo>
                <a:lnTo>
                  <a:pt x="468" y="17"/>
                </a:lnTo>
                <a:lnTo>
                  <a:pt x="470" y="20"/>
                </a:lnTo>
                <a:lnTo>
                  <a:pt x="470" y="26"/>
                </a:lnTo>
                <a:lnTo>
                  <a:pt x="470" y="30"/>
                </a:lnTo>
                <a:lnTo>
                  <a:pt x="472" y="35"/>
                </a:lnTo>
                <a:lnTo>
                  <a:pt x="472" y="41"/>
                </a:lnTo>
                <a:lnTo>
                  <a:pt x="475" y="48"/>
                </a:lnTo>
                <a:lnTo>
                  <a:pt x="475" y="54"/>
                </a:lnTo>
                <a:lnTo>
                  <a:pt x="475" y="61"/>
                </a:lnTo>
                <a:lnTo>
                  <a:pt x="477" y="68"/>
                </a:lnTo>
                <a:lnTo>
                  <a:pt x="477" y="76"/>
                </a:lnTo>
                <a:lnTo>
                  <a:pt x="479" y="83"/>
                </a:lnTo>
                <a:lnTo>
                  <a:pt x="479" y="92"/>
                </a:lnTo>
                <a:lnTo>
                  <a:pt x="479" y="100"/>
                </a:lnTo>
                <a:lnTo>
                  <a:pt x="481" y="109"/>
                </a:lnTo>
                <a:lnTo>
                  <a:pt x="481" y="118"/>
                </a:lnTo>
                <a:lnTo>
                  <a:pt x="481" y="127"/>
                </a:lnTo>
                <a:lnTo>
                  <a:pt x="484" y="137"/>
                </a:lnTo>
                <a:lnTo>
                  <a:pt x="484" y="146"/>
                </a:lnTo>
                <a:lnTo>
                  <a:pt x="487" y="157"/>
                </a:lnTo>
                <a:lnTo>
                  <a:pt x="487" y="166"/>
                </a:lnTo>
                <a:lnTo>
                  <a:pt x="487" y="177"/>
                </a:lnTo>
                <a:lnTo>
                  <a:pt x="489" y="186"/>
                </a:lnTo>
                <a:lnTo>
                  <a:pt x="489" y="197"/>
                </a:lnTo>
                <a:lnTo>
                  <a:pt x="492" y="208"/>
                </a:lnTo>
                <a:lnTo>
                  <a:pt x="492" y="219"/>
                </a:lnTo>
                <a:lnTo>
                  <a:pt x="492" y="229"/>
                </a:lnTo>
                <a:lnTo>
                  <a:pt x="494" y="240"/>
                </a:lnTo>
                <a:lnTo>
                  <a:pt x="494" y="251"/>
                </a:lnTo>
                <a:lnTo>
                  <a:pt x="494" y="262"/>
                </a:lnTo>
                <a:lnTo>
                  <a:pt x="496" y="273"/>
                </a:lnTo>
                <a:lnTo>
                  <a:pt x="496" y="284"/>
                </a:lnTo>
                <a:lnTo>
                  <a:pt x="498" y="293"/>
                </a:lnTo>
                <a:lnTo>
                  <a:pt x="498" y="304"/>
                </a:lnTo>
                <a:lnTo>
                  <a:pt x="498" y="315"/>
                </a:lnTo>
                <a:lnTo>
                  <a:pt x="501" y="324"/>
                </a:lnTo>
                <a:lnTo>
                  <a:pt x="501" y="336"/>
                </a:lnTo>
                <a:lnTo>
                  <a:pt x="503" y="345"/>
                </a:lnTo>
                <a:lnTo>
                  <a:pt x="503" y="356"/>
                </a:lnTo>
                <a:lnTo>
                  <a:pt x="503" y="365"/>
                </a:lnTo>
                <a:lnTo>
                  <a:pt x="505" y="374"/>
                </a:lnTo>
                <a:lnTo>
                  <a:pt x="505" y="383"/>
                </a:lnTo>
                <a:lnTo>
                  <a:pt x="509" y="393"/>
                </a:lnTo>
                <a:lnTo>
                  <a:pt x="509" y="402"/>
                </a:lnTo>
                <a:lnTo>
                  <a:pt x="509" y="409"/>
                </a:lnTo>
                <a:lnTo>
                  <a:pt x="511" y="418"/>
                </a:lnTo>
                <a:lnTo>
                  <a:pt x="511" y="426"/>
                </a:lnTo>
                <a:lnTo>
                  <a:pt x="511" y="433"/>
                </a:lnTo>
                <a:lnTo>
                  <a:pt x="513" y="441"/>
                </a:lnTo>
                <a:lnTo>
                  <a:pt x="513" y="448"/>
                </a:lnTo>
                <a:lnTo>
                  <a:pt x="515" y="455"/>
                </a:lnTo>
                <a:lnTo>
                  <a:pt x="515" y="461"/>
                </a:lnTo>
                <a:lnTo>
                  <a:pt x="515" y="468"/>
                </a:lnTo>
                <a:lnTo>
                  <a:pt x="518" y="474"/>
                </a:lnTo>
                <a:lnTo>
                  <a:pt x="518" y="479"/>
                </a:lnTo>
                <a:lnTo>
                  <a:pt x="520" y="483"/>
                </a:lnTo>
                <a:lnTo>
                  <a:pt x="520" y="488"/>
                </a:lnTo>
                <a:lnTo>
                  <a:pt x="520" y="492"/>
                </a:lnTo>
                <a:lnTo>
                  <a:pt x="522" y="496"/>
                </a:lnTo>
                <a:lnTo>
                  <a:pt x="522" y="500"/>
                </a:lnTo>
                <a:lnTo>
                  <a:pt x="522" y="503"/>
                </a:lnTo>
                <a:lnTo>
                  <a:pt x="524" y="505"/>
                </a:lnTo>
                <a:lnTo>
                  <a:pt x="524" y="507"/>
                </a:lnTo>
                <a:lnTo>
                  <a:pt x="527" y="509"/>
                </a:lnTo>
                <a:lnTo>
                  <a:pt x="527" y="511"/>
                </a:lnTo>
                <a:lnTo>
                  <a:pt x="530" y="512"/>
                </a:lnTo>
                <a:lnTo>
                  <a:pt x="532" y="512"/>
                </a:lnTo>
                <a:lnTo>
                  <a:pt x="532" y="511"/>
                </a:lnTo>
                <a:lnTo>
                  <a:pt x="535" y="509"/>
                </a:lnTo>
                <a:lnTo>
                  <a:pt x="535" y="507"/>
                </a:lnTo>
                <a:lnTo>
                  <a:pt x="535" y="505"/>
                </a:lnTo>
                <a:lnTo>
                  <a:pt x="537" y="503"/>
                </a:lnTo>
                <a:lnTo>
                  <a:pt x="537" y="500"/>
                </a:lnTo>
                <a:lnTo>
                  <a:pt x="539" y="496"/>
                </a:lnTo>
                <a:lnTo>
                  <a:pt x="539" y="492"/>
                </a:lnTo>
                <a:lnTo>
                  <a:pt x="539" y="488"/>
                </a:lnTo>
                <a:lnTo>
                  <a:pt x="541" y="485"/>
                </a:lnTo>
                <a:lnTo>
                  <a:pt x="541" y="481"/>
                </a:lnTo>
                <a:lnTo>
                  <a:pt x="544" y="476"/>
                </a:lnTo>
                <a:lnTo>
                  <a:pt x="544" y="472"/>
                </a:lnTo>
                <a:lnTo>
                  <a:pt x="544" y="466"/>
                </a:lnTo>
                <a:lnTo>
                  <a:pt x="546" y="461"/>
                </a:lnTo>
                <a:lnTo>
                  <a:pt x="546" y="455"/>
                </a:lnTo>
                <a:lnTo>
                  <a:pt x="548" y="448"/>
                </a:lnTo>
                <a:lnTo>
                  <a:pt x="548" y="442"/>
                </a:lnTo>
                <a:lnTo>
                  <a:pt x="548" y="437"/>
                </a:lnTo>
                <a:lnTo>
                  <a:pt x="551" y="430"/>
                </a:lnTo>
                <a:lnTo>
                  <a:pt x="551" y="422"/>
                </a:lnTo>
                <a:lnTo>
                  <a:pt x="551" y="417"/>
                </a:lnTo>
                <a:lnTo>
                  <a:pt x="554" y="409"/>
                </a:lnTo>
                <a:lnTo>
                  <a:pt x="554" y="402"/>
                </a:lnTo>
                <a:lnTo>
                  <a:pt x="556" y="395"/>
                </a:lnTo>
                <a:lnTo>
                  <a:pt x="556" y="387"/>
                </a:lnTo>
                <a:lnTo>
                  <a:pt x="556" y="380"/>
                </a:lnTo>
                <a:lnTo>
                  <a:pt x="558" y="372"/>
                </a:lnTo>
                <a:lnTo>
                  <a:pt x="558" y="365"/>
                </a:lnTo>
                <a:lnTo>
                  <a:pt x="561" y="358"/>
                </a:lnTo>
                <a:lnTo>
                  <a:pt x="561" y="348"/>
                </a:lnTo>
                <a:lnTo>
                  <a:pt x="561" y="341"/>
                </a:lnTo>
                <a:lnTo>
                  <a:pt x="563" y="334"/>
                </a:lnTo>
                <a:lnTo>
                  <a:pt x="563" y="326"/>
                </a:lnTo>
                <a:lnTo>
                  <a:pt x="563" y="319"/>
                </a:lnTo>
                <a:lnTo>
                  <a:pt x="565" y="312"/>
                </a:lnTo>
                <a:lnTo>
                  <a:pt x="565" y="304"/>
                </a:lnTo>
                <a:lnTo>
                  <a:pt x="567" y="297"/>
                </a:lnTo>
                <a:lnTo>
                  <a:pt x="567" y="289"/>
                </a:lnTo>
                <a:lnTo>
                  <a:pt x="567" y="282"/>
                </a:lnTo>
                <a:lnTo>
                  <a:pt x="570" y="275"/>
                </a:lnTo>
                <a:lnTo>
                  <a:pt x="570" y="267"/>
                </a:lnTo>
                <a:lnTo>
                  <a:pt x="573" y="260"/>
                </a:lnTo>
                <a:lnTo>
                  <a:pt x="573" y="254"/>
                </a:lnTo>
                <a:lnTo>
                  <a:pt x="573" y="247"/>
                </a:lnTo>
                <a:lnTo>
                  <a:pt x="575" y="242"/>
                </a:lnTo>
                <a:lnTo>
                  <a:pt x="575" y="234"/>
                </a:lnTo>
                <a:lnTo>
                  <a:pt x="575" y="229"/>
                </a:lnTo>
                <a:lnTo>
                  <a:pt x="577" y="223"/>
                </a:lnTo>
                <a:lnTo>
                  <a:pt x="577" y="216"/>
                </a:lnTo>
                <a:lnTo>
                  <a:pt x="580" y="210"/>
                </a:lnTo>
                <a:lnTo>
                  <a:pt x="580" y="207"/>
                </a:lnTo>
                <a:lnTo>
                  <a:pt x="580" y="201"/>
                </a:lnTo>
                <a:lnTo>
                  <a:pt x="582" y="196"/>
                </a:lnTo>
                <a:lnTo>
                  <a:pt x="582" y="192"/>
                </a:lnTo>
                <a:lnTo>
                  <a:pt x="584" y="186"/>
                </a:lnTo>
                <a:lnTo>
                  <a:pt x="584" y="183"/>
                </a:lnTo>
                <a:lnTo>
                  <a:pt x="584" y="179"/>
                </a:lnTo>
                <a:lnTo>
                  <a:pt x="587" y="175"/>
                </a:lnTo>
                <a:lnTo>
                  <a:pt x="587" y="172"/>
                </a:lnTo>
                <a:lnTo>
                  <a:pt x="589" y="168"/>
                </a:lnTo>
                <a:lnTo>
                  <a:pt x="589" y="166"/>
                </a:lnTo>
                <a:lnTo>
                  <a:pt x="589" y="162"/>
                </a:lnTo>
                <a:lnTo>
                  <a:pt x="591" y="160"/>
                </a:lnTo>
                <a:lnTo>
                  <a:pt x="591" y="159"/>
                </a:lnTo>
                <a:lnTo>
                  <a:pt x="591" y="157"/>
                </a:lnTo>
                <a:lnTo>
                  <a:pt x="594" y="155"/>
                </a:lnTo>
                <a:lnTo>
                  <a:pt x="594" y="153"/>
                </a:lnTo>
                <a:lnTo>
                  <a:pt x="597" y="151"/>
                </a:lnTo>
                <a:lnTo>
                  <a:pt x="597" y="149"/>
                </a:lnTo>
                <a:lnTo>
                  <a:pt x="599" y="149"/>
                </a:lnTo>
                <a:lnTo>
                  <a:pt x="601" y="149"/>
                </a:lnTo>
                <a:lnTo>
                  <a:pt x="603" y="151"/>
                </a:lnTo>
                <a:lnTo>
                  <a:pt x="603" y="153"/>
                </a:lnTo>
                <a:lnTo>
                  <a:pt x="606" y="153"/>
                </a:lnTo>
                <a:lnTo>
                  <a:pt x="606" y="155"/>
                </a:lnTo>
                <a:lnTo>
                  <a:pt x="608" y="157"/>
                </a:lnTo>
                <a:lnTo>
                  <a:pt x="608" y="159"/>
                </a:lnTo>
                <a:lnTo>
                  <a:pt x="608" y="160"/>
                </a:lnTo>
                <a:lnTo>
                  <a:pt x="610" y="162"/>
                </a:lnTo>
                <a:lnTo>
                  <a:pt x="610" y="166"/>
                </a:lnTo>
                <a:lnTo>
                  <a:pt x="612" y="168"/>
                </a:lnTo>
                <a:lnTo>
                  <a:pt x="612" y="172"/>
                </a:lnTo>
                <a:lnTo>
                  <a:pt x="612" y="173"/>
                </a:lnTo>
                <a:lnTo>
                  <a:pt x="616" y="177"/>
                </a:lnTo>
                <a:lnTo>
                  <a:pt x="616" y="179"/>
                </a:lnTo>
                <a:lnTo>
                  <a:pt x="616" y="183"/>
                </a:lnTo>
                <a:lnTo>
                  <a:pt x="618" y="186"/>
                </a:lnTo>
                <a:lnTo>
                  <a:pt x="618" y="190"/>
                </a:lnTo>
                <a:lnTo>
                  <a:pt x="620" y="192"/>
                </a:lnTo>
                <a:lnTo>
                  <a:pt x="620" y="196"/>
                </a:lnTo>
                <a:lnTo>
                  <a:pt x="620" y="199"/>
                </a:lnTo>
                <a:lnTo>
                  <a:pt x="623" y="203"/>
                </a:lnTo>
                <a:lnTo>
                  <a:pt x="623" y="207"/>
                </a:lnTo>
                <a:lnTo>
                  <a:pt x="625" y="210"/>
                </a:lnTo>
                <a:lnTo>
                  <a:pt x="625" y="214"/>
                </a:lnTo>
                <a:lnTo>
                  <a:pt x="625" y="219"/>
                </a:lnTo>
                <a:lnTo>
                  <a:pt x="627" y="223"/>
                </a:lnTo>
                <a:lnTo>
                  <a:pt x="627" y="227"/>
                </a:lnTo>
                <a:lnTo>
                  <a:pt x="629" y="231"/>
                </a:lnTo>
                <a:lnTo>
                  <a:pt x="629" y="234"/>
                </a:lnTo>
                <a:lnTo>
                  <a:pt x="629" y="238"/>
                </a:lnTo>
                <a:lnTo>
                  <a:pt x="632" y="242"/>
                </a:lnTo>
                <a:lnTo>
                  <a:pt x="632" y="245"/>
                </a:lnTo>
                <a:lnTo>
                  <a:pt x="632" y="249"/>
                </a:lnTo>
                <a:lnTo>
                  <a:pt x="634" y="253"/>
                </a:lnTo>
                <a:lnTo>
                  <a:pt x="634" y="256"/>
                </a:lnTo>
                <a:lnTo>
                  <a:pt x="637" y="260"/>
                </a:lnTo>
                <a:lnTo>
                  <a:pt x="637" y="264"/>
                </a:lnTo>
                <a:lnTo>
                  <a:pt x="637" y="267"/>
                </a:lnTo>
                <a:lnTo>
                  <a:pt x="640" y="271"/>
                </a:lnTo>
                <a:lnTo>
                  <a:pt x="640" y="275"/>
                </a:lnTo>
                <a:lnTo>
                  <a:pt x="642" y="278"/>
                </a:lnTo>
                <a:lnTo>
                  <a:pt x="642" y="282"/>
                </a:lnTo>
                <a:lnTo>
                  <a:pt x="642" y="284"/>
                </a:lnTo>
                <a:lnTo>
                  <a:pt x="644" y="288"/>
                </a:lnTo>
                <a:lnTo>
                  <a:pt x="644" y="291"/>
                </a:lnTo>
                <a:lnTo>
                  <a:pt x="644" y="293"/>
                </a:lnTo>
                <a:lnTo>
                  <a:pt x="646" y="297"/>
                </a:lnTo>
                <a:lnTo>
                  <a:pt x="646" y="299"/>
                </a:lnTo>
                <a:lnTo>
                  <a:pt x="649" y="302"/>
                </a:lnTo>
                <a:lnTo>
                  <a:pt x="649" y="304"/>
                </a:lnTo>
                <a:lnTo>
                  <a:pt x="649" y="306"/>
                </a:lnTo>
                <a:lnTo>
                  <a:pt x="651" y="310"/>
                </a:lnTo>
                <a:lnTo>
                  <a:pt x="651" y="312"/>
                </a:lnTo>
                <a:lnTo>
                  <a:pt x="653" y="313"/>
                </a:lnTo>
                <a:lnTo>
                  <a:pt x="653" y="315"/>
                </a:lnTo>
                <a:lnTo>
                  <a:pt x="653" y="317"/>
                </a:lnTo>
                <a:lnTo>
                  <a:pt x="655" y="319"/>
                </a:lnTo>
                <a:lnTo>
                  <a:pt x="655" y="321"/>
                </a:lnTo>
                <a:lnTo>
                  <a:pt x="655" y="323"/>
                </a:lnTo>
                <a:lnTo>
                  <a:pt x="659" y="323"/>
                </a:lnTo>
                <a:lnTo>
                  <a:pt x="659" y="324"/>
                </a:lnTo>
                <a:lnTo>
                  <a:pt x="661" y="326"/>
                </a:lnTo>
                <a:lnTo>
                  <a:pt x="661" y="328"/>
                </a:lnTo>
                <a:lnTo>
                  <a:pt x="663" y="328"/>
                </a:lnTo>
                <a:lnTo>
                  <a:pt x="666" y="330"/>
                </a:lnTo>
                <a:lnTo>
                  <a:pt x="668" y="330"/>
                </a:lnTo>
                <a:lnTo>
                  <a:pt x="670" y="332"/>
                </a:lnTo>
                <a:lnTo>
                  <a:pt x="670" y="330"/>
                </a:lnTo>
                <a:lnTo>
                  <a:pt x="672" y="330"/>
                </a:lnTo>
                <a:lnTo>
                  <a:pt x="675" y="330"/>
                </a:lnTo>
                <a:lnTo>
                  <a:pt x="675" y="328"/>
                </a:lnTo>
                <a:lnTo>
                  <a:pt x="677" y="328"/>
                </a:lnTo>
                <a:lnTo>
                  <a:pt x="677" y="326"/>
                </a:lnTo>
                <a:lnTo>
                  <a:pt x="679" y="326"/>
                </a:lnTo>
                <a:lnTo>
                  <a:pt x="679" y="324"/>
                </a:lnTo>
                <a:lnTo>
                  <a:pt x="683" y="324"/>
                </a:lnTo>
                <a:lnTo>
                  <a:pt x="683" y="323"/>
                </a:lnTo>
                <a:lnTo>
                  <a:pt x="685" y="321"/>
                </a:lnTo>
                <a:lnTo>
                  <a:pt x="685" y="319"/>
                </a:lnTo>
                <a:lnTo>
                  <a:pt x="687" y="317"/>
                </a:lnTo>
                <a:lnTo>
                  <a:pt x="689" y="315"/>
                </a:lnTo>
                <a:lnTo>
                  <a:pt x="689" y="313"/>
                </a:lnTo>
                <a:lnTo>
                  <a:pt x="689" y="312"/>
                </a:lnTo>
                <a:lnTo>
                  <a:pt x="692" y="312"/>
                </a:lnTo>
                <a:lnTo>
                  <a:pt x="692" y="310"/>
                </a:lnTo>
                <a:lnTo>
                  <a:pt x="694" y="308"/>
                </a:lnTo>
                <a:lnTo>
                  <a:pt x="694" y="306"/>
                </a:lnTo>
                <a:lnTo>
                  <a:pt x="696" y="304"/>
                </a:lnTo>
                <a:lnTo>
                  <a:pt x="696" y="302"/>
                </a:lnTo>
                <a:lnTo>
                  <a:pt x="696" y="301"/>
                </a:lnTo>
                <a:lnTo>
                  <a:pt x="698" y="301"/>
                </a:lnTo>
                <a:lnTo>
                  <a:pt x="698" y="299"/>
                </a:lnTo>
                <a:lnTo>
                  <a:pt x="701" y="297"/>
                </a:lnTo>
                <a:lnTo>
                  <a:pt x="701" y="295"/>
                </a:lnTo>
                <a:lnTo>
                  <a:pt x="704" y="293"/>
                </a:lnTo>
                <a:lnTo>
                  <a:pt x="704" y="291"/>
                </a:lnTo>
                <a:lnTo>
                  <a:pt x="706" y="291"/>
                </a:lnTo>
                <a:lnTo>
                  <a:pt x="706" y="289"/>
                </a:lnTo>
                <a:lnTo>
                  <a:pt x="706" y="288"/>
                </a:lnTo>
                <a:lnTo>
                  <a:pt x="709" y="288"/>
                </a:lnTo>
                <a:lnTo>
                  <a:pt x="709" y="286"/>
                </a:lnTo>
                <a:lnTo>
                  <a:pt x="711" y="284"/>
                </a:lnTo>
                <a:lnTo>
                  <a:pt x="711" y="282"/>
                </a:lnTo>
                <a:lnTo>
                  <a:pt x="713" y="282"/>
                </a:lnTo>
                <a:lnTo>
                  <a:pt x="713" y="280"/>
                </a:lnTo>
                <a:lnTo>
                  <a:pt x="715" y="278"/>
                </a:lnTo>
                <a:lnTo>
                  <a:pt x="718" y="277"/>
                </a:lnTo>
                <a:lnTo>
                  <a:pt x="718" y="275"/>
                </a:lnTo>
                <a:lnTo>
                  <a:pt x="720" y="275"/>
                </a:lnTo>
                <a:lnTo>
                  <a:pt x="720" y="273"/>
                </a:lnTo>
                <a:lnTo>
                  <a:pt x="722" y="273"/>
                </a:lnTo>
                <a:lnTo>
                  <a:pt x="722" y="271"/>
                </a:lnTo>
                <a:lnTo>
                  <a:pt x="725" y="271"/>
                </a:lnTo>
                <a:lnTo>
                  <a:pt x="725" y="269"/>
                </a:lnTo>
                <a:lnTo>
                  <a:pt x="728" y="269"/>
                </a:lnTo>
                <a:lnTo>
                  <a:pt x="730" y="269"/>
                </a:lnTo>
                <a:lnTo>
                  <a:pt x="730" y="267"/>
                </a:lnTo>
                <a:lnTo>
                  <a:pt x="732" y="267"/>
                </a:lnTo>
                <a:lnTo>
                  <a:pt x="735" y="267"/>
                </a:lnTo>
                <a:lnTo>
                  <a:pt x="737" y="267"/>
                </a:lnTo>
                <a:lnTo>
                  <a:pt x="739" y="267"/>
                </a:lnTo>
                <a:lnTo>
                  <a:pt x="741" y="267"/>
                </a:lnTo>
                <a:lnTo>
                  <a:pt x="744" y="267"/>
                </a:lnTo>
                <a:lnTo>
                  <a:pt x="747" y="267"/>
                </a:lnTo>
                <a:lnTo>
                  <a:pt x="749" y="267"/>
                </a:lnTo>
                <a:lnTo>
                  <a:pt x="751" y="269"/>
                </a:lnTo>
                <a:lnTo>
                  <a:pt x="754" y="269"/>
                </a:lnTo>
                <a:lnTo>
                  <a:pt x="756" y="271"/>
                </a:lnTo>
                <a:lnTo>
                  <a:pt x="758" y="271"/>
                </a:lnTo>
                <a:lnTo>
                  <a:pt x="761" y="271"/>
                </a:lnTo>
                <a:lnTo>
                  <a:pt x="761" y="273"/>
                </a:lnTo>
                <a:lnTo>
                  <a:pt x="763" y="273"/>
                </a:lnTo>
                <a:lnTo>
                  <a:pt x="765" y="273"/>
                </a:lnTo>
                <a:lnTo>
                  <a:pt x="765" y="275"/>
                </a:lnTo>
                <a:lnTo>
                  <a:pt x="768" y="275"/>
                </a:lnTo>
                <a:lnTo>
                  <a:pt x="771" y="275"/>
                </a:lnTo>
                <a:lnTo>
                  <a:pt x="771" y="277"/>
                </a:lnTo>
                <a:lnTo>
                  <a:pt x="773" y="277"/>
                </a:lnTo>
                <a:lnTo>
                  <a:pt x="775" y="277"/>
                </a:lnTo>
                <a:lnTo>
                  <a:pt x="775" y="278"/>
                </a:lnTo>
                <a:lnTo>
                  <a:pt x="777" y="278"/>
                </a:lnTo>
                <a:lnTo>
                  <a:pt x="780" y="278"/>
                </a:lnTo>
                <a:lnTo>
                  <a:pt x="782" y="278"/>
                </a:lnTo>
                <a:lnTo>
                  <a:pt x="782" y="280"/>
                </a:lnTo>
                <a:lnTo>
                  <a:pt x="784" y="280"/>
                </a:lnTo>
                <a:lnTo>
                  <a:pt x="787" y="280"/>
                </a:lnTo>
                <a:lnTo>
                  <a:pt x="790" y="280"/>
                </a:lnTo>
                <a:lnTo>
                  <a:pt x="792" y="282"/>
                </a:lnTo>
                <a:lnTo>
                  <a:pt x="794" y="282"/>
                </a:lnTo>
                <a:lnTo>
                  <a:pt x="797" y="282"/>
                </a:lnTo>
                <a:lnTo>
                  <a:pt x="799" y="282"/>
                </a:lnTo>
                <a:lnTo>
                  <a:pt x="801" y="282"/>
                </a:lnTo>
                <a:lnTo>
                  <a:pt x="803" y="282"/>
                </a:lnTo>
                <a:lnTo>
                  <a:pt x="806" y="282"/>
                </a:lnTo>
                <a:lnTo>
                  <a:pt x="808" y="282"/>
                </a:lnTo>
                <a:lnTo>
                  <a:pt x="811" y="282"/>
                </a:lnTo>
                <a:lnTo>
                  <a:pt x="814" y="282"/>
                </a:lnTo>
                <a:lnTo>
                  <a:pt x="816" y="282"/>
                </a:lnTo>
                <a:lnTo>
                  <a:pt x="818" y="282"/>
                </a:lnTo>
                <a:lnTo>
                  <a:pt x="820" y="282"/>
                </a:lnTo>
                <a:lnTo>
                  <a:pt x="823" y="282"/>
                </a:lnTo>
                <a:lnTo>
                  <a:pt x="825" y="282"/>
                </a:lnTo>
                <a:lnTo>
                  <a:pt x="827" y="282"/>
                </a:lnTo>
                <a:lnTo>
                  <a:pt x="829" y="282"/>
                </a:lnTo>
                <a:lnTo>
                  <a:pt x="833" y="282"/>
                </a:lnTo>
                <a:lnTo>
                  <a:pt x="835" y="282"/>
                </a:lnTo>
                <a:lnTo>
                  <a:pt x="837" y="282"/>
                </a:lnTo>
                <a:lnTo>
                  <a:pt x="840" y="282"/>
                </a:lnTo>
                <a:lnTo>
                  <a:pt x="840" y="280"/>
                </a:lnTo>
                <a:lnTo>
                  <a:pt x="842" y="280"/>
                </a:lnTo>
                <a:lnTo>
                  <a:pt x="844" y="280"/>
                </a:lnTo>
                <a:lnTo>
                  <a:pt x="846" y="280"/>
                </a:lnTo>
                <a:lnTo>
                  <a:pt x="849" y="280"/>
                </a:lnTo>
                <a:lnTo>
                  <a:pt x="851" y="280"/>
                </a:lnTo>
                <a:lnTo>
                  <a:pt x="854" y="280"/>
                </a:lnTo>
                <a:lnTo>
                  <a:pt x="857" y="280"/>
                </a:lnTo>
                <a:lnTo>
                  <a:pt x="859" y="280"/>
                </a:lnTo>
                <a:lnTo>
                  <a:pt x="861" y="280"/>
                </a:lnTo>
                <a:lnTo>
                  <a:pt x="863" y="280"/>
                </a:lnTo>
                <a:lnTo>
                  <a:pt x="866" y="280"/>
                </a:lnTo>
                <a:lnTo>
                  <a:pt x="868" y="280"/>
                </a:lnTo>
                <a:lnTo>
                  <a:pt x="870" y="280"/>
                </a:lnTo>
                <a:lnTo>
                  <a:pt x="872" y="280"/>
                </a:lnTo>
                <a:lnTo>
                  <a:pt x="876" y="280"/>
                </a:lnTo>
                <a:lnTo>
                  <a:pt x="878" y="280"/>
                </a:lnTo>
                <a:lnTo>
                  <a:pt x="880" y="280"/>
                </a:lnTo>
                <a:lnTo>
                  <a:pt x="883" y="280"/>
                </a:lnTo>
                <a:lnTo>
                  <a:pt x="885" y="280"/>
                </a:lnTo>
                <a:lnTo>
                  <a:pt x="887" y="280"/>
                </a:lnTo>
                <a:lnTo>
                  <a:pt x="889" y="280"/>
                </a:lnTo>
                <a:lnTo>
                  <a:pt x="892" y="280"/>
                </a:lnTo>
                <a:lnTo>
                  <a:pt x="894" y="280"/>
                </a:lnTo>
                <a:lnTo>
                  <a:pt x="897" y="280"/>
                </a:lnTo>
                <a:lnTo>
                  <a:pt x="900" y="280"/>
                </a:lnTo>
                <a:lnTo>
                  <a:pt x="902" y="280"/>
                </a:lnTo>
                <a:lnTo>
                  <a:pt x="904" y="280"/>
                </a:lnTo>
                <a:lnTo>
                  <a:pt x="906" y="280"/>
                </a:lnTo>
                <a:lnTo>
                  <a:pt x="909" y="280"/>
                </a:lnTo>
                <a:lnTo>
                  <a:pt x="911" y="280"/>
                </a:lnTo>
                <a:lnTo>
                  <a:pt x="913" y="280"/>
                </a:lnTo>
                <a:lnTo>
                  <a:pt x="915" y="280"/>
                </a:lnTo>
                <a:lnTo>
                  <a:pt x="918" y="280"/>
                </a:lnTo>
                <a:lnTo>
                  <a:pt x="921" y="280"/>
                </a:lnTo>
              </a:path>
            </a:pathLst>
          </a:custGeom>
          <a:noFill/>
          <a:ln w="28575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41"/>
          <p:cNvSpPr>
            <a:spLocks noChangeShapeType="1"/>
          </p:cNvSpPr>
          <p:nvPr/>
        </p:nvSpPr>
        <p:spPr bwMode="auto">
          <a:xfrm>
            <a:off x="3870325" y="1141413"/>
            <a:ext cx="0" cy="2030412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1042"/>
          <p:cNvSpPr>
            <a:spLocks/>
          </p:cNvSpPr>
          <p:nvPr/>
        </p:nvSpPr>
        <p:spPr bwMode="auto">
          <a:xfrm>
            <a:off x="4646613" y="1117600"/>
            <a:ext cx="1587" cy="4225925"/>
          </a:xfrm>
          <a:custGeom>
            <a:avLst/>
            <a:gdLst>
              <a:gd name="T0" fmla="*/ 0 w 1"/>
              <a:gd name="T1" fmla="*/ 2147483646 h 2662"/>
              <a:gd name="T2" fmla="*/ 2147483646 w 1"/>
              <a:gd name="T3" fmla="*/ 0 h 2662"/>
              <a:gd name="T4" fmla="*/ 0 60000 65536"/>
              <a:gd name="T5" fmla="*/ 0 60000 65536"/>
              <a:gd name="T6" fmla="*/ 0 w 1"/>
              <a:gd name="T7" fmla="*/ 0 h 2662"/>
              <a:gd name="T8" fmla="*/ 1 w 1"/>
              <a:gd name="T9" fmla="*/ 2662 h 26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662">
                <a:moveTo>
                  <a:pt x="0" y="2662"/>
                </a:moveTo>
                <a:lnTo>
                  <a:pt x="1" y="0"/>
                </a:lnTo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043"/>
          <p:cNvSpPr>
            <a:spLocks noChangeArrowheads="1"/>
          </p:cNvSpPr>
          <p:nvPr/>
        </p:nvSpPr>
        <p:spPr bwMode="auto">
          <a:xfrm>
            <a:off x="571500" y="1497013"/>
            <a:ext cx="897683" cy="376000"/>
          </a:xfrm>
          <a:prstGeom prst="rect">
            <a:avLst/>
          </a:prstGeom>
          <a:noFill/>
          <a:ln w="19050">
            <a:solidFill>
              <a:srgbClr val="FF3F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2000" dirty="0">
                <a:solidFill>
                  <a:srgbClr val="7030A0"/>
                </a:solidFill>
              </a:rPr>
              <a:t>Signal</a:t>
            </a:r>
          </a:p>
        </p:txBody>
      </p:sp>
      <p:sp>
        <p:nvSpPr>
          <p:cNvPr id="29" name="Rectangle 1044"/>
          <p:cNvSpPr>
            <a:spLocks noChangeArrowheads="1"/>
          </p:cNvSpPr>
          <p:nvPr/>
        </p:nvSpPr>
        <p:spPr bwMode="auto">
          <a:xfrm>
            <a:off x="571500" y="2944813"/>
            <a:ext cx="923331" cy="376000"/>
          </a:xfrm>
          <a:prstGeom prst="rect">
            <a:avLst/>
          </a:prstGeom>
          <a:noFill/>
          <a:ln w="19050">
            <a:solidFill>
              <a:srgbClr val="FF3F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2000" dirty="0">
                <a:solidFill>
                  <a:srgbClr val="7030A0"/>
                </a:solidFill>
              </a:rPr>
              <a:t>Step 1</a:t>
            </a:r>
          </a:p>
        </p:txBody>
      </p:sp>
      <p:sp>
        <p:nvSpPr>
          <p:cNvPr id="30" name="Rectangle 1045"/>
          <p:cNvSpPr>
            <a:spLocks noChangeArrowheads="1"/>
          </p:cNvSpPr>
          <p:nvPr/>
        </p:nvSpPr>
        <p:spPr bwMode="auto">
          <a:xfrm>
            <a:off x="571500" y="4164013"/>
            <a:ext cx="923331" cy="376000"/>
          </a:xfrm>
          <a:prstGeom prst="rect">
            <a:avLst/>
          </a:prstGeom>
          <a:noFill/>
          <a:ln w="19050">
            <a:solidFill>
              <a:srgbClr val="FF3F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2000" dirty="0">
                <a:solidFill>
                  <a:srgbClr val="7030A0"/>
                </a:solidFill>
              </a:rPr>
              <a:t>Step 2</a:t>
            </a:r>
          </a:p>
        </p:txBody>
      </p:sp>
      <p:sp>
        <p:nvSpPr>
          <p:cNvPr id="31" name="Rectangle 1046"/>
          <p:cNvSpPr>
            <a:spLocks noChangeArrowheads="1"/>
          </p:cNvSpPr>
          <p:nvPr/>
        </p:nvSpPr>
        <p:spPr bwMode="auto">
          <a:xfrm>
            <a:off x="647700" y="5459413"/>
            <a:ext cx="966612" cy="376000"/>
          </a:xfrm>
          <a:prstGeom prst="rect">
            <a:avLst/>
          </a:prstGeom>
          <a:noFill/>
          <a:ln w="19050">
            <a:solidFill>
              <a:srgbClr val="FF3F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2000" dirty="0">
                <a:solidFill>
                  <a:srgbClr val="7030A0"/>
                </a:solidFill>
              </a:rPr>
              <a:t>Step N</a:t>
            </a:r>
          </a:p>
        </p:txBody>
      </p:sp>
      <p:sp>
        <p:nvSpPr>
          <p:cNvPr id="32" name="Text Box 1049"/>
          <p:cNvSpPr txBox="1">
            <a:spLocks noChangeArrowheads="1"/>
          </p:cNvSpPr>
          <p:nvPr/>
        </p:nvSpPr>
        <p:spPr bwMode="auto">
          <a:xfrm>
            <a:off x="952500" y="4621213"/>
            <a:ext cx="274638" cy="608012"/>
          </a:xfrm>
          <a:prstGeom prst="rect">
            <a:avLst/>
          </a:prstGeom>
          <a:noFill/>
          <a:ln w="19050">
            <a:solidFill>
              <a:srgbClr val="FF3F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1800">
                <a:solidFill>
                  <a:srgbClr val="7030A0"/>
                </a:solidFill>
              </a:rPr>
              <a:t>*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1800">
                <a:solidFill>
                  <a:srgbClr val="7030A0"/>
                </a:solidFill>
              </a:rPr>
              <a:t>*</a:t>
            </a:r>
          </a:p>
        </p:txBody>
      </p:sp>
      <p:sp>
        <p:nvSpPr>
          <p:cNvPr id="33" name="Freeform 1050"/>
          <p:cNvSpPr>
            <a:spLocks/>
          </p:cNvSpPr>
          <p:nvPr/>
        </p:nvSpPr>
        <p:spPr bwMode="auto">
          <a:xfrm>
            <a:off x="3182938" y="1089025"/>
            <a:ext cx="1587" cy="2108200"/>
          </a:xfrm>
          <a:custGeom>
            <a:avLst/>
            <a:gdLst>
              <a:gd name="T0" fmla="*/ 0 w 1"/>
              <a:gd name="T1" fmla="*/ 2147483646 h 1328"/>
              <a:gd name="T2" fmla="*/ 0 w 1"/>
              <a:gd name="T3" fmla="*/ 0 h 1328"/>
              <a:gd name="T4" fmla="*/ 0 60000 65536"/>
              <a:gd name="T5" fmla="*/ 0 60000 65536"/>
              <a:gd name="T6" fmla="*/ 0 w 1"/>
              <a:gd name="T7" fmla="*/ 0 h 1328"/>
              <a:gd name="T8" fmla="*/ 1 w 1"/>
              <a:gd name="T9" fmla="*/ 1328 h 13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328">
                <a:moveTo>
                  <a:pt x="0" y="1328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1051"/>
          <p:cNvSpPr>
            <a:spLocks/>
          </p:cNvSpPr>
          <p:nvPr/>
        </p:nvSpPr>
        <p:spPr bwMode="auto">
          <a:xfrm>
            <a:off x="4646613" y="1112838"/>
            <a:ext cx="1587" cy="2097087"/>
          </a:xfrm>
          <a:custGeom>
            <a:avLst/>
            <a:gdLst>
              <a:gd name="T0" fmla="*/ 0 w 1"/>
              <a:gd name="T1" fmla="*/ 2147483646 h 1321"/>
              <a:gd name="T2" fmla="*/ 0 w 1"/>
              <a:gd name="T3" fmla="*/ 0 h 1321"/>
              <a:gd name="T4" fmla="*/ 0 60000 65536"/>
              <a:gd name="T5" fmla="*/ 0 60000 65536"/>
              <a:gd name="T6" fmla="*/ 0 w 1"/>
              <a:gd name="T7" fmla="*/ 0 h 1321"/>
              <a:gd name="T8" fmla="*/ 1 w 1"/>
              <a:gd name="T9" fmla="*/ 1321 h 13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321">
                <a:moveTo>
                  <a:pt x="0" y="1321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0578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Resolution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395606" y="1355258"/>
            <a:ext cx="8532494" cy="4594022"/>
            <a:chOff x="105" y="964"/>
            <a:chExt cx="5514" cy="3374"/>
          </a:xfrm>
        </p:grpSpPr>
        <p:pic>
          <p:nvPicPr>
            <p:cNvPr id="12" name="Picture 5" descr="Resolution_Wavele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" y="1016"/>
              <a:ext cx="3396" cy="2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196" y="1031"/>
              <a:ext cx="3361" cy="2642"/>
              <a:chOff x="1196" y="1229"/>
              <a:chExt cx="3361" cy="2642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03" y="1237"/>
                <a:ext cx="3354" cy="263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1208" y="3652"/>
                <a:ext cx="33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>
                <a:off x="1209" y="3213"/>
                <a:ext cx="33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 flipV="1">
                <a:off x="2888" y="1246"/>
                <a:ext cx="14" cy="24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1196" y="2560"/>
                <a:ext cx="33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 flipH="1" flipV="1">
                <a:off x="3730" y="1233"/>
                <a:ext cx="4" cy="19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H="1" flipV="1">
                <a:off x="2044" y="1229"/>
                <a:ext cx="4" cy="19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 flipH="1" flipV="1">
                <a:off x="4138" y="1236"/>
                <a:ext cx="4" cy="1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5"/>
              <p:cNvSpPr>
                <a:spLocks noChangeShapeType="1"/>
              </p:cNvSpPr>
              <p:nvPr/>
            </p:nvSpPr>
            <p:spPr bwMode="auto">
              <a:xfrm flipH="1" flipV="1">
                <a:off x="3312" y="1236"/>
                <a:ext cx="4" cy="1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6"/>
              <p:cNvSpPr>
                <a:spLocks noChangeShapeType="1"/>
              </p:cNvSpPr>
              <p:nvPr/>
            </p:nvSpPr>
            <p:spPr bwMode="auto">
              <a:xfrm flipH="1" flipV="1">
                <a:off x="2466" y="1236"/>
                <a:ext cx="4" cy="1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7"/>
              <p:cNvSpPr>
                <a:spLocks noChangeShapeType="1"/>
              </p:cNvSpPr>
              <p:nvPr/>
            </p:nvSpPr>
            <p:spPr bwMode="auto">
              <a:xfrm flipH="1" flipV="1">
                <a:off x="1631" y="1236"/>
                <a:ext cx="4" cy="1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559" y="3734"/>
              <a:ext cx="687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it-IT" sz="1800" b="1" dirty="0">
                  <a:solidFill>
                    <a:srgbClr val="C00000"/>
                  </a:solidFill>
                </a:rPr>
                <a:t>Time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105" y="1914"/>
              <a:ext cx="106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it-IT" sz="1800" b="1">
                  <a:solidFill>
                    <a:srgbClr val="C00000"/>
                  </a:solidFill>
                </a:rPr>
                <a:t>Frequencies</a:t>
              </a:r>
              <a:endParaRPr lang="en-US" altLang="it-IT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AutoShape 20"/>
            <p:cNvSpPr>
              <a:spLocks/>
            </p:cNvSpPr>
            <p:nvPr/>
          </p:nvSpPr>
          <p:spPr bwMode="auto">
            <a:xfrm>
              <a:off x="4606" y="964"/>
              <a:ext cx="1013" cy="682"/>
            </a:xfrm>
            <a:prstGeom prst="borderCallout1">
              <a:avLst>
                <a:gd name="adj1" fmla="val 2148"/>
                <a:gd name="adj2" fmla="val -1148"/>
                <a:gd name="adj3" fmla="val 48917"/>
                <a:gd name="adj4" fmla="val -38106"/>
              </a:avLst>
            </a:prstGeom>
            <a:solidFill>
              <a:schemeClr val="accent1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it-IT" sz="1800" b="1" dirty="0">
                  <a:solidFill>
                    <a:srgbClr val="C00000"/>
                  </a:solidFill>
                </a:rPr>
                <a:t>High </a:t>
              </a:r>
            </a:p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it-IT" sz="1800" b="1" dirty="0">
                  <a:solidFill>
                    <a:srgbClr val="C00000"/>
                  </a:solidFill>
                </a:rPr>
                <a:t>time </a:t>
              </a:r>
            </a:p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it-IT" sz="1800" b="1" dirty="0">
                  <a:solidFill>
                    <a:srgbClr val="C00000"/>
                  </a:solidFill>
                </a:rPr>
                <a:t>resolution</a:t>
              </a:r>
            </a:p>
          </p:txBody>
        </p:sp>
        <p:sp>
          <p:nvSpPr>
            <p:cNvPr id="20" name="AutoShape 21"/>
            <p:cNvSpPr>
              <a:spLocks/>
            </p:cNvSpPr>
            <p:nvPr/>
          </p:nvSpPr>
          <p:spPr bwMode="auto">
            <a:xfrm>
              <a:off x="359" y="3692"/>
              <a:ext cx="1013" cy="646"/>
            </a:xfrm>
            <a:prstGeom prst="borderCallout1">
              <a:avLst>
                <a:gd name="adj1" fmla="val 8208"/>
                <a:gd name="adj2" fmla="val 104736"/>
                <a:gd name="adj3" fmla="val -17815"/>
                <a:gd name="adj4" fmla="val 157097"/>
              </a:avLst>
            </a:prstGeom>
            <a:solidFill>
              <a:schemeClr val="accent1"/>
            </a:solidFill>
            <a:ln w="2540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it-IT" sz="1800" b="1" dirty="0">
                  <a:solidFill>
                    <a:srgbClr val="C00000"/>
                  </a:solidFill>
                </a:rPr>
                <a:t>High frequencies</a:t>
              </a:r>
            </a:p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it-IT" sz="1800" b="1" dirty="0">
                  <a:solidFill>
                    <a:srgbClr val="C00000"/>
                  </a:solidFill>
                </a:rPr>
                <a:t>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3578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STFT vs CWT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857375" y="928688"/>
            <a:ext cx="5759450" cy="5526087"/>
            <a:chOff x="1172" y="839"/>
            <a:chExt cx="3628" cy="3481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172" y="839"/>
              <a:ext cx="3628" cy="34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1341" y="947"/>
              <a:ext cx="3276" cy="3373"/>
              <a:chOff x="1341" y="947"/>
              <a:chExt cx="3276" cy="3373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" y="947"/>
                <a:ext cx="3276" cy="319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5"/>
              <p:cNvSpPr>
                <a:spLocks noChangeArrowheads="1"/>
              </p:cNvSpPr>
              <p:nvPr/>
            </p:nvSpPr>
            <p:spPr bwMode="auto">
              <a:xfrm>
                <a:off x="1748" y="4166"/>
                <a:ext cx="279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000">
                    <a:solidFill>
                      <a:schemeClr val="bg1"/>
                    </a:solidFill>
                  </a:rPr>
                  <a:t>From </a:t>
                </a:r>
                <a:r>
                  <a:rPr lang="en-US" altLang="it-IT" sz="1000">
                    <a:solidFill>
                      <a:schemeClr val="bg1"/>
                    </a:solidFill>
                    <a:hlinkClick r:id="rId4"/>
                  </a:rPr>
                  <a:t>http://www.cerm.unifi.it/EUcourse2001/Gunther_lecturenotes.pdf</a:t>
                </a:r>
                <a:r>
                  <a:rPr lang="en-US" altLang="it-IT" sz="1000">
                    <a:solidFill>
                      <a:schemeClr val="bg1"/>
                    </a:solidFill>
                  </a:rPr>
                  <a:t>, p.10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4407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Sub-bands encoding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High pass filters</a:t>
            </a:r>
          </a:p>
          <a:p>
            <a:pPr lvl="2"/>
            <a:r>
              <a:rPr lang="en-US" dirty="0"/>
              <a:t>impulse response</a:t>
            </a:r>
            <a:r>
              <a:rPr lang="en-US" dirty="0">
                <a:solidFill>
                  <a:srgbClr val="0432FF"/>
                </a:solidFill>
              </a:rPr>
              <a:t> g[n]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432FF"/>
                </a:solidFill>
              </a:rPr>
              <a:t>Low pass filters</a:t>
            </a:r>
          </a:p>
          <a:p>
            <a:pPr lvl="2"/>
            <a:r>
              <a:rPr lang="en-US" dirty="0"/>
              <a:t>impulse response </a:t>
            </a:r>
            <a:r>
              <a:rPr lang="en-US" dirty="0">
                <a:solidFill>
                  <a:srgbClr val="0432FF"/>
                </a:solidFill>
              </a:rPr>
              <a:t>h[n]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Discrete Wavelet Transform (DWT)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16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DWT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500313" y="998538"/>
          <a:ext cx="412432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7229" imgH="431613" progId="Equation.3">
                  <p:embed/>
                </p:oleObj>
              </mc:Choice>
              <mc:Fallback>
                <p:oleObj name="Equation" r:id="rId3" imgW="1777229" imgH="431613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998538"/>
                        <a:ext cx="4124325" cy="100171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tangolo 7"/>
          <p:cNvSpPr/>
          <p:nvPr/>
        </p:nvSpPr>
        <p:spPr>
          <a:xfrm>
            <a:off x="4235302" y="2015633"/>
            <a:ext cx="89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filtering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21531" y="3284984"/>
          <a:ext cx="3357563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74800" imgH="889000" progId="Equation.3">
                  <p:embed/>
                </p:oleObj>
              </mc:Choice>
              <mc:Fallback>
                <p:oleObj name="Equation" r:id="rId5" imgW="1574800" imgH="8890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531" y="3284984"/>
                        <a:ext cx="3357563" cy="18954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tangolo 9"/>
          <p:cNvSpPr/>
          <p:nvPr/>
        </p:nvSpPr>
        <p:spPr>
          <a:xfrm>
            <a:off x="4378309" y="4067780"/>
            <a:ext cx="2709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Filtering</a:t>
            </a:r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 and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downsampling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32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DWT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ctangle 796"/>
          <p:cNvSpPr/>
          <p:nvPr/>
        </p:nvSpPr>
        <p:spPr>
          <a:xfrm>
            <a:off x="826293" y="1247830"/>
            <a:ext cx="8215313" cy="5072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it-IT">
              <a:solidFill>
                <a:srgbClr val="0432FF"/>
              </a:solidFill>
            </a:endParaRPr>
          </a:p>
        </p:txBody>
      </p:sp>
      <p:grpSp>
        <p:nvGrpSpPr>
          <p:cNvPr id="12" name="Group 353"/>
          <p:cNvGrpSpPr>
            <a:grpSpLocks/>
          </p:cNvGrpSpPr>
          <p:nvPr/>
        </p:nvGrpSpPr>
        <p:grpSpPr bwMode="auto">
          <a:xfrm>
            <a:off x="1165226" y="1591284"/>
            <a:ext cx="7448549" cy="4359276"/>
            <a:chOff x="689" y="1001"/>
            <a:chExt cx="4692" cy="2746"/>
          </a:xfrm>
        </p:grpSpPr>
        <p:sp>
          <p:nvSpPr>
            <p:cNvPr id="13" name="Freeform 3"/>
            <p:cNvSpPr>
              <a:spLocks/>
            </p:cNvSpPr>
            <p:nvPr/>
          </p:nvSpPr>
          <p:spPr bwMode="auto">
            <a:xfrm>
              <a:off x="689" y="1959"/>
              <a:ext cx="197" cy="268"/>
            </a:xfrm>
            <a:custGeom>
              <a:avLst/>
              <a:gdLst>
                <a:gd name="T0" fmla="*/ 0 w 395"/>
                <a:gd name="T1" fmla="*/ 268 h 268"/>
                <a:gd name="T2" fmla="*/ 0 w 395"/>
                <a:gd name="T3" fmla="*/ 0 h 268"/>
                <a:gd name="T4" fmla="*/ 0 w 395"/>
                <a:gd name="T5" fmla="*/ 0 h 268"/>
                <a:gd name="T6" fmla="*/ 0 w 395"/>
                <a:gd name="T7" fmla="*/ 268 h 268"/>
                <a:gd name="T8" fmla="*/ 0 w 395"/>
                <a:gd name="T9" fmla="*/ 268 h 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"/>
                <a:gd name="T16" fmla="*/ 0 h 268"/>
                <a:gd name="T17" fmla="*/ 395 w 395"/>
                <a:gd name="T18" fmla="*/ 268 h 2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" h="268">
                  <a:moveTo>
                    <a:pt x="0" y="268"/>
                  </a:moveTo>
                  <a:lnTo>
                    <a:pt x="0" y="0"/>
                  </a:lnTo>
                  <a:lnTo>
                    <a:pt x="197" y="0"/>
                  </a:lnTo>
                  <a:lnTo>
                    <a:pt x="197" y="268"/>
                  </a:lnTo>
                  <a:lnTo>
                    <a:pt x="395" y="268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1458" y="1885"/>
              <a:ext cx="318" cy="318"/>
            </a:xfrm>
            <a:prstGeom prst="rect">
              <a:avLst/>
            </a:prstGeom>
            <a:solidFill>
              <a:srgbClr val="CC33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2094" y="1948"/>
              <a:ext cx="191" cy="192"/>
            </a:xfrm>
            <a:custGeom>
              <a:avLst/>
              <a:gdLst>
                <a:gd name="T0" fmla="*/ 0 w 191"/>
                <a:gd name="T1" fmla="*/ 96 h 192"/>
                <a:gd name="T2" fmla="*/ 2 w 191"/>
                <a:gd name="T3" fmla="*/ 74 h 192"/>
                <a:gd name="T4" fmla="*/ 9 w 191"/>
                <a:gd name="T5" fmla="*/ 54 h 192"/>
                <a:gd name="T6" fmla="*/ 21 w 191"/>
                <a:gd name="T7" fmla="*/ 35 h 192"/>
                <a:gd name="T8" fmla="*/ 36 w 191"/>
                <a:gd name="T9" fmla="*/ 21 h 192"/>
                <a:gd name="T10" fmla="*/ 55 w 191"/>
                <a:gd name="T11" fmla="*/ 10 h 192"/>
                <a:gd name="T12" fmla="*/ 74 w 191"/>
                <a:gd name="T13" fmla="*/ 3 h 192"/>
                <a:gd name="T14" fmla="*/ 95 w 191"/>
                <a:gd name="T15" fmla="*/ 0 h 192"/>
                <a:gd name="T16" fmla="*/ 117 w 191"/>
                <a:gd name="T17" fmla="*/ 3 h 192"/>
                <a:gd name="T18" fmla="*/ 137 w 191"/>
                <a:gd name="T19" fmla="*/ 10 h 192"/>
                <a:gd name="T20" fmla="*/ 155 w 191"/>
                <a:gd name="T21" fmla="*/ 21 h 192"/>
                <a:gd name="T22" fmla="*/ 171 w 191"/>
                <a:gd name="T23" fmla="*/ 35 h 192"/>
                <a:gd name="T24" fmla="*/ 182 w 191"/>
                <a:gd name="T25" fmla="*/ 54 h 192"/>
                <a:gd name="T26" fmla="*/ 188 w 191"/>
                <a:gd name="T27" fmla="*/ 74 h 192"/>
                <a:gd name="T28" fmla="*/ 191 w 191"/>
                <a:gd name="T29" fmla="*/ 96 h 192"/>
                <a:gd name="T30" fmla="*/ 188 w 191"/>
                <a:gd name="T31" fmla="*/ 116 h 192"/>
                <a:gd name="T32" fmla="*/ 182 w 191"/>
                <a:gd name="T33" fmla="*/ 137 h 192"/>
                <a:gd name="T34" fmla="*/ 171 w 191"/>
                <a:gd name="T35" fmla="*/ 155 h 192"/>
                <a:gd name="T36" fmla="*/ 155 w 191"/>
                <a:gd name="T37" fmla="*/ 170 h 192"/>
                <a:gd name="T38" fmla="*/ 137 w 191"/>
                <a:gd name="T39" fmla="*/ 182 h 192"/>
                <a:gd name="T40" fmla="*/ 117 w 191"/>
                <a:gd name="T41" fmla="*/ 189 h 192"/>
                <a:gd name="T42" fmla="*/ 95 w 191"/>
                <a:gd name="T43" fmla="*/ 192 h 192"/>
                <a:gd name="T44" fmla="*/ 74 w 191"/>
                <a:gd name="T45" fmla="*/ 189 h 192"/>
                <a:gd name="T46" fmla="*/ 55 w 191"/>
                <a:gd name="T47" fmla="*/ 182 h 192"/>
                <a:gd name="T48" fmla="*/ 36 w 191"/>
                <a:gd name="T49" fmla="*/ 170 h 192"/>
                <a:gd name="T50" fmla="*/ 21 w 191"/>
                <a:gd name="T51" fmla="*/ 155 h 192"/>
                <a:gd name="T52" fmla="*/ 9 w 191"/>
                <a:gd name="T53" fmla="*/ 137 h 192"/>
                <a:gd name="T54" fmla="*/ 2 w 191"/>
                <a:gd name="T55" fmla="*/ 116 h 192"/>
                <a:gd name="T56" fmla="*/ 0 w 191"/>
                <a:gd name="T57" fmla="*/ 96 h 19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1"/>
                <a:gd name="T88" fmla="*/ 0 h 192"/>
                <a:gd name="T89" fmla="*/ 191 w 191"/>
                <a:gd name="T90" fmla="*/ 192 h 19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1" h="192">
                  <a:moveTo>
                    <a:pt x="0" y="96"/>
                  </a:moveTo>
                  <a:lnTo>
                    <a:pt x="2" y="74"/>
                  </a:lnTo>
                  <a:lnTo>
                    <a:pt x="9" y="54"/>
                  </a:lnTo>
                  <a:lnTo>
                    <a:pt x="21" y="35"/>
                  </a:lnTo>
                  <a:lnTo>
                    <a:pt x="36" y="21"/>
                  </a:lnTo>
                  <a:lnTo>
                    <a:pt x="55" y="10"/>
                  </a:lnTo>
                  <a:lnTo>
                    <a:pt x="74" y="3"/>
                  </a:lnTo>
                  <a:lnTo>
                    <a:pt x="95" y="0"/>
                  </a:lnTo>
                  <a:lnTo>
                    <a:pt x="117" y="3"/>
                  </a:lnTo>
                  <a:lnTo>
                    <a:pt x="137" y="10"/>
                  </a:lnTo>
                  <a:lnTo>
                    <a:pt x="155" y="21"/>
                  </a:lnTo>
                  <a:lnTo>
                    <a:pt x="171" y="35"/>
                  </a:lnTo>
                  <a:lnTo>
                    <a:pt x="182" y="54"/>
                  </a:lnTo>
                  <a:lnTo>
                    <a:pt x="188" y="74"/>
                  </a:lnTo>
                  <a:lnTo>
                    <a:pt x="191" y="96"/>
                  </a:lnTo>
                  <a:lnTo>
                    <a:pt x="188" y="116"/>
                  </a:lnTo>
                  <a:lnTo>
                    <a:pt x="182" y="137"/>
                  </a:lnTo>
                  <a:lnTo>
                    <a:pt x="171" y="155"/>
                  </a:lnTo>
                  <a:lnTo>
                    <a:pt x="155" y="170"/>
                  </a:lnTo>
                  <a:lnTo>
                    <a:pt x="137" y="182"/>
                  </a:lnTo>
                  <a:lnTo>
                    <a:pt x="117" y="189"/>
                  </a:lnTo>
                  <a:lnTo>
                    <a:pt x="95" y="192"/>
                  </a:lnTo>
                  <a:lnTo>
                    <a:pt x="74" y="189"/>
                  </a:lnTo>
                  <a:lnTo>
                    <a:pt x="55" y="182"/>
                  </a:lnTo>
                  <a:lnTo>
                    <a:pt x="36" y="170"/>
                  </a:lnTo>
                  <a:lnTo>
                    <a:pt x="21" y="155"/>
                  </a:lnTo>
                  <a:lnTo>
                    <a:pt x="9" y="137"/>
                  </a:lnTo>
                  <a:lnTo>
                    <a:pt x="2" y="116"/>
                  </a:lnTo>
                  <a:lnTo>
                    <a:pt x="0" y="96"/>
                  </a:lnTo>
                </a:path>
              </a:pathLst>
            </a:custGeom>
            <a:solidFill>
              <a:srgbClr val="CC330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2214" y="1982"/>
              <a:ext cx="6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2114" y="1969"/>
              <a:ext cx="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458" y="2521"/>
              <a:ext cx="318" cy="319"/>
            </a:xfrm>
            <a:prstGeom prst="rect">
              <a:avLst/>
            </a:prstGeom>
            <a:solidFill>
              <a:srgbClr val="CC33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1575" y="1970"/>
              <a:ext cx="4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100">
                  <a:solidFill>
                    <a:srgbClr val="0432FF"/>
                  </a:solidFill>
                </a:rPr>
                <a:t>g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224" y="1946"/>
              <a:ext cx="192" cy="191"/>
            </a:xfrm>
            <a:custGeom>
              <a:avLst/>
              <a:gdLst>
                <a:gd name="T0" fmla="*/ 0 w 192"/>
                <a:gd name="T1" fmla="*/ 95 h 191"/>
                <a:gd name="T2" fmla="*/ 3 w 192"/>
                <a:gd name="T3" fmla="*/ 74 h 191"/>
                <a:gd name="T4" fmla="*/ 10 w 192"/>
                <a:gd name="T5" fmla="*/ 54 h 191"/>
                <a:gd name="T6" fmla="*/ 21 w 192"/>
                <a:gd name="T7" fmla="*/ 36 h 191"/>
                <a:gd name="T8" fmla="*/ 37 w 192"/>
                <a:gd name="T9" fmla="*/ 21 h 191"/>
                <a:gd name="T10" fmla="*/ 54 w 192"/>
                <a:gd name="T11" fmla="*/ 9 h 191"/>
                <a:gd name="T12" fmla="*/ 74 w 192"/>
                <a:gd name="T13" fmla="*/ 2 h 191"/>
                <a:gd name="T14" fmla="*/ 96 w 192"/>
                <a:gd name="T15" fmla="*/ 0 h 191"/>
                <a:gd name="T16" fmla="*/ 118 w 192"/>
                <a:gd name="T17" fmla="*/ 2 h 191"/>
                <a:gd name="T18" fmla="*/ 138 w 192"/>
                <a:gd name="T19" fmla="*/ 9 h 191"/>
                <a:gd name="T20" fmla="*/ 155 w 192"/>
                <a:gd name="T21" fmla="*/ 21 h 191"/>
                <a:gd name="T22" fmla="*/ 170 w 192"/>
                <a:gd name="T23" fmla="*/ 36 h 191"/>
                <a:gd name="T24" fmla="*/ 182 w 192"/>
                <a:gd name="T25" fmla="*/ 54 h 191"/>
                <a:gd name="T26" fmla="*/ 189 w 192"/>
                <a:gd name="T27" fmla="*/ 74 h 191"/>
                <a:gd name="T28" fmla="*/ 192 w 192"/>
                <a:gd name="T29" fmla="*/ 95 h 191"/>
                <a:gd name="T30" fmla="*/ 189 w 192"/>
                <a:gd name="T31" fmla="*/ 117 h 191"/>
                <a:gd name="T32" fmla="*/ 182 w 192"/>
                <a:gd name="T33" fmla="*/ 137 h 191"/>
                <a:gd name="T34" fmla="*/ 170 w 192"/>
                <a:gd name="T35" fmla="*/ 155 h 191"/>
                <a:gd name="T36" fmla="*/ 155 w 192"/>
                <a:gd name="T37" fmla="*/ 171 h 191"/>
                <a:gd name="T38" fmla="*/ 138 w 192"/>
                <a:gd name="T39" fmla="*/ 182 h 191"/>
                <a:gd name="T40" fmla="*/ 118 w 192"/>
                <a:gd name="T41" fmla="*/ 188 h 191"/>
                <a:gd name="T42" fmla="*/ 96 w 192"/>
                <a:gd name="T43" fmla="*/ 191 h 191"/>
                <a:gd name="T44" fmla="*/ 74 w 192"/>
                <a:gd name="T45" fmla="*/ 188 h 191"/>
                <a:gd name="T46" fmla="*/ 54 w 192"/>
                <a:gd name="T47" fmla="*/ 182 h 191"/>
                <a:gd name="T48" fmla="*/ 37 w 192"/>
                <a:gd name="T49" fmla="*/ 171 h 191"/>
                <a:gd name="T50" fmla="*/ 21 w 192"/>
                <a:gd name="T51" fmla="*/ 155 h 191"/>
                <a:gd name="T52" fmla="*/ 10 w 192"/>
                <a:gd name="T53" fmla="*/ 137 h 191"/>
                <a:gd name="T54" fmla="*/ 3 w 192"/>
                <a:gd name="T55" fmla="*/ 117 h 191"/>
                <a:gd name="T56" fmla="*/ 0 w 192"/>
                <a:gd name="T57" fmla="*/ 95 h 19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2"/>
                <a:gd name="T88" fmla="*/ 0 h 191"/>
                <a:gd name="T89" fmla="*/ 192 w 192"/>
                <a:gd name="T90" fmla="*/ 191 h 19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2" h="191">
                  <a:moveTo>
                    <a:pt x="0" y="95"/>
                  </a:moveTo>
                  <a:lnTo>
                    <a:pt x="3" y="74"/>
                  </a:lnTo>
                  <a:lnTo>
                    <a:pt x="10" y="54"/>
                  </a:lnTo>
                  <a:lnTo>
                    <a:pt x="21" y="36"/>
                  </a:lnTo>
                  <a:lnTo>
                    <a:pt x="37" y="21"/>
                  </a:lnTo>
                  <a:lnTo>
                    <a:pt x="54" y="9"/>
                  </a:lnTo>
                  <a:lnTo>
                    <a:pt x="74" y="2"/>
                  </a:lnTo>
                  <a:lnTo>
                    <a:pt x="96" y="0"/>
                  </a:lnTo>
                  <a:lnTo>
                    <a:pt x="118" y="2"/>
                  </a:lnTo>
                  <a:lnTo>
                    <a:pt x="138" y="9"/>
                  </a:lnTo>
                  <a:lnTo>
                    <a:pt x="155" y="21"/>
                  </a:lnTo>
                  <a:lnTo>
                    <a:pt x="170" y="36"/>
                  </a:lnTo>
                  <a:lnTo>
                    <a:pt x="182" y="54"/>
                  </a:lnTo>
                  <a:lnTo>
                    <a:pt x="189" y="74"/>
                  </a:lnTo>
                  <a:lnTo>
                    <a:pt x="192" y="95"/>
                  </a:lnTo>
                  <a:lnTo>
                    <a:pt x="189" y="117"/>
                  </a:lnTo>
                  <a:lnTo>
                    <a:pt x="182" y="137"/>
                  </a:lnTo>
                  <a:lnTo>
                    <a:pt x="170" y="155"/>
                  </a:lnTo>
                  <a:lnTo>
                    <a:pt x="155" y="171"/>
                  </a:lnTo>
                  <a:lnTo>
                    <a:pt x="138" y="182"/>
                  </a:lnTo>
                  <a:lnTo>
                    <a:pt x="118" y="188"/>
                  </a:lnTo>
                  <a:lnTo>
                    <a:pt x="96" y="191"/>
                  </a:lnTo>
                  <a:lnTo>
                    <a:pt x="74" y="188"/>
                  </a:lnTo>
                  <a:lnTo>
                    <a:pt x="54" y="182"/>
                  </a:lnTo>
                  <a:lnTo>
                    <a:pt x="37" y="171"/>
                  </a:lnTo>
                  <a:lnTo>
                    <a:pt x="21" y="155"/>
                  </a:lnTo>
                  <a:lnTo>
                    <a:pt x="10" y="137"/>
                  </a:lnTo>
                  <a:lnTo>
                    <a:pt x="3" y="117"/>
                  </a:lnTo>
                  <a:lnTo>
                    <a:pt x="0" y="95"/>
                  </a:lnTo>
                </a:path>
              </a:pathLst>
            </a:custGeom>
            <a:solidFill>
              <a:srgbClr val="FF990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3344" y="1980"/>
              <a:ext cx="6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3245" y="1967"/>
              <a:ext cx="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  <a:latin typeface="Symbol" charset="2"/>
                </a:rPr>
                <a:t>­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2094" y="2585"/>
              <a:ext cx="191" cy="191"/>
            </a:xfrm>
            <a:custGeom>
              <a:avLst/>
              <a:gdLst>
                <a:gd name="T0" fmla="*/ 0 w 191"/>
                <a:gd name="T1" fmla="*/ 96 h 191"/>
                <a:gd name="T2" fmla="*/ 2 w 191"/>
                <a:gd name="T3" fmla="*/ 74 h 191"/>
                <a:gd name="T4" fmla="*/ 9 w 191"/>
                <a:gd name="T5" fmla="*/ 54 h 191"/>
                <a:gd name="T6" fmla="*/ 21 w 191"/>
                <a:gd name="T7" fmla="*/ 36 h 191"/>
                <a:gd name="T8" fmla="*/ 36 w 191"/>
                <a:gd name="T9" fmla="*/ 21 h 191"/>
                <a:gd name="T10" fmla="*/ 55 w 191"/>
                <a:gd name="T11" fmla="*/ 9 h 191"/>
                <a:gd name="T12" fmla="*/ 74 w 191"/>
                <a:gd name="T13" fmla="*/ 3 h 191"/>
                <a:gd name="T14" fmla="*/ 95 w 191"/>
                <a:gd name="T15" fmla="*/ 0 h 191"/>
                <a:gd name="T16" fmla="*/ 117 w 191"/>
                <a:gd name="T17" fmla="*/ 3 h 191"/>
                <a:gd name="T18" fmla="*/ 137 w 191"/>
                <a:gd name="T19" fmla="*/ 9 h 191"/>
                <a:gd name="T20" fmla="*/ 155 w 191"/>
                <a:gd name="T21" fmla="*/ 21 h 191"/>
                <a:gd name="T22" fmla="*/ 171 w 191"/>
                <a:gd name="T23" fmla="*/ 36 h 191"/>
                <a:gd name="T24" fmla="*/ 182 w 191"/>
                <a:gd name="T25" fmla="*/ 54 h 191"/>
                <a:gd name="T26" fmla="*/ 188 w 191"/>
                <a:gd name="T27" fmla="*/ 74 h 191"/>
                <a:gd name="T28" fmla="*/ 191 w 191"/>
                <a:gd name="T29" fmla="*/ 96 h 191"/>
                <a:gd name="T30" fmla="*/ 188 w 191"/>
                <a:gd name="T31" fmla="*/ 117 h 191"/>
                <a:gd name="T32" fmla="*/ 182 w 191"/>
                <a:gd name="T33" fmla="*/ 137 h 191"/>
                <a:gd name="T34" fmla="*/ 171 w 191"/>
                <a:gd name="T35" fmla="*/ 155 h 191"/>
                <a:gd name="T36" fmla="*/ 155 w 191"/>
                <a:gd name="T37" fmla="*/ 171 h 191"/>
                <a:gd name="T38" fmla="*/ 137 w 191"/>
                <a:gd name="T39" fmla="*/ 182 h 191"/>
                <a:gd name="T40" fmla="*/ 117 w 191"/>
                <a:gd name="T41" fmla="*/ 189 h 191"/>
                <a:gd name="T42" fmla="*/ 95 w 191"/>
                <a:gd name="T43" fmla="*/ 191 h 191"/>
                <a:gd name="T44" fmla="*/ 74 w 191"/>
                <a:gd name="T45" fmla="*/ 189 h 191"/>
                <a:gd name="T46" fmla="*/ 55 w 191"/>
                <a:gd name="T47" fmla="*/ 182 h 191"/>
                <a:gd name="T48" fmla="*/ 36 w 191"/>
                <a:gd name="T49" fmla="*/ 171 h 191"/>
                <a:gd name="T50" fmla="*/ 21 w 191"/>
                <a:gd name="T51" fmla="*/ 155 h 191"/>
                <a:gd name="T52" fmla="*/ 9 w 191"/>
                <a:gd name="T53" fmla="*/ 137 h 191"/>
                <a:gd name="T54" fmla="*/ 2 w 191"/>
                <a:gd name="T55" fmla="*/ 117 h 191"/>
                <a:gd name="T56" fmla="*/ 0 w 191"/>
                <a:gd name="T57" fmla="*/ 96 h 19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1"/>
                <a:gd name="T88" fmla="*/ 0 h 191"/>
                <a:gd name="T89" fmla="*/ 191 w 191"/>
                <a:gd name="T90" fmla="*/ 191 h 19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1" h="191">
                  <a:moveTo>
                    <a:pt x="0" y="96"/>
                  </a:moveTo>
                  <a:lnTo>
                    <a:pt x="2" y="74"/>
                  </a:lnTo>
                  <a:lnTo>
                    <a:pt x="9" y="54"/>
                  </a:lnTo>
                  <a:lnTo>
                    <a:pt x="21" y="36"/>
                  </a:lnTo>
                  <a:lnTo>
                    <a:pt x="36" y="21"/>
                  </a:lnTo>
                  <a:lnTo>
                    <a:pt x="55" y="9"/>
                  </a:lnTo>
                  <a:lnTo>
                    <a:pt x="74" y="3"/>
                  </a:lnTo>
                  <a:lnTo>
                    <a:pt x="95" y="0"/>
                  </a:lnTo>
                  <a:lnTo>
                    <a:pt x="117" y="3"/>
                  </a:lnTo>
                  <a:lnTo>
                    <a:pt x="137" y="9"/>
                  </a:lnTo>
                  <a:lnTo>
                    <a:pt x="155" y="21"/>
                  </a:lnTo>
                  <a:lnTo>
                    <a:pt x="171" y="36"/>
                  </a:lnTo>
                  <a:lnTo>
                    <a:pt x="182" y="54"/>
                  </a:lnTo>
                  <a:lnTo>
                    <a:pt x="188" y="74"/>
                  </a:lnTo>
                  <a:lnTo>
                    <a:pt x="191" y="96"/>
                  </a:lnTo>
                  <a:lnTo>
                    <a:pt x="188" y="117"/>
                  </a:lnTo>
                  <a:lnTo>
                    <a:pt x="182" y="137"/>
                  </a:lnTo>
                  <a:lnTo>
                    <a:pt x="171" y="155"/>
                  </a:lnTo>
                  <a:lnTo>
                    <a:pt x="155" y="171"/>
                  </a:lnTo>
                  <a:lnTo>
                    <a:pt x="137" y="182"/>
                  </a:lnTo>
                  <a:lnTo>
                    <a:pt x="117" y="189"/>
                  </a:lnTo>
                  <a:lnTo>
                    <a:pt x="95" y="191"/>
                  </a:lnTo>
                  <a:lnTo>
                    <a:pt x="74" y="189"/>
                  </a:lnTo>
                  <a:lnTo>
                    <a:pt x="55" y="182"/>
                  </a:lnTo>
                  <a:lnTo>
                    <a:pt x="36" y="171"/>
                  </a:lnTo>
                  <a:lnTo>
                    <a:pt x="21" y="155"/>
                  </a:lnTo>
                  <a:lnTo>
                    <a:pt x="9" y="137"/>
                  </a:lnTo>
                  <a:lnTo>
                    <a:pt x="2" y="117"/>
                  </a:lnTo>
                  <a:lnTo>
                    <a:pt x="0" y="96"/>
                  </a:lnTo>
                </a:path>
              </a:pathLst>
            </a:custGeom>
            <a:solidFill>
              <a:srgbClr val="CC330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2214" y="2620"/>
              <a:ext cx="6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2114" y="2607"/>
              <a:ext cx="9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  <a:latin typeface="Symbol" charset="2"/>
                </a:rPr>
                <a:t>¯ 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3224" y="2583"/>
              <a:ext cx="192" cy="191"/>
            </a:xfrm>
            <a:custGeom>
              <a:avLst/>
              <a:gdLst>
                <a:gd name="T0" fmla="*/ 0 w 192"/>
                <a:gd name="T1" fmla="*/ 96 h 191"/>
                <a:gd name="T2" fmla="*/ 3 w 192"/>
                <a:gd name="T3" fmla="*/ 75 h 191"/>
                <a:gd name="T4" fmla="*/ 10 w 192"/>
                <a:gd name="T5" fmla="*/ 54 h 191"/>
                <a:gd name="T6" fmla="*/ 21 w 192"/>
                <a:gd name="T7" fmla="*/ 36 h 191"/>
                <a:gd name="T8" fmla="*/ 37 w 192"/>
                <a:gd name="T9" fmla="*/ 21 h 191"/>
                <a:gd name="T10" fmla="*/ 54 w 192"/>
                <a:gd name="T11" fmla="*/ 10 h 191"/>
                <a:gd name="T12" fmla="*/ 74 w 192"/>
                <a:gd name="T13" fmla="*/ 3 h 191"/>
                <a:gd name="T14" fmla="*/ 96 w 192"/>
                <a:gd name="T15" fmla="*/ 0 h 191"/>
                <a:gd name="T16" fmla="*/ 118 w 192"/>
                <a:gd name="T17" fmla="*/ 3 h 191"/>
                <a:gd name="T18" fmla="*/ 138 w 192"/>
                <a:gd name="T19" fmla="*/ 10 h 191"/>
                <a:gd name="T20" fmla="*/ 155 w 192"/>
                <a:gd name="T21" fmla="*/ 21 h 191"/>
                <a:gd name="T22" fmla="*/ 170 w 192"/>
                <a:gd name="T23" fmla="*/ 36 h 191"/>
                <a:gd name="T24" fmla="*/ 182 w 192"/>
                <a:gd name="T25" fmla="*/ 54 h 191"/>
                <a:gd name="T26" fmla="*/ 189 w 192"/>
                <a:gd name="T27" fmla="*/ 75 h 191"/>
                <a:gd name="T28" fmla="*/ 192 w 192"/>
                <a:gd name="T29" fmla="*/ 96 h 191"/>
                <a:gd name="T30" fmla="*/ 189 w 192"/>
                <a:gd name="T31" fmla="*/ 116 h 191"/>
                <a:gd name="T32" fmla="*/ 182 w 192"/>
                <a:gd name="T33" fmla="*/ 137 h 191"/>
                <a:gd name="T34" fmla="*/ 170 w 192"/>
                <a:gd name="T35" fmla="*/ 156 h 191"/>
                <a:gd name="T36" fmla="*/ 155 w 192"/>
                <a:gd name="T37" fmla="*/ 170 h 191"/>
                <a:gd name="T38" fmla="*/ 138 w 192"/>
                <a:gd name="T39" fmla="*/ 181 h 191"/>
                <a:gd name="T40" fmla="*/ 118 w 192"/>
                <a:gd name="T41" fmla="*/ 189 h 191"/>
                <a:gd name="T42" fmla="*/ 96 w 192"/>
                <a:gd name="T43" fmla="*/ 191 h 191"/>
                <a:gd name="T44" fmla="*/ 74 w 192"/>
                <a:gd name="T45" fmla="*/ 189 h 191"/>
                <a:gd name="T46" fmla="*/ 54 w 192"/>
                <a:gd name="T47" fmla="*/ 181 h 191"/>
                <a:gd name="T48" fmla="*/ 37 w 192"/>
                <a:gd name="T49" fmla="*/ 170 h 191"/>
                <a:gd name="T50" fmla="*/ 21 w 192"/>
                <a:gd name="T51" fmla="*/ 156 h 191"/>
                <a:gd name="T52" fmla="*/ 10 w 192"/>
                <a:gd name="T53" fmla="*/ 137 h 191"/>
                <a:gd name="T54" fmla="*/ 3 w 192"/>
                <a:gd name="T55" fmla="*/ 116 h 191"/>
                <a:gd name="T56" fmla="*/ 0 w 192"/>
                <a:gd name="T57" fmla="*/ 96 h 19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2"/>
                <a:gd name="T88" fmla="*/ 0 h 191"/>
                <a:gd name="T89" fmla="*/ 192 w 192"/>
                <a:gd name="T90" fmla="*/ 191 h 19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2" h="191">
                  <a:moveTo>
                    <a:pt x="0" y="96"/>
                  </a:moveTo>
                  <a:lnTo>
                    <a:pt x="3" y="75"/>
                  </a:lnTo>
                  <a:lnTo>
                    <a:pt x="10" y="54"/>
                  </a:lnTo>
                  <a:lnTo>
                    <a:pt x="21" y="36"/>
                  </a:lnTo>
                  <a:lnTo>
                    <a:pt x="37" y="21"/>
                  </a:lnTo>
                  <a:lnTo>
                    <a:pt x="54" y="10"/>
                  </a:lnTo>
                  <a:lnTo>
                    <a:pt x="74" y="3"/>
                  </a:lnTo>
                  <a:lnTo>
                    <a:pt x="96" y="0"/>
                  </a:lnTo>
                  <a:lnTo>
                    <a:pt x="118" y="3"/>
                  </a:lnTo>
                  <a:lnTo>
                    <a:pt x="138" y="10"/>
                  </a:lnTo>
                  <a:lnTo>
                    <a:pt x="155" y="21"/>
                  </a:lnTo>
                  <a:lnTo>
                    <a:pt x="170" y="36"/>
                  </a:lnTo>
                  <a:lnTo>
                    <a:pt x="182" y="54"/>
                  </a:lnTo>
                  <a:lnTo>
                    <a:pt x="189" y="75"/>
                  </a:lnTo>
                  <a:lnTo>
                    <a:pt x="192" y="96"/>
                  </a:lnTo>
                  <a:lnTo>
                    <a:pt x="189" y="116"/>
                  </a:lnTo>
                  <a:lnTo>
                    <a:pt x="182" y="137"/>
                  </a:lnTo>
                  <a:lnTo>
                    <a:pt x="170" y="156"/>
                  </a:lnTo>
                  <a:lnTo>
                    <a:pt x="155" y="170"/>
                  </a:lnTo>
                  <a:lnTo>
                    <a:pt x="138" y="181"/>
                  </a:lnTo>
                  <a:lnTo>
                    <a:pt x="118" y="189"/>
                  </a:lnTo>
                  <a:lnTo>
                    <a:pt x="96" y="191"/>
                  </a:lnTo>
                  <a:lnTo>
                    <a:pt x="74" y="189"/>
                  </a:lnTo>
                  <a:lnTo>
                    <a:pt x="54" y="181"/>
                  </a:lnTo>
                  <a:lnTo>
                    <a:pt x="37" y="170"/>
                  </a:lnTo>
                  <a:lnTo>
                    <a:pt x="21" y="156"/>
                  </a:lnTo>
                  <a:lnTo>
                    <a:pt x="10" y="137"/>
                  </a:lnTo>
                  <a:lnTo>
                    <a:pt x="3" y="116"/>
                  </a:lnTo>
                  <a:lnTo>
                    <a:pt x="0" y="96"/>
                  </a:lnTo>
                </a:path>
              </a:pathLst>
            </a:custGeom>
            <a:solidFill>
              <a:srgbClr val="FF990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3344" y="2617"/>
              <a:ext cx="6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3245" y="2604"/>
              <a:ext cx="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  <a:latin typeface="Symbol" charset="2"/>
                </a:rPr>
                <a:t>­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3730" y="1882"/>
              <a:ext cx="318" cy="318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3730" y="2520"/>
              <a:ext cx="318" cy="318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4247" y="2265"/>
              <a:ext cx="192" cy="190"/>
            </a:xfrm>
            <a:custGeom>
              <a:avLst/>
              <a:gdLst>
                <a:gd name="T0" fmla="*/ 0 w 192"/>
                <a:gd name="T1" fmla="*/ 95 h 190"/>
                <a:gd name="T2" fmla="*/ 3 w 192"/>
                <a:gd name="T3" fmla="*/ 74 h 190"/>
                <a:gd name="T4" fmla="*/ 10 w 192"/>
                <a:gd name="T5" fmla="*/ 54 h 190"/>
                <a:gd name="T6" fmla="*/ 20 w 192"/>
                <a:gd name="T7" fmla="*/ 35 h 190"/>
                <a:gd name="T8" fmla="*/ 37 w 192"/>
                <a:gd name="T9" fmla="*/ 20 h 190"/>
                <a:gd name="T10" fmla="*/ 54 w 192"/>
                <a:gd name="T11" fmla="*/ 10 h 190"/>
                <a:gd name="T12" fmla="*/ 74 w 192"/>
                <a:gd name="T13" fmla="*/ 2 h 190"/>
                <a:gd name="T14" fmla="*/ 96 w 192"/>
                <a:gd name="T15" fmla="*/ 0 h 190"/>
                <a:gd name="T16" fmla="*/ 116 w 192"/>
                <a:gd name="T17" fmla="*/ 2 h 190"/>
                <a:gd name="T18" fmla="*/ 136 w 192"/>
                <a:gd name="T19" fmla="*/ 10 h 190"/>
                <a:gd name="T20" fmla="*/ 155 w 192"/>
                <a:gd name="T21" fmla="*/ 20 h 190"/>
                <a:gd name="T22" fmla="*/ 170 w 192"/>
                <a:gd name="T23" fmla="*/ 35 h 190"/>
                <a:gd name="T24" fmla="*/ 182 w 192"/>
                <a:gd name="T25" fmla="*/ 54 h 190"/>
                <a:gd name="T26" fmla="*/ 189 w 192"/>
                <a:gd name="T27" fmla="*/ 74 h 190"/>
                <a:gd name="T28" fmla="*/ 192 w 192"/>
                <a:gd name="T29" fmla="*/ 95 h 190"/>
                <a:gd name="T30" fmla="*/ 189 w 192"/>
                <a:gd name="T31" fmla="*/ 116 h 190"/>
                <a:gd name="T32" fmla="*/ 182 w 192"/>
                <a:gd name="T33" fmla="*/ 136 h 190"/>
                <a:gd name="T34" fmla="*/ 170 w 192"/>
                <a:gd name="T35" fmla="*/ 155 h 190"/>
                <a:gd name="T36" fmla="*/ 155 w 192"/>
                <a:gd name="T37" fmla="*/ 170 h 190"/>
                <a:gd name="T38" fmla="*/ 136 w 192"/>
                <a:gd name="T39" fmla="*/ 181 h 190"/>
                <a:gd name="T40" fmla="*/ 116 w 192"/>
                <a:gd name="T41" fmla="*/ 188 h 190"/>
                <a:gd name="T42" fmla="*/ 96 w 192"/>
                <a:gd name="T43" fmla="*/ 190 h 190"/>
                <a:gd name="T44" fmla="*/ 74 w 192"/>
                <a:gd name="T45" fmla="*/ 188 h 190"/>
                <a:gd name="T46" fmla="*/ 54 w 192"/>
                <a:gd name="T47" fmla="*/ 181 h 190"/>
                <a:gd name="T48" fmla="*/ 37 w 192"/>
                <a:gd name="T49" fmla="*/ 170 h 190"/>
                <a:gd name="T50" fmla="*/ 20 w 192"/>
                <a:gd name="T51" fmla="*/ 155 h 190"/>
                <a:gd name="T52" fmla="*/ 10 w 192"/>
                <a:gd name="T53" fmla="*/ 136 h 190"/>
                <a:gd name="T54" fmla="*/ 3 w 192"/>
                <a:gd name="T55" fmla="*/ 116 h 190"/>
                <a:gd name="T56" fmla="*/ 0 w 192"/>
                <a:gd name="T57" fmla="*/ 95 h 1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2"/>
                <a:gd name="T88" fmla="*/ 0 h 190"/>
                <a:gd name="T89" fmla="*/ 192 w 192"/>
                <a:gd name="T90" fmla="*/ 190 h 1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2" h="190">
                  <a:moveTo>
                    <a:pt x="0" y="95"/>
                  </a:moveTo>
                  <a:lnTo>
                    <a:pt x="3" y="74"/>
                  </a:lnTo>
                  <a:lnTo>
                    <a:pt x="10" y="54"/>
                  </a:lnTo>
                  <a:lnTo>
                    <a:pt x="20" y="35"/>
                  </a:lnTo>
                  <a:lnTo>
                    <a:pt x="37" y="20"/>
                  </a:lnTo>
                  <a:lnTo>
                    <a:pt x="54" y="10"/>
                  </a:lnTo>
                  <a:lnTo>
                    <a:pt x="74" y="2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6" y="10"/>
                  </a:lnTo>
                  <a:lnTo>
                    <a:pt x="155" y="20"/>
                  </a:lnTo>
                  <a:lnTo>
                    <a:pt x="170" y="35"/>
                  </a:lnTo>
                  <a:lnTo>
                    <a:pt x="182" y="54"/>
                  </a:lnTo>
                  <a:lnTo>
                    <a:pt x="189" y="74"/>
                  </a:lnTo>
                  <a:lnTo>
                    <a:pt x="192" y="95"/>
                  </a:lnTo>
                  <a:lnTo>
                    <a:pt x="189" y="116"/>
                  </a:lnTo>
                  <a:lnTo>
                    <a:pt x="182" y="136"/>
                  </a:lnTo>
                  <a:lnTo>
                    <a:pt x="170" y="155"/>
                  </a:lnTo>
                  <a:lnTo>
                    <a:pt x="155" y="170"/>
                  </a:lnTo>
                  <a:lnTo>
                    <a:pt x="136" y="181"/>
                  </a:lnTo>
                  <a:lnTo>
                    <a:pt x="116" y="188"/>
                  </a:lnTo>
                  <a:lnTo>
                    <a:pt x="96" y="190"/>
                  </a:lnTo>
                  <a:lnTo>
                    <a:pt x="74" y="188"/>
                  </a:lnTo>
                  <a:lnTo>
                    <a:pt x="54" y="181"/>
                  </a:lnTo>
                  <a:lnTo>
                    <a:pt x="37" y="170"/>
                  </a:lnTo>
                  <a:lnTo>
                    <a:pt x="20" y="155"/>
                  </a:lnTo>
                  <a:lnTo>
                    <a:pt x="10" y="136"/>
                  </a:lnTo>
                  <a:lnTo>
                    <a:pt x="3" y="116"/>
                  </a:lnTo>
                  <a:lnTo>
                    <a:pt x="0" y="95"/>
                  </a:lnTo>
                </a:path>
              </a:pathLst>
            </a:custGeom>
            <a:solidFill>
              <a:srgbClr val="FF990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4316" y="2306"/>
              <a:ext cx="5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100">
                  <a:solidFill>
                    <a:srgbClr val="0432FF"/>
                  </a:solidFill>
                </a:rPr>
                <a:t>+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4048" y="2041"/>
              <a:ext cx="295" cy="224"/>
            </a:xfrm>
            <a:custGeom>
              <a:avLst/>
              <a:gdLst>
                <a:gd name="T0" fmla="*/ 0 w 295"/>
                <a:gd name="T1" fmla="*/ 0 h 224"/>
                <a:gd name="T2" fmla="*/ 295 w 295"/>
                <a:gd name="T3" fmla="*/ 0 h 224"/>
                <a:gd name="T4" fmla="*/ 295 w 295"/>
                <a:gd name="T5" fmla="*/ 224 h 224"/>
                <a:gd name="T6" fmla="*/ 0 60000 65536"/>
                <a:gd name="T7" fmla="*/ 0 60000 65536"/>
                <a:gd name="T8" fmla="*/ 0 60000 65536"/>
                <a:gd name="T9" fmla="*/ 0 w 295"/>
                <a:gd name="T10" fmla="*/ 0 h 224"/>
                <a:gd name="T11" fmla="*/ 295 w 295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" h="224">
                  <a:moveTo>
                    <a:pt x="0" y="0"/>
                  </a:moveTo>
                  <a:lnTo>
                    <a:pt x="295" y="0"/>
                  </a:lnTo>
                  <a:lnTo>
                    <a:pt x="295" y="224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4048" y="2455"/>
              <a:ext cx="295" cy="224"/>
            </a:xfrm>
            <a:custGeom>
              <a:avLst/>
              <a:gdLst>
                <a:gd name="T0" fmla="*/ 0 w 295"/>
                <a:gd name="T1" fmla="*/ 224 h 224"/>
                <a:gd name="T2" fmla="*/ 295 w 295"/>
                <a:gd name="T3" fmla="*/ 224 h 224"/>
                <a:gd name="T4" fmla="*/ 295 w 295"/>
                <a:gd name="T5" fmla="*/ 0 h 224"/>
                <a:gd name="T6" fmla="*/ 0 60000 65536"/>
                <a:gd name="T7" fmla="*/ 0 60000 65536"/>
                <a:gd name="T8" fmla="*/ 0 60000 65536"/>
                <a:gd name="T9" fmla="*/ 0 w 295"/>
                <a:gd name="T10" fmla="*/ 0 h 224"/>
                <a:gd name="T11" fmla="*/ 295 w 295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" h="224">
                  <a:moveTo>
                    <a:pt x="0" y="224"/>
                  </a:moveTo>
                  <a:lnTo>
                    <a:pt x="295" y="224"/>
                  </a:lnTo>
                  <a:lnTo>
                    <a:pt x="295" y="0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5" name="Line 25"/>
            <p:cNvSpPr>
              <a:spLocks noChangeShapeType="1"/>
            </p:cNvSpPr>
            <p:nvPr/>
          </p:nvSpPr>
          <p:spPr bwMode="auto">
            <a:xfrm>
              <a:off x="4439" y="2360"/>
              <a:ext cx="548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 flipH="1">
              <a:off x="3416" y="2041"/>
              <a:ext cx="31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7" name="Line 27"/>
            <p:cNvSpPr>
              <a:spLocks noChangeShapeType="1"/>
            </p:cNvSpPr>
            <p:nvPr/>
          </p:nvSpPr>
          <p:spPr bwMode="auto">
            <a:xfrm flipH="1">
              <a:off x="3416" y="2679"/>
              <a:ext cx="31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8" name="Line 28"/>
            <p:cNvSpPr>
              <a:spLocks noChangeShapeType="1"/>
            </p:cNvSpPr>
            <p:nvPr/>
          </p:nvSpPr>
          <p:spPr bwMode="auto">
            <a:xfrm>
              <a:off x="1776" y="2044"/>
              <a:ext cx="318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9" name="Line 29"/>
            <p:cNvSpPr>
              <a:spLocks noChangeShapeType="1"/>
            </p:cNvSpPr>
            <p:nvPr/>
          </p:nvSpPr>
          <p:spPr bwMode="auto">
            <a:xfrm>
              <a:off x="1776" y="2681"/>
              <a:ext cx="318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 flipV="1">
              <a:off x="2285" y="2041"/>
              <a:ext cx="93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1" name="Line 31"/>
            <p:cNvSpPr>
              <a:spLocks noChangeShapeType="1"/>
            </p:cNvSpPr>
            <p:nvPr/>
          </p:nvSpPr>
          <p:spPr bwMode="auto">
            <a:xfrm flipV="1">
              <a:off x="2285" y="2679"/>
              <a:ext cx="939" cy="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2" name="Line 32"/>
            <p:cNvSpPr>
              <a:spLocks noChangeShapeType="1"/>
            </p:cNvSpPr>
            <p:nvPr/>
          </p:nvSpPr>
          <p:spPr bwMode="auto">
            <a:xfrm flipH="1">
              <a:off x="1012" y="2362"/>
              <a:ext cx="23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>
              <a:off x="1043" y="1044"/>
              <a:ext cx="9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2800" b="1" dirty="0">
                  <a:solidFill>
                    <a:srgbClr val="0432FF"/>
                  </a:solidFill>
                </a:rPr>
                <a:t>Analysis</a:t>
              </a:r>
            </a:p>
          </p:txBody>
        </p:sp>
        <p:grpSp>
          <p:nvGrpSpPr>
            <p:cNvPr id="44" name="Group 34"/>
            <p:cNvGrpSpPr>
              <a:grpSpLocks/>
            </p:cNvGrpSpPr>
            <p:nvPr/>
          </p:nvGrpSpPr>
          <p:grpSpPr bwMode="auto">
            <a:xfrm>
              <a:off x="2844" y="1104"/>
              <a:ext cx="306" cy="2643"/>
              <a:chOff x="2236" y="892"/>
              <a:chExt cx="306" cy="2643"/>
            </a:xfrm>
          </p:grpSpPr>
          <p:sp>
            <p:nvSpPr>
              <p:cNvPr id="79" name="Line 35"/>
              <p:cNvSpPr>
                <a:spLocks noChangeShapeType="1"/>
              </p:cNvSpPr>
              <p:nvPr/>
            </p:nvSpPr>
            <p:spPr bwMode="auto">
              <a:xfrm>
                <a:off x="2324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0" name="Line 36"/>
              <p:cNvSpPr>
                <a:spLocks noChangeShapeType="1"/>
              </p:cNvSpPr>
              <p:nvPr/>
            </p:nvSpPr>
            <p:spPr bwMode="auto">
              <a:xfrm>
                <a:off x="2335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1" name="Line 37"/>
              <p:cNvSpPr>
                <a:spLocks noChangeShapeType="1"/>
              </p:cNvSpPr>
              <p:nvPr/>
            </p:nvSpPr>
            <p:spPr bwMode="auto">
              <a:xfrm>
                <a:off x="2345" y="92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2" name="Line 38"/>
              <p:cNvSpPr>
                <a:spLocks noChangeShapeType="1"/>
              </p:cNvSpPr>
              <p:nvPr/>
            </p:nvSpPr>
            <p:spPr bwMode="auto">
              <a:xfrm>
                <a:off x="2356" y="92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3" name="Line 39"/>
              <p:cNvSpPr>
                <a:spLocks noChangeShapeType="1"/>
              </p:cNvSpPr>
              <p:nvPr/>
            </p:nvSpPr>
            <p:spPr bwMode="auto">
              <a:xfrm>
                <a:off x="2367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4" name="Line 40"/>
              <p:cNvSpPr>
                <a:spLocks noChangeShapeType="1"/>
              </p:cNvSpPr>
              <p:nvPr/>
            </p:nvSpPr>
            <p:spPr bwMode="auto">
              <a:xfrm>
                <a:off x="2378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5" name="Line 41"/>
              <p:cNvSpPr>
                <a:spLocks noChangeShapeType="1"/>
              </p:cNvSpPr>
              <p:nvPr/>
            </p:nvSpPr>
            <p:spPr bwMode="auto">
              <a:xfrm>
                <a:off x="2389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6" name="Line 42"/>
              <p:cNvSpPr>
                <a:spLocks noChangeShapeType="1"/>
              </p:cNvSpPr>
              <p:nvPr/>
            </p:nvSpPr>
            <p:spPr bwMode="auto">
              <a:xfrm>
                <a:off x="2399" y="92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7" name="Line 43"/>
              <p:cNvSpPr>
                <a:spLocks noChangeShapeType="1"/>
              </p:cNvSpPr>
              <p:nvPr/>
            </p:nvSpPr>
            <p:spPr bwMode="auto">
              <a:xfrm>
                <a:off x="2410" y="92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8" name="Line 44"/>
              <p:cNvSpPr>
                <a:spLocks noChangeShapeType="1"/>
              </p:cNvSpPr>
              <p:nvPr/>
            </p:nvSpPr>
            <p:spPr bwMode="auto">
              <a:xfrm>
                <a:off x="2421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89" name="Line 45"/>
              <p:cNvSpPr>
                <a:spLocks noChangeShapeType="1"/>
              </p:cNvSpPr>
              <p:nvPr/>
            </p:nvSpPr>
            <p:spPr bwMode="auto">
              <a:xfrm>
                <a:off x="2432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0" name="Line 46"/>
              <p:cNvSpPr>
                <a:spLocks noChangeShapeType="1"/>
              </p:cNvSpPr>
              <p:nvPr/>
            </p:nvSpPr>
            <p:spPr bwMode="auto">
              <a:xfrm>
                <a:off x="2442" y="92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1" name="Line 47"/>
              <p:cNvSpPr>
                <a:spLocks noChangeShapeType="1"/>
              </p:cNvSpPr>
              <p:nvPr/>
            </p:nvSpPr>
            <p:spPr bwMode="auto">
              <a:xfrm>
                <a:off x="2453" y="92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2" name="Line 48"/>
              <p:cNvSpPr>
                <a:spLocks noChangeShapeType="1"/>
              </p:cNvSpPr>
              <p:nvPr/>
            </p:nvSpPr>
            <p:spPr bwMode="auto">
              <a:xfrm>
                <a:off x="2464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3" name="Line 49"/>
              <p:cNvSpPr>
                <a:spLocks noChangeShapeType="1"/>
              </p:cNvSpPr>
              <p:nvPr/>
            </p:nvSpPr>
            <p:spPr bwMode="auto">
              <a:xfrm>
                <a:off x="2475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4" name="Line 50"/>
              <p:cNvSpPr>
                <a:spLocks noChangeShapeType="1"/>
              </p:cNvSpPr>
              <p:nvPr/>
            </p:nvSpPr>
            <p:spPr bwMode="auto">
              <a:xfrm>
                <a:off x="2486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5" name="Line 51"/>
              <p:cNvSpPr>
                <a:spLocks noChangeShapeType="1"/>
              </p:cNvSpPr>
              <p:nvPr/>
            </p:nvSpPr>
            <p:spPr bwMode="auto">
              <a:xfrm>
                <a:off x="2496" y="92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6" name="Line 52"/>
              <p:cNvSpPr>
                <a:spLocks noChangeShapeType="1"/>
              </p:cNvSpPr>
              <p:nvPr/>
            </p:nvSpPr>
            <p:spPr bwMode="auto">
              <a:xfrm>
                <a:off x="2507" y="923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7" name="Line 53"/>
              <p:cNvSpPr>
                <a:spLocks noChangeShapeType="1"/>
              </p:cNvSpPr>
              <p:nvPr/>
            </p:nvSpPr>
            <p:spPr bwMode="auto">
              <a:xfrm>
                <a:off x="2518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8" name="Line 54"/>
              <p:cNvSpPr>
                <a:spLocks noChangeShapeType="1"/>
              </p:cNvSpPr>
              <p:nvPr/>
            </p:nvSpPr>
            <p:spPr bwMode="auto">
              <a:xfrm>
                <a:off x="2529" y="923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99" name="Freeform 55"/>
              <p:cNvSpPr>
                <a:spLocks/>
              </p:cNvSpPr>
              <p:nvPr/>
            </p:nvSpPr>
            <p:spPr bwMode="auto">
              <a:xfrm>
                <a:off x="2539" y="923"/>
                <a:ext cx="2" cy="4"/>
              </a:xfrm>
              <a:custGeom>
                <a:avLst/>
                <a:gdLst>
                  <a:gd name="T0" fmla="*/ 0 w 1"/>
                  <a:gd name="T1" fmla="*/ 0 h 3"/>
                  <a:gd name="T2" fmla="*/ 65536 w 1"/>
                  <a:gd name="T3" fmla="*/ 0 h 3"/>
                  <a:gd name="T4" fmla="*/ 65536 w 1"/>
                  <a:gd name="T5" fmla="*/ 276 h 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3"/>
                  <a:gd name="T11" fmla="*/ 1 w 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3">
                    <a:moveTo>
                      <a:pt x="0" y="0"/>
                    </a:moveTo>
                    <a:lnTo>
                      <a:pt x="1" y="0"/>
                    </a:lnTo>
                    <a:lnTo>
                      <a:pt x="1" y="3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0" name="Line 56"/>
              <p:cNvSpPr>
                <a:spLocks noChangeShapeType="1"/>
              </p:cNvSpPr>
              <p:nvPr/>
            </p:nvSpPr>
            <p:spPr bwMode="auto">
              <a:xfrm>
                <a:off x="2541" y="93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1" name="Line 57"/>
              <p:cNvSpPr>
                <a:spLocks noChangeShapeType="1"/>
              </p:cNvSpPr>
              <p:nvPr/>
            </p:nvSpPr>
            <p:spPr bwMode="auto">
              <a:xfrm>
                <a:off x="2541" y="94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2" name="Line 58"/>
              <p:cNvSpPr>
                <a:spLocks noChangeShapeType="1"/>
              </p:cNvSpPr>
              <p:nvPr/>
            </p:nvSpPr>
            <p:spPr bwMode="auto">
              <a:xfrm>
                <a:off x="2541" y="95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3" name="Line 59"/>
              <p:cNvSpPr>
                <a:spLocks noChangeShapeType="1"/>
              </p:cNvSpPr>
              <p:nvPr/>
            </p:nvSpPr>
            <p:spPr bwMode="auto">
              <a:xfrm>
                <a:off x="2541" y="96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4" name="Line 60"/>
              <p:cNvSpPr>
                <a:spLocks noChangeShapeType="1"/>
              </p:cNvSpPr>
              <p:nvPr/>
            </p:nvSpPr>
            <p:spPr bwMode="auto">
              <a:xfrm>
                <a:off x="2541" y="97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5" name="Line 61"/>
              <p:cNvSpPr>
                <a:spLocks noChangeShapeType="1"/>
              </p:cNvSpPr>
              <p:nvPr/>
            </p:nvSpPr>
            <p:spPr bwMode="auto">
              <a:xfrm>
                <a:off x="2541" y="98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6" name="Line 62"/>
              <p:cNvSpPr>
                <a:spLocks noChangeShapeType="1"/>
              </p:cNvSpPr>
              <p:nvPr/>
            </p:nvSpPr>
            <p:spPr bwMode="auto">
              <a:xfrm>
                <a:off x="2541" y="99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7" name="Line 63"/>
              <p:cNvSpPr>
                <a:spLocks noChangeShapeType="1"/>
              </p:cNvSpPr>
              <p:nvPr/>
            </p:nvSpPr>
            <p:spPr bwMode="auto">
              <a:xfrm>
                <a:off x="2541" y="100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8" name="Line 64"/>
              <p:cNvSpPr>
                <a:spLocks noChangeShapeType="1"/>
              </p:cNvSpPr>
              <p:nvPr/>
            </p:nvSpPr>
            <p:spPr bwMode="auto">
              <a:xfrm>
                <a:off x="2541" y="101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09" name="Line 65"/>
              <p:cNvSpPr>
                <a:spLocks noChangeShapeType="1"/>
              </p:cNvSpPr>
              <p:nvPr/>
            </p:nvSpPr>
            <p:spPr bwMode="auto">
              <a:xfrm>
                <a:off x="2541" y="103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0" name="Line 66"/>
              <p:cNvSpPr>
                <a:spLocks noChangeShapeType="1"/>
              </p:cNvSpPr>
              <p:nvPr/>
            </p:nvSpPr>
            <p:spPr bwMode="auto">
              <a:xfrm>
                <a:off x="2541" y="104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1" name="Line 67"/>
              <p:cNvSpPr>
                <a:spLocks noChangeShapeType="1"/>
              </p:cNvSpPr>
              <p:nvPr/>
            </p:nvSpPr>
            <p:spPr bwMode="auto">
              <a:xfrm>
                <a:off x="2541" y="105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2" name="Line 68"/>
              <p:cNvSpPr>
                <a:spLocks noChangeShapeType="1"/>
              </p:cNvSpPr>
              <p:nvPr/>
            </p:nvSpPr>
            <p:spPr bwMode="auto">
              <a:xfrm>
                <a:off x="2541" y="106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3" name="Line 69"/>
              <p:cNvSpPr>
                <a:spLocks noChangeShapeType="1"/>
              </p:cNvSpPr>
              <p:nvPr/>
            </p:nvSpPr>
            <p:spPr bwMode="auto">
              <a:xfrm>
                <a:off x="2541" y="107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4" name="Line 70"/>
              <p:cNvSpPr>
                <a:spLocks noChangeShapeType="1"/>
              </p:cNvSpPr>
              <p:nvPr/>
            </p:nvSpPr>
            <p:spPr bwMode="auto">
              <a:xfrm>
                <a:off x="2541" y="108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5" name="Line 71"/>
              <p:cNvSpPr>
                <a:spLocks noChangeShapeType="1"/>
              </p:cNvSpPr>
              <p:nvPr/>
            </p:nvSpPr>
            <p:spPr bwMode="auto">
              <a:xfrm>
                <a:off x="2541" y="109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6" name="Line 72"/>
              <p:cNvSpPr>
                <a:spLocks noChangeShapeType="1"/>
              </p:cNvSpPr>
              <p:nvPr/>
            </p:nvSpPr>
            <p:spPr bwMode="auto">
              <a:xfrm>
                <a:off x="2541" y="110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7" name="Line 73"/>
              <p:cNvSpPr>
                <a:spLocks noChangeShapeType="1"/>
              </p:cNvSpPr>
              <p:nvPr/>
            </p:nvSpPr>
            <p:spPr bwMode="auto">
              <a:xfrm>
                <a:off x="2541" y="111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8" name="Line 74"/>
              <p:cNvSpPr>
                <a:spLocks noChangeShapeType="1"/>
              </p:cNvSpPr>
              <p:nvPr/>
            </p:nvSpPr>
            <p:spPr bwMode="auto">
              <a:xfrm>
                <a:off x="2541" y="112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19" name="Line 75"/>
              <p:cNvSpPr>
                <a:spLocks noChangeShapeType="1"/>
              </p:cNvSpPr>
              <p:nvPr/>
            </p:nvSpPr>
            <p:spPr bwMode="auto">
              <a:xfrm>
                <a:off x="2541" y="113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0" name="Line 76"/>
              <p:cNvSpPr>
                <a:spLocks noChangeShapeType="1"/>
              </p:cNvSpPr>
              <p:nvPr/>
            </p:nvSpPr>
            <p:spPr bwMode="auto">
              <a:xfrm>
                <a:off x="2541" y="114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1" name="Line 77"/>
              <p:cNvSpPr>
                <a:spLocks noChangeShapeType="1"/>
              </p:cNvSpPr>
              <p:nvPr/>
            </p:nvSpPr>
            <p:spPr bwMode="auto">
              <a:xfrm>
                <a:off x="2541" y="115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2" name="Line 78"/>
              <p:cNvSpPr>
                <a:spLocks noChangeShapeType="1"/>
              </p:cNvSpPr>
              <p:nvPr/>
            </p:nvSpPr>
            <p:spPr bwMode="auto">
              <a:xfrm>
                <a:off x="2541" y="117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3" name="Line 79"/>
              <p:cNvSpPr>
                <a:spLocks noChangeShapeType="1"/>
              </p:cNvSpPr>
              <p:nvPr/>
            </p:nvSpPr>
            <p:spPr bwMode="auto">
              <a:xfrm>
                <a:off x="2541" y="118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4" name="Line 80"/>
              <p:cNvSpPr>
                <a:spLocks noChangeShapeType="1"/>
              </p:cNvSpPr>
              <p:nvPr/>
            </p:nvSpPr>
            <p:spPr bwMode="auto">
              <a:xfrm>
                <a:off x="2541" y="119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5" name="Line 81"/>
              <p:cNvSpPr>
                <a:spLocks noChangeShapeType="1"/>
              </p:cNvSpPr>
              <p:nvPr/>
            </p:nvSpPr>
            <p:spPr bwMode="auto">
              <a:xfrm>
                <a:off x="2541" y="1202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6" name="Line 82"/>
              <p:cNvSpPr>
                <a:spLocks noChangeShapeType="1"/>
              </p:cNvSpPr>
              <p:nvPr/>
            </p:nvSpPr>
            <p:spPr bwMode="auto">
              <a:xfrm>
                <a:off x="2541" y="121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7" name="Line 83"/>
              <p:cNvSpPr>
                <a:spLocks noChangeShapeType="1"/>
              </p:cNvSpPr>
              <p:nvPr/>
            </p:nvSpPr>
            <p:spPr bwMode="auto">
              <a:xfrm>
                <a:off x="2541" y="122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8" name="Line 84"/>
              <p:cNvSpPr>
                <a:spLocks noChangeShapeType="1"/>
              </p:cNvSpPr>
              <p:nvPr/>
            </p:nvSpPr>
            <p:spPr bwMode="auto">
              <a:xfrm>
                <a:off x="2541" y="123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29" name="Line 85"/>
              <p:cNvSpPr>
                <a:spLocks noChangeShapeType="1"/>
              </p:cNvSpPr>
              <p:nvPr/>
            </p:nvSpPr>
            <p:spPr bwMode="auto">
              <a:xfrm>
                <a:off x="2541" y="124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0" name="Line 86"/>
              <p:cNvSpPr>
                <a:spLocks noChangeShapeType="1"/>
              </p:cNvSpPr>
              <p:nvPr/>
            </p:nvSpPr>
            <p:spPr bwMode="auto">
              <a:xfrm>
                <a:off x="2541" y="1256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1" name="Line 87"/>
              <p:cNvSpPr>
                <a:spLocks noChangeShapeType="1"/>
              </p:cNvSpPr>
              <p:nvPr/>
            </p:nvSpPr>
            <p:spPr bwMode="auto">
              <a:xfrm>
                <a:off x="2541" y="126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2" name="Line 88"/>
              <p:cNvSpPr>
                <a:spLocks noChangeShapeType="1"/>
              </p:cNvSpPr>
              <p:nvPr/>
            </p:nvSpPr>
            <p:spPr bwMode="auto">
              <a:xfrm>
                <a:off x="2541" y="127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3" name="Line 89"/>
              <p:cNvSpPr>
                <a:spLocks noChangeShapeType="1"/>
              </p:cNvSpPr>
              <p:nvPr/>
            </p:nvSpPr>
            <p:spPr bwMode="auto">
              <a:xfrm>
                <a:off x="2541" y="128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4" name="Line 90"/>
              <p:cNvSpPr>
                <a:spLocks noChangeShapeType="1"/>
              </p:cNvSpPr>
              <p:nvPr/>
            </p:nvSpPr>
            <p:spPr bwMode="auto">
              <a:xfrm>
                <a:off x="2541" y="129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5" name="Line 91"/>
              <p:cNvSpPr>
                <a:spLocks noChangeShapeType="1"/>
              </p:cNvSpPr>
              <p:nvPr/>
            </p:nvSpPr>
            <p:spPr bwMode="auto">
              <a:xfrm>
                <a:off x="2541" y="1310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6" name="Line 92"/>
              <p:cNvSpPr>
                <a:spLocks noChangeShapeType="1"/>
              </p:cNvSpPr>
              <p:nvPr/>
            </p:nvSpPr>
            <p:spPr bwMode="auto">
              <a:xfrm>
                <a:off x="2541" y="132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7" name="Line 93"/>
              <p:cNvSpPr>
                <a:spLocks noChangeShapeType="1"/>
              </p:cNvSpPr>
              <p:nvPr/>
            </p:nvSpPr>
            <p:spPr bwMode="auto">
              <a:xfrm>
                <a:off x="2541" y="133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8" name="Line 94"/>
              <p:cNvSpPr>
                <a:spLocks noChangeShapeType="1"/>
              </p:cNvSpPr>
              <p:nvPr/>
            </p:nvSpPr>
            <p:spPr bwMode="auto">
              <a:xfrm>
                <a:off x="2541" y="134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39" name="Line 95"/>
              <p:cNvSpPr>
                <a:spLocks noChangeShapeType="1"/>
              </p:cNvSpPr>
              <p:nvPr/>
            </p:nvSpPr>
            <p:spPr bwMode="auto">
              <a:xfrm>
                <a:off x="2541" y="135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0" name="Line 96"/>
              <p:cNvSpPr>
                <a:spLocks noChangeShapeType="1"/>
              </p:cNvSpPr>
              <p:nvPr/>
            </p:nvSpPr>
            <p:spPr bwMode="auto">
              <a:xfrm>
                <a:off x="2541" y="136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1" name="Line 97"/>
              <p:cNvSpPr>
                <a:spLocks noChangeShapeType="1"/>
              </p:cNvSpPr>
              <p:nvPr/>
            </p:nvSpPr>
            <p:spPr bwMode="auto">
              <a:xfrm>
                <a:off x="2541" y="137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2" name="Line 98"/>
              <p:cNvSpPr>
                <a:spLocks noChangeShapeType="1"/>
              </p:cNvSpPr>
              <p:nvPr/>
            </p:nvSpPr>
            <p:spPr bwMode="auto">
              <a:xfrm>
                <a:off x="2541" y="138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3" name="Line 99"/>
              <p:cNvSpPr>
                <a:spLocks noChangeShapeType="1"/>
              </p:cNvSpPr>
              <p:nvPr/>
            </p:nvSpPr>
            <p:spPr bwMode="auto">
              <a:xfrm>
                <a:off x="2541" y="139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4" name="Line 100"/>
              <p:cNvSpPr>
                <a:spLocks noChangeShapeType="1"/>
              </p:cNvSpPr>
              <p:nvPr/>
            </p:nvSpPr>
            <p:spPr bwMode="auto">
              <a:xfrm>
                <a:off x="2541" y="140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5" name="Line 101"/>
              <p:cNvSpPr>
                <a:spLocks noChangeShapeType="1"/>
              </p:cNvSpPr>
              <p:nvPr/>
            </p:nvSpPr>
            <p:spPr bwMode="auto">
              <a:xfrm>
                <a:off x="2541" y="141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6" name="Line 102"/>
              <p:cNvSpPr>
                <a:spLocks noChangeShapeType="1"/>
              </p:cNvSpPr>
              <p:nvPr/>
            </p:nvSpPr>
            <p:spPr bwMode="auto">
              <a:xfrm>
                <a:off x="2541" y="142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7" name="Line 103"/>
              <p:cNvSpPr>
                <a:spLocks noChangeShapeType="1"/>
              </p:cNvSpPr>
              <p:nvPr/>
            </p:nvSpPr>
            <p:spPr bwMode="auto">
              <a:xfrm>
                <a:off x="2541" y="144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8" name="Line 104"/>
              <p:cNvSpPr>
                <a:spLocks noChangeShapeType="1"/>
              </p:cNvSpPr>
              <p:nvPr/>
            </p:nvSpPr>
            <p:spPr bwMode="auto">
              <a:xfrm>
                <a:off x="2541" y="1450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49" name="Line 105"/>
              <p:cNvSpPr>
                <a:spLocks noChangeShapeType="1"/>
              </p:cNvSpPr>
              <p:nvPr/>
            </p:nvSpPr>
            <p:spPr bwMode="auto">
              <a:xfrm>
                <a:off x="2541" y="146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0" name="Line 106"/>
              <p:cNvSpPr>
                <a:spLocks noChangeShapeType="1"/>
              </p:cNvSpPr>
              <p:nvPr/>
            </p:nvSpPr>
            <p:spPr bwMode="auto">
              <a:xfrm>
                <a:off x="2541" y="147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1" name="Line 107"/>
              <p:cNvSpPr>
                <a:spLocks noChangeShapeType="1"/>
              </p:cNvSpPr>
              <p:nvPr/>
            </p:nvSpPr>
            <p:spPr bwMode="auto">
              <a:xfrm>
                <a:off x="2541" y="148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2" name="Line 108"/>
              <p:cNvSpPr>
                <a:spLocks noChangeShapeType="1"/>
              </p:cNvSpPr>
              <p:nvPr/>
            </p:nvSpPr>
            <p:spPr bwMode="auto">
              <a:xfrm>
                <a:off x="2541" y="149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3" name="Line 109"/>
              <p:cNvSpPr>
                <a:spLocks noChangeShapeType="1"/>
              </p:cNvSpPr>
              <p:nvPr/>
            </p:nvSpPr>
            <p:spPr bwMode="auto">
              <a:xfrm>
                <a:off x="2541" y="150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4" name="Line 110"/>
              <p:cNvSpPr>
                <a:spLocks noChangeShapeType="1"/>
              </p:cNvSpPr>
              <p:nvPr/>
            </p:nvSpPr>
            <p:spPr bwMode="auto">
              <a:xfrm>
                <a:off x="2541" y="151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5" name="Line 111"/>
              <p:cNvSpPr>
                <a:spLocks noChangeShapeType="1"/>
              </p:cNvSpPr>
              <p:nvPr/>
            </p:nvSpPr>
            <p:spPr bwMode="auto">
              <a:xfrm>
                <a:off x="2541" y="152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6" name="Line 112"/>
              <p:cNvSpPr>
                <a:spLocks noChangeShapeType="1"/>
              </p:cNvSpPr>
              <p:nvPr/>
            </p:nvSpPr>
            <p:spPr bwMode="auto">
              <a:xfrm>
                <a:off x="2541" y="153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7" name="Line 113"/>
              <p:cNvSpPr>
                <a:spLocks noChangeShapeType="1"/>
              </p:cNvSpPr>
              <p:nvPr/>
            </p:nvSpPr>
            <p:spPr bwMode="auto">
              <a:xfrm>
                <a:off x="2541" y="154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8" name="Line 114"/>
              <p:cNvSpPr>
                <a:spLocks noChangeShapeType="1"/>
              </p:cNvSpPr>
              <p:nvPr/>
            </p:nvSpPr>
            <p:spPr bwMode="auto">
              <a:xfrm>
                <a:off x="2541" y="155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59" name="Line 115"/>
              <p:cNvSpPr>
                <a:spLocks noChangeShapeType="1"/>
              </p:cNvSpPr>
              <p:nvPr/>
            </p:nvSpPr>
            <p:spPr bwMode="auto">
              <a:xfrm>
                <a:off x="2541" y="156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0" name="Line 116"/>
              <p:cNvSpPr>
                <a:spLocks noChangeShapeType="1"/>
              </p:cNvSpPr>
              <p:nvPr/>
            </p:nvSpPr>
            <p:spPr bwMode="auto">
              <a:xfrm>
                <a:off x="2541" y="158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1" name="Line 117"/>
              <p:cNvSpPr>
                <a:spLocks noChangeShapeType="1"/>
              </p:cNvSpPr>
              <p:nvPr/>
            </p:nvSpPr>
            <p:spPr bwMode="auto">
              <a:xfrm>
                <a:off x="2541" y="159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2" name="Line 118"/>
              <p:cNvSpPr>
                <a:spLocks noChangeShapeType="1"/>
              </p:cNvSpPr>
              <p:nvPr/>
            </p:nvSpPr>
            <p:spPr bwMode="auto">
              <a:xfrm>
                <a:off x="2541" y="160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3" name="Line 119"/>
              <p:cNvSpPr>
                <a:spLocks noChangeShapeType="1"/>
              </p:cNvSpPr>
              <p:nvPr/>
            </p:nvSpPr>
            <p:spPr bwMode="auto">
              <a:xfrm>
                <a:off x="2541" y="1612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4" name="Line 120"/>
              <p:cNvSpPr>
                <a:spLocks noChangeShapeType="1"/>
              </p:cNvSpPr>
              <p:nvPr/>
            </p:nvSpPr>
            <p:spPr bwMode="auto">
              <a:xfrm>
                <a:off x="2541" y="162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5" name="Line 121"/>
              <p:cNvSpPr>
                <a:spLocks noChangeShapeType="1"/>
              </p:cNvSpPr>
              <p:nvPr/>
            </p:nvSpPr>
            <p:spPr bwMode="auto">
              <a:xfrm>
                <a:off x="2541" y="163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6" name="Line 122"/>
              <p:cNvSpPr>
                <a:spLocks noChangeShapeType="1"/>
              </p:cNvSpPr>
              <p:nvPr/>
            </p:nvSpPr>
            <p:spPr bwMode="auto">
              <a:xfrm>
                <a:off x="2541" y="164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7" name="Line 123"/>
              <p:cNvSpPr>
                <a:spLocks noChangeShapeType="1"/>
              </p:cNvSpPr>
              <p:nvPr/>
            </p:nvSpPr>
            <p:spPr bwMode="auto">
              <a:xfrm>
                <a:off x="2541" y="165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8" name="Line 124"/>
              <p:cNvSpPr>
                <a:spLocks noChangeShapeType="1"/>
              </p:cNvSpPr>
              <p:nvPr/>
            </p:nvSpPr>
            <p:spPr bwMode="auto">
              <a:xfrm>
                <a:off x="2541" y="1666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69" name="Line 125"/>
              <p:cNvSpPr>
                <a:spLocks noChangeShapeType="1"/>
              </p:cNvSpPr>
              <p:nvPr/>
            </p:nvSpPr>
            <p:spPr bwMode="auto">
              <a:xfrm>
                <a:off x="2541" y="167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0" name="Line 126"/>
              <p:cNvSpPr>
                <a:spLocks noChangeShapeType="1"/>
              </p:cNvSpPr>
              <p:nvPr/>
            </p:nvSpPr>
            <p:spPr bwMode="auto">
              <a:xfrm>
                <a:off x="2541" y="168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1" name="Line 127"/>
              <p:cNvSpPr>
                <a:spLocks noChangeShapeType="1"/>
              </p:cNvSpPr>
              <p:nvPr/>
            </p:nvSpPr>
            <p:spPr bwMode="auto">
              <a:xfrm>
                <a:off x="2541" y="169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2" name="Line 128"/>
              <p:cNvSpPr>
                <a:spLocks noChangeShapeType="1"/>
              </p:cNvSpPr>
              <p:nvPr/>
            </p:nvSpPr>
            <p:spPr bwMode="auto">
              <a:xfrm>
                <a:off x="2541" y="170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3" name="Line 129"/>
              <p:cNvSpPr>
                <a:spLocks noChangeShapeType="1"/>
              </p:cNvSpPr>
              <p:nvPr/>
            </p:nvSpPr>
            <p:spPr bwMode="auto">
              <a:xfrm>
                <a:off x="2541" y="1720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4" name="Line 130"/>
              <p:cNvSpPr>
                <a:spLocks noChangeShapeType="1"/>
              </p:cNvSpPr>
              <p:nvPr/>
            </p:nvSpPr>
            <p:spPr bwMode="auto">
              <a:xfrm>
                <a:off x="2541" y="173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5" name="Line 131"/>
              <p:cNvSpPr>
                <a:spLocks noChangeShapeType="1"/>
              </p:cNvSpPr>
              <p:nvPr/>
            </p:nvSpPr>
            <p:spPr bwMode="auto">
              <a:xfrm>
                <a:off x="2541" y="174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6" name="Line 132"/>
              <p:cNvSpPr>
                <a:spLocks noChangeShapeType="1"/>
              </p:cNvSpPr>
              <p:nvPr/>
            </p:nvSpPr>
            <p:spPr bwMode="auto">
              <a:xfrm>
                <a:off x="2541" y="175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7" name="Line 133"/>
              <p:cNvSpPr>
                <a:spLocks noChangeShapeType="1"/>
              </p:cNvSpPr>
              <p:nvPr/>
            </p:nvSpPr>
            <p:spPr bwMode="auto">
              <a:xfrm>
                <a:off x="2541" y="176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8" name="Line 134"/>
              <p:cNvSpPr>
                <a:spLocks noChangeShapeType="1"/>
              </p:cNvSpPr>
              <p:nvPr/>
            </p:nvSpPr>
            <p:spPr bwMode="auto">
              <a:xfrm>
                <a:off x="2541" y="177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79" name="Line 135"/>
              <p:cNvSpPr>
                <a:spLocks noChangeShapeType="1"/>
              </p:cNvSpPr>
              <p:nvPr/>
            </p:nvSpPr>
            <p:spPr bwMode="auto">
              <a:xfrm>
                <a:off x="2541" y="178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0" name="Line 136"/>
              <p:cNvSpPr>
                <a:spLocks noChangeShapeType="1"/>
              </p:cNvSpPr>
              <p:nvPr/>
            </p:nvSpPr>
            <p:spPr bwMode="auto">
              <a:xfrm>
                <a:off x="2541" y="179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1" name="Line 137"/>
              <p:cNvSpPr>
                <a:spLocks noChangeShapeType="1"/>
              </p:cNvSpPr>
              <p:nvPr/>
            </p:nvSpPr>
            <p:spPr bwMode="auto">
              <a:xfrm>
                <a:off x="2541" y="1806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2" name="Line 138"/>
              <p:cNvSpPr>
                <a:spLocks noChangeShapeType="1"/>
              </p:cNvSpPr>
              <p:nvPr/>
            </p:nvSpPr>
            <p:spPr bwMode="auto">
              <a:xfrm>
                <a:off x="2541" y="181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3" name="Line 139"/>
              <p:cNvSpPr>
                <a:spLocks noChangeShapeType="1"/>
              </p:cNvSpPr>
              <p:nvPr/>
            </p:nvSpPr>
            <p:spPr bwMode="auto">
              <a:xfrm>
                <a:off x="2541" y="182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4" name="Line 140"/>
              <p:cNvSpPr>
                <a:spLocks noChangeShapeType="1"/>
              </p:cNvSpPr>
              <p:nvPr/>
            </p:nvSpPr>
            <p:spPr bwMode="auto">
              <a:xfrm>
                <a:off x="2541" y="183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5" name="Line 141"/>
              <p:cNvSpPr>
                <a:spLocks noChangeShapeType="1"/>
              </p:cNvSpPr>
              <p:nvPr/>
            </p:nvSpPr>
            <p:spPr bwMode="auto">
              <a:xfrm>
                <a:off x="2541" y="185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6" name="Line 142"/>
              <p:cNvSpPr>
                <a:spLocks noChangeShapeType="1"/>
              </p:cNvSpPr>
              <p:nvPr/>
            </p:nvSpPr>
            <p:spPr bwMode="auto">
              <a:xfrm>
                <a:off x="2541" y="1860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7" name="Line 143"/>
              <p:cNvSpPr>
                <a:spLocks noChangeShapeType="1"/>
              </p:cNvSpPr>
              <p:nvPr/>
            </p:nvSpPr>
            <p:spPr bwMode="auto">
              <a:xfrm>
                <a:off x="2541" y="187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8" name="Line 144"/>
              <p:cNvSpPr>
                <a:spLocks noChangeShapeType="1"/>
              </p:cNvSpPr>
              <p:nvPr/>
            </p:nvSpPr>
            <p:spPr bwMode="auto">
              <a:xfrm>
                <a:off x="2541" y="188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89" name="Line 145"/>
              <p:cNvSpPr>
                <a:spLocks noChangeShapeType="1"/>
              </p:cNvSpPr>
              <p:nvPr/>
            </p:nvSpPr>
            <p:spPr bwMode="auto">
              <a:xfrm>
                <a:off x="2541" y="189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0" name="Line 146"/>
              <p:cNvSpPr>
                <a:spLocks noChangeShapeType="1"/>
              </p:cNvSpPr>
              <p:nvPr/>
            </p:nvSpPr>
            <p:spPr bwMode="auto">
              <a:xfrm>
                <a:off x="2541" y="190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1" name="Line 147"/>
              <p:cNvSpPr>
                <a:spLocks noChangeShapeType="1"/>
              </p:cNvSpPr>
              <p:nvPr/>
            </p:nvSpPr>
            <p:spPr bwMode="auto">
              <a:xfrm>
                <a:off x="2541" y="191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2" name="Line 148"/>
              <p:cNvSpPr>
                <a:spLocks noChangeShapeType="1"/>
              </p:cNvSpPr>
              <p:nvPr/>
            </p:nvSpPr>
            <p:spPr bwMode="auto">
              <a:xfrm>
                <a:off x="2541" y="192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3" name="Line 149"/>
              <p:cNvSpPr>
                <a:spLocks noChangeShapeType="1"/>
              </p:cNvSpPr>
              <p:nvPr/>
            </p:nvSpPr>
            <p:spPr bwMode="auto">
              <a:xfrm>
                <a:off x="2541" y="193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4" name="Line 150"/>
              <p:cNvSpPr>
                <a:spLocks noChangeShapeType="1"/>
              </p:cNvSpPr>
              <p:nvPr/>
            </p:nvSpPr>
            <p:spPr bwMode="auto">
              <a:xfrm>
                <a:off x="2541" y="194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5" name="Line 151"/>
              <p:cNvSpPr>
                <a:spLocks noChangeShapeType="1"/>
              </p:cNvSpPr>
              <p:nvPr/>
            </p:nvSpPr>
            <p:spPr bwMode="auto">
              <a:xfrm>
                <a:off x="2541" y="195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6" name="Line 152"/>
              <p:cNvSpPr>
                <a:spLocks noChangeShapeType="1"/>
              </p:cNvSpPr>
              <p:nvPr/>
            </p:nvSpPr>
            <p:spPr bwMode="auto">
              <a:xfrm>
                <a:off x="2541" y="196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7" name="Line 153"/>
              <p:cNvSpPr>
                <a:spLocks noChangeShapeType="1"/>
              </p:cNvSpPr>
              <p:nvPr/>
            </p:nvSpPr>
            <p:spPr bwMode="auto">
              <a:xfrm>
                <a:off x="2541" y="197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8" name="Line 154"/>
              <p:cNvSpPr>
                <a:spLocks noChangeShapeType="1"/>
              </p:cNvSpPr>
              <p:nvPr/>
            </p:nvSpPr>
            <p:spPr bwMode="auto">
              <a:xfrm>
                <a:off x="2541" y="199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199" name="Line 155"/>
              <p:cNvSpPr>
                <a:spLocks noChangeShapeType="1"/>
              </p:cNvSpPr>
              <p:nvPr/>
            </p:nvSpPr>
            <p:spPr bwMode="auto">
              <a:xfrm>
                <a:off x="2541" y="200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0" name="Line 156"/>
              <p:cNvSpPr>
                <a:spLocks noChangeShapeType="1"/>
              </p:cNvSpPr>
              <p:nvPr/>
            </p:nvSpPr>
            <p:spPr bwMode="auto">
              <a:xfrm>
                <a:off x="2541" y="201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1" name="Line 157"/>
              <p:cNvSpPr>
                <a:spLocks noChangeShapeType="1"/>
              </p:cNvSpPr>
              <p:nvPr/>
            </p:nvSpPr>
            <p:spPr bwMode="auto">
              <a:xfrm>
                <a:off x="2541" y="2022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2" name="Line 158"/>
              <p:cNvSpPr>
                <a:spLocks noChangeShapeType="1"/>
              </p:cNvSpPr>
              <p:nvPr/>
            </p:nvSpPr>
            <p:spPr bwMode="auto">
              <a:xfrm>
                <a:off x="2541" y="203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3" name="Line 159"/>
              <p:cNvSpPr>
                <a:spLocks noChangeShapeType="1"/>
              </p:cNvSpPr>
              <p:nvPr/>
            </p:nvSpPr>
            <p:spPr bwMode="auto">
              <a:xfrm>
                <a:off x="2541" y="204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4" name="Line 160"/>
              <p:cNvSpPr>
                <a:spLocks noChangeShapeType="1"/>
              </p:cNvSpPr>
              <p:nvPr/>
            </p:nvSpPr>
            <p:spPr bwMode="auto">
              <a:xfrm>
                <a:off x="2541" y="205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5" name="Line 161"/>
              <p:cNvSpPr>
                <a:spLocks noChangeShapeType="1"/>
              </p:cNvSpPr>
              <p:nvPr/>
            </p:nvSpPr>
            <p:spPr bwMode="auto">
              <a:xfrm>
                <a:off x="2541" y="206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6" name="Line 162"/>
              <p:cNvSpPr>
                <a:spLocks noChangeShapeType="1"/>
              </p:cNvSpPr>
              <p:nvPr/>
            </p:nvSpPr>
            <p:spPr bwMode="auto">
              <a:xfrm>
                <a:off x="2541" y="2076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7" name="Line 163"/>
              <p:cNvSpPr>
                <a:spLocks noChangeShapeType="1"/>
              </p:cNvSpPr>
              <p:nvPr/>
            </p:nvSpPr>
            <p:spPr bwMode="auto">
              <a:xfrm>
                <a:off x="2541" y="208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8" name="Line 164"/>
              <p:cNvSpPr>
                <a:spLocks noChangeShapeType="1"/>
              </p:cNvSpPr>
              <p:nvPr/>
            </p:nvSpPr>
            <p:spPr bwMode="auto">
              <a:xfrm>
                <a:off x="2541" y="209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09" name="Line 165"/>
              <p:cNvSpPr>
                <a:spLocks noChangeShapeType="1"/>
              </p:cNvSpPr>
              <p:nvPr/>
            </p:nvSpPr>
            <p:spPr bwMode="auto">
              <a:xfrm>
                <a:off x="2541" y="210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0" name="Line 166"/>
              <p:cNvSpPr>
                <a:spLocks noChangeShapeType="1"/>
              </p:cNvSpPr>
              <p:nvPr/>
            </p:nvSpPr>
            <p:spPr bwMode="auto">
              <a:xfrm>
                <a:off x="2541" y="211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1" name="Line 167"/>
              <p:cNvSpPr>
                <a:spLocks noChangeShapeType="1"/>
              </p:cNvSpPr>
              <p:nvPr/>
            </p:nvSpPr>
            <p:spPr bwMode="auto">
              <a:xfrm>
                <a:off x="2541" y="213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2" name="Line 168"/>
              <p:cNvSpPr>
                <a:spLocks noChangeShapeType="1"/>
              </p:cNvSpPr>
              <p:nvPr/>
            </p:nvSpPr>
            <p:spPr bwMode="auto">
              <a:xfrm>
                <a:off x="2541" y="214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3" name="Line 169"/>
              <p:cNvSpPr>
                <a:spLocks noChangeShapeType="1"/>
              </p:cNvSpPr>
              <p:nvPr/>
            </p:nvSpPr>
            <p:spPr bwMode="auto">
              <a:xfrm>
                <a:off x="2541" y="215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4" name="Line 170"/>
              <p:cNvSpPr>
                <a:spLocks noChangeShapeType="1"/>
              </p:cNvSpPr>
              <p:nvPr/>
            </p:nvSpPr>
            <p:spPr bwMode="auto">
              <a:xfrm>
                <a:off x="2541" y="2162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5" name="Line 171"/>
              <p:cNvSpPr>
                <a:spLocks noChangeShapeType="1"/>
              </p:cNvSpPr>
              <p:nvPr/>
            </p:nvSpPr>
            <p:spPr bwMode="auto">
              <a:xfrm>
                <a:off x="2541" y="217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6" name="Line 172"/>
              <p:cNvSpPr>
                <a:spLocks noChangeShapeType="1"/>
              </p:cNvSpPr>
              <p:nvPr/>
            </p:nvSpPr>
            <p:spPr bwMode="auto">
              <a:xfrm>
                <a:off x="2541" y="218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7" name="Line 173"/>
              <p:cNvSpPr>
                <a:spLocks noChangeShapeType="1"/>
              </p:cNvSpPr>
              <p:nvPr/>
            </p:nvSpPr>
            <p:spPr bwMode="auto">
              <a:xfrm>
                <a:off x="2541" y="219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8" name="Line 174"/>
              <p:cNvSpPr>
                <a:spLocks noChangeShapeType="1"/>
              </p:cNvSpPr>
              <p:nvPr/>
            </p:nvSpPr>
            <p:spPr bwMode="auto">
              <a:xfrm>
                <a:off x="2541" y="220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19" name="Line 175"/>
              <p:cNvSpPr>
                <a:spLocks noChangeShapeType="1"/>
              </p:cNvSpPr>
              <p:nvPr/>
            </p:nvSpPr>
            <p:spPr bwMode="auto">
              <a:xfrm>
                <a:off x="2541" y="2216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0" name="Line 176"/>
              <p:cNvSpPr>
                <a:spLocks noChangeShapeType="1"/>
              </p:cNvSpPr>
              <p:nvPr/>
            </p:nvSpPr>
            <p:spPr bwMode="auto">
              <a:xfrm>
                <a:off x="2541" y="222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1" name="Line 177"/>
              <p:cNvSpPr>
                <a:spLocks noChangeShapeType="1"/>
              </p:cNvSpPr>
              <p:nvPr/>
            </p:nvSpPr>
            <p:spPr bwMode="auto">
              <a:xfrm>
                <a:off x="2541" y="223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2" name="Line 178"/>
              <p:cNvSpPr>
                <a:spLocks noChangeShapeType="1"/>
              </p:cNvSpPr>
              <p:nvPr/>
            </p:nvSpPr>
            <p:spPr bwMode="auto">
              <a:xfrm>
                <a:off x="2541" y="224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3" name="Line 179"/>
              <p:cNvSpPr>
                <a:spLocks noChangeShapeType="1"/>
              </p:cNvSpPr>
              <p:nvPr/>
            </p:nvSpPr>
            <p:spPr bwMode="auto">
              <a:xfrm>
                <a:off x="2541" y="226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4" name="Line 180"/>
              <p:cNvSpPr>
                <a:spLocks noChangeShapeType="1"/>
              </p:cNvSpPr>
              <p:nvPr/>
            </p:nvSpPr>
            <p:spPr bwMode="auto">
              <a:xfrm>
                <a:off x="2541" y="2270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5" name="Line 181"/>
              <p:cNvSpPr>
                <a:spLocks noChangeShapeType="1"/>
              </p:cNvSpPr>
              <p:nvPr/>
            </p:nvSpPr>
            <p:spPr bwMode="auto">
              <a:xfrm>
                <a:off x="2541" y="228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6" name="Line 182"/>
              <p:cNvSpPr>
                <a:spLocks noChangeShapeType="1"/>
              </p:cNvSpPr>
              <p:nvPr/>
            </p:nvSpPr>
            <p:spPr bwMode="auto">
              <a:xfrm>
                <a:off x="2539" y="229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7" name="Line 183"/>
              <p:cNvSpPr>
                <a:spLocks noChangeShapeType="1"/>
              </p:cNvSpPr>
              <p:nvPr/>
            </p:nvSpPr>
            <p:spPr bwMode="auto">
              <a:xfrm>
                <a:off x="2539" y="230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8" name="Line 184"/>
              <p:cNvSpPr>
                <a:spLocks noChangeShapeType="1"/>
              </p:cNvSpPr>
              <p:nvPr/>
            </p:nvSpPr>
            <p:spPr bwMode="auto">
              <a:xfrm>
                <a:off x="2539" y="231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9" name="Line 185"/>
              <p:cNvSpPr>
                <a:spLocks noChangeShapeType="1"/>
              </p:cNvSpPr>
              <p:nvPr/>
            </p:nvSpPr>
            <p:spPr bwMode="auto">
              <a:xfrm>
                <a:off x="2539" y="232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0" name="Line 186"/>
              <p:cNvSpPr>
                <a:spLocks noChangeShapeType="1"/>
              </p:cNvSpPr>
              <p:nvPr/>
            </p:nvSpPr>
            <p:spPr bwMode="auto">
              <a:xfrm>
                <a:off x="2539" y="233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1" name="Line 187"/>
              <p:cNvSpPr>
                <a:spLocks noChangeShapeType="1"/>
              </p:cNvSpPr>
              <p:nvPr/>
            </p:nvSpPr>
            <p:spPr bwMode="auto">
              <a:xfrm>
                <a:off x="2539" y="234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2" name="Line 188"/>
              <p:cNvSpPr>
                <a:spLocks noChangeShapeType="1"/>
              </p:cNvSpPr>
              <p:nvPr/>
            </p:nvSpPr>
            <p:spPr bwMode="auto">
              <a:xfrm>
                <a:off x="2539" y="235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3" name="Line 189"/>
              <p:cNvSpPr>
                <a:spLocks noChangeShapeType="1"/>
              </p:cNvSpPr>
              <p:nvPr/>
            </p:nvSpPr>
            <p:spPr bwMode="auto">
              <a:xfrm>
                <a:off x="2539" y="236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4" name="Line 190"/>
              <p:cNvSpPr>
                <a:spLocks noChangeShapeType="1"/>
              </p:cNvSpPr>
              <p:nvPr/>
            </p:nvSpPr>
            <p:spPr bwMode="auto">
              <a:xfrm>
                <a:off x="2539" y="237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5" name="Line 191"/>
              <p:cNvSpPr>
                <a:spLocks noChangeShapeType="1"/>
              </p:cNvSpPr>
              <p:nvPr/>
            </p:nvSpPr>
            <p:spPr bwMode="auto">
              <a:xfrm>
                <a:off x="2539" y="238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6" name="Line 192"/>
              <p:cNvSpPr>
                <a:spLocks noChangeShapeType="1"/>
              </p:cNvSpPr>
              <p:nvPr/>
            </p:nvSpPr>
            <p:spPr bwMode="auto">
              <a:xfrm>
                <a:off x="2539" y="240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7" name="Line 193"/>
              <p:cNvSpPr>
                <a:spLocks noChangeShapeType="1"/>
              </p:cNvSpPr>
              <p:nvPr/>
            </p:nvSpPr>
            <p:spPr bwMode="auto">
              <a:xfrm>
                <a:off x="2539" y="241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8" name="Line 194"/>
              <p:cNvSpPr>
                <a:spLocks noChangeShapeType="1"/>
              </p:cNvSpPr>
              <p:nvPr/>
            </p:nvSpPr>
            <p:spPr bwMode="auto">
              <a:xfrm>
                <a:off x="2539" y="242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9" name="Line 195"/>
              <p:cNvSpPr>
                <a:spLocks noChangeShapeType="1"/>
              </p:cNvSpPr>
              <p:nvPr/>
            </p:nvSpPr>
            <p:spPr bwMode="auto">
              <a:xfrm>
                <a:off x="2539" y="2432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0" name="Line 196"/>
              <p:cNvSpPr>
                <a:spLocks noChangeShapeType="1"/>
              </p:cNvSpPr>
              <p:nvPr/>
            </p:nvSpPr>
            <p:spPr bwMode="auto">
              <a:xfrm>
                <a:off x="2539" y="244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1" name="Line 197"/>
              <p:cNvSpPr>
                <a:spLocks noChangeShapeType="1"/>
              </p:cNvSpPr>
              <p:nvPr/>
            </p:nvSpPr>
            <p:spPr bwMode="auto">
              <a:xfrm>
                <a:off x="2539" y="245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2" name="Line 198"/>
              <p:cNvSpPr>
                <a:spLocks noChangeShapeType="1"/>
              </p:cNvSpPr>
              <p:nvPr/>
            </p:nvSpPr>
            <p:spPr bwMode="auto">
              <a:xfrm>
                <a:off x="2539" y="246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3" name="Line 199"/>
              <p:cNvSpPr>
                <a:spLocks noChangeShapeType="1"/>
              </p:cNvSpPr>
              <p:nvPr/>
            </p:nvSpPr>
            <p:spPr bwMode="auto">
              <a:xfrm>
                <a:off x="2539" y="247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4" name="Line 200"/>
              <p:cNvSpPr>
                <a:spLocks noChangeShapeType="1"/>
              </p:cNvSpPr>
              <p:nvPr/>
            </p:nvSpPr>
            <p:spPr bwMode="auto">
              <a:xfrm>
                <a:off x="2539" y="248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5" name="Line 201"/>
              <p:cNvSpPr>
                <a:spLocks noChangeShapeType="1"/>
              </p:cNvSpPr>
              <p:nvPr/>
            </p:nvSpPr>
            <p:spPr bwMode="auto">
              <a:xfrm>
                <a:off x="2539" y="249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6" name="Line 202"/>
              <p:cNvSpPr>
                <a:spLocks noChangeShapeType="1"/>
              </p:cNvSpPr>
              <p:nvPr/>
            </p:nvSpPr>
            <p:spPr bwMode="auto">
              <a:xfrm>
                <a:off x="2539" y="250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7" name="Line 203"/>
              <p:cNvSpPr>
                <a:spLocks noChangeShapeType="1"/>
              </p:cNvSpPr>
              <p:nvPr/>
            </p:nvSpPr>
            <p:spPr bwMode="auto">
              <a:xfrm>
                <a:off x="2539" y="251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8" name="Line 204"/>
              <p:cNvSpPr>
                <a:spLocks noChangeShapeType="1"/>
              </p:cNvSpPr>
              <p:nvPr/>
            </p:nvSpPr>
            <p:spPr bwMode="auto">
              <a:xfrm>
                <a:off x="2539" y="252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9" name="Line 205"/>
              <p:cNvSpPr>
                <a:spLocks noChangeShapeType="1"/>
              </p:cNvSpPr>
              <p:nvPr/>
            </p:nvSpPr>
            <p:spPr bwMode="auto">
              <a:xfrm>
                <a:off x="2539" y="254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0" name="Line 206"/>
              <p:cNvSpPr>
                <a:spLocks noChangeShapeType="1"/>
              </p:cNvSpPr>
              <p:nvPr/>
            </p:nvSpPr>
            <p:spPr bwMode="auto">
              <a:xfrm>
                <a:off x="2539" y="255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1" name="Line 207"/>
              <p:cNvSpPr>
                <a:spLocks noChangeShapeType="1"/>
              </p:cNvSpPr>
              <p:nvPr/>
            </p:nvSpPr>
            <p:spPr bwMode="auto">
              <a:xfrm>
                <a:off x="2539" y="256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2" name="Line 208"/>
              <p:cNvSpPr>
                <a:spLocks noChangeShapeType="1"/>
              </p:cNvSpPr>
              <p:nvPr/>
            </p:nvSpPr>
            <p:spPr bwMode="auto">
              <a:xfrm>
                <a:off x="2539" y="2572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3" name="Line 209"/>
              <p:cNvSpPr>
                <a:spLocks noChangeShapeType="1"/>
              </p:cNvSpPr>
              <p:nvPr/>
            </p:nvSpPr>
            <p:spPr bwMode="auto">
              <a:xfrm>
                <a:off x="2539" y="258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4" name="Line 210"/>
              <p:cNvSpPr>
                <a:spLocks noChangeShapeType="1"/>
              </p:cNvSpPr>
              <p:nvPr/>
            </p:nvSpPr>
            <p:spPr bwMode="auto">
              <a:xfrm>
                <a:off x="2539" y="259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5" name="Line 211"/>
              <p:cNvSpPr>
                <a:spLocks noChangeShapeType="1"/>
              </p:cNvSpPr>
              <p:nvPr/>
            </p:nvSpPr>
            <p:spPr bwMode="auto">
              <a:xfrm>
                <a:off x="2539" y="260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6" name="Line 212"/>
              <p:cNvSpPr>
                <a:spLocks noChangeShapeType="1"/>
              </p:cNvSpPr>
              <p:nvPr/>
            </p:nvSpPr>
            <p:spPr bwMode="auto">
              <a:xfrm>
                <a:off x="2539" y="261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7" name="Line 213"/>
              <p:cNvSpPr>
                <a:spLocks noChangeShapeType="1"/>
              </p:cNvSpPr>
              <p:nvPr/>
            </p:nvSpPr>
            <p:spPr bwMode="auto">
              <a:xfrm>
                <a:off x="2539" y="2626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8" name="Line 214"/>
              <p:cNvSpPr>
                <a:spLocks noChangeShapeType="1"/>
              </p:cNvSpPr>
              <p:nvPr/>
            </p:nvSpPr>
            <p:spPr bwMode="auto">
              <a:xfrm>
                <a:off x="2539" y="263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59" name="Line 215"/>
              <p:cNvSpPr>
                <a:spLocks noChangeShapeType="1"/>
              </p:cNvSpPr>
              <p:nvPr/>
            </p:nvSpPr>
            <p:spPr bwMode="auto">
              <a:xfrm>
                <a:off x="2539" y="264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0" name="Line 216"/>
              <p:cNvSpPr>
                <a:spLocks noChangeShapeType="1"/>
              </p:cNvSpPr>
              <p:nvPr/>
            </p:nvSpPr>
            <p:spPr bwMode="auto">
              <a:xfrm>
                <a:off x="2539" y="265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1" name="Line 217"/>
              <p:cNvSpPr>
                <a:spLocks noChangeShapeType="1"/>
              </p:cNvSpPr>
              <p:nvPr/>
            </p:nvSpPr>
            <p:spPr bwMode="auto">
              <a:xfrm>
                <a:off x="2539" y="266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2" name="Line 218"/>
              <p:cNvSpPr>
                <a:spLocks noChangeShapeType="1"/>
              </p:cNvSpPr>
              <p:nvPr/>
            </p:nvSpPr>
            <p:spPr bwMode="auto">
              <a:xfrm>
                <a:off x="2539" y="2680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3" name="Line 219"/>
              <p:cNvSpPr>
                <a:spLocks noChangeShapeType="1"/>
              </p:cNvSpPr>
              <p:nvPr/>
            </p:nvSpPr>
            <p:spPr bwMode="auto">
              <a:xfrm>
                <a:off x="2539" y="269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4" name="Line 220"/>
              <p:cNvSpPr>
                <a:spLocks noChangeShapeType="1"/>
              </p:cNvSpPr>
              <p:nvPr/>
            </p:nvSpPr>
            <p:spPr bwMode="auto">
              <a:xfrm>
                <a:off x="2539" y="270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5" name="Line 221"/>
              <p:cNvSpPr>
                <a:spLocks noChangeShapeType="1"/>
              </p:cNvSpPr>
              <p:nvPr/>
            </p:nvSpPr>
            <p:spPr bwMode="auto">
              <a:xfrm>
                <a:off x="2539" y="271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6" name="Line 222"/>
              <p:cNvSpPr>
                <a:spLocks noChangeShapeType="1"/>
              </p:cNvSpPr>
              <p:nvPr/>
            </p:nvSpPr>
            <p:spPr bwMode="auto">
              <a:xfrm>
                <a:off x="2539" y="272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7" name="Line 223"/>
              <p:cNvSpPr>
                <a:spLocks noChangeShapeType="1"/>
              </p:cNvSpPr>
              <p:nvPr/>
            </p:nvSpPr>
            <p:spPr bwMode="auto">
              <a:xfrm>
                <a:off x="2539" y="273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8" name="Line 224"/>
              <p:cNvSpPr>
                <a:spLocks noChangeShapeType="1"/>
              </p:cNvSpPr>
              <p:nvPr/>
            </p:nvSpPr>
            <p:spPr bwMode="auto">
              <a:xfrm>
                <a:off x="2539" y="274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9" name="Line 225"/>
              <p:cNvSpPr>
                <a:spLocks noChangeShapeType="1"/>
              </p:cNvSpPr>
              <p:nvPr/>
            </p:nvSpPr>
            <p:spPr bwMode="auto">
              <a:xfrm>
                <a:off x="2539" y="275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0" name="Line 226"/>
              <p:cNvSpPr>
                <a:spLocks noChangeShapeType="1"/>
              </p:cNvSpPr>
              <p:nvPr/>
            </p:nvSpPr>
            <p:spPr bwMode="auto">
              <a:xfrm>
                <a:off x="2539" y="276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1" name="Line 227"/>
              <p:cNvSpPr>
                <a:spLocks noChangeShapeType="1"/>
              </p:cNvSpPr>
              <p:nvPr/>
            </p:nvSpPr>
            <p:spPr bwMode="auto">
              <a:xfrm>
                <a:off x="2539" y="277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2" name="Line 228"/>
              <p:cNvSpPr>
                <a:spLocks noChangeShapeType="1"/>
              </p:cNvSpPr>
              <p:nvPr/>
            </p:nvSpPr>
            <p:spPr bwMode="auto">
              <a:xfrm>
                <a:off x="2539" y="278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3" name="Line 229"/>
              <p:cNvSpPr>
                <a:spLocks noChangeShapeType="1"/>
              </p:cNvSpPr>
              <p:nvPr/>
            </p:nvSpPr>
            <p:spPr bwMode="auto">
              <a:xfrm>
                <a:off x="2539" y="279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4" name="Line 230"/>
              <p:cNvSpPr>
                <a:spLocks noChangeShapeType="1"/>
              </p:cNvSpPr>
              <p:nvPr/>
            </p:nvSpPr>
            <p:spPr bwMode="auto">
              <a:xfrm>
                <a:off x="2539" y="281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5" name="Line 231"/>
              <p:cNvSpPr>
                <a:spLocks noChangeShapeType="1"/>
              </p:cNvSpPr>
              <p:nvPr/>
            </p:nvSpPr>
            <p:spPr bwMode="auto">
              <a:xfrm>
                <a:off x="2539" y="282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6" name="Line 232"/>
              <p:cNvSpPr>
                <a:spLocks noChangeShapeType="1"/>
              </p:cNvSpPr>
              <p:nvPr/>
            </p:nvSpPr>
            <p:spPr bwMode="auto">
              <a:xfrm>
                <a:off x="2539" y="283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7" name="Line 233"/>
              <p:cNvSpPr>
                <a:spLocks noChangeShapeType="1"/>
              </p:cNvSpPr>
              <p:nvPr/>
            </p:nvSpPr>
            <p:spPr bwMode="auto">
              <a:xfrm>
                <a:off x="2539" y="284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8" name="Line 234"/>
              <p:cNvSpPr>
                <a:spLocks noChangeShapeType="1"/>
              </p:cNvSpPr>
              <p:nvPr/>
            </p:nvSpPr>
            <p:spPr bwMode="auto">
              <a:xfrm>
                <a:off x="2539" y="285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79" name="Line 235"/>
              <p:cNvSpPr>
                <a:spLocks noChangeShapeType="1"/>
              </p:cNvSpPr>
              <p:nvPr/>
            </p:nvSpPr>
            <p:spPr bwMode="auto">
              <a:xfrm>
                <a:off x="2539" y="286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0" name="Line 236"/>
              <p:cNvSpPr>
                <a:spLocks noChangeShapeType="1"/>
              </p:cNvSpPr>
              <p:nvPr/>
            </p:nvSpPr>
            <p:spPr bwMode="auto">
              <a:xfrm>
                <a:off x="2539" y="287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1" name="Line 237"/>
              <p:cNvSpPr>
                <a:spLocks noChangeShapeType="1"/>
              </p:cNvSpPr>
              <p:nvPr/>
            </p:nvSpPr>
            <p:spPr bwMode="auto">
              <a:xfrm>
                <a:off x="2539" y="288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2" name="Line 238"/>
              <p:cNvSpPr>
                <a:spLocks noChangeShapeType="1"/>
              </p:cNvSpPr>
              <p:nvPr/>
            </p:nvSpPr>
            <p:spPr bwMode="auto">
              <a:xfrm>
                <a:off x="2539" y="289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3" name="Line 239"/>
              <p:cNvSpPr>
                <a:spLocks noChangeShapeType="1"/>
              </p:cNvSpPr>
              <p:nvPr/>
            </p:nvSpPr>
            <p:spPr bwMode="auto">
              <a:xfrm>
                <a:off x="2539" y="290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4" name="Line 240"/>
              <p:cNvSpPr>
                <a:spLocks noChangeShapeType="1"/>
              </p:cNvSpPr>
              <p:nvPr/>
            </p:nvSpPr>
            <p:spPr bwMode="auto">
              <a:xfrm>
                <a:off x="2539" y="291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5" name="Line 241"/>
              <p:cNvSpPr>
                <a:spLocks noChangeShapeType="1"/>
              </p:cNvSpPr>
              <p:nvPr/>
            </p:nvSpPr>
            <p:spPr bwMode="auto">
              <a:xfrm>
                <a:off x="2539" y="292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6" name="Line 242"/>
              <p:cNvSpPr>
                <a:spLocks noChangeShapeType="1"/>
              </p:cNvSpPr>
              <p:nvPr/>
            </p:nvSpPr>
            <p:spPr bwMode="auto">
              <a:xfrm>
                <a:off x="2539" y="293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7" name="Line 243"/>
              <p:cNvSpPr>
                <a:spLocks noChangeShapeType="1"/>
              </p:cNvSpPr>
              <p:nvPr/>
            </p:nvSpPr>
            <p:spPr bwMode="auto">
              <a:xfrm>
                <a:off x="2539" y="295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8" name="Line 244"/>
              <p:cNvSpPr>
                <a:spLocks noChangeShapeType="1"/>
              </p:cNvSpPr>
              <p:nvPr/>
            </p:nvSpPr>
            <p:spPr bwMode="auto">
              <a:xfrm>
                <a:off x="2539" y="296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89" name="Line 245"/>
              <p:cNvSpPr>
                <a:spLocks noChangeShapeType="1"/>
              </p:cNvSpPr>
              <p:nvPr/>
            </p:nvSpPr>
            <p:spPr bwMode="auto">
              <a:xfrm>
                <a:off x="2539" y="297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0" name="Line 246"/>
              <p:cNvSpPr>
                <a:spLocks noChangeShapeType="1"/>
              </p:cNvSpPr>
              <p:nvPr/>
            </p:nvSpPr>
            <p:spPr bwMode="auto">
              <a:xfrm>
                <a:off x="2539" y="2982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1" name="Line 247"/>
              <p:cNvSpPr>
                <a:spLocks noChangeShapeType="1"/>
              </p:cNvSpPr>
              <p:nvPr/>
            </p:nvSpPr>
            <p:spPr bwMode="auto">
              <a:xfrm>
                <a:off x="2539" y="299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2" name="Line 248"/>
              <p:cNvSpPr>
                <a:spLocks noChangeShapeType="1"/>
              </p:cNvSpPr>
              <p:nvPr/>
            </p:nvSpPr>
            <p:spPr bwMode="auto">
              <a:xfrm>
                <a:off x="2539" y="300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3" name="Line 249"/>
              <p:cNvSpPr>
                <a:spLocks noChangeShapeType="1"/>
              </p:cNvSpPr>
              <p:nvPr/>
            </p:nvSpPr>
            <p:spPr bwMode="auto">
              <a:xfrm>
                <a:off x="2539" y="301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4" name="Line 250"/>
              <p:cNvSpPr>
                <a:spLocks noChangeShapeType="1"/>
              </p:cNvSpPr>
              <p:nvPr/>
            </p:nvSpPr>
            <p:spPr bwMode="auto">
              <a:xfrm>
                <a:off x="2539" y="302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5" name="Line 251"/>
              <p:cNvSpPr>
                <a:spLocks noChangeShapeType="1"/>
              </p:cNvSpPr>
              <p:nvPr/>
            </p:nvSpPr>
            <p:spPr bwMode="auto">
              <a:xfrm>
                <a:off x="2539" y="3036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6" name="Line 252"/>
              <p:cNvSpPr>
                <a:spLocks noChangeShapeType="1"/>
              </p:cNvSpPr>
              <p:nvPr/>
            </p:nvSpPr>
            <p:spPr bwMode="auto">
              <a:xfrm>
                <a:off x="2539" y="304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7" name="Line 253"/>
              <p:cNvSpPr>
                <a:spLocks noChangeShapeType="1"/>
              </p:cNvSpPr>
              <p:nvPr/>
            </p:nvSpPr>
            <p:spPr bwMode="auto">
              <a:xfrm>
                <a:off x="2539" y="305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8" name="Line 254"/>
              <p:cNvSpPr>
                <a:spLocks noChangeShapeType="1"/>
              </p:cNvSpPr>
              <p:nvPr/>
            </p:nvSpPr>
            <p:spPr bwMode="auto">
              <a:xfrm>
                <a:off x="2539" y="306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99" name="Line 255"/>
              <p:cNvSpPr>
                <a:spLocks noChangeShapeType="1"/>
              </p:cNvSpPr>
              <p:nvPr/>
            </p:nvSpPr>
            <p:spPr bwMode="auto">
              <a:xfrm>
                <a:off x="2539" y="307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0" name="Line 256"/>
              <p:cNvSpPr>
                <a:spLocks noChangeShapeType="1"/>
              </p:cNvSpPr>
              <p:nvPr/>
            </p:nvSpPr>
            <p:spPr bwMode="auto">
              <a:xfrm>
                <a:off x="2539" y="3090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1" name="Line 257"/>
              <p:cNvSpPr>
                <a:spLocks noChangeShapeType="1"/>
              </p:cNvSpPr>
              <p:nvPr/>
            </p:nvSpPr>
            <p:spPr bwMode="auto">
              <a:xfrm>
                <a:off x="2539" y="310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2" name="Line 258"/>
              <p:cNvSpPr>
                <a:spLocks noChangeShapeType="1"/>
              </p:cNvSpPr>
              <p:nvPr/>
            </p:nvSpPr>
            <p:spPr bwMode="auto">
              <a:xfrm>
                <a:off x="2539" y="311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3" name="Line 259"/>
              <p:cNvSpPr>
                <a:spLocks noChangeShapeType="1"/>
              </p:cNvSpPr>
              <p:nvPr/>
            </p:nvSpPr>
            <p:spPr bwMode="auto">
              <a:xfrm>
                <a:off x="2539" y="312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4" name="Line 260"/>
              <p:cNvSpPr>
                <a:spLocks noChangeShapeType="1"/>
              </p:cNvSpPr>
              <p:nvPr/>
            </p:nvSpPr>
            <p:spPr bwMode="auto">
              <a:xfrm>
                <a:off x="2539" y="3133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5" name="Line 261"/>
              <p:cNvSpPr>
                <a:spLocks noChangeShapeType="1"/>
              </p:cNvSpPr>
              <p:nvPr/>
            </p:nvSpPr>
            <p:spPr bwMode="auto">
              <a:xfrm>
                <a:off x="2539" y="314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6" name="Line 262"/>
              <p:cNvSpPr>
                <a:spLocks noChangeShapeType="1"/>
              </p:cNvSpPr>
              <p:nvPr/>
            </p:nvSpPr>
            <p:spPr bwMode="auto">
              <a:xfrm>
                <a:off x="2539" y="315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7" name="Line 263"/>
              <p:cNvSpPr>
                <a:spLocks noChangeShapeType="1"/>
              </p:cNvSpPr>
              <p:nvPr/>
            </p:nvSpPr>
            <p:spPr bwMode="auto">
              <a:xfrm>
                <a:off x="2539" y="316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8" name="Line 264"/>
              <p:cNvSpPr>
                <a:spLocks noChangeShapeType="1"/>
              </p:cNvSpPr>
              <p:nvPr/>
            </p:nvSpPr>
            <p:spPr bwMode="auto">
              <a:xfrm>
                <a:off x="2539" y="317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09" name="Line 265"/>
              <p:cNvSpPr>
                <a:spLocks noChangeShapeType="1"/>
              </p:cNvSpPr>
              <p:nvPr/>
            </p:nvSpPr>
            <p:spPr bwMode="auto">
              <a:xfrm>
                <a:off x="2539" y="3187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0" name="Line 266"/>
              <p:cNvSpPr>
                <a:spLocks noChangeShapeType="1"/>
              </p:cNvSpPr>
              <p:nvPr/>
            </p:nvSpPr>
            <p:spPr bwMode="auto">
              <a:xfrm>
                <a:off x="2539" y="319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1" name="Line 267"/>
              <p:cNvSpPr>
                <a:spLocks noChangeShapeType="1"/>
              </p:cNvSpPr>
              <p:nvPr/>
            </p:nvSpPr>
            <p:spPr bwMode="auto">
              <a:xfrm>
                <a:off x="2539" y="320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2" name="Line 268"/>
              <p:cNvSpPr>
                <a:spLocks noChangeShapeType="1"/>
              </p:cNvSpPr>
              <p:nvPr/>
            </p:nvSpPr>
            <p:spPr bwMode="auto">
              <a:xfrm>
                <a:off x="2539" y="322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3" name="Line 269"/>
              <p:cNvSpPr>
                <a:spLocks noChangeShapeType="1"/>
              </p:cNvSpPr>
              <p:nvPr/>
            </p:nvSpPr>
            <p:spPr bwMode="auto">
              <a:xfrm>
                <a:off x="2539" y="3230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4" name="Line 270"/>
              <p:cNvSpPr>
                <a:spLocks noChangeShapeType="1"/>
              </p:cNvSpPr>
              <p:nvPr/>
            </p:nvSpPr>
            <p:spPr bwMode="auto">
              <a:xfrm>
                <a:off x="2539" y="324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5" name="Line 271"/>
              <p:cNvSpPr>
                <a:spLocks noChangeShapeType="1"/>
              </p:cNvSpPr>
              <p:nvPr/>
            </p:nvSpPr>
            <p:spPr bwMode="auto">
              <a:xfrm>
                <a:off x="2539" y="3252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6" name="Line 272"/>
              <p:cNvSpPr>
                <a:spLocks noChangeShapeType="1"/>
              </p:cNvSpPr>
              <p:nvPr/>
            </p:nvSpPr>
            <p:spPr bwMode="auto">
              <a:xfrm>
                <a:off x="2539" y="326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7" name="Line 273"/>
              <p:cNvSpPr>
                <a:spLocks noChangeShapeType="1"/>
              </p:cNvSpPr>
              <p:nvPr/>
            </p:nvSpPr>
            <p:spPr bwMode="auto">
              <a:xfrm>
                <a:off x="2539" y="327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8" name="Line 274"/>
              <p:cNvSpPr>
                <a:spLocks noChangeShapeType="1"/>
              </p:cNvSpPr>
              <p:nvPr/>
            </p:nvSpPr>
            <p:spPr bwMode="auto">
              <a:xfrm>
                <a:off x="2539" y="3284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19" name="Line 275"/>
              <p:cNvSpPr>
                <a:spLocks noChangeShapeType="1"/>
              </p:cNvSpPr>
              <p:nvPr/>
            </p:nvSpPr>
            <p:spPr bwMode="auto">
              <a:xfrm>
                <a:off x="2539" y="329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0" name="Line 276"/>
              <p:cNvSpPr>
                <a:spLocks noChangeShapeType="1"/>
              </p:cNvSpPr>
              <p:nvPr/>
            </p:nvSpPr>
            <p:spPr bwMode="auto">
              <a:xfrm>
                <a:off x="2539" y="3306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1" name="Line 277"/>
              <p:cNvSpPr>
                <a:spLocks noChangeShapeType="1"/>
              </p:cNvSpPr>
              <p:nvPr/>
            </p:nvSpPr>
            <p:spPr bwMode="auto">
              <a:xfrm>
                <a:off x="2539" y="331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2" name="Line 278"/>
              <p:cNvSpPr>
                <a:spLocks noChangeShapeType="1"/>
              </p:cNvSpPr>
              <p:nvPr/>
            </p:nvSpPr>
            <p:spPr bwMode="auto">
              <a:xfrm>
                <a:off x="2539" y="332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3" name="Line 279"/>
              <p:cNvSpPr>
                <a:spLocks noChangeShapeType="1"/>
              </p:cNvSpPr>
              <p:nvPr/>
            </p:nvSpPr>
            <p:spPr bwMode="auto">
              <a:xfrm>
                <a:off x="2539" y="3338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4" name="Line 280"/>
              <p:cNvSpPr>
                <a:spLocks noChangeShapeType="1"/>
              </p:cNvSpPr>
              <p:nvPr/>
            </p:nvSpPr>
            <p:spPr bwMode="auto">
              <a:xfrm>
                <a:off x="2539" y="334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5" name="Line 281"/>
              <p:cNvSpPr>
                <a:spLocks noChangeShapeType="1"/>
              </p:cNvSpPr>
              <p:nvPr/>
            </p:nvSpPr>
            <p:spPr bwMode="auto">
              <a:xfrm>
                <a:off x="2539" y="3360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6" name="Line 282"/>
              <p:cNvSpPr>
                <a:spLocks noChangeShapeType="1"/>
              </p:cNvSpPr>
              <p:nvPr/>
            </p:nvSpPr>
            <p:spPr bwMode="auto">
              <a:xfrm>
                <a:off x="2539" y="3371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7" name="Line 283"/>
              <p:cNvSpPr>
                <a:spLocks noChangeShapeType="1"/>
              </p:cNvSpPr>
              <p:nvPr/>
            </p:nvSpPr>
            <p:spPr bwMode="auto">
              <a:xfrm>
                <a:off x="2539" y="3381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8" name="Line 284"/>
              <p:cNvSpPr>
                <a:spLocks noChangeShapeType="1"/>
              </p:cNvSpPr>
              <p:nvPr/>
            </p:nvSpPr>
            <p:spPr bwMode="auto">
              <a:xfrm>
                <a:off x="2539" y="3392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29" name="Line 285"/>
              <p:cNvSpPr>
                <a:spLocks noChangeShapeType="1"/>
              </p:cNvSpPr>
              <p:nvPr/>
            </p:nvSpPr>
            <p:spPr bwMode="auto">
              <a:xfrm>
                <a:off x="2539" y="3403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0" name="Line 286"/>
              <p:cNvSpPr>
                <a:spLocks noChangeShapeType="1"/>
              </p:cNvSpPr>
              <p:nvPr/>
            </p:nvSpPr>
            <p:spPr bwMode="auto">
              <a:xfrm>
                <a:off x="2539" y="3414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1" name="Line 287"/>
              <p:cNvSpPr>
                <a:spLocks noChangeShapeType="1"/>
              </p:cNvSpPr>
              <p:nvPr/>
            </p:nvSpPr>
            <p:spPr bwMode="auto">
              <a:xfrm>
                <a:off x="2539" y="3425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2" name="Line 288"/>
              <p:cNvSpPr>
                <a:spLocks noChangeShapeType="1"/>
              </p:cNvSpPr>
              <p:nvPr/>
            </p:nvSpPr>
            <p:spPr bwMode="auto">
              <a:xfrm>
                <a:off x="2539" y="3435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3" name="Line 289"/>
              <p:cNvSpPr>
                <a:spLocks noChangeShapeType="1"/>
              </p:cNvSpPr>
              <p:nvPr/>
            </p:nvSpPr>
            <p:spPr bwMode="auto">
              <a:xfrm>
                <a:off x="2539" y="3446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4" name="Line 290"/>
              <p:cNvSpPr>
                <a:spLocks noChangeShapeType="1"/>
              </p:cNvSpPr>
              <p:nvPr/>
            </p:nvSpPr>
            <p:spPr bwMode="auto">
              <a:xfrm>
                <a:off x="2539" y="3457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5" name="Line 291"/>
              <p:cNvSpPr>
                <a:spLocks noChangeShapeType="1"/>
              </p:cNvSpPr>
              <p:nvPr/>
            </p:nvSpPr>
            <p:spPr bwMode="auto">
              <a:xfrm>
                <a:off x="2539" y="3468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6" name="Line 292"/>
              <p:cNvSpPr>
                <a:spLocks noChangeShapeType="1"/>
              </p:cNvSpPr>
              <p:nvPr/>
            </p:nvSpPr>
            <p:spPr bwMode="auto">
              <a:xfrm>
                <a:off x="2539" y="3479"/>
                <a:ext cx="1" cy="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7" name="Line 293"/>
              <p:cNvSpPr>
                <a:spLocks noChangeShapeType="1"/>
              </p:cNvSpPr>
              <p:nvPr/>
            </p:nvSpPr>
            <p:spPr bwMode="auto">
              <a:xfrm>
                <a:off x="2539" y="3489"/>
                <a:ext cx="1" cy="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8" name="Freeform 294"/>
              <p:cNvSpPr>
                <a:spLocks/>
              </p:cNvSpPr>
              <p:nvPr/>
            </p:nvSpPr>
            <p:spPr bwMode="auto">
              <a:xfrm>
                <a:off x="2537" y="3500"/>
                <a:ext cx="2" cy="4"/>
              </a:xfrm>
              <a:custGeom>
                <a:avLst/>
                <a:gdLst>
                  <a:gd name="T0" fmla="*/ 65536 w 1"/>
                  <a:gd name="T1" fmla="*/ 0 h 3"/>
                  <a:gd name="T2" fmla="*/ 65536 w 1"/>
                  <a:gd name="T3" fmla="*/ 276 h 3"/>
                  <a:gd name="T4" fmla="*/ 0 w 1"/>
                  <a:gd name="T5" fmla="*/ 276 h 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3"/>
                  <a:gd name="T11" fmla="*/ 1 w 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3">
                    <a:moveTo>
                      <a:pt x="1" y="0"/>
                    </a:moveTo>
                    <a:lnTo>
                      <a:pt x="1" y="3"/>
                    </a:lnTo>
                    <a:lnTo>
                      <a:pt x="0" y="3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39" name="Line 295"/>
              <p:cNvSpPr>
                <a:spLocks noChangeShapeType="1"/>
              </p:cNvSpPr>
              <p:nvPr/>
            </p:nvSpPr>
            <p:spPr bwMode="auto">
              <a:xfrm flipH="1">
                <a:off x="2527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0" name="Line 296"/>
              <p:cNvSpPr>
                <a:spLocks noChangeShapeType="1"/>
              </p:cNvSpPr>
              <p:nvPr/>
            </p:nvSpPr>
            <p:spPr bwMode="auto">
              <a:xfrm flipH="1">
                <a:off x="2516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1" name="Line 297"/>
              <p:cNvSpPr>
                <a:spLocks noChangeShapeType="1"/>
              </p:cNvSpPr>
              <p:nvPr/>
            </p:nvSpPr>
            <p:spPr bwMode="auto">
              <a:xfrm flipH="1">
                <a:off x="2505" y="350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2" name="Line 298"/>
              <p:cNvSpPr>
                <a:spLocks noChangeShapeType="1"/>
              </p:cNvSpPr>
              <p:nvPr/>
            </p:nvSpPr>
            <p:spPr bwMode="auto">
              <a:xfrm flipH="1">
                <a:off x="2494" y="350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3" name="Line 299"/>
              <p:cNvSpPr>
                <a:spLocks noChangeShapeType="1"/>
              </p:cNvSpPr>
              <p:nvPr/>
            </p:nvSpPr>
            <p:spPr bwMode="auto">
              <a:xfrm flipH="1">
                <a:off x="2484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4" name="Line 300"/>
              <p:cNvSpPr>
                <a:spLocks noChangeShapeType="1"/>
              </p:cNvSpPr>
              <p:nvPr/>
            </p:nvSpPr>
            <p:spPr bwMode="auto">
              <a:xfrm flipH="1">
                <a:off x="2473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5" name="Line 301"/>
              <p:cNvSpPr>
                <a:spLocks noChangeShapeType="1"/>
              </p:cNvSpPr>
              <p:nvPr/>
            </p:nvSpPr>
            <p:spPr bwMode="auto">
              <a:xfrm flipH="1">
                <a:off x="2462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6" name="Line 302"/>
              <p:cNvSpPr>
                <a:spLocks noChangeShapeType="1"/>
              </p:cNvSpPr>
              <p:nvPr/>
            </p:nvSpPr>
            <p:spPr bwMode="auto">
              <a:xfrm flipH="1">
                <a:off x="2451" y="350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7" name="Line 303"/>
              <p:cNvSpPr>
                <a:spLocks noChangeShapeType="1"/>
              </p:cNvSpPr>
              <p:nvPr/>
            </p:nvSpPr>
            <p:spPr bwMode="auto">
              <a:xfrm flipH="1">
                <a:off x="2440" y="350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8" name="Line 304"/>
              <p:cNvSpPr>
                <a:spLocks noChangeShapeType="1"/>
              </p:cNvSpPr>
              <p:nvPr/>
            </p:nvSpPr>
            <p:spPr bwMode="auto">
              <a:xfrm flipH="1">
                <a:off x="2430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49" name="Line 305"/>
              <p:cNvSpPr>
                <a:spLocks noChangeShapeType="1"/>
              </p:cNvSpPr>
              <p:nvPr/>
            </p:nvSpPr>
            <p:spPr bwMode="auto">
              <a:xfrm flipH="1">
                <a:off x="2419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0" name="Line 306"/>
              <p:cNvSpPr>
                <a:spLocks noChangeShapeType="1"/>
              </p:cNvSpPr>
              <p:nvPr/>
            </p:nvSpPr>
            <p:spPr bwMode="auto">
              <a:xfrm flipH="1">
                <a:off x="2408" y="350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1" name="Line 307"/>
              <p:cNvSpPr>
                <a:spLocks noChangeShapeType="1"/>
              </p:cNvSpPr>
              <p:nvPr/>
            </p:nvSpPr>
            <p:spPr bwMode="auto">
              <a:xfrm flipH="1">
                <a:off x="2397" y="350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2" name="Line 308"/>
              <p:cNvSpPr>
                <a:spLocks noChangeShapeType="1"/>
              </p:cNvSpPr>
              <p:nvPr/>
            </p:nvSpPr>
            <p:spPr bwMode="auto">
              <a:xfrm flipH="1">
                <a:off x="2387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3" name="Line 309"/>
              <p:cNvSpPr>
                <a:spLocks noChangeShapeType="1"/>
              </p:cNvSpPr>
              <p:nvPr/>
            </p:nvSpPr>
            <p:spPr bwMode="auto">
              <a:xfrm flipH="1">
                <a:off x="2376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4" name="Line 310"/>
              <p:cNvSpPr>
                <a:spLocks noChangeShapeType="1"/>
              </p:cNvSpPr>
              <p:nvPr/>
            </p:nvSpPr>
            <p:spPr bwMode="auto">
              <a:xfrm flipH="1">
                <a:off x="2365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5" name="Line 311"/>
              <p:cNvSpPr>
                <a:spLocks noChangeShapeType="1"/>
              </p:cNvSpPr>
              <p:nvPr/>
            </p:nvSpPr>
            <p:spPr bwMode="auto">
              <a:xfrm flipH="1">
                <a:off x="2354" y="350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6" name="Line 312"/>
              <p:cNvSpPr>
                <a:spLocks noChangeShapeType="1"/>
              </p:cNvSpPr>
              <p:nvPr/>
            </p:nvSpPr>
            <p:spPr bwMode="auto">
              <a:xfrm flipH="1">
                <a:off x="2343" y="3504"/>
                <a:ext cx="6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7" name="Line 313"/>
              <p:cNvSpPr>
                <a:spLocks noChangeShapeType="1"/>
              </p:cNvSpPr>
              <p:nvPr/>
            </p:nvSpPr>
            <p:spPr bwMode="auto">
              <a:xfrm flipH="1">
                <a:off x="2333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8" name="Line 314"/>
              <p:cNvSpPr>
                <a:spLocks noChangeShapeType="1"/>
              </p:cNvSpPr>
              <p:nvPr/>
            </p:nvSpPr>
            <p:spPr bwMode="auto">
              <a:xfrm flipH="1">
                <a:off x="2322" y="3504"/>
                <a:ext cx="5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59" name="Freeform 315"/>
              <p:cNvSpPr>
                <a:spLocks/>
              </p:cNvSpPr>
              <p:nvPr/>
            </p:nvSpPr>
            <p:spPr bwMode="auto">
              <a:xfrm>
                <a:off x="2236" y="892"/>
                <a:ext cx="93" cy="62"/>
              </a:xfrm>
              <a:custGeom>
                <a:avLst/>
                <a:gdLst>
                  <a:gd name="T0" fmla="*/ 93 w 93"/>
                  <a:gd name="T1" fmla="*/ 62 h 62"/>
                  <a:gd name="T2" fmla="*/ 0 w 93"/>
                  <a:gd name="T3" fmla="*/ 31 h 62"/>
                  <a:gd name="T4" fmla="*/ 93 w 93"/>
                  <a:gd name="T5" fmla="*/ 0 h 62"/>
                  <a:gd name="T6" fmla="*/ 93 w 93"/>
                  <a:gd name="T7" fmla="*/ 62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3"/>
                  <a:gd name="T13" fmla="*/ 0 h 62"/>
                  <a:gd name="T14" fmla="*/ 93 w 93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3" h="62">
                    <a:moveTo>
                      <a:pt x="93" y="62"/>
                    </a:moveTo>
                    <a:lnTo>
                      <a:pt x="0" y="31"/>
                    </a:lnTo>
                    <a:lnTo>
                      <a:pt x="93" y="0"/>
                    </a:lnTo>
                    <a:lnTo>
                      <a:pt x="93" y="62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360" name="Freeform 316"/>
              <p:cNvSpPr>
                <a:spLocks/>
              </p:cNvSpPr>
              <p:nvPr/>
            </p:nvSpPr>
            <p:spPr bwMode="auto">
              <a:xfrm>
                <a:off x="2236" y="3473"/>
                <a:ext cx="93" cy="62"/>
              </a:xfrm>
              <a:custGeom>
                <a:avLst/>
                <a:gdLst>
                  <a:gd name="T0" fmla="*/ 93 w 93"/>
                  <a:gd name="T1" fmla="*/ 62 h 62"/>
                  <a:gd name="T2" fmla="*/ 0 w 93"/>
                  <a:gd name="T3" fmla="*/ 31 h 62"/>
                  <a:gd name="T4" fmla="*/ 93 w 93"/>
                  <a:gd name="T5" fmla="*/ 0 h 62"/>
                  <a:gd name="T6" fmla="*/ 93 w 93"/>
                  <a:gd name="T7" fmla="*/ 62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3"/>
                  <a:gd name="T13" fmla="*/ 0 h 62"/>
                  <a:gd name="T14" fmla="*/ 93 w 93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3" h="62">
                    <a:moveTo>
                      <a:pt x="93" y="62"/>
                    </a:moveTo>
                    <a:lnTo>
                      <a:pt x="0" y="31"/>
                    </a:lnTo>
                    <a:lnTo>
                      <a:pt x="93" y="0"/>
                    </a:lnTo>
                    <a:lnTo>
                      <a:pt x="93" y="62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</p:grpSp>
        <p:sp>
          <p:nvSpPr>
            <p:cNvPr id="45" name="Rectangle 317"/>
            <p:cNvSpPr>
              <a:spLocks noChangeArrowheads="1"/>
            </p:cNvSpPr>
            <p:nvPr/>
          </p:nvSpPr>
          <p:spPr bwMode="auto">
            <a:xfrm>
              <a:off x="1968" y="3504"/>
              <a:ext cx="7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 b="1" dirty="0">
                  <a:solidFill>
                    <a:srgbClr val="0432FF"/>
                  </a:solidFill>
                </a:rPr>
                <a:t>Coefficients</a:t>
              </a:r>
              <a:endParaRPr lang="en-GB" altLang="it-IT" sz="1800" b="1" dirty="0">
                <a:solidFill>
                  <a:srgbClr val="0432FF"/>
                </a:solidFill>
              </a:endParaRPr>
            </a:p>
          </p:txBody>
        </p:sp>
        <p:sp>
          <p:nvSpPr>
            <p:cNvPr id="46" name="Freeform 319"/>
            <p:cNvSpPr>
              <a:spLocks/>
            </p:cNvSpPr>
            <p:nvPr/>
          </p:nvSpPr>
          <p:spPr bwMode="auto">
            <a:xfrm>
              <a:off x="3570" y="2786"/>
              <a:ext cx="98" cy="67"/>
            </a:xfrm>
            <a:custGeom>
              <a:avLst/>
              <a:gdLst>
                <a:gd name="T0" fmla="*/ 0 w 98"/>
                <a:gd name="T1" fmla="*/ 11 h 67"/>
                <a:gd name="T2" fmla="*/ 98 w 98"/>
                <a:gd name="T3" fmla="*/ 0 h 67"/>
                <a:gd name="T4" fmla="*/ 26 w 98"/>
                <a:gd name="T5" fmla="*/ 67 h 67"/>
                <a:gd name="T6" fmla="*/ 0 w 98"/>
                <a:gd name="T7" fmla="*/ 11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67"/>
                <a:gd name="T14" fmla="*/ 98 w 98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67">
                  <a:moveTo>
                    <a:pt x="0" y="11"/>
                  </a:moveTo>
                  <a:lnTo>
                    <a:pt x="98" y="0"/>
                  </a:lnTo>
                  <a:lnTo>
                    <a:pt x="26" y="6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7" name="Freeform 320"/>
            <p:cNvSpPr>
              <a:spLocks/>
            </p:cNvSpPr>
            <p:nvPr/>
          </p:nvSpPr>
          <p:spPr bwMode="auto">
            <a:xfrm>
              <a:off x="1833" y="2872"/>
              <a:ext cx="98" cy="62"/>
            </a:xfrm>
            <a:custGeom>
              <a:avLst/>
              <a:gdLst>
                <a:gd name="T0" fmla="*/ 75 w 98"/>
                <a:gd name="T1" fmla="*/ 62 h 62"/>
                <a:gd name="T2" fmla="*/ 0 w 98"/>
                <a:gd name="T3" fmla="*/ 0 h 62"/>
                <a:gd name="T4" fmla="*/ 98 w 98"/>
                <a:gd name="T5" fmla="*/ 5 h 62"/>
                <a:gd name="T6" fmla="*/ 75 w 98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62"/>
                <a:gd name="T14" fmla="*/ 98 w 98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62">
                  <a:moveTo>
                    <a:pt x="75" y="62"/>
                  </a:moveTo>
                  <a:lnTo>
                    <a:pt x="0" y="0"/>
                  </a:lnTo>
                  <a:lnTo>
                    <a:pt x="98" y="5"/>
                  </a:lnTo>
                  <a:lnTo>
                    <a:pt x="75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8" name="Rectangle 321"/>
            <p:cNvSpPr>
              <a:spLocks noChangeArrowheads="1"/>
            </p:cNvSpPr>
            <p:nvPr/>
          </p:nvSpPr>
          <p:spPr bwMode="auto">
            <a:xfrm>
              <a:off x="2307" y="2980"/>
              <a:ext cx="75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 b="1" i="1" dirty="0">
                  <a:solidFill>
                    <a:srgbClr val="0432FF"/>
                  </a:solidFill>
                </a:rPr>
                <a:t>low-pass filter</a:t>
              </a:r>
              <a:endParaRPr lang="en-GB" altLang="it-IT" sz="1800" b="1" dirty="0">
                <a:solidFill>
                  <a:srgbClr val="0432FF"/>
                </a:solidFill>
              </a:endParaRPr>
            </a:p>
          </p:txBody>
        </p:sp>
        <p:sp>
          <p:nvSpPr>
            <p:cNvPr id="49" name="Line 322"/>
            <p:cNvSpPr>
              <a:spLocks noChangeShapeType="1"/>
            </p:cNvSpPr>
            <p:nvPr/>
          </p:nvSpPr>
          <p:spPr bwMode="auto">
            <a:xfrm flipV="1">
              <a:off x="3110" y="2822"/>
              <a:ext cx="480" cy="219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50" name="Line 323"/>
            <p:cNvSpPr>
              <a:spLocks noChangeShapeType="1"/>
            </p:cNvSpPr>
            <p:nvPr/>
          </p:nvSpPr>
          <p:spPr bwMode="auto">
            <a:xfrm flipH="1" flipV="1">
              <a:off x="1912" y="2903"/>
              <a:ext cx="367" cy="14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51" name="Freeform 324"/>
            <p:cNvSpPr>
              <a:spLocks/>
            </p:cNvSpPr>
            <p:nvPr/>
          </p:nvSpPr>
          <p:spPr bwMode="auto">
            <a:xfrm>
              <a:off x="1833" y="1793"/>
              <a:ext cx="96" cy="76"/>
            </a:xfrm>
            <a:custGeom>
              <a:avLst/>
              <a:gdLst>
                <a:gd name="T0" fmla="*/ 96 w 96"/>
                <a:gd name="T1" fmla="*/ 54 h 76"/>
                <a:gd name="T2" fmla="*/ 0 w 96"/>
                <a:gd name="T3" fmla="*/ 76 h 76"/>
                <a:gd name="T4" fmla="*/ 65 w 96"/>
                <a:gd name="T5" fmla="*/ 0 h 76"/>
                <a:gd name="T6" fmla="*/ 96 w 96"/>
                <a:gd name="T7" fmla="*/ 54 h 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6"/>
                <a:gd name="T14" fmla="*/ 96 w 96"/>
                <a:gd name="T15" fmla="*/ 76 h 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6">
                  <a:moveTo>
                    <a:pt x="96" y="54"/>
                  </a:moveTo>
                  <a:lnTo>
                    <a:pt x="0" y="76"/>
                  </a:lnTo>
                  <a:lnTo>
                    <a:pt x="65" y="0"/>
                  </a:lnTo>
                  <a:lnTo>
                    <a:pt x="96" y="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52" name="Rectangle 325"/>
            <p:cNvSpPr>
              <a:spLocks noChangeArrowheads="1"/>
            </p:cNvSpPr>
            <p:nvPr/>
          </p:nvSpPr>
          <p:spPr bwMode="auto">
            <a:xfrm>
              <a:off x="2311" y="1530"/>
              <a:ext cx="8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 b="1" i="1" dirty="0">
                  <a:solidFill>
                    <a:srgbClr val="0432FF"/>
                  </a:solidFill>
                </a:rPr>
                <a:t>high-pass filter</a:t>
              </a:r>
              <a:endParaRPr lang="en-GB" altLang="it-IT" sz="1800" b="1" dirty="0">
                <a:solidFill>
                  <a:srgbClr val="0432FF"/>
                </a:solidFill>
              </a:endParaRPr>
            </a:p>
          </p:txBody>
        </p:sp>
        <p:sp>
          <p:nvSpPr>
            <p:cNvPr id="53" name="Line 326"/>
            <p:cNvSpPr>
              <a:spLocks noChangeShapeType="1"/>
            </p:cNvSpPr>
            <p:nvPr/>
          </p:nvSpPr>
          <p:spPr bwMode="auto">
            <a:xfrm flipH="1">
              <a:off x="1907" y="1598"/>
              <a:ext cx="372" cy="226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54" name="Line 327"/>
            <p:cNvSpPr>
              <a:spLocks noChangeShapeType="1"/>
            </p:cNvSpPr>
            <p:nvPr/>
          </p:nvSpPr>
          <p:spPr bwMode="auto">
            <a:xfrm>
              <a:off x="3143" y="1592"/>
              <a:ext cx="447" cy="23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55" name="Freeform 328"/>
            <p:cNvSpPr>
              <a:spLocks/>
            </p:cNvSpPr>
            <p:nvPr/>
          </p:nvSpPr>
          <p:spPr bwMode="auto">
            <a:xfrm>
              <a:off x="3571" y="1792"/>
              <a:ext cx="97" cy="70"/>
            </a:xfrm>
            <a:custGeom>
              <a:avLst/>
              <a:gdLst>
                <a:gd name="T0" fmla="*/ 29 w 97"/>
                <a:gd name="T1" fmla="*/ 0 h 70"/>
                <a:gd name="T2" fmla="*/ 97 w 97"/>
                <a:gd name="T3" fmla="*/ 70 h 70"/>
                <a:gd name="T4" fmla="*/ 0 w 97"/>
                <a:gd name="T5" fmla="*/ 55 h 70"/>
                <a:gd name="T6" fmla="*/ 29 w 97"/>
                <a:gd name="T7" fmla="*/ 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70"/>
                <a:gd name="T14" fmla="*/ 97 w 97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70">
                  <a:moveTo>
                    <a:pt x="29" y="0"/>
                  </a:moveTo>
                  <a:lnTo>
                    <a:pt x="97" y="70"/>
                  </a:lnTo>
                  <a:lnTo>
                    <a:pt x="0" y="5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56" name="Rectangle 329"/>
            <p:cNvSpPr>
              <a:spLocks noChangeArrowheads="1"/>
            </p:cNvSpPr>
            <p:nvPr/>
          </p:nvSpPr>
          <p:spPr bwMode="auto">
            <a:xfrm>
              <a:off x="4048" y="1001"/>
              <a:ext cx="10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2800" b="1" dirty="0">
                  <a:solidFill>
                    <a:srgbClr val="0432FF"/>
                  </a:solidFill>
                </a:rPr>
                <a:t>Synthesis</a:t>
              </a:r>
            </a:p>
          </p:txBody>
        </p:sp>
        <p:sp>
          <p:nvSpPr>
            <p:cNvPr id="57" name="Rectangle 330"/>
            <p:cNvSpPr>
              <a:spLocks noChangeArrowheads="1"/>
            </p:cNvSpPr>
            <p:nvPr/>
          </p:nvSpPr>
          <p:spPr bwMode="auto">
            <a:xfrm>
              <a:off x="4587" y="1642"/>
              <a:ext cx="45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 b="1" i="1" dirty="0">
                  <a:solidFill>
                    <a:srgbClr val="0432FF"/>
                  </a:solidFill>
                </a:rPr>
                <a:t>Details</a:t>
              </a:r>
              <a:endParaRPr lang="en-GB" altLang="it-IT" sz="1800" b="1" dirty="0">
                <a:solidFill>
                  <a:srgbClr val="0432FF"/>
                </a:solidFill>
              </a:endParaRPr>
            </a:p>
          </p:txBody>
        </p:sp>
        <p:sp>
          <p:nvSpPr>
            <p:cNvPr id="58" name="Rectangle 331"/>
            <p:cNvSpPr>
              <a:spLocks noChangeArrowheads="1"/>
            </p:cNvSpPr>
            <p:nvPr/>
          </p:nvSpPr>
          <p:spPr bwMode="auto">
            <a:xfrm>
              <a:off x="4434" y="3012"/>
              <a:ext cx="94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 b="1" i="1" dirty="0">
                  <a:solidFill>
                    <a:srgbClr val="0432FF"/>
                  </a:solidFill>
                </a:rPr>
                <a:t>approximation</a:t>
              </a:r>
              <a:endParaRPr lang="en-GB" altLang="it-IT" sz="1800" b="1" dirty="0">
                <a:solidFill>
                  <a:srgbClr val="0432FF"/>
                </a:solidFill>
              </a:endParaRPr>
            </a:p>
          </p:txBody>
        </p:sp>
        <p:sp>
          <p:nvSpPr>
            <p:cNvPr id="59" name="Line 332"/>
            <p:cNvSpPr>
              <a:spLocks noChangeShapeType="1"/>
            </p:cNvSpPr>
            <p:nvPr/>
          </p:nvSpPr>
          <p:spPr bwMode="auto">
            <a:xfrm>
              <a:off x="4189" y="2729"/>
              <a:ext cx="175" cy="15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0" name="Freeform 333"/>
            <p:cNvSpPr>
              <a:spLocks/>
            </p:cNvSpPr>
            <p:nvPr/>
          </p:nvSpPr>
          <p:spPr bwMode="auto">
            <a:xfrm>
              <a:off x="4337" y="2852"/>
              <a:ext cx="91" cy="83"/>
            </a:xfrm>
            <a:custGeom>
              <a:avLst/>
              <a:gdLst>
                <a:gd name="T0" fmla="*/ 42 w 91"/>
                <a:gd name="T1" fmla="*/ 0 h 83"/>
                <a:gd name="T2" fmla="*/ 91 w 91"/>
                <a:gd name="T3" fmla="*/ 83 h 83"/>
                <a:gd name="T4" fmla="*/ 0 w 91"/>
                <a:gd name="T5" fmla="*/ 46 h 83"/>
                <a:gd name="T6" fmla="*/ 42 w 91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83"/>
                <a:gd name="T14" fmla="*/ 91 w 91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83">
                  <a:moveTo>
                    <a:pt x="42" y="0"/>
                  </a:moveTo>
                  <a:lnTo>
                    <a:pt x="91" y="83"/>
                  </a:lnTo>
                  <a:lnTo>
                    <a:pt x="0" y="4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1" name="Line 334"/>
            <p:cNvSpPr>
              <a:spLocks noChangeShapeType="1"/>
            </p:cNvSpPr>
            <p:nvPr/>
          </p:nvSpPr>
          <p:spPr bwMode="auto">
            <a:xfrm flipV="1">
              <a:off x="4205" y="1841"/>
              <a:ext cx="162" cy="138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2" name="Freeform 335"/>
            <p:cNvSpPr>
              <a:spLocks/>
            </p:cNvSpPr>
            <p:nvPr/>
          </p:nvSpPr>
          <p:spPr bwMode="auto">
            <a:xfrm>
              <a:off x="4337" y="1789"/>
              <a:ext cx="91" cy="84"/>
            </a:xfrm>
            <a:custGeom>
              <a:avLst/>
              <a:gdLst>
                <a:gd name="T0" fmla="*/ 0 w 91"/>
                <a:gd name="T1" fmla="*/ 37 h 84"/>
                <a:gd name="T2" fmla="*/ 91 w 91"/>
                <a:gd name="T3" fmla="*/ 0 h 84"/>
                <a:gd name="T4" fmla="*/ 40 w 91"/>
                <a:gd name="T5" fmla="*/ 84 h 84"/>
                <a:gd name="T6" fmla="*/ 0 w 91"/>
                <a:gd name="T7" fmla="*/ 37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84"/>
                <a:gd name="T14" fmla="*/ 91 w 91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84">
                  <a:moveTo>
                    <a:pt x="0" y="37"/>
                  </a:moveTo>
                  <a:lnTo>
                    <a:pt x="91" y="0"/>
                  </a:lnTo>
                  <a:lnTo>
                    <a:pt x="40" y="84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3" name="Line 336"/>
            <p:cNvSpPr>
              <a:spLocks noChangeShapeType="1"/>
            </p:cNvSpPr>
            <p:nvPr/>
          </p:nvSpPr>
          <p:spPr bwMode="auto">
            <a:xfrm flipV="1">
              <a:off x="1246" y="2035"/>
              <a:ext cx="0" cy="32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4" name="Line 337"/>
            <p:cNvSpPr>
              <a:spLocks noChangeShapeType="1"/>
            </p:cNvSpPr>
            <p:nvPr/>
          </p:nvSpPr>
          <p:spPr bwMode="auto">
            <a:xfrm>
              <a:off x="1246" y="2364"/>
              <a:ext cx="0" cy="32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5" name="Line 338"/>
            <p:cNvSpPr>
              <a:spLocks noChangeShapeType="1"/>
            </p:cNvSpPr>
            <p:nvPr/>
          </p:nvSpPr>
          <p:spPr bwMode="auto">
            <a:xfrm>
              <a:off x="1246" y="2683"/>
              <a:ext cx="21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6" name="Line 339"/>
            <p:cNvSpPr>
              <a:spLocks noChangeShapeType="1"/>
            </p:cNvSpPr>
            <p:nvPr/>
          </p:nvSpPr>
          <p:spPr bwMode="auto">
            <a:xfrm flipH="1">
              <a:off x="1246" y="2044"/>
              <a:ext cx="21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7" name="Freeform 340"/>
            <p:cNvSpPr>
              <a:spLocks/>
            </p:cNvSpPr>
            <p:nvPr/>
          </p:nvSpPr>
          <p:spPr bwMode="auto">
            <a:xfrm>
              <a:off x="4987" y="1928"/>
              <a:ext cx="197" cy="268"/>
            </a:xfrm>
            <a:custGeom>
              <a:avLst/>
              <a:gdLst>
                <a:gd name="T0" fmla="*/ 0 w 395"/>
                <a:gd name="T1" fmla="*/ 268 h 268"/>
                <a:gd name="T2" fmla="*/ 0 w 395"/>
                <a:gd name="T3" fmla="*/ 0 h 268"/>
                <a:gd name="T4" fmla="*/ 0 w 395"/>
                <a:gd name="T5" fmla="*/ 0 h 268"/>
                <a:gd name="T6" fmla="*/ 0 w 395"/>
                <a:gd name="T7" fmla="*/ 268 h 268"/>
                <a:gd name="T8" fmla="*/ 0 w 395"/>
                <a:gd name="T9" fmla="*/ 268 h 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"/>
                <a:gd name="T16" fmla="*/ 0 h 268"/>
                <a:gd name="T17" fmla="*/ 395 w 395"/>
                <a:gd name="T18" fmla="*/ 268 h 2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" h="268">
                  <a:moveTo>
                    <a:pt x="0" y="268"/>
                  </a:moveTo>
                  <a:lnTo>
                    <a:pt x="0" y="0"/>
                  </a:lnTo>
                  <a:lnTo>
                    <a:pt x="197" y="0"/>
                  </a:lnTo>
                  <a:lnTo>
                    <a:pt x="197" y="268"/>
                  </a:lnTo>
                  <a:lnTo>
                    <a:pt x="395" y="268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68" name="Rectangle 341"/>
            <p:cNvSpPr>
              <a:spLocks noChangeArrowheads="1"/>
            </p:cNvSpPr>
            <p:nvPr/>
          </p:nvSpPr>
          <p:spPr bwMode="auto">
            <a:xfrm>
              <a:off x="3849" y="1970"/>
              <a:ext cx="9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100">
                  <a:solidFill>
                    <a:srgbClr val="0432FF"/>
                  </a:solidFill>
                </a:rPr>
                <a:t>g</a:t>
              </a:r>
              <a:r>
                <a:rPr lang="ja-JP" altLang="en-GB" sz="1100">
                  <a:solidFill>
                    <a:srgbClr val="0432FF"/>
                  </a:solidFill>
                </a:rPr>
                <a:t>’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69" name="Line 342"/>
            <p:cNvSpPr>
              <a:spLocks noChangeShapeType="1"/>
            </p:cNvSpPr>
            <p:nvPr/>
          </p:nvSpPr>
          <p:spPr bwMode="auto">
            <a:xfrm flipV="1">
              <a:off x="1641" y="306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70" name="Line 343"/>
            <p:cNvSpPr>
              <a:spLocks noChangeShapeType="1"/>
            </p:cNvSpPr>
            <p:nvPr/>
          </p:nvSpPr>
          <p:spPr bwMode="auto">
            <a:xfrm flipV="1">
              <a:off x="1497" y="306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71" name="Line 344"/>
            <p:cNvSpPr>
              <a:spLocks noChangeShapeType="1"/>
            </p:cNvSpPr>
            <p:nvPr/>
          </p:nvSpPr>
          <p:spPr bwMode="auto">
            <a:xfrm flipV="1">
              <a:off x="1689" y="148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72" name="Line 345"/>
            <p:cNvSpPr>
              <a:spLocks noChangeShapeType="1"/>
            </p:cNvSpPr>
            <p:nvPr/>
          </p:nvSpPr>
          <p:spPr bwMode="auto">
            <a:xfrm>
              <a:off x="1545" y="162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73" name="Line 346"/>
            <p:cNvSpPr>
              <a:spLocks noChangeShapeType="1"/>
            </p:cNvSpPr>
            <p:nvPr/>
          </p:nvSpPr>
          <p:spPr bwMode="auto">
            <a:xfrm flipV="1">
              <a:off x="3945" y="306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74" name="Line 347"/>
            <p:cNvSpPr>
              <a:spLocks noChangeShapeType="1"/>
            </p:cNvSpPr>
            <p:nvPr/>
          </p:nvSpPr>
          <p:spPr bwMode="auto">
            <a:xfrm flipV="1">
              <a:off x="3801" y="306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75" name="Line 348"/>
            <p:cNvSpPr>
              <a:spLocks noChangeShapeType="1"/>
            </p:cNvSpPr>
            <p:nvPr/>
          </p:nvSpPr>
          <p:spPr bwMode="auto">
            <a:xfrm flipH="1" flipV="1">
              <a:off x="3801" y="153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76" name="Line 349"/>
            <p:cNvSpPr>
              <a:spLocks noChangeShapeType="1"/>
            </p:cNvSpPr>
            <p:nvPr/>
          </p:nvSpPr>
          <p:spPr bwMode="auto">
            <a:xfrm flipH="1">
              <a:off x="3945" y="167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77" name="Rectangle 350"/>
            <p:cNvSpPr>
              <a:spLocks noChangeArrowheads="1"/>
            </p:cNvSpPr>
            <p:nvPr/>
          </p:nvSpPr>
          <p:spPr bwMode="auto">
            <a:xfrm>
              <a:off x="1575" y="2606"/>
              <a:ext cx="4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100">
                  <a:solidFill>
                    <a:srgbClr val="0432FF"/>
                  </a:solidFill>
                </a:rPr>
                <a:t>h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78" name="Rectangle 351"/>
            <p:cNvSpPr>
              <a:spLocks noChangeArrowheads="1"/>
            </p:cNvSpPr>
            <p:nvPr/>
          </p:nvSpPr>
          <p:spPr bwMode="auto">
            <a:xfrm>
              <a:off x="3849" y="2628"/>
              <a:ext cx="9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100">
                  <a:solidFill>
                    <a:srgbClr val="0432FF"/>
                  </a:solidFill>
                </a:rPr>
                <a:t>h</a:t>
              </a:r>
              <a:r>
                <a:rPr lang="ja-JP" altLang="en-GB" sz="1100">
                  <a:solidFill>
                    <a:srgbClr val="0432FF"/>
                  </a:solidFill>
                </a:rPr>
                <a:t>’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</p:grpSp>
      <p:sp>
        <p:nvSpPr>
          <p:cNvPr id="361" name="Rectangle 7"/>
          <p:cNvSpPr>
            <a:spLocks noChangeArrowheads="1"/>
          </p:cNvSpPr>
          <p:nvPr/>
        </p:nvSpPr>
        <p:spPr bwMode="auto">
          <a:xfrm rot="10800000">
            <a:off x="4405241" y="3156615"/>
            <a:ext cx="958847" cy="2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it-IT" sz="1400">
                <a:solidFill>
                  <a:srgbClr val="0432FF"/>
                </a:solidFill>
                <a:latin typeface="Symbol" charset="2"/>
              </a:rPr>
              <a:t>¯</a:t>
            </a:r>
            <a:endParaRPr lang="en-GB" altLang="it-IT" sz="1800">
              <a:solidFill>
                <a:srgbClr val="0432FF"/>
              </a:solidFill>
            </a:endParaRPr>
          </a:p>
        </p:txBody>
      </p:sp>
      <p:sp>
        <p:nvSpPr>
          <p:cNvPr id="362" name="Rectangle 7"/>
          <p:cNvSpPr>
            <a:spLocks noChangeArrowheads="1"/>
          </p:cNvSpPr>
          <p:nvPr/>
        </p:nvSpPr>
        <p:spPr bwMode="auto">
          <a:xfrm rot="10800000">
            <a:off x="4788025" y="4164728"/>
            <a:ext cx="597694" cy="2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it-IT" sz="1400">
                <a:solidFill>
                  <a:srgbClr val="0432FF"/>
                </a:solidFill>
                <a:latin typeface="Symbol" charset="2"/>
              </a:rPr>
              <a:t>¯</a:t>
            </a:r>
            <a:endParaRPr lang="en-GB" altLang="it-IT" sz="18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55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532FF"/>
                </a:solidFill>
              </a:rPr>
              <a:t>Spectrum estimation</a:t>
            </a:r>
          </a:p>
          <a:p>
            <a:pPr lvl="1"/>
            <a:r>
              <a:rPr lang="en-US" dirty="0">
                <a:solidFill>
                  <a:srgbClr val="0532FF"/>
                </a:solidFill>
              </a:rPr>
              <a:t>the content of the signals can be estimated both in time and frequency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Question</a:t>
            </a:r>
          </a:p>
          <a:p>
            <a:pPr lvl="1"/>
            <a:r>
              <a:rPr lang="en-US" dirty="0">
                <a:solidFill>
                  <a:srgbClr val="0532FF"/>
                </a:solidFill>
              </a:rPr>
              <a:t>The Discrete Wavelet Transform is based on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one high pass filter and one low pass filter</a:t>
            </a:r>
          </a:p>
          <a:p>
            <a:pPr lvl="2"/>
            <a:r>
              <a:rPr lang="en-US" dirty="0">
                <a:solidFill>
                  <a:srgbClr val="0532FF"/>
                </a:solidFill>
              </a:rPr>
              <a:t>one high pass filter</a:t>
            </a:r>
          </a:p>
          <a:p>
            <a:pPr lvl="2"/>
            <a:r>
              <a:rPr lang="en-US" dirty="0">
                <a:solidFill>
                  <a:srgbClr val="0532FF"/>
                </a:solidFill>
              </a:rPr>
              <a:t>one low pass filter</a:t>
            </a:r>
          </a:p>
          <a:p>
            <a:pPr lvl="2"/>
            <a:endParaRPr lang="en-US" dirty="0">
              <a:solidFill>
                <a:srgbClr val="0532FF"/>
              </a:solidFill>
            </a:endParaRPr>
          </a:p>
          <a:p>
            <a:pPr marL="685800" lvl="2" indent="0">
              <a:buNone/>
            </a:pPr>
            <a:endParaRPr lang="en-US" dirty="0">
              <a:solidFill>
                <a:srgbClr val="0532FF"/>
              </a:solidFill>
            </a:endParaRPr>
          </a:p>
          <a:p>
            <a:pPr lvl="2"/>
            <a:endParaRPr lang="en-US" dirty="0">
              <a:solidFill>
                <a:srgbClr val="0532FF"/>
              </a:solidFill>
            </a:endParaRPr>
          </a:p>
          <a:p>
            <a:pPr marL="685800" lvl="2" indent="0">
              <a:buNone/>
            </a:pPr>
            <a:endParaRPr lang="en-US" dirty="0"/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Question 12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810281" y="-351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64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 err="1"/>
              <a:t>Mallat’s</a:t>
            </a:r>
            <a:r>
              <a:rPr lang="en-US" dirty="0"/>
              <a:t> algorithm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63" name="Rectangle 796"/>
          <p:cNvSpPr/>
          <p:nvPr/>
        </p:nvSpPr>
        <p:spPr>
          <a:xfrm>
            <a:off x="642938" y="1214438"/>
            <a:ext cx="8286750" cy="5072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it-IT">
              <a:solidFill>
                <a:srgbClr val="0432FF"/>
              </a:solidFill>
            </a:endParaRPr>
          </a:p>
        </p:txBody>
      </p:sp>
      <p:grpSp>
        <p:nvGrpSpPr>
          <p:cNvPr id="364" name="Group 88"/>
          <p:cNvGrpSpPr>
            <a:grpSpLocks/>
          </p:cNvGrpSpPr>
          <p:nvPr/>
        </p:nvGrpSpPr>
        <p:grpSpPr bwMode="auto">
          <a:xfrm>
            <a:off x="714375" y="1571625"/>
            <a:ext cx="8069742" cy="4267200"/>
            <a:chOff x="176" y="990"/>
            <a:chExt cx="5350" cy="2688"/>
          </a:xfrm>
        </p:grpSpPr>
        <p:sp>
          <p:nvSpPr>
            <p:cNvPr id="365" name="Rectangle 3"/>
            <p:cNvSpPr>
              <a:spLocks noChangeArrowheads="1"/>
            </p:cNvSpPr>
            <p:nvPr/>
          </p:nvSpPr>
          <p:spPr bwMode="auto">
            <a:xfrm>
              <a:off x="639" y="1261"/>
              <a:ext cx="331" cy="381"/>
            </a:xfrm>
            <a:prstGeom prst="rect">
              <a:avLst/>
            </a:prstGeom>
            <a:solidFill>
              <a:srgbClr val="CC33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66" name="Rectangle 4"/>
            <p:cNvSpPr>
              <a:spLocks noChangeArrowheads="1"/>
            </p:cNvSpPr>
            <p:nvPr/>
          </p:nvSpPr>
          <p:spPr bwMode="auto">
            <a:xfrm>
              <a:off x="690" y="1323"/>
              <a:ext cx="23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HPF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639" y="2023"/>
              <a:ext cx="331" cy="382"/>
            </a:xfrm>
            <a:prstGeom prst="rect">
              <a:avLst/>
            </a:prstGeom>
            <a:solidFill>
              <a:srgbClr val="CC33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68" name="Rectangle 6"/>
            <p:cNvSpPr>
              <a:spLocks noChangeArrowheads="1"/>
            </p:cNvSpPr>
            <p:nvPr/>
          </p:nvSpPr>
          <p:spPr bwMode="auto">
            <a:xfrm>
              <a:off x="690" y="2043"/>
              <a:ext cx="21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LPF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1102" y="1337"/>
              <a:ext cx="199" cy="228"/>
            </a:xfrm>
            <a:custGeom>
              <a:avLst/>
              <a:gdLst>
                <a:gd name="T0" fmla="*/ 0 w 163"/>
                <a:gd name="T1" fmla="*/ 115 h 228"/>
                <a:gd name="T2" fmla="*/ 2 w 163"/>
                <a:gd name="T3" fmla="*/ 89 h 228"/>
                <a:gd name="T4" fmla="*/ 209 w 163"/>
                <a:gd name="T5" fmla="*/ 65 h 228"/>
                <a:gd name="T6" fmla="*/ 440 w 163"/>
                <a:gd name="T7" fmla="*/ 42 h 228"/>
                <a:gd name="T8" fmla="*/ 735 w 163"/>
                <a:gd name="T9" fmla="*/ 24 h 228"/>
                <a:gd name="T10" fmla="*/ 1139 w 163"/>
                <a:gd name="T11" fmla="*/ 11 h 228"/>
                <a:gd name="T12" fmla="*/ 1558 w 163"/>
                <a:gd name="T13" fmla="*/ 3 h 228"/>
                <a:gd name="T14" fmla="*/ 1992 w 163"/>
                <a:gd name="T15" fmla="*/ 0 h 228"/>
                <a:gd name="T16" fmla="*/ 2432 w 163"/>
                <a:gd name="T17" fmla="*/ 3 h 228"/>
                <a:gd name="T18" fmla="*/ 2860 w 163"/>
                <a:gd name="T19" fmla="*/ 11 h 228"/>
                <a:gd name="T20" fmla="*/ 3239 w 163"/>
                <a:gd name="T21" fmla="*/ 24 h 228"/>
                <a:gd name="T22" fmla="*/ 3551 w 163"/>
                <a:gd name="T23" fmla="*/ 42 h 228"/>
                <a:gd name="T24" fmla="*/ 3772 w 163"/>
                <a:gd name="T25" fmla="*/ 65 h 228"/>
                <a:gd name="T26" fmla="*/ 3954 w 163"/>
                <a:gd name="T27" fmla="*/ 89 h 228"/>
                <a:gd name="T28" fmla="*/ 3976 w 163"/>
                <a:gd name="T29" fmla="*/ 115 h 228"/>
                <a:gd name="T30" fmla="*/ 3954 w 163"/>
                <a:gd name="T31" fmla="*/ 139 h 228"/>
                <a:gd name="T32" fmla="*/ 3772 w 163"/>
                <a:gd name="T33" fmla="*/ 163 h 228"/>
                <a:gd name="T34" fmla="*/ 3551 w 163"/>
                <a:gd name="T35" fmla="*/ 186 h 228"/>
                <a:gd name="T36" fmla="*/ 3239 w 163"/>
                <a:gd name="T37" fmla="*/ 203 h 228"/>
                <a:gd name="T38" fmla="*/ 2860 w 163"/>
                <a:gd name="T39" fmla="*/ 216 h 228"/>
                <a:gd name="T40" fmla="*/ 2432 w 163"/>
                <a:gd name="T41" fmla="*/ 226 h 228"/>
                <a:gd name="T42" fmla="*/ 1992 w 163"/>
                <a:gd name="T43" fmla="*/ 228 h 228"/>
                <a:gd name="T44" fmla="*/ 1558 w 163"/>
                <a:gd name="T45" fmla="*/ 226 h 228"/>
                <a:gd name="T46" fmla="*/ 1139 w 163"/>
                <a:gd name="T47" fmla="*/ 216 h 228"/>
                <a:gd name="T48" fmla="*/ 735 w 163"/>
                <a:gd name="T49" fmla="*/ 203 h 228"/>
                <a:gd name="T50" fmla="*/ 440 w 163"/>
                <a:gd name="T51" fmla="*/ 186 h 228"/>
                <a:gd name="T52" fmla="*/ 209 w 163"/>
                <a:gd name="T53" fmla="*/ 163 h 228"/>
                <a:gd name="T54" fmla="*/ 2 w 163"/>
                <a:gd name="T55" fmla="*/ 139 h 228"/>
                <a:gd name="T56" fmla="*/ 0 w 163"/>
                <a:gd name="T57" fmla="*/ 115 h 2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28"/>
                <a:gd name="T89" fmla="*/ 163 w 163"/>
                <a:gd name="T90" fmla="*/ 228 h 2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28">
                  <a:moveTo>
                    <a:pt x="0" y="115"/>
                  </a:moveTo>
                  <a:lnTo>
                    <a:pt x="2" y="89"/>
                  </a:lnTo>
                  <a:lnTo>
                    <a:pt x="9" y="65"/>
                  </a:lnTo>
                  <a:lnTo>
                    <a:pt x="18" y="42"/>
                  </a:lnTo>
                  <a:lnTo>
                    <a:pt x="30" y="24"/>
                  </a:lnTo>
                  <a:lnTo>
                    <a:pt x="47" y="11"/>
                  </a:lnTo>
                  <a:lnTo>
                    <a:pt x="64" y="3"/>
                  </a:lnTo>
                  <a:lnTo>
                    <a:pt x="82" y="0"/>
                  </a:lnTo>
                  <a:lnTo>
                    <a:pt x="100" y="3"/>
                  </a:lnTo>
                  <a:lnTo>
                    <a:pt x="117" y="11"/>
                  </a:lnTo>
                  <a:lnTo>
                    <a:pt x="133" y="24"/>
                  </a:lnTo>
                  <a:lnTo>
                    <a:pt x="146" y="42"/>
                  </a:lnTo>
                  <a:lnTo>
                    <a:pt x="155" y="65"/>
                  </a:lnTo>
                  <a:lnTo>
                    <a:pt x="162" y="89"/>
                  </a:lnTo>
                  <a:lnTo>
                    <a:pt x="163" y="115"/>
                  </a:lnTo>
                  <a:lnTo>
                    <a:pt x="162" y="139"/>
                  </a:lnTo>
                  <a:lnTo>
                    <a:pt x="155" y="163"/>
                  </a:lnTo>
                  <a:lnTo>
                    <a:pt x="146" y="186"/>
                  </a:lnTo>
                  <a:lnTo>
                    <a:pt x="133" y="203"/>
                  </a:lnTo>
                  <a:lnTo>
                    <a:pt x="117" y="216"/>
                  </a:lnTo>
                  <a:lnTo>
                    <a:pt x="100" y="226"/>
                  </a:lnTo>
                  <a:lnTo>
                    <a:pt x="82" y="228"/>
                  </a:lnTo>
                  <a:lnTo>
                    <a:pt x="64" y="226"/>
                  </a:lnTo>
                  <a:lnTo>
                    <a:pt x="47" y="216"/>
                  </a:lnTo>
                  <a:lnTo>
                    <a:pt x="30" y="203"/>
                  </a:lnTo>
                  <a:lnTo>
                    <a:pt x="18" y="186"/>
                  </a:lnTo>
                  <a:lnTo>
                    <a:pt x="9" y="163"/>
                  </a:lnTo>
                  <a:lnTo>
                    <a:pt x="2" y="139"/>
                  </a:lnTo>
                  <a:lnTo>
                    <a:pt x="0" y="115"/>
                  </a:lnTo>
                </a:path>
              </a:pathLst>
            </a:custGeom>
            <a:solidFill>
              <a:srgbClr val="CC33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70" name="Rectangle 8"/>
            <p:cNvSpPr>
              <a:spLocks noChangeArrowheads="1"/>
            </p:cNvSpPr>
            <p:nvPr/>
          </p:nvSpPr>
          <p:spPr bwMode="auto">
            <a:xfrm>
              <a:off x="1226" y="1377"/>
              <a:ext cx="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71" name="Rectangle 9"/>
            <p:cNvSpPr>
              <a:spLocks noChangeArrowheads="1"/>
            </p:cNvSpPr>
            <p:nvPr/>
          </p:nvSpPr>
          <p:spPr bwMode="auto">
            <a:xfrm>
              <a:off x="1124" y="1361"/>
              <a:ext cx="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72" name="Freeform 10"/>
            <p:cNvSpPr>
              <a:spLocks/>
            </p:cNvSpPr>
            <p:nvPr/>
          </p:nvSpPr>
          <p:spPr bwMode="auto">
            <a:xfrm>
              <a:off x="1102" y="2099"/>
              <a:ext cx="199" cy="230"/>
            </a:xfrm>
            <a:custGeom>
              <a:avLst/>
              <a:gdLst>
                <a:gd name="T0" fmla="*/ 0 w 163"/>
                <a:gd name="T1" fmla="*/ 115 h 230"/>
                <a:gd name="T2" fmla="*/ 2 w 163"/>
                <a:gd name="T3" fmla="*/ 89 h 230"/>
                <a:gd name="T4" fmla="*/ 209 w 163"/>
                <a:gd name="T5" fmla="*/ 65 h 230"/>
                <a:gd name="T6" fmla="*/ 440 w 163"/>
                <a:gd name="T7" fmla="*/ 44 h 230"/>
                <a:gd name="T8" fmla="*/ 735 w 163"/>
                <a:gd name="T9" fmla="*/ 26 h 230"/>
                <a:gd name="T10" fmla="*/ 1139 w 163"/>
                <a:gd name="T11" fmla="*/ 12 h 230"/>
                <a:gd name="T12" fmla="*/ 1558 w 163"/>
                <a:gd name="T13" fmla="*/ 4 h 230"/>
                <a:gd name="T14" fmla="*/ 1992 w 163"/>
                <a:gd name="T15" fmla="*/ 0 h 230"/>
                <a:gd name="T16" fmla="*/ 2432 w 163"/>
                <a:gd name="T17" fmla="*/ 4 h 230"/>
                <a:gd name="T18" fmla="*/ 2860 w 163"/>
                <a:gd name="T19" fmla="*/ 12 h 230"/>
                <a:gd name="T20" fmla="*/ 3239 w 163"/>
                <a:gd name="T21" fmla="*/ 26 h 230"/>
                <a:gd name="T22" fmla="*/ 3551 w 163"/>
                <a:gd name="T23" fmla="*/ 44 h 230"/>
                <a:gd name="T24" fmla="*/ 3772 w 163"/>
                <a:gd name="T25" fmla="*/ 65 h 230"/>
                <a:gd name="T26" fmla="*/ 3954 w 163"/>
                <a:gd name="T27" fmla="*/ 89 h 230"/>
                <a:gd name="T28" fmla="*/ 3976 w 163"/>
                <a:gd name="T29" fmla="*/ 115 h 230"/>
                <a:gd name="T30" fmla="*/ 3954 w 163"/>
                <a:gd name="T31" fmla="*/ 141 h 230"/>
                <a:gd name="T32" fmla="*/ 3772 w 163"/>
                <a:gd name="T33" fmla="*/ 165 h 230"/>
                <a:gd name="T34" fmla="*/ 3551 w 163"/>
                <a:gd name="T35" fmla="*/ 186 h 230"/>
                <a:gd name="T36" fmla="*/ 3239 w 163"/>
                <a:gd name="T37" fmla="*/ 204 h 230"/>
                <a:gd name="T38" fmla="*/ 2860 w 163"/>
                <a:gd name="T39" fmla="*/ 218 h 230"/>
                <a:gd name="T40" fmla="*/ 2432 w 163"/>
                <a:gd name="T41" fmla="*/ 226 h 230"/>
                <a:gd name="T42" fmla="*/ 1992 w 163"/>
                <a:gd name="T43" fmla="*/ 230 h 230"/>
                <a:gd name="T44" fmla="*/ 1558 w 163"/>
                <a:gd name="T45" fmla="*/ 226 h 230"/>
                <a:gd name="T46" fmla="*/ 1139 w 163"/>
                <a:gd name="T47" fmla="*/ 218 h 230"/>
                <a:gd name="T48" fmla="*/ 735 w 163"/>
                <a:gd name="T49" fmla="*/ 204 h 230"/>
                <a:gd name="T50" fmla="*/ 440 w 163"/>
                <a:gd name="T51" fmla="*/ 186 h 230"/>
                <a:gd name="T52" fmla="*/ 209 w 163"/>
                <a:gd name="T53" fmla="*/ 165 h 230"/>
                <a:gd name="T54" fmla="*/ 2 w 163"/>
                <a:gd name="T55" fmla="*/ 141 h 230"/>
                <a:gd name="T56" fmla="*/ 0 w 163"/>
                <a:gd name="T57" fmla="*/ 115 h 2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30"/>
                <a:gd name="T89" fmla="*/ 163 w 163"/>
                <a:gd name="T90" fmla="*/ 230 h 2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30">
                  <a:moveTo>
                    <a:pt x="0" y="115"/>
                  </a:moveTo>
                  <a:lnTo>
                    <a:pt x="2" y="89"/>
                  </a:lnTo>
                  <a:lnTo>
                    <a:pt x="9" y="65"/>
                  </a:lnTo>
                  <a:lnTo>
                    <a:pt x="18" y="44"/>
                  </a:lnTo>
                  <a:lnTo>
                    <a:pt x="30" y="26"/>
                  </a:lnTo>
                  <a:lnTo>
                    <a:pt x="47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0" y="4"/>
                  </a:lnTo>
                  <a:lnTo>
                    <a:pt x="117" y="12"/>
                  </a:lnTo>
                  <a:lnTo>
                    <a:pt x="133" y="26"/>
                  </a:lnTo>
                  <a:lnTo>
                    <a:pt x="146" y="44"/>
                  </a:lnTo>
                  <a:lnTo>
                    <a:pt x="155" y="65"/>
                  </a:lnTo>
                  <a:lnTo>
                    <a:pt x="162" y="89"/>
                  </a:lnTo>
                  <a:lnTo>
                    <a:pt x="163" y="115"/>
                  </a:lnTo>
                  <a:lnTo>
                    <a:pt x="162" y="141"/>
                  </a:lnTo>
                  <a:lnTo>
                    <a:pt x="155" y="165"/>
                  </a:lnTo>
                  <a:lnTo>
                    <a:pt x="146" y="186"/>
                  </a:lnTo>
                  <a:lnTo>
                    <a:pt x="133" y="204"/>
                  </a:lnTo>
                  <a:lnTo>
                    <a:pt x="117" y="218"/>
                  </a:lnTo>
                  <a:lnTo>
                    <a:pt x="100" y="226"/>
                  </a:lnTo>
                  <a:lnTo>
                    <a:pt x="82" y="230"/>
                  </a:lnTo>
                  <a:lnTo>
                    <a:pt x="64" y="226"/>
                  </a:lnTo>
                  <a:lnTo>
                    <a:pt x="47" y="218"/>
                  </a:lnTo>
                  <a:lnTo>
                    <a:pt x="30" y="204"/>
                  </a:lnTo>
                  <a:lnTo>
                    <a:pt x="18" y="186"/>
                  </a:lnTo>
                  <a:lnTo>
                    <a:pt x="9" y="165"/>
                  </a:lnTo>
                  <a:lnTo>
                    <a:pt x="2" y="141"/>
                  </a:lnTo>
                  <a:lnTo>
                    <a:pt x="0" y="115"/>
                  </a:lnTo>
                </a:path>
              </a:pathLst>
            </a:custGeom>
            <a:solidFill>
              <a:srgbClr val="CC33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73" name="Rectangle 11"/>
            <p:cNvSpPr>
              <a:spLocks noChangeArrowheads="1"/>
            </p:cNvSpPr>
            <p:nvPr/>
          </p:nvSpPr>
          <p:spPr bwMode="auto">
            <a:xfrm>
              <a:off x="1226" y="2141"/>
              <a:ext cx="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74" name="Rectangle 12"/>
            <p:cNvSpPr>
              <a:spLocks noChangeArrowheads="1"/>
            </p:cNvSpPr>
            <p:nvPr/>
          </p:nvSpPr>
          <p:spPr bwMode="auto">
            <a:xfrm>
              <a:off x="1124" y="2125"/>
              <a:ext cx="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75" name="Rectangle 13"/>
            <p:cNvSpPr>
              <a:spLocks noChangeArrowheads="1"/>
            </p:cNvSpPr>
            <p:nvPr/>
          </p:nvSpPr>
          <p:spPr bwMode="auto">
            <a:xfrm>
              <a:off x="1600" y="1642"/>
              <a:ext cx="330" cy="381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76" name="Rectangle 14"/>
            <p:cNvSpPr>
              <a:spLocks noChangeArrowheads="1"/>
            </p:cNvSpPr>
            <p:nvPr/>
          </p:nvSpPr>
          <p:spPr bwMode="auto">
            <a:xfrm>
              <a:off x="1671" y="1766"/>
              <a:ext cx="23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HPF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77" name="Rectangle 15"/>
            <p:cNvSpPr>
              <a:spLocks noChangeArrowheads="1"/>
            </p:cNvSpPr>
            <p:nvPr/>
          </p:nvSpPr>
          <p:spPr bwMode="auto">
            <a:xfrm>
              <a:off x="1600" y="2405"/>
              <a:ext cx="330" cy="381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78" name="Rectangle 16"/>
            <p:cNvSpPr>
              <a:spLocks noChangeArrowheads="1"/>
            </p:cNvSpPr>
            <p:nvPr/>
          </p:nvSpPr>
          <p:spPr bwMode="auto">
            <a:xfrm>
              <a:off x="1677" y="2528"/>
              <a:ext cx="21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LPF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79" name="Freeform 17"/>
            <p:cNvSpPr>
              <a:spLocks/>
            </p:cNvSpPr>
            <p:nvPr/>
          </p:nvSpPr>
          <p:spPr bwMode="auto">
            <a:xfrm>
              <a:off x="2063" y="1718"/>
              <a:ext cx="198" cy="229"/>
            </a:xfrm>
            <a:custGeom>
              <a:avLst/>
              <a:gdLst>
                <a:gd name="T0" fmla="*/ 0 w 163"/>
                <a:gd name="T1" fmla="*/ 115 h 229"/>
                <a:gd name="T2" fmla="*/ 2 w 163"/>
                <a:gd name="T3" fmla="*/ 89 h 229"/>
                <a:gd name="T4" fmla="*/ 194 w 163"/>
                <a:gd name="T5" fmla="*/ 65 h 229"/>
                <a:gd name="T6" fmla="*/ 419 w 163"/>
                <a:gd name="T7" fmla="*/ 44 h 229"/>
                <a:gd name="T8" fmla="*/ 662 w 163"/>
                <a:gd name="T9" fmla="*/ 24 h 229"/>
                <a:gd name="T10" fmla="*/ 1052 w 163"/>
                <a:gd name="T11" fmla="*/ 11 h 229"/>
                <a:gd name="T12" fmla="*/ 1442 w 163"/>
                <a:gd name="T13" fmla="*/ 3 h 229"/>
                <a:gd name="T14" fmla="*/ 1851 w 163"/>
                <a:gd name="T15" fmla="*/ 0 h 229"/>
                <a:gd name="T16" fmla="*/ 2248 w 163"/>
                <a:gd name="T17" fmla="*/ 3 h 229"/>
                <a:gd name="T18" fmla="*/ 2627 w 163"/>
                <a:gd name="T19" fmla="*/ 11 h 229"/>
                <a:gd name="T20" fmla="*/ 2996 w 163"/>
                <a:gd name="T21" fmla="*/ 24 h 229"/>
                <a:gd name="T22" fmla="*/ 3272 w 163"/>
                <a:gd name="T23" fmla="*/ 44 h 229"/>
                <a:gd name="T24" fmla="*/ 3470 w 163"/>
                <a:gd name="T25" fmla="*/ 65 h 229"/>
                <a:gd name="T26" fmla="*/ 3639 w 163"/>
                <a:gd name="T27" fmla="*/ 89 h 229"/>
                <a:gd name="T28" fmla="*/ 3671 w 163"/>
                <a:gd name="T29" fmla="*/ 115 h 229"/>
                <a:gd name="T30" fmla="*/ 3639 w 163"/>
                <a:gd name="T31" fmla="*/ 141 h 229"/>
                <a:gd name="T32" fmla="*/ 3470 w 163"/>
                <a:gd name="T33" fmla="*/ 165 h 229"/>
                <a:gd name="T34" fmla="*/ 3272 w 163"/>
                <a:gd name="T35" fmla="*/ 186 h 229"/>
                <a:gd name="T36" fmla="*/ 2996 w 163"/>
                <a:gd name="T37" fmla="*/ 204 h 229"/>
                <a:gd name="T38" fmla="*/ 2627 w 163"/>
                <a:gd name="T39" fmla="*/ 218 h 229"/>
                <a:gd name="T40" fmla="*/ 2248 w 163"/>
                <a:gd name="T41" fmla="*/ 226 h 229"/>
                <a:gd name="T42" fmla="*/ 1851 w 163"/>
                <a:gd name="T43" fmla="*/ 229 h 229"/>
                <a:gd name="T44" fmla="*/ 1442 w 163"/>
                <a:gd name="T45" fmla="*/ 226 h 229"/>
                <a:gd name="T46" fmla="*/ 1052 w 163"/>
                <a:gd name="T47" fmla="*/ 218 h 229"/>
                <a:gd name="T48" fmla="*/ 662 w 163"/>
                <a:gd name="T49" fmla="*/ 204 h 229"/>
                <a:gd name="T50" fmla="*/ 419 w 163"/>
                <a:gd name="T51" fmla="*/ 186 h 229"/>
                <a:gd name="T52" fmla="*/ 194 w 163"/>
                <a:gd name="T53" fmla="*/ 165 h 229"/>
                <a:gd name="T54" fmla="*/ 2 w 163"/>
                <a:gd name="T55" fmla="*/ 141 h 229"/>
                <a:gd name="T56" fmla="*/ 0 w 163"/>
                <a:gd name="T57" fmla="*/ 115 h 2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29"/>
                <a:gd name="T89" fmla="*/ 163 w 163"/>
                <a:gd name="T90" fmla="*/ 229 h 2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29">
                  <a:moveTo>
                    <a:pt x="0" y="115"/>
                  </a:moveTo>
                  <a:lnTo>
                    <a:pt x="2" y="89"/>
                  </a:lnTo>
                  <a:lnTo>
                    <a:pt x="9" y="65"/>
                  </a:lnTo>
                  <a:lnTo>
                    <a:pt x="18" y="44"/>
                  </a:lnTo>
                  <a:lnTo>
                    <a:pt x="30" y="24"/>
                  </a:lnTo>
                  <a:lnTo>
                    <a:pt x="47" y="11"/>
                  </a:lnTo>
                  <a:lnTo>
                    <a:pt x="64" y="3"/>
                  </a:lnTo>
                  <a:lnTo>
                    <a:pt x="82" y="0"/>
                  </a:lnTo>
                  <a:lnTo>
                    <a:pt x="100" y="3"/>
                  </a:lnTo>
                  <a:lnTo>
                    <a:pt x="117" y="11"/>
                  </a:lnTo>
                  <a:lnTo>
                    <a:pt x="133" y="24"/>
                  </a:lnTo>
                  <a:lnTo>
                    <a:pt x="146" y="44"/>
                  </a:lnTo>
                  <a:lnTo>
                    <a:pt x="155" y="65"/>
                  </a:lnTo>
                  <a:lnTo>
                    <a:pt x="162" y="89"/>
                  </a:lnTo>
                  <a:lnTo>
                    <a:pt x="163" y="115"/>
                  </a:lnTo>
                  <a:lnTo>
                    <a:pt x="162" y="141"/>
                  </a:lnTo>
                  <a:lnTo>
                    <a:pt x="155" y="165"/>
                  </a:lnTo>
                  <a:lnTo>
                    <a:pt x="146" y="186"/>
                  </a:lnTo>
                  <a:lnTo>
                    <a:pt x="133" y="204"/>
                  </a:lnTo>
                  <a:lnTo>
                    <a:pt x="117" y="218"/>
                  </a:lnTo>
                  <a:lnTo>
                    <a:pt x="100" y="226"/>
                  </a:lnTo>
                  <a:lnTo>
                    <a:pt x="82" y="229"/>
                  </a:lnTo>
                  <a:lnTo>
                    <a:pt x="64" y="226"/>
                  </a:lnTo>
                  <a:lnTo>
                    <a:pt x="47" y="218"/>
                  </a:lnTo>
                  <a:lnTo>
                    <a:pt x="30" y="204"/>
                  </a:lnTo>
                  <a:lnTo>
                    <a:pt x="18" y="186"/>
                  </a:lnTo>
                  <a:lnTo>
                    <a:pt x="9" y="165"/>
                  </a:lnTo>
                  <a:lnTo>
                    <a:pt x="2" y="141"/>
                  </a:lnTo>
                  <a:lnTo>
                    <a:pt x="0" y="115"/>
                  </a:lnTo>
                </a:path>
              </a:pathLst>
            </a:custGeom>
            <a:solidFill>
              <a:srgbClr val="FF99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80" name="Rectangle 18"/>
            <p:cNvSpPr>
              <a:spLocks noChangeArrowheads="1"/>
            </p:cNvSpPr>
            <p:nvPr/>
          </p:nvSpPr>
          <p:spPr bwMode="auto">
            <a:xfrm>
              <a:off x="2187" y="1758"/>
              <a:ext cx="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81" name="Rectangle 19"/>
            <p:cNvSpPr>
              <a:spLocks noChangeArrowheads="1"/>
            </p:cNvSpPr>
            <p:nvPr/>
          </p:nvSpPr>
          <p:spPr bwMode="auto">
            <a:xfrm>
              <a:off x="2085" y="1742"/>
              <a:ext cx="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82" name="Freeform 20"/>
            <p:cNvSpPr>
              <a:spLocks/>
            </p:cNvSpPr>
            <p:nvPr/>
          </p:nvSpPr>
          <p:spPr bwMode="auto">
            <a:xfrm>
              <a:off x="2063" y="2480"/>
              <a:ext cx="198" cy="230"/>
            </a:xfrm>
            <a:custGeom>
              <a:avLst/>
              <a:gdLst>
                <a:gd name="T0" fmla="*/ 0 w 163"/>
                <a:gd name="T1" fmla="*/ 115 h 230"/>
                <a:gd name="T2" fmla="*/ 2 w 163"/>
                <a:gd name="T3" fmla="*/ 91 h 230"/>
                <a:gd name="T4" fmla="*/ 194 w 163"/>
                <a:gd name="T5" fmla="*/ 67 h 230"/>
                <a:gd name="T6" fmla="*/ 419 w 163"/>
                <a:gd name="T7" fmla="*/ 44 h 230"/>
                <a:gd name="T8" fmla="*/ 662 w 163"/>
                <a:gd name="T9" fmla="*/ 26 h 230"/>
                <a:gd name="T10" fmla="*/ 1052 w 163"/>
                <a:gd name="T11" fmla="*/ 12 h 230"/>
                <a:gd name="T12" fmla="*/ 1442 w 163"/>
                <a:gd name="T13" fmla="*/ 4 h 230"/>
                <a:gd name="T14" fmla="*/ 1851 w 163"/>
                <a:gd name="T15" fmla="*/ 0 h 230"/>
                <a:gd name="T16" fmla="*/ 2248 w 163"/>
                <a:gd name="T17" fmla="*/ 4 h 230"/>
                <a:gd name="T18" fmla="*/ 2627 w 163"/>
                <a:gd name="T19" fmla="*/ 12 h 230"/>
                <a:gd name="T20" fmla="*/ 2996 w 163"/>
                <a:gd name="T21" fmla="*/ 26 h 230"/>
                <a:gd name="T22" fmla="*/ 3272 w 163"/>
                <a:gd name="T23" fmla="*/ 44 h 230"/>
                <a:gd name="T24" fmla="*/ 3470 w 163"/>
                <a:gd name="T25" fmla="*/ 67 h 230"/>
                <a:gd name="T26" fmla="*/ 3639 w 163"/>
                <a:gd name="T27" fmla="*/ 91 h 230"/>
                <a:gd name="T28" fmla="*/ 3671 w 163"/>
                <a:gd name="T29" fmla="*/ 115 h 230"/>
                <a:gd name="T30" fmla="*/ 3639 w 163"/>
                <a:gd name="T31" fmla="*/ 141 h 230"/>
                <a:gd name="T32" fmla="*/ 3470 w 163"/>
                <a:gd name="T33" fmla="*/ 165 h 230"/>
                <a:gd name="T34" fmla="*/ 3272 w 163"/>
                <a:gd name="T35" fmla="*/ 186 h 230"/>
                <a:gd name="T36" fmla="*/ 2996 w 163"/>
                <a:gd name="T37" fmla="*/ 206 h 230"/>
                <a:gd name="T38" fmla="*/ 2627 w 163"/>
                <a:gd name="T39" fmla="*/ 219 h 230"/>
                <a:gd name="T40" fmla="*/ 2248 w 163"/>
                <a:gd name="T41" fmla="*/ 227 h 230"/>
                <a:gd name="T42" fmla="*/ 1851 w 163"/>
                <a:gd name="T43" fmla="*/ 230 h 230"/>
                <a:gd name="T44" fmla="*/ 1442 w 163"/>
                <a:gd name="T45" fmla="*/ 227 h 230"/>
                <a:gd name="T46" fmla="*/ 1052 w 163"/>
                <a:gd name="T47" fmla="*/ 219 h 230"/>
                <a:gd name="T48" fmla="*/ 662 w 163"/>
                <a:gd name="T49" fmla="*/ 206 h 230"/>
                <a:gd name="T50" fmla="*/ 419 w 163"/>
                <a:gd name="T51" fmla="*/ 186 h 230"/>
                <a:gd name="T52" fmla="*/ 194 w 163"/>
                <a:gd name="T53" fmla="*/ 165 h 230"/>
                <a:gd name="T54" fmla="*/ 2 w 163"/>
                <a:gd name="T55" fmla="*/ 141 h 230"/>
                <a:gd name="T56" fmla="*/ 0 w 163"/>
                <a:gd name="T57" fmla="*/ 115 h 2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30"/>
                <a:gd name="T89" fmla="*/ 163 w 163"/>
                <a:gd name="T90" fmla="*/ 230 h 2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30">
                  <a:moveTo>
                    <a:pt x="0" y="115"/>
                  </a:moveTo>
                  <a:lnTo>
                    <a:pt x="2" y="91"/>
                  </a:lnTo>
                  <a:lnTo>
                    <a:pt x="9" y="67"/>
                  </a:lnTo>
                  <a:lnTo>
                    <a:pt x="18" y="44"/>
                  </a:lnTo>
                  <a:lnTo>
                    <a:pt x="30" y="26"/>
                  </a:lnTo>
                  <a:lnTo>
                    <a:pt x="47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0" y="4"/>
                  </a:lnTo>
                  <a:lnTo>
                    <a:pt x="117" y="12"/>
                  </a:lnTo>
                  <a:lnTo>
                    <a:pt x="133" y="26"/>
                  </a:lnTo>
                  <a:lnTo>
                    <a:pt x="146" y="44"/>
                  </a:lnTo>
                  <a:lnTo>
                    <a:pt x="155" y="67"/>
                  </a:lnTo>
                  <a:lnTo>
                    <a:pt x="162" y="91"/>
                  </a:lnTo>
                  <a:lnTo>
                    <a:pt x="163" y="115"/>
                  </a:lnTo>
                  <a:lnTo>
                    <a:pt x="162" y="141"/>
                  </a:lnTo>
                  <a:lnTo>
                    <a:pt x="155" y="165"/>
                  </a:lnTo>
                  <a:lnTo>
                    <a:pt x="146" y="186"/>
                  </a:lnTo>
                  <a:lnTo>
                    <a:pt x="133" y="206"/>
                  </a:lnTo>
                  <a:lnTo>
                    <a:pt x="117" y="219"/>
                  </a:lnTo>
                  <a:lnTo>
                    <a:pt x="100" y="227"/>
                  </a:lnTo>
                  <a:lnTo>
                    <a:pt x="82" y="230"/>
                  </a:lnTo>
                  <a:lnTo>
                    <a:pt x="64" y="227"/>
                  </a:lnTo>
                  <a:lnTo>
                    <a:pt x="47" y="219"/>
                  </a:lnTo>
                  <a:lnTo>
                    <a:pt x="30" y="206"/>
                  </a:lnTo>
                  <a:lnTo>
                    <a:pt x="18" y="186"/>
                  </a:lnTo>
                  <a:lnTo>
                    <a:pt x="9" y="165"/>
                  </a:lnTo>
                  <a:lnTo>
                    <a:pt x="2" y="141"/>
                  </a:lnTo>
                  <a:lnTo>
                    <a:pt x="0" y="115"/>
                  </a:lnTo>
                </a:path>
              </a:pathLst>
            </a:custGeom>
            <a:solidFill>
              <a:srgbClr val="FF99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83" name="Rectangle 21"/>
            <p:cNvSpPr>
              <a:spLocks noChangeArrowheads="1"/>
            </p:cNvSpPr>
            <p:nvPr/>
          </p:nvSpPr>
          <p:spPr bwMode="auto">
            <a:xfrm>
              <a:off x="2187" y="2522"/>
              <a:ext cx="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84" name="Rectangle 22"/>
            <p:cNvSpPr>
              <a:spLocks noChangeArrowheads="1"/>
            </p:cNvSpPr>
            <p:nvPr/>
          </p:nvSpPr>
          <p:spPr bwMode="auto">
            <a:xfrm>
              <a:off x="2085" y="2506"/>
              <a:ext cx="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85" name="Rectangle 23"/>
            <p:cNvSpPr>
              <a:spLocks noChangeArrowheads="1"/>
            </p:cNvSpPr>
            <p:nvPr/>
          </p:nvSpPr>
          <p:spPr bwMode="auto">
            <a:xfrm>
              <a:off x="176" y="1622"/>
              <a:ext cx="235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2000" i="1">
                  <a:solidFill>
                    <a:srgbClr val="0432FF"/>
                  </a:solidFill>
                </a:rPr>
                <a:t>f[n]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86" name="Line 24"/>
            <p:cNvSpPr>
              <a:spLocks noChangeShapeType="1"/>
            </p:cNvSpPr>
            <p:nvPr/>
          </p:nvSpPr>
          <p:spPr bwMode="auto">
            <a:xfrm>
              <a:off x="970" y="1452"/>
              <a:ext cx="132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87" name="Line 25"/>
            <p:cNvSpPr>
              <a:spLocks noChangeShapeType="1"/>
            </p:cNvSpPr>
            <p:nvPr/>
          </p:nvSpPr>
          <p:spPr bwMode="auto">
            <a:xfrm>
              <a:off x="970" y="2214"/>
              <a:ext cx="132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88" name="Line 26"/>
            <p:cNvSpPr>
              <a:spLocks noChangeShapeType="1"/>
            </p:cNvSpPr>
            <p:nvPr/>
          </p:nvSpPr>
          <p:spPr bwMode="auto">
            <a:xfrm>
              <a:off x="1930" y="1833"/>
              <a:ext cx="133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89" name="Line 27"/>
            <p:cNvSpPr>
              <a:spLocks noChangeShapeType="1"/>
            </p:cNvSpPr>
            <p:nvPr/>
          </p:nvSpPr>
          <p:spPr bwMode="auto">
            <a:xfrm>
              <a:off x="1930" y="2595"/>
              <a:ext cx="133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90" name="Line 28"/>
            <p:cNvSpPr>
              <a:spLocks noChangeShapeType="1"/>
            </p:cNvSpPr>
            <p:nvPr/>
          </p:nvSpPr>
          <p:spPr bwMode="auto">
            <a:xfrm>
              <a:off x="1301" y="1452"/>
              <a:ext cx="133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91" name="Line 29"/>
            <p:cNvSpPr>
              <a:spLocks noChangeShapeType="1"/>
            </p:cNvSpPr>
            <p:nvPr/>
          </p:nvSpPr>
          <p:spPr bwMode="auto">
            <a:xfrm>
              <a:off x="2261" y="1833"/>
              <a:ext cx="198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grpSp>
          <p:nvGrpSpPr>
            <p:cNvPr id="392" name="Group 30"/>
            <p:cNvGrpSpPr>
              <a:grpSpLocks/>
            </p:cNvGrpSpPr>
            <p:nvPr/>
          </p:nvGrpSpPr>
          <p:grpSpPr bwMode="auto">
            <a:xfrm>
              <a:off x="1301" y="1830"/>
              <a:ext cx="299" cy="764"/>
              <a:chOff x="2807" y="2472"/>
              <a:chExt cx="246" cy="764"/>
            </a:xfrm>
          </p:grpSpPr>
          <p:sp>
            <p:nvSpPr>
              <p:cNvPr id="447" name="Freeform 31"/>
              <p:cNvSpPr>
                <a:spLocks/>
              </p:cNvSpPr>
              <p:nvPr/>
            </p:nvSpPr>
            <p:spPr bwMode="auto">
              <a:xfrm>
                <a:off x="2807" y="2472"/>
                <a:ext cx="246" cy="383"/>
              </a:xfrm>
              <a:custGeom>
                <a:avLst/>
                <a:gdLst>
                  <a:gd name="T0" fmla="*/ 0 w 246"/>
                  <a:gd name="T1" fmla="*/ 383 h 383"/>
                  <a:gd name="T2" fmla="*/ 110 w 246"/>
                  <a:gd name="T3" fmla="*/ 383 h 383"/>
                  <a:gd name="T4" fmla="*/ 110 w 246"/>
                  <a:gd name="T5" fmla="*/ 0 h 383"/>
                  <a:gd name="T6" fmla="*/ 246 w 246"/>
                  <a:gd name="T7" fmla="*/ 0 h 3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6"/>
                  <a:gd name="T13" fmla="*/ 0 h 383"/>
                  <a:gd name="T14" fmla="*/ 246 w 246"/>
                  <a:gd name="T15" fmla="*/ 383 h 3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6" h="383">
                    <a:moveTo>
                      <a:pt x="0" y="383"/>
                    </a:moveTo>
                    <a:lnTo>
                      <a:pt x="110" y="383"/>
                    </a:lnTo>
                    <a:lnTo>
                      <a:pt x="110" y="0"/>
                    </a:lnTo>
                    <a:lnTo>
                      <a:pt x="246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448" name="Freeform 32"/>
              <p:cNvSpPr>
                <a:spLocks/>
              </p:cNvSpPr>
              <p:nvPr/>
            </p:nvSpPr>
            <p:spPr bwMode="auto">
              <a:xfrm>
                <a:off x="2917" y="2855"/>
                <a:ext cx="136" cy="381"/>
              </a:xfrm>
              <a:custGeom>
                <a:avLst/>
                <a:gdLst>
                  <a:gd name="T0" fmla="*/ 136 w 136"/>
                  <a:gd name="T1" fmla="*/ 381 h 381"/>
                  <a:gd name="T2" fmla="*/ 0 w 136"/>
                  <a:gd name="T3" fmla="*/ 381 h 381"/>
                  <a:gd name="T4" fmla="*/ 0 w 136"/>
                  <a:gd name="T5" fmla="*/ 0 h 381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381"/>
                  <a:gd name="T11" fmla="*/ 136 w 136"/>
                  <a:gd name="T12" fmla="*/ 381 h 3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381">
                    <a:moveTo>
                      <a:pt x="136" y="381"/>
                    </a:moveTo>
                    <a:lnTo>
                      <a:pt x="0" y="381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</p:grpSp>
        <p:grpSp>
          <p:nvGrpSpPr>
            <p:cNvPr id="393" name="Group 33"/>
            <p:cNvGrpSpPr>
              <a:grpSpLocks/>
            </p:cNvGrpSpPr>
            <p:nvPr/>
          </p:nvGrpSpPr>
          <p:grpSpPr bwMode="auto">
            <a:xfrm>
              <a:off x="340" y="1453"/>
              <a:ext cx="299" cy="764"/>
              <a:chOff x="2807" y="2472"/>
              <a:chExt cx="246" cy="764"/>
            </a:xfrm>
          </p:grpSpPr>
          <p:sp>
            <p:nvSpPr>
              <p:cNvPr id="445" name="Freeform 34"/>
              <p:cNvSpPr>
                <a:spLocks/>
              </p:cNvSpPr>
              <p:nvPr/>
            </p:nvSpPr>
            <p:spPr bwMode="auto">
              <a:xfrm>
                <a:off x="2807" y="2472"/>
                <a:ext cx="246" cy="383"/>
              </a:xfrm>
              <a:custGeom>
                <a:avLst/>
                <a:gdLst>
                  <a:gd name="T0" fmla="*/ 0 w 246"/>
                  <a:gd name="T1" fmla="*/ 383 h 383"/>
                  <a:gd name="T2" fmla="*/ 110 w 246"/>
                  <a:gd name="T3" fmla="*/ 383 h 383"/>
                  <a:gd name="T4" fmla="*/ 110 w 246"/>
                  <a:gd name="T5" fmla="*/ 0 h 383"/>
                  <a:gd name="T6" fmla="*/ 246 w 246"/>
                  <a:gd name="T7" fmla="*/ 0 h 3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6"/>
                  <a:gd name="T13" fmla="*/ 0 h 383"/>
                  <a:gd name="T14" fmla="*/ 246 w 246"/>
                  <a:gd name="T15" fmla="*/ 383 h 3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6" h="383">
                    <a:moveTo>
                      <a:pt x="0" y="383"/>
                    </a:moveTo>
                    <a:lnTo>
                      <a:pt x="110" y="383"/>
                    </a:lnTo>
                    <a:lnTo>
                      <a:pt x="110" y="0"/>
                    </a:lnTo>
                    <a:lnTo>
                      <a:pt x="246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446" name="Freeform 35"/>
              <p:cNvSpPr>
                <a:spLocks/>
              </p:cNvSpPr>
              <p:nvPr/>
            </p:nvSpPr>
            <p:spPr bwMode="auto">
              <a:xfrm>
                <a:off x="2917" y="2855"/>
                <a:ext cx="136" cy="381"/>
              </a:xfrm>
              <a:custGeom>
                <a:avLst/>
                <a:gdLst>
                  <a:gd name="T0" fmla="*/ 136 w 136"/>
                  <a:gd name="T1" fmla="*/ 381 h 381"/>
                  <a:gd name="T2" fmla="*/ 0 w 136"/>
                  <a:gd name="T3" fmla="*/ 381 h 381"/>
                  <a:gd name="T4" fmla="*/ 0 w 136"/>
                  <a:gd name="T5" fmla="*/ 0 h 381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381"/>
                  <a:gd name="T11" fmla="*/ 136 w 136"/>
                  <a:gd name="T12" fmla="*/ 381 h 3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381">
                    <a:moveTo>
                      <a:pt x="136" y="381"/>
                    </a:moveTo>
                    <a:lnTo>
                      <a:pt x="0" y="381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</p:grpSp>
        <p:sp>
          <p:nvSpPr>
            <p:cNvPr id="394" name="Text Box 36"/>
            <p:cNvSpPr txBox="1">
              <a:spLocks noChangeArrowheads="1"/>
            </p:cNvSpPr>
            <p:nvPr/>
          </p:nvSpPr>
          <p:spPr bwMode="auto">
            <a:xfrm>
              <a:off x="607" y="1411"/>
              <a:ext cx="43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>
                  <a:solidFill>
                    <a:srgbClr val="0432FF"/>
                  </a:solidFill>
                </a:rPr>
                <a:t>g</a:t>
              </a:r>
            </a:p>
          </p:txBody>
        </p:sp>
        <p:sp>
          <p:nvSpPr>
            <p:cNvPr id="395" name="Text Box 37"/>
            <p:cNvSpPr txBox="1">
              <a:spLocks noChangeArrowheads="1"/>
            </p:cNvSpPr>
            <p:nvPr/>
          </p:nvSpPr>
          <p:spPr bwMode="auto">
            <a:xfrm>
              <a:off x="690" y="2187"/>
              <a:ext cx="43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>
                  <a:solidFill>
                    <a:srgbClr val="0432FF"/>
                  </a:solidFill>
                </a:rPr>
                <a:t>h</a:t>
              </a:r>
            </a:p>
          </p:txBody>
        </p:sp>
        <p:sp>
          <p:nvSpPr>
            <p:cNvPr id="396" name="Rectangle 38"/>
            <p:cNvSpPr>
              <a:spLocks noChangeArrowheads="1"/>
            </p:cNvSpPr>
            <p:nvPr/>
          </p:nvSpPr>
          <p:spPr bwMode="auto">
            <a:xfrm>
              <a:off x="1540" y="1181"/>
              <a:ext cx="1424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Coefficients</a:t>
              </a:r>
            </a:p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Level 1</a:t>
              </a:r>
            </a:p>
          </p:txBody>
        </p:sp>
        <p:sp>
          <p:nvSpPr>
            <p:cNvPr id="397" name="Line 39"/>
            <p:cNvSpPr>
              <a:spLocks noChangeShapeType="1"/>
            </p:cNvSpPr>
            <p:nvPr/>
          </p:nvSpPr>
          <p:spPr bwMode="auto">
            <a:xfrm>
              <a:off x="2261" y="2593"/>
              <a:ext cx="166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398" name="Rectangle 40"/>
            <p:cNvSpPr>
              <a:spLocks noChangeArrowheads="1"/>
            </p:cNvSpPr>
            <p:nvPr/>
          </p:nvSpPr>
          <p:spPr bwMode="auto">
            <a:xfrm flipH="1">
              <a:off x="4618" y="1261"/>
              <a:ext cx="331" cy="381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399" name="Rectangle 41"/>
            <p:cNvSpPr>
              <a:spLocks noChangeArrowheads="1"/>
            </p:cNvSpPr>
            <p:nvPr/>
          </p:nvSpPr>
          <p:spPr bwMode="auto">
            <a:xfrm flipH="1">
              <a:off x="4674" y="1323"/>
              <a:ext cx="23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HPF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00" name="Rectangle 42"/>
            <p:cNvSpPr>
              <a:spLocks noChangeArrowheads="1"/>
            </p:cNvSpPr>
            <p:nvPr/>
          </p:nvSpPr>
          <p:spPr bwMode="auto">
            <a:xfrm flipH="1">
              <a:off x="4618" y="2023"/>
              <a:ext cx="331" cy="382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01" name="Rectangle 43"/>
            <p:cNvSpPr>
              <a:spLocks noChangeArrowheads="1"/>
            </p:cNvSpPr>
            <p:nvPr/>
          </p:nvSpPr>
          <p:spPr bwMode="auto">
            <a:xfrm flipH="1">
              <a:off x="4693" y="2043"/>
              <a:ext cx="21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LPF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02" name="Freeform 44"/>
            <p:cNvSpPr>
              <a:spLocks/>
            </p:cNvSpPr>
            <p:nvPr/>
          </p:nvSpPr>
          <p:spPr bwMode="auto">
            <a:xfrm flipH="1">
              <a:off x="4287" y="1337"/>
              <a:ext cx="199" cy="228"/>
            </a:xfrm>
            <a:custGeom>
              <a:avLst/>
              <a:gdLst>
                <a:gd name="T0" fmla="*/ 0 w 163"/>
                <a:gd name="T1" fmla="*/ 115 h 228"/>
                <a:gd name="T2" fmla="*/ 2 w 163"/>
                <a:gd name="T3" fmla="*/ 89 h 228"/>
                <a:gd name="T4" fmla="*/ 209 w 163"/>
                <a:gd name="T5" fmla="*/ 65 h 228"/>
                <a:gd name="T6" fmla="*/ 440 w 163"/>
                <a:gd name="T7" fmla="*/ 42 h 228"/>
                <a:gd name="T8" fmla="*/ 735 w 163"/>
                <a:gd name="T9" fmla="*/ 24 h 228"/>
                <a:gd name="T10" fmla="*/ 1139 w 163"/>
                <a:gd name="T11" fmla="*/ 11 h 228"/>
                <a:gd name="T12" fmla="*/ 1558 w 163"/>
                <a:gd name="T13" fmla="*/ 3 h 228"/>
                <a:gd name="T14" fmla="*/ 1992 w 163"/>
                <a:gd name="T15" fmla="*/ 0 h 228"/>
                <a:gd name="T16" fmla="*/ 2432 w 163"/>
                <a:gd name="T17" fmla="*/ 3 h 228"/>
                <a:gd name="T18" fmla="*/ 2860 w 163"/>
                <a:gd name="T19" fmla="*/ 11 h 228"/>
                <a:gd name="T20" fmla="*/ 3239 w 163"/>
                <a:gd name="T21" fmla="*/ 24 h 228"/>
                <a:gd name="T22" fmla="*/ 3551 w 163"/>
                <a:gd name="T23" fmla="*/ 42 h 228"/>
                <a:gd name="T24" fmla="*/ 3772 w 163"/>
                <a:gd name="T25" fmla="*/ 65 h 228"/>
                <a:gd name="T26" fmla="*/ 3954 w 163"/>
                <a:gd name="T27" fmla="*/ 89 h 228"/>
                <a:gd name="T28" fmla="*/ 3976 w 163"/>
                <a:gd name="T29" fmla="*/ 115 h 228"/>
                <a:gd name="T30" fmla="*/ 3954 w 163"/>
                <a:gd name="T31" fmla="*/ 139 h 228"/>
                <a:gd name="T32" fmla="*/ 3772 w 163"/>
                <a:gd name="T33" fmla="*/ 163 h 228"/>
                <a:gd name="T34" fmla="*/ 3551 w 163"/>
                <a:gd name="T35" fmla="*/ 186 h 228"/>
                <a:gd name="T36" fmla="*/ 3239 w 163"/>
                <a:gd name="T37" fmla="*/ 203 h 228"/>
                <a:gd name="T38" fmla="*/ 2860 w 163"/>
                <a:gd name="T39" fmla="*/ 216 h 228"/>
                <a:gd name="T40" fmla="*/ 2432 w 163"/>
                <a:gd name="T41" fmla="*/ 226 h 228"/>
                <a:gd name="T42" fmla="*/ 1992 w 163"/>
                <a:gd name="T43" fmla="*/ 228 h 228"/>
                <a:gd name="T44" fmla="*/ 1558 w 163"/>
                <a:gd name="T45" fmla="*/ 226 h 228"/>
                <a:gd name="T46" fmla="*/ 1139 w 163"/>
                <a:gd name="T47" fmla="*/ 216 h 228"/>
                <a:gd name="T48" fmla="*/ 735 w 163"/>
                <a:gd name="T49" fmla="*/ 203 h 228"/>
                <a:gd name="T50" fmla="*/ 440 w 163"/>
                <a:gd name="T51" fmla="*/ 186 h 228"/>
                <a:gd name="T52" fmla="*/ 209 w 163"/>
                <a:gd name="T53" fmla="*/ 163 h 228"/>
                <a:gd name="T54" fmla="*/ 2 w 163"/>
                <a:gd name="T55" fmla="*/ 139 h 228"/>
                <a:gd name="T56" fmla="*/ 0 w 163"/>
                <a:gd name="T57" fmla="*/ 115 h 2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28"/>
                <a:gd name="T89" fmla="*/ 163 w 163"/>
                <a:gd name="T90" fmla="*/ 228 h 2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28">
                  <a:moveTo>
                    <a:pt x="0" y="115"/>
                  </a:moveTo>
                  <a:lnTo>
                    <a:pt x="2" y="89"/>
                  </a:lnTo>
                  <a:lnTo>
                    <a:pt x="9" y="65"/>
                  </a:lnTo>
                  <a:lnTo>
                    <a:pt x="18" y="42"/>
                  </a:lnTo>
                  <a:lnTo>
                    <a:pt x="30" y="24"/>
                  </a:lnTo>
                  <a:lnTo>
                    <a:pt x="47" y="11"/>
                  </a:lnTo>
                  <a:lnTo>
                    <a:pt x="64" y="3"/>
                  </a:lnTo>
                  <a:lnTo>
                    <a:pt x="82" y="0"/>
                  </a:lnTo>
                  <a:lnTo>
                    <a:pt x="100" y="3"/>
                  </a:lnTo>
                  <a:lnTo>
                    <a:pt x="117" y="11"/>
                  </a:lnTo>
                  <a:lnTo>
                    <a:pt x="133" y="24"/>
                  </a:lnTo>
                  <a:lnTo>
                    <a:pt x="146" y="42"/>
                  </a:lnTo>
                  <a:lnTo>
                    <a:pt x="155" y="65"/>
                  </a:lnTo>
                  <a:lnTo>
                    <a:pt x="162" y="89"/>
                  </a:lnTo>
                  <a:lnTo>
                    <a:pt x="163" y="115"/>
                  </a:lnTo>
                  <a:lnTo>
                    <a:pt x="162" y="139"/>
                  </a:lnTo>
                  <a:lnTo>
                    <a:pt x="155" y="163"/>
                  </a:lnTo>
                  <a:lnTo>
                    <a:pt x="146" y="186"/>
                  </a:lnTo>
                  <a:lnTo>
                    <a:pt x="133" y="203"/>
                  </a:lnTo>
                  <a:lnTo>
                    <a:pt x="117" y="216"/>
                  </a:lnTo>
                  <a:lnTo>
                    <a:pt x="100" y="226"/>
                  </a:lnTo>
                  <a:lnTo>
                    <a:pt x="82" y="228"/>
                  </a:lnTo>
                  <a:lnTo>
                    <a:pt x="64" y="226"/>
                  </a:lnTo>
                  <a:lnTo>
                    <a:pt x="47" y="216"/>
                  </a:lnTo>
                  <a:lnTo>
                    <a:pt x="30" y="203"/>
                  </a:lnTo>
                  <a:lnTo>
                    <a:pt x="18" y="186"/>
                  </a:lnTo>
                  <a:lnTo>
                    <a:pt x="9" y="163"/>
                  </a:lnTo>
                  <a:lnTo>
                    <a:pt x="2" y="139"/>
                  </a:lnTo>
                  <a:lnTo>
                    <a:pt x="0" y="115"/>
                  </a:lnTo>
                </a:path>
              </a:pathLst>
            </a:custGeom>
            <a:solidFill>
              <a:srgbClr val="FF99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03" name="Rectangle 45"/>
            <p:cNvSpPr>
              <a:spLocks noChangeArrowheads="1"/>
            </p:cNvSpPr>
            <p:nvPr/>
          </p:nvSpPr>
          <p:spPr bwMode="auto">
            <a:xfrm flipH="1">
              <a:off x="4390" y="1368"/>
              <a:ext cx="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04" name="Rectangle 46"/>
            <p:cNvSpPr>
              <a:spLocks noChangeArrowheads="1"/>
            </p:cNvSpPr>
            <p:nvPr/>
          </p:nvSpPr>
          <p:spPr bwMode="auto">
            <a:xfrm flipH="1" flipV="1">
              <a:off x="4313" y="1355"/>
              <a:ext cx="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05" name="Freeform 47"/>
            <p:cNvSpPr>
              <a:spLocks/>
            </p:cNvSpPr>
            <p:nvPr/>
          </p:nvSpPr>
          <p:spPr bwMode="auto">
            <a:xfrm flipH="1">
              <a:off x="4287" y="2099"/>
              <a:ext cx="199" cy="230"/>
            </a:xfrm>
            <a:custGeom>
              <a:avLst/>
              <a:gdLst>
                <a:gd name="T0" fmla="*/ 0 w 163"/>
                <a:gd name="T1" fmla="*/ 115 h 230"/>
                <a:gd name="T2" fmla="*/ 2 w 163"/>
                <a:gd name="T3" fmla="*/ 89 h 230"/>
                <a:gd name="T4" fmla="*/ 209 w 163"/>
                <a:gd name="T5" fmla="*/ 65 h 230"/>
                <a:gd name="T6" fmla="*/ 440 w 163"/>
                <a:gd name="T7" fmla="*/ 44 h 230"/>
                <a:gd name="T8" fmla="*/ 735 w 163"/>
                <a:gd name="T9" fmla="*/ 26 h 230"/>
                <a:gd name="T10" fmla="*/ 1139 w 163"/>
                <a:gd name="T11" fmla="*/ 12 h 230"/>
                <a:gd name="T12" fmla="*/ 1558 w 163"/>
                <a:gd name="T13" fmla="*/ 4 h 230"/>
                <a:gd name="T14" fmla="*/ 1992 w 163"/>
                <a:gd name="T15" fmla="*/ 0 h 230"/>
                <a:gd name="T16" fmla="*/ 2432 w 163"/>
                <a:gd name="T17" fmla="*/ 4 h 230"/>
                <a:gd name="T18" fmla="*/ 2860 w 163"/>
                <a:gd name="T19" fmla="*/ 12 h 230"/>
                <a:gd name="T20" fmla="*/ 3239 w 163"/>
                <a:gd name="T21" fmla="*/ 26 h 230"/>
                <a:gd name="T22" fmla="*/ 3551 w 163"/>
                <a:gd name="T23" fmla="*/ 44 h 230"/>
                <a:gd name="T24" fmla="*/ 3772 w 163"/>
                <a:gd name="T25" fmla="*/ 65 h 230"/>
                <a:gd name="T26" fmla="*/ 3954 w 163"/>
                <a:gd name="T27" fmla="*/ 89 h 230"/>
                <a:gd name="T28" fmla="*/ 3976 w 163"/>
                <a:gd name="T29" fmla="*/ 115 h 230"/>
                <a:gd name="T30" fmla="*/ 3954 w 163"/>
                <a:gd name="T31" fmla="*/ 141 h 230"/>
                <a:gd name="T32" fmla="*/ 3772 w 163"/>
                <a:gd name="T33" fmla="*/ 165 h 230"/>
                <a:gd name="T34" fmla="*/ 3551 w 163"/>
                <a:gd name="T35" fmla="*/ 186 h 230"/>
                <a:gd name="T36" fmla="*/ 3239 w 163"/>
                <a:gd name="T37" fmla="*/ 204 h 230"/>
                <a:gd name="T38" fmla="*/ 2860 w 163"/>
                <a:gd name="T39" fmla="*/ 218 h 230"/>
                <a:gd name="T40" fmla="*/ 2432 w 163"/>
                <a:gd name="T41" fmla="*/ 226 h 230"/>
                <a:gd name="T42" fmla="*/ 1992 w 163"/>
                <a:gd name="T43" fmla="*/ 230 h 230"/>
                <a:gd name="T44" fmla="*/ 1558 w 163"/>
                <a:gd name="T45" fmla="*/ 226 h 230"/>
                <a:gd name="T46" fmla="*/ 1139 w 163"/>
                <a:gd name="T47" fmla="*/ 218 h 230"/>
                <a:gd name="T48" fmla="*/ 735 w 163"/>
                <a:gd name="T49" fmla="*/ 204 h 230"/>
                <a:gd name="T50" fmla="*/ 440 w 163"/>
                <a:gd name="T51" fmla="*/ 186 h 230"/>
                <a:gd name="T52" fmla="*/ 209 w 163"/>
                <a:gd name="T53" fmla="*/ 165 h 230"/>
                <a:gd name="T54" fmla="*/ 2 w 163"/>
                <a:gd name="T55" fmla="*/ 141 h 230"/>
                <a:gd name="T56" fmla="*/ 0 w 163"/>
                <a:gd name="T57" fmla="*/ 115 h 2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30"/>
                <a:gd name="T89" fmla="*/ 163 w 163"/>
                <a:gd name="T90" fmla="*/ 230 h 2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30">
                  <a:moveTo>
                    <a:pt x="0" y="115"/>
                  </a:moveTo>
                  <a:lnTo>
                    <a:pt x="2" y="89"/>
                  </a:lnTo>
                  <a:lnTo>
                    <a:pt x="9" y="65"/>
                  </a:lnTo>
                  <a:lnTo>
                    <a:pt x="18" y="44"/>
                  </a:lnTo>
                  <a:lnTo>
                    <a:pt x="30" y="26"/>
                  </a:lnTo>
                  <a:lnTo>
                    <a:pt x="47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0" y="4"/>
                  </a:lnTo>
                  <a:lnTo>
                    <a:pt x="117" y="12"/>
                  </a:lnTo>
                  <a:lnTo>
                    <a:pt x="133" y="26"/>
                  </a:lnTo>
                  <a:lnTo>
                    <a:pt x="146" y="44"/>
                  </a:lnTo>
                  <a:lnTo>
                    <a:pt x="155" y="65"/>
                  </a:lnTo>
                  <a:lnTo>
                    <a:pt x="162" y="89"/>
                  </a:lnTo>
                  <a:lnTo>
                    <a:pt x="163" y="115"/>
                  </a:lnTo>
                  <a:lnTo>
                    <a:pt x="162" y="141"/>
                  </a:lnTo>
                  <a:lnTo>
                    <a:pt x="155" y="165"/>
                  </a:lnTo>
                  <a:lnTo>
                    <a:pt x="146" y="186"/>
                  </a:lnTo>
                  <a:lnTo>
                    <a:pt x="133" y="204"/>
                  </a:lnTo>
                  <a:lnTo>
                    <a:pt x="117" y="218"/>
                  </a:lnTo>
                  <a:lnTo>
                    <a:pt x="100" y="226"/>
                  </a:lnTo>
                  <a:lnTo>
                    <a:pt x="82" y="230"/>
                  </a:lnTo>
                  <a:lnTo>
                    <a:pt x="64" y="226"/>
                  </a:lnTo>
                  <a:lnTo>
                    <a:pt x="47" y="218"/>
                  </a:lnTo>
                  <a:lnTo>
                    <a:pt x="30" y="204"/>
                  </a:lnTo>
                  <a:lnTo>
                    <a:pt x="18" y="186"/>
                  </a:lnTo>
                  <a:lnTo>
                    <a:pt x="9" y="165"/>
                  </a:lnTo>
                  <a:lnTo>
                    <a:pt x="2" y="141"/>
                  </a:lnTo>
                  <a:lnTo>
                    <a:pt x="0" y="115"/>
                  </a:lnTo>
                </a:path>
              </a:pathLst>
            </a:custGeom>
            <a:solidFill>
              <a:srgbClr val="FF99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06" name="Rectangle 48"/>
            <p:cNvSpPr>
              <a:spLocks noChangeArrowheads="1"/>
            </p:cNvSpPr>
            <p:nvPr/>
          </p:nvSpPr>
          <p:spPr bwMode="auto">
            <a:xfrm flipH="1">
              <a:off x="4390" y="2126"/>
              <a:ext cx="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07" name="Rectangle 49"/>
            <p:cNvSpPr>
              <a:spLocks noChangeArrowheads="1"/>
            </p:cNvSpPr>
            <p:nvPr/>
          </p:nvSpPr>
          <p:spPr bwMode="auto">
            <a:xfrm flipH="1" flipV="1">
              <a:off x="4313" y="2114"/>
              <a:ext cx="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08" name="Rectangle 50"/>
            <p:cNvSpPr>
              <a:spLocks noChangeArrowheads="1"/>
            </p:cNvSpPr>
            <p:nvPr/>
          </p:nvSpPr>
          <p:spPr bwMode="auto">
            <a:xfrm flipH="1">
              <a:off x="3470" y="1642"/>
              <a:ext cx="330" cy="381"/>
            </a:xfrm>
            <a:prstGeom prst="rect">
              <a:avLst/>
            </a:prstGeom>
            <a:solidFill>
              <a:srgbClr val="CC33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09" name="Rectangle 51"/>
            <p:cNvSpPr>
              <a:spLocks noChangeArrowheads="1"/>
            </p:cNvSpPr>
            <p:nvPr/>
          </p:nvSpPr>
          <p:spPr bwMode="auto">
            <a:xfrm flipH="1">
              <a:off x="3524" y="1696"/>
              <a:ext cx="23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HPF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10" name="Rectangle 52"/>
            <p:cNvSpPr>
              <a:spLocks noChangeArrowheads="1"/>
            </p:cNvSpPr>
            <p:nvPr/>
          </p:nvSpPr>
          <p:spPr bwMode="auto">
            <a:xfrm flipH="1">
              <a:off x="3470" y="2405"/>
              <a:ext cx="330" cy="381"/>
            </a:xfrm>
            <a:prstGeom prst="rect">
              <a:avLst/>
            </a:prstGeom>
            <a:solidFill>
              <a:srgbClr val="CC330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11" name="Rectangle 53"/>
            <p:cNvSpPr>
              <a:spLocks noChangeArrowheads="1"/>
            </p:cNvSpPr>
            <p:nvPr/>
          </p:nvSpPr>
          <p:spPr bwMode="auto">
            <a:xfrm flipH="1">
              <a:off x="3524" y="2459"/>
              <a:ext cx="21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400">
                  <a:solidFill>
                    <a:srgbClr val="0432FF"/>
                  </a:solidFill>
                </a:rPr>
                <a:t>LPF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12" name="Freeform 54"/>
            <p:cNvSpPr>
              <a:spLocks/>
            </p:cNvSpPr>
            <p:nvPr/>
          </p:nvSpPr>
          <p:spPr bwMode="auto">
            <a:xfrm flipH="1">
              <a:off x="3139" y="1718"/>
              <a:ext cx="198" cy="229"/>
            </a:xfrm>
            <a:custGeom>
              <a:avLst/>
              <a:gdLst>
                <a:gd name="T0" fmla="*/ 0 w 163"/>
                <a:gd name="T1" fmla="*/ 115 h 229"/>
                <a:gd name="T2" fmla="*/ 2 w 163"/>
                <a:gd name="T3" fmla="*/ 89 h 229"/>
                <a:gd name="T4" fmla="*/ 194 w 163"/>
                <a:gd name="T5" fmla="*/ 65 h 229"/>
                <a:gd name="T6" fmla="*/ 419 w 163"/>
                <a:gd name="T7" fmla="*/ 44 h 229"/>
                <a:gd name="T8" fmla="*/ 662 w 163"/>
                <a:gd name="T9" fmla="*/ 24 h 229"/>
                <a:gd name="T10" fmla="*/ 1052 w 163"/>
                <a:gd name="T11" fmla="*/ 11 h 229"/>
                <a:gd name="T12" fmla="*/ 1442 w 163"/>
                <a:gd name="T13" fmla="*/ 3 h 229"/>
                <a:gd name="T14" fmla="*/ 1851 w 163"/>
                <a:gd name="T15" fmla="*/ 0 h 229"/>
                <a:gd name="T16" fmla="*/ 2248 w 163"/>
                <a:gd name="T17" fmla="*/ 3 h 229"/>
                <a:gd name="T18" fmla="*/ 2627 w 163"/>
                <a:gd name="T19" fmla="*/ 11 h 229"/>
                <a:gd name="T20" fmla="*/ 2996 w 163"/>
                <a:gd name="T21" fmla="*/ 24 h 229"/>
                <a:gd name="T22" fmla="*/ 3272 w 163"/>
                <a:gd name="T23" fmla="*/ 44 h 229"/>
                <a:gd name="T24" fmla="*/ 3470 w 163"/>
                <a:gd name="T25" fmla="*/ 65 h 229"/>
                <a:gd name="T26" fmla="*/ 3639 w 163"/>
                <a:gd name="T27" fmla="*/ 89 h 229"/>
                <a:gd name="T28" fmla="*/ 3671 w 163"/>
                <a:gd name="T29" fmla="*/ 115 h 229"/>
                <a:gd name="T30" fmla="*/ 3639 w 163"/>
                <a:gd name="T31" fmla="*/ 141 h 229"/>
                <a:gd name="T32" fmla="*/ 3470 w 163"/>
                <a:gd name="T33" fmla="*/ 165 h 229"/>
                <a:gd name="T34" fmla="*/ 3272 w 163"/>
                <a:gd name="T35" fmla="*/ 186 h 229"/>
                <a:gd name="T36" fmla="*/ 2996 w 163"/>
                <a:gd name="T37" fmla="*/ 204 h 229"/>
                <a:gd name="T38" fmla="*/ 2627 w 163"/>
                <a:gd name="T39" fmla="*/ 218 h 229"/>
                <a:gd name="T40" fmla="*/ 2248 w 163"/>
                <a:gd name="T41" fmla="*/ 226 h 229"/>
                <a:gd name="T42" fmla="*/ 1851 w 163"/>
                <a:gd name="T43" fmla="*/ 229 h 229"/>
                <a:gd name="T44" fmla="*/ 1442 w 163"/>
                <a:gd name="T45" fmla="*/ 226 h 229"/>
                <a:gd name="T46" fmla="*/ 1052 w 163"/>
                <a:gd name="T47" fmla="*/ 218 h 229"/>
                <a:gd name="T48" fmla="*/ 662 w 163"/>
                <a:gd name="T49" fmla="*/ 204 h 229"/>
                <a:gd name="T50" fmla="*/ 419 w 163"/>
                <a:gd name="T51" fmla="*/ 186 h 229"/>
                <a:gd name="T52" fmla="*/ 194 w 163"/>
                <a:gd name="T53" fmla="*/ 165 h 229"/>
                <a:gd name="T54" fmla="*/ 2 w 163"/>
                <a:gd name="T55" fmla="*/ 141 h 229"/>
                <a:gd name="T56" fmla="*/ 0 w 163"/>
                <a:gd name="T57" fmla="*/ 115 h 2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29"/>
                <a:gd name="T89" fmla="*/ 163 w 163"/>
                <a:gd name="T90" fmla="*/ 229 h 2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29">
                  <a:moveTo>
                    <a:pt x="0" y="115"/>
                  </a:moveTo>
                  <a:lnTo>
                    <a:pt x="2" y="89"/>
                  </a:lnTo>
                  <a:lnTo>
                    <a:pt x="9" y="65"/>
                  </a:lnTo>
                  <a:lnTo>
                    <a:pt x="18" y="44"/>
                  </a:lnTo>
                  <a:lnTo>
                    <a:pt x="30" y="24"/>
                  </a:lnTo>
                  <a:lnTo>
                    <a:pt x="47" y="11"/>
                  </a:lnTo>
                  <a:lnTo>
                    <a:pt x="64" y="3"/>
                  </a:lnTo>
                  <a:lnTo>
                    <a:pt x="82" y="0"/>
                  </a:lnTo>
                  <a:lnTo>
                    <a:pt x="100" y="3"/>
                  </a:lnTo>
                  <a:lnTo>
                    <a:pt x="117" y="11"/>
                  </a:lnTo>
                  <a:lnTo>
                    <a:pt x="133" y="24"/>
                  </a:lnTo>
                  <a:lnTo>
                    <a:pt x="146" y="44"/>
                  </a:lnTo>
                  <a:lnTo>
                    <a:pt x="155" y="65"/>
                  </a:lnTo>
                  <a:lnTo>
                    <a:pt x="162" y="89"/>
                  </a:lnTo>
                  <a:lnTo>
                    <a:pt x="163" y="115"/>
                  </a:lnTo>
                  <a:lnTo>
                    <a:pt x="162" y="141"/>
                  </a:lnTo>
                  <a:lnTo>
                    <a:pt x="155" y="165"/>
                  </a:lnTo>
                  <a:lnTo>
                    <a:pt x="146" y="186"/>
                  </a:lnTo>
                  <a:lnTo>
                    <a:pt x="133" y="204"/>
                  </a:lnTo>
                  <a:lnTo>
                    <a:pt x="117" y="218"/>
                  </a:lnTo>
                  <a:lnTo>
                    <a:pt x="100" y="226"/>
                  </a:lnTo>
                  <a:lnTo>
                    <a:pt x="82" y="229"/>
                  </a:lnTo>
                  <a:lnTo>
                    <a:pt x="64" y="226"/>
                  </a:lnTo>
                  <a:lnTo>
                    <a:pt x="47" y="218"/>
                  </a:lnTo>
                  <a:lnTo>
                    <a:pt x="30" y="204"/>
                  </a:lnTo>
                  <a:lnTo>
                    <a:pt x="18" y="186"/>
                  </a:lnTo>
                  <a:lnTo>
                    <a:pt x="9" y="165"/>
                  </a:lnTo>
                  <a:lnTo>
                    <a:pt x="2" y="141"/>
                  </a:lnTo>
                  <a:lnTo>
                    <a:pt x="0" y="115"/>
                  </a:lnTo>
                </a:path>
              </a:pathLst>
            </a:custGeom>
            <a:solidFill>
              <a:srgbClr val="CC33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13" name="Rectangle 55"/>
            <p:cNvSpPr>
              <a:spLocks noChangeArrowheads="1"/>
            </p:cNvSpPr>
            <p:nvPr/>
          </p:nvSpPr>
          <p:spPr bwMode="auto">
            <a:xfrm flipH="1">
              <a:off x="3247" y="1749"/>
              <a:ext cx="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14" name="Rectangle 56"/>
            <p:cNvSpPr>
              <a:spLocks noChangeArrowheads="1"/>
            </p:cNvSpPr>
            <p:nvPr/>
          </p:nvSpPr>
          <p:spPr bwMode="auto">
            <a:xfrm flipH="1" flipV="1">
              <a:off x="3161" y="1739"/>
              <a:ext cx="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15" name="Freeform 57"/>
            <p:cNvSpPr>
              <a:spLocks/>
            </p:cNvSpPr>
            <p:nvPr/>
          </p:nvSpPr>
          <p:spPr bwMode="auto">
            <a:xfrm flipH="1">
              <a:off x="3139" y="2480"/>
              <a:ext cx="198" cy="230"/>
            </a:xfrm>
            <a:custGeom>
              <a:avLst/>
              <a:gdLst>
                <a:gd name="T0" fmla="*/ 0 w 163"/>
                <a:gd name="T1" fmla="*/ 115 h 230"/>
                <a:gd name="T2" fmla="*/ 2 w 163"/>
                <a:gd name="T3" fmla="*/ 91 h 230"/>
                <a:gd name="T4" fmla="*/ 194 w 163"/>
                <a:gd name="T5" fmla="*/ 67 h 230"/>
                <a:gd name="T6" fmla="*/ 419 w 163"/>
                <a:gd name="T7" fmla="*/ 44 h 230"/>
                <a:gd name="T8" fmla="*/ 662 w 163"/>
                <a:gd name="T9" fmla="*/ 26 h 230"/>
                <a:gd name="T10" fmla="*/ 1052 w 163"/>
                <a:gd name="T11" fmla="*/ 12 h 230"/>
                <a:gd name="T12" fmla="*/ 1442 w 163"/>
                <a:gd name="T13" fmla="*/ 4 h 230"/>
                <a:gd name="T14" fmla="*/ 1851 w 163"/>
                <a:gd name="T15" fmla="*/ 0 h 230"/>
                <a:gd name="T16" fmla="*/ 2248 w 163"/>
                <a:gd name="T17" fmla="*/ 4 h 230"/>
                <a:gd name="T18" fmla="*/ 2627 w 163"/>
                <a:gd name="T19" fmla="*/ 12 h 230"/>
                <a:gd name="T20" fmla="*/ 2996 w 163"/>
                <a:gd name="T21" fmla="*/ 26 h 230"/>
                <a:gd name="T22" fmla="*/ 3272 w 163"/>
                <a:gd name="T23" fmla="*/ 44 h 230"/>
                <a:gd name="T24" fmla="*/ 3470 w 163"/>
                <a:gd name="T25" fmla="*/ 67 h 230"/>
                <a:gd name="T26" fmla="*/ 3639 w 163"/>
                <a:gd name="T27" fmla="*/ 91 h 230"/>
                <a:gd name="T28" fmla="*/ 3671 w 163"/>
                <a:gd name="T29" fmla="*/ 115 h 230"/>
                <a:gd name="T30" fmla="*/ 3639 w 163"/>
                <a:gd name="T31" fmla="*/ 141 h 230"/>
                <a:gd name="T32" fmla="*/ 3470 w 163"/>
                <a:gd name="T33" fmla="*/ 165 h 230"/>
                <a:gd name="T34" fmla="*/ 3272 w 163"/>
                <a:gd name="T35" fmla="*/ 186 h 230"/>
                <a:gd name="T36" fmla="*/ 2996 w 163"/>
                <a:gd name="T37" fmla="*/ 206 h 230"/>
                <a:gd name="T38" fmla="*/ 2627 w 163"/>
                <a:gd name="T39" fmla="*/ 219 h 230"/>
                <a:gd name="T40" fmla="*/ 2248 w 163"/>
                <a:gd name="T41" fmla="*/ 227 h 230"/>
                <a:gd name="T42" fmla="*/ 1851 w 163"/>
                <a:gd name="T43" fmla="*/ 230 h 230"/>
                <a:gd name="T44" fmla="*/ 1442 w 163"/>
                <a:gd name="T45" fmla="*/ 227 h 230"/>
                <a:gd name="T46" fmla="*/ 1052 w 163"/>
                <a:gd name="T47" fmla="*/ 219 h 230"/>
                <a:gd name="T48" fmla="*/ 662 w 163"/>
                <a:gd name="T49" fmla="*/ 206 h 230"/>
                <a:gd name="T50" fmla="*/ 419 w 163"/>
                <a:gd name="T51" fmla="*/ 186 h 230"/>
                <a:gd name="T52" fmla="*/ 194 w 163"/>
                <a:gd name="T53" fmla="*/ 165 h 230"/>
                <a:gd name="T54" fmla="*/ 2 w 163"/>
                <a:gd name="T55" fmla="*/ 141 h 230"/>
                <a:gd name="T56" fmla="*/ 0 w 163"/>
                <a:gd name="T57" fmla="*/ 115 h 2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30"/>
                <a:gd name="T89" fmla="*/ 163 w 163"/>
                <a:gd name="T90" fmla="*/ 230 h 2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30">
                  <a:moveTo>
                    <a:pt x="0" y="115"/>
                  </a:moveTo>
                  <a:lnTo>
                    <a:pt x="2" y="91"/>
                  </a:lnTo>
                  <a:lnTo>
                    <a:pt x="9" y="67"/>
                  </a:lnTo>
                  <a:lnTo>
                    <a:pt x="18" y="44"/>
                  </a:lnTo>
                  <a:lnTo>
                    <a:pt x="30" y="26"/>
                  </a:lnTo>
                  <a:lnTo>
                    <a:pt x="47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0" y="4"/>
                  </a:lnTo>
                  <a:lnTo>
                    <a:pt x="117" y="12"/>
                  </a:lnTo>
                  <a:lnTo>
                    <a:pt x="133" y="26"/>
                  </a:lnTo>
                  <a:lnTo>
                    <a:pt x="146" y="44"/>
                  </a:lnTo>
                  <a:lnTo>
                    <a:pt x="155" y="67"/>
                  </a:lnTo>
                  <a:lnTo>
                    <a:pt x="162" y="91"/>
                  </a:lnTo>
                  <a:lnTo>
                    <a:pt x="163" y="115"/>
                  </a:lnTo>
                  <a:lnTo>
                    <a:pt x="162" y="141"/>
                  </a:lnTo>
                  <a:lnTo>
                    <a:pt x="155" y="165"/>
                  </a:lnTo>
                  <a:lnTo>
                    <a:pt x="146" y="186"/>
                  </a:lnTo>
                  <a:lnTo>
                    <a:pt x="133" y="206"/>
                  </a:lnTo>
                  <a:lnTo>
                    <a:pt x="117" y="219"/>
                  </a:lnTo>
                  <a:lnTo>
                    <a:pt x="100" y="227"/>
                  </a:lnTo>
                  <a:lnTo>
                    <a:pt x="82" y="230"/>
                  </a:lnTo>
                  <a:lnTo>
                    <a:pt x="64" y="227"/>
                  </a:lnTo>
                  <a:lnTo>
                    <a:pt x="47" y="219"/>
                  </a:lnTo>
                  <a:lnTo>
                    <a:pt x="30" y="206"/>
                  </a:lnTo>
                  <a:lnTo>
                    <a:pt x="18" y="186"/>
                  </a:lnTo>
                  <a:lnTo>
                    <a:pt x="9" y="165"/>
                  </a:lnTo>
                  <a:lnTo>
                    <a:pt x="2" y="141"/>
                  </a:lnTo>
                  <a:lnTo>
                    <a:pt x="0" y="115"/>
                  </a:lnTo>
                </a:path>
              </a:pathLst>
            </a:custGeom>
            <a:solidFill>
              <a:srgbClr val="CC33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16" name="Rectangle 58"/>
            <p:cNvSpPr>
              <a:spLocks noChangeArrowheads="1"/>
            </p:cNvSpPr>
            <p:nvPr/>
          </p:nvSpPr>
          <p:spPr bwMode="auto">
            <a:xfrm flipH="1">
              <a:off x="3250" y="2510"/>
              <a:ext cx="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</a:rPr>
                <a:t>2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17" name="Rectangle 59"/>
            <p:cNvSpPr>
              <a:spLocks noChangeArrowheads="1"/>
            </p:cNvSpPr>
            <p:nvPr/>
          </p:nvSpPr>
          <p:spPr bwMode="auto">
            <a:xfrm flipH="1" flipV="1">
              <a:off x="3165" y="2492"/>
              <a:ext cx="8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700">
                  <a:solidFill>
                    <a:srgbClr val="0432FF"/>
                  </a:solidFill>
                  <a:latin typeface="Symbol" charset="2"/>
                </a:rPr>
                <a:t>¯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18" name="Rectangle 60"/>
            <p:cNvSpPr>
              <a:spLocks noChangeArrowheads="1"/>
            </p:cNvSpPr>
            <p:nvPr/>
          </p:nvSpPr>
          <p:spPr bwMode="auto">
            <a:xfrm flipH="1">
              <a:off x="5291" y="1530"/>
              <a:ext cx="235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2000" i="1">
                  <a:solidFill>
                    <a:srgbClr val="0432FF"/>
                  </a:solidFill>
                </a:rPr>
                <a:t>f[n]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19" name="Line 61"/>
            <p:cNvSpPr>
              <a:spLocks noChangeShapeType="1"/>
            </p:cNvSpPr>
            <p:nvPr/>
          </p:nvSpPr>
          <p:spPr bwMode="auto">
            <a:xfrm flipH="1">
              <a:off x="4486" y="1452"/>
              <a:ext cx="132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20" name="Line 62"/>
            <p:cNvSpPr>
              <a:spLocks noChangeShapeType="1"/>
            </p:cNvSpPr>
            <p:nvPr/>
          </p:nvSpPr>
          <p:spPr bwMode="auto">
            <a:xfrm flipH="1">
              <a:off x="4486" y="2214"/>
              <a:ext cx="132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21" name="Line 63"/>
            <p:cNvSpPr>
              <a:spLocks noChangeShapeType="1"/>
            </p:cNvSpPr>
            <p:nvPr/>
          </p:nvSpPr>
          <p:spPr bwMode="auto">
            <a:xfrm flipH="1">
              <a:off x="3337" y="1833"/>
              <a:ext cx="133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22" name="Line 64"/>
            <p:cNvSpPr>
              <a:spLocks noChangeShapeType="1"/>
            </p:cNvSpPr>
            <p:nvPr/>
          </p:nvSpPr>
          <p:spPr bwMode="auto">
            <a:xfrm flipH="1">
              <a:off x="3337" y="2595"/>
              <a:ext cx="133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23" name="Line 65"/>
            <p:cNvSpPr>
              <a:spLocks noChangeShapeType="1"/>
            </p:cNvSpPr>
            <p:nvPr/>
          </p:nvSpPr>
          <p:spPr bwMode="auto">
            <a:xfrm flipH="1">
              <a:off x="4154" y="1452"/>
              <a:ext cx="133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24" name="Line 66"/>
            <p:cNvSpPr>
              <a:spLocks noChangeShapeType="1"/>
            </p:cNvSpPr>
            <p:nvPr/>
          </p:nvSpPr>
          <p:spPr bwMode="auto">
            <a:xfrm flipH="1">
              <a:off x="2973" y="1833"/>
              <a:ext cx="166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grpSp>
          <p:nvGrpSpPr>
            <p:cNvPr id="425" name="Group 67"/>
            <p:cNvGrpSpPr>
              <a:grpSpLocks/>
            </p:cNvGrpSpPr>
            <p:nvPr/>
          </p:nvGrpSpPr>
          <p:grpSpPr bwMode="auto">
            <a:xfrm flipH="1">
              <a:off x="3797" y="1830"/>
              <a:ext cx="490" cy="764"/>
              <a:chOff x="2807" y="2472"/>
              <a:chExt cx="246" cy="764"/>
            </a:xfrm>
          </p:grpSpPr>
          <p:sp>
            <p:nvSpPr>
              <p:cNvPr id="443" name="Freeform 68"/>
              <p:cNvSpPr>
                <a:spLocks/>
              </p:cNvSpPr>
              <p:nvPr/>
            </p:nvSpPr>
            <p:spPr bwMode="auto">
              <a:xfrm>
                <a:off x="2807" y="2472"/>
                <a:ext cx="246" cy="383"/>
              </a:xfrm>
              <a:custGeom>
                <a:avLst/>
                <a:gdLst>
                  <a:gd name="T0" fmla="*/ 0 w 246"/>
                  <a:gd name="T1" fmla="*/ 383 h 383"/>
                  <a:gd name="T2" fmla="*/ 110 w 246"/>
                  <a:gd name="T3" fmla="*/ 383 h 383"/>
                  <a:gd name="T4" fmla="*/ 110 w 246"/>
                  <a:gd name="T5" fmla="*/ 0 h 383"/>
                  <a:gd name="T6" fmla="*/ 246 w 246"/>
                  <a:gd name="T7" fmla="*/ 0 h 3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6"/>
                  <a:gd name="T13" fmla="*/ 0 h 383"/>
                  <a:gd name="T14" fmla="*/ 246 w 246"/>
                  <a:gd name="T15" fmla="*/ 383 h 3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6" h="383">
                    <a:moveTo>
                      <a:pt x="0" y="383"/>
                    </a:moveTo>
                    <a:lnTo>
                      <a:pt x="110" y="383"/>
                    </a:lnTo>
                    <a:lnTo>
                      <a:pt x="110" y="0"/>
                    </a:lnTo>
                    <a:lnTo>
                      <a:pt x="246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444" name="Freeform 69"/>
              <p:cNvSpPr>
                <a:spLocks/>
              </p:cNvSpPr>
              <p:nvPr/>
            </p:nvSpPr>
            <p:spPr bwMode="auto">
              <a:xfrm>
                <a:off x="2917" y="2855"/>
                <a:ext cx="136" cy="381"/>
              </a:xfrm>
              <a:custGeom>
                <a:avLst/>
                <a:gdLst>
                  <a:gd name="T0" fmla="*/ 136 w 136"/>
                  <a:gd name="T1" fmla="*/ 381 h 381"/>
                  <a:gd name="T2" fmla="*/ 0 w 136"/>
                  <a:gd name="T3" fmla="*/ 381 h 381"/>
                  <a:gd name="T4" fmla="*/ 0 w 136"/>
                  <a:gd name="T5" fmla="*/ 0 h 381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381"/>
                  <a:gd name="T11" fmla="*/ 136 w 136"/>
                  <a:gd name="T12" fmla="*/ 381 h 3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381">
                    <a:moveTo>
                      <a:pt x="136" y="381"/>
                    </a:moveTo>
                    <a:lnTo>
                      <a:pt x="0" y="381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</p:grpSp>
        <p:grpSp>
          <p:nvGrpSpPr>
            <p:cNvPr id="426" name="Group 70"/>
            <p:cNvGrpSpPr>
              <a:grpSpLocks/>
            </p:cNvGrpSpPr>
            <p:nvPr/>
          </p:nvGrpSpPr>
          <p:grpSpPr bwMode="auto">
            <a:xfrm flipH="1">
              <a:off x="4949" y="1453"/>
              <a:ext cx="373" cy="764"/>
              <a:chOff x="2807" y="2472"/>
              <a:chExt cx="246" cy="764"/>
            </a:xfrm>
          </p:grpSpPr>
          <p:sp>
            <p:nvSpPr>
              <p:cNvPr id="441" name="Freeform 71"/>
              <p:cNvSpPr>
                <a:spLocks/>
              </p:cNvSpPr>
              <p:nvPr/>
            </p:nvSpPr>
            <p:spPr bwMode="auto">
              <a:xfrm>
                <a:off x="2807" y="2472"/>
                <a:ext cx="246" cy="383"/>
              </a:xfrm>
              <a:custGeom>
                <a:avLst/>
                <a:gdLst>
                  <a:gd name="T0" fmla="*/ 0 w 246"/>
                  <a:gd name="T1" fmla="*/ 383 h 383"/>
                  <a:gd name="T2" fmla="*/ 110 w 246"/>
                  <a:gd name="T3" fmla="*/ 383 h 383"/>
                  <a:gd name="T4" fmla="*/ 110 w 246"/>
                  <a:gd name="T5" fmla="*/ 0 h 383"/>
                  <a:gd name="T6" fmla="*/ 246 w 246"/>
                  <a:gd name="T7" fmla="*/ 0 h 3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6"/>
                  <a:gd name="T13" fmla="*/ 0 h 383"/>
                  <a:gd name="T14" fmla="*/ 246 w 246"/>
                  <a:gd name="T15" fmla="*/ 383 h 3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6" h="383">
                    <a:moveTo>
                      <a:pt x="0" y="383"/>
                    </a:moveTo>
                    <a:lnTo>
                      <a:pt x="110" y="383"/>
                    </a:lnTo>
                    <a:lnTo>
                      <a:pt x="110" y="0"/>
                    </a:lnTo>
                    <a:lnTo>
                      <a:pt x="246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442" name="Freeform 72"/>
              <p:cNvSpPr>
                <a:spLocks/>
              </p:cNvSpPr>
              <p:nvPr/>
            </p:nvSpPr>
            <p:spPr bwMode="auto">
              <a:xfrm>
                <a:off x="2917" y="2855"/>
                <a:ext cx="136" cy="381"/>
              </a:xfrm>
              <a:custGeom>
                <a:avLst/>
                <a:gdLst>
                  <a:gd name="T0" fmla="*/ 136 w 136"/>
                  <a:gd name="T1" fmla="*/ 381 h 381"/>
                  <a:gd name="T2" fmla="*/ 0 w 136"/>
                  <a:gd name="T3" fmla="*/ 381 h 381"/>
                  <a:gd name="T4" fmla="*/ 0 w 136"/>
                  <a:gd name="T5" fmla="*/ 0 h 381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381"/>
                  <a:gd name="T11" fmla="*/ 136 w 136"/>
                  <a:gd name="T12" fmla="*/ 381 h 3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381">
                    <a:moveTo>
                      <a:pt x="136" y="381"/>
                    </a:moveTo>
                    <a:lnTo>
                      <a:pt x="0" y="381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</p:grpSp>
        <p:sp>
          <p:nvSpPr>
            <p:cNvPr id="427" name="Text Box 73"/>
            <p:cNvSpPr txBox="1">
              <a:spLocks noChangeArrowheads="1"/>
            </p:cNvSpPr>
            <p:nvPr/>
          </p:nvSpPr>
          <p:spPr bwMode="auto">
            <a:xfrm flipH="1">
              <a:off x="3439" y="1790"/>
              <a:ext cx="39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>
                  <a:solidFill>
                    <a:srgbClr val="0432FF"/>
                  </a:solidFill>
                </a:rPr>
                <a:t>g</a:t>
              </a:r>
              <a:r>
                <a:rPr lang="ja-JP" altLang="en-GB" sz="1800">
                  <a:solidFill>
                    <a:srgbClr val="0432FF"/>
                  </a:solidFill>
                </a:rPr>
                <a:t>’</a:t>
              </a:r>
              <a:endParaRPr lang="en-GB" altLang="it-IT" sz="1800">
                <a:solidFill>
                  <a:srgbClr val="0432FF"/>
                </a:solidFill>
              </a:endParaRPr>
            </a:p>
          </p:txBody>
        </p:sp>
        <p:sp>
          <p:nvSpPr>
            <p:cNvPr id="428" name="Text Box 74"/>
            <p:cNvSpPr txBox="1">
              <a:spLocks noChangeArrowheads="1"/>
            </p:cNvSpPr>
            <p:nvPr/>
          </p:nvSpPr>
          <p:spPr bwMode="auto">
            <a:xfrm flipH="1">
              <a:off x="3505" y="2555"/>
              <a:ext cx="45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>
                  <a:solidFill>
                    <a:srgbClr val="0432FF"/>
                  </a:solidFill>
                </a:rPr>
                <a:t>h</a:t>
              </a:r>
              <a:r>
                <a:rPr lang="ja-JP" altLang="en-GB" sz="1800" dirty="0">
                  <a:solidFill>
                    <a:srgbClr val="0432FF"/>
                  </a:solidFill>
                </a:rPr>
                <a:t>’</a:t>
              </a:r>
              <a:endParaRPr lang="en-GB" altLang="it-IT" sz="1800" dirty="0">
                <a:solidFill>
                  <a:srgbClr val="0432FF"/>
                </a:solidFill>
              </a:endParaRPr>
            </a:p>
          </p:txBody>
        </p:sp>
        <p:sp>
          <p:nvSpPr>
            <p:cNvPr id="429" name="Line 75"/>
            <p:cNvSpPr>
              <a:spLocks noChangeShapeType="1"/>
            </p:cNvSpPr>
            <p:nvPr/>
          </p:nvSpPr>
          <p:spPr bwMode="auto">
            <a:xfrm flipH="1">
              <a:off x="2973" y="2593"/>
              <a:ext cx="166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30" name="Freeform 76"/>
            <p:cNvSpPr>
              <a:spLocks/>
            </p:cNvSpPr>
            <p:nvPr/>
          </p:nvSpPr>
          <p:spPr bwMode="auto">
            <a:xfrm flipH="1">
              <a:off x="3966" y="2093"/>
              <a:ext cx="198" cy="229"/>
            </a:xfrm>
            <a:custGeom>
              <a:avLst/>
              <a:gdLst>
                <a:gd name="T0" fmla="*/ 0 w 163"/>
                <a:gd name="T1" fmla="*/ 115 h 229"/>
                <a:gd name="T2" fmla="*/ 2 w 163"/>
                <a:gd name="T3" fmla="*/ 89 h 229"/>
                <a:gd name="T4" fmla="*/ 194 w 163"/>
                <a:gd name="T5" fmla="*/ 65 h 229"/>
                <a:gd name="T6" fmla="*/ 419 w 163"/>
                <a:gd name="T7" fmla="*/ 44 h 229"/>
                <a:gd name="T8" fmla="*/ 662 w 163"/>
                <a:gd name="T9" fmla="*/ 24 h 229"/>
                <a:gd name="T10" fmla="*/ 1052 w 163"/>
                <a:gd name="T11" fmla="*/ 11 h 229"/>
                <a:gd name="T12" fmla="*/ 1442 w 163"/>
                <a:gd name="T13" fmla="*/ 3 h 229"/>
                <a:gd name="T14" fmla="*/ 1851 w 163"/>
                <a:gd name="T15" fmla="*/ 0 h 229"/>
                <a:gd name="T16" fmla="*/ 2248 w 163"/>
                <a:gd name="T17" fmla="*/ 3 h 229"/>
                <a:gd name="T18" fmla="*/ 2627 w 163"/>
                <a:gd name="T19" fmla="*/ 11 h 229"/>
                <a:gd name="T20" fmla="*/ 2996 w 163"/>
                <a:gd name="T21" fmla="*/ 24 h 229"/>
                <a:gd name="T22" fmla="*/ 3272 w 163"/>
                <a:gd name="T23" fmla="*/ 44 h 229"/>
                <a:gd name="T24" fmla="*/ 3470 w 163"/>
                <a:gd name="T25" fmla="*/ 65 h 229"/>
                <a:gd name="T26" fmla="*/ 3639 w 163"/>
                <a:gd name="T27" fmla="*/ 89 h 229"/>
                <a:gd name="T28" fmla="*/ 3671 w 163"/>
                <a:gd name="T29" fmla="*/ 115 h 229"/>
                <a:gd name="T30" fmla="*/ 3639 w 163"/>
                <a:gd name="T31" fmla="*/ 141 h 229"/>
                <a:gd name="T32" fmla="*/ 3470 w 163"/>
                <a:gd name="T33" fmla="*/ 165 h 229"/>
                <a:gd name="T34" fmla="*/ 3272 w 163"/>
                <a:gd name="T35" fmla="*/ 186 h 229"/>
                <a:gd name="T36" fmla="*/ 2996 w 163"/>
                <a:gd name="T37" fmla="*/ 204 h 229"/>
                <a:gd name="T38" fmla="*/ 2627 w 163"/>
                <a:gd name="T39" fmla="*/ 218 h 229"/>
                <a:gd name="T40" fmla="*/ 2248 w 163"/>
                <a:gd name="T41" fmla="*/ 226 h 229"/>
                <a:gd name="T42" fmla="*/ 1851 w 163"/>
                <a:gd name="T43" fmla="*/ 229 h 229"/>
                <a:gd name="T44" fmla="*/ 1442 w 163"/>
                <a:gd name="T45" fmla="*/ 226 h 229"/>
                <a:gd name="T46" fmla="*/ 1052 w 163"/>
                <a:gd name="T47" fmla="*/ 218 h 229"/>
                <a:gd name="T48" fmla="*/ 662 w 163"/>
                <a:gd name="T49" fmla="*/ 204 h 229"/>
                <a:gd name="T50" fmla="*/ 419 w 163"/>
                <a:gd name="T51" fmla="*/ 186 h 229"/>
                <a:gd name="T52" fmla="*/ 194 w 163"/>
                <a:gd name="T53" fmla="*/ 165 h 229"/>
                <a:gd name="T54" fmla="*/ 2 w 163"/>
                <a:gd name="T55" fmla="*/ 141 h 229"/>
                <a:gd name="T56" fmla="*/ 0 w 163"/>
                <a:gd name="T57" fmla="*/ 115 h 2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29"/>
                <a:gd name="T89" fmla="*/ 163 w 163"/>
                <a:gd name="T90" fmla="*/ 229 h 2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29">
                  <a:moveTo>
                    <a:pt x="0" y="115"/>
                  </a:moveTo>
                  <a:lnTo>
                    <a:pt x="2" y="89"/>
                  </a:lnTo>
                  <a:lnTo>
                    <a:pt x="9" y="65"/>
                  </a:lnTo>
                  <a:lnTo>
                    <a:pt x="18" y="44"/>
                  </a:lnTo>
                  <a:lnTo>
                    <a:pt x="30" y="24"/>
                  </a:lnTo>
                  <a:lnTo>
                    <a:pt x="47" y="11"/>
                  </a:lnTo>
                  <a:lnTo>
                    <a:pt x="64" y="3"/>
                  </a:lnTo>
                  <a:lnTo>
                    <a:pt x="82" y="0"/>
                  </a:lnTo>
                  <a:lnTo>
                    <a:pt x="100" y="3"/>
                  </a:lnTo>
                  <a:lnTo>
                    <a:pt x="117" y="11"/>
                  </a:lnTo>
                  <a:lnTo>
                    <a:pt x="133" y="24"/>
                  </a:lnTo>
                  <a:lnTo>
                    <a:pt x="146" y="44"/>
                  </a:lnTo>
                  <a:lnTo>
                    <a:pt x="155" y="65"/>
                  </a:lnTo>
                  <a:lnTo>
                    <a:pt x="162" y="89"/>
                  </a:lnTo>
                  <a:lnTo>
                    <a:pt x="163" y="115"/>
                  </a:lnTo>
                  <a:lnTo>
                    <a:pt x="162" y="141"/>
                  </a:lnTo>
                  <a:lnTo>
                    <a:pt x="155" y="165"/>
                  </a:lnTo>
                  <a:lnTo>
                    <a:pt x="146" y="186"/>
                  </a:lnTo>
                  <a:lnTo>
                    <a:pt x="133" y="204"/>
                  </a:lnTo>
                  <a:lnTo>
                    <a:pt x="117" y="218"/>
                  </a:lnTo>
                  <a:lnTo>
                    <a:pt x="100" y="226"/>
                  </a:lnTo>
                  <a:lnTo>
                    <a:pt x="82" y="229"/>
                  </a:lnTo>
                  <a:lnTo>
                    <a:pt x="64" y="226"/>
                  </a:lnTo>
                  <a:lnTo>
                    <a:pt x="47" y="218"/>
                  </a:lnTo>
                  <a:lnTo>
                    <a:pt x="30" y="204"/>
                  </a:lnTo>
                  <a:lnTo>
                    <a:pt x="18" y="186"/>
                  </a:lnTo>
                  <a:lnTo>
                    <a:pt x="9" y="165"/>
                  </a:lnTo>
                  <a:lnTo>
                    <a:pt x="2" y="141"/>
                  </a:lnTo>
                  <a:lnTo>
                    <a:pt x="0" y="115"/>
                  </a:lnTo>
                </a:path>
              </a:pathLst>
            </a:custGeom>
            <a:solidFill>
              <a:srgbClr val="CC33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31" name="Freeform 77"/>
            <p:cNvSpPr>
              <a:spLocks/>
            </p:cNvSpPr>
            <p:nvPr/>
          </p:nvSpPr>
          <p:spPr bwMode="auto">
            <a:xfrm flipH="1">
              <a:off x="5055" y="1712"/>
              <a:ext cx="198" cy="229"/>
            </a:xfrm>
            <a:custGeom>
              <a:avLst/>
              <a:gdLst>
                <a:gd name="T0" fmla="*/ 0 w 163"/>
                <a:gd name="T1" fmla="*/ 115 h 229"/>
                <a:gd name="T2" fmla="*/ 2 w 163"/>
                <a:gd name="T3" fmla="*/ 89 h 229"/>
                <a:gd name="T4" fmla="*/ 194 w 163"/>
                <a:gd name="T5" fmla="*/ 65 h 229"/>
                <a:gd name="T6" fmla="*/ 419 w 163"/>
                <a:gd name="T7" fmla="*/ 44 h 229"/>
                <a:gd name="T8" fmla="*/ 662 w 163"/>
                <a:gd name="T9" fmla="*/ 24 h 229"/>
                <a:gd name="T10" fmla="*/ 1052 w 163"/>
                <a:gd name="T11" fmla="*/ 11 h 229"/>
                <a:gd name="T12" fmla="*/ 1442 w 163"/>
                <a:gd name="T13" fmla="*/ 3 h 229"/>
                <a:gd name="T14" fmla="*/ 1851 w 163"/>
                <a:gd name="T15" fmla="*/ 0 h 229"/>
                <a:gd name="T16" fmla="*/ 2248 w 163"/>
                <a:gd name="T17" fmla="*/ 3 h 229"/>
                <a:gd name="T18" fmla="*/ 2627 w 163"/>
                <a:gd name="T19" fmla="*/ 11 h 229"/>
                <a:gd name="T20" fmla="*/ 2996 w 163"/>
                <a:gd name="T21" fmla="*/ 24 h 229"/>
                <a:gd name="T22" fmla="*/ 3272 w 163"/>
                <a:gd name="T23" fmla="*/ 44 h 229"/>
                <a:gd name="T24" fmla="*/ 3470 w 163"/>
                <a:gd name="T25" fmla="*/ 65 h 229"/>
                <a:gd name="T26" fmla="*/ 3639 w 163"/>
                <a:gd name="T27" fmla="*/ 89 h 229"/>
                <a:gd name="T28" fmla="*/ 3671 w 163"/>
                <a:gd name="T29" fmla="*/ 115 h 229"/>
                <a:gd name="T30" fmla="*/ 3639 w 163"/>
                <a:gd name="T31" fmla="*/ 141 h 229"/>
                <a:gd name="T32" fmla="*/ 3470 w 163"/>
                <a:gd name="T33" fmla="*/ 165 h 229"/>
                <a:gd name="T34" fmla="*/ 3272 w 163"/>
                <a:gd name="T35" fmla="*/ 186 h 229"/>
                <a:gd name="T36" fmla="*/ 2996 w 163"/>
                <a:gd name="T37" fmla="*/ 204 h 229"/>
                <a:gd name="T38" fmla="*/ 2627 w 163"/>
                <a:gd name="T39" fmla="*/ 218 h 229"/>
                <a:gd name="T40" fmla="*/ 2248 w 163"/>
                <a:gd name="T41" fmla="*/ 226 h 229"/>
                <a:gd name="T42" fmla="*/ 1851 w 163"/>
                <a:gd name="T43" fmla="*/ 229 h 229"/>
                <a:gd name="T44" fmla="*/ 1442 w 163"/>
                <a:gd name="T45" fmla="*/ 226 h 229"/>
                <a:gd name="T46" fmla="*/ 1052 w 163"/>
                <a:gd name="T47" fmla="*/ 218 h 229"/>
                <a:gd name="T48" fmla="*/ 662 w 163"/>
                <a:gd name="T49" fmla="*/ 204 h 229"/>
                <a:gd name="T50" fmla="*/ 419 w 163"/>
                <a:gd name="T51" fmla="*/ 186 h 229"/>
                <a:gd name="T52" fmla="*/ 194 w 163"/>
                <a:gd name="T53" fmla="*/ 165 h 229"/>
                <a:gd name="T54" fmla="*/ 2 w 163"/>
                <a:gd name="T55" fmla="*/ 141 h 229"/>
                <a:gd name="T56" fmla="*/ 0 w 163"/>
                <a:gd name="T57" fmla="*/ 115 h 2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229"/>
                <a:gd name="T89" fmla="*/ 163 w 163"/>
                <a:gd name="T90" fmla="*/ 229 h 2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229">
                  <a:moveTo>
                    <a:pt x="0" y="115"/>
                  </a:moveTo>
                  <a:lnTo>
                    <a:pt x="2" y="89"/>
                  </a:lnTo>
                  <a:lnTo>
                    <a:pt x="9" y="65"/>
                  </a:lnTo>
                  <a:lnTo>
                    <a:pt x="18" y="44"/>
                  </a:lnTo>
                  <a:lnTo>
                    <a:pt x="30" y="24"/>
                  </a:lnTo>
                  <a:lnTo>
                    <a:pt x="47" y="11"/>
                  </a:lnTo>
                  <a:lnTo>
                    <a:pt x="64" y="3"/>
                  </a:lnTo>
                  <a:lnTo>
                    <a:pt x="82" y="0"/>
                  </a:lnTo>
                  <a:lnTo>
                    <a:pt x="100" y="3"/>
                  </a:lnTo>
                  <a:lnTo>
                    <a:pt x="117" y="11"/>
                  </a:lnTo>
                  <a:lnTo>
                    <a:pt x="133" y="24"/>
                  </a:lnTo>
                  <a:lnTo>
                    <a:pt x="146" y="44"/>
                  </a:lnTo>
                  <a:lnTo>
                    <a:pt x="155" y="65"/>
                  </a:lnTo>
                  <a:lnTo>
                    <a:pt x="162" y="89"/>
                  </a:lnTo>
                  <a:lnTo>
                    <a:pt x="163" y="115"/>
                  </a:lnTo>
                  <a:lnTo>
                    <a:pt x="162" y="141"/>
                  </a:lnTo>
                  <a:lnTo>
                    <a:pt x="155" y="165"/>
                  </a:lnTo>
                  <a:lnTo>
                    <a:pt x="146" y="186"/>
                  </a:lnTo>
                  <a:lnTo>
                    <a:pt x="133" y="204"/>
                  </a:lnTo>
                  <a:lnTo>
                    <a:pt x="117" y="218"/>
                  </a:lnTo>
                  <a:lnTo>
                    <a:pt x="100" y="226"/>
                  </a:lnTo>
                  <a:lnTo>
                    <a:pt x="82" y="229"/>
                  </a:lnTo>
                  <a:lnTo>
                    <a:pt x="64" y="226"/>
                  </a:lnTo>
                  <a:lnTo>
                    <a:pt x="47" y="218"/>
                  </a:lnTo>
                  <a:lnTo>
                    <a:pt x="30" y="204"/>
                  </a:lnTo>
                  <a:lnTo>
                    <a:pt x="18" y="186"/>
                  </a:lnTo>
                  <a:lnTo>
                    <a:pt x="9" y="165"/>
                  </a:lnTo>
                  <a:lnTo>
                    <a:pt x="2" y="141"/>
                  </a:lnTo>
                  <a:lnTo>
                    <a:pt x="0" y="115"/>
                  </a:lnTo>
                </a:path>
              </a:pathLst>
            </a:custGeom>
            <a:solidFill>
              <a:srgbClr val="FF9900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432" name="Text Box 78"/>
            <p:cNvSpPr txBox="1">
              <a:spLocks noChangeArrowheads="1"/>
            </p:cNvSpPr>
            <p:nvPr/>
          </p:nvSpPr>
          <p:spPr bwMode="auto">
            <a:xfrm>
              <a:off x="3960" y="2086"/>
              <a:ext cx="21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433" name="Text Box 79"/>
            <p:cNvSpPr txBox="1">
              <a:spLocks noChangeArrowheads="1"/>
            </p:cNvSpPr>
            <p:nvPr/>
          </p:nvSpPr>
          <p:spPr bwMode="auto">
            <a:xfrm>
              <a:off x="5049" y="1712"/>
              <a:ext cx="21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434" name="Rectangle 80"/>
            <p:cNvSpPr>
              <a:spLocks noChangeArrowheads="1"/>
            </p:cNvSpPr>
            <p:nvPr/>
          </p:nvSpPr>
          <p:spPr bwMode="auto">
            <a:xfrm>
              <a:off x="542" y="3408"/>
              <a:ext cx="948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3000" dirty="0">
                  <a:solidFill>
                    <a:srgbClr val="0432FF"/>
                  </a:solidFill>
                </a:rPr>
                <a:t>Analysis</a:t>
              </a:r>
              <a:endParaRPr lang="en-GB" altLang="it-IT" sz="1800" dirty="0">
                <a:solidFill>
                  <a:srgbClr val="0432FF"/>
                </a:solidFill>
              </a:endParaRPr>
            </a:p>
          </p:txBody>
        </p:sp>
        <p:sp>
          <p:nvSpPr>
            <p:cNvPr id="435" name="Rectangle 81"/>
            <p:cNvSpPr>
              <a:spLocks noChangeArrowheads="1"/>
            </p:cNvSpPr>
            <p:nvPr/>
          </p:nvSpPr>
          <p:spPr bwMode="auto">
            <a:xfrm>
              <a:off x="4166" y="3385"/>
              <a:ext cx="1104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3000">
                  <a:solidFill>
                    <a:srgbClr val="0432FF"/>
                  </a:solidFill>
                </a:rPr>
                <a:t>Synthesis</a:t>
              </a:r>
              <a:endParaRPr lang="en-GB" altLang="it-IT" sz="1800" dirty="0">
                <a:solidFill>
                  <a:srgbClr val="0432FF"/>
                </a:solidFill>
              </a:endParaRPr>
            </a:p>
          </p:txBody>
        </p:sp>
        <p:sp>
          <p:nvSpPr>
            <p:cNvPr id="436" name="Rectangle 82"/>
            <p:cNvSpPr>
              <a:spLocks noChangeArrowheads="1"/>
            </p:cNvSpPr>
            <p:nvPr/>
          </p:nvSpPr>
          <p:spPr bwMode="auto">
            <a:xfrm>
              <a:off x="4439" y="990"/>
              <a:ext cx="103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Details Level 1</a:t>
              </a:r>
            </a:p>
          </p:txBody>
        </p:sp>
        <p:sp>
          <p:nvSpPr>
            <p:cNvPr id="437" name="Rectangle 83"/>
            <p:cNvSpPr>
              <a:spLocks noChangeArrowheads="1"/>
            </p:cNvSpPr>
            <p:nvPr/>
          </p:nvSpPr>
          <p:spPr bwMode="auto">
            <a:xfrm>
              <a:off x="4297" y="2520"/>
              <a:ext cx="1054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Approximations</a:t>
              </a:r>
            </a:p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Level 1</a:t>
              </a:r>
            </a:p>
          </p:txBody>
        </p:sp>
        <p:sp>
          <p:nvSpPr>
            <p:cNvPr id="438" name="Text Box 84"/>
            <p:cNvSpPr txBox="1">
              <a:spLocks noChangeArrowheads="1"/>
            </p:cNvSpPr>
            <p:nvPr/>
          </p:nvSpPr>
          <p:spPr bwMode="auto">
            <a:xfrm>
              <a:off x="2480" y="1958"/>
              <a:ext cx="505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5400">
                  <a:solidFill>
                    <a:srgbClr val="0432FF"/>
                  </a:solidFill>
                </a:rPr>
                <a:t>...</a:t>
              </a:r>
            </a:p>
          </p:txBody>
        </p:sp>
        <p:sp>
          <p:nvSpPr>
            <p:cNvPr id="439" name="Rectangle 85"/>
            <p:cNvSpPr>
              <a:spLocks noChangeArrowheads="1"/>
            </p:cNvSpPr>
            <p:nvPr/>
          </p:nvSpPr>
          <p:spPr bwMode="auto">
            <a:xfrm>
              <a:off x="1845" y="2925"/>
              <a:ext cx="1542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Scaling coefficients</a:t>
              </a:r>
            </a:p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Level 2</a:t>
              </a:r>
            </a:p>
          </p:txBody>
        </p:sp>
        <p:sp>
          <p:nvSpPr>
            <p:cNvPr id="440" name="Rectangle 87"/>
            <p:cNvSpPr>
              <a:spLocks noChangeArrowheads="1"/>
            </p:cNvSpPr>
            <p:nvPr/>
          </p:nvSpPr>
          <p:spPr bwMode="auto">
            <a:xfrm>
              <a:off x="192" y="2544"/>
              <a:ext cx="129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Scaling coefficients</a:t>
              </a:r>
            </a:p>
            <a:p>
              <a:pPr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altLang="it-IT" sz="1800" dirty="0">
                  <a:solidFill>
                    <a:srgbClr val="0432FF"/>
                  </a:solidFill>
                </a:rPr>
                <a:t>Level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787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 err="1"/>
              <a:t>Mallat’s</a:t>
            </a:r>
            <a:r>
              <a:rPr lang="en-US" dirty="0"/>
              <a:t> algorithm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3D377E3-07AF-A84C-BFC6-E0B498E2A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1212850"/>
            <a:ext cx="66802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2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 err="1"/>
              <a:t>Mallat’s</a:t>
            </a:r>
            <a:r>
              <a:rPr lang="en-US" dirty="0"/>
              <a:t> algorithm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182" name="Group 5"/>
          <p:cNvGrpSpPr>
            <a:grpSpLocks/>
          </p:cNvGrpSpPr>
          <p:nvPr/>
        </p:nvGrpSpPr>
        <p:grpSpPr bwMode="auto">
          <a:xfrm>
            <a:off x="611560" y="1340768"/>
            <a:ext cx="8680450" cy="3408363"/>
            <a:chOff x="292" y="2050"/>
            <a:chExt cx="5468" cy="2147"/>
          </a:xfrm>
        </p:grpSpPr>
        <p:grpSp>
          <p:nvGrpSpPr>
            <p:cNvPr id="183" name="Group 6"/>
            <p:cNvGrpSpPr>
              <a:grpSpLocks/>
            </p:cNvGrpSpPr>
            <p:nvPr/>
          </p:nvGrpSpPr>
          <p:grpSpPr bwMode="auto">
            <a:xfrm>
              <a:off x="1265" y="2050"/>
              <a:ext cx="4495" cy="2147"/>
              <a:chOff x="840" y="2078"/>
              <a:chExt cx="4495" cy="2147"/>
            </a:xfrm>
          </p:grpSpPr>
          <p:sp>
            <p:nvSpPr>
              <p:cNvPr id="250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840" y="2078"/>
                <a:ext cx="883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0-1000 Hz</a:t>
                </a:r>
              </a:p>
            </p:txBody>
          </p:sp>
          <p:sp>
            <p:nvSpPr>
              <p:cNvPr id="251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3481" y="2788"/>
                <a:ext cx="1306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D</a:t>
                </a:r>
                <a:r>
                  <a:rPr lang="en-US" altLang="it-IT" sz="1600" b="1" baseline="-25000">
                    <a:solidFill>
                      <a:srgbClr val="0432FF"/>
                    </a:solidFill>
                  </a:rPr>
                  <a:t>2</a:t>
                </a:r>
                <a:r>
                  <a:rPr lang="en-US" altLang="it-IT" sz="1600" b="1">
                    <a:solidFill>
                      <a:srgbClr val="0432FF"/>
                    </a:solidFill>
                  </a:rPr>
                  <a:t>: 250-500 Hz</a:t>
                </a:r>
              </a:p>
            </p:txBody>
          </p:sp>
          <p:sp>
            <p:nvSpPr>
              <p:cNvPr id="252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4014" y="3297"/>
                <a:ext cx="1321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D</a:t>
                </a:r>
                <a:r>
                  <a:rPr lang="en-US" altLang="it-IT" sz="1600" b="1" baseline="-25000">
                    <a:solidFill>
                      <a:srgbClr val="0432FF"/>
                    </a:solidFill>
                  </a:rPr>
                  <a:t>3</a:t>
                </a:r>
                <a:r>
                  <a:rPr lang="en-US" altLang="it-IT" sz="1600" b="1">
                    <a:solidFill>
                      <a:srgbClr val="0432FF"/>
                    </a:solidFill>
                  </a:rPr>
                  <a:t>: 125-250 Hz</a:t>
                </a:r>
              </a:p>
            </p:txBody>
          </p:sp>
          <p:sp>
            <p:nvSpPr>
              <p:cNvPr id="253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1842" y="2226"/>
                <a:ext cx="640" cy="343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Filter 1</a:t>
                </a:r>
              </a:p>
            </p:txBody>
          </p:sp>
          <p:sp>
            <p:nvSpPr>
              <p:cNvPr id="254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2413" y="2744"/>
                <a:ext cx="641" cy="343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Filter 2</a:t>
                </a:r>
              </a:p>
            </p:txBody>
          </p:sp>
          <p:sp>
            <p:nvSpPr>
              <p:cNvPr id="255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2998" y="3261"/>
                <a:ext cx="641" cy="343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Filter 3</a:t>
                </a:r>
              </a:p>
            </p:txBody>
          </p:sp>
          <p:sp>
            <p:nvSpPr>
              <p:cNvPr id="256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1353" y="2334"/>
                <a:ext cx="489" cy="128"/>
              </a:xfrm>
              <a:prstGeom prst="rightArrow">
                <a:avLst>
                  <a:gd name="adj1" fmla="val 50000"/>
                  <a:gd name="adj2" fmla="val 9550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57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2480" y="2334"/>
                <a:ext cx="488" cy="128"/>
              </a:xfrm>
              <a:prstGeom prst="rightArrow">
                <a:avLst>
                  <a:gd name="adj1" fmla="val 50000"/>
                  <a:gd name="adj2" fmla="val 9531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58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3054" y="2852"/>
                <a:ext cx="488" cy="128"/>
              </a:xfrm>
              <a:prstGeom prst="rightArrow">
                <a:avLst>
                  <a:gd name="adj1" fmla="val 50000"/>
                  <a:gd name="adj2" fmla="val 9531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59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3643" y="3368"/>
                <a:ext cx="488" cy="128"/>
              </a:xfrm>
              <a:prstGeom prst="rightArrow">
                <a:avLst>
                  <a:gd name="adj1" fmla="val 50000"/>
                  <a:gd name="adj2" fmla="val 9531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60" name="AutoShape 17"/>
              <p:cNvSpPr>
                <a:spLocks noChangeAspect="1" noChangeArrowheads="1"/>
              </p:cNvSpPr>
              <p:nvPr/>
            </p:nvSpPr>
            <p:spPr bwMode="auto">
              <a:xfrm rot="5400000">
                <a:off x="2031" y="2639"/>
                <a:ext cx="448" cy="31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8752 h 21600"/>
                  <a:gd name="T20" fmla="*/ 18177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965" y="0"/>
                    </a:moveTo>
                    <a:lnTo>
                      <a:pt x="12329" y="7048"/>
                    </a:lnTo>
                    <a:lnTo>
                      <a:pt x="15760" y="7048"/>
                    </a:lnTo>
                    <a:lnTo>
                      <a:pt x="15760" y="18736"/>
                    </a:lnTo>
                    <a:lnTo>
                      <a:pt x="0" y="18736"/>
                    </a:lnTo>
                    <a:lnTo>
                      <a:pt x="0" y="21600"/>
                    </a:lnTo>
                    <a:lnTo>
                      <a:pt x="18169" y="21600"/>
                    </a:lnTo>
                    <a:lnTo>
                      <a:pt x="18169" y="7048"/>
                    </a:lnTo>
                    <a:lnTo>
                      <a:pt x="21600" y="7048"/>
                    </a:lnTo>
                    <a:lnTo>
                      <a:pt x="1696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1" name="AutoShape 18"/>
              <p:cNvSpPr>
                <a:spLocks noChangeAspect="1" noChangeArrowheads="1"/>
              </p:cNvSpPr>
              <p:nvPr/>
            </p:nvSpPr>
            <p:spPr bwMode="auto">
              <a:xfrm rot="5400000">
                <a:off x="2604" y="3156"/>
                <a:ext cx="448" cy="31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8762 h 21600"/>
                  <a:gd name="T20" fmla="*/ 18177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965" y="0"/>
                    </a:moveTo>
                    <a:lnTo>
                      <a:pt x="12329" y="7048"/>
                    </a:lnTo>
                    <a:lnTo>
                      <a:pt x="15760" y="7048"/>
                    </a:lnTo>
                    <a:lnTo>
                      <a:pt x="15760" y="18736"/>
                    </a:lnTo>
                    <a:lnTo>
                      <a:pt x="0" y="18736"/>
                    </a:lnTo>
                    <a:lnTo>
                      <a:pt x="0" y="21600"/>
                    </a:lnTo>
                    <a:lnTo>
                      <a:pt x="18169" y="21600"/>
                    </a:lnTo>
                    <a:lnTo>
                      <a:pt x="18169" y="7048"/>
                    </a:lnTo>
                    <a:lnTo>
                      <a:pt x="21600" y="7048"/>
                    </a:lnTo>
                    <a:lnTo>
                      <a:pt x="1696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2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2829" y="2278"/>
                <a:ext cx="1481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D</a:t>
                </a:r>
                <a:r>
                  <a:rPr lang="en-US" altLang="it-IT" sz="1600" b="1" baseline="-25000">
                    <a:solidFill>
                      <a:srgbClr val="0432FF"/>
                    </a:solidFill>
                  </a:rPr>
                  <a:t>1</a:t>
                </a:r>
                <a:r>
                  <a:rPr lang="en-US" altLang="it-IT" sz="1600" b="1">
                    <a:solidFill>
                      <a:srgbClr val="0432FF"/>
                    </a:solidFill>
                  </a:rPr>
                  <a:t>: 500-1000 Hz</a:t>
                </a:r>
              </a:p>
            </p:txBody>
          </p:sp>
          <p:sp>
            <p:nvSpPr>
              <p:cNvPr id="263" name="AutoShape 20"/>
              <p:cNvSpPr>
                <a:spLocks noChangeAspect="1" noChangeArrowheads="1"/>
              </p:cNvSpPr>
              <p:nvPr/>
            </p:nvSpPr>
            <p:spPr bwMode="auto">
              <a:xfrm rot="5400000">
                <a:off x="3210" y="3680"/>
                <a:ext cx="447" cy="31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8702 h 21600"/>
                  <a:gd name="T20" fmla="*/ 18169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965" y="0"/>
                    </a:moveTo>
                    <a:lnTo>
                      <a:pt x="12329" y="7048"/>
                    </a:lnTo>
                    <a:lnTo>
                      <a:pt x="15760" y="7048"/>
                    </a:lnTo>
                    <a:lnTo>
                      <a:pt x="15760" y="18736"/>
                    </a:lnTo>
                    <a:lnTo>
                      <a:pt x="0" y="18736"/>
                    </a:lnTo>
                    <a:lnTo>
                      <a:pt x="0" y="21600"/>
                    </a:lnTo>
                    <a:lnTo>
                      <a:pt x="18169" y="21600"/>
                    </a:lnTo>
                    <a:lnTo>
                      <a:pt x="18169" y="7048"/>
                    </a:lnTo>
                    <a:lnTo>
                      <a:pt x="21600" y="7048"/>
                    </a:lnTo>
                    <a:lnTo>
                      <a:pt x="1696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64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3879" y="3905"/>
                <a:ext cx="117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A</a:t>
                </a:r>
                <a:r>
                  <a:rPr lang="en-US" altLang="it-IT" sz="1600" b="1" baseline="-25000">
                    <a:solidFill>
                      <a:srgbClr val="0432FF"/>
                    </a:solidFill>
                  </a:rPr>
                  <a:t>3</a:t>
                </a:r>
                <a:r>
                  <a:rPr lang="en-US" altLang="it-IT" sz="1600" b="1">
                    <a:solidFill>
                      <a:srgbClr val="0432FF"/>
                    </a:solidFill>
                  </a:rPr>
                  <a:t>: 0-125 Hz</a:t>
                </a:r>
              </a:p>
            </p:txBody>
          </p:sp>
          <p:sp>
            <p:nvSpPr>
              <p:cNvPr id="265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2041" y="2932"/>
                <a:ext cx="40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A</a:t>
                </a:r>
                <a:r>
                  <a:rPr lang="en-US" altLang="it-IT" sz="1600" b="1" baseline="-25000">
                    <a:solidFill>
                      <a:srgbClr val="0432FF"/>
                    </a:solidFill>
                  </a:rPr>
                  <a:t>1</a:t>
                </a:r>
              </a:p>
            </p:txBody>
          </p:sp>
          <p:sp>
            <p:nvSpPr>
              <p:cNvPr id="266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2588" y="3487"/>
                <a:ext cx="40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600" b="1">
                    <a:solidFill>
                      <a:srgbClr val="0432FF"/>
                    </a:solidFill>
                  </a:rPr>
                  <a:t>A</a:t>
                </a:r>
                <a:r>
                  <a:rPr lang="en-US" altLang="it-IT" sz="1600" b="1" baseline="-25000">
                    <a:solidFill>
                      <a:srgbClr val="0432FF"/>
                    </a:solidFill>
                  </a:rPr>
                  <a:t>2</a:t>
                </a:r>
              </a:p>
            </p:txBody>
          </p:sp>
          <p:sp>
            <p:nvSpPr>
              <p:cNvPr id="267" name="Text Box 24"/>
              <p:cNvSpPr txBox="1">
                <a:spLocks noChangeArrowheads="1"/>
              </p:cNvSpPr>
              <p:nvPr/>
            </p:nvSpPr>
            <p:spPr bwMode="auto">
              <a:xfrm>
                <a:off x="860" y="2278"/>
                <a:ext cx="475" cy="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0432FF"/>
                    </a:solidFill>
                  </a:rPr>
                  <a:t>X[n]512</a:t>
                </a:r>
              </a:p>
            </p:txBody>
          </p:sp>
          <p:sp>
            <p:nvSpPr>
              <p:cNvPr id="268" name="Text Box 25"/>
              <p:cNvSpPr txBox="1">
                <a:spLocks noChangeArrowheads="1"/>
              </p:cNvSpPr>
              <p:nvPr/>
            </p:nvSpPr>
            <p:spPr bwMode="auto">
              <a:xfrm>
                <a:off x="2586" y="2156"/>
                <a:ext cx="475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0432FF"/>
                    </a:solidFill>
                  </a:rPr>
                  <a:t>256</a:t>
                </a:r>
              </a:p>
            </p:txBody>
          </p:sp>
          <p:sp>
            <p:nvSpPr>
              <p:cNvPr id="269" name="Text Box 26"/>
              <p:cNvSpPr txBox="1">
                <a:spLocks noChangeArrowheads="1"/>
              </p:cNvSpPr>
              <p:nvPr/>
            </p:nvSpPr>
            <p:spPr bwMode="auto">
              <a:xfrm>
                <a:off x="3040" y="2972"/>
                <a:ext cx="475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0432FF"/>
                    </a:solidFill>
                  </a:rPr>
                  <a:t>128</a:t>
                </a:r>
              </a:p>
            </p:txBody>
          </p:sp>
          <p:sp>
            <p:nvSpPr>
              <p:cNvPr id="270" name="Text Box 27"/>
              <p:cNvSpPr txBox="1">
                <a:spLocks noChangeArrowheads="1"/>
              </p:cNvSpPr>
              <p:nvPr/>
            </p:nvSpPr>
            <p:spPr bwMode="auto">
              <a:xfrm>
                <a:off x="3698" y="3512"/>
                <a:ext cx="475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0432FF"/>
                    </a:solidFill>
                  </a:rPr>
                  <a:t>64</a:t>
                </a:r>
              </a:p>
            </p:txBody>
          </p:sp>
          <p:sp>
            <p:nvSpPr>
              <p:cNvPr id="271" name="Text Box 28"/>
              <p:cNvSpPr txBox="1">
                <a:spLocks noChangeArrowheads="1"/>
              </p:cNvSpPr>
              <p:nvPr/>
            </p:nvSpPr>
            <p:spPr bwMode="auto">
              <a:xfrm>
                <a:off x="3210" y="4005"/>
                <a:ext cx="411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0432FF"/>
                    </a:solidFill>
                  </a:rPr>
                  <a:t>64</a:t>
                </a:r>
              </a:p>
            </p:txBody>
          </p:sp>
          <p:sp>
            <p:nvSpPr>
              <p:cNvPr id="272" name="Text Box 29"/>
              <p:cNvSpPr txBox="1">
                <a:spLocks noChangeArrowheads="1"/>
              </p:cNvSpPr>
              <p:nvPr/>
            </p:nvSpPr>
            <p:spPr bwMode="auto">
              <a:xfrm>
                <a:off x="2598" y="3183"/>
                <a:ext cx="475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0432FF"/>
                    </a:solidFill>
                  </a:rPr>
                  <a:t>128</a:t>
                </a:r>
              </a:p>
            </p:txBody>
          </p:sp>
          <p:sp>
            <p:nvSpPr>
              <p:cNvPr id="273" name="Text Box 30"/>
              <p:cNvSpPr txBox="1">
                <a:spLocks noChangeArrowheads="1"/>
              </p:cNvSpPr>
              <p:nvPr/>
            </p:nvSpPr>
            <p:spPr bwMode="auto">
              <a:xfrm>
                <a:off x="2034" y="2674"/>
                <a:ext cx="475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0432FF"/>
                    </a:solidFill>
                  </a:rPr>
                  <a:t>256</a:t>
                </a:r>
              </a:p>
            </p:txBody>
          </p:sp>
        </p:grpSp>
        <p:grpSp>
          <p:nvGrpSpPr>
            <p:cNvPr id="184" name="Group 31"/>
            <p:cNvGrpSpPr>
              <a:grpSpLocks/>
            </p:cNvGrpSpPr>
            <p:nvPr/>
          </p:nvGrpSpPr>
          <p:grpSpPr bwMode="auto">
            <a:xfrm>
              <a:off x="292" y="2795"/>
              <a:ext cx="1839" cy="1397"/>
              <a:chOff x="3539" y="2686"/>
              <a:chExt cx="1839" cy="1397"/>
            </a:xfrm>
          </p:grpSpPr>
          <p:sp>
            <p:nvSpPr>
              <p:cNvPr id="185" name="Rectangle 32"/>
              <p:cNvSpPr>
                <a:spLocks noChangeArrowheads="1"/>
              </p:cNvSpPr>
              <p:nvPr/>
            </p:nvSpPr>
            <p:spPr bwMode="auto">
              <a:xfrm>
                <a:off x="4732" y="2717"/>
                <a:ext cx="259" cy="2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86" name="Rectangle 33"/>
              <p:cNvSpPr>
                <a:spLocks noChangeArrowheads="1"/>
              </p:cNvSpPr>
              <p:nvPr/>
            </p:nvSpPr>
            <p:spPr bwMode="auto">
              <a:xfrm>
                <a:off x="4732" y="2717"/>
                <a:ext cx="259" cy="245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87" name="Rectangle 34"/>
              <p:cNvSpPr>
                <a:spLocks noChangeArrowheads="1"/>
              </p:cNvSpPr>
              <p:nvPr/>
            </p:nvSpPr>
            <p:spPr bwMode="auto">
              <a:xfrm>
                <a:off x="4699" y="2686"/>
                <a:ext cx="260" cy="246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88" name="Rectangle 35"/>
              <p:cNvSpPr>
                <a:spLocks noChangeArrowheads="1"/>
              </p:cNvSpPr>
              <p:nvPr/>
            </p:nvSpPr>
            <p:spPr bwMode="auto">
              <a:xfrm>
                <a:off x="4699" y="2686"/>
                <a:ext cx="260" cy="24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89" name="Rectangle 36"/>
              <p:cNvSpPr>
                <a:spLocks noChangeArrowheads="1"/>
              </p:cNvSpPr>
              <p:nvPr/>
            </p:nvSpPr>
            <p:spPr bwMode="auto">
              <a:xfrm>
                <a:off x="4798" y="2746"/>
                <a:ext cx="76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400" b="1">
                    <a:solidFill>
                      <a:srgbClr val="0432FF"/>
                    </a:solidFill>
                    <a:latin typeface="Times New Roman" charset="0"/>
                  </a:rPr>
                  <a:t>S</a:t>
                </a:r>
                <a:endParaRPr lang="en-US" altLang="it-IT" sz="1400">
                  <a:solidFill>
                    <a:srgbClr val="0432FF"/>
                  </a:solidFill>
                  <a:latin typeface="Times New Roman" charset="0"/>
                </a:endParaRPr>
              </a:p>
            </p:txBody>
          </p:sp>
          <p:sp>
            <p:nvSpPr>
              <p:cNvPr id="190" name="Rectangle 37"/>
              <p:cNvSpPr>
                <a:spLocks noChangeArrowheads="1"/>
              </p:cNvSpPr>
              <p:nvPr/>
            </p:nvSpPr>
            <p:spPr bwMode="auto">
              <a:xfrm>
                <a:off x="4732" y="2717"/>
                <a:ext cx="259" cy="2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91" name="Rectangle 38"/>
              <p:cNvSpPr>
                <a:spLocks noChangeArrowheads="1"/>
              </p:cNvSpPr>
              <p:nvPr/>
            </p:nvSpPr>
            <p:spPr bwMode="auto">
              <a:xfrm>
                <a:off x="4732" y="2717"/>
                <a:ext cx="259" cy="245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92" name="Rectangle 39"/>
              <p:cNvSpPr>
                <a:spLocks noChangeArrowheads="1"/>
              </p:cNvSpPr>
              <p:nvPr/>
            </p:nvSpPr>
            <p:spPr bwMode="auto">
              <a:xfrm>
                <a:off x="4699" y="2686"/>
                <a:ext cx="260" cy="2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93" name="Rectangle 40"/>
              <p:cNvSpPr>
                <a:spLocks noChangeArrowheads="1"/>
              </p:cNvSpPr>
              <p:nvPr/>
            </p:nvSpPr>
            <p:spPr bwMode="auto">
              <a:xfrm>
                <a:off x="4699" y="2686"/>
                <a:ext cx="260" cy="246"/>
              </a:xfrm>
              <a:prstGeom prst="rect">
                <a:avLst/>
              </a:prstGeom>
              <a:noFill/>
              <a:ln w="412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94" name="Rectangle 41"/>
              <p:cNvSpPr>
                <a:spLocks noChangeArrowheads="1"/>
              </p:cNvSpPr>
              <p:nvPr/>
            </p:nvSpPr>
            <p:spPr bwMode="auto">
              <a:xfrm>
                <a:off x="4798" y="2746"/>
                <a:ext cx="86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400" b="1">
                    <a:solidFill>
                      <a:srgbClr val="0432FF"/>
                    </a:solidFill>
                  </a:rPr>
                  <a:t>S</a:t>
                </a:r>
              </a:p>
            </p:txBody>
          </p:sp>
          <p:sp>
            <p:nvSpPr>
              <p:cNvPr id="195" name="Rectangle 42"/>
              <p:cNvSpPr>
                <a:spLocks noChangeArrowheads="1"/>
              </p:cNvSpPr>
              <p:nvPr/>
            </p:nvSpPr>
            <p:spPr bwMode="auto">
              <a:xfrm>
                <a:off x="4338" y="3086"/>
                <a:ext cx="260" cy="2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96" name="Rectangle 43"/>
              <p:cNvSpPr>
                <a:spLocks noChangeArrowheads="1"/>
              </p:cNvSpPr>
              <p:nvPr/>
            </p:nvSpPr>
            <p:spPr bwMode="auto">
              <a:xfrm>
                <a:off x="4338" y="3086"/>
                <a:ext cx="260" cy="24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97" name="Rectangle 44"/>
              <p:cNvSpPr>
                <a:spLocks noChangeArrowheads="1"/>
              </p:cNvSpPr>
              <p:nvPr/>
            </p:nvSpPr>
            <p:spPr bwMode="auto">
              <a:xfrm>
                <a:off x="4306" y="3054"/>
                <a:ext cx="260" cy="24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98" name="Rectangle 45"/>
              <p:cNvSpPr>
                <a:spLocks noChangeArrowheads="1"/>
              </p:cNvSpPr>
              <p:nvPr/>
            </p:nvSpPr>
            <p:spPr bwMode="auto">
              <a:xfrm>
                <a:off x="4306" y="3054"/>
                <a:ext cx="260" cy="247"/>
              </a:xfrm>
              <a:prstGeom prst="rect">
                <a:avLst/>
              </a:prstGeom>
              <a:solidFill>
                <a:srgbClr val="CCFFFF"/>
              </a:solidFill>
              <a:ln w="412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199" name="Rectangle 46"/>
              <p:cNvSpPr>
                <a:spLocks noChangeArrowheads="1"/>
              </p:cNvSpPr>
              <p:nvPr/>
            </p:nvSpPr>
            <p:spPr bwMode="auto">
              <a:xfrm>
                <a:off x="4373" y="3117"/>
                <a:ext cx="12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400" b="1">
                    <a:solidFill>
                      <a:srgbClr val="0432FF"/>
                    </a:solidFill>
                  </a:rPr>
                  <a:t>A</a:t>
                </a:r>
                <a:r>
                  <a:rPr lang="en-US" altLang="it-IT" sz="1400" b="1" baseline="-25000">
                    <a:solidFill>
                      <a:srgbClr val="0432FF"/>
                    </a:solidFill>
                  </a:rPr>
                  <a:t>1</a:t>
                </a:r>
              </a:p>
            </p:txBody>
          </p:sp>
          <p:sp>
            <p:nvSpPr>
              <p:cNvPr id="200" name="Rectangle 47"/>
              <p:cNvSpPr>
                <a:spLocks noChangeArrowheads="1"/>
              </p:cNvSpPr>
              <p:nvPr/>
            </p:nvSpPr>
            <p:spPr bwMode="auto">
              <a:xfrm>
                <a:off x="3961" y="3461"/>
                <a:ext cx="260" cy="2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01" name="Rectangle 48"/>
              <p:cNvSpPr>
                <a:spLocks noChangeArrowheads="1"/>
              </p:cNvSpPr>
              <p:nvPr/>
            </p:nvSpPr>
            <p:spPr bwMode="auto">
              <a:xfrm>
                <a:off x="3961" y="3461"/>
                <a:ext cx="260" cy="24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02" name="Rectangle 49" descr="Pink tissue paper"/>
              <p:cNvSpPr>
                <a:spLocks noChangeArrowheads="1"/>
              </p:cNvSpPr>
              <p:nvPr/>
            </p:nvSpPr>
            <p:spPr bwMode="auto">
              <a:xfrm>
                <a:off x="3928" y="3431"/>
                <a:ext cx="261" cy="246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03" name="Rectangle 50"/>
              <p:cNvSpPr>
                <a:spLocks noChangeArrowheads="1"/>
              </p:cNvSpPr>
              <p:nvPr/>
            </p:nvSpPr>
            <p:spPr bwMode="auto">
              <a:xfrm>
                <a:off x="3928" y="3431"/>
                <a:ext cx="261" cy="246"/>
              </a:xfrm>
              <a:prstGeom prst="rect">
                <a:avLst/>
              </a:prstGeom>
              <a:solidFill>
                <a:srgbClr val="CCFFFF"/>
              </a:solidFill>
              <a:ln w="412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04" name="Rectangle 51"/>
              <p:cNvSpPr>
                <a:spLocks noChangeArrowheads="1"/>
              </p:cNvSpPr>
              <p:nvPr/>
            </p:nvSpPr>
            <p:spPr bwMode="auto">
              <a:xfrm>
                <a:off x="3998" y="3492"/>
                <a:ext cx="12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400" b="1">
                    <a:solidFill>
                      <a:srgbClr val="0432FF"/>
                    </a:solidFill>
                  </a:rPr>
                  <a:t>A</a:t>
                </a:r>
                <a:r>
                  <a:rPr lang="en-US" altLang="it-IT" sz="1400" b="1" baseline="-25000">
                    <a:solidFill>
                      <a:srgbClr val="0432FF"/>
                    </a:solidFill>
                  </a:rPr>
                  <a:t>2</a:t>
                </a:r>
              </a:p>
            </p:txBody>
          </p:sp>
          <p:sp>
            <p:nvSpPr>
              <p:cNvPr id="205" name="Rectangle 52"/>
              <p:cNvSpPr>
                <a:spLocks noChangeArrowheads="1"/>
              </p:cNvSpPr>
              <p:nvPr/>
            </p:nvSpPr>
            <p:spPr bwMode="auto">
              <a:xfrm>
                <a:off x="4722" y="3455"/>
                <a:ext cx="259" cy="2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06" name="Rectangle 53"/>
              <p:cNvSpPr>
                <a:spLocks noChangeArrowheads="1"/>
              </p:cNvSpPr>
              <p:nvPr/>
            </p:nvSpPr>
            <p:spPr bwMode="auto">
              <a:xfrm>
                <a:off x="4722" y="3455"/>
                <a:ext cx="259" cy="24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07" name="Rectangle 54"/>
              <p:cNvSpPr>
                <a:spLocks noChangeArrowheads="1"/>
              </p:cNvSpPr>
              <p:nvPr/>
            </p:nvSpPr>
            <p:spPr bwMode="auto">
              <a:xfrm>
                <a:off x="4689" y="3424"/>
                <a:ext cx="260" cy="24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08" name="Rectangle 55"/>
              <p:cNvSpPr>
                <a:spLocks noChangeArrowheads="1"/>
              </p:cNvSpPr>
              <p:nvPr/>
            </p:nvSpPr>
            <p:spPr bwMode="auto">
              <a:xfrm>
                <a:off x="4689" y="3424"/>
                <a:ext cx="260" cy="247"/>
              </a:xfrm>
              <a:prstGeom prst="rect">
                <a:avLst/>
              </a:prstGeom>
              <a:solidFill>
                <a:srgbClr val="CC99FF"/>
              </a:solidFill>
              <a:ln w="412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09" name="Rectangle 56"/>
              <p:cNvSpPr>
                <a:spLocks noChangeArrowheads="1"/>
              </p:cNvSpPr>
              <p:nvPr/>
            </p:nvSpPr>
            <p:spPr bwMode="auto">
              <a:xfrm>
                <a:off x="4758" y="3486"/>
                <a:ext cx="12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400" b="1">
                    <a:solidFill>
                      <a:srgbClr val="0432FF"/>
                    </a:solidFill>
                  </a:rPr>
                  <a:t>D</a:t>
                </a:r>
                <a:r>
                  <a:rPr lang="en-US" altLang="it-IT" sz="1400" b="1" baseline="-25000">
                    <a:solidFill>
                      <a:srgbClr val="0432FF"/>
                    </a:solidFill>
                  </a:rPr>
                  <a:t>2</a:t>
                </a:r>
              </a:p>
            </p:txBody>
          </p:sp>
          <p:sp>
            <p:nvSpPr>
              <p:cNvPr id="210" name="Rectangle 57"/>
              <p:cNvSpPr>
                <a:spLocks noChangeArrowheads="1"/>
              </p:cNvSpPr>
              <p:nvPr/>
            </p:nvSpPr>
            <p:spPr bwMode="auto">
              <a:xfrm>
                <a:off x="3571" y="3836"/>
                <a:ext cx="261" cy="2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11" name="Rectangle 58"/>
              <p:cNvSpPr>
                <a:spLocks noChangeArrowheads="1"/>
              </p:cNvSpPr>
              <p:nvPr/>
            </p:nvSpPr>
            <p:spPr bwMode="auto">
              <a:xfrm>
                <a:off x="3571" y="3836"/>
                <a:ext cx="261" cy="24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12" name="Rectangle 59" descr="Parchment"/>
              <p:cNvSpPr>
                <a:spLocks noChangeArrowheads="1"/>
              </p:cNvSpPr>
              <p:nvPr/>
            </p:nvSpPr>
            <p:spPr bwMode="auto">
              <a:xfrm>
                <a:off x="3539" y="3811"/>
                <a:ext cx="260" cy="246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13" name="Rectangle 60"/>
              <p:cNvSpPr>
                <a:spLocks noChangeArrowheads="1"/>
              </p:cNvSpPr>
              <p:nvPr/>
            </p:nvSpPr>
            <p:spPr bwMode="auto">
              <a:xfrm>
                <a:off x="3539" y="3811"/>
                <a:ext cx="260" cy="246"/>
              </a:xfrm>
              <a:prstGeom prst="rect">
                <a:avLst/>
              </a:prstGeom>
              <a:solidFill>
                <a:srgbClr val="CCFFFF"/>
              </a:solidFill>
              <a:ln w="412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14" name="Rectangle 61"/>
              <p:cNvSpPr>
                <a:spLocks noChangeArrowheads="1"/>
              </p:cNvSpPr>
              <p:nvPr/>
            </p:nvSpPr>
            <p:spPr bwMode="auto">
              <a:xfrm>
                <a:off x="3608" y="3867"/>
                <a:ext cx="12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400" b="1">
                    <a:solidFill>
                      <a:srgbClr val="0432FF"/>
                    </a:solidFill>
                  </a:rPr>
                  <a:t>A</a:t>
                </a:r>
                <a:r>
                  <a:rPr lang="en-US" altLang="it-IT" sz="1400" b="1" baseline="-25000">
                    <a:solidFill>
                      <a:srgbClr val="0432FF"/>
                    </a:solidFill>
                  </a:rPr>
                  <a:t>3</a:t>
                </a:r>
              </a:p>
            </p:txBody>
          </p:sp>
          <p:sp>
            <p:nvSpPr>
              <p:cNvPr id="215" name="Rectangle 62"/>
              <p:cNvSpPr>
                <a:spLocks noChangeArrowheads="1"/>
              </p:cNvSpPr>
              <p:nvPr/>
            </p:nvSpPr>
            <p:spPr bwMode="auto">
              <a:xfrm>
                <a:off x="4351" y="3836"/>
                <a:ext cx="259" cy="2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16" name="Rectangle 63"/>
              <p:cNvSpPr>
                <a:spLocks noChangeArrowheads="1"/>
              </p:cNvSpPr>
              <p:nvPr/>
            </p:nvSpPr>
            <p:spPr bwMode="auto">
              <a:xfrm>
                <a:off x="4351" y="3836"/>
                <a:ext cx="259" cy="24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17" name="Rectangle 64" descr="Pink tissue paper"/>
              <p:cNvSpPr>
                <a:spLocks noChangeArrowheads="1"/>
              </p:cNvSpPr>
              <p:nvPr/>
            </p:nvSpPr>
            <p:spPr bwMode="auto">
              <a:xfrm>
                <a:off x="4319" y="3806"/>
                <a:ext cx="260" cy="246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18" name="Rectangle 65"/>
              <p:cNvSpPr>
                <a:spLocks noChangeArrowheads="1"/>
              </p:cNvSpPr>
              <p:nvPr/>
            </p:nvSpPr>
            <p:spPr bwMode="auto">
              <a:xfrm>
                <a:off x="4319" y="3806"/>
                <a:ext cx="260" cy="246"/>
              </a:xfrm>
              <a:prstGeom prst="rect">
                <a:avLst/>
              </a:prstGeom>
              <a:solidFill>
                <a:srgbClr val="CC99FF"/>
              </a:solidFill>
              <a:ln w="412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altLang="it-IT" sz="1800">
                  <a:solidFill>
                    <a:srgbClr val="0432FF"/>
                  </a:solidFill>
                </a:endParaRPr>
              </a:p>
            </p:txBody>
          </p:sp>
          <p:sp>
            <p:nvSpPr>
              <p:cNvPr id="219" name="Rectangle 66"/>
              <p:cNvSpPr>
                <a:spLocks noChangeArrowheads="1"/>
              </p:cNvSpPr>
              <p:nvPr/>
            </p:nvSpPr>
            <p:spPr bwMode="auto">
              <a:xfrm>
                <a:off x="4390" y="3867"/>
                <a:ext cx="12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400" b="1" dirty="0">
                    <a:solidFill>
                      <a:srgbClr val="0432FF"/>
                    </a:solidFill>
                  </a:rPr>
                  <a:t>D</a:t>
                </a:r>
                <a:r>
                  <a:rPr lang="en-US" altLang="it-IT" sz="1400" b="1" baseline="-25000" dirty="0">
                    <a:solidFill>
                      <a:srgbClr val="0432FF"/>
                    </a:solidFill>
                  </a:rPr>
                  <a:t>3</a:t>
                </a:r>
              </a:p>
            </p:txBody>
          </p:sp>
          <p:sp>
            <p:nvSpPr>
              <p:cNvPr id="220" name="Freeform 67"/>
              <p:cNvSpPr>
                <a:spLocks/>
              </p:cNvSpPr>
              <p:nvPr/>
            </p:nvSpPr>
            <p:spPr bwMode="auto">
              <a:xfrm>
                <a:off x="4973" y="2846"/>
                <a:ext cx="251" cy="207"/>
              </a:xfrm>
              <a:custGeom>
                <a:avLst/>
                <a:gdLst>
                  <a:gd name="T0" fmla="*/ 1 w 434"/>
                  <a:gd name="T1" fmla="*/ 1 h 377"/>
                  <a:gd name="T2" fmla="*/ 1 w 434"/>
                  <a:gd name="T3" fmla="*/ 0 h 377"/>
                  <a:gd name="T4" fmla="*/ 0 w 434"/>
                  <a:gd name="T5" fmla="*/ 0 h 377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7"/>
                  <a:gd name="T11" fmla="*/ 434 w 434"/>
                  <a:gd name="T12" fmla="*/ 377 h 3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7">
                    <a:moveTo>
                      <a:pt x="434" y="377"/>
                    </a:moveTo>
                    <a:lnTo>
                      <a:pt x="43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grpSp>
            <p:nvGrpSpPr>
              <p:cNvPr id="221" name="Group 68"/>
              <p:cNvGrpSpPr>
                <a:grpSpLocks/>
              </p:cNvGrpSpPr>
              <p:nvPr/>
            </p:nvGrpSpPr>
            <p:grpSpPr bwMode="auto">
              <a:xfrm>
                <a:off x="5085" y="3048"/>
                <a:ext cx="293" cy="278"/>
                <a:chOff x="5085" y="3048"/>
                <a:chExt cx="293" cy="278"/>
              </a:xfrm>
            </p:grpSpPr>
            <p:sp>
              <p:nvSpPr>
                <p:cNvPr id="244" name="Rectangle 69"/>
                <p:cNvSpPr>
                  <a:spLocks noChangeArrowheads="1"/>
                </p:cNvSpPr>
                <p:nvPr/>
              </p:nvSpPr>
              <p:spPr bwMode="auto">
                <a:xfrm>
                  <a:off x="5118" y="3080"/>
                  <a:ext cx="260" cy="24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7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"/>
                    <a:defRPr sz="29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SzPct val="70000"/>
                    <a:buFont typeface="Wingdings 2" charset="2"/>
                    <a:buChar char=""/>
                    <a:defRPr sz="26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"/>
                    <a:defRPr sz="23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ts val="400"/>
                    </a:spcBef>
                    <a:buClr>
                      <a:srgbClr val="A5AB81"/>
                    </a:buClr>
                    <a:buSzPct val="7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ts val="400"/>
                    </a:spcBef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it-IT" altLang="it-IT" sz="180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45" name="Rectangle 70"/>
                <p:cNvSpPr>
                  <a:spLocks noChangeArrowheads="1"/>
                </p:cNvSpPr>
                <p:nvPr/>
              </p:nvSpPr>
              <p:spPr bwMode="auto">
                <a:xfrm>
                  <a:off x="5118" y="3080"/>
                  <a:ext cx="260" cy="246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ts val="7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"/>
                    <a:defRPr sz="29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SzPct val="70000"/>
                    <a:buFont typeface="Wingdings 2" charset="2"/>
                    <a:buChar char=""/>
                    <a:defRPr sz="26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"/>
                    <a:defRPr sz="23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ts val="400"/>
                    </a:spcBef>
                    <a:buClr>
                      <a:srgbClr val="A5AB81"/>
                    </a:buClr>
                    <a:buSzPct val="7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ts val="400"/>
                    </a:spcBef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it-IT" altLang="it-IT" sz="180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46" name="Rectangle 71" descr="Parchment"/>
                <p:cNvSpPr>
                  <a:spLocks noChangeArrowheads="1"/>
                </p:cNvSpPr>
                <p:nvPr/>
              </p:nvSpPr>
              <p:spPr bwMode="auto">
                <a:xfrm>
                  <a:off x="5085" y="3048"/>
                  <a:ext cx="260" cy="247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7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"/>
                    <a:defRPr sz="29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SzPct val="70000"/>
                    <a:buFont typeface="Wingdings 2" charset="2"/>
                    <a:buChar char=""/>
                    <a:defRPr sz="26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"/>
                    <a:defRPr sz="23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ts val="400"/>
                    </a:spcBef>
                    <a:buClr>
                      <a:srgbClr val="A5AB81"/>
                    </a:buClr>
                    <a:buSzPct val="7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ts val="400"/>
                    </a:spcBef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it-IT" altLang="it-IT" sz="180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47" name="Rectangle 72"/>
                <p:cNvSpPr>
                  <a:spLocks noChangeArrowheads="1"/>
                </p:cNvSpPr>
                <p:nvPr/>
              </p:nvSpPr>
              <p:spPr bwMode="auto">
                <a:xfrm>
                  <a:off x="5085" y="3048"/>
                  <a:ext cx="260" cy="247"/>
                </a:xfrm>
                <a:prstGeom prst="rect">
                  <a:avLst/>
                </a:prstGeom>
                <a:solidFill>
                  <a:srgbClr val="CC99FF"/>
                </a:solidFill>
                <a:ln w="412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7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"/>
                    <a:defRPr sz="29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SzPct val="70000"/>
                    <a:buFont typeface="Wingdings 2" charset="2"/>
                    <a:buChar char=""/>
                    <a:defRPr sz="26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"/>
                    <a:defRPr sz="23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ts val="400"/>
                    </a:spcBef>
                    <a:buClr>
                      <a:srgbClr val="A5AB81"/>
                    </a:buClr>
                    <a:buSzPct val="7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ts val="400"/>
                    </a:spcBef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it-IT" altLang="it-IT" sz="180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48" name="Rectangle 73"/>
                <p:cNvSpPr>
                  <a:spLocks noChangeArrowheads="1"/>
                </p:cNvSpPr>
                <p:nvPr/>
              </p:nvSpPr>
              <p:spPr bwMode="auto">
                <a:xfrm>
                  <a:off x="5182" y="3110"/>
                  <a:ext cx="135" cy="1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ts val="7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"/>
                    <a:defRPr sz="29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SzPct val="70000"/>
                    <a:buFont typeface="Wingdings 2" charset="2"/>
                    <a:buChar char=""/>
                    <a:defRPr sz="26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"/>
                    <a:defRPr sz="23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ts val="400"/>
                    </a:spcBef>
                    <a:buClr>
                      <a:srgbClr val="A5AB81"/>
                    </a:buClr>
                    <a:buSzPct val="7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ts val="400"/>
                    </a:spcBef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en-US" altLang="it-IT" sz="1400" b="1">
                      <a:solidFill>
                        <a:srgbClr val="0432FF"/>
                      </a:solidFill>
                    </a:rPr>
                    <a:t>D</a:t>
                  </a:r>
                  <a:r>
                    <a:rPr lang="en-US" altLang="it-IT" sz="1400" b="1" baseline="-2500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  <p:sp>
              <p:nvSpPr>
                <p:cNvPr id="249" name="Freeform 74"/>
                <p:cNvSpPr>
                  <a:spLocks/>
                </p:cNvSpPr>
                <p:nvPr/>
              </p:nvSpPr>
              <p:spPr bwMode="auto">
                <a:xfrm>
                  <a:off x="5213" y="3051"/>
                  <a:ext cx="24" cy="33"/>
                </a:xfrm>
                <a:custGeom>
                  <a:avLst/>
                  <a:gdLst>
                    <a:gd name="T0" fmla="*/ 0 w 40"/>
                    <a:gd name="T1" fmla="*/ 0 h 61"/>
                    <a:gd name="T2" fmla="*/ 1 w 40"/>
                    <a:gd name="T3" fmla="*/ 1 h 61"/>
                    <a:gd name="T4" fmla="*/ 1 w 40"/>
                    <a:gd name="T5" fmla="*/ 0 h 61"/>
                    <a:gd name="T6" fmla="*/ 0 w 40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"/>
                    <a:gd name="T13" fmla="*/ 0 h 61"/>
                    <a:gd name="T14" fmla="*/ 40 w 40"/>
                    <a:gd name="T15" fmla="*/ 61 h 6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" h="61">
                      <a:moveTo>
                        <a:pt x="0" y="0"/>
                      </a:moveTo>
                      <a:lnTo>
                        <a:pt x="20" y="61"/>
                      </a:lnTo>
                      <a:lnTo>
                        <a:pt x="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432FF"/>
                    </a:solidFill>
                  </a:endParaRPr>
                </a:p>
              </p:txBody>
            </p:sp>
          </p:grpSp>
          <p:sp>
            <p:nvSpPr>
              <p:cNvPr id="222" name="Freeform 75"/>
              <p:cNvSpPr>
                <a:spLocks/>
              </p:cNvSpPr>
              <p:nvPr/>
            </p:nvSpPr>
            <p:spPr bwMode="auto">
              <a:xfrm>
                <a:off x="4941" y="2815"/>
                <a:ext cx="251" cy="208"/>
              </a:xfrm>
              <a:custGeom>
                <a:avLst/>
                <a:gdLst>
                  <a:gd name="T0" fmla="*/ 1 w 434"/>
                  <a:gd name="T1" fmla="*/ 1 h 377"/>
                  <a:gd name="T2" fmla="*/ 1 w 434"/>
                  <a:gd name="T3" fmla="*/ 0 h 377"/>
                  <a:gd name="T4" fmla="*/ 0 w 434"/>
                  <a:gd name="T5" fmla="*/ 0 h 377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7"/>
                  <a:gd name="T11" fmla="*/ 434 w 434"/>
                  <a:gd name="T12" fmla="*/ 377 h 3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7">
                    <a:moveTo>
                      <a:pt x="434" y="377"/>
                    </a:moveTo>
                    <a:lnTo>
                      <a:pt x="434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3" name="Freeform 76"/>
              <p:cNvSpPr>
                <a:spLocks/>
              </p:cNvSpPr>
              <p:nvPr/>
            </p:nvSpPr>
            <p:spPr bwMode="auto">
              <a:xfrm>
                <a:off x="5181" y="3021"/>
                <a:ext cx="23" cy="32"/>
              </a:xfrm>
              <a:custGeom>
                <a:avLst/>
                <a:gdLst>
                  <a:gd name="T0" fmla="*/ 0 w 40"/>
                  <a:gd name="T1" fmla="*/ 0 h 60"/>
                  <a:gd name="T2" fmla="*/ 1 w 40"/>
                  <a:gd name="T3" fmla="*/ 1 h 60"/>
                  <a:gd name="T4" fmla="*/ 1 w 40"/>
                  <a:gd name="T5" fmla="*/ 0 h 60"/>
                  <a:gd name="T6" fmla="*/ 0 w 4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0"/>
                  <a:gd name="T14" fmla="*/ 40 w 4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0">
                    <a:moveTo>
                      <a:pt x="0" y="0"/>
                    </a:moveTo>
                    <a:lnTo>
                      <a:pt x="20" y="60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4" name="Freeform 77"/>
              <p:cNvSpPr>
                <a:spLocks/>
              </p:cNvSpPr>
              <p:nvPr/>
            </p:nvSpPr>
            <p:spPr bwMode="auto">
              <a:xfrm>
                <a:off x="4092" y="3216"/>
                <a:ext cx="252" cy="208"/>
              </a:xfrm>
              <a:custGeom>
                <a:avLst/>
                <a:gdLst>
                  <a:gd name="T0" fmla="*/ 0 w 435"/>
                  <a:gd name="T1" fmla="*/ 1 h 378"/>
                  <a:gd name="T2" fmla="*/ 0 w 435"/>
                  <a:gd name="T3" fmla="*/ 0 h 378"/>
                  <a:gd name="T4" fmla="*/ 1 w 435"/>
                  <a:gd name="T5" fmla="*/ 0 h 378"/>
                  <a:gd name="T6" fmla="*/ 0 60000 65536"/>
                  <a:gd name="T7" fmla="*/ 0 60000 65536"/>
                  <a:gd name="T8" fmla="*/ 0 60000 65536"/>
                  <a:gd name="T9" fmla="*/ 0 w 435"/>
                  <a:gd name="T10" fmla="*/ 0 h 378"/>
                  <a:gd name="T11" fmla="*/ 435 w 435"/>
                  <a:gd name="T12" fmla="*/ 378 h 3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5" h="378">
                    <a:moveTo>
                      <a:pt x="0" y="378"/>
                    </a:moveTo>
                    <a:lnTo>
                      <a:pt x="0" y="0"/>
                    </a:lnTo>
                    <a:lnTo>
                      <a:pt x="435" y="0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5" name="Freeform 78"/>
              <p:cNvSpPr>
                <a:spLocks/>
              </p:cNvSpPr>
              <p:nvPr/>
            </p:nvSpPr>
            <p:spPr bwMode="auto">
              <a:xfrm>
                <a:off x="4081" y="3421"/>
                <a:ext cx="23" cy="34"/>
              </a:xfrm>
              <a:custGeom>
                <a:avLst/>
                <a:gdLst>
                  <a:gd name="T0" fmla="*/ 1 w 40"/>
                  <a:gd name="T1" fmla="*/ 0 h 61"/>
                  <a:gd name="T2" fmla="*/ 1 w 40"/>
                  <a:gd name="T3" fmla="*/ 1 h 61"/>
                  <a:gd name="T4" fmla="*/ 0 w 40"/>
                  <a:gd name="T5" fmla="*/ 0 h 61"/>
                  <a:gd name="T6" fmla="*/ 1 w 40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1"/>
                  <a:gd name="T14" fmla="*/ 40 w 40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1">
                    <a:moveTo>
                      <a:pt x="40" y="0"/>
                    </a:moveTo>
                    <a:lnTo>
                      <a:pt x="19" y="61"/>
                    </a:lnTo>
                    <a:lnTo>
                      <a:pt x="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6" name="Freeform 79"/>
              <p:cNvSpPr>
                <a:spLocks/>
              </p:cNvSpPr>
              <p:nvPr/>
            </p:nvSpPr>
            <p:spPr bwMode="auto">
              <a:xfrm>
                <a:off x="4060" y="3185"/>
                <a:ext cx="251" cy="208"/>
              </a:xfrm>
              <a:custGeom>
                <a:avLst/>
                <a:gdLst>
                  <a:gd name="T0" fmla="*/ 0 w 434"/>
                  <a:gd name="T1" fmla="*/ 1 h 378"/>
                  <a:gd name="T2" fmla="*/ 0 w 434"/>
                  <a:gd name="T3" fmla="*/ 0 h 378"/>
                  <a:gd name="T4" fmla="*/ 1 w 434"/>
                  <a:gd name="T5" fmla="*/ 0 h 378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8"/>
                  <a:gd name="T11" fmla="*/ 434 w 434"/>
                  <a:gd name="T12" fmla="*/ 378 h 3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8">
                    <a:moveTo>
                      <a:pt x="0" y="378"/>
                    </a:moveTo>
                    <a:lnTo>
                      <a:pt x="0" y="0"/>
                    </a:lnTo>
                    <a:lnTo>
                      <a:pt x="434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7" name="Freeform 80"/>
              <p:cNvSpPr>
                <a:spLocks/>
              </p:cNvSpPr>
              <p:nvPr/>
            </p:nvSpPr>
            <p:spPr bwMode="auto">
              <a:xfrm>
                <a:off x="4047" y="3390"/>
                <a:ext cx="25" cy="34"/>
              </a:xfrm>
              <a:custGeom>
                <a:avLst/>
                <a:gdLst>
                  <a:gd name="T0" fmla="*/ 1 w 41"/>
                  <a:gd name="T1" fmla="*/ 0 h 61"/>
                  <a:gd name="T2" fmla="*/ 1 w 41"/>
                  <a:gd name="T3" fmla="*/ 1 h 61"/>
                  <a:gd name="T4" fmla="*/ 0 w 41"/>
                  <a:gd name="T5" fmla="*/ 0 h 61"/>
                  <a:gd name="T6" fmla="*/ 1 w 41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61"/>
                  <a:gd name="T14" fmla="*/ 41 w 41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61">
                    <a:moveTo>
                      <a:pt x="41" y="0"/>
                    </a:moveTo>
                    <a:lnTo>
                      <a:pt x="21" y="61"/>
                    </a:lnTo>
                    <a:lnTo>
                      <a:pt x="0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8" name="Freeform 81"/>
              <p:cNvSpPr>
                <a:spLocks/>
              </p:cNvSpPr>
              <p:nvPr/>
            </p:nvSpPr>
            <p:spPr bwMode="auto">
              <a:xfrm>
                <a:off x="3701" y="3586"/>
                <a:ext cx="253" cy="207"/>
              </a:xfrm>
              <a:custGeom>
                <a:avLst/>
                <a:gdLst>
                  <a:gd name="T0" fmla="*/ 0 w 434"/>
                  <a:gd name="T1" fmla="*/ 1 h 377"/>
                  <a:gd name="T2" fmla="*/ 0 w 434"/>
                  <a:gd name="T3" fmla="*/ 0 h 377"/>
                  <a:gd name="T4" fmla="*/ 1 w 434"/>
                  <a:gd name="T5" fmla="*/ 0 h 377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7"/>
                  <a:gd name="T11" fmla="*/ 434 w 434"/>
                  <a:gd name="T12" fmla="*/ 377 h 3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7">
                    <a:moveTo>
                      <a:pt x="0" y="377"/>
                    </a:moveTo>
                    <a:lnTo>
                      <a:pt x="0" y="0"/>
                    </a:lnTo>
                    <a:lnTo>
                      <a:pt x="434" y="0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29" name="Freeform 82"/>
              <p:cNvSpPr>
                <a:spLocks/>
              </p:cNvSpPr>
              <p:nvPr/>
            </p:nvSpPr>
            <p:spPr bwMode="auto">
              <a:xfrm>
                <a:off x="3690" y="3790"/>
                <a:ext cx="24" cy="33"/>
              </a:xfrm>
              <a:custGeom>
                <a:avLst/>
                <a:gdLst>
                  <a:gd name="T0" fmla="*/ 1 w 41"/>
                  <a:gd name="T1" fmla="*/ 0 h 60"/>
                  <a:gd name="T2" fmla="*/ 1 w 41"/>
                  <a:gd name="T3" fmla="*/ 1 h 60"/>
                  <a:gd name="T4" fmla="*/ 0 w 41"/>
                  <a:gd name="T5" fmla="*/ 0 h 60"/>
                  <a:gd name="T6" fmla="*/ 1 w 41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60"/>
                  <a:gd name="T14" fmla="*/ 41 w 41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60">
                    <a:moveTo>
                      <a:pt x="41" y="0"/>
                    </a:moveTo>
                    <a:lnTo>
                      <a:pt x="20" y="60"/>
                    </a:lnTo>
                    <a:lnTo>
                      <a:pt x="0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0" name="Freeform 83"/>
              <p:cNvSpPr>
                <a:spLocks/>
              </p:cNvSpPr>
              <p:nvPr/>
            </p:nvSpPr>
            <p:spPr bwMode="auto">
              <a:xfrm>
                <a:off x="3669" y="3554"/>
                <a:ext cx="253" cy="208"/>
              </a:xfrm>
              <a:custGeom>
                <a:avLst/>
                <a:gdLst>
                  <a:gd name="T0" fmla="*/ 0 w 435"/>
                  <a:gd name="T1" fmla="*/ 1 h 377"/>
                  <a:gd name="T2" fmla="*/ 0 w 435"/>
                  <a:gd name="T3" fmla="*/ 0 h 377"/>
                  <a:gd name="T4" fmla="*/ 1 w 435"/>
                  <a:gd name="T5" fmla="*/ 0 h 377"/>
                  <a:gd name="T6" fmla="*/ 0 60000 65536"/>
                  <a:gd name="T7" fmla="*/ 0 60000 65536"/>
                  <a:gd name="T8" fmla="*/ 0 60000 65536"/>
                  <a:gd name="T9" fmla="*/ 0 w 435"/>
                  <a:gd name="T10" fmla="*/ 0 h 377"/>
                  <a:gd name="T11" fmla="*/ 435 w 435"/>
                  <a:gd name="T12" fmla="*/ 377 h 3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5" h="377">
                    <a:moveTo>
                      <a:pt x="0" y="377"/>
                    </a:moveTo>
                    <a:lnTo>
                      <a:pt x="0" y="0"/>
                    </a:lnTo>
                    <a:lnTo>
                      <a:pt x="435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1" name="Freeform 84"/>
              <p:cNvSpPr>
                <a:spLocks/>
              </p:cNvSpPr>
              <p:nvPr/>
            </p:nvSpPr>
            <p:spPr bwMode="auto">
              <a:xfrm>
                <a:off x="3658" y="3760"/>
                <a:ext cx="23" cy="33"/>
              </a:xfrm>
              <a:custGeom>
                <a:avLst/>
                <a:gdLst>
                  <a:gd name="T0" fmla="*/ 1 w 40"/>
                  <a:gd name="T1" fmla="*/ 0 h 61"/>
                  <a:gd name="T2" fmla="*/ 1 w 40"/>
                  <a:gd name="T3" fmla="*/ 1 h 61"/>
                  <a:gd name="T4" fmla="*/ 0 w 40"/>
                  <a:gd name="T5" fmla="*/ 0 h 61"/>
                  <a:gd name="T6" fmla="*/ 1 w 40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1"/>
                  <a:gd name="T14" fmla="*/ 40 w 40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1">
                    <a:moveTo>
                      <a:pt x="40" y="0"/>
                    </a:moveTo>
                    <a:lnTo>
                      <a:pt x="20" y="61"/>
                    </a:lnTo>
                    <a:lnTo>
                      <a:pt x="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2" name="Freeform 85"/>
              <p:cNvSpPr>
                <a:spLocks/>
              </p:cNvSpPr>
              <p:nvPr/>
            </p:nvSpPr>
            <p:spPr bwMode="auto">
              <a:xfrm>
                <a:off x="4579" y="3216"/>
                <a:ext cx="252" cy="208"/>
              </a:xfrm>
              <a:custGeom>
                <a:avLst/>
                <a:gdLst>
                  <a:gd name="T0" fmla="*/ 1 w 434"/>
                  <a:gd name="T1" fmla="*/ 1 h 378"/>
                  <a:gd name="T2" fmla="*/ 1 w 434"/>
                  <a:gd name="T3" fmla="*/ 0 h 378"/>
                  <a:gd name="T4" fmla="*/ 0 w 434"/>
                  <a:gd name="T5" fmla="*/ 0 h 378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8"/>
                  <a:gd name="T11" fmla="*/ 434 w 434"/>
                  <a:gd name="T12" fmla="*/ 378 h 3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8">
                    <a:moveTo>
                      <a:pt x="434" y="378"/>
                    </a:moveTo>
                    <a:lnTo>
                      <a:pt x="43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3" name="Freeform 86"/>
              <p:cNvSpPr>
                <a:spLocks/>
              </p:cNvSpPr>
              <p:nvPr/>
            </p:nvSpPr>
            <p:spPr bwMode="auto">
              <a:xfrm>
                <a:off x="4820" y="3421"/>
                <a:ext cx="23" cy="34"/>
              </a:xfrm>
              <a:custGeom>
                <a:avLst/>
                <a:gdLst>
                  <a:gd name="T0" fmla="*/ 0 w 40"/>
                  <a:gd name="T1" fmla="*/ 0 h 61"/>
                  <a:gd name="T2" fmla="*/ 1 w 40"/>
                  <a:gd name="T3" fmla="*/ 1 h 61"/>
                  <a:gd name="T4" fmla="*/ 1 w 40"/>
                  <a:gd name="T5" fmla="*/ 0 h 61"/>
                  <a:gd name="T6" fmla="*/ 0 w 40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1"/>
                  <a:gd name="T14" fmla="*/ 40 w 40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1">
                    <a:moveTo>
                      <a:pt x="0" y="0"/>
                    </a:moveTo>
                    <a:lnTo>
                      <a:pt x="20" y="61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4" name="Freeform 87"/>
              <p:cNvSpPr>
                <a:spLocks/>
              </p:cNvSpPr>
              <p:nvPr/>
            </p:nvSpPr>
            <p:spPr bwMode="auto">
              <a:xfrm>
                <a:off x="4547" y="3185"/>
                <a:ext cx="251" cy="208"/>
              </a:xfrm>
              <a:custGeom>
                <a:avLst/>
                <a:gdLst>
                  <a:gd name="T0" fmla="*/ 1 w 434"/>
                  <a:gd name="T1" fmla="*/ 1 h 378"/>
                  <a:gd name="T2" fmla="*/ 1 w 434"/>
                  <a:gd name="T3" fmla="*/ 0 h 378"/>
                  <a:gd name="T4" fmla="*/ 0 w 434"/>
                  <a:gd name="T5" fmla="*/ 0 h 378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8"/>
                  <a:gd name="T11" fmla="*/ 434 w 434"/>
                  <a:gd name="T12" fmla="*/ 378 h 3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8">
                    <a:moveTo>
                      <a:pt x="434" y="378"/>
                    </a:moveTo>
                    <a:lnTo>
                      <a:pt x="434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5" name="Freeform 88"/>
              <p:cNvSpPr>
                <a:spLocks/>
              </p:cNvSpPr>
              <p:nvPr/>
            </p:nvSpPr>
            <p:spPr bwMode="auto">
              <a:xfrm>
                <a:off x="4787" y="3390"/>
                <a:ext cx="24" cy="34"/>
              </a:xfrm>
              <a:custGeom>
                <a:avLst/>
                <a:gdLst>
                  <a:gd name="T0" fmla="*/ 0 w 40"/>
                  <a:gd name="T1" fmla="*/ 0 h 61"/>
                  <a:gd name="T2" fmla="*/ 1 w 40"/>
                  <a:gd name="T3" fmla="*/ 1 h 61"/>
                  <a:gd name="T4" fmla="*/ 1 w 40"/>
                  <a:gd name="T5" fmla="*/ 0 h 61"/>
                  <a:gd name="T6" fmla="*/ 0 w 40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1"/>
                  <a:gd name="T14" fmla="*/ 40 w 40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1">
                    <a:moveTo>
                      <a:pt x="0" y="0"/>
                    </a:moveTo>
                    <a:lnTo>
                      <a:pt x="20" y="61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6" name="Freeform 89"/>
              <p:cNvSpPr>
                <a:spLocks/>
              </p:cNvSpPr>
              <p:nvPr/>
            </p:nvSpPr>
            <p:spPr bwMode="auto">
              <a:xfrm>
                <a:off x="4190" y="3586"/>
                <a:ext cx="251" cy="207"/>
              </a:xfrm>
              <a:custGeom>
                <a:avLst/>
                <a:gdLst>
                  <a:gd name="T0" fmla="*/ 1 w 434"/>
                  <a:gd name="T1" fmla="*/ 1 h 377"/>
                  <a:gd name="T2" fmla="*/ 1 w 434"/>
                  <a:gd name="T3" fmla="*/ 0 h 377"/>
                  <a:gd name="T4" fmla="*/ 0 w 434"/>
                  <a:gd name="T5" fmla="*/ 0 h 377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7"/>
                  <a:gd name="T11" fmla="*/ 434 w 434"/>
                  <a:gd name="T12" fmla="*/ 377 h 3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7">
                    <a:moveTo>
                      <a:pt x="434" y="377"/>
                    </a:moveTo>
                    <a:lnTo>
                      <a:pt x="43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7" name="Freeform 90"/>
              <p:cNvSpPr>
                <a:spLocks/>
              </p:cNvSpPr>
              <p:nvPr/>
            </p:nvSpPr>
            <p:spPr bwMode="auto">
              <a:xfrm>
                <a:off x="4429" y="3790"/>
                <a:ext cx="24" cy="33"/>
              </a:xfrm>
              <a:custGeom>
                <a:avLst/>
                <a:gdLst>
                  <a:gd name="T0" fmla="*/ 0 w 41"/>
                  <a:gd name="T1" fmla="*/ 0 h 60"/>
                  <a:gd name="T2" fmla="*/ 1 w 41"/>
                  <a:gd name="T3" fmla="*/ 1 h 60"/>
                  <a:gd name="T4" fmla="*/ 1 w 41"/>
                  <a:gd name="T5" fmla="*/ 0 h 60"/>
                  <a:gd name="T6" fmla="*/ 0 w 41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60"/>
                  <a:gd name="T14" fmla="*/ 41 w 41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60">
                    <a:moveTo>
                      <a:pt x="0" y="0"/>
                    </a:moveTo>
                    <a:lnTo>
                      <a:pt x="21" y="60"/>
                    </a:lnTo>
                    <a:lnTo>
                      <a:pt x="4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8" name="Freeform 91"/>
              <p:cNvSpPr>
                <a:spLocks/>
              </p:cNvSpPr>
              <p:nvPr/>
            </p:nvSpPr>
            <p:spPr bwMode="auto">
              <a:xfrm>
                <a:off x="4156" y="3554"/>
                <a:ext cx="253" cy="208"/>
              </a:xfrm>
              <a:custGeom>
                <a:avLst/>
                <a:gdLst>
                  <a:gd name="T0" fmla="*/ 1 w 435"/>
                  <a:gd name="T1" fmla="*/ 1 h 377"/>
                  <a:gd name="T2" fmla="*/ 1 w 435"/>
                  <a:gd name="T3" fmla="*/ 0 h 377"/>
                  <a:gd name="T4" fmla="*/ 0 w 435"/>
                  <a:gd name="T5" fmla="*/ 0 h 377"/>
                  <a:gd name="T6" fmla="*/ 0 60000 65536"/>
                  <a:gd name="T7" fmla="*/ 0 60000 65536"/>
                  <a:gd name="T8" fmla="*/ 0 60000 65536"/>
                  <a:gd name="T9" fmla="*/ 0 w 435"/>
                  <a:gd name="T10" fmla="*/ 0 h 377"/>
                  <a:gd name="T11" fmla="*/ 435 w 435"/>
                  <a:gd name="T12" fmla="*/ 377 h 3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5" h="377">
                    <a:moveTo>
                      <a:pt x="435" y="377"/>
                    </a:moveTo>
                    <a:lnTo>
                      <a:pt x="435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9" name="Freeform 92"/>
              <p:cNvSpPr>
                <a:spLocks/>
              </p:cNvSpPr>
              <p:nvPr/>
            </p:nvSpPr>
            <p:spPr bwMode="auto">
              <a:xfrm>
                <a:off x="4398" y="3760"/>
                <a:ext cx="22" cy="33"/>
              </a:xfrm>
              <a:custGeom>
                <a:avLst/>
                <a:gdLst>
                  <a:gd name="T0" fmla="*/ 0 w 40"/>
                  <a:gd name="T1" fmla="*/ 0 h 61"/>
                  <a:gd name="T2" fmla="*/ 1 w 40"/>
                  <a:gd name="T3" fmla="*/ 1 h 61"/>
                  <a:gd name="T4" fmla="*/ 1 w 40"/>
                  <a:gd name="T5" fmla="*/ 0 h 61"/>
                  <a:gd name="T6" fmla="*/ 0 w 40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1"/>
                  <a:gd name="T14" fmla="*/ 40 w 40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1">
                    <a:moveTo>
                      <a:pt x="0" y="0"/>
                    </a:moveTo>
                    <a:lnTo>
                      <a:pt x="20" y="61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0" name="Freeform 93"/>
              <p:cNvSpPr>
                <a:spLocks/>
              </p:cNvSpPr>
              <p:nvPr/>
            </p:nvSpPr>
            <p:spPr bwMode="auto">
              <a:xfrm>
                <a:off x="4482" y="2847"/>
                <a:ext cx="252" cy="207"/>
              </a:xfrm>
              <a:custGeom>
                <a:avLst/>
                <a:gdLst>
                  <a:gd name="T0" fmla="*/ 0 w 434"/>
                  <a:gd name="T1" fmla="*/ 1 h 378"/>
                  <a:gd name="T2" fmla="*/ 0 w 434"/>
                  <a:gd name="T3" fmla="*/ 0 h 378"/>
                  <a:gd name="T4" fmla="*/ 1 w 434"/>
                  <a:gd name="T5" fmla="*/ 0 h 378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8"/>
                  <a:gd name="T11" fmla="*/ 434 w 434"/>
                  <a:gd name="T12" fmla="*/ 378 h 3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8">
                    <a:moveTo>
                      <a:pt x="0" y="378"/>
                    </a:moveTo>
                    <a:lnTo>
                      <a:pt x="0" y="0"/>
                    </a:lnTo>
                    <a:lnTo>
                      <a:pt x="434" y="0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1" name="Freeform 94"/>
              <p:cNvSpPr>
                <a:spLocks/>
              </p:cNvSpPr>
              <p:nvPr/>
            </p:nvSpPr>
            <p:spPr bwMode="auto">
              <a:xfrm>
                <a:off x="4470" y="3052"/>
                <a:ext cx="24" cy="33"/>
              </a:xfrm>
              <a:custGeom>
                <a:avLst/>
                <a:gdLst>
                  <a:gd name="T0" fmla="*/ 1 w 41"/>
                  <a:gd name="T1" fmla="*/ 0 h 60"/>
                  <a:gd name="T2" fmla="*/ 1 w 41"/>
                  <a:gd name="T3" fmla="*/ 1 h 60"/>
                  <a:gd name="T4" fmla="*/ 0 w 41"/>
                  <a:gd name="T5" fmla="*/ 0 h 60"/>
                  <a:gd name="T6" fmla="*/ 1 w 41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60"/>
                  <a:gd name="T14" fmla="*/ 41 w 41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60">
                    <a:moveTo>
                      <a:pt x="41" y="0"/>
                    </a:moveTo>
                    <a:lnTo>
                      <a:pt x="21" y="60"/>
                    </a:lnTo>
                    <a:lnTo>
                      <a:pt x="0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2" name="Freeform 95"/>
              <p:cNvSpPr>
                <a:spLocks/>
              </p:cNvSpPr>
              <p:nvPr/>
            </p:nvSpPr>
            <p:spPr bwMode="auto">
              <a:xfrm>
                <a:off x="4449" y="2816"/>
                <a:ext cx="253" cy="208"/>
              </a:xfrm>
              <a:custGeom>
                <a:avLst/>
                <a:gdLst>
                  <a:gd name="T0" fmla="*/ 0 w 434"/>
                  <a:gd name="T1" fmla="*/ 1 h 378"/>
                  <a:gd name="T2" fmla="*/ 0 w 434"/>
                  <a:gd name="T3" fmla="*/ 0 h 378"/>
                  <a:gd name="T4" fmla="*/ 1 w 434"/>
                  <a:gd name="T5" fmla="*/ 0 h 378"/>
                  <a:gd name="T6" fmla="*/ 0 60000 65536"/>
                  <a:gd name="T7" fmla="*/ 0 60000 65536"/>
                  <a:gd name="T8" fmla="*/ 0 60000 65536"/>
                  <a:gd name="T9" fmla="*/ 0 w 434"/>
                  <a:gd name="T10" fmla="*/ 0 h 378"/>
                  <a:gd name="T11" fmla="*/ 434 w 434"/>
                  <a:gd name="T12" fmla="*/ 378 h 3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4" h="378">
                    <a:moveTo>
                      <a:pt x="0" y="378"/>
                    </a:moveTo>
                    <a:lnTo>
                      <a:pt x="0" y="0"/>
                    </a:lnTo>
                    <a:lnTo>
                      <a:pt x="434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43" name="Freeform 96"/>
              <p:cNvSpPr>
                <a:spLocks/>
              </p:cNvSpPr>
              <p:nvPr/>
            </p:nvSpPr>
            <p:spPr bwMode="auto">
              <a:xfrm>
                <a:off x="4438" y="3022"/>
                <a:ext cx="23" cy="32"/>
              </a:xfrm>
              <a:custGeom>
                <a:avLst/>
                <a:gdLst>
                  <a:gd name="T0" fmla="*/ 1 w 40"/>
                  <a:gd name="T1" fmla="*/ 0 h 60"/>
                  <a:gd name="T2" fmla="*/ 1 w 40"/>
                  <a:gd name="T3" fmla="*/ 1 h 60"/>
                  <a:gd name="T4" fmla="*/ 0 w 40"/>
                  <a:gd name="T5" fmla="*/ 0 h 60"/>
                  <a:gd name="T6" fmla="*/ 1 w 4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0"/>
                  <a:gd name="T14" fmla="*/ 40 w 4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0">
                    <a:moveTo>
                      <a:pt x="40" y="0"/>
                    </a:moveTo>
                    <a:lnTo>
                      <a:pt x="20" y="60"/>
                    </a:lnTo>
                    <a:lnTo>
                      <a:pt x="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8026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Wavelets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96" name="Group 8"/>
          <p:cNvGrpSpPr>
            <a:grpSpLocks/>
          </p:cNvGrpSpPr>
          <p:nvPr/>
        </p:nvGrpSpPr>
        <p:grpSpPr bwMode="auto">
          <a:xfrm>
            <a:off x="762000" y="857250"/>
            <a:ext cx="7924800" cy="6000750"/>
            <a:chOff x="480" y="561"/>
            <a:chExt cx="4992" cy="3759"/>
          </a:xfrm>
        </p:grpSpPr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561"/>
              <a:ext cx="4992" cy="3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6"/>
            <p:cNvSpPr txBox="1">
              <a:spLocks noChangeArrowheads="1"/>
            </p:cNvSpPr>
            <p:nvPr/>
          </p:nvSpPr>
          <p:spPr bwMode="auto">
            <a:xfrm>
              <a:off x="3696" y="2304"/>
              <a:ext cx="9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altLang="it-IT" sz="2000">
                  <a:solidFill>
                    <a:srgbClr val="000000"/>
                  </a:solidFill>
                </a:rPr>
                <a:t>COIFLET</a:t>
              </a:r>
            </a:p>
          </p:txBody>
        </p:sp>
        <p:sp>
          <p:nvSpPr>
            <p:cNvPr id="99" name="Text Box 4"/>
            <p:cNvSpPr txBox="1">
              <a:spLocks noChangeArrowheads="1"/>
            </p:cNvSpPr>
            <p:nvPr/>
          </p:nvSpPr>
          <p:spPr bwMode="auto">
            <a:xfrm>
              <a:off x="1584" y="576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altLang="it-IT" sz="2000">
                  <a:solidFill>
                    <a:srgbClr val="000000"/>
                  </a:solidFill>
                </a:rPr>
                <a:t>HAAR</a:t>
              </a:r>
            </a:p>
          </p:txBody>
        </p:sp>
        <p:sp>
          <p:nvSpPr>
            <p:cNvPr id="100" name="Text Box 7"/>
            <p:cNvSpPr txBox="1">
              <a:spLocks noChangeArrowheads="1"/>
            </p:cNvSpPr>
            <p:nvPr/>
          </p:nvSpPr>
          <p:spPr bwMode="auto">
            <a:xfrm>
              <a:off x="3600" y="576"/>
              <a:ext cx="11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altLang="it-IT" sz="2000">
                  <a:solidFill>
                    <a:srgbClr val="000000"/>
                  </a:solidFill>
                </a:rPr>
                <a:t>DAUBECHIES</a:t>
              </a:r>
            </a:p>
          </p:txBody>
        </p:sp>
        <p:sp>
          <p:nvSpPr>
            <p:cNvPr id="101" name="Text Box 5"/>
            <p:cNvSpPr txBox="1">
              <a:spLocks noChangeArrowheads="1"/>
            </p:cNvSpPr>
            <p:nvPr/>
          </p:nvSpPr>
          <p:spPr bwMode="auto">
            <a:xfrm>
              <a:off x="1536" y="2352"/>
              <a:ext cx="9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charset="2"/>
                <a:buChar char=""/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charset="2"/>
                <a:buChar char=""/>
                <a:defRPr sz="2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charset="2"/>
                <a:buChar char=""/>
                <a:defRPr sz="23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charset="2"/>
                <a:buChar char="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altLang="it-IT" sz="2000">
                  <a:solidFill>
                    <a:srgbClr val="000000"/>
                  </a:solidFill>
                </a:rPr>
                <a:t>SYMMLET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39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Example – 1D signal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42938" y="1000125"/>
            <a:ext cx="8278812" cy="5072063"/>
            <a:chOff x="0" y="865"/>
            <a:chExt cx="5734" cy="3455"/>
          </a:xfrm>
        </p:grpSpPr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0" y="865"/>
              <a:ext cx="5734" cy="3455"/>
              <a:chOff x="0" y="865"/>
              <a:chExt cx="5734" cy="3455"/>
            </a:xfrm>
          </p:grpSpPr>
          <p:grpSp>
            <p:nvGrpSpPr>
              <p:cNvPr id="16" name="Group 3"/>
              <p:cNvGrpSpPr>
                <a:grpSpLocks/>
              </p:cNvGrpSpPr>
              <p:nvPr/>
            </p:nvGrpSpPr>
            <p:grpSpPr bwMode="auto">
              <a:xfrm>
                <a:off x="0" y="865"/>
                <a:ext cx="5734" cy="3455"/>
                <a:chOff x="0" y="725"/>
                <a:chExt cx="5734" cy="3455"/>
              </a:xfrm>
            </p:grpSpPr>
            <p:pic>
              <p:nvPicPr>
                <p:cNvPr id="21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25"/>
                  <a:ext cx="3305" cy="3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1" y="725"/>
                  <a:ext cx="1359" cy="3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1" y="725"/>
                  <a:ext cx="1083" cy="3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" name="Group 7"/>
              <p:cNvGrpSpPr>
                <a:grpSpLocks/>
              </p:cNvGrpSpPr>
              <p:nvPr/>
            </p:nvGrpSpPr>
            <p:grpSpPr bwMode="auto">
              <a:xfrm>
                <a:off x="3508" y="3051"/>
                <a:ext cx="1152" cy="1269"/>
                <a:chOff x="3416" y="3051"/>
                <a:chExt cx="1152" cy="1269"/>
              </a:xfrm>
            </p:grpSpPr>
            <p:sp>
              <p:nvSpPr>
                <p:cNvPr id="18" name="Rectangle 8"/>
                <p:cNvSpPr>
                  <a:spLocks noChangeArrowheads="1"/>
                </p:cNvSpPr>
                <p:nvPr/>
              </p:nvSpPr>
              <p:spPr bwMode="auto">
                <a:xfrm>
                  <a:off x="3416" y="3072"/>
                  <a:ext cx="1152" cy="12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ts val="7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"/>
                    <a:defRPr sz="29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SzPct val="70000"/>
                    <a:buFont typeface="Wingdings 2" charset="2"/>
                    <a:buChar char=""/>
                    <a:defRPr sz="26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"/>
                    <a:defRPr sz="23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ts val="400"/>
                    </a:spcBef>
                    <a:buClr>
                      <a:srgbClr val="A5AB81"/>
                    </a:buClr>
                    <a:buSzPct val="7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ts val="400"/>
                    </a:spcBef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it-IT" altLang="it-IT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465" y="3829"/>
                  <a:ext cx="1027" cy="4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7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"/>
                    <a:defRPr sz="29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SzPct val="70000"/>
                    <a:buFont typeface="Wingdings 2" charset="2"/>
                    <a:buChar char=""/>
                    <a:defRPr sz="26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"/>
                    <a:defRPr sz="23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ts val="400"/>
                    </a:spcBef>
                    <a:buClr>
                      <a:srgbClr val="A5AB81"/>
                    </a:buClr>
                    <a:buSzPct val="7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ts val="400"/>
                    </a:spcBef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spcBef>
                      <a:spcPct val="5000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en-US" altLang="it-IT" sz="1800" b="1">
                      <a:solidFill>
                        <a:srgbClr val="FF0066"/>
                      </a:solidFill>
                    </a:rPr>
                    <a:t>Wavelet: </a:t>
                  </a:r>
                  <a:r>
                    <a:rPr lang="en-US" altLang="it-IT" sz="1800" b="1">
                      <a:solidFill>
                        <a:srgbClr val="006600"/>
                      </a:solidFill>
                    </a:rPr>
                    <a:t>db4</a:t>
                  </a:r>
                </a:p>
                <a:p>
                  <a:pPr eaLnBrk="1" hangingPunct="1">
                    <a:lnSpc>
                      <a:spcPct val="93000"/>
                    </a:lnSpc>
                    <a:spcBef>
                      <a:spcPct val="5000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en-US" altLang="it-IT" sz="1800" b="1">
                      <a:solidFill>
                        <a:srgbClr val="FF0066"/>
                      </a:solidFill>
                    </a:rPr>
                    <a:t>Level: </a:t>
                  </a:r>
                  <a:r>
                    <a:rPr lang="en-US" altLang="it-IT" sz="1800" b="1">
                      <a:solidFill>
                        <a:srgbClr val="006600"/>
                      </a:solidFill>
                    </a:rPr>
                    <a:t>6</a:t>
                  </a:r>
                </a:p>
              </p:txBody>
            </p:sp>
            <p:sp>
              <p:nvSpPr>
                <p:cNvPr id="20" name="Rectangle 10"/>
                <p:cNvSpPr>
                  <a:spLocks noChangeArrowheads="1"/>
                </p:cNvSpPr>
                <p:nvPr/>
              </p:nvSpPr>
              <p:spPr bwMode="auto">
                <a:xfrm>
                  <a:off x="3449" y="3051"/>
                  <a:ext cx="1094" cy="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700"/>
                    </a:spcBef>
                    <a:buClr>
                      <a:schemeClr val="accent2"/>
                    </a:buClr>
                    <a:buSzPct val="60000"/>
                    <a:buFont typeface="Wingdings" charset="2"/>
                    <a:buChar char=""/>
                    <a:defRPr sz="29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SzPct val="70000"/>
                    <a:buFont typeface="Wingdings 2" charset="2"/>
                    <a:buChar char=""/>
                    <a:defRPr sz="26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"/>
                    <a:defRPr sz="23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ts val="400"/>
                    </a:spcBef>
                    <a:buClr>
                      <a:srgbClr val="A5AB81"/>
                    </a:buClr>
                    <a:buSzPct val="7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ts val="400"/>
                    </a:spcBef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49263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D8B25C"/>
                    </a:buClr>
                    <a:buSzPct val="65000"/>
                    <a:buFont typeface="Wingdings" charset="2"/>
                    <a:buChar char="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en-US" altLang="it-IT" sz="1800" b="1">
                      <a:solidFill>
                        <a:srgbClr val="FF0066"/>
                      </a:solidFill>
                    </a:rPr>
                    <a:t>Signal:</a:t>
                  </a:r>
                </a:p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en-US" altLang="it-IT" sz="1800" b="1">
                      <a:solidFill>
                        <a:srgbClr val="008000"/>
                      </a:solidFill>
                    </a:rPr>
                    <a:t>0.0-0.4:  2 Hz</a:t>
                  </a:r>
                </a:p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en-US" altLang="it-IT" sz="1800" b="1">
                      <a:solidFill>
                        <a:srgbClr val="008000"/>
                      </a:solidFill>
                    </a:rPr>
                    <a:t>0.4-0.7: 10 Hz</a:t>
                  </a:r>
                </a:p>
                <a:p>
                  <a:pPr eaLnBrk="1" hangingPunct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en-US" altLang="it-IT" sz="1800" b="1">
                      <a:solidFill>
                        <a:srgbClr val="008000"/>
                      </a:solidFill>
                    </a:rPr>
                    <a:t>0.7-1.0: 20Hz</a:t>
                  </a:r>
                </a:p>
              </p:txBody>
            </p:sp>
          </p:grp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3215" y="1503"/>
              <a:ext cx="291" cy="2716"/>
              <a:chOff x="3127" y="1503"/>
              <a:chExt cx="291" cy="2716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 flipV="1">
                <a:off x="3280" y="1753"/>
                <a:ext cx="0" cy="2238"/>
              </a:xfrm>
              <a:prstGeom prst="line">
                <a:avLst/>
              </a:prstGeom>
              <a:noFill/>
              <a:ln w="57150" cmpd="thinThick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14"/>
              <p:cNvSpPr txBox="1">
                <a:spLocks noChangeArrowheads="1"/>
              </p:cNvSpPr>
              <p:nvPr/>
            </p:nvSpPr>
            <p:spPr bwMode="auto">
              <a:xfrm>
                <a:off x="3130" y="3988"/>
                <a:ext cx="266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CC0000"/>
                    </a:solidFill>
                    <a:latin typeface="Comic Sans MS" charset="0"/>
                  </a:rPr>
                  <a:t>f</a:t>
                </a:r>
                <a:r>
                  <a:rPr lang="en-US" altLang="it-IT" sz="1800" b="1" baseline="-25000">
                    <a:solidFill>
                      <a:srgbClr val="CC0000"/>
                    </a:solidFill>
                    <a:latin typeface="Comic Sans MS" charset="0"/>
                  </a:rPr>
                  <a:t>H</a:t>
                </a:r>
              </a:p>
            </p:txBody>
          </p:sp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3127" y="1503"/>
                <a:ext cx="291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"/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charset="2"/>
                  <a:buChar char=""/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"/>
                  <a:defRPr sz="23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49263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charset="2"/>
                  <a:buChar char="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altLang="it-IT" sz="1800" b="1">
                    <a:solidFill>
                      <a:srgbClr val="CC0000"/>
                    </a:solidFill>
                    <a:latin typeface="Comic Sans MS" charset="0"/>
                  </a:rPr>
                  <a:t>f</a:t>
                </a:r>
                <a:r>
                  <a:rPr lang="en-US" altLang="it-IT" sz="1800" b="1" baseline="-25000">
                    <a:solidFill>
                      <a:srgbClr val="CC0000"/>
                    </a:solidFill>
                    <a:latin typeface="Comic Sans MS" charset="0"/>
                  </a:rPr>
                  <a:t>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971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Example – 2D signal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38" name="Picture 5" descr="haar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71563"/>
            <a:ext cx="5338763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59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Example – 1D signal </a:t>
            </a:r>
            <a:r>
              <a:rPr lang="en-US" dirty="0" err="1"/>
              <a:t>denoising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04" y="3997311"/>
            <a:ext cx="5227171" cy="214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3665"/>
            <a:ext cx="4355976" cy="324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459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Example – compression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8" name="Picture 3" descr="img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00125"/>
            <a:ext cx="7358063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56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000FF"/>
                </a:solidFill>
                <a:sym typeface="Symbol" pitchFamily="18" charset="2"/>
              </a:rPr>
              <a:t>Material</a:t>
            </a:r>
            <a:endParaRPr lang="it-IT" dirty="0">
              <a:solidFill>
                <a:srgbClr val="0000FF"/>
              </a:solidFill>
              <a:sym typeface="Symbol" pitchFamily="18" charset="2"/>
            </a:endParaRPr>
          </a:p>
          <a:p>
            <a:pPr lvl="1"/>
            <a:r>
              <a:rPr lang="it-IT" dirty="0">
                <a:sym typeface="Symbol" pitchFamily="18" charset="2"/>
              </a:rPr>
              <a:t>Slides</a:t>
            </a:r>
          </a:p>
          <a:p>
            <a:pPr lvl="1"/>
            <a:r>
              <a:rPr lang="it-IT" dirty="0">
                <a:sym typeface="Symbol" pitchFamily="18" charset="2"/>
              </a:rPr>
              <a:t>Video </a:t>
            </a:r>
            <a:r>
              <a:rPr lang="it-IT" dirty="0" err="1">
                <a:sym typeface="Symbol" pitchFamily="18" charset="2"/>
              </a:rPr>
              <a:t>Lessons</a:t>
            </a:r>
            <a:endParaRPr lang="it-IT" dirty="0">
              <a:sym typeface="Symbol" pitchFamily="18" charset="2"/>
            </a:endParaRPr>
          </a:p>
          <a:p>
            <a:endParaRPr lang="it-IT" dirty="0">
              <a:sym typeface="Symbol" pitchFamily="18" charset="2"/>
            </a:endParaRPr>
          </a:p>
          <a:p>
            <a:r>
              <a:rPr lang="it-IT" dirty="0">
                <a:solidFill>
                  <a:srgbClr val="0000FF"/>
                </a:solidFill>
                <a:sym typeface="Symbol" pitchFamily="18" charset="2"/>
              </a:rPr>
              <a:t>Books</a:t>
            </a:r>
          </a:p>
          <a:p>
            <a:pPr lvl="1"/>
            <a:r>
              <a:rPr lang="it-IT" dirty="0">
                <a:solidFill>
                  <a:srgbClr val="C00000"/>
                </a:solidFill>
                <a:sym typeface="Symbol" pitchFamily="18" charset="2"/>
              </a:rPr>
              <a:t>Digital </a:t>
            </a:r>
            <a:r>
              <a:rPr lang="it-IT" dirty="0" err="1">
                <a:solidFill>
                  <a:srgbClr val="C00000"/>
                </a:solidFill>
                <a:sym typeface="Symbol" pitchFamily="18" charset="2"/>
              </a:rPr>
              <a:t>Signal</a:t>
            </a:r>
            <a:r>
              <a:rPr lang="it-IT" dirty="0">
                <a:solidFill>
                  <a:srgbClr val="C00000"/>
                </a:solidFill>
                <a:sym typeface="Symbol" pitchFamily="18" charset="2"/>
              </a:rPr>
              <a:t> Processing</a:t>
            </a:r>
            <a:r>
              <a:rPr lang="it-IT" dirty="0">
                <a:sym typeface="Symbol" pitchFamily="18" charset="2"/>
              </a:rPr>
              <a:t>, System Analysis and Design, P. S. </a:t>
            </a:r>
            <a:r>
              <a:rPr lang="it-IT" dirty="0" err="1">
                <a:sym typeface="Symbol" pitchFamily="18" charset="2"/>
              </a:rPr>
              <a:t>R</a:t>
            </a:r>
            <a:r>
              <a:rPr lang="it-IT" dirty="0">
                <a:sym typeface="Symbol" pitchFamily="18" charset="2"/>
              </a:rPr>
              <a:t>. Diniz, E. A. B. da Silva, S. L. Netto, Cambridge University Press, 2012</a:t>
            </a:r>
          </a:p>
          <a:p>
            <a:pPr marL="366713" lvl="1" indent="0">
              <a:buNone/>
            </a:pPr>
            <a:endParaRPr lang="it-IT" dirty="0">
              <a:sym typeface="Symbol" pitchFamily="18" charset="2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810281" y="-351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1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Short Time Fourier Transform </a:t>
            </a:r>
            <a:r>
              <a:rPr lang="en-US" dirty="0"/>
              <a:t>(</a:t>
            </a:r>
            <a:r>
              <a:rPr lang="en-US" dirty="0">
                <a:solidFill>
                  <a:srgbClr val="0432FF"/>
                </a:solidFill>
              </a:rPr>
              <a:t>STFT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resolution in both time and frequency domains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Short Time Fourier Transform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5544616" cy="456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801531" y="6156409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STFT</a:t>
            </a:r>
          </a:p>
        </p:txBody>
      </p:sp>
      <p:sp>
        <p:nvSpPr>
          <p:cNvPr id="8" name="Rettangolo 7"/>
          <p:cNvSpPr/>
          <p:nvPr/>
        </p:nvSpPr>
        <p:spPr>
          <a:xfrm>
            <a:off x="4194659" y="5923571"/>
            <a:ext cx="80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frames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372200" y="3573016"/>
            <a:ext cx="88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window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3" name="Connettore 2 2"/>
          <p:cNvCxnSpPr/>
          <p:nvPr/>
        </p:nvCxnSpPr>
        <p:spPr>
          <a:xfrm flipH="1">
            <a:off x="5508104" y="3863699"/>
            <a:ext cx="8640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3131840" y="3863699"/>
            <a:ext cx="0" cy="1941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893766" y="5935445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DFT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220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STFT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115616" y="1124744"/>
          <a:ext cx="2970212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31366" imgH="279279" progId="Equation.3">
                  <p:embed/>
                </p:oleObj>
              </mc:Choice>
              <mc:Fallback>
                <p:oleObj name="Equation" r:id="rId3" imgW="1231366" imgH="27927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124744"/>
                        <a:ext cx="2970212" cy="6731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2616706" y="3068960"/>
          <a:ext cx="5083175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08200" imgH="444500" progId="Equation.3">
                  <p:embed/>
                </p:oleObj>
              </mc:Choice>
              <mc:Fallback>
                <p:oleObj name="Equation" r:id="rId5" imgW="2108200" imgH="444500" progId="Equation.3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706" y="3068960"/>
                        <a:ext cx="5083175" cy="107156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ttore 2 2"/>
          <p:cNvCxnSpPr/>
          <p:nvPr/>
        </p:nvCxnSpPr>
        <p:spPr>
          <a:xfrm flipV="1">
            <a:off x="3347864" y="1844824"/>
            <a:ext cx="0" cy="136815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1931818" y="1323922"/>
                <a:ext cx="2639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charset="0"/>
                        </a:rPr>
                        <m:t>𝑘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818" y="1323922"/>
                <a:ext cx="263918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5581" r="-23256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/>
          <p:cNvSpPr/>
          <p:nvPr/>
        </p:nvSpPr>
        <p:spPr>
          <a:xfrm>
            <a:off x="4461973" y="1250611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Spectrogrm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2616706" y="3789040"/>
            <a:ext cx="587142" cy="11521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183371" y="4875367"/>
            <a:ext cx="73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frame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3563888" y="3789040"/>
            <a:ext cx="234280" cy="11521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3364833" y="4875367"/>
            <a:ext cx="1279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frequency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4283968" y="2366378"/>
            <a:ext cx="94341" cy="77614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4371724" y="1998500"/>
            <a:ext cx="1784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# of </a:t>
            </a:r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coefficients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22" name="Connettore 2 21"/>
          <p:cNvCxnSpPr/>
          <p:nvPr/>
        </p:nvCxnSpPr>
        <p:spPr>
          <a:xfrm flipV="1">
            <a:off x="6300192" y="3789041"/>
            <a:ext cx="144016" cy="79208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5854079" y="4571836"/>
            <a:ext cx="892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window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cxnSp>
        <p:nvCxnSpPr>
          <p:cNvPr id="26" name="Connettore 2 25"/>
          <p:cNvCxnSpPr/>
          <p:nvPr/>
        </p:nvCxnSpPr>
        <p:spPr>
          <a:xfrm flipV="1">
            <a:off x="5508104" y="3752510"/>
            <a:ext cx="268525" cy="149218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5134237" y="5179993"/>
            <a:ext cx="892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overlap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4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6978" name="Rectangle 2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spectrogram </a:t>
                </a:r>
                <a:r>
                  <a:rPr lang="en-US" dirty="0" err="1">
                    <a:solidFill>
                      <a:srgbClr val="0432FF"/>
                    </a:solidFill>
                  </a:rPr>
                  <a:t>behaviour</a:t>
                </a:r>
                <a:r>
                  <a:rPr lang="en-US" dirty="0">
                    <a:solidFill>
                      <a:srgbClr val="0432FF"/>
                    </a:solidFill>
                  </a:rPr>
                  <a:t> </a:t>
                </a:r>
              </a:p>
              <a:p>
                <a:pPr lvl="1"/>
                <a:r>
                  <a:rPr lang="en-US" dirty="0"/>
                  <a:t>similar to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𝐻𝑒𝑖𝑠𝑒𝑛𝑏𝑒𝑟𝑔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𝑢𝑛𝑐𝑒𝑟𝑡𝑎𝑖𝑛𝑡𝑦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𝑝𝑟𝑖𝑛𝑐𝑖𝑝𝑙𝑒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0432FF"/>
                    </a:solidFill>
                  </a:rPr>
                  <a:t>higher time resolution </a:t>
                </a:r>
                <a:r>
                  <a:rPr lang="en-US" dirty="0"/>
                  <a:t>imply </a:t>
                </a:r>
                <a:r>
                  <a:rPr lang="en-US" dirty="0">
                    <a:solidFill>
                      <a:srgbClr val="0432FF"/>
                    </a:solidFill>
                  </a:rPr>
                  <a:t>worse frequencies resolution </a:t>
                </a:r>
                <a:r>
                  <a:rPr lang="en-US" dirty="0"/>
                  <a:t>and vice versa</a:t>
                </a:r>
              </a:p>
            </p:txBody>
          </p:sp>
        </mc:Choice>
        <mc:Fallback xmlns="">
          <p:sp>
            <p:nvSpPr>
              <p:cNvPr id="126978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STFT Uncertainty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00050" y="-217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429000"/>
            <a:ext cx="78454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547664" y="5744647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high</a:t>
            </a:r>
          </a:p>
        </p:txBody>
      </p:sp>
      <p:sp>
        <p:nvSpPr>
          <p:cNvPr id="9" name="Rettangolo 8"/>
          <p:cNvSpPr/>
          <p:nvPr/>
        </p:nvSpPr>
        <p:spPr>
          <a:xfrm>
            <a:off x="755576" y="4494490"/>
            <a:ext cx="718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worse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436096" y="5652314"/>
            <a:ext cx="718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worse</a:t>
            </a:r>
            <a:endParaRPr lang="it-IT" altLang="it-IT" dirty="0">
              <a:solidFill>
                <a:srgbClr val="0432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779962" y="4498966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0432FF"/>
                </a:solidFill>
                <a:latin typeface="Tw Cen MT" charset="0"/>
                <a:ea typeface="Tw Cen MT" charset="0"/>
                <a:cs typeface="Tw Cen MT" charset="0"/>
              </a:rPr>
              <a:t>high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CBE6CEF-EF20-D743-BDFD-E8B695D92EBC}"/>
                  </a:ext>
                </a:extLst>
              </p:cNvPr>
              <p:cNvSpPr txBox="1"/>
              <p:nvPr/>
            </p:nvSpPr>
            <p:spPr>
              <a:xfrm>
                <a:off x="1934823" y="2804853"/>
                <a:ext cx="6254856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CBE6CEF-EF20-D743-BDFD-E8B695D92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823" y="2804853"/>
                <a:ext cx="6254856" cy="691471"/>
              </a:xfrm>
              <a:prstGeom prst="rect">
                <a:avLst/>
              </a:prstGeom>
              <a:blipFill>
                <a:blip r:embed="rId5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13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STFT Uncertainty 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00050" y="-217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CBE6CEF-EF20-D743-BDFD-E8B695D92EBC}"/>
                  </a:ext>
                </a:extLst>
              </p:cNvPr>
              <p:cNvSpPr txBox="1"/>
              <p:nvPr/>
            </p:nvSpPr>
            <p:spPr>
              <a:xfrm>
                <a:off x="1792334" y="1132392"/>
                <a:ext cx="6254856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CBE6CEF-EF20-D743-BDFD-E8B695D92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334" y="1132392"/>
                <a:ext cx="6254856" cy="691471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ADE85C27-7273-DE4F-9FD9-DFFB4606E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960340"/>
            <a:ext cx="5880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35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STFT of Sonar data 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00050" y="-217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6BF693-C955-3545-AF04-5036E83F7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96752"/>
            <a:ext cx="7734300" cy="39751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E28151-FDCB-9D47-901B-8669C15CA7F5}"/>
              </a:ext>
            </a:extLst>
          </p:cNvPr>
          <p:cNvSpPr txBox="1"/>
          <p:nvPr/>
        </p:nvSpPr>
        <p:spPr>
          <a:xfrm>
            <a:off x="3707904" y="5385449"/>
            <a:ext cx="714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Single </a:t>
            </a:r>
            <a:r>
              <a:rPr lang="it-IT" dirty="0" err="1">
                <a:solidFill>
                  <a:srgbClr val="0432FF"/>
                </a:solidFill>
              </a:rPr>
              <a:t>ping</a:t>
            </a:r>
            <a:r>
              <a:rPr lang="it-IT" dirty="0">
                <a:solidFill>
                  <a:srgbClr val="0432FF"/>
                </a:solidFill>
              </a:rPr>
              <a:t> of sonar data</a:t>
            </a:r>
          </a:p>
        </p:txBody>
      </p:sp>
    </p:spTree>
    <p:extLst>
      <p:ext uri="{BB962C8B-B14F-4D97-AF65-F5344CB8AC3E}">
        <p14:creationId xmlns:p14="http://schemas.microsoft.com/office/powerpoint/2010/main" val="2280343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Wavelet Transform</a:t>
            </a:r>
          </a:p>
          <a:p>
            <a:pPr lvl="1"/>
            <a:r>
              <a:rPr lang="en-US" dirty="0"/>
              <a:t>solves the resolution problem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signal is analyzed at different frequencies </a:t>
            </a:r>
            <a:r>
              <a:rPr lang="en-US" dirty="0" err="1"/>
              <a:t>ans</a:t>
            </a:r>
            <a:r>
              <a:rPr lang="en-US" dirty="0"/>
              <a:t> resolutions 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High frequencies</a:t>
            </a:r>
          </a:p>
          <a:p>
            <a:pPr lvl="3"/>
            <a:r>
              <a:rPr lang="en-US" dirty="0"/>
              <a:t>High time resolution, low frequencies resolution</a:t>
            </a:r>
          </a:p>
          <a:p>
            <a:pPr lvl="2"/>
            <a:endParaRPr lang="en-US" dirty="0"/>
          </a:p>
          <a:p>
            <a:pPr lvl="2"/>
            <a:r>
              <a:rPr lang="en-US" dirty="0">
                <a:solidFill>
                  <a:srgbClr val="0432FF"/>
                </a:solidFill>
              </a:rPr>
              <a:t>Low frequencies</a:t>
            </a:r>
          </a:p>
          <a:p>
            <a:pPr lvl="3"/>
            <a:r>
              <a:rPr lang="en-US" dirty="0"/>
              <a:t>High frequencies resolution,  low time resolution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Wavelet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7683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Wavelet Analysis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899592" y="4219605"/>
            <a:ext cx="7920880" cy="249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en-US" altLang="it-IT" sz="2400" dirty="0">
                <a:solidFill>
                  <a:srgbClr val="0432FF"/>
                </a:solidFill>
              </a:rPr>
              <a:t>The wavelet transform is simply a kind of correlation function between the mother wavelet  scaled and shifted, and the input signal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en-US" altLang="it-IT" sz="2400" dirty="0">
              <a:solidFill>
                <a:srgbClr val="0432FF"/>
              </a:solidFill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2400" dirty="0">
                <a:solidFill>
                  <a:srgbClr val="C00000"/>
                </a:solidFill>
              </a:rPr>
              <a:t>Scale factor</a:t>
            </a:r>
          </a:p>
          <a:p>
            <a:pPr lvl="1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2400" dirty="0">
                <a:solidFill>
                  <a:srgbClr val="0432FF"/>
                </a:solidFill>
              </a:rPr>
              <a:t>s&gt;1: </a:t>
            </a:r>
            <a:r>
              <a:rPr lang="en-US" altLang="it-IT" sz="2400" dirty="0">
                <a:solidFill>
                  <a:srgbClr val="C00000"/>
                </a:solidFill>
              </a:rPr>
              <a:t>dilated </a:t>
            </a:r>
          </a:p>
          <a:p>
            <a:pPr lvl="1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2400" dirty="0">
                <a:solidFill>
                  <a:srgbClr val="0432FF"/>
                </a:solidFill>
              </a:rPr>
              <a:t>s&lt;1: </a:t>
            </a:r>
            <a:r>
              <a:rPr lang="en-US" altLang="it-IT" sz="2400" dirty="0">
                <a:solidFill>
                  <a:srgbClr val="C00000"/>
                </a:solidFill>
              </a:rPr>
              <a:t>compressed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34DBDFD-88FA-B74B-8087-18EBAC901544}"/>
                  </a:ext>
                </a:extLst>
              </p:cNvPr>
              <p:cNvSpPr txBox="1"/>
              <p:nvPr/>
            </p:nvSpPr>
            <p:spPr>
              <a:xfrm>
                <a:off x="1444572" y="980728"/>
                <a:ext cx="6254856" cy="8434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23"/>
                                </m:r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e>
                            <m:e>
                              <m:r>
                                <m:rPr>
                                  <m:brk m:alnAt="23"/>
                                </m:r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34DBDFD-88FA-B74B-8087-18EBAC901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72" y="980728"/>
                <a:ext cx="6254856" cy="843436"/>
              </a:xfrm>
              <a:prstGeom prst="rect">
                <a:avLst/>
              </a:prstGeom>
              <a:blipFill>
                <a:blip r:embed="rId3"/>
                <a:stretch>
                  <a:fillRect t="-177941" b="-2573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005568F-1BDA-5F4F-B0B4-83455F3F79CB}"/>
                  </a:ext>
                </a:extLst>
              </p:cNvPr>
              <p:cNvSpPr txBox="1"/>
              <p:nvPr/>
            </p:nvSpPr>
            <p:spPr>
              <a:xfrm>
                <a:off x="1250881" y="2585564"/>
                <a:ext cx="6254856" cy="8434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23"/>
                                </m:r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e>
                            <m:e>
                              <m:r>
                                <m:rPr>
                                  <m:brk m:alnAt="23"/>
                                </m:r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005568F-1BDA-5F4F-B0B4-83455F3F7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81" y="2585564"/>
                <a:ext cx="6254856" cy="843436"/>
              </a:xfrm>
              <a:prstGeom prst="rect">
                <a:avLst/>
              </a:prstGeom>
              <a:blipFill>
                <a:blip r:embed="rId4"/>
                <a:stretch>
                  <a:fillRect t="-186364" b="-265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AFBF80-A257-B741-BB6F-B1451AF71AEB}"/>
              </a:ext>
            </a:extLst>
          </p:cNvPr>
          <p:cNvSpPr txBox="1"/>
          <p:nvPr/>
        </p:nvSpPr>
        <p:spPr>
          <a:xfrm>
            <a:off x="5041919" y="2120893"/>
            <a:ext cx="714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432FF"/>
                </a:solidFill>
              </a:rPr>
              <a:t>Mother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Wavelet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41CCA893-ADAE-FC4B-BE91-B5B454EBB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8183" y="2666912"/>
            <a:ext cx="931651" cy="161146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446D9725-23E3-2146-8DA0-E14D3D11C6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7401" y="3310284"/>
            <a:ext cx="344798" cy="26473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A7760F3D-7808-224B-9471-748AD7B8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781" y="2458726"/>
            <a:ext cx="1585912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1800" b="1" dirty="0">
                <a:solidFill>
                  <a:srgbClr val="0432FF"/>
                </a:solidFill>
              </a:rPr>
              <a:t>shift</a:t>
            </a:r>
            <a:endParaRPr lang="en-US" altLang="it-IT" sz="1400" b="1" dirty="0">
              <a:solidFill>
                <a:srgbClr val="0432FF"/>
              </a:solidFill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550EEF36-7512-864C-8516-B8AC0993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401" y="3547715"/>
            <a:ext cx="11858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"/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it-IT" sz="1800" b="1" dirty="0">
                <a:solidFill>
                  <a:srgbClr val="0432FF"/>
                </a:solidFill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1167240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3_asd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13_asd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36076</TotalTime>
  <Words>617</Words>
  <Application>Microsoft Macintosh PowerPoint</Application>
  <PresentationFormat>Presentazione su schermo (4:3)</PresentationFormat>
  <Paragraphs>250</Paragraphs>
  <Slides>28</Slides>
  <Notes>28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9" baseType="lpstr">
      <vt:lpstr>Arial</vt:lpstr>
      <vt:lpstr>Calibri</vt:lpstr>
      <vt:lpstr>Cambria Math</vt:lpstr>
      <vt:lpstr>Comic Sans MS</vt:lpstr>
      <vt:lpstr>Symbol</vt:lpstr>
      <vt:lpstr>Times New Roman</vt:lpstr>
      <vt:lpstr>Tw Cen MT</vt:lpstr>
      <vt:lpstr>Wingdings</vt:lpstr>
      <vt:lpstr>Wingdings 2</vt:lpstr>
      <vt:lpstr>13_asd</vt:lpstr>
      <vt:lpstr>Equation</vt:lpstr>
      <vt:lpstr>Presentazione standard di PowerPoint</vt:lpstr>
      <vt:lpstr>Question 12</vt:lpstr>
      <vt:lpstr>Short Time Fourier Transform</vt:lpstr>
      <vt:lpstr>STFT</vt:lpstr>
      <vt:lpstr>STFT Uncertainty</vt:lpstr>
      <vt:lpstr>STFT Uncertainty </vt:lpstr>
      <vt:lpstr>STFT of Sonar data </vt:lpstr>
      <vt:lpstr>Wavelet</vt:lpstr>
      <vt:lpstr>Wavelet Analysis</vt:lpstr>
      <vt:lpstr>Mother Wavelet</vt:lpstr>
      <vt:lpstr>Resolutions </vt:lpstr>
      <vt:lpstr>Resolutions </vt:lpstr>
      <vt:lpstr>Mother Wavelet</vt:lpstr>
      <vt:lpstr>Wavelet Transform</vt:lpstr>
      <vt:lpstr>Resolution</vt:lpstr>
      <vt:lpstr>STFT vs CWT</vt:lpstr>
      <vt:lpstr>Discrete Wavelet Transform (DWT)</vt:lpstr>
      <vt:lpstr>DWT</vt:lpstr>
      <vt:lpstr>DWT</vt:lpstr>
      <vt:lpstr>Mallat’s algorithm</vt:lpstr>
      <vt:lpstr>Mallat’s algorithm</vt:lpstr>
      <vt:lpstr>Mallat’s algorithm</vt:lpstr>
      <vt:lpstr>Wavelets</vt:lpstr>
      <vt:lpstr>Example – 1D signal</vt:lpstr>
      <vt:lpstr>Example – 2D signal</vt:lpstr>
      <vt:lpstr>Example – 1D signal denoising</vt:lpstr>
      <vt:lpstr>Example – compression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Angelo Ciaramella</cp:lastModifiedBy>
  <cp:revision>335</cp:revision>
  <dcterms:modified xsi:type="dcterms:W3CDTF">2023-02-04T18:33:38Z</dcterms:modified>
</cp:coreProperties>
</file>