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285" r:id="rId5"/>
    <p:sldId id="286" r:id="rId6"/>
    <p:sldId id="287" r:id="rId7"/>
    <p:sldId id="288" r:id="rId8"/>
    <p:sldId id="289" r:id="rId9"/>
    <p:sldId id="300" r:id="rId10"/>
    <p:sldId id="290" r:id="rId11"/>
    <p:sldId id="297" r:id="rId12"/>
    <p:sldId id="298" r:id="rId13"/>
    <p:sldId id="299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302" r:id="rId22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D4D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1F2A4-5221-4DD6-BC9C-8B8F8B25B2E4}" v="19" dt="2023-01-18T16:11:21.507"/>
    <p1510:client id="{1389E48D-0378-4812-B6F4-DC7FC0EB184A}" v="22" dt="2023-01-17T15:44:06.559"/>
    <p1510:client id="{151BFB38-01DB-4B78-A5B3-4D54A6010556}" v="2" dt="2023-01-19T08:14:56.436"/>
    <p1510:client id="{6EF3EC9B-FB67-44CD-9630-701BF87297C9}" v="28" dt="2023-01-19T12:48:00.612"/>
    <p1510:client id="{A39E2EAE-E6E1-451B-ADF7-F0FE64A7AD43}" v="7" dt="2023-01-18T16:22:20.418"/>
    <p1510:client id="{E4919FFE-CFED-4D2C-A0C6-4C318D379296}" v="10" dt="2023-01-19T15:43:45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2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Desio" userId="S::marta.desio001@studenti.uniparthenope.it::eda47005-ed3f-45ec-a16b-25a219a6e768" providerId="AD" clId="Web-{02F1F2A4-5221-4DD6-BC9C-8B8F8B25B2E4}"/>
    <pc:docChg chg="modSld">
      <pc:chgData name="Marta Desio" userId="S::marta.desio001@studenti.uniparthenope.it::eda47005-ed3f-45ec-a16b-25a219a6e768" providerId="AD" clId="Web-{02F1F2A4-5221-4DD6-BC9C-8B8F8B25B2E4}" dt="2023-01-18T16:11:21.507" v="7" actId="1076"/>
      <pc:docMkLst>
        <pc:docMk/>
      </pc:docMkLst>
      <pc:sldChg chg="modSp">
        <pc:chgData name="Marta Desio" userId="S::marta.desio001@studenti.uniparthenope.it::eda47005-ed3f-45ec-a16b-25a219a6e768" providerId="AD" clId="Web-{02F1F2A4-5221-4DD6-BC9C-8B8F8B25B2E4}" dt="2023-01-18T16:07:15.407" v="0" actId="20577"/>
        <pc:sldMkLst>
          <pc:docMk/>
          <pc:sldMk cId="419113089" sldId="287"/>
        </pc:sldMkLst>
        <pc:spChg chg="mod">
          <ac:chgData name="Marta Desio" userId="S::marta.desio001@studenti.uniparthenope.it::eda47005-ed3f-45ec-a16b-25a219a6e768" providerId="AD" clId="Web-{02F1F2A4-5221-4DD6-BC9C-8B8F8B25B2E4}" dt="2023-01-18T16:07:15.407" v="0" actId="20577"/>
          <ac:spMkLst>
            <pc:docMk/>
            <pc:sldMk cId="419113089" sldId="287"/>
            <ac:spMk id="2" creationId="{5D06F27C-AF8B-ABA5-ABE6-93B626285301}"/>
          </ac:spMkLst>
        </pc:spChg>
      </pc:sldChg>
      <pc:sldChg chg="modSp">
        <pc:chgData name="Marta Desio" userId="S::marta.desio001@studenti.uniparthenope.it::eda47005-ed3f-45ec-a16b-25a219a6e768" providerId="AD" clId="Web-{02F1F2A4-5221-4DD6-BC9C-8B8F8B25B2E4}" dt="2023-01-18T16:09:51.614" v="2" actId="20577"/>
        <pc:sldMkLst>
          <pc:docMk/>
          <pc:sldMk cId="3200830835" sldId="293"/>
        </pc:sldMkLst>
        <pc:spChg chg="mod">
          <ac:chgData name="Marta Desio" userId="S::marta.desio001@studenti.uniparthenope.it::eda47005-ed3f-45ec-a16b-25a219a6e768" providerId="AD" clId="Web-{02F1F2A4-5221-4DD6-BC9C-8B8F8B25B2E4}" dt="2023-01-18T16:09:51.614" v="2" actId="20577"/>
          <ac:spMkLst>
            <pc:docMk/>
            <pc:sldMk cId="3200830835" sldId="293"/>
            <ac:spMk id="3" creationId="{AFF86489-3E30-0A50-619F-37B86A2AB1CB}"/>
          </ac:spMkLst>
        </pc:spChg>
      </pc:sldChg>
      <pc:sldChg chg="modSp">
        <pc:chgData name="Marta Desio" userId="S::marta.desio001@studenti.uniparthenope.it::eda47005-ed3f-45ec-a16b-25a219a6e768" providerId="AD" clId="Web-{02F1F2A4-5221-4DD6-BC9C-8B8F8B25B2E4}" dt="2023-01-18T16:09:58.723" v="3" actId="20577"/>
        <pc:sldMkLst>
          <pc:docMk/>
          <pc:sldMk cId="1875813083" sldId="294"/>
        </pc:sldMkLst>
        <pc:spChg chg="mod">
          <ac:chgData name="Marta Desio" userId="S::marta.desio001@studenti.uniparthenope.it::eda47005-ed3f-45ec-a16b-25a219a6e768" providerId="AD" clId="Web-{02F1F2A4-5221-4DD6-BC9C-8B8F8B25B2E4}" dt="2023-01-18T16:09:58.723" v="3" actId="20577"/>
          <ac:spMkLst>
            <pc:docMk/>
            <pc:sldMk cId="1875813083" sldId="294"/>
            <ac:spMk id="2" creationId="{C9D11E22-3B40-F7F4-6DCD-78888A0D3650}"/>
          </ac:spMkLst>
        </pc:spChg>
      </pc:sldChg>
      <pc:sldChg chg="modSp">
        <pc:chgData name="Marta Desio" userId="S::marta.desio001@studenti.uniparthenope.it::eda47005-ed3f-45ec-a16b-25a219a6e768" providerId="AD" clId="Web-{02F1F2A4-5221-4DD6-BC9C-8B8F8B25B2E4}" dt="2023-01-18T16:10:27.755" v="4" actId="20577"/>
        <pc:sldMkLst>
          <pc:docMk/>
          <pc:sldMk cId="3919920203" sldId="296"/>
        </pc:sldMkLst>
        <pc:spChg chg="mod">
          <ac:chgData name="Marta Desio" userId="S::marta.desio001@studenti.uniparthenope.it::eda47005-ed3f-45ec-a16b-25a219a6e768" providerId="AD" clId="Web-{02F1F2A4-5221-4DD6-BC9C-8B8F8B25B2E4}" dt="2023-01-18T16:10:27.755" v="4" actId="20577"/>
          <ac:spMkLst>
            <pc:docMk/>
            <pc:sldMk cId="3919920203" sldId="296"/>
            <ac:spMk id="5" creationId="{16C3CF79-3FD4-D502-AC25-EBD36927E301}"/>
          </ac:spMkLst>
        </pc:spChg>
      </pc:sldChg>
      <pc:sldChg chg="modSp">
        <pc:chgData name="Marta Desio" userId="S::marta.desio001@studenti.uniparthenope.it::eda47005-ed3f-45ec-a16b-25a219a6e768" providerId="AD" clId="Web-{02F1F2A4-5221-4DD6-BC9C-8B8F8B25B2E4}" dt="2023-01-18T16:09:29.582" v="1"/>
        <pc:sldMkLst>
          <pc:docMk/>
          <pc:sldMk cId="3631618328" sldId="299"/>
        </pc:sldMkLst>
        <pc:spChg chg="mod">
          <ac:chgData name="Marta Desio" userId="S::marta.desio001@studenti.uniparthenope.it::eda47005-ed3f-45ec-a16b-25a219a6e768" providerId="AD" clId="Web-{02F1F2A4-5221-4DD6-BC9C-8B8F8B25B2E4}" dt="2023-01-18T16:09:29.582" v="1"/>
          <ac:spMkLst>
            <pc:docMk/>
            <pc:sldMk cId="3631618328" sldId="299"/>
            <ac:spMk id="2" creationId="{149148A3-4BC4-839E-354C-86D8D058CF7B}"/>
          </ac:spMkLst>
        </pc:spChg>
      </pc:sldChg>
      <pc:sldChg chg="delSp modSp">
        <pc:chgData name="Marta Desio" userId="S::marta.desio001@studenti.uniparthenope.it::eda47005-ed3f-45ec-a16b-25a219a6e768" providerId="AD" clId="Web-{02F1F2A4-5221-4DD6-BC9C-8B8F8B25B2E4}" dt="2023-01-18T16:11:21.507" v="7" actId="1076"/>
        <pc:sldMkLst>
          <pc:docMk/>
          <pc:sldMk cId="2219735018" sldId="301"/>
        </pc:sldMkLst>
        <pc:spChg chg="del mod">
          <ac:chgData name="Marta Desio" userId="S::marta.desio001@studenti.uniparthenope.it::eda47005-ed3f-45ec-a16b-25a219a6e768" providerId="AD" clId="Web-{02F1F2A4-5221-4DD6-BC9C-8B8F8B25B2E4}" dt="2023-01-18T16:10:45.600" v="6"/>
          <ac:spMkLst>
            <pc:docMk/>
            <pc:sldMk cId="2219735018" sldId="301"/>
            <ac:spMk id="2" creationId="{EB735465-311E-2E48-E12B-1A186C61C6E2}"/>
          </ac:spMkLst>
        </pc:spChg>
        <pc:picChg chg="mod">
          <ac:chgData name="Marta Desio" userId="S::marta.desio001@studenti.uniparthenope.it::eda47005-ed3f-45ec-a16b-25a219a6e768" providerId="AD" clId="Web-{02F1F2A4-5221-4DD6-BC9C-8B8F8B25B2E4}" dt="2023-01-18T16:11:21.507" v="7" actId="1076"/>
          <ac:picMkLst>
            <pc:docMk/>
            <pc:sldMk cId="2219735018" sldId="301"/>
            <ac:picMk id="4" creationId="{AA60823F-2F2C-4E7D-DBE7-EA85E5805223}"/>
          </ac:picMkLst>
        </pc:picChg>
      </pc:sldChg>
    </pc:docChg>
  </pc:docChgLst>
  <pc:docChgLst>
    <pc:chgData name="Marta Desio" userId="S::marta.desio001@studenti.uniparthenope.it::eda47005-ed3f-45ec-a16b-25a219a6e768" providerId="AD" clId="Web-{1389E48D-0378-4812-B6F4-DC7FC0EB184A}"/>
    <pc:docChg chg="modSld">
      <pc:chgData name="Marta Desio" userId="S::marta.desio001@studenti.uniparthenope.it::eda47005-ed3f-45ec-a16b-25a219a6e768" providerId="AD" clId="Web-{1389E48D-0378-4812-B6F4-DC7FC0EB184A}" dt="2023-01-17T15:44:06.559" v="18" actId="1076"/>
      <pc:docMkLst>
        <pc:docMk/>
      </pc:docMkLst>
      <pc:sldChg chg="addSp delSp modSp">
        <pc:chgData name="Marta Desio" userId="S::marta.desio001@studenti.uniparthenope.it::eda47005-ed3f-45ec-a16b-25a219a6e768" providerId="AD" clId="Web-{1389E48D-0378-4812-B6F4-DC7FC0EB184A}" dt="2023-01-17T15:44:06.559" v="18" actId="1076"/>
        <pc:sldMkLst>
          <pc:docMk/>
          <pc:sldMk cId="3061223348" sldId="288"/>
        </pc:sldMkLst>
        <pc:picChg chg="add del mod">
          <ac:chgData name="Marta Desio" userId="S::marta.desio001@studenti.uniparthenope.it::eda47005-ed3f-45ec-a16b-25a219a6e768" providerId="AD" clId="Web-{1389E48D-0378-4812-B6F4-DC7FC0EB184A}" dt="2023-01-17T15:44:02.574" v="16"/>
          <ac:picMkLst>
            <pc:docMk/>
            <pc:sldMk cId="3061223348" sldId="288"/>
            <ac:picMk id="2" creationId="{74F62FAD-4606-7E23-5348-499B489F580F}"/>
          </ac:picMkLst>
        </pc:picChg>
        <pc:picChg chg="add mod">
          <ac:chgData name="Marta Desio" userId="S::marta.desio001@studenti.uniparthenope.it::eda47005-ed3f-45ec-a16b-25a219a6e768" providerId="AD" clId="Web-{1389E48D-0378-4812-B6F4-DC7FC0EB184A}" dt="2023-01-17T15:41:22.648" v="6" actId="1076"/>
          <ac:picMkLst>
            <pc:docMk/>
            <pc:sldMk cId="3061223348" sldId="288"/>
            <ac:picMk id="4" creationId="{3E6C3345-A39B-6763-64E5-55FA372B370C}"/>
          </ac:picMkLst>
        </pc:picChg>
        <pc:picChg chg="add mod">
          <ac:chgData name="Marta Desio" userId="S::marta.desio001@studenti.uniparthenope.it::eda47005-ed3f-45ec-a16b-25a219a6e768" providerId="AD" clId="Web-{1389E48D-0378-4812-B6F4-DC7FC0EB184A}" dt="2023-01-17T15:44:06.559" v="18" actId="1076"/>
          <ac:picMkLst>
            <pc:docMk/>
            <pc:sldMk cId="3061223348" sldId="288"/>
            <ac:picMk id="6" creationId="{7615B9ED-59E6-4726-5E9D-B71167E792DE}"/>
          </ac:picMkLst>
        </pc:picChg>
      </pc:sldChg>
    </pc:docChg>
  </pc:docChgLst>
  <pc:docChgLst>
    <pc:chgData name="Marta Desio" userId="S::marta.desio001@studenti.uniparthenope.it::eda47005-ed3f-45ec-a16b-25a219a6e768" providerId="AD" clId="Web-{E4919FFE-CFED-4D2C-A0C6-4C318D379296}"/>
    <pc:docChg chg="modSld">
      <pc:chgData name="Marta Desio" userId="S::marta.desio001@studenti.uniparthenope.it::eda47005-ed3f-45ec-a16b-25a219a6e768" providerId="AD" clId="Web-{E4919FFE-CFED-4D2C-A0C6-4C318D379296}" dt="2023-01-19T15:43:45.871" v="9" actId="1076"/>
      <pc:docMkLst>
        <pc:docMk/>
      </pc:docMkLst>
      <pc:sldChg chg="addSp modSp">
        <pc:chgData name="Marta Desio" userId="S::marta.desio001@studenti.uniparthenope.it::eda47005-ed3f-45ec-a16b-25a219a6e768" providerId="AD" clId="Web-{E4919FFE-CFED-4D2C-A0C6-4C318D379296}" dt="2023-01-19T15:43:45.871" v="9" actId="1076"/>
        <pc:sldMkLst>
          <pc:docMk/>
          <pc:sldMk cId="3465742631" sldId="289"/>
        </pc:sldMkLst>
        <pc:spChg chg="mod">
          <ac:chgData name="Marta Desio" userId="S::marta.desio001@studenti.uniparthenope.it::eda47005-ed3f-45ec-a16b-25a219a6e768" providerId="AD" clId="Web-{E4919FFE-CFED-4D2C-A0C6-4C318D379296}" dt="2023-01-19T15:43:16.744" v="4" actId="1076"/>
          <ac:spMkLst>
            <pc:docMk/>
            <pc:sldMk cId="3465742631" sldId="289"/>
            <ac:spMk id="4" creationId="{B116FFCB-7C8A-C315-D61C-BC8AAB2E7964}"/>
          </ac:spMkLst>
        </pc:spChg>
        <pc:spChg chg="add mod">
          <ac:chgData name="Marta Desio" userId="S::marta.desio001@studenti.uniparthenope.it::eda47005-ed3f-45ec-a16b-25a219a6e768" providerId="AD" clId="Web-{E4919FFE-CFED-4D2C-A0C6-4C318D379296}" dt="2023-01-19T15:43:45.871" v="9" actId="1076"/>
          <ac:spMkLst>
            <pc:docMk/>
            <pc:sldMk cId="3465742631" sldId="289"/>
            <ac:spMk id="8" creationId="{4019A49E-CE7F-6910-0357-37B03D074236}"/>
          </ac:spMkLst>
        </pc:spChg>
      </pc:sldChg>
    </pc:docChg>
  </pc:docChgLst>
  <pc:docChgLst>
    <pc:chgData name="Elisabetta Cristiano" userId="S::elisabetta.cristiano001@studenti.uniparthenope.it::a552e780-6d4d-47c2-b22b-666ac86a1975" providerId="AD" clId="Web-{151BFB38-01DB-4B78-A5B3-4D54A6010556}"/>
    <pc:docChg chg="modSld">
      <pc:chgData name="Elisabetta Cristiano" userId="S::elisabetta.cristiano001@studenti.uniparthenope.it::a552e780-6d4d-47c2-b22b-666ac86a1975" providerId="AD" clId="Web-{151BFB38-01DB-4B78-A5B3-4D54A6010556}" dt="2023-01-19T08:14:56.436" v="1" actId="1076"/>
      <pc:docMkLst>
        <pc:docMk/>
      </pc:docMkLst>
      <pc:sldChg chg="modSp">
        <pc:chgData name="Elisabetta Cristiano" userId="S::elisabetta.cristiano001@studenti.uniparthenope.it::a552e780-6d4d-47c2-b22b-666ac86a1975" providerId="AD" clId="Web-{151BFB38-01DB-4B78-A5B3-4D54A6010556}" dt="2023-01-19T08:14:56.436" v="1" actId="1076"/>
        <pc:sldMkLst>
          <pc:docMk/>
          <pc:sldMk cId="4115982135" sldId="297"/>
        </pc:sldMkLst>
        <pc:picChg chg="mod">
          <ac:chgData name="Elisabetta Cristiano" userId="S::elisabetta.cristiano001@studenti.uniparthenope.it::a552e780-6d4d-47c2-b22b-666ac86a1975" providerId="AD" clId="Web-{151BFB38-01DB-4B78-A5B3-4D54A6010556}" dt="2023-01-19T08:14:52.343" v="0" actId="1076"/>
          <ac:picMkLst>
            <pc:docMk/>
            <pc:sldMk cId="4115982135" sldId="297"/>
            <ac:picMk id="6" creationId="{F284ADC0-FC0D-2C74-B785-A234D1F2C189}"/>
          </ac:picMkLst>
        </pc:picChg>
        <pc:picChg chg="mod">
          <ac:chgData name="Elisabetta Cristiano" userId="S::elisabetta.cristiano001@studenti.uniparthenope.it::a552e780-6d4d-47c2-b22b-666ac86a1975" providerId="AD" clId="Web-{151BFB38-01DB-4B78-A5B3-4D54A6010556}" dt="2023-01-19T08:14:56.436" v="1" actId="1076"/>
          <ac:picMkLst>
            <pc:docMk/>
            <pc:sldMk cId="4115982135" sldId="297"/>
            <ac:picMk id="9" creationId="{4980EE87-746E-1A9B-D078-D2D3A0A6A038}"/>
          </ac:picMkLst>
        </pc:picChg>
      </pc:sldChg>
    </pc:docChg>
  </pc:docChgLst>
  <pc:docChgLst>
    <pc:chgData name="Marta Desio" userId="S::marta.desio001@studenti.uniparthenope.it::eda47005-ed3f-45ec-a16b-25a219a6e768" providerId="AD" clId="Web-{6EF3EC9B-FB67-44CD-9630-701BF87297C9}"/>
    <pc:docChg chg="addSld delSld modSld">
      <pc:chgData name="Marta Desio" userId="S::marta.desio001@studenti.uniparthenope.it::eda47005-ed3f-45ec-a16b-25a219a6e768" providerId="AD" clId="Web-{6EF3EC9B-FB67-44CD-9630-701BF87297C9}" dt="2023-01-19T12:48:00.612" v="25"/>
      <pc:docMkLst>
        <pc:docMk/>
      </pc:docMkLst>
      <pc:sldChg chg="addSp delSp modSp new del">
        <pc:chgData name="Marta Desio" userId="S::marta.desio001@studenti.uniparthenope.it::eda47005-ed3f-45ec-a16b-25a219a6e768" providerId="AD" clId="Web-{6EF3EC9B-FB67-44CD-9630-701BF87297C9}" dt="2023-01-19T12:48:00.612" v="25"/>
        <pc:sldMkLst>
          <pc:docMk/>
          <pc:sldMk cId="4015509048" sldId="303"/>
        </pc:sldMkLst>
        <pc:spChg chg="del mod">
          <ac:chgData name="Marta Desio" userId="S::marta.desio001@studenti.uniparthenope.it::eda47005-ed3f-45ec-a16b-25a219a6e768" providerId="AD" clId="Web-{6EF3EC9B-FB67-44CD-9630-701BF87297C9}" dt="2023-01-19T12:47:57.221" v="24"/>
          <ac:spMkLst>
            <pc:docMk/>
            <pc:sldMk cId="4015509048" sldId="303"/>
            <ac:spMk id="2" creationId="{3A561412-B333-2641-DA40-FE46FDC7386D}"/>
          </ac:spMkLst>
        </pc:spChg>
        <pc:spChg chg="del">
          <ac:chgData name="Marta Desio" userId="S::marta.desio001@studenti.uniparthenope.it::eda47005-ed3f-45ec-a16b-25a219a6e768" providerId="AD" clId="Web-{6EF3EC9B-FB67-44CD-9630-701BF87297C9}" dt="2023-01-19T12:47:41.205" v="19"/>
          <ac:spMkLst>
            <pc:docMk/>
            <pc:sldMk cId="4015509048" sldId="303"/>
            <ac:spMk id="3" creationId="{83A0C8EF-8CDC-5FB7-F47B-8EAF352E38AF}"/>
          </ac:spMkLst>
        </pc:spChg>
        <pc:spChg chg="add mod">
          <ac:chgData name="Marta Desio" userId="S::marta.desio001@studenti.uniparthenope.it::eda47005-ed3f-45ec-a16b-25a219a6e768" providerId="AD" clId="Web-{6EF3EC9B-FB67-44CD-9630-701BF87297C9}" dt="2023-01-19T12:47:57.221" v="24"/>
          <ac:spMkLst>
            <pc:docMk/>
            <pc:sldMk cId="4015509048" sldId="303"/>
            <ac:spMk id="6" creationId="{FBBBAF61-57B5-F924-1FDE-191556A562A9}"/>
          </ac:spMkLst>
        </pc:spChg>
        <pc:picChg chg="add del mod">
          <ac:chgData name="Marta Desio" userId="S::marta.desio001@studenti.uniparthenope.it::eda47005-ed3f-45ec-a16b-25a219a6e768" providerId="AD" clId="Web-{6EF3EC9B-FB67-44CD-9630-701BF87297C9}" dt="2023-01-19T12:47:55.159" v="23"/>
          <ac:picMkLst>
            <pc:docMk/>
            <pc:sldMk cId="4015509048" sldId="303"/>
            <ac:picMk id="4" creationId="{3731A12A-8F5A-055C-DE0F-539839318E29}"/>
          </ac:picMkLst>
        </pc:picChg>
      </pc:sldChg>
    </pc:docChg>
  </pc:docChgLst>
  <pc:docChgLst>
    <pc:chgData name="Marta Desio" userId="S::marta.desio001@studenti.uniparthenope.it::eda47005-ed3f-45ec-a16b-25a219a6e768" providerId="AD" clId="Web-{A39E2EAE-E6E1-451B-ADF7-F0FE64A7AD43}"/>
    <pc:docChg chg="addSld modSld">
      <pc:chgData name="Marta Desio" userId="S::marta.desio001@studenti.uniparthenope.it::eda47005-ed3f-45ec-a16b-25a219a6e768" providerId="AD" clId="Web-{A39E2EAE-E6E1-451B-ADF7-F0FE64A7AD43}" dt="2023-01-18T16:22:20.418" v="6" actId="14100"/>
      <pc:docMkLst>
        <pc:docMk/>
      </pc:docMkLst>
      <pc:sldChg chg="addSp delSp modSp new">
        <pc:chgData name="Marta Desio" userId="S::marta.desio001@studenti.uniparthenope.it::eda47005-ed3f-45ec-a16b-25a219a6e768" providerId="AD" clId="Web-{A39E2EAE-E6E1-451B-ADF7-F0FE64A7AD43}" dt="2023-01-18T16:22:20.418" v="6" actId="14100"/>
        <pc:sldMkLst>
          <pc:docMk/>
          <pc:sldMk cId="3146996154" sldId="302"/>
        </pc:sldMkLst>
        <pc:spChg chg="del mod">
          <ac:chgData name="Marta Desio" userId="S::marta.desio001@studenti.uniparthenope.it::eda47005-ed3f-45ec-a16b-25a219a6e768" providerId="AD" clId="Web-{A39E2EAE-E6E1-451B-ADF7-F0FE64A7AD43}" dt="2023-01-18T16:22:15.027" v="3"/>
          <ac:spMkLst>
            <pc:docMk/>
            <pc:sldMk cId="3146996154" sldId="302"/>
            <ac:spMk id="3" creationId="{74219F88-5841-5876-BEE9-F24F68D1D0BD}"/>
          </ac:spMkLst>
        </pc:spChg>
        <pc:picChg chg="add mod">
          <ac:chgData name="Marta Desio" userId="S::marta.desio001@studenti.uniparthenope.it::eda47005-ed3f-45ec-a16b-25a219a6e768" providerId="AD" clId="Web-{A39E2EAE-E6E1-451B-ADF7-F0FE64A7AD43}" dt="2023-01-18T16:22:20.418" v="6" actId="14100"/>
          <ac:picMkLst>
            <pc:docMk/>
            <pc:sldMk cId="3146996154" sldId="302"/>
            <ac:picMk id="4" creationId="{1AE39BA4-A635-03E3-382F-B8EB8E368C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1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AB7973-47AE-443E-93D0-926C240DFF7C}" type="datetime1">
              <a:rPr lang="it-IT" noProof="1" smtClean="0"/>
              <a:pPr rtl="0"/>
              <a:t>02/02/23</a:t>
            </a:fld>
            <a:endParaRPr lang="it-IT" noProof="1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1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it-IT" noProof="1" smtClean="0"/>
              <a:pPr rtl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1:23:4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F2BE3-1CF4-4388-925D-B38D18E065AA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E16B51-7A00-4669-952E-25D2375C703A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F02395-AEEB-4D88-B6BC-01DA1FF6AE1F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AAB08-4294-4E31-9B8B-425393DFCCE4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4B391-EB57-45D0-BD29-3866837468FF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F4DD5B-A75A-4152-BDB5-E0ADD55580DF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DC5CB-7595-4D12-8957-C71B586D279D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E5A559-B1C2-4842-83A7-3654E2E0776B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289B6D-C0C9-4A87-ACDA-533CF0886929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2EED4C-F22F-430D-827C-ECC51875F832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FFEDC-8E2E-4884-861C-8885BCD697E7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B32BBCD0-FE62-4D4F-B3F5-3197BBE3C1CD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6549DA9E-FDCA-4816-95D6-1C329ABB7C6D}" type="datetime1">
              <a:rPr lang="it-IT" noProof="0" smtClean="0"/>
              <a:pPr rtl="0"/>
              <a:t>02/02/23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eodacenter.github.io/data-and-lab/comarea_va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36A9996-059F-85A5-11FB-E99B81B23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42" t="6147" r="13231" b="5993"/>
          <a:stretch/>
        </p:blipFill>
        <p:spPr>
          <a:xfrm>
            <a:off x="6096000" y="-12032"/>
            <a:ext cx="6096000" cy="6870032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6C5D23DB-847C-F16C-1D6A-AE7FC391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04" y="185195"/>
            <a:ext cx="5623137" cy="972273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Utilizzando il database disponibile al link: </a:t>
            </a:r>
            <a:r>
              <a:rPr lang="it-IT" sz="1000" dirty="0">
                <a:hlinkClick r:id="rId4"/>
              </a:rPr>
              <a:t>https://geodacenter.github.io/data-and-lab/comarea_vars/</a:t>
            </a:r>
            <a:br>
              <a:rPr lang="it-IT" sz="1000" dirty="0"/>
            </a:br>
            <a:r>
              <a:rPr lang="it-IT" sz="1400" dirty="0"/>
              <a:t>applicare metodi e modelli di statistica spaziale per analizzare il tasso di nascita nei quartieri di </a:t>
            </a:r>
            <a:r>
              <a:rPr lang="it-IT" sz="1400" dirty="0" err="1"/>
              <a:t>chicago</a:t>
            </a:r>
            <a:r>
              <a:rPr lang="it-IT" sz="1400" dirty="0"/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82C714-7EA7-4EDA-6963-8BEF399DF1A5}"/>
              </a:ext>
            </a:extLst>
          </p:cNvPr>
          <p:cNvSpPr txBox="1"/>
          <p:nvPr/>
        </p:nvSpPr>
        <p:spPr>
          <a:xfrm>
            <a:off x="1" y="2199189"/>
            <a:ext cx="6096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Studiare la distribuzione della variabile </a:t>
            </a:r>
            <a:r>
              <a:rPr lang="it-IT" sz="1500" dirty="0" err="1"/>
              <a:t>BirthRate</a:t>
            </a:r>
            <a:r>
              <a:rPr lang="it-IT" sz="1500" dirty="0"/>
              <a:t> con misure statistiche (statistiche descrittive e indici di forma) e rappresentazioni grafiche.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Effettuare un’analisi di regressione lineare multipla utilizzando come variabili esplicative </a:t>
            </a:r>
            <a:r>
              <a:rPr lang="it-IT" sz="1500" dirty="0" err="1"/>
              <a:t>FertRate</a:t>
            </a:r>
            <a:r>
              <a:rPr lang="it-IT" sz="1500" dirty="0"/>
              <a:t>, NoHS14 e PerCInc14 e discutere i risultati.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Verificare le assunzioni di normalità, omoschedasticità e incorrelazione alla base del modello OLS.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Valutare la presenza di multicollinearità tra le variabili utilizzate nel modello.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Proporre una configurazione opportuna per la matrice dei pesi spaziale.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Verificare la presenza di autocorrelazione spaziale globale e locale utilizzando gli indici I di Moran e C di </a:t>
            </a:r>
            <a:r>
              <a:rPr lang="it-IT" sz="1500" dirty="0" err="1"/>
              <a:t>Geary</a:t>
            </a:r>
            <a:r>
              <a:rPr lang="it-IT" sz="1500" dirty="0"/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Effettuare un’ analisi di regressione spaziale dopo aver individuato attraverso i test LAGRANGE MULTIPLIER il modello (o i modelli) spaziale più adatto.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Effettuare per il modello scelto la scomposizione degli effetti totali in effetti diretti e indiretti e commentare i risultati.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500" dirty="0"/>
              <a:t>Verificare l’ipotesi di non stazionarietà dei coefficienti di regressione applicando il test Monte Carlo.</a:t>
            </a:r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  <a:p>
            <a:pPr marL="342900" indent="-342900" algn="just">
              <a:buFont typeface="+mj-lt"/>
              <a:buAutoNum type="arabicParenR"/>
            </a:pPr>
            <a:endParaRPr lang="it-IT" sz="15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9443A5-640F-C731-3E30-4667EAE7E98C}"/>
              </a:ext>
            </a:extLst>
          </p:cNvPr>
          <p:cNvSpPr txBox="1"/>
          <p:nvPr/>
        </p:nvSpPr>
        <p:spPr>
          <a:xfrm>
            <a:off x="164204" y="1621134"/>
            <a:ext cx="576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In particolare: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873F832-B917-763F-06C3-561C75CB8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98" y="759374"/>
            <a:ext cx="7500730" cy="793306"/>
          </a:xfr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B3540D3-A546-1349-04CB-F4B050819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89"/>
          <a:stretch/>
        </p:blipFill>
        <p:spPr>
          <a:xfrm>
            <a:off x="362399" y="1681431"/>
            <a:ext cx="8825100" cy="40667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567AF0-B6AC-4CB0-AB16-A5B7C9210016}"/>
              </a:ext>
            </a:extLst>
          </p:cNvPr>
          <p:cNvSpPr txBox="1"/>
          <p:nvPr/>
        </p:nvSpPr>
        <p:spPr>
          <a:xfrm>
            <a:off x="9139631" y="1600151"/>
            <a:ext cx="321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……………..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7F5A7C-5D5B-F1B6-F8FE-76CE25609866}"/>
              </a:ext>
            </a:extLst>
          </p:cNvPr>
          <p:cNvSpPr txBox="1"/>
          <p:nvPr/>
        </p:nvSpPr>
        <p:spPr>
          <a:xfrm rot="5400000">
            <a:off x="186404" y="5893325"/>
            <a:ext cx="100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………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9148A3-4BC4-839E-354C-86D8D058CF7B}"/>
              </a:ext>
            </a:extLst>
          </p:cNvPr>
          <p:cNvSpPr txBox="1"/>
          <p:nvPr/>
        </p:nvSpPr>
        <p:spPr>
          <a:xfrm>
            <a:off x="362400" y="168958"/>
            <a:ext cx="882509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Matrice di </a:t>
            </a:r>
            <a:r>
              <a:rPr lang="it-IT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contiguita’</a:t>
            </a:r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binaria di primo ordine</a:t>
            </a:r>
          </a:p>
        </p:txBody>
      </p:sp>
    </p:spTree>
    <p:extLst>
      <p:ext uri="{BB962C8B-B14F-4D97-AF65-F5344CB8AC3E}">
        <p14:creationId xmlns:p14="http://schemas.microsoft.com/office/powerpoint/2010/main" val="363161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A37FD-34F7-FB98-A1CC-D78FCF13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52" y="206339"/>
            <a:ext cx="5762828" cy="666749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it-IT" b="1" cap="non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Indice di Moran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DCFAFA-005C-9029-4774-5599CE1E9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49"/>
          <a:stretch/>
        </p:blipFill>
        <p:spPr>
          <a:xfrm>
            <a:off x="6475096" y="132985"/>
            <a:ext cx="5344539" cy="3949148"/>
          </a:xfrm>
          <a:prstGeom prst="rect">
            <a:avLst/>
          </a:prstGeom>
          <a:noFill/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9541B22-A620-2608-B996-5F17779A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3" y="963353"/>
            <a:ext cx="5742507" cy="17818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218FF2-967F-19C1-4328-992D7327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3" y="4112767"/>
            <a:ext cx="3670093" cy="26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EDB0BA-8AE5-5C9D-AA25-A7F62677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8" y="4112767"/>
            <a:ext cx="3763776" cy="26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DD25BA1-532B-5C8C-EDCE-6B5746E39D0C}"/>
              </a:ext>
            </a:extLst>
          </p:cNvPr>
          <p:cNvSpPr/>
          <p:nvPr/>
        </p:nvSpPr>
        <p:spPr>
          <a:xfrm>
            <a:off x="160452" y="3305175"/>
            <a:ext cx="5742508" cy="6842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29680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44BEA-F044-7A40-8802-46A64129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48175" cy="703427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it-IT" b="1" cap="non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ndice  C di </a:t>
            </a:r>
            <a:r>
              <a:rPr lang="it-IT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it-IT" b="1" cap="none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eary</a:t>
            </a:r>
            <a:endParaRPr lang="it-IT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C8C2AF-8D7E-9348-0E37-287D59AE5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" r="275" b="2"/>
          <a:stretch/>
        </p:blipFill>
        <p:spPr>
          <a:xfrm>
            <a:off x="0" y="926709"/>
            <a:ext cx="4881489" cy="1958969"/>
          </a:xfr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FD9D86C-7FE5-8132-F3DE-62C8EC98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75" y="142252"/>
            <a:ext cx="6964128" cy="36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6E5F74E-8335-3C92-9E6E-581D5999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" y="3108960"/>
            <a:ext cx="6743734" cy="34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6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B68DF72-D4D3-DBBB-CACF-9312D5F51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45" b="19214"/>
          <a:stretch/>
        </p:blipFill>
        <p:spPr>
          <a:xfrm>
            <a:off x="0" y="971551"/>
            <a:ext cx="5989982" cy="4686300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F3C755-895C-3758-9E2F-5F8286B0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672080"/>
            <a:ext cx="6065520" cy="388150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F86489-3E30-0A50-619F-37B86A2AB1CB}"/>
              </a:ext>
            </a:extLst>
          </p:cNvPr>
          <p:cNvSpPr txBox="1"/>
          <p:nvPr/>
        </p:nvSpPr>
        <p:spPr>
          <a:xfrm>
            <a:off x="0" y="26670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 TEST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210981" y="923292"/>
            <a:ext cx="751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754346" y="1457082"/>
            <a:ext cx="10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urier New" pitchFamily="49" charset="0"/>
                <a:cs typeface="Courier New" pitchFamily="49" charset="0"/>
              </a:rPr>
              <a:t>H0: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ρ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=0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64506" y="1927178"/>
            <a:ext cx="13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H1:</a:t>
            </a:r>
            <a:r>
              <a:rPr lang="el-GR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ρ≠</a:t>
            </a:r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828362" y="937596"/>
            <a:ext cx="751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71727" y="1471386"/>
            <a:ext cx="10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urier New" pitchFamily="49" charset="0"/>
                <a:cs typeface="Courier New" pitchFamily="49" charset="0"/>
              </a:rPr>
              <a:t>H0: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λ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=0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381887" y="1941482"/>
            <a:ext cx="13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H1:</a:t>
            </a:r>
            <a:r>
              <a:rPr lang="el-GR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λ≠</a:t>
            </a:r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690121" y="889585"/>
            <a:ext cx="751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51070" y="1396998"/>
            <a:ext cx="276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urier New" pitchFamily="49" charset="0"/>
                <a:cs typeface="Courier New" pitchFamily="49" charset="0"/>
              </a:rPr>
              <a:t>H0: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ρ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=0 e 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λ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=0 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252438" y="1840718"/>
            <a:ext cx="248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H1:</a:t>
            </a:r>
            <a:r>
              <a:rPr lang="el-GR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ρ≠</a:t>
            </a:r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 e </a:t>
            </a:r>
            <a:r>
              <a:rPr lang="el-GR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λ≠</a:t>
            </a:r>
            <a:r>
              <a:rPr lang="it-IT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820191" y="971551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LM LAG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443432" y="991718"/>
            <a:ext cx="134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LM ERROR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522069" y="923192"/>
            <a:ext cx="130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SARMA</a:t>
            </a:r>
          </a:p>
        </p:txBody>
      </p:sp>
    </p:spTree>
    <p:extLst>
      <p:ext uri="{BB962C8B-B14F-4D97-AF65-F5344CB8AC3E}">
        <p14:creationId xmlns:p14="http://schemas.microsoft.com/office/powerpoint/2010/main" val="320083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9AB45A-7198-78A8-03B5-0C0DCA19F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5" y="728870"/>
            <a:ext cx="5941255" cy="5860111"/>
          </a:xfrm>
          <a:noFill/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173C86-A6B2-3661-34C4-046ED6D50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65" y="728870"/>
            <a:ext cx="5848490" cy="58601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D11E22-3B40-F7F4-6DCD-78888A0D3650}"/>
              </a:ext>
            </a:extLst>
          </p:cNvPr>
          <p:cNvSpPr txBox="1"/>
          <p:nvPr/>
        </p:nvSpPr>
        <p:spPr>
          <a:xfrm>
            <a:off x="154745" y="90779"/>
            <a:ext cx="594125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Modello SEM: </a:t>
            </a:r>
            <a:r>
              <a:rPr lang="it-IT" sz="22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𝛾= </a:t>
            </a:r>
            <a:r>
              <a:rPr lang="it-IT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l-GR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β</a:t>
            </a:r>
            <a:r>
              <a:rPr lang="it-IT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+[I-</a:t>
            </a:r>
            <a:r>
              <a:rPr lang="it-IT" sz="22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𝜆 W]</a:t>
            </a:r>
            <a:r>
              <a:rPr lang="it-IT" sz="2200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-1 </a:t>
            </a:r>
            <a:r>
              <a:rPr lang="it-IT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49469" y="6330461"/>
            <a:ext cx="1916723" cy="202224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323992" y="4185139"/>
            <a:ext cx="975946" cy="307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183C74-018D-F3A5-D4CC-60909995DD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88763" y="106167"/>
            <a:ext cx="5848491" cy="430887"/>
          </a:xfrm>
          <a:prstGeom prst="rect">
            <a:avLst/>
          </a:prstGeom>
          <a:blipFill>
            <a:blip r:embed="rId4"/>
            <a:stretch>
              <a:fillRect l="-1354" t="-14085" r="-833" b="-29577"/>
            </a:stretch>
          </a:blipFill>
        </p:spPr>
        <p:txBody>
          <a:bodyPr/>
          <a:lstStyle/>
          <a:p>
            <a:r>
              <a:rPr lang="it-IT" b="1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581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5112D1-2554-3BD2-F322-71EB6B40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01" y="737114"/>
            <a:ext cx="9910607" cy="58955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3B897B-E234-5712-DA03-53B93BEE359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0501" y="110071"/>
            <a:ext cx="9910606" cy="461665"/>
          </a:xfrm>
          <a:prstGeom prst="rect">
            <a:avLst/>
          </a:prstGeom>
          <a:blipFill>
            <a:blip r:embed="rId3"/>
            <a:stretch>
              <a:fillRect l="-985" t="-15789" b="-30263"/>
            </a:stretch>
          </a:blipFill>
        </p:spPr>
        <p:txBody>
          <a:bodyPr/>
          <a:lstStyle/>
          <a:p>
            <a:pPr algn="ctr"/>
            <a:r>
              <a:rPr lang="it-IT">
                <a:noFill/>
              </a:rPr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720969" y="6277708"/>
            <a:ext cx="3094893" cy="21101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29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D11E22-3B40-F7F4-6DCD-78888A0D3650}"/>
              </a:ext>
            </a:extLst>
          </p:cNvPr>
          <p:cNvSpPr txBox="1"/>
          <p:nvPr/>
        </p:nvSpPr>
        <p:spPr>
          <a:xfrm>
            <a:off x="764932" y="108363"/>
            <a:ext cx="985617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Modello SLX: </a:t>
            </a:r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𝛾= </a:t>
            </a:r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l-GR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β</a:t>
            </a:r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l-GR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it-IT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WX+u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" t="39486" r="54568" b="9359"/>
          <a:stretch>
            <a:fillRect/>
          </a:stretch>
        </p:blipFill>
        <p:spPr bwMode="auto">
          <a:xfrm>
            <a:off x="808893" y="738554"/>
            <a:ext cx="9794630" cy="57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800100" y="6128238"/>
            <a:ext cx="1679331" cy="38686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B57147-E846-AF67-6BBC-790B6463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130"/>
            <a:ext cx="6629826" cy="6062870"/>
          </a:xfrm>
          <a:prstGeom prst="rect">
            <a:avLst/>
          </a:prstGeom>
        </p:spPr>
      </p:pic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8D2FF3B8-E8F6-F802-71FD-763E18D4A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65415"/>
              </p:ext>
            </p:extLst>
          </p:nvPr>
        </p:nvGraphicFramePr>
        <p:xfrm>
          <a:off x="4829175" y="2324100"/>
          <a:ext cx="7210425" cy="2896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2904">
                  <a:extLst>
                    <a:ext uri="{9D8B030D-6E8A-4147-A177-3AD203B41FA5}">
                      <a16:colId xmlns:a16="http://schemas.microsoft.com/office/drawing/2014/main" val="825826953"/>
                    </a:ext>
                  </a:extLst>
                </a:gridCol>
                <a:gridCol w="1680358">
                  <a:extLst>
                    <a:ext uri="{9D8B030D-6E8A-4147-A177-3AD203B41FA5}">
                      <a16:colId xmlns:a16="http://schemas.microsoft.com/office/drawing/2014/main" val="84169369"/>
                    </a:ext>
                  </a:extLst>
                </a:gridCol>
                <a:gridCol w="1881351">
                  <a:extLst>
                    <a:ext uri="{9D8B030D-6E8A-4147-A177-3AD203B41FA5}">
                      <a16:colId xmlns:a16="http://schemas.microsoft.com/office/drawing/2014/main" val="3577705782"/>
                    </a:ext>
                  </a:extLst>
                </a:gridCol>
                <a:gridCol w="1855812">
                  <a:extLst>
                    <a:ext uri="{9D8B030D-6E8A-4147-A177-3AD203B41FA5}">
                      <a16:colId xmlns:a16="http://schemas.microsoft.com/office/drawing/2014/main" val="1121225150"/>
                    </a:ext>
                  </a:extLst>
                </a:gridCol>
              </a:tblGrid>
              <a:tr h="634828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variabili indipendenti </a:t>
                      </a:r>
                    </a:p>
                  </a:txBody>
                  <a:tcPr>
                    <a:solidFill>
                      <a:srgbClr val="4D4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effetti diretti (</a:t>
                      </a:r>
                      <a:r>
                        <a:rPr lang="el-GR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β</a:t>
                      </a:r>
                      <a:r>
                        <a:rPr lang="it-IT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4D4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effetti indiretti (</a:t>
                      </a:r>
                      <a:r>
                        <a:rPr lang="el-GR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θ</a:t>
                      </a:r>
                      <a:r>
                        <a:rPr lang="it-IT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4D4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effetti totali</a:t>
                      </a:r>
                    </a:p>
                  </a:txBody>
                  <a:tcPr>
                    <a:solidFill>
                      <a:srgbClr val="4D4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66048"/>
                  </a:ext>
                </a:extLst>
              </a:tr>
              <a:tr h="686576"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rgbClr val="4D4D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General </a:t>
                      </a:r>
                      <a:r>
                        <a:rPr lang="it-IT" sz="1400" b="1" i="0" kern="1200" dirty="0" err="1">
                          <a:solidFill>
                            <a:srgbClr val="4D4D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Fertility</a:t>
                      </a:r>
                      <a:r>
                        <a:rPr lang="it-IT" sz="1400" b="1" i="0" kern="1200" dirty="0">
                          <a:solidFill>
                            <a:srgbClr val="4D4D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Rate</a:t>
                      </a:r>
                      <a:endParaRPr lang="it-IT" sz="1400" b="1" dirty="0">
                        <a:solidFill>
                          <a:srgbClr val="4D4D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0,245…..</a:t>
                      </a:r>
                      <a:r>
                        <a:rPr lang="it-IT" sz="1400" b="1" dirty="0">
                          <a:solidFill>
                            <a:srgbClr val="4D4DFF"/>
                          </a:solidFill>
                        </a:rPr>
                        <a:t>***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&lt;2e-16…)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-0,060…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0.1359…)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0,184….</a:t>
                      </a:r>
                      <a:r>
                        <a:rPr lang="it-IT" sz="1400" b="1" dirty="0">
                          <a:solidFill>
                            <a:srgbClr val="4D4DFF"/>
                          </a:solidFill>
                        </a:rPr>
                        <a:t>***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0.0001…)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90012"/>
                  </a:ext>
                </a:extLst>
              </a:tr>
              <a:tr h="787656"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rgbClr val="4D4D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No High School Diploma</a:t>
                      </a:r>
                      <a:endParaRPr lang="it-IT" sz="1400" b="1" dirty="0">
                        <a:solidFill>
                          <a:srgbClr val="4D4D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-0.0252…..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0.3786…)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0,136…..</a:t>
                      </a:r>
                      <a:r>
                        <a:rPr lang="it-IT" sz="1400" b="1" dirty="0">
                          <a:solidFill>
                            <a:srgbClr val="4D4DFF"/>
                          </a:solidFill>
                        </a:rPr>
                        <a:t>*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0.0145…)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0,111….</a:t>
                      </a:r>
                      <a:r>
                        <a:rPr lang="it-IT" sz="1400" b="1" dirty="0">
                          <a:solidFill>
                            <a:srgbClr val="4D4DFF"/>
                          </a:solidFill>
                        </a:rPr>
                        <a:t>*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0.0464…)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45835"/>
                  </a:ext>
                </a:extLst>
              </a:tr>
              <a:tr h="787656"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rgbClr val="4D4D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Per Capita </a:t>
                      </a:r>
                      <a:r>
                        <a:rPr lang="it-IT" sz="1400" b="1" i="0" kern="1200" dirty="0" err="1">
                          <a:solidFill>
                            <a:srgbClr val="4D4D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Income</a:t>
                      </a:r>
                      <a:endParaRPr lang="it-IT" sz="1400" b="1" dirty="0">
                        <a:solidFill>
                          <a:srgbClr val="4D4D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-0,000019…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0.4734…)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0,00016</a:t>
                      </a:r>
                      <a:r>
                        <a:rPr lang="it-IT" sz="1400" b="1" dirty="0">
                          <a:solidFill>
                            <a:srgbClr val="4D4DFF"/>
                          </a:solidFill>
                        </a:rPr>
                        <a:t>***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0.0005…)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0,0001…..</a:t>
                      </a:r>
                      <a:r>
                        <a:rPr lang="it-IT" sz="1400" b="1" dirty="0">
                          <a:solidFill>
                            <a:srgbClr val="4D4DFF"/>
                          </a:solidFill>
                        </a:rPr>
                        <a:t>***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(p </a:t>
                      </a:r>
                      <a:r>
                        <a:rPr lang="it-IT" sz="1400" dirty="0" err="1"/>
                        <a:t>value</a:t>
                      </a:r>
                      <a:r>
                        <a:rPr lang="it-IT" sz="1400" dirty="0"/>
                        <a:t> 0.0004…)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3888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C3CF79-3FD4-D502-AC25-EBD36927E301}"/>
              </a:ext>
            </a:extLst>
          </p:cNvPr>
          <p:cNvSpPr txBox="1"/>
          <p:nvPr/>
        </p:nvSpPr>
        <p:spPr>
          <a:xfrm>
            <a:off x="0" y="243912"/>
            <a:ext cx="662982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Effetti diretti e indiretti SDEM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0234247" y="5521568"/>
            <a:ext cx="172329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D4DFF"/>
                </a:solidFill>
              </a:rPr>
              <a:t>p value&lt;0,05 * </a:t>
            </a:r>
            <a:br>
              <a:rPr lang="en-US" sz="1400" dirty="0">
                <a:solidFill>
                  <a:srgbClr val="4D4DFF"/>
                </a:solidFill>
              </a:rPr>
            </a:br>
            <a:r>
              <a:rPr lang="en-US" sz="1400" dirty="0">
                <a:solidFill>
                  <a:srgbClr val="4D4DFF"/>
                </a:solidFill>
              </a:rPr>
              <a:t>p value &lt;0,01 ** </a:t>
            </a:r>
            <a:br>
              <a:rPr lang="en-US" sz="1400" dirty="0">
                <a:solidFill>
                  <a:srgbClr val="4D4DFF"/>
                </a:solidFill>
              </a:rPr>
            </a:br>
            <a:r>
              <a:rPr lang="en-US" sz="1400" dirty="0">
                <a:solidFill>
                  <a:srgbClr val="4D4DFF"/>
                </a:solidFill>
              </a:rPr>
              <a:t>p value&lt;0,001 *** </a:t>
            </a:r>
            <a:r>
              <a:rPr lang="en-US" sz="1400" dirty="0"/>
              <a:t> 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1992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F2820-68AC-C244-A242-9721A0FB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525780"/>
            <a:ext cx="11135360" cy="731520"/>
          </a:xfrm>
          <a:ln>
            <a:noFill/>
          </a:ln>
        </p:spPr>
        <p:txBody>
          <a:bodyPr>
            <a:normAutofit fontScale="90000"/>
          </a:bodyPr>
          <a:lstStyle/>
          <a:p>
            <a:pPr defTabSz="457200"/>
            <a:r>
              <a:rPr lang="it-IT" sz="2700" b="1" dirty="0">
                <a:solidFill>
                  <a:srgbClr val="00B05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TEST </a:t>
            </a:r>
            <a:r>
              <a:rPr lang="it-IT" sz="2700" b="1" dirty="0" err="1">
                <a:solidFill>
                  <a:srgbClr val="00B05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</a:t>
            </a:r>
            <a:r>
              <a:rPr lang="it-IT" sz="2700" b="1" dirty="0">
                <a:solidFill>
                  <a:srgbClr val="00B05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MONTECARLO</a:t>
            </a:r>
            <a:b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endParaRPr lang="it-IT" sz="2400" b="1" dirty="0">
              <a:solidFill>
                <a:srgbClr val="00B050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AE39BA4-A635-03E3-382F-B8EB8E36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887" r="73359" b="15641"/>
          <a:stretch>
            <a:fillRect/>
          </a:stretch>
        </p:blipFill>
        <p:spPr>
          <a:xfrm>
            <a:off x="385444" y="2750820"/>
            <a:ext cx="7219902" cy="18915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88" t="83641" r="47875" b="12556"/>
          <a:stretch>
            <a:fillRect/>
          </a:stretch>
        </p:blipFill>
        <p:spPr bwMode="auto">
          <a:xfrm>
            <a:off x="524217" y="1855177"/>
            <a:ext cx="8127413" cy="4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85220" y="2580637"/>
            <a:ext cx="751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34092" y="3299066"/>
            <a:ext cx="343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H0:  stazionarietà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44252" y="3786746"/>
            <a:ext cx="344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urier New" pitchFamily="49" charset="0"/>
                <a:cs typeface="Courier New" pitchFamily="49" charset="0"/>
              </a:rPr>
              <a:t>H1: non stazionarietà</a:t>
            </a:r>
          </a:p>
        </p:txBody>
      </p:sp>
    </p:spTree>
    <p:extLst>
      <p:ext uri="{BB962C8B-B14F-4D97-AF65-F5344CB8AC3E}">
        <p14:creationId xmlns:p14="http://schemas.microsoft.com/office/powerpoint/2010/main" val="314699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C1048-982F-6C61-BB32-F779182A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61"/>
            <a:ext cx="5746809" cy="55700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b="1" cap="none" spc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Matrice dei dati</a:t>
            </a:r>
          </a:p>
        </p:txBody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B0A9CAF-A8D9-4442-ABF7-15AFAF2A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5746809" cy="5824329"/>
          </a:xfrm>
          <a:prstGeom prst="rect">
            <a:avLst/>
          </a:prstGeo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54B4D09-85F9-D014-4AD0-40B016C3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59" y="173861"/>
            <a:ext cx="5333202" cy="3988706"/>
          </a:xfrm>
          <a:prstGeom prst="rect">
            <a:avLst/>
          </a:prstGeom>
        </p:spPr>
      </p:pic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9B043EE-B7FB-C1B7-69F4-794DBCCA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7"/>
          <a:stretch>
            <a:fillRect/>
          </a:stretch>
        </p:blipFill>
        <p:spPr>
          <a:xfrm>
            <a:off x="5982129" y="4162568"/>
            <a:ext cx="5336932" cy="25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1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244A23-0C61-EB01-3DA2-22FCF23BE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65" y="633826"/>
            <a:ext cx="5895283" cy="1017259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329D871-6A02-AE3A-8A78-EA20A499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5" y="1930178"/>
            <a:ext cx="5882031" cy="870922"/>
          </a:xfrm>
          <a:prstGeom prst="rect">
            <a:avLst/>
          </a:prstGeom>
        </p:spPr>
      </p:pic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BD16BF66-7320-4080-F992-8CAB603F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69" y="308364"/>
            <a:ext cx="5882031" cy="63854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06F27C-AF8B-ABA5-ABE6-93B626285301}"/>
              </a:ext>
            </a:extLst>
          </p:cNvPr>
          <p:cNvSpPr txBox="1"/>
          <p:nvPr/>
        </p:nvSpPr>
        <p:spPr>
          <a:xfrm>
            <a:off x="200717" y="77532"/>
            <a:ext cx="58952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Statistiche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descrittive</a:t>
            </a:r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7B2B80-DCF7-0B4D-14B7-F4AEF8C336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56"/>
          <a:stretch/>
        </p:blipFill>
        <p:spPr>
          <a:xfrm>
            <a:off x="174213" y="2942227"/>
            <a:ext cx="5908533" cy="375154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3ACE2-B3C2-FE66-2CCA-53B8E6AAD102}"/>
              </a:ext>
            </a:extLst>
          </p:cNvPr>
          <p:cNvSpPr txBox="1"/>
          <p:nvPr/>
        </p:nvSpPr>
        <p:spPr>
          <a:xfrm>
            <a:off x="2228295" y="6319116"/>
            <a:ext cx="2219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Distribuzione tasso di nascita</a:t>
            </a:r>
          </a:p>
        </p:txBody>
      </p:sp>
    </p:spTree>
    <p:extLst>
      <p:ext uri="{BB962C8B-B14F-4D97-AF65-F5344CB8AC3E}">
        <p14:creationId xmlns:p14="http://schemas.microsoft.com/office/powerpoint/2010/main" val="41911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82EDD19-EFBE-48E2-0D47-56EF1AB1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8933"/>
            <a:ext cx="7211431" cy="466790"/>
          </a:xfrm>
          <a:prstGeom prst="rect">
            <a:avLst/>
          </a:prstGeom>
        </p:spPr>
      </p:pic>
      <p:pic>
        <p:nvPicPr>
          <p:cNvPr id="4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6C3345-A39B-6763-64E5-55FA372B3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35"/>
          <a:stretch/>
        </p:blipFill>
        <p:spPr>
          <a:xfrm>
            <a:off x="8377379" y="4475191"/>
            <a:ext cx="2557607" cy="469557"/>
          </a:xfrm>
          <a:prstGeom prst="rect">
            <a:avLst/>
          </a:prstGeom>
        </p:spPr>
      </p:pic>
      <p:pic>
        <p:nvPicPr>
          <p:cNvPr id="6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15B9ED-59E6-4726-5E9D-B71167E79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123" y="4426760"/>
            <a:ext cx="1030158" cy="534739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418E29-3DC8-16FB-0F75-0636EE97A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379" y="5500515"/>
            <a:ext cx="2557607" cy="46955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831172-2AC3-E1A5-ACF7-6F7CD6CF2496}"/>
              </a:ext>
            </a:extLst>
          </p:cNvPr>
          <p:cNvSpPr txBox="1"/>
          <p:nvPr/>
        </p:nvSpPr>
        <p:spPr>
          <a:xfrm>
            <a:off x="7244080" y="5496560"/>
            <a:ext cx="92456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4D4DFF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γ</a:t>
            </a:r>
            <a:r>
              <a:rPr lang="it-IT" sz="2400" dirty="0"/>
              <a:t> &lt; 3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2560" y="0"/>
            <a:ext cx="11267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Indici di forma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C090C1E-2BF0-CC5A-3B46-52D7433461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85" t="10842" r="63664" b="18528"/>
          <a:stretch/>
        </p:blipFill>
        <p:spPr>
          <a:xfrm>
            <a:off x="232758" y="1097280"/>
            <a:ext cx="5042119" cy="262835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1E957FF-6A94-526A-783D-75393EDA59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613" t="9548" r="63592" b="18925"/>
          <a:stretch/>
        </p:blipFill>
        <p:spPr>
          <a:xfrm>
            <a:off x="232758" y="3968319"/>
            <a:ext cx="5042119" cy="262835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AD953FE-EEBA-4B44-9C5B-DE966D972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666" y="1097279"/>
            <a:ext cx="5619056" cy="28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8A1E4D-1478-C986-676E-C447E68A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8" y="1087555"/>
            <a:ext cx="7464760" cy="5568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6F1D9B-EB37-6AEB-970A-23E42792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9" y="1644368"/>
            <a:ext cx="7504077" cy="32962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065759-1C41-BAE9-B925-79C4DFC92B8A}"/>
              </a:ext>
            </a:extLst>
          </p:cNvPr>
          <p:cNvSpPr txBox="1"/>
          <p:nvPr/>
        </p:nvSpPr>
        <p:spPr>
          <a:xfrm>
            <a:off x="426720" y="168812"/>
            <a:ext cx="11308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Regressione lineare(OLS)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2163E5-DA6B-AE8A-A44F-9318C38A211E}"/>
              </a:ext>
            </a:extLst>
          </p:cNvPr>
          <p:cNvSpPr txBox="1"/>
          <p:nvPr/>
        </p:nvSpPr>
        <p:spPr>
          <a:xfrm>
            <a:off x="2080080" y="5218486"/>
            <a:ext cx="80486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i="0" dirty="0">
                <a:solidFill>
                  <a:srgbClr val="4D4D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Y=-2.123e+00+</a:t>
            </a:r>
            <a:r>
              <a:rPr lang="it-IT" sz="2000" b="1" dirty="0">
                <a:solidFill>
                  <a:srgbClr val="4D4D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2.101e-01x</a:t>
            </a:r>
            <a:r>
              <a:rPr lang="it-IT" sz="1050" b="1" dirty="0">
                <a:solidFill>
                  <a:srgbClr val="4D4D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it-IT" sz="2000" b="1" dirty="0">
                <a:solidFill>
                  <a:srgbClr val="4D4D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+6.051e-02x</a:t>
            </a:r>
            <a:r>
              <a:rPr lang="it-IT" sz="1050" b="1" dirty="0">
                <a:solidFill>
                  <a:srgbClr val="4D4D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lang="it-IT" sz="2000" b="1" dirty="0">
                <a:solidFill>
                  <a:srgbClr val="4D4D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+8.897e-05x</a:t>
            </a:r>
            <a:r>
              <a:rPr lang="it-IT" sz="1100" b="1" dirty="0">
                <a:solidFill>
                  <a:srgbClr val="4D4D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</a:t>
            </a:r>
            <a:r>
              <a:rPr lang="it-IT" sz="2000" b="1" i="0" dirty="0">
                <a:solidFill>
                  <a:srgbClr val="4D4D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l-GR" sz="2000" b="1" i="0" dirty="0">
                <a:solidFill>
                  <a:srgbClr val="4D4D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endParaRPr lang="it-IT" sz="2000" b="1" dirty="0">
              <a:solidFill>
                <a:srgbClr val="4D4D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16FFCB-7C8A-C315-D61C-BC8AAB2E7964}"/>
              </a:ext>
            </a:extLst>
          </p:cNvPr>
          <p:cNvSpPr txBox="1"/>
          <p:nvPr/>
        </p:nvSpPr>
        <p:spPr>
          <a:xfrm>
            <a:off x="8239897" y="2954739"/>
            <a:ext cx="17775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0= -2,123</a:t>
            </a:r>
            <a:b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1= 0,2</a:t>
            </a:r>
            <a:b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2= 0,06</a:t>
            </a:r>
            <a:b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dirty="0">
                <a:solidFill>
                  <a:srgbClr val="4D4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3= 0,00009</a:t>
            </a:r>
            <a:endParaRPr lang="it-IT" dirty="0">
              <a:solidFill>
                <a:srgbClr val="4D4DFF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019A49E-CE7F-6910-0357-37B03D074236}"/>
              </a:ext>
            </a:extLst>
          </p:cNvPr>
          <p:cNvSpPr/>
          <p:nvPr/>
        </p:nvSpPr>
        <p:spPr>
          <a:xfrm>
            <a:off x="10129472" y="3187943"/>
            <a:ext cx="165661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D4DFF"/>
                </a:solidFill>
              </a:rPr>
              <a:t>p value&lt;0,05 * </a:t>
            </a:r>
            <a:br>
              <a:rPr lang="en-US" sz="1400" dirty="0">
                <a:solidFill>
                  <a:srgbClr val="4D4DFF"/>
                </a:solidFill>
              </a:rPr>
            </a:br>
            <a:r>
              <a:rPr lang="en-US" sz="1400" dirty="0">
                <a:solidFill>
                  <a:srgbClr val="4D4DFF"/>
                </a:solidFill>
              </a:rPr>
              <a:t>p value &lt;0,01 ** </a:t>
            </a:r>
            <a:br>
              <a:rPr lang="en-US" sz="1400" dirty="0">
                <a:solidFill>
                  <a:srgbClr val="4D4DFF"/>
                </a:solidFill>
              </a:rPr>
            </a:br>
            <a:r>
              <a:rPr lang="en-US" sz="1400" dirty="0">
                <a:solidFill>
                  <a:srgbClr val="4D4DFF"/>
                </a:solidFill>
              </a:rPr>
              <a:t>p value&lt;0,001 *** </a:t>
            </a:r>
            <a:r>
              <a:rPr lang="en-US" sz="1400" dirty="0"/>
              <a:t> 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657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C328C-CD32-139A-1E24-F2356FCD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86" y="1202817"/>
            <a:ext cx="8265414" cy="118872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it-IT" sz="3200" b="1" cap="non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prima legge della geografia di </a:t>
            </a:r>
            <a:r>
              <a:rPr lang="it-IT" sz="3200" b="1" cap="none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Tobler</a:t>
            </a:r>
            <a:endParaRPr lang="it-IT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C695AA-99D0-DA8A-9A6F-63B81E0C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2895220"/>
            <a:ext cx="11077575" cy="20665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4D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«Tutto è collegato a tutto il resto, ma le cose vicine sono più correlate di quelle lontane.»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733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AA28F-2837-A4B4-802E-0BDE9C79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85" y="70987"/>
            <a:ext cx="6852351" cy="133094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it-IT" sz="3100" b="1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Ipotesi modello di regressione:</a:t>
            </a:r>
            <a:br>
              <a:rPr lang="it-IT" sz="3200" b="1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br>
              <a:rPr lang="it-IT" sz="22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it-IT" sz="22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200" cap="none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ormalità</a:t>
            </a:r>
            <a:endParaRPr lang="it-IT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F13E84B-D223-F1BA-2138-326BA8064B34}"/>
              </a:ext>
            </a:extLst>
          </p:cNvPr>
          <p:cNvSpPr/>
          <p:nvPr/>
        </p:nvSpPr>
        <p:spPr>
          <a:xfrm>
            <a:off x="346478" y="1563828"/>
            <a:ext cx="4506613" cy="469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it-IT" sz="2000" cap="non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moschedasticità</a:t>
            </a:r>
            <a:br>
              <a:rPr lang="it-IT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it-IT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t-IT" sz="2000" cap="non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ndipendenza</a:t>
            </a:r>
            <a:endParaRPr lang="it-IT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38B3DA7-4FDA-958C-513E-7D9F61418A92}"/>
                  </a:ext>
                </a:extLst>
              </p14:cNvPr>
              <p14:cNvContentPartPr/>
              <p14:nvPr/>
            </p14:nvContentPartPr>
            <p14:xfrm>
              <a:off x="7553061" y="1404094"/>
              <a:ext cx="36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38B3DA7-4FDA-958C-513E-7D9F61418A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4421" y="139545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357C104-3FB8-2DB4-DC8A-0911A88D6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40" y="2429263"/>
            <a:ext cx="6124279" cy="26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BD447B-7B17-138D-38F1-6BA7BA348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0" y="5390954"/>
            <a:ext cx="6124279" cy="922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sellaDiTesto 10"/>
          <p:cNvSpPr txBox="1"/>
          <p:nvPr/>
        </p:nvSpPr>
        <p:spPr>
          <a:xfrm>
            <a:off x="6324254" y="3087463"/>
            <a:ext cx="75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906580" y="3457400"/>
            <a:ext cx="343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H0:</a:t>
            </a:r>
            <a:r>
              <a:rPr lang="it-IT" sz="1600" dirty="0" err="1">
                <a:latin typeface="Courier New" pitchFamily="49" charset="0"/>
                <a:cs typeface="Courier New" pitchFamily="49" charset="0"/>
              </a:rPr>
              <a:t>omoschedasticità</a:t>
            </a:r>
            <a:endParaRPr lang="it-IT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26900" y="3934920"/>
            <a:ext cx="3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H1:</a:t>
            </a:r>
            <a:r>
              <a:rPr lang="it-IT" sz="1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eteroschedasticità</a:t>
            </a:r>
            <a:endParaRPr lang="it-IT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295665" y="3934920"/>
            <a:ext cx="75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48037" y="4367413"/>
            <a:ext cx="408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H0:normalità dei residui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868357" y="4844933"/>
            <a:ext cx="430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H1:non normalità dei residui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338154" y="2365899"/>
            <a:ext cx="75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4D4DFF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939477" y="2737893"/>
            <a:ext cx="423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H0:</a:t>
            </a:r>
            <a:r>
              <a:rPr lang="it-IT" sz="1600" dirty="0" err="1">
                <a:latin typeface="Courier New" pitchFamily="49" charset="0"/>
                <a:cs typeface="Courier New" pitchFamily="49" charset="0"/>
              </a:rPr>
              <a:t>incorrelazione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 dei residui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939477" y="3054752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H1:correlazione dei residui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80567" y="5358318"/>
            <a:ext cx="411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VIF &lt; 5 la variabile può essere inclusa nel modello 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800887" y="5845998"/>
            <a:ext cx="409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urier New" pitchFamily="49" charset="0"/>
                <a:cs typeface="Courier New" pitchFamily="49" charset="0"/>
              </a:rPr>
              <a:t>VIF &gt; 5 la variabile non può essere inclusa nel modello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A29232-3140-5150-7E01-C38A72A55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910" y="-9126"/>
            <a:ext cx="4853089" cy="2747019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A54B7979-025F-EFA7-8A1D-E638A98BC527}"/>
              </a:ext>
            </a:extLst>
          </p:cNvPr>
          <p:cNvSpPr/>
          <p:nvPr/>
        </p:nvSpPr>
        <p:spPr>
          <a:xfrm>
            <a:off x="2565647" y="3054753"/>
            <a:ext cx="967666" cy="1500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CDB6F3F-A621-A555-6499-084DE77AA535}"/>
              </a:ext>
            </a:extLst>
          </p:cNvPr>
          <p:cNvSpPr/>
          <p:nvPr/>
        </p:nvSpPr>
        <p:spPr>
          <a:xfrm>
            <a:off x="3373515" y="4053806"/>
            <a:ext cx="852256" cy="1500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36A659E-3425-B893-4FE9-F803B1DD512E}"/>
              </a:ext>
            </a:extLst>
          </p:cNvPr>
          <p:cNvSpPr/>
          <p:nvPr/>
        </p:nvSpPr>
        <p:spPr>
          <a:xfrm>
            <a:off x="2565647" y="4925197"/>
            <a:ext cx="751840" cy="15008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A864885-45D0-91FD-BC1C-A13718DD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048000"/>
            <a:ext cx="4693920" cy="306507"/>
          </a:xfrm>
          <a:prstGeom prst="rect">
            <a:avLst/>
          </a:prstGeom>
        </p:spPr>
      </p:pic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980EE87-746E-1A9B-D078-D2D3A0A6A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71" y="363491"/>
            <a:ext cx="5757631" cy="385130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84ADC0-FC0D-2C74-B785-A234D1F2C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47" y="432928"/>
            <a:ext cx="4613424" cy="244944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2DAFB1-9508-2023-CA4C-0BAD9A19B4FD}"/>
              </a:ext>
            </a:extLst>
          </p:cNvPr>
          <p:cNvSpPr txBox="1"/>
          <p:nvPr/>
        </p:nvSpPr>
        <p:spPr>
          <a:xfrm rot="5400000">
            <a:off x="5923088" y="5188228"/>
            <a:ext cx="203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</a:p>
        </p:txBody>
      </p:sp>
      <p:pic>
        <p:nvPicPr>
          <p:cNvPr id="17" name="Immagine 1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F0641E2-743D-DB68-D714-9F61B9E27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06" y="3347671"/>
            <a:ext cx="4099643" cy="313844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9261CB-45CD-0789-FDBB-07988E502F72}"/>
              </a:ext>
            </a:extLst>
          </p:cNvPr>
          <p:cNvSpPr txBox="1"/>
          <p:nvPr/>
        </p:nvSpPr>
        <p:spPr>
          <a:xfrm rot="5400000">
            <a:off x="280577" y="6541254"/>
            <a:ext cx="5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2560" y="0"/>
            <a:ext cx="1178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Lista dei vicini</a:t>
            </a:r>
          </a:p>
        </p:txBody>
      </p:sp>
    </p:spTree>
    <p:extLst>
      <p:ext uri="{BB962C8B-B14F-4D97-AF65-F5344CB8AC3E}">
        <p14:creationId xmlns:p14="http://schemas.microsoft.com/office/powerpoint/2010/main" val="41159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31ECAA-D03E-9BB6-1DA0-8F1F82AC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9" y="530617"/>
            <a:ext cx="7741568" cy="28983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E39205-9A7B-34BB-4A2D-47851A0E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899" y="1882812"/>
            <a:ext cx="4590367" cy="49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606_TF56596226.potx" id="{C77A2B74-1348-439D-837B-4DEDED8BD6E8}" vid="{340A9B10-0A8F-4B24-877D-3FCE247B88F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9C277CA27EB4488BEBC2B3ACDC3251" ma:contentTypeVersion="2" ma:contentTypeDescription="Creare un nuovo documento." ma:contentTypeScope="" ma:versionID="fcea735db6f0ced2c6e51478a82d6868">
  <xsd:schema xmlns:xsd="http://www.w3.org/2001/XMLSchema" xmlns:xs="http://www.w3.org/2001/XMLSchema" xmlns:p="http://schemas.microsoft.com/office/2006/metadata/properties" xmlns:ns2="cc07b277-037e-43a3-a753-f5aad36230eb" targetNamespace="http://schemas.microsoft.com/office/2006/metadata/properties" ma:root="true" ma:fieldsID="ed9d894848e6db485f9c09f5af7351d1" ns2:_="">
    <xsd:import namespace="cc07b277-037e-43a3-a753-f5aad3623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7b277-037e-43a3-a753-f5aad3623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BA9469-093B-4C30-96C7-E5EEC5A30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7b277-037e-43a3-a753-f5aad3623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592</Words>
  <Application>Microsoft Macintosh PowerPoint</Application>
  <PresentationFormat>Widescreen</PresentationFormat>
  <Paragraphs>91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Gill Sans MT</vt:lpstr>
      <vt:lpstr>Times New Roman</vt:lpstr>
      <vt:lpstr>Pacco</vt:lpstr>
      <vt:lpstr>Utilizzando il database disponibile al link: https://geodacenter.github.io/data-and-lab/comarea_vars/ applicare metodi e modelli di statistica spaziale per analizzare il tasso di nascita nei quartieri di chicago.</vt:lpstr>
      <vt:lpstr>Matrice dei dati</vt:lpstr>
      <vt:lpstr>Presentazione standard di PowerPoint</vt:lpstr>
      <vt:lpstr>Presentazione standard di PowerPoint</vt:lpstr>
      <vt:lpstr>Presentazione standard di PowerPoint</vt:lpstr>
      <vt:lpstr>La prima legge della geografia di Tobler</vt:lpstr>
      <vt:lpstr>Ipotesi modello di regressione:  Normalità</vt:lpstr>
      <vt:lpstr>Presentazione standard di PowerPoint</vt:lpstr>
      <vt:lpstr>Presentazione standard di PowerPoint</vt:lpstr>
      <vt:lpstr>Presentazione standard di PowerPoint</vt:lpstr>
      <vt:lpstr>Indice di Moran</vt:lpstr>
      <vt:lpstr>Indice  C di Geary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 DI MONTECARLO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analisi dei dati spaziali.</dc:title>
  <dc:creator>Elisabetta Cristiano</dc:creator>
  <cp:lastModifiedBy>Emma Bruno</cp:lastModifiedBy>
  <cp:revision>153</cp:revision>
  <dcterms:created xsi:type="dcterms:W3CDTF">2023-01-13T10:03:42Z</dcterms:created>
  <dcterms:modified xsi:type="dcterms:W3CDTF">2023-02-02T15:20:56Z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0x010100409C277CA27EB4488BEBC2B3ACDC3251</vt:lpwstr>
  </property>
</Properties>
</file>