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88" r:id="rId6"/>
    <p:sldId id="257" r:id="rId7"/>
    <p:sldId id="258" r:id="rId8"/>
    <p:sldId id="283" r:id="rId9"/>
    <p:sldId id="285" r:id="rId10"/>
    <p:sldId id="261" r:id="rId11"/>
    <p:sldId id="278" r:id="rId12"/>
    <p:sldId id="286" r:id="rId13"/>
    <p:sldId id="279" r:id="rId14"/>
    <p:sldId id="262" r:id="rId15"/>
    <p:sldId id="264" r:id="rId16"/>
    <p:sldId id="265" r:id="rId17"/>
    <p:sldId id="280" r:id="rId18"/>
    <p:sldId id="267" r:id="rId19"/>
    <p:sldId id="266" r:id="rId20"/>
    <p:sldId id="268" r:id="rId21"/>
    <p:sldId id="269" r:id="rId22"/>
    <p:sldId id="270" r:id="rId23"/>
    <p:sldId id="271" r:id="rId24"/>
    <p:sldId id="272" r:id="rId25"/>
    <p:sldId id="273" r:id="rId26"/>
    <p:sldId id="281" r:id="rId27"/>
    <p:sldId id="282" r:id="rId28"/>
    <p:sldId id="274" r:id="rId29"/>
    <p:sldId id="276"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DE9"/>
    <a:srgbClr val="035E9E"/>
    <a:srgbClr val="FF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87A3F-74B3-4B51-81D4-1BE725FE779E}" v="59" dt="2023-01-23T23:54:01.050"/>
    <p1510:client id="{15D105AE-CE99-4CF7-A6E3-8C1D84851AA1}" v="161" dt="2023-01-23T14:53:02.339"/>
    <p1510:client id="{4412D2C8-87DC-4A69-A7C4-3F13C6F5F9DF}" v="834" dt="2023-01-23T17:36:23.384"/>
    <p1510:client id="{85DCE437-2A80-4AD5-B5CC-8489D8199A48}" v="722" dt="2023-01-24T14:14:18.513"/>
    <p1510:client id="{B03E09D9-603C-411B-9361-BECB9E4734F4}" v="2" dt="2023-01-23T17:01:06.498"/>
    <p1510:client id="{E2390ACF-C255-41E0-9276-B57C320A3010}" v="4" dt="2023-01-23T21:25:00.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lia Chieffo" userId="S::giulia.chieffo001@studenti.uniparthenope.it::56cd5ca6-a8be-4a26-98f2-71dbca8ea404" providerId="AD" clId="Web-{8DE6360C-C7C0-4AD2-8CC5-74398C8C119E}"/>
    <pc:docChg chg="modSld">
      <pc:chgData name="Giulia Chieffo" userId="S::giulia.chieffo001@studenti.uniparthenope.it::56cd5ca6-a8be-4a26-98f2-71dbca8ea404" providerId="AD" clId="Web-{8DE6360C-C7C0-4AD2-8CC5-74398C8C119E}" dt="2023-01-20T15:35:38.176" v="54"/>
      <pc:docMkLst>
        <pc:docMk/>
      </pc:docMkLst>
      <pc:sldChg chg="modTransition">
        <pc:chgData name="Giulia Chieffo" userId="S::giulia.chieffo001@studenti.uniparthenope.it::56cd5ca6-a8be-4a26-98f2-71dbca8ea404" providerId="AD" clId="Web-{8DE6360C-C7C0-4AD2-8CC5-74398C8C119E}" dt="2023-01-20T15:35:01.768" v="43"/>
        <pc:sldMkLst>
          <pc:docMk/>
          <pc:sldMk cId="2388892876" sldId="258"/>
        </pc:sldMkLst>
      </pc:sldChg>
      <pc:sldChg chg="modTransition">
        <pc:chgData name="Giulia Chieffo" userId="S::giulia.chieffo001@studenti.uniparthenope.it::56cd5ca6-a8be-4a26-98f2-71dbca8ea404" providerId="AD" clId="Web-{8DE6360C-C7C0-4AD2-8CC5-74398C8C119E}" dt="2023-01-20T15:35:10.518" v="45"/>
        <pc:sldMkLst>
          <pc:docMk/>
          <pc:sldMk cId="1205027605" sldId="260"/>
        </pc:sldMkLst>
      </pc:sldChg>
      <pc:sldChg chg="modTransition">
        <pc:chgData name="Giulia Chieffo" userId="S::giulia.chieffo001@studenti.uniparthenope.it::56cd5ca6-a8be-4a26-98f2-71dbca8ea404" providerId="AD" clId="Web-{8DE6360C-C7C0-4AD2-8CC5-74398C8C119E}" dt="2023-01-20T15:35:13.206" v="46"/>
        <pc:sldMkLst>
          <pc:docMk/>
          <pc:sldMk cId="3244162028" sldId="261"/>
        </pc:sldMkLst>
      </pc:sldChg>
      <pc:sldChg chg="modTransition">
        <pc:chgData name="Giulia Chieffo" userId="S::giulia.chieffo001@studenti.uniparthenope.it::56cd5ca6-a8be-4a26-98f2-71dbca8ea404" providerId="AD" clId="Web-{8DE6360C-C7C0-4AD2-8CC5-74398C8C119E}" dt="2023-01-20T15:35:21.222" v="48"/>
        <pc:sldMkLst>
          <pc:docMk/>
          <pc:sldMk cId="4272178085" sldId="262"/>
        </pc:sldMkLst>
      </pc:sldChg>
      <pc:sldChg chg="modTransition delAnim modAnim">
        <pc:chgData name="Giulia Chieffo" userId="S::giulia.chieffo001@studenti.uniparthenope.it::56cd5ca6-a8be-4a26-98f2-71dbca8ea404" providerId="AD" clId="Web-{8DE6360C-C7C0-4AD2-8CC5-74398C8C119E}" dt="2023-01-20T15:35:30.363" v="51"/>
        <pc:sldMkLst>
          <pc:docMk/>
          <pc:sldMk cId="253877380" sldId="264"/>
        </pc:sldMkLst>
      </pc:sldChg>
      <pc:sldChg chg="modTransition delAnim modAnim">
        <pc:chgData name="Giulia Chieffo" userId="S::giulia.chieffo001@studenti.uniparthenope.it::56cd5ca6-a8be-4a26-98f2-71dbca8ea404" providerId="AD" clId="Web-{8DE6360C-C7C0-4AD2-8CC5-74398C8C119E}" dt="2023-01-20T15:35:33.097" v="52"/>
        <pc:sldMkLst>
          <pc:docMk/>
          <pc:sldMk cId="621564663" sldId="265"/>
        </pc:sldMkLst>
      </pc:sldChg>
      <pc:sldChg chg="delAnim modAnim">
        <pc:chgData name="Giulia Chieffo" userId="S::giulia.chieffo001@studenti.uniparthenope.it::56cd5ca6-a8be-4a26-98f2-71dbca8ea404" providerId="AD" clId="Web-{8DE6360C-C7C0-4AD2-8CC5-74398C8C119E}" dt="2023-01-20T15:30:50.791" v="13"/>
        <pc:sldMkLst>
          <pc:docMk/>
          <pc:sldMk cId="2255326029" sldId="266"/>
        </pc:sldMkLst>
      </pc:sldChg>
      <pc:sldChg chg="modTransition delAnim modAnim">
        <pc:chgData name="Giulia Chieffo" userId="S::giulia.chieffo001@studenti.uniparthenope.it::56cd5ca6-a8be-4a26-98f2-71dbca8ea404" providerId="AD" clId="Web-{8DE6360C-C7C0-4AD2-8CC5-74398C8C119E}" dt="2023-01-20T15:35:38.176" v="54"/>
        <pc:sldMkLst>
          <pc:docMk/>
          <pc:sldMk cId="596630133" sldId="267"/>
        </pc:sldMkLst>
      </pc:sldChg>
      <pc:sldChg chg="delAnim modAnim">
        <pc:chgData name="Giulia Chieffo" userId="S::giulia.chieffo001@studenti.uniparthenope.it::56cd5ca6-a8be-4a26-98f2-71dbca8ea404" providerId="AD" clId="Web-{8DE6360C-C7C0-4AD2-8CC5-74398C8C119E}" dt="2023-01-20T15:31:09.088" v="17"/>
        <pc:sldMkLst>
          <pc:docMk/>
          <pc:sldMk cId="1417975675" sldId="268"/>
        </pc:sldMkLst>
      </pc:sldChg>
      <pc:sldChg chg="delAnim modAnim">
        <pc:chgData name="Giulia Chieffo" userId="S::giulia.chieffo001@studenti.uniparthenope.it::56cd5ca6-a8be-4a26-98f2-71dbca8ea404" providerId="AD" clId="Web-{8DE6360C-C7C0-4AD2-8CC5-74398C8C119E}" dt="2023-01-20T15:31:23.198" v="20"/>
        <pc:sldMkLst>
          <pc:docMk/>
          <pc:sldMk cId="2039851532" sldId="269"/>
        </pc:sldMkLst>
      </pc:sldChg>
      <pc:sldChg chg="delAnim modAnim">
        <pc:chgData name="Giulia Chieffo" userId="S::giulia.chieffo001@studenti.uniparthenope.it::56cd5ca6-a8be-4a26-98f2-71dbca8ea404" providerId="AD" clId="Web-{8DE6360C-C7C0-4AD2-8CC5-74398C8C119E}" dt="2023-01-20T15:31:28.683" v="22"/>
        <pc:sldMkLst>
          <pc:docMk/>
          <pc:sldMk cId="2273572038" sldId="270"/>
        </pc:sldMkLst>
      </pc:sldChg>
      <pc:sldChg chg="delAnim modAnim">
        <pc:chgData name="Giulia Chieffo" userId="S::giulia.chieffo001@studenti.uniparthenope.it::56cd5ca6-a8be-4a26-98f2-71dbca8ea404" providerId="AD" clId="Web-{8DE6360C-C7C0-4AD2-8CC5-74398C8C119E}" dt="2023-01-20T15:31:38.964" v="25"/>
        <pc:sldMkLst>
          <pc:docMk/>
          <pc:sldMk cId="2116391655" sldId="271"/>
        </pc:sldMkLst>
      </pc:sldChg>
      <pc:sldChg chg="delAnim modAnim">
        <pc:chgData name="Giulia Chieffo" userId="S::giulia.chieffo001@studenti.uniparthenope.it::56cd5ca6-a8be-4a26-98f2-71dbca8ea404" providerId="AD" clId="Web-{8DE6360C-C7C0-4AD2-8CC5-74398C8C119E}" dt="2023-01-20T15:31:49.324" v="29"/>
        <pc:sldMkLst>
          <pc:docMk/>
          <pc:sldMk cId="1218740874" sldId="273"/>
        </pc:sldMkLst>
      </pc:sldChg>
      <pc:sldChg chg="modTransition">
        <pc:chgData name="Giulia Chieffo" userId="S::giulia.chieffo001@studenti.uniparthenope.it::56cd5ca6-a8be-4a26-98f2-71dbca8ea404" providerId="AD" clId="Web-{8DE6360C-C7C0-4AD2-8CC5-74398C8C119E}" dt="2023-01-20T15:35:23.628" v="49"/>
        <pc:sldMkLst>
          <pc:docMk/>
          <pc:sldMk cId="3863769774" sldId="277"/>
        </pc:sldMkLst>
      </pc:sldChg>
      <pc:sldChg chg="modTransition">
        <pc:chgData name="Giulia Chieffo" userId="S::giulia.chieffo001@studenti.uniparthenope.it::56cd5ca6-a8be-4a26-98f2-71dbca8ea404" providerId="AD" clId="Web-{8DE6360C-C7C0-4AD2-8CC5-74398C8C119E}" dt="2023-01-20T15:35:17.284" v="47"/>
        <pc:sldMkLst>
          <pc:docMk/>
          <pc:sldMk cId="1233438089" sldId="278"/>
        </pc:sldMkLst>
      </pc:sldChg>
      <pc:sldChg chg="modTransition delAnim modAnim">
        <pc:chgData name="Giulia Chieffo" userId="S::giulia.chieffo001@studenti.uniparthenope.it::56cd5ca6-a8be-4a26-98f2-71dbca8ea404" providerId="AD" clId="Web-{8DE6360C-C7C0-4AD2-8CC5-74398C8C119E}" dt="2023-01-20T15:35:28.019" v="50"/>
        <pc:sldMkLst>
          <pc:docMk/>
          <pc:sldMk cId="785054661" sldId="279"/>
        </pc:sldMkLst>
      </pc:sldChg>
      <pc:sldChg chg="modTransition delAnim modAnim">
        <pc:chgData name="Giulia Chieffo" userId="S::giulia.chieffo001@studenti.uniparthenope.it::56cd5ca6-a8be-4a26-98f2-71dbca8ea404" providerId="AD" clId="Web-{8DE6360C-C7C0-4AD2-8CC5-74398C8C119E}" dt="2023-01-20T15:35:35.504" v="53"/>
        <pc:sldMkLst>
          <pc:docMk/>
          <pc:sldMk cId="279485789" sldId="280"/>
        </pc:sldMkLst>
      </pc:sldChg>
      <pc:sldChg chg="modTransition">
        <pc:chgData name="Giulia Chieffo" userId="S::giulia.chieffo001@studenti.uniparthenope.it::56cd5ca6-a8be-4a26-98f2-71dbca8ea404" providerId="AD" clId="Web-{8DE6360C-C7C0-4AD2-8CC5-74398C8C119E}" dt="2023-01-20T15:35:06.253" v="44"/>
        <pc:sldMkLst>
          <pc:docMk/>
          <pc:sldMk cId="2415841399" sldId="283"/>
        </pc:sldMkLst>
      </pc:sldChg>
    </pc:docChg>
  </pc:docChgLst>
  <pc:docChgLst>
    <pc:chgData name="Carla Gambardella" userId="S::carla.gambardella001@studenti.uniparthenope.it::b8f1de88-cb1d-485a-b5da-4ec008bdfa28" providerId="AD" clId="Web-{4E55C843-6B55-454C-AC14-CC624AA640E6}"/>
    <pc:docChg chg="modSld">
      <pc:chgData name="Carla Gambardella" userId="S::carla.gambardella001@studenti.uniparthenope.it::b8f1de88-cb1d-485a-b5da-4ec008bdfa28" providerId="AD" clId="Web-{4E55C843-6B55-454C-AC14-CC624AA640E6}" dt="2023-01-19T16:45:06.278" v="720" actId="20577"/>
      <pc:docMkLst>
        <pc:docMk/>
      </pc:docMkLst>
      <pc:sldChg chg="modSp">
        <pc:chgData name="Carla Gambardella" userId="S::carla.gambardella001@studenti.uniparthenope.it::b8f1de88-cb1d-485a-b5da-4ec008bdfa28" providerId="AD" clId="Web-{4E55C843-6B55-454C-AC14-CC624AA640E6}" dt="2023-01-19T16:31:10.719" v="609" actId="20577"/>
        <pc:sldMkLst>
          <pc:docMk/>
          <pc:sldMk cId="253877380" sldId="264"/>
        </pc:sldMkLst>
        <pc:spChg chg="mod">
          <ac:chgData name="Carla Gambardella" userId="S::carla.gambardella001@studenti.uniparthenope.it::b8f1de88-cb1d-485a-b5da-4ec008bdfa28" providerId="AD" clId="Web-{4E55C843-6B55-454C-AC14-CC624AA640E6}" dt="2023-01-19T16:31:10.719" v="609" actId="20577"/>
          <ac:spMkLst>
            <pc:docMk/>
            <pc:sldMk cId="253877380" sldId="264"/>
            <ac:spMk id="3" creationId="{ED84877E-E8AF-D394-1AA6-D3E2CBB6F55B}"/>
          </ac:spMkLst>
        </pc:spChg>
        <pc:picChg chg="mod">
          <ac:chgData name="Carla Gambardella" userId="S::carla.gambardella001@studenti.uniparthenope.it::b8f1de88-cb1d-485a-b5da-4ec008bdfa28" providerId="AD" clId="Web-{4E55C843-6B55-454C-AC14-CC624AA640E6}" dt="2023-01-19T16:30:55.593" v="608" actId="1076"/>
          <ac:picMkLst>
            <pc:docMk/>
            <pc:sldMk cId="253877380" sldId="264"/>
            <ac:picMk id="5" creationId="{8719B655-BB03-7422-97F9-EF1DFBFD50DB}"/>
          </ac:picMkLst>
        </pc:picChg>
      </pc:sldChg>
      <pc:sldChg chg="addSp delSp modSp">
        <pc:chgData name="Carla Gambardella" userId="S::carla.gambardella001@studenti.uniparthenope.it::b8f1de88-cb1d-485a-b5da-4ec008bdfa28" providerId="AD" clId="Web-{4E55C843-6B55-454C-AC14-CC624AA640E6}" dt="2023-01-19T16:45:06.278" v="720" actId="20577"/>
        <pc:sldMkLst>
          <pc:docMk/>
          <pc:sldMk cId="621564663" sldId="265"/>
        </pc:sldMkLst>
        <pc:spChg chg="add mod">
          <ac:chgData name="Carla Gambardella" userId="S::carla.gambardella001@studenti.uniparthenope.it::b8f1de88-cb1d-485a-b5da-4ec008bdfa28" providerId="AD" clId="Web-{4E55C843-6B55-454C-AC14-CC624AA640E6}" dt="2023-01-19T16:45:06.278" v="720" actId="20577"/>
          <ac:spMkLst>
            <pc:docMk/>
            <pc:sldMk cId="621564663" sldId="265"/>
            <ac:spMk id="3" creationId="{338E4B83-438B-0C25-D4BE-FD4CFA53CF1E}"/>
          </ac:spMkLst>
        </pc:spChg>
        <pc:spChg chg="del">
          <ac:chgData name="Carla Gambardella" userId="S::carla.gambardella001@studenti.uniparthenope.it::b8f1de88-cb1d-485a-b5da-4ec008bdfa28" providerId="AD" clId="Web-{4E55C843-6B55-454C-AC14-CC624AA640E6}" dt="2023-01-19T16:40:18.174" v="633"/>
          <ac:spMkLst>
            <pc:docMk/>
            <pc:sldMk cId="621564663" sldId="265"/>
            <ac:spMk id="4" creationId="{A6D756AF-66F7-B7EA-C5B6-0DD1031EB1C7}"/>
          </ac:spMkLst>
        </pc:spChg>
        <pc:spChg chg="add mod">
          <ac:chgData name="Carla Gambardella" userId="S::carla.gambardella001@studenti.uniparthenope.it::b8f1de88-cb1d-485a-b5da-4ec008bdfa28" providerId="AD" clId="Web-{4E55C843-6B55-454C-AC14-CC624AA640E6}" dt="2023-01-19T16:40:19.049" v="634" actId="1076"/>
          <ac:spMkLst>
            <pc:docMk/>
            <pc:sldMk cId="621564663" sldId="265"/>
            <ac:spMk id="6" creationId="{B817D488-CF94-1DC9-8A18-0409FF388976}"/>
          </ac:spMkLst>
        </pc:spChg>
        <pc:spChg chg="add del mod">
          <ac:chgData name="Carla Gambardella" userId="S::carla.gambardella001@studenti.uniparthenope.it::b8f1de88-cb1d-485a-b5da-4ec008bdfa28" providerId="AD" clId="Web-{4E55C843-6B55-454C-AC14-CC624AA640E6}" dt="2023-01-19T16:39:58.143" v="631"/>
          <ac:spMkLst>
            <pc:docMk/>
            <pc:sldMk cId="621564663" sldId="265"/>
            <ac:spMk id="8" creationId="{F62AD45F-6370-A89C-574A-FC0F5FB3474F}"/>
          </ac:spMkLst>
        </pc:spChg>
        <pc:spChg chg="add">
          <ac:chgData name="Carla Gambardella" userId="S::carla.gambardella001@studenti.uniparthenope.it::b8f1de88-cb1d-485a-b5da-4ec008bdfa28" providerId="AD" clId="Web-{4E55C843-6B55-454C-AC14-CC624AA640E6}" dt="2023-01-19T16:40:10.252" v="632"/>
          <ac:spMkLst>
            <pc:docMk/>
            <pc:sldMk cId="621564663" sldId="265"/>
            <ac:spMk id="10" creationId="{5730F2D2-BB41-9A1A-3D1A-0CAA55440078}"/>
          </ac:spMkLst>
        </pc:spChg>
        <pc:spChg chg="add mod">
          <ac:chgData name="Carla Gambardella" userId="S::carla.gambardella001@studenti.uniparthenope.it::b8f1de88-cb1d-485a-b5da-4ec008bdfa28" providerId="AD" clId="Web-{4E55C843-6B55-454C-AC14-CC624AA640E6}" dt="2023-01-19T16:40:33.081" v="636" actId="1076"/>
          <ac:spMkLst>
            <pc:docMk/>
            <pc:sldMk cId="621564663" sldId="265"/>
            <ac:spMk id="11" creationId="{78721784-A4E6-43AD-ACBC-94B757FF221E}"/>
          </ac:spMkLst>
        </pc:spChg>
        <pc:spChg chg="add mod">
          <ac:chgData name="Carla Gambardella" userId="S::carla.gambardella001@studenti.uniparthenope.it::b8f1de88-cb1d-485a-b5da-4ec008bdfa28" providerId="AD" clId="Web-{4E55C843-6B55-454C-AC14-CC624AA640E6}" dt="2023-01-19T16:40:48.457" v="640" actId="1076"/>
          <ac:spMkLst>
            <pc:docMk/>
            <pc:sldMk cId="621564663" sldId="265"/>
            <ac:spMk id="12" creationId="{56BF520A-AE01-E835-8EF5-29EC9B2E5819}"/>
          </ac:spMkLst>
        </pc:spChg>
        <pc:picChg chg="mod">
          <ac:chgData name="Carla Gambardella" userId="S::carla.gambardella001@studenti.uniparthenope.it::b8f1de88-cb1d-485a-b5da-4ec008bdfa28" providerId="AD" clId="Web-{4E55C843-6B55-454C-AC14-CC624AA640E6}" dt="2023-01-19T16:37:58.998" v="612" actId="1076"/>
          <ac:picMkLst>
            <pc:docMk/>
            <pc:sldMk cId="621564663" sldId="265"/>
            <ac:picMk id="5" creationId="{A8B6A2B0-7733-51E3-BED8-699D855F23F8}"/>
          </ac:picMkLst>
        </pc:picChg>
        <pc:picChg chg="mod">
          <ac:chgData name="Carla Gambardella" userId="S::carla.gambardella001@studenti.uniparthenope.it::b8f1de88-cb1d-485a-b5da-4ec008bdfa28" providerId="AD" clId="Web-{4E55C843-6B55-454C-AC14-CC624AA640E6}" dt="2023-01-19T16:38:04.233" v="613" actId="14100"/>
          <ac:picMkLst>
            <pc:docMk/>
            <pc:sldMk cId="621564663" sldId="265"/>
            <ac:picMk id="7" creationId="{3DD9024D-589E-B547-72A6-A685BD50A3F4}"/>
          </ac:picMkLst>
        </pc:picChg>
        <pc:picChg chg="mod">
          <ac:chgData name="Carla Gambardella" userId="S::carla.gambardella001@studenti.uniparthenope.it::b8f1de88-cb1d-485a-b5da-4ec008bdfa28" providerId="AD" clId="Web-{4E55C843-6B55-454C-AC14-CC624AA640E6}" dt="2023-01-19T16:37:46.185" v="610" actId="1076"/>
          <ac:picMkLst>
            <pc:docMk/>
            <pc:sldMk cId="621564663" sldId="265"/>
            <ac:picMk id="9" creationId="{502033BD-9E11-B5D3-3044-D3B8D66776A8}"/>
          </ac:picMkLst>
        </pc:picChg>
        <pc:picChg chg="mod">
          <ac:chgData name="Carla Gambardella" userId="S::carla.gambardella001@studenti.uniparthenope.it::b8f1de88-cb1d-485a-b5da-4ec008bdfa28" providerId="AD" clId="Web-{4E55C843-6B55-454C-AC14-CC624AA640E6}" dt="2023-01-19T16:38:11.483" v="615" actId="1076"/>
          <ac:picMkLst>
            <pc:docMk/>
            <pc:sldMk cId="621564663" sldId="265"/>
            <ac:picMk id="3074" creationId="{F0D7B013-ED63-161B-B03C-5221B55D88FE}"/>
          </ac:picMkLst>
        </pc:picChg>
      </pc:sldChg>
      <pc:sldChg chg="addSp delSp modSp">
        <pc:chgData name="Carla Gambardella" userId="S::carla.gambardella001@studenti.uniparthenope.it::b8f1de88-cb1d-485a-b5da-4ec008bdfa28" providerId="AD" clId="Web-{4E55C843-6B55-454C-AC14-CC624AA640E6}" dt="2023-01-19T16:28:50.042" v="590" actId="1076"/>
        <pc:sldMkLst>
          <pc:docMk/>
          <pc:sldMk cId="785054661" sldId="279"/>
        </pc:sldMkLst>
        <pc:spChg chg="del">
          <ac:chgData name="Carla Gambardella" userId="S::carla.gambardella001@studenti.uniparthenope.it::b8f1de88-cb1d-485a-b5da-4ec008bdfa28" providerId="AD" clId="Web-{4E55C843-6B55-454C-AC14-CC624AA640E6}" dt="2023-01-19T16:27:48.853" v="578"/>
          <ac:spMkLst>
            <pc:docMk/>
            <pc:sldMk cId="785054661" sldId="279"/>
            <ac:spMk id="3" creationId="{12E058FB-3840-DDF6-549B-86A3B471F1C0}"/>
          </ac:spMkLst>
        </pc:spChg>
        <pc:spChg chg="add mod">
          <ac:chgData name="Carla Gambardella" userId="S::carla.gambardella001@studenti.uniparthenope.it::b8f1de88-cb1d-485a-b5da-4ec008bdfa28" providerId="AD" clId="Web-{4E55C843-6B55-454C-AC14-CC624AA640E6}" dt="2023-01-19T16:28:15.041" v="584" actId="20577"/>
          <ac:spMkLst>
            <pc:docMk/>
            <pc:sldMk cId="785054661" sldId="279"/>
            <ac:spMk id="4" creationId="{A73C9CCC-5DE4-5840-1407-70504563C10C}"/>
          </ac:spMkLst>
        </pc:spChg>
        <pc:picChg chg="mod">
          <ac:chgData name="Carla Gambardella" userId="S::carla.gambardella001@studenti.uniparthenope.it::b8f1de88-cb1d-485a-b5da-4ec008bdfa28" providerId="AD" clId="Web-{4E55C843-6B55-454C-AC14-CC624AA640E6}" dt="2023-01-19T16:28:50.042" v="590" actId="1076"/>
          <ac:picMkLst>
            <pc:docMk/>
            <pc:sldMk cId="785054661" sldId="279"/>
            <ac:picMk id="8" creationId="{4E8E9764-EED2-7464-835A-F432CD7959F8}"/>
          </ac:picMkLst>
        </pc:picChg>
        <pc:picChg chg="mod">
          <ac:chgData name="Carla Gambardella" userId="S::carla.gambardella001@studenti.uniparthenope.it::b8f1de88-cb1d-485a-b5da-4ec008bdfa28" providerId="AD" clId="Web-{4E55C843-6B55-454C-AC14-CC624AA640E6}" dt="2023-01-19T16:28:48.199" v="589" actId="1076"/>
          <ac:picMkLst>
            <pc:docMk/>
            <pc:sldMk cId="785054661" sldId="279"/>
            <ac:picMk id="12" creationId="{2BFF736D-2FC3-E5B8-5BBF-B9F7C18F4745}"/>
          </ac:picMkLst>
        </pc:picChg>
        <pc:picChg chg="mod">
          <ac:chgData name="Carla Gambardella" userId="S::carla.gambardella001@studenti.uniparthenope.it::b8f1de88-cb1d-485a-b5da-4ec008bdfa28" providerId="AD" clId="Web-{4E55C843-6B55-454C-AC14-CC624AA640E6}" dt="2023-01-19T16:28:39.839" v="587" actId="14100"/>
          <ac:picMkLst>
            <pc:docMk/>
            <pc:sldMk cId="785054661" sldId="279"/>
            <ac:picMk id="14" creationId="{EAFB3190-741D-1104-A35D-7BDCF8AA2D08}"/>
          </ac:picMkLst>
        </pc:picChg>
      </pc:sldChg>
    </pc:docChg>
  </pc:docChgLst>
  <pc:docChgLst>
    <pc:chgData name="Carla Gambardella" userId="S::carla.gambardella001@studenti.uniparthenope.it::b8f1de88-cb1d-485a-b5da-4ec008bdfa28" providerId="AD" clId="Web-{4412D2C8-87DC-4A69-A7C4-3F13C6F5F9DF}"/>
    <pc:docChg chg="addSld modSld">
      <pc:chgData name="Carla Gambardella" userId="S::carla.gambardella001@studenti.uniparthenope.it::b8f1de88-cb1d-485a-b5da-4ec008bdfa28" providerId="AD" clId="Web-{4412D2C8-87DC-4A69-A7C4-3F13C6F5F9DF}" dt="2023-01-23T17:36:23.384" v="466" actId="1076"/>
      <pc:docMkLst>
        <pc:docMk/>
      </pc:docMkLst>
      <pc:sldChg chg="modSp">
        <pc:chgData name="Carla Gambardella" userId="S::carla.gambardella001@studenti.uniparthenope.it::b8f1de88-cb1d-485a-b5da-4ec008bdfa28" providerId="AD" clId="Web-{4412D2C8-87DC-4A69-A7C4-3F13C6F5F9DF}" dt="2023-01-23T16:51:17.186" v="17" actId="20577"/>
        <pc:sldMkLst>
          <pc:docMk/>
          <pc:sldMk cId="621564663" sldId="265"/>
        </pc:sldMkLst>
        <pc:spChg chg="mod">
          <ac:chgData name="Carla Gambardella" userId="S::carla.gambardella001@studenti.uniparthenope.it::b8f1de88-cb1d-485a-b5da-4ec008bdfa28" providerId="AD" clId="Web-{4412D2C8-87DC-4A69-A7C4-3F13C6F5F9DF}" dt="2023-01-23T16:51:17.186" v="17" actId="20577"/>
          <ac:spMkLst>
            <pc:docMk/>
            <pc:sldMk cId="621564663" sldId="265"/>
            <ac:spMk id="2" creationId="{40A741A5-78D8-37EB-AF29-281E4163CC11}"/>
          </ac:spMkLst>
        </pc:spChg>
      </pc:sldChg>
      <pc:sldChg chg="addSp modSp">
        <pc:chgData name="Carla Gambardella" userId="S::carla.gambardella001@studenti.uniparthenope.it::b8f1de88-cb1d-485a-b5da-4ec008bdfa28" providerId="AD" clId="Web-{4412D2C8-87DC-4A69-A7C4-3F13C6F5F9DF}" dt="2023-01-23T17:01:53.385" v="57" actId="1076"/>
        <pc:sldMkLst>
          <pc:docMk/>
          <pc:sldMk cId="3604722297" sldId="274"/>
        </pc:sldMkLst>
        <pc:spChg chg="mod">
          <ac:chgData name="Carla Gambardella" userId="S::carla.gambardella001@studenti.uniparthenope.it::b8f1de88-cb1d-485a-b5da-4ec008bdfa28" providerId="AD" clId="Web-{4412D2C8-87DC-4A69-A7C4-3F13C6F5F9DF}" dt="2023-01-23T16:58:52.404" v="32" actId="20577"/>
          <ac:spMkLst>
            <pc:docMk/>
            <pc:sldMk cId="3604722297" sldId="274"/>
            <ac:spMk id="2" creationId="{0051C26B-D1C8-EEC1-9D54-22ADE14363F7}"/>
          </ac:spMkLst>
        </pc:spChg>
        <pc:spChg chg="mod">
          <ac:chgData name="Carla Gambardella" userId="S::carla.gambardella001@studenti.uniparthenope.it::b8f1de88-cb1d-485a-b5da-4ec008bdfa28" providerId="AD" clId="Web-{4412D2C8-87DC-4A69-A7C4-3F13C6F5F9DF}" dt="2023-01-23T17:00:24.769" v="49" actId="1076"/>
          <ac:spMkLst>
            <pc:docMk/>
            <pc:sldMk cId="3604722297" sldId="274"/>
            <ac:spMk id="6" creationId="{147B7DB7-78A8-4896-E62B-1ED9A8FC70E2}"/>
          </ac:spMkLst>
        </pc:spChg>
        <pc:spChg chg="add mod">
          <ac:chgData name="Carla Gambardella" userId="S::carla.gambardella001@studenti.uniparthenope.it::b8f1de88-cb1d-485a-b5da-4ec008bdfa28" providerId="AD" clId="Web-{4412D2C8-87DC-4A69-A7C4-3F13C6F5F9DF}" dt="2023-01-23T17:01:42.822" v="55"/>
          <ac:spMkLst>
            <pc:docMk/>
            <pc:sldMk cId="3604722297" sldId="274"/>
            <ac:spMk id="8" creationId="{9FB7471C-1982-3B16-F215-32A40BCDF3E6}"/>
          </ac:spMkLst>
        </pc:spChg>
        <pc:picChg chg="mod">
          <ac:chgData name="Carla Gambardella" userId="S::carla.gambardella001@studenti.uniparthenope.it::b8f1de88-cb1d-485a-b5da-4ec008bdfa28" providerId="AD" clId="Web-{4412D2C8-87DC-4A69-A7C4-3F13C6F5F9DF}" dt="2023-01-23T17:01:51.494" v="56" actId="1076"/>
          <ac:picMkLst>
            <pc:docMk/>
            <pc:sldMk cId="3604722297" sldId="274"/>
            <ac:picMk id="5" creationId="{FF39AA81-E812-A4FA-EC67-7CE6450C8320}"/>
          </ac:picMkLst>
        </pc:picChg>
        <pc:picChg chg="mod">
          <ac:chgData name="Carla Gambardella" userId="S::carla.gambardella001@studenti.uniparthenope.it::b8f1de88-cb1d-485a-b5da-4ec008bdfa28" providerId="AD" clId="Web-{4412D2C8-87DC-4A69-A7C4-3F13C6F5F9DF}" dt="2023-01-23T17:01:53.385" v="57" actId="1076"/>
          <ac:picMkLst>
            <pc:docMk/>
            <pc:sldMk cId="3604722297" sldId="274"/>
            <ac:picMk id="7" creationId="{1C9D328E-4E6D-973F-4BD4-305C7C6AFD05}"/>
          </ac:picMkLst>
        </pc:picChg>
        <pc:picChg chg="mod modCrop">
          <ac:chgData name="Carla Gambardella" userId="S::carla.gambardella001@studenti.uniparthenope.it::b8f1de88-cb1d-485a-b5da-4ec008bdfa28" providerId="AD" clId="Web-{4412D2C8-87DC-4A69-A7C4-3F13C6F5F9DF}" dt="2023-01-23T17:00:27.223" v="50" actId="1076"/>
          <ac:picMkLst>
            <pc:docMk/>
            <pc:sldMk cId="3604722297" sldId="274"/>
            <ac:picMk id="9" creationId="{028067DD-E966-E1DA-AD8C-C79FE4C29F8E}"/>
          </ac:picMkLst>
        </pc:picChg>
      </pc:sldChg>
      <pc:sldChg chg="addSp delSp modSp">
        <pc:chgData name="Carla Gambardella" userId="S::carla.gambardella001@studenti.uniparthenope.it::b8f1de88-cb1d-485a-b5da-4ec008bdfa28" providerId="AD" clId="Web-{4412D2C8-87DC-4A69-A7C4-3F13C6F5F9DF}" dt="2023-01-23T17:36:23.384" v="466" actId="1076"/>
        <pc:sldMkLst>
          <pc:docMk/>
          <pc:sldMk cId="1695030674" sldId="276"/>
        </pc:sldMkLst>
        <pc:spChg chg="del">
          <ac:chgData name="Carla Gambardella" userId="S::carla.gambardella001@studenti.uniparthenope.it::b8f1de88-cb1d-485a-b5da-4ec008bdfa28" providerId="AD" clId="Web-{4412D2C8-87DC-4A69-A7C4-3F13C6F5F9DF}" dt="2023-01-23T16:50:28.323" v="4"/>
          <ac:spMkLst>
            <pc:docMk/>
            <pc:sldMk cId="1695030674" sldId="276"/>
            <ac:spMk id="2" creationId="{60F55552-BE22-EA5B-E5B4-C0F88229B309}"/>
          </ac:spMkLst>
        </pc:spChg>
        <pc:spChg chg="del mod">
          <ac:chgData name="Carla Gambardella" userId="S::carla.gambardella001@studenti.uniparthenope.it::b8f1de88-cb1d-485a-b5da-4ec008bdfa28" providerId="AD" clId="Web-{4412D2C8-87DC-4A69-A7C4-3F13C6F5F9DF}" dt="2023-01-23T17:07:04.515" v="126"/>
          <ac:spMkLst>
            <pc:docMk/>
            <pc:sldMk cId="1695030674" sldId="276"/>
            <ac:spMk id="3" creationId="{1D47F688-97E9-CC73-0ACA-3FFF4EC9D97F}"/>
          </ac:spMkLst>
        </pc:spChg>
        <pc:spChg chg="add mod">
          <ac:chgData name="Carla Gambardella" userId="S::carla.gambardella001@studenti.uniparthenope.it::b8f1de88-cb1d-485a-b5da-4ec008bdfa28" providerId="AD" clId="Web-{4412D2C8-87DC-4A69-A7C4-3F13C6F5F9DF}" dt="2023-01-23T16:51:32.687" v="19" actId="1076"/>
          <ac:spMkLst>
            <pc:docMk/>
            <pc:sldMk cId="1695030674" sldId="276"/>
            <ac:spMk id="7" creationId="{F7380836-5545-488C-DC00-A9853A247E14}"/>
          </ac:spMkLst>
        </pc:spChg>
        <pc:spChg chg="add mod">
          <ac:chgData name="Carla Gambardella" userId="S::carla.gambardella001@studenti.uniparthenope.it::b8f1de88-cb1d-485a-b5da-4ec008bdfa28" providerId="AD" clId="Web-{4412D2C8-87DC-4A69-A7C4-3F13C6F5F9DF}" dt="2023-01-23T17:32:44.353" v="458" actId="20577"/>
          <ac:spMkLst>
            <pc:docMk/>
            <pc:sldMk cId="1695030674" sldId="276"/>
            <ac:spMk id="8" creationId="{FDF5F8C0-92D7-CB27-2CE7-9D6EAEE1F473}"/>
          </ac:spMkLst>
        </pc:spChg>
        <pc:spChg chg="add del">
          <ac:chgData name="Carla Gambardella" userId="S::carla.gambardella001@studenti.uniparthenope.it::b8f1de88-cb1d-485a-b5da-4ec008bdfa28" providerId="AD" clId="Web-{4412D2C8-87DC-4A69-A7C4-3F13C6F5F9DF}" dt="2023-01-23T17:32:35.509" v="457"/>
          <ac:spMkLst>
            <pc:docMk/>
            <pc:sldMk cId="1695030674" sldId="276"/>
            <ac:spMk id="9" creationId="{65D1BAE5-85A4-AFF6-F681-CBB308EBAF50}"/>
          </ac:spMkLst>
        </pc:spChg>
        <pc:spChg chg="add mod">
          <ac:chgData name="Carla Gambardella" userId="S::carla.gambardella001@studenti.uniparthenope.it::b8f1de88-cb1d-485a-b5da-4ec008bdfa28" providerId="AD" clId="Web-{4412D2C8-87DC-4A69-A7C4-3F13C6F5F9DF}" dt="2023-01-23T17:32:52.276" v="459" actId="20577"/>
          <ac:spMkLst>
            <pc:docMk/>
            <pc:sldMk cId="1695030674" sldId="276"/>
            <ac:spMk id="10" creationId="{60327C72-5CE1-2F8F-D460-1FCBB0238864}"/>
          </ac:spMkLst>
        </pc:spChg>
        <pc:spChg chg="add mod">
          <ac:chgData name="Carla Gambardella" userId="S::carla.gambardella001@studenti.uniparthenope.it::b8f1de88-cb1d-485a-b5da-4ec008bdfa28" providerId="AD" clId="Web-{4412D2C8-87DC-4A69-A7C4-3F13C6F5F9DF}" dt="2023-01-23T17:36:23.384" v="466" actId="1076"/>
          <ac:spMkLst>
            <pc:docMk/>
            <pc:sldMk cId="1695030674" sldId="276"/>
            <ac:spMk id="11" creationId="{85AC488E-BD68-1853-F0B1-06649ABF5B9C}"/>
          </ac:spMkLst>
        </pc:spChg>
        <pc:spChg chg="add mod">
          <ac:chgData name="Carla Gambardella" userId="S::carla.gambardella001@studenti.uniparthenope.it::b8f1de88-cb1d-485a-b5da-4ec008bdfa28" providerId="AD" clId="Web-{4412D2C8-87DC-4A69-A7C4-3F13C6F5F9DF}" dt="2023-01-23T17:33:13.668" v="462" actId="20577"/>
          <ac:spMkLst>
            <pc:docMk/>
            <pc:sldMk cId="1695030674" sldId="276"/>
            <ac:spMk id="12" creationId="{437D29A5-3FB6-C8E7-9B0E-472A0E60D967}"/>
          </ac:spMkLst>
        </pc:spChg>
        <pc:spChg chg="add mod">
          <ac:chgData name="Carla Gambardella" userId="S::carla.gambardella001@studenti.uniparthenope.it::b8f1de88-cb1d-485a-b5da-4ec008bdfa28" providerId="AD" clId="Web-{4412D2C8-87DC-4A69-A7C4-3F13C6F5F9DF}" dt="2023-01-23T17:33:25.106" v="463" actId="20577"/>
          <ac:spMkLst>
            <pc:docMk/>
            <pc:sldMk cId="1695030674" sldId="276"/>
            <ac:spMk id="15" creationId="{AB8EB700-8B5D-E2D7-5B4E-31137763A380}"/>
          </ac:spMkLst>
        </pc:spChg>
        <pc:picChg chg="mod">
          <ac:chgData name="Carla Gambardella" userId="S::carla.gambardella001@studenti.uniparthenope.it::b8f1de88-cb1d-485a-b5da-4ec008bdfa28" providerId="AD" clId="Web-{4412D2C8-87DC-4A69-A7C4-3F13C6F5F9DF}" dt="2023-01-23T17:34:02.327" v="465" actId="1076"/>
          <ac:picMkLst>
            <pc:docMk/>
            <pc:sldMk cId="1695030674" sldId="276"/>
            <ac:picMk id="4" creationId="{055FFEAC-5E2F-A604-1481-A309F36D6B81}"/>
          </ac:picMkLst>
        </pc:picChg>
        <pc:picChg chg="add mod modCrop">
          <ac:chgData name="Carla Gambardella" userId="S::carla.gambardella001@studenti.uniparthenope.it::b8f1de88-cb1d-485a-b5da-4ec008bdfa28" providerId="AD" clId="Web-{4412D2C8-87DC-4A69-A7C4-3F13C6F5F9DF}" dt="2023-01-23T17:31:05.987" v="446" actId="1076"/>
          <ac:picMkLst>
            <pc:docMk/>
            <pc:sldMk cId="1695030674" sldId="276"/>
            <ac:picMk id="14" creationId="{6DA1C76D-DA9A-EBFD-F418-2F67D5299FB5}"/>
          </ac:picMkLst>
        </pc:picChg>
      </pc:sldChg>
      <pc:sldChg chg="add replId">
        <pc:chgData name="Carla Gambardella" userId="S::carla.gambardella001@studenti.uniparthenope.it::b8f1de88-cb1d-485a-b5da-4ec008bdfa28" providerId="AD" clId="Web-{4412D2C8-87DC-4A69-A7C4-3F13C6F5F9DF}" dt="2023-01-23T16:50:15.900" v="0"/>
        <pc:sldMkLst>
          <pc:docMk/>
          <pc:sldMk cId="4053463162" sldId="287"/>
        </pc:sldMkLst>
      </pc:sldChg>
    </pc:docChg>
  </pc:docChgLst>
  <pc:docChgLst>
    <pc:chgData name="Carla Gambardella" userId="S::carla.gambardella001@studenti.uniparthenope.it::b8f1de88-cb1d-485a-b5da-4ec008bdfa28" providerId="AD" clId="Web-{10C9A9B7-B24A-41F4-BF15-2E4A1BD67ED6}"/>
    <pc:docChg chg="addSld modSld">
      <pc:chgData name="Carla Gambardella" userId="S::carla.gambardella001@studenti.uniparthenope.it::b8f1de88-cb1d-485a-b5da-4ec008bdfa28" providerId="AD" clId="Web-{10C9A9B7-B24A-41F4-BF15-2E4A1BD67ED6}" dt="2023-01-20T12:11:49.326" v="569" actId="20577"/>
      <pc:docMkLst>
        <pc:docMk/>
      </pc:docMkLst>
      <pc:sldChg chg="modSp">
        <pc:chgData name="Carla Gambardella" userId="S::carla.gambardella001@studenti.uniparthenope.it::b8f1de88-cb1d-485a-b5da-4ec008bdfa28" providerId="AD" clId="Web-{10C9A9B7-B24A-41F4-BF15-2E4A1BD67ED6}" dt="2023-01-20T10:45:16.162" v="1" actId="20577"/>
        <pc:sldMkLst>
          <pc:docMk/>
          <pc:sldMk cId="596630133" sldId="267"/>
        </pc:sldMkLst>
        <pc:spChg chg="mod">
          <ac:chgData name="Carla Gambardella" userId="S::carla.gambardella001@studenti.uniparthenope.it::b8f1de88-cb1d-485a-b5da-4ec008bdfa28" providerId="AD" clId="Web-{10C9A9B7-B24A-41F4-BF15-2E4A1BD67ED6}" dt="2023-01-20T10:45:16.162" v="1" actId="20577"/>
          <ac:spMkLst>
            <pc:docMk/>
            <pc:sldMk cId="596630133" sldId="267"/>
            <ac:spMk id="3" creationId="{B0DDD4FB-F95F-D7FF-2E54-A2032562BA7D}"/>
          </ac:spMkLst>
        </pc:spChg>
      </pc:sldChg>
      <pc:sldChg chg="modSp">
        <pc:chgData name="Carla Gambardella" userId="S::carla.gambardella001@studenti.uniparthenope.it::b8f1de88-cb1d-485a-b5da-4ec008bdfa28" providerId="AD" clId="Web-{10C9A9B7-B24A-41F4-BF15-2E4A1BD67ED6}" dt="2023-01-20T10:47:37.916" v="3" actId="20577"/>
        <pc:sldMkLst>
          <pc:docMk/>
          <pc:sldMk cId="1417975675" sldId="268"/>
        </pc:sldMkLst>
        <pc:spChg chg="mod">
          <ac:chgData name="Carla Gambardella" userId="S::carla.gambardella001@studenti.uniparthenope.it::b8f1de88-cb1d-485a-b5da-4ec008bdfa28" providerId="AD" clId="Web-{10C9A9B7-B24A-41F4-BF15-2E4A1BD67ED6}" dt="2023-01-20T10:47:37.916" v="3" actId="20577"/>
          <ac:spMkLst>
            <pc:docMk/>
            <pc:sldMk cId="1417975675" sldId="268"/>
            <ac:spMk id="4" creationId="{2BD63B15-1286-EB2C-F9D3-C8EA0E2EDAAC}"/>
          </ac:spMkLst>
        </pc:spChg>
      </pc:sldChg>
      <pc:sldChg chg="addSp modSp">
        <pc:chgData name="Carla Gambardella" userId="S::carla.gambardella001@studenti.uniparthenope.it::b8f1de88-cb1d-485a-b5da-4ec008bdfa28" providerId="AD" clId="Web-{10C9A9B7-B24A-41F4-BF15-2E4A1BD67ED6}" dt="2023-01-20T11:07:04.125" v="293" actId="1076"/>
        <pc:sldMkLst>
          <pc:docMk/>
          <pc:sldMk cId="2273572038" sldId="270"/>
        </pc:sldMkLst>
        <pc:spChg chg="add mod">
          <ac:chgData name="Carla Gambardella" userId="S::carla.gambardella001@studenti.uniparthenope.it::b8f1de88-cb1d-485a-b5da-4ec008bdfa28" providerId="AD" clId="Web-{10C9A9B7-B24A-41F4-BF15-2E4A1BD67ED6}" dt="2023-01-20T11:07:04.125" v="293" actId="1076"/>
          <ac:spMkLst>
            <pc:docMk/>
            <pc:sldMk cId="2273572038" sldId="270"/>
            <ac:spMk id="3" creationId="{6B6D4C30-C153-A7F1-D76C-F923E7DB63F5}"/>
          </ac:spMkLst>
        </pc:spChg>
      </pc:sldChg>
      <pc:sldChg chg="modSp">
        <pc:chgData name="Carla Gambardella" userId="S::carla.gambardella001@studenti.uniparthenope.it::b8f1de88-cb1d-485a-b5da-4ec008bdfa28" providerId="AD" clId="Web-{10C9A9B7-B24A-41F4-BF15-2E4A1BD67ED6}" dt="2023-01-20T11:30:37.233" v="306" actId="20577"/>
        <pc:sldMkLst>
          <pc:docMk/>
          <pc:sldMk cId="2116391655" sldId="271"/>
        </pc:sldMkLst>
        <pc:spChg chg="mod">
          <ac:chgData name="Carla Gambardella" userId="S::carla.gambardella001@studenti.uniparthenope.it::b8f1de88-cb1d-485a-b5da-4ec008bdfa28" providerId="AD" clId="Web-{10C9A9B7-B24A-41F4-BF15-2E4A1BD67ED6}" dt="2023-01-20T11:25:35.864" v="299" actId="1076"/>
          <ac:spMkLst>
            <pc:docMk/>
            <pc:sldMk cId="2116391655" sldId="271"/>
            <ac:spMk id="2" creationId="{622DB1CE-A7CA-5980-7E64-B944342B3A84}"/>
          </ac:spMkLst>
        </pc:spChg>
        <pc:spChg chg="mod">
          <ac:chgData name="Carla Gambardella" userId="S::carla.gambardella001@studenti.uniparthenope.it::b8f1de88-cb1d-485a-b5da-4ec008bdfa28" providerId="AD" clId="Web-{10C9A9B7-B24A-41F4-BF15-2E4A1BD67ED6}" dt="2023-01-20T11:30:37.233" v="306" actId="20577"/>
          <ac:spMkLst>
            <pc:docMk/>
            <pc:sldMk cId="2116391655" sldId="271"/>
            <ac:spMk id="3" creationId="{F27752E0-C6A9-F736-7E01-E232ECE2FFA1}"/>
          </ac:spMkLst>
        </pc:spChg>
        <pc:picChg chg="mod">
          <ac:chgData name="Carla Gambardella" userId="S::carla.gambardella001@studenti.uniparthenope.it::b8f1de88-cb1d-485a-b5da-4ec008bdfa28" providerId="AD" clId="Web-{10C9A9B7-B24A-41F4-BF15-2E4A1BD67ED6}" dt="2023-01-20T11:25:39.239" v="300" actId="1076"/>
          <ac:picMkLst>
            <pc:docMk/>
            <pc:sldMk cId="2116391655" sldId="271"/>
            <ac:picMk id="6" creationId="{B6B28A56-3C5F-3B1E-5AA5-A931DFA22734}"/>
          </ac:picMkLst>
        </pc:picChg>
      </pc:sldChg>
      <pc:sldChg chg="addSp delSp modSp">
        <pc:chgData name="Carla Gambardella" userId="S::carla.gambardella001@studenti.uniparthenope.it::b8f1de88-cb1d-485a-b5da-4ec008bdfa28" providerId="AD" clId="Web-{10C9A9B7-B24A-41F4-BF15-2E4A1BD67ED6}" dt="2023-01-20T12:04:48.032" v="559" actId="1076"/>
        <pc:sldMkLst>
          <pc:docMk/>
          <pc:sldMk cId="1218740874" sldId="273"/>
        </pc:sldMkLst>
        <pc:spChg chg="mod">
          <ac:chgData name="Carla Gambardella" userId="S::carla.gambardella001@studenti.uniparthenope.it::b8f1de88-cb1d-485a-b5da-4ec008bdfa28" providerId="AD" clId="Web-{10C9A9B7-B24A-41F4-BF15-2E4A1BD67ED6}" dt="2023-01-20T11:48:57.674" v="315" actId="20577"/>
          <ac:spMkLst>
            <pc:docMk/>
            <pc:sldMk cId="1218740874" sldId="273"/>
            <ac:spMk id="2" creationId="{D964C51B-7E31-E9C9-9EEE-F4DA64A763A3}"/>
          </ac:spMkLst>
        </pc:spChg>
        <pc:spChg chg="mod">
          <ac:chgData name="Carla Gambardella" userId="S::carla.gambardella001@studenti.uniparthenope.it::b8f1de88-cb1d-485a-b5da-4ec008bdfa28" providerId="AD" clId="Web-{10C9A9B7-B24A-41F4-BF15-2E4A1BD67ED6}" dt="2023-01-20T11:49:07.768" v="316" actId="1076"/>
          <ac:spMkLst>
            <pc:docMk/>
            <pc:sldMk cId="1218740874" sldId="273"/>
            <ac:spMk id="10" creationId="{17B49F83-34EE-99DF-A2FE-E52F37D43525}"/>
          </ac:spMkLst>
        </pc:spChg>
        <pc:spChg chg="add mod">
          <ac:chgData name="Carla Gambardella" userId="S::carla.gambardella001@studenti.uniparthenope.it::b8f1de88-cb1d-485a-b5da-4ec008bdfa28" providerId="AD" clId="Web-{10C9A9B7-B24A-41F4-BF15-2E4A1BD67ED6}" dt="2023-01-20T12:04:48.032" v="559" actId="1076"/>
          <ac:spMkLst>
            <pc:docMk/>
            <pc:sldMk cId="1218740874" sldId="273"/>
            <ac:spMk id="15" creationId="{AB7C4177-14CA-D258-C3F1-0240CF25321E}"/>
          </ac:spMkLst>
        </pc:spChg>
        <pc:picChg chg="del">
          <ac:chgData name="Carla Gambardella" userId="S::carla.gambardella001@studenti.uniparthenope.it::b8f1de88-cb1d-485a-b5da-4ec008bdfa28" providerId="AD" clId="Web-{10C9A9B7-B24A-41F4-BF15-2E4A1BD67ED6}" dt="2023-01-20T11:48:50.127" v="312"/>
          <ac:picMkLst>
            <pc:docMk/>
            <pc:sldMk cId="1218740874" sldId="273"/>
            <ac:picMk id="7" creationId="{5A23F1C8-8D16-CFDB-3E8C-722609DB8CDB}"/>
          </ac:picMkLst>
        </pc:picChg>
        <pc:inkChg chg="mod">
          <ac:chgData name="Carla Gambardella" userId="S::carla.gambardella001@studenti.uniparthenope.it::b8f1de88-cb1d-485a-b5da-4ec008bdfa28" providerId="AD" clId="Web-{10C9A9B7-B24A-41F4-BF15-2E4A1BD67ED6}" dt="2023-01-20T11:49:13.034" v="317" actId="14100"/>
          <ac:inkMkLst>
            <pc:docMk/>
            <pc:sldMk cId="1218740874" sldId="273"/>
            <ac:inkMk id="9" creationId="{FAB8E72A-B2B4-B9F8-71B3-40227FEECA37}"/>
          </ac:inkMkLst>
        </pc:inkChg>
      </pc:sldChg>
      <pc:sldChg chg="addSp delSp modSp new">
        <pc:chgData name="Carla Gambardella" userId="S::carla.gambardella001@studenti.uniparthenope.it::b8f1de88-cb1d-485a-b5da-4ec008bdfa28" providerId="AD" clId="Web-{10C9A9B7-B24A-41F4-BF15-2E4A1BD67ED6}" dt="2023-01-20T12:11:49.326" v="569" actId="20577"/>
        <pc:sldMkLst>
          <pc:docMk/>
          <pc:sldMk cId="3872724718" sldId="281"/>
        </pc:sldMkLst>
        <pc:spChg chg="mod">
          <ac:chgData name="Carla Gambardella" userId="S::carla.gambardella001@studenti.uniparthenope.it::b8f1de88-cb1d-485a-b5da-4ec008bdfa28" providerId="AD" clId="Web-{10C9A9B7-B24A-41F4-BF15-2E4A1BD67ED6}" dt="2023-01-20T11:48:25.235" v="308" actId="20577"/>
          <ac:spMkLst>
            <pc:docMk/>
            <pc:sldMk cId="3872724718" sldId="281"/>
            <ac:spMk id="2" creationId="{8AE90A68-2571-B000-FBE8-C831E8E58C2D}"/>
          </ac:spMkLst>
        </pc:spChg>
        <pc:spChg chg="del">
          <ac:chgData name="Carla Gambardella" userId="S::carla.gambardella001@studenti.uniparthenope.it::b8f1de88-cb1d-485a-b5da-4ec008bdfa28" providerId="AD" clId="Web-{10C9A9B7-B24A-41F4-BF15-2E4A1BD67ED6}" dt="2023-01-20T11:48:44.955" v="311"/>
          <ac:spMkLst>
            <pc:docMk/>
            <pc:sldMk cId="3872724718" sldId="281"/>
            <ac:spMk id="3" creationId="{74A891D3-B107-F3F3-F73A-466DD23BCB35}"/>
          </ac:spMkLst>
        </pc:spChg>
        <pc:spChg chg="add mod">
          <ac:chgData name="Carla Gambardella" userId="S::carla.gambardella001@studenti.uniparthenope.it::b8f1de88-cb1d-485a-b5da-4ec008bdfa28" providerId="AD" clId="Web-{10C9A9B7-B24A-41F4-BF15-2E4A1BD67ED6}" dt="2023-01-20T12:11:49.326" v="569" actId="20577"/>
          <ac:spMkLst>
            <pc:docMk/>
            <pc:sldMk cId="3872724718" sldId="281"/>
            <ac:spMk id="6" creationId="{F582D9C0-68E5-7828-2CF4-FD488BE87F7B}"/>
          </ac:spMkLst>
        </pc:spChg>
        <pc:picChg chg="add mod">
          <ac:chgData name="Carla Gambardella" userId="S::carla.gambardella001@studenti.uniparthenope.it::b8f1de88-cb1d-485a-b5da-4ec008bdfa28" providerId="AD" clId="Web-{10C9A9B7-B24A-41F4-BF15-2E4A1BD67ED6}" dt="2023-01-20T11:48:37.907" v="310" actId="1076"/>
          <ac:picMkLst>
            <pc:docMk/>
            <pc:sldMk cId="3872724718" sldId="281"/>
            <ac:picMk id="5" creationId="{3FAFAA88-3CA2-AF72-2297-8D87112E9D7F}"/>
          </ac:picMkLst>
        </pc:picChg>
      </pc:sldChg>
      <pc:sldChg chg="addSp delSp modSp new">
        <pc:chgData name="Carla Gambardella" userId="S::carla.gambardella001@studenti.uniparthenope.it::b8f1de88-cb1d-485a-b5da-4ec008bdfa28" providerId="AD" clId="Web-{10C9A9B7-B24A-41F4-BF15-2E4A1BD67ED6}" dt="2023-01-20T12:01:36.791" v="549" actId="20577"/>
        <pc:sldMkLst>
          <pc:docMk/>
          <pc:sldMk cId="1661680837" sldId="282"/>
        </pc:sldMkLst>
        <pc:spChg chg="mod">
          <ac:chgData name="Carla Gambardella" userId="S::carla.gambardella001@studenti.uniparthenope.it::b8f1de88-cb1d-485a-b5da-4ec008bdfa28" providerId="AD" clId="Web-{10C9A9B7-B24A-41F4-BF15-2E4A1BD67ED6}" dt="2023-01-20T11:54:17.981" v="372" actId="1076"/>
          <ac:spMkLst>
            <pc:docMk/>
            <pc:sldMk cId="1661680837" sldId="282"/>
            <ac:spMk id="2" creationId="{828DCFA5-DB58-8C12-2C0E-D269F736D8FD}"/>
          </ac:spMkLst>
        </pc:spChg>
        <pc:spChg chg="del">
          <ac:chgData name="Carla Gambardella" userId="S::carla.gambardella001@studenti.uniparthenope.it::b8f1de88-cb1d-485a-b5da-4ec008bdfa28" providerId="AD" clId="Web-{10C9A9B7-B24A-41F4-BF15-2E4A1BD67ED6}" dt="2023-01-20T11:53:03.447" v="361"/>
          <ac:spMkLst>
            <pc:docMk/>
            <pc:sldMk cId="1661680837" sldId="282"/>
            <ac:spMk id="3" creationId="{F596DF54-D052-9CF9-B33D-D8E194AE37E4}"/>
          </ac:spMkLst>
        </pc:spChg>
        <pc:spChg chg="add mod">
          <ac:chgData name="Carla Gambardella" userId="S::carla.gambardella001@studenti.uniparthenope.it::b8f1de88-cb1d-485a-b5da-4ec008bdfa28" providerId="AD" clId="Web-{10C9A9B7-B24A-41F4-BF15-2E4A1BD67ED6}" dt="2023-01-20T12:01:36.791" v="549" actId="20577"/>
          <ac:spMkLst>
            <pc:docMk/>
            <pc:sldMk cId="1661680837" sldId="282"/>
            <ac:spMk id="6" creationId="{66E6C86F-E61A-8C55-DADB-92D2A6EB8C21}"/>
          </ac:spMkLst>
        </pc:spChg>
        <pc:spChg chg="add del">
          <ac:chgData name="Carla Gambardella" userId="S::carla.gambardella001@studenti.uniparthenope.it::b8f1de88-cb1d-485a-b5da-4ec008bdfa28" providerId="AD" clId="Web-{10C9A9B7-B24A-41F4-BF15-2E4A1BD67ED6}" dt="2023-01-20T12:00:19.305" v="471"/>
          <ac:spMkLst>
            <pc:docMk/>
            <pc:sldMk cId="1661680837" sldId="282"/>
            <ac:spMk id="7" creationId="{6B54FBF3-9A75-1D8B-FB18-E7DF9D68405C}"/>
          </ac:spMkLst>
        </pc:spChg>
        <pc:spChg chg="add mod">
          <ac:chgData name="Carla Gambardella" userId="S::carla.gambardella001@studenti.uniparthenope.it::b8f1de88-cb1d-485a-b5da-4ec008bdfa28" providerId="AD" clId="Web-{10C9A9B7-B24A-41F4-BF15-2E4A1BD67ED6}" dt="2023-01-20T12:01:30.432" v="546" actId="1076"/>
          <ac:spMkLst>
            <pc:docMk/>
            <pc:sldMk cId="1661680837" sldId="282"/>
            <ac:spMk id="8" creationId="{83408B08-061B-A0CB-40C1-41F115A81ED9}"/>
          </ac:spMkLst>
        </pc:spChg>
        <pc:picChg chg="add mod ord">
          <ac:chgData name="Carla Gambardella" userId="S::carla.gambardella001@studenti.uniparthenope.it::b8f1de88-cb1d-485a-b5da-4ec008bdfa28" providerId="AD" clId="Web-{10C9A9B7-B24A-41F4-BF15-2E4A1BD67ED6}" dt="2023-01-20T11:59:47.632" v="466" actId="1076"/>
          <ac:picMkLst>
            <pc:docMk/>
            <pc:sldMk cId="1661680837" sldId="282"/>
            <ac:picMk id="4" creationId="{9BC7452D-7F1E-90B3-F7E9-B67EF817618C}"/>
          </ac:picMkLst>
        </pc:picChg>
        <pc:picChg chg="add mod modCrop">
          <ac:chgData name="Carla Gambardella" userId="S::carla.gambardella001@studenti.uniparthenope.it::b8f1de88-cb1d-485a-b5da-4ec008bdfa28" providerId="AD" clId="Web-{10C9A9B7-B24A-41F4-BF15-2E4A1BD67ED6}" dt="2023-01-20T12:00:02.101" v="469" actId="14100"/>
          <ac:picMkLst>
            <pc:docMk/>
            <pc:sldMk cId="1661680837" sldId="282"/>
            <ac:picMk id="5" creationId="{AD7110E8-AA53-B15E-505F-2D6DD56755CF}"/>
          </ac:picMkLst>
        </pc:picChg>
      </pc:sldChg>
    </pc:docChg>
  </pc:docChgLst>
  <pc:docChgLst>
    <pc:chgData name="Carla Gambardella" userId="S::carla.gambardella001@studenti.uniparthenope.it::b8f1de88-cb1d-485a-b5da-4ec008bdfa28" providerId="AD" clId="Web-{18BEEC49-3D66-4A48-A16D-B07B373AD89B}"/>
    <pc:docChg chg="modSld">
      <pc:chgData name="Carla Gambardella" userId="S::carla.gambardella001@studenti.uniparthenope.it::b8f1de88-cb1d-485a-b5da-4ec008bdfa28" providerId="AD" clId="Web-{18BEEC49-3D66-4A48-A16D-B07B373AD89B}" dt="2023-01-20T13:14:46.598" v="6" actId="1076"/>
      <pc:docMkLst>
        <pc:docMk/>
      </pc:docMkLst>
      <pc:sldChg chg="modSp">
        <pc:chgData name="Carla Gambardella" userId="S::carla.gambardella001@studenti.uniparthenope.it::b8f1de88-cb1d-485a-b5da-4ec008bdfa28" providerId="AD" clId="Web-{18BEEC49-3D66-4A48-A16D-B07B373AD89B}" dt="2023-01-20T13:10:37.708" v="2" actId="1076"/>
        <pc:sldMkLst>
          <pc:docMk/>
          <pc:sldMk cId="470636112" sldId="256"/>
        </pc:sldMkLst>
        <pc:spChg chg="mod">
          <ac:chgData name="Carla Gambardella" userId="S::carla.gambardella001@studenti.uniparthenope.it::b8f1de88-cb1d-485a-b5da-4ec008bdfa28" providerId="AD" clId="Web-{18BEEC49-3D66-4A48-A16D-B07B373AD89B}" dt="2023-01-20T13:10:27.958" v="0" actId="1076"/>
          <ac:spMkLst>
            <pc:docMk/>
            <pc:sldMk cId="470636112" sldId="256"/>
            <ac:spMk id="2" creationId="{273AE049-13DA-9FE5-B6A8-58F32A940A69}"/>
          </ac:spMkLst>
        </pc:spChg>
        <pc:picChg chg="mod">
          <ac:chgData name="Carla Gambardella" userId="S::carla.gambardella001@studenti.uniparthenope.it::b8f1de88-cb1d-485a-b5da-4ec008bdfa28" providerId="AD" clId="Web-{18BEEC49-3D66-4A48-A16D-B07B373AD89B}" dt="2023-01-20T13:10:37.708" v="2" actId="1076"/>
          <ac:picMkLst>
            <pc:docMk/>
            <pc:sldMk cId="470636112" sldId="256"/>
            <ac:picMk id="5" creationId="{B3A876AB-A529-708C-E11A-E5B791EC8162}"/>
          </ac:picMkLst>
        </pc:picChg>
      </pc:sldChg>
      <pc:sldChg chg="modSp">
        <pc:chgData name="Carla Gambardella" userId="S::carla.gambardella001@studenti.uniparthenope.it::b8f1de88-cb1d-485a-b5da-4ec008bdfa28" providerId="AD" clId="Web-{18BEEC49-3D66-4A48-A16D-B07B373AD89B}" dt="2023-01-20T13:14:46.598" v="6" actId="1076"/>
        <pc:sldMkLst>
          <pc:docMk/>
          <pc:sldMk cId="2472471766" sldId="257"/>
        </pc:sldMkLst>
        <pc:spChg chg="mod">
          <ac:chgData name="Carla Gambardella" userId="S::carla.gambardella001@studenti.uniparthenope.it::b8f1de88-cb1d-485a-b5da-4ec008bdfa28" providerId="AD" clId="Web-{18BEEC49-3D66-4A48-A16D-B07B373AD89B}" dt="2023-01-20T13:14:40.660" v="5" actId="1076"/>
          <ac:spMkLst>
            <pc:docMk/>
            <pc:sldMk cId="2472471766" sldId="257"/>
            <ac:spMk id="9" creationId="{18561180-8EB0-BFCC-6F00-EAFE75670447}"/>
          </ac:spMkLst>
        </pc:spChg>
        <pc:spChg chg="mod">
          <ac:chgData name="Carla Gambardella" userId="S::carla.gambardella001@studenti.uniparthenope.it::b8f1de88-cb1d-485a-b5da-4ec008bdfa28" providerId="AD" clId="Web-{18BEEC49-3D66-4A48-A16D-B07B373AD89B}" dt="2023-01-20T13:14:46.598" v="6" actId="1076"/>
          <ac:spMkLst>
            <pc:docMk/>
            <pc:sldMk cId="2472471766" sldId="257"/>
            <ac:spMk id="10" creationId="{6DD5163C-B182-AFB2-23C1-6D667D64E217}"/>
          </ac:spMkLst>
        </pc:spChg>
        <pc:picChg chg="mod">
          <ac:chgData name="Carla Gambardella" userId="S::carla.gambardella001@studenti.uniparthenope.it::b8f1de88-cb1d-485a-b5da-4ec008bdfa28" providerId="AD" clId="Web-{18BEEC49-3D66-4A48-A16D-B07B373AD89B}" dt="2023-01-20T13:14:36.222" v="4" actId="1076"/>
          <ac:picMkLst>
            <pc:docMk/>
            <pc:sldMk cId="2472471766" sldId="257"/>
            <ac:picMk id="5" creationId="{97FD0C6B-1AB7-A595-3CB4-2A653D6FC605}"/>
          </ac:picMkLst>
        </pc:picChg>
      </pc:sldChg>
    </pc:docChg>
  </pc:docChgLst>
  <pc:docChgLst>
    <pc:chgData name="Elena Zheng" userId="S::elena.zheng001@studenti.uniparthenope.it::28e95cab-2d0b-4b92-b703-c33e8aaa6257" providerId="AD" clId="Web-{0A787A3F-74B3-4B51-81D4-1BE725FE779E}"/>
    <pc:docChg chg="modSld">
      <pc:chgData name="Elena Zheng" userId="S::elena.zheng001@studenti.uniparthenope.it::28e95cab-2d0b-4b92-b703-c33e8aaa6257" providerId="AD" clId="Web-{0A787A3F-74B3-4B51-81D4-1BE725FE779E}" dt="2023-01-23T23:54:01.050" v="53" actId="20577"/>
      <pc:docMkLst>
        <pc:docMk/>
      </pc:docMkLst>
      <pc:sldChg chg="modSp">
        <pc:chgData name="Elena Zheng" userId="S::elena.zheng001@studenti.uniparthenope.it::28e95cab-2d0b-4b92-b703-c33e8aaa6257" providerId="AD" clId="Web-{0A787A3F-74B3-4B51-81D4-1BE725FE779E}" dt="2023-01-23T23:50:33.717" v="45" actId="14100"/>
        <pc:sldMkLst>
          <pc:docMk/>
          <pc:sldMk cId="3244162028" sldId="261"/>
        </pc:sldMkLst>
        <pc:spChg chg="mod">
          <ac:chgData name="Elena Zheng" userId="S::elena.zheng001@studenti.uniparthenope.it::28e95cab-2d0b-4b92-b703-c33e8aaa6257" providerId="AD" clId="Web-{0A787A3F-74B3-4B51-81D4-1BE725FE779E}" dt="2023-01-23T23:50:33.717" v="45" actId="14100"/>
          <ac:spMkLst>
            <pc:docMk/>
            <pc:sldMk cId="3244162028" sldId="261"/>
            <ac:spMk id="10" creationId="{B557EFEA-6096-31D8-2023-6AA60311F938}"/>
          </ac:spMkLst>
        </pc:spChg>
      </pc:sldChg>
      <pc:sldChg chg="modSp">
        <pc:chgData name="Elena Zheng" userId="S::elena.zheng001@studenti.uniparthenope.it::28e95cab-2d0b-4b92-b703-c33e8aaa6257" providerId="AD" clId="Web-{0A787A3F-74B3-4B51-81D4-1BE725FE779E}" dt="2023-01-23T23:47:59.401" v="34" actId="14100"/>
        <pc:sldMkLst>
          <pc:docMk/>
          <pc:sldMk cId="4272178085" sldId="262"/>
        </pc:sldMkLst>
        <pc:spChg chg="mod">
          <ac:chgData name="Elena Zheng" userId="S::elena.zheng001@studenti.uniparthenope.it::28e95cab-2d0b-4b92-b703-c33e8aaa6257" providerId="AD" clId="Web-{0A787A3F-74B3-4B51-81D4-1BE725FE779E}" dt="2023-01-23T23:47:59.401" v="34" actId="14100"/>
          <ac:spMkLst>
            <pc:docMk/>
            <pc:sldMk cId="4272178085" sldId="262"/>
            <ac:spMk id="6" creationId="{A5D4AD5E-F4DB-C60B-DA95-80266D1BD512}"/>
          </ac:spMkLst>
        </pc:spChg>
      </pc:sldChg>
      <pc:sldChg chg="modSp">
        <pc:chgData name="Elena Zheng" userId="S::elena.zheng001@studenti.uniparthenope.it::28e95cab-2d0b-4b92-b703-c33e8aaa6257" providerId="AD" clId="Web-{0A787A3F-74B3-4B51-81D4-1BE725FE779E}" dt="2023-01-23T23:53:25.393" v="51" actId="20577"/>
        <pc:sldMkLst>
          <pc:docMk/>
          <pc:sldMk cId="1218740874" sldId="273"/>
        </pc:sldMkLst>
        <pc:spChg chg="mod">
          <ac:chgData name="Elena Zheng" userId="S::elena.zheng001@studenti.uniparthenope.it::28e95cab-2d0b-4b92-b703-c33e8aaa6257" providerId="AD" clId="Web-{0A787A3F-74B3-4B51-81D4-1BE725FE779E}" dt="2023-01-23T23:53:25.393" v="51" actId="20577"/>
          <ac:spMkLst>
            <pc:docMk/>
            <pc:sldMk cId="1218740874" sldId="273"/>
            <ac:spMk id="4" creationId="{C9009845-44CA-5568-816C-C3370A058E3B}"/>
          </ac:spMkLst>
        </pc:spChg>
      </pc:sldChg>
      <pc:sldChg chg="modSp">
        <pc:chgData name="Elena Zheng" userId="S::elena.zheng001@studenti.uniparthenope.it::28e95cab-2d0b-4b92-b703-c33e8aaa6257" providerId="AD" clId="Web-{0A787A3F-74B3-4B51-81D4-1BE725FE779E}" dt="2023-01-23T23:54:01.050" v="53" actId="20577"/>
        <pc:sldMkLst>
          <pc:docMk/>
          <pc:sldMk cId="1695030674" sldId="276"/>
        </pc:sldMkLst>
        <pc:spChg chg="mod">
          <ac:chgData name="Elena Zheng" userId="S::elena.zheng001@studenti.uniparthenope.it::28e95cab-2d0b-4b92-b703-c33e8aaa6257" providerId="AD" clId="Web-{0A787A3F-74B3-4B51-81D4-1BE725FE779E}" dt="2023-01-23T23:54:01.050" v="53" actId="20577"/>
          <ac:spMkLst>
            <pc:docMk/>
            <pc:sldMk cId="1695030674" sldId="276"/>
            <ac:spMk id="11" creationId="{85AC488E-BD68-1853-F0B1-06649ABF5B9C}"/>
          </ac:spMkLst>
        </pc:spChg>
      </pc:sldChg>
      <pc:sldChg chg="modSp">
        <pc:chgData name="Elena Zheng" userId="S::elena.zheng001@studenti.uniparthenope.it::28e95cab-2d0b-4b92-b703-c33e8aaa6257" providerId="AD" clId="Web-{0A787A3F-74B3-4B51-81D4-1BE725FE779E}" dt="2023-01-23T23:47:10.118" v="29" actId="1076"/>
        <pc:sldMkLst>
          <pc:docMk/>
          <pc:sldMk cId="1233438089" sldId="278"/>
        </pc:sldMkLst>
        <pc:spChg chg="mod">
          <ac:chgData name="Elena Zheng" userId="S::elena.zheng001@studenti.uniparthenope.it::28e95cab-2d0b-4b92-b703-c33e8aaa6257" providerId="AD" clId="Web-{0A787A3F-74B3-4B51-81D4-1BE725FE779E}" dt="2023-01-23T23:46:58.587" v="27" actId="1076"/>
          <ac:spMkLst>
            <pc:docMk/>
            <pc:sldMk cId="1233438089" sldId="278"/>
            <ac:spMk id="8" creationId="{C1BA6586-7FB5-FD7A-62E7-A68EC12C327B}"/>
          </ac:spMkLst>
        </pc:spChg>
        <pc:picChg chg="mod">
          <ac:chgData name="Elena Zheng" userId="S::elena.zheng001@studenti.uniparthenope.it::28e95cab-2d0b-4b92-b703-c33e8aaa6257" providerId="AD" clId="Web-{0A787A3F-74B3-4B51-81D4-1BE725FE779E}" dt="2023-01-23T23:47:10.118" v="29" actId="1076"/>
          <ac:picMkLst>
            <pc:docMk/>
            <pc:sldMk cId="1233438089" sldId="278"/>
            <ac:picMk id="5" creationId="{38032951-0C26-C910-D167-1D8552F7C7D3}"/>
          </ac:picMkLst>
        </pc:picChg>
        <pc:picChg chg="mod">
          <ac:chgData name="Elena Zheng" userId="S::elena.zheng001@studenti.uniparthenope.it::28e95cab-2d0b-4b92-b703-c33e8aaa6257" providerId="AD" clId="Web-{0A787A3F-74B3-4B51-81D4-1BE725FE779E}" dt="2023-01-23T23:47:03.727" v="28" actId="1076"/>
          <ac:picMkLst>
            <pc:docMk/>
            <pc:sldMk cId="1233438089" sldId="278"/>
            <ac:picMk id="7" creationId="{78610F1C-7E16-79D4-82B0-A94E7991B6D9}"/>
          </ac:picMkLst>
        </pc:picChg>
      </pc:sldChg>
      <pc:sldChg chg="modSp">
        <pc:chgData name="Elena Zheng" userId="S::elena.zheng001@studenti.uniparthenope.it::28e95cab-2d0b-4b92-b703-c33e8aaa6257" providerId="AD" clId="Web-{0A787A3F-74B3-4B51-81D4-1BE725FE779E}" dt="2023-01-23T23:51:40.140" v="49" actId="20577"/>
        <pc:sldMkLst>
          <pc:docMk/>
          <pc:sldMk cId="785054661" sldId="279"/>
        </pc:sldMkLst>
        <pc:spChg chg="mod">
          <ac:chgData name="Elena Zheng" userId="S::elena.zheng001@studenti.uniparthenope.it::28e95cab-2d0b-4b92-b703-c33e8aaa6257" providerId="AD" clId="Web-{0A787A3F-74B3-4B51-81D4-1BE725FE779E}" dt="2023-01-23T23:51:40.140" v="49" actId="20577"/>
          <ac:spMkLst>
            <pc:docMk/>
            <pc:sldMk cId="785054661" sldId="279"/>
            <ac:spMk id="6" creationId="{461E5CDB-9BCA-2D59-26C7-CA8E78DB22CE}"/>
          </ac:spMkLst>
        </pc:spChg>
      </pc:sldChg>
    </pc:docChg>
  </pc:docChgLst>
  <pc:docChgLst>
    <pc:chgData name="Carla Gambardella" userId="S::carla.gambardella001@studenti.uniparthenope.it::b8f1de88-cb1d-485a-b5da-4ec008bdfa28" providerId="AD" clId="Web-{3C0DCC94-1FC5-4967-B6A3-708E560F9834}"/>
    <pc:docChg chg="addSld modSld">
      <pc:chgData name="Carla Gambardella" userId="S::carla.gambardella001@studenti.uniparthenope.it::b8f1de88-cb1d-485a-b5da-4ec008bdfa28" providerId="AD" clId="Web-{3C0DCC94-1FC5-4967-B6A3-708E560F9834}" dt="2023-01-19T15:26:12.210" v="986" actId="1076"/>
      <pc:docMkLst>
        <pc:docMk/>
      </pc:docMkLst>
      <pc:sldChg chg="addSp delSp modSp">
        <pc:chgData name="Carla Gambardella" userId="S::carla.gambardella001@studenti.uniparthenope.it::b8f1de88-cb1d-485a-b5da-4ec008bdfa28" providerId="AD" clId="Web-{3C0DCC94-1FC5-4967-B6A3-708E560F9834}" dt="2023-01-19T14:44:51.714" v="56" actId="1076"/>
        <pc:sldMkLst>
          <pc:docMk/>
          <pc:sldMk cId="3244162028" sldId="261"/>
        </pc:sldMkLst>
        <pc:spChg chg="mod">
          <ac:chgData name="Carla Gambardella" userId="S::carla.gambardella001@studenti.uniparthenope.it::b8f1de88-cb1d-485a-b5da-4ec008bdfa28" providerId="AD" clId="Web-{3C0DCC94-1FC5-4967-B6A3-708E560F9834}" dt="2023-01-19T14:44:06.822" v="47" actId="1076"/>
          <ac:spMkLst>
            <pc:docMk/>
            <pc:sldMk cId="3244162028" sldId="261"/>
            <ac:spMk id="5" creationId="{591FE868-51F4-B303-8FE5-E48CC6F248F3}"/>
          </ac:spMkLst>
        </pc:spChg>
        <pc:spChg chg="mod">
          <ac:chgData name="Carla Gambardella" userId="S::carla.gambardella001@studenti.uniparthenope.it::b8f1de88-cb1d-485a-b5da-4ec008bdfa28" providerId="AD" clId="Web-{3C0DCC94-1FC5-4967-B6A3-708E560F9834}" dt="2023-01-19T14:44:00.057" v="46" actId="1076"/>
          <ac:spMkLst>
            <pc:docMk/>
            <pc:sldMk cId="3244162028" sldId="261"/>
            <ac:spMk id="7" creationId="{75F79936-858E-AF19-A33C-79DC619C169D}"/>
          </ac:spMkLst>
        </pc:spChg>
        <pc:picChg chg="mod">
          <ac:chgData name="Carla Gambardella" userId="S::carla.gambardella001@studenti.uniparthenope.it::b8f1de88-cb1d-485a-b5da-4ec008bdfa28" providerId="AD" clId="Web-{3C0DCC94-1FC5-4967-B6A3-708E560F9834}" dt="2023-01-19T14:44:35.635" v="52" actId="1076"/>
          <ac:picMkLst>
            <pc:docMk/>
            <pc:sldMk cId="3244162028" sldId="261"/>
            <ac:picMk id="3" creationId="{D4861749-2190-1673-5331-72070EDC38D4}"/>
          </ac:picMkLst>
        </pc:picChg>
        <pc:picChg chg="add mod">
          <ac:chgData name="Carla Gambardella" userId="S::carla.gambardella001@studenti.uniparthenope.it::b8f1de88-cb1d-485a-b5da-4ec008bdfa28" providerId="AD" clId="Web-{3C0DCC94-1FC5-4967-B6A3-708E560F9834}" dt="2023-01-19T14:44:45.011" v="55" actId="1076"/>
          <ac:picMkLst>
            <pc:docMk/>
            <pc:sldMk cId="3244162028" sldId="261"/>
            <ac:picMk id="6" creationId="{32DE4619-CD12-9526-C71B-59741E449D56}"/>
          </ac:picMkLst>
        </pc:picChg>
        <pc:picChg chg="del">
          <ac:chgData name="Carla Gambardella" userId="S::carla.gambardella001@studenti.uniparthenope.it::b8f1de88-cb1d-485a-b5da-4ec008bdfa28" providerId="AD" clId="Web-{3C0DCC94-1FC5-4967-B6A3-708E560F9834}" dt="2023-01-19T14:32:58.682" v="7"/>
          <ac:picMkLst>
            <pc:docMk/>
            <pc:sldMk cId="3244162028" sldId="261"/>
            <ac:picMk id="6" creationId="{D5D485B8-88C4-5323-BAFF-BC17FDFA0893}"/>
          </ac:picMkLst>
        </pc:picChg>
        <pc:picChg chg="del">
          <ac:chgData name="Carla Gambardella" userId="S::carla.gambardella001@studenti.uniparthenope.it::b8f1de88-cb1d-485a-b5da-4ec008bdfa28" providerId="AD" clId="Web-{3C0DCC94-1FC5-4967-B6A3-708E560F9834}" dt="2023-01-19T14:33:02.104" v="8"/>
          <ac:picMkLst>
            <pc:docMk/>
            <pc:sldMk cId="3244162028" sldId="261"/>
            <ac:picMk id="9" creationId="{6F7BD46D-B43C-0E10-8D5B-238EE46BFEDB}"/>
          </ac:picMkLst>
        </pc:picChg>
        <pc:picChg chg="mod">
          <ac:chgData name="Carla Gambardella" userId="S::carla.gambardella001@studenti.uniparthenope.it::b8f1de88-cb1d-485a-b5da-4ec008bdfa28" providerId="AD" clId="Web-{3C0DCC94-1FC5-4967-B6A3-708E560F9834}" dt="2023-01-19T14:44:51.714" v="56" actId="1076"/>
          <ac:picMkLst>
            <pc:docMk/>
            <pc:sldMk cId="3244162028" sldId="261"/>
            <ac:picMk id="11" creationId="{2872D07B-AB3F-8A92-DBD9-BEA443202AFA}"/>
          </ac:picMkLst>
        </pc:picChg>
      </pc:sldChg>
      <pc:sldChg chg="addSp modSp">
        <pc:chgData name="Carla Gambardella" userId="S::carla.gambardella001@studenti.uniparthenope.it::b8f1de88-cb1d-485a-b5da-4ec008bdfa28" providerId="AD" clId="Web-{3C0DCC94-1FC5-4967-B6A3-708E560F9834}" dt="2023-01-19T15:00:47.971" v="556" actId="20577"/>
        <pc:sldMkLst>
          <pc:docMk/>
          <pc:sldMk cId="4272178085" sldId="262"/>
        </pc:sldMkLst>
        <pc:spChg chg="add mod">
          <ac:chgData name="Carla Gambardella" userId="S::carla.gambardella001@studenti.uniparthenope.it::b8f1de88-cb1d-485a-b5da-4ec008bdfa28" providerId="AD" clId="Web-{3C0DCC94-1FC5-4967-B6A3-708E560F9834}" dt="2023-01-19T15:00:47.971" v="556" actId="20577"/>
          <ac:spMkLst>
            <pc:docMk/>
            <pc:sldMk cId="4272178085" sldId="262"/>
            <ac:spMk id="3" creationId="{458F5136-5341-654C-2181-52486EEA9B6E}"/>
          </ac:spMkLst>
        </pc:spChg>
        <pc:picChg chg="mod">
          <ac:chgData name="Carla Gambardella" userId="S::carla.gambardella001@studenti.uniparthenope.it::b8f1de88-cb1d-485a-b5da-4ec008bdfa28" providerId="AD" clId="Web-{3C0DCC94-1FC5-4967-B6A3-708E560F9834}" dt="2023-01-19T14:58:53.546" v="544" actId="1076"/>
          <ac:picMkLst>
            <pc:docMk/>
            <pc:sldMk cId="4272178085" sldId="262"/>
            <ac:picMk id="5" creationId="{970147AB-08F3-587C-5FBB-69576DCEDC90}"/>
          </ac:picMkLst>
        </pc:picChg>
      </pc:sldChg>
      <pc:sldChg chg="addSp modSp">
        <pc:chgData name="Carla Gambardella" userId="S::carla.gambardella001@studenti.uniparthenope.it::b8f1de88-cb1d-485a-b5da-4ec008bdfa28" providerId="AD" clId="Web-{3C0DCC94-1FC5-4967-B6A3-708E560F9834}" dt="2023-01-19T15:26:12.210" v="986" actId="1076"/>
        <pc:sldMkLst>
          <pc:docMk/>
          <pc:sldMk cId="3863769774" sldId="277"/>
        </pc:sldMkLst>
        <pc:spChg chg="mod">
          <ac:chgData name="Carla Gambardella" userId="S::carla.gambardella001@studenti.uniparthenope.it::b8f1de88-cb1d-485a-b5da-4ec008bdfa28" providerId="AD" clId="Web-{3C0DCC94-1FC5-4967-B6A3-708E560F9834}" dt="2023-01-19T15:17:16.182" v="745" actId="1076"/>
          <ac:spMkLst>
            <pc:docMk/>
            <pc:sldMk cId="3863769774" sldId="277"/>
            <ac:spMk id="2" creationId="{D2CCC6BB-276C-3B17-3429-2B3933B3FB02}"/>
          </ac:spMkLst>
        </pc:spChg>
        <pc:spChg chg="mod">
          <ac:chgData name="Carla Gambardella" userId="S::carla.gambardella001@studenti.uniparthenope.it::b8f1de88-cb1d-485a-b5da-4ec008bdfa28" providerId="AD" clId="Web-{3C0DCC94-1FC5-4967-B6A3-708E560F9834}" dt="2023-01-19T15:19:21.841" v="767" actId="1076"/>
          <ac:spMkLst>
            <pc:docMk/>
            <pc:sldMk cId="3863769774" sldId="277"/>
            <ac:spMk id="7" creationId="{A000A48D-B820-1934-A51C-4D923909E8DB}"/>
          </ac:spMkLst>
        </pc:spChg>
        <pc:spChg chg="add mod">
          <ac:chgData name="Carla Gambardella" userId="S::carla.gambardella001@studenti.uniparthenope.it::b8f1de88-cb1d-485a-b5da-4ec008bdfa28" providerId="AD" clId="Web-{3C0DCC94-1FC5-4967-B6A3-708E560F9834}" dt="2023-01-19T15:20:59.202" v="922" actId="20577"/>
          <ac:spMkLst>
            <pc:docMk/>
            <pc:sldMk cId="3863769774" sldId="277"/>
            <ac:spMk id="8" creationId="{FC267A6A-FB41-E847-B4AA-A3A003C7F385}"/>
          </ac:spMkLst>
        </pc:spChg>
        <pc:spChg chg="add mod">
          <ac:chgData name="Carla Gambardella" userId="S::carla.gambardella001@studenti.uniparthenope.it::b8f1de88-cb1d-485a-b5da-4ec008bdfa28" providerId="AD" clId="Web-{3C0DCC94-1FC5-4967-B6A3-708E560F9834}" dt="2023-01-19T15:25:13.740" v="980" actId="1076"/>
          <ac:spMkLst>
            <pc:docMk/>
            <pc:sldMk cId="3863769774" sldId="277"/>
            <ac:spMk id="9" creationId="{70E62AB7-9F32-C7A1-C160-77938E040630}"/>
          </ac:spMkLst>
        </pc:spChg>
        <pc:picChg chg="add mod">
          <ac:chgData name="Carla Gambardella" userId="S::carla.gambardella001@studenti.uniparthenope.it::b8f1de88-cb1d-485a-b5da-4ec008bdfa28" providerId="AD" clId="Web-{3C0DCC94-1FC5-4967-B6A3-708E560F9834}" dt="2023-01-19T15:21:10.515" v="925" actId="1076"/>
          <ac:picMkLst>
            <pc:docMk/>
            <pc:sldMk cId="3863769774" sldId="277"/>
            <ac:picMk id="3" creationId="{C873C3BB-A8EE-0821-FF74-512D58CBBFFB}"/>
          </ac:picMkLst>
        </pc:picChg>
        <pc:picChg chg="mod">
          <ac:chgData name="Carla Gambardella" userId="S::carla.gambardella001@studenti.uniparthenope.it::b8f1de88-cb1d-485a-b5da-4ec008bdfa28" providerId="AD" clId="Web-{3C0DCC94-1FC5-4967-B6A3-708E560F9834}" dt="2023-01-19T15:21:08.578" v="924" actId="1076"/>
          <ac:picMkLst>
            <pc:docMk/>
            <pc:sldMk cId="3863769774" sldId="277"/>
            <ac:picMk id="4" creationId="{D2EC4726-104C-EC14-FE42-83E7F8E99EE6}"/>
          </ac:picMkLst>
        </pc:picChg>
        <pc:picChg chg="mod modCrop">
          <ac:chgData name="Carla Gambardella" userId="S::carla.gambardella001@studenti.uniparthenope.it::b8f1de88-cb1d-485a-b5da-4ec008bdfa28" providerId="AD" clId="Web-{3C0DCC94-1FC5-4967-B6A3-708E560F9834}" dt="2023-01-19T15:26:12.210" v="986" actId="1076"/>
          <ac:picMkLst>
            <pc:docMk/>
            <pc:sldMk cId="3863769774" sldId="277"/>
            <ac:picMk id="5" creationId="{CA7AD8B0-F369-93F2-7361-C2A9A77B82DD}"/>
          </ac:picMkLst>
        </pc:picChg>
        <pc:picChg chg="add mod">
          <ac:chgData name="Carla Gambardella" userId="S::carla.gambardella001@studenti.uniparthenope.it::b8f1de88-cb1d-485a-b5da-4ec008bdfa28" providerId="AD" clId="Web-{3C0DCC94-1FC5-4967-B6A3-708E560F9834}" dt="2023-01-19T15:21:12.531" v="926" actId="1076"/>
          <ac:picMkLst>
            <pc:docMk/>
            <pc:sldMk cId="3863769774" sldId="277"/>
            <ac:picMk id="6" creationId="{22E29D71-4B12-AC75-B523-30063A79091B}"/>
          </ac:picMkLst>
        </pc:picChg>
      </pc:sldChg>
      <pc:sldChg chg="addSp modSp new">
        <pc:chgData name="Carla Gambardella" userId="S::carla.gambardella001@studenti.uniparthenope.it::b8f1de88-cb1d-485a-b5da-4ec008bdfa28" providerId="AD" clId="Web-{3C0DCC94-1FC5-4967-B6A3-708E560F9834}" dt="2023-01-19T14:52:50.569" v="65" actId="1076"/>
        <pc:sldMkLst>
          <pc:docMk/>
          <pc:sldMk cId="1233438089" sldId="278"/>
        </pc:sldMkLst>
        <pc:spChg chg="mod">
          <ac:chgData name="Carla Gambardella" userId="S::carla.gambardella001@studenti.uniparthenope.it::b8f1de88-cb1d-485a-b5da-4ec008bdfa28" providerId="AD" clId="Web-{3C0DCC94-1FC5-4967-B6A3-708E560F9834}" dt="2023-01-19T14:32:37.728" v="4" actId="14100"/>
          <ac:spMkLst>
            <pc:docMk/>
            <pc:sldMk cId="1233438089" sldId="278"/>
            <ac:spMk id="2" creationId="{2ECCA7B4-6517-CD00-BE95-09DB22C6B9BA}"/>
          </ac:spMkLst>
        </pc:spChg>
        <pc:spChg chg="mod">
          <ac:chgData name="Carla Gambardella" userId="S::carla.gambardella001@studenti.uniparthenope.it::b8f1de88-cb1d-485a-b5da-4ec008bdfa28" providerId="AD" clId="Web-{3C0DCC94-1FC5-4967-B6A3-708E560F9834}" dt="2023-01-19T14:52:46.460" v="64" actId="1076"/>
          <ac:spMkLst>
            <pc:docMk/>
            <pc:sldMk cId="1233438089" sldId="278"/>
            <ac:spMk id="3" creationId="{0E5CD463-6CBF-3A4A-1E95-285F10A78390}"/>
          </ac:spMkLst>
        </pc:spChg>
        <pc:spChg chg="mod">
          <ac:chgData name="Carla Gambardella" userId="S::carla.gambardella001@studenti.uniparthenope.it::b8f1de88-cb1d-485a-b5da-4ec008bdfa28" providerId="AD" clId="Web-{3C0DCC94-1FC5-4967-B6A3-708E560F9834}" dt="2023-01-19T14:52:50.569" v="65" actId="1076"/>
          <ac:spMkLst>
            <pc:docMk/>
            <pc:sldMk cId="1233438089" sldId="278"/>
            <ac:spMk id="4" creationId="{16ADBE20-291B-ADCC-3050-035E04736BD9}"/>
          </ac:spMkLst>
        </pc:spChg>
        <pc:picChg chg="add mod">
          <ac:chgData name="Carla Gambardella" userId="S::carla.gambardella001@studenti.uniparthenope.it::b8f1de88-cb1d-485a-b5da-4ec008bdfa28" providerId="AD" clId="Web-{3C0DCC94-1FC5-4967-B6A3-708E560F9834}" dt="2023-01-19T14:33:57.371" v="24" actId="1076"/>
          <ac:picMkLst>
            <pc:docMk/>
            <pc:sldMk cId="1233438089" sldId="278"/>
            <ac:picMk id="5" creationId="{38032951-0C26-C910-D167-1D8552F7C7D3}"/>
          </ac:picMkLst>
        </pc:picChg>
        <pc:picChg chg="add mod">
          <ac:chgData name="Carla Gambardella" userId="S::carla.gambardella001@studenti.uniparthenope.it::b8f1de88-cb1d-485a-b5da-4ec008bdfa28" providerId="AD" clId="Web-{3C0DCC94-1FC5-4967-B6A3-708E560F9834}" dt="2023-01-19T14:34:05.464" v="26" actId="1076"/>
          <ac:picMkLst>
            <pc:docMk/>
            <pc:sldMk cId="1233438089" sldId="278"/>
            <ac:picMk id="7" creationId="{78610F1C-7E16-79D4-82B0-A94E7991B6D9}"/>
          </ac:picMkLst>
        </pc:picChg>
      </pc:sldChg>
    </pc:docChg>
  </pc:docChgLst>
  <pc:docChgLst>
    <pc:chgData name="Giulia Chieffo" userId="S::giulia.chieffo001@studenti.uniparthenope.it::56cd5ca6-a8be-4a26-98f2-71dbca8ea404" providerId="AD" clId="Web-{13740B28-DC5F-465F-993E-E1672DCE0D12}"/>
    <pc:docChg chg="modSld">
      <pc:chgData name="Giulia Chieffo" userId="S::giulia.chieffo001@studenti.uniparthenope.it::56cd5ca6-a8be-4a26-98f2-71dbca8ea404" providerId="AD" clId="Web-{13740B28-DC5F-465F-993E-E1672DCE0D12}" dt="2023-01-20T19:51:08.090" v="0" actId="20577"/>
      <pc:docMkLst>
        <pc:docMk/>
      </pc:docMkLst>
      <pc:sldChg chg="modSp">
        <pc:chgData name="Giulia Chieffo" userId="S::giulia.chieffo001@studenti.uniparthenope.it::56cd5ca6-a8be-4a26-98f2-71dbca8ea404" providerId="AD" clId="Web-{13740B28-DC5F-465F-993E-E1672DCE0D12}" dt="2023-01-20T19:51:08.090" v="0" actId="20577"/>
        <pc:sldMkLst>
          <pc:docMk/>
          <pc:sldMk cId="1417975675" sldId="268"/>
        </pc:sldMkLst>
        <pc:spChg chg="mod">
          <ac:chgData name="Giulia Chieffo" userId="S::giulia.chieffo001@studenti.uniparthenope.it::56cd5ca6-a8be-4a26-98f2-71dbca8ea404" providerId="AD" clId="Web-{13740B28-DC5F-465F-993E-E1672DCE0D12}" dt="2023-01-20T19:51:08.090" v="0" actId="20577"/>
          <ac:spMkLst>
            <pc:docMk/>
            <pc:sldMk cId="1417975675" sldId="268"/>
            <ac:spMk id="8" creationId="{CBC6D278-818D-BE64-CD00-24F825E3F566}"/>
          </ac:spMkLst>
        </pc:spChg>
      </pc:sldChg>
    </pc:docChg>
  </pc:docChgLst>
  <pc:docChgLst>
    <pc:chgData name="Elena Zheng" userId="S::elena.zheng001@studenti.uniparthenope.it::28e95cab-2d0b-4b92-b703-c33e8aaa6257" providerId="AD" clId="Web-{918A1BD6-5E8C-429F-96F0-195F2447708D}"/>
    <pc:docChg chg="addSld delSld modSld sldOrd">
      <pc:chgData name="Elena Zheng" userId="S::elena.zheng001@studenti.uniparthenope.it::28e95cab-2d0b-4b92-b703-c33e8aaa6257" providerId="AD" clId="Web-{918A1BD6-5E8C-429F-96F0-195F2447708D}" dt="2023-01-20T13:11:52.086" v="1569" actId="1076"/>
      <pc:docMkLst>
        <pc:docMk/>
      </pc:docMkLst>
      <pc:sldChg chg="modSp">
        <pc:chgData name="Elena Zheng" userId="S::elena.zheng001@studenti.uniparthenope.it::28e95cab-2d0b-4b92-b703-c33e8aaa6257" providerId="AD" clId="Web-{918A1BD6-5E8C-429F-96F0-195F2447708D}" dt="2023-01-20T13:11:52.086" v="1569" actId="1076"/>
        <pc:sldMkLst>
          <pc:docMk/>
          <pc:sldMk cId="470636112" sldId="256"/>
        </pc:sldMkLst>
        <pc:picChg chg="mod">
          <ac:chgData name="Elena Zheng" userId="S::elena.zheng001@studenti.uniparthenope.it::28e95cab-2d0b-4b92-b703-c33e8aaa6257" providerId="AD" clId="Web-{918A1BD6-5E8C-429F-96F0-195F2447708D}" dt="2023-01-20T13:11:52.086" v="1569" actId="1076"/>
          <ac:picMkLst>
            <pc:docMk/>
            <pc:sldMk cId="470636112" sldId="256"/>
            <ac:picMk id="5" creationId="{B3A876AB-A529-708C-E11A-E5B791EC8162}"/>
          </ac:picMkLst>
        </pc:picChg>
      </pc:sldChg>
      <pc:sldChg chg="modSp">
        <pc:chgData name="Elena Zheng" userId="S::elena.zheng001@studenti.uniparthenope.it::28e95cab-2d0b-4b92-b703-c33e8aaa6257" providerId="AD" clId="Web-{918A1BD6-5E8C-429F-96F0-195F2447708D}" dt="2023-01-20T12:00:54.174" v="1557" actId="1076"/>
        <pc:sldMkLst>
          <pc:docMk/>
          <pc:sldMk cId="2388892876" sldId="258"/>
        </pc:sldMkLst>
        <pc:spChg chg="mod">
          <ac:chgData name="Elena Zheng" userId="S::elena.zheng001@studenti.uniparthenope.it::28e95cab-2d0b-4b92-b703-c33e8aaa6257" providerId="AD" clId="Web-{918A1BD6-5E8C-429F-96F0-195F2447708D}" dt="2023-01-20T12:00:54.174" v="1557" actId="1076"/>
          <ac:spMkLst>
            <pc:docMk/>
            <pc:sldMk cId="2388892876" sldId="258"/>
            <ac:spMk id="2" creationId="{C1C69087-672F-5113-2387-F4FC743ED587}"/>
          </ac:spMkLst>
        </pc:spChg>
      </pc:sldChg>
      <pc:sldChg chg="modSp">
        <pc:chgData name="Elena Zheng" userId="S::elena.zheng001@studenti.uniparthenope.it::28e95cab-2d0b-4b92-b703-c33e8aaa6257" providerId="AD" clId="Web-{918A1BD6-5E8C-429F-96F0-195F2447708D}" dt="2023-01-20T11:00:18.743" v="789" actId="14100"/>
        <pc:sldMkLst>
          <pc:docMk/>
          <pc:sldMk cId="1205027605" sldId="260"/>
        </pc:sldMkLst>
        <pc:picChg chg="mod">
          <ac:chgData name="Elena Zheng" userId="S::elena.zheng001@studenti.uniparthenope.it::28e95cab-2d0b-4b92-b703-c33e8aaa6257" providerId="AD" clId="Web-{918A1BD6-5E8C-429F-96F0-195F2447708D}" dt="2023-01-20T11:00:18.743" v="789" actId="14100"/>
          <ac:picMkLst>
            <pc:docMk/>
            <pc:sldMk cId="1205027605" sldId="260"/>
            <ac:picMk id="3" creationId="{EBDE2E6A-B8E9-D1C5-E8A2-4EF4ABD787BA}"/>
          </ac:picMkLst>
        </pc:picChg>
      </pc:sldChg>
      <pc:sldChg chg="addSp modSp ord">
        <pc:chgData name="Elena Zheng" userId="S::elena.zheng001@studenti.uniparthenope.it::28e95cab-2d0b-4b92-b703-c33e8aaa6257" providerId="AD" clId="Web-{918A1BD6-5E8C-429F-96F0-195F2447708D}" dt="2023-01-20T10:20:28.035" v="517"/>
        <pc:sldMkLst>
          <pc:docMk/>
          <pc:sldMk cId="2255326029" sldId="266"/>
        </pc:sldMkLst>
        <pc:spChg chg="mod">
          <ac:chgData name="Elena Zheng" userId="S::elena.zheng001@studenti.uniparthenope.it::28e95cab-2d0b-4b92-b703-c33e8aaa6257" providerId="AD" clId="Web-{918A1BD6-5E8C-429F-96F0-195F2447708D}" dt="2023-01-20T10:19:44.222" v="512" actId="1076"/>
          <ac:spMkLst>
            <pc:docMk/>
            <pc:sldMk cId="2255326029" sldId="266"/>
            <ac:spMk id="2" creationId="{3F16D0FB-BCB1-6A4A-B36A-5F420E8EF101}"/>
          </ac:spMkLst>
        </pc:spChg>
        <pc:spChg chg="add mod">
          <ac:chgData name="Elena Zheng" userId="S::elena.zheng001@studenti.uniparthenope.it::28e95cab-2d0b-4b92-b703-c33e8aaa6257" providerId="AD" clId="Web-{918A1BD6-5E8C-429F-96F0-195F2447708D}" dt="2023-01-20T10:20:16.051" v="515" actId="1076"/>
          <ac:spMkLst>
            <pc:docMk/>
            <pc:sldMk cId="2255326029" sldId="266"/>
            <ac:spMk id="7" creationId="{E77B6659-4B75-DACD-1DB3-2E1FD5FC7CB3}"/>
          </ac:spMkLst>
        </pc:spChg>
        <pc:picChg chg="mod modCrop">
          <ac:chgData name="Elena Zheng" userId="S::elena.zheng001@studenti.uniparthenope.it::28e95cab-2d0b-4b92-b703-c33e8aaa6257" providerId="AD" clId="Web-{918A1BD6-5E8C-429F-96F0-195F2447708D}" dt="2023-01-20T10:20:28.035" v="517"/>
          <ac:picMkLst>
            <pc:docMk/>
            <pc:sldMk cId="2255326029" sldId="266"/>
            <ac:picMk id="3" creationId="{C74AEB6B-F6C5-7D1E-6753-B582CC0691A0}"/>
          </ac:picMkLst>
        </pc:picChg>
        <pc:picChg chg="mod">
          <ac:chgData name="Elena Zheng" userId="S::elena.zheng001@studenti.uniparthenope.it::28e95cab-2d0b-4b92-b703-c33e8aaa6257" providerId="AD" clId="Web-{918A1BD6-5E8C-429F-96F0-195F2447708D}" dt="2023-01-20T10:19:00.986" v="501" actId="14100"/>
          <ac:picMkLst>
            <pc:docMk/>
            <pc:sldMk cId="2255326029" sldId="266"/>
            <ac:picMk id="4" creationId="{409F7C47-BC40-89B0-3738-8DEDD23271E1}"/>
          </ac:picMkLst>
        </pc:picChg>
        <pc:picChg chg="mod modCrop">
          <ac:chgData name="Elena Zheng" userId="S::elena.zheng001@studenti.uniparthenope.it::28e95cab-2d0b-4b92-b703-c33e8aaa6257" providerId="AD" clId="Web-{918A1BD6-5E8C-429F-96F0-195F2447708D}" dt="2023-01-20T10:19:57.644" v="513" actId="14100"/>
          <ac:picMkLst>
            <pc:docMk/>
            <pc:sldMk cId="2255326029" sldId="266"/>
            <ac:picMk id="5" creationId="{D07A7886-3438-C817-5974-57F4856F5B9C}"/>
          </ac:picMkLst>
        </pc:picChg>
        <pc:picChg chg="mod modCrop">
          <ac:chgData name="Elena Zheng" userId="S::elena.zheng001@studenti.uniparthenope.it::28e95cab-2d0b-4b92-b703-c33e8aaa6257" providerId="AD" clId="Web-{918A1BD6-5E8C-429F-96F0-195F2447708D}" dt="2023-01-20T10:20:01.222" v="514" actId="1076"/>
          <ac:picMkLst>
            <pc:docMk/>
            <pc:sldMk cId="2255326029" sldId="266"/>
            <ac:picMk id="6" creationId="{78C900D6-A0C2-5C07-7FEB-5A9907231C98}"/>
          </ac:picMkLst>
        </pc:picChg>
      </pc:sldChg>
      <pc:sldChg chg="addSp modSp">
        <pc:chgData name="Elena Zheng" userId="S::elena.zheng001@studenti.uniparthenope.it::28e95cab-2d0b-4b92-b703-c33e8aaa6257" providerId="AD" clId="Web-{918A1BD6-5E8C-429F-96F0-195F2447708D}" dt="2023-01-20T10:14:08.134" v="473" actId="20577"/>
        <pc:sldMkLst>
          <pc:docMk/>
          <pc:sldMk cId="596630133" sldId="267"/>
        </pc:sldMkLst>
        <pc:spChg chg="mod">
          <ac:chgData name="Elena Zheng" userId="S::elena.zheng001@studenti.uniparthenope.it::28e95cab-2d0b-4b92-b703-c33e8aaa6257" providerId="AD" clId="Web-{918A1BD6-5E8C-429F-96F0-195F2447708D}" dt="2023-01-20T10:10:57.332" v="375" actId="1076"/>
          <ac:spMkLst>
            <pc:docMk/>
            <pc:sldMk cId="596630133" sldId="267"/>
            <ac:spMk id="2" creationId="{0B75B433-2C35-883E-D6CC-59AEACC3B44F}"/>
          </ac:spMkLst>
        </pc:spChg>
        <pc:spChg chg="add mod">
          <ac:chgData name="Elena Zheng" userId="S::elena.zheng001@studenti.uniparthenope.it::28e95cab-2d0b-4b92-b703-c33e8aaa6257" providerId="AD" clId="Web-{918A1BD6-5E8C-429F-96F0-195F2447708D}" dt="2023-01-20T10:14:08.134" v="473" actId="20577"/>
          <ac:spMkLst>
            <pc:docMk/>
            <pc:sldMk cId="596630133" sldId="267"/>
            <ac:spMk id="3" creationId="{B0DDD4FB-F95F-D7FF-2E54-A2032562BA7D}"/>
          </ac:spMkLst>
        </pc:spChg>
        <pc:picChg chg="mod">
          <ac:chgData name="Elena Zheng" userId="S::elena.zheng001@studenti.uniparthenope.it::28e95cab-2d0b-4b92-b703-c33e8aaa6257" providerId="AD" clId="Web-{918A1BD6-5E8C-429F-96F0-195F2447708D}" dt="2023-01-20T10:12:28.381" v="397" actId="14100"/>
          <ac:picMkLst>
            <pc:docMk/>
            <pc:sldMk cId="596630133" sldId="267"/>
            <ac:picMk id="5" creationId="{6327A3FA-1222-3E6B-294E-9A293A701CB3}"/>
          </ac:picMkLst>
        </pc:picChg>
      </pc:sldChg>
      <pc:sldChg chg="addSp modSp">
        <pc:chgData name="Elena Zheng" userId="S::elena.zheng001@studenti.uniparthenope.it::28e95cab-2d0b-4b92-b703-c33e8aaa6257" providerId="AD" clId="Web-{918A1BD6-5E8C-429F-96F0-195F2447708D}" dt="2023-01-20T10:51:21.759" v="778" actId="14100"/>
        <pc:sldMkLst>
          <pc:docMk/>
          <pc:sldMk cId="1417975675" sldId="268"/>
        </pc:sldMkLst>
        <pc:spChg chg="mod">
          <ac:chgData name="Elena Zheng" userId="S::elena.zheng001@studenti.uniparthenope.it::28e95cab-2d0b-4b92-b703-c33e8aaa6257" providerId="AD" clId="Web-{918A1BD6-5E8C-429F-96F0-195F2447708D}" dt="2023-01-20T10:14:34.072" v="478" actId="14100"/>
          <ac:spMkLst>
            <pc:docMk/>
            <pc:sldMk cId="1417975675" sldId="268"/>
            <ac:spMk id="2" creationId="{047F89E2-0D14-324E-8C5E-965F4312962D}"/>
          </ac:spMkLst>
        </pc:spChg>
        <pc:spChg chg="mod">
          <ac:chgData name="Elena Zheng" userId="S::elena.zheng001@studenti.uniparthenope.it::28e95cab-2d0b-4b92-b703-c33e8aaa6257" providerId="AD" clId="Web-{918A1BD6-5E8C-429F-96F0-195F2447708D}" dt="2023-01-20T10:36:32.797" v="753" actId="1076"/>
          <ac:spMkLst>
            <pc:docMk/>
            <pc:sldMk cId="1417975675" sldId="268"/>
            <ac:spMk id="3" creationId="{2E70C380-EA9B-7BCA-F873-250FB3A964BA}"/>
          </ac:spMkLst>
        </pc:spChg>
        <pc:spChg chg="add mod">
          <ac:chgData name="Elena Zheng" userId="S::elena.zheng001@studenti.uniparthenope.it::28e95cab-2d0b-4b92-b703-c33e8aaa6257" providerId="AD" clId="Web-{918A1BD6-5E8C-429F-96F0-195F2447708D}" dt="2023-01-20T10:45:43.406" v="777" actId="20577"/>
          <ac:spMkLst>
            <pc:docMk/>
            <pc:sldMk cId="1417975675" sldId="268"/>
            <ac:spMk id="4" creationId="{2BD63B15-1286-EB2C-F9D3-C8EA0E2EDAAC}"/>
          </ac:spMkLst>
        </pc:spChg>
        <pc:spChg chg="mod">
          <ac:chgData name="Elena Zheng" userId="S::elena.zheng001@studenti.uniparthenope.it::28e95cab-2d0b-4b92-b703-c33e8aaa6257" providerId="AD" clId="Web-{918A1BD6-5E8C-429F-96F0-195F2447708D}" dt="2023-01-20T10:35:58.718" v="751" actId="1076"/>
          <ac:spMkLst>
            <pc:docMk/>
            <pc:sldMk cId="1417975675" sldId="268"/>
            <ac:spMk id="6" creationId="{D75AD02A-A600-1C34-A55E-A0C3E5FCAD60}"/>
          </ac:spMkLst>
        </pc:spChg>
        <pc:picChg chg="mod">
          <ac:chgData name="Elena Zheng" userId="S::elena.zheng001@studenti.uniparthenope.it::28e95cab-2d0b-4b92-b703-c33e8aaa6257" providerId="AD" clId="Web-{918A1BD6-5E8C-429F-96F0-195F2447708D}" dt="2023-01-20T10:35:27.264" v="744" actId="1076"/>
          <ac:picMkLst>
            <pc:docMk/>
            <pc:sldMk cId="1417975675" sldId="268"/>
            <ac:picMk id="5" creationId="{206A375B-AAAF-3853-115D-0A3E73EE9587}"/>
          </ac:picMkLst>
        </pc:picChg>
        <pc:picChg chg="mod">
          <ac:chgData name="Elena Zheng" userId="S::elena.zheng001@studenti.uniparthenope.it::28e95cab-2d0b-4b92-b703-c33e8aaa6257" providerId="AD" clId="Web-{918A1BD6-5E8C-429F-96F0-195F2447708D}" dt="2023-01-20T10:51:21.759" v="778" actId="14100"/>
          <ac:picMkLst>
            <pc:docMk/>
            <pc:sldMk cId="1417975675" sldId="268"/>
            <ac:picMk id="7" creationId="{6C34B44E-58D1-7EE3-6602-67272F2498D8}"/>
          </ac:picMkLst>
        </pc:picChg>
      </pc:sldChg>
      <pc:sldChg chg="modSp ord">
        <pc:chgData name="Elena Zheng" userId="S::elena.zheng001@studenti.uniparthenope.it::28e95cab-2d0b-4b92-b703-c33e8aaa6257" providerId="AD" clId="Web-{918A1BD6-5E8C-429F-96F0-195F2447708D}" dt="2023-01-20T11:14:00.813" v="800"/>
        <pc:sldMkLst>
          <pc:docMk/>
          <pc:sldMk cId="2039851532" sldId="269"/>
        </pc:sldMkLst>
        <pc:spChg chg="mod">
          <ac:chgData name="Elena Zheng" userId="S::elena.zheng001@studenti.uniparthenope.it::28e95cab-2d0b-4b92-b703-c33e8aaa6257" providerId="AD" clId="Web-{918A1BD6-5E8C-429F-96F0-195F2447708D}" dt="2023-01-20T10:57:05.191" v="786" actId="1076"/>
          <ac:spMkLst>
            <pc:docMk/>
            <pc:sldMk cId="2039851532" sldId="269"/>
            <ac:spMk id="2" creationId="{BFFD93C8-3B94-59AD-3E78-A2CC1DB1D132}"/>
          </ac:spMkLst>
        </pc:spChg>
        <pc:spChg chg="mod">
          <ac:chgData name="Elena Zheng" userId="S::elena.zheng001@studenti.uniparthenope.it::28e95cab-2d0b-4b92-b703-c33e8aaa6257" providerId="AD" clId="Web-{918A1BD6-5E8C-429F-96F0-195F2447708D}" dt="2023-01-20T11:08:52.789" v="797" actId="20577"/>
          <ac:spMkLst>
            <pc:docMk/>
            <pc:sldMk cId="2039851532" sldId="269"/>
            <ac:spMk id="3" creationId="{103F36E8-6F4A-8ABF-F133-9E220D22F78D}"/>
          </ac:spMkLst>
        </pc:spChg>
        <pc:picChg chg="mod">
          <ac:chgData name="Elena Zheng" userId="S::elena.zheng001@studenti.uniparthenope.it::28e95cab-2d0b-4b92-b703-c33e8aaa6257" providerId="AD" clId="Web-{918A1BD6-5E8C-429F-96F0-195F2447708D}" dt="2023-01-20T10:57:07.300" v="787" actId="1076"/>
          <ac:picMkLst>
            <pc:docMk/>
            <pc:sldMk cId="2039851532" sldId="269"/>
            <ac:picMk id="5" creationId="{EADEC4FB-615B-D2A9-1B43-EF42392D71A1}"/>
          </ac:picMkLst>
        </pc:picChg>
        <pc:picChg chg="mod">
          <ac:chgData name="Elena Zheng" userId="S::elena.zheng001@studenti.uniparthenope.it::28e95cab-2d0b-4b92-b703-c33e8aaa6257" providerId="AD" clId="Web-{918A1BD6-5E8C-429F-96F0-195F2447708D}" dt="2023-01-20T11:12:15.685" v="799" actId="1076"/>
          <ac:picMkLst>
            <pc:docMk/>
            <pc:sldMk cId="2039851532" sldId="269"/>
            <ac:picMk id="7" creationId="{9A362F0D-25EB-D3BA-3EE5-609495B23323}"/>
          </ac:picMkLst>
        </pc:picChg>
      </pc:sldChg>
      <pc:sldChg chg="modSp">
        <pc:chgData name="Elena Zheng" userId="S::elena.zheng001@studenti.uniparthenope.it::28e95cab-2d0b-4b92-b703-c33e8aaa6257" providerId="AD" clId="Web-{918A1BD6-5E8C-429F-96F0-195F2447708D}" dt="2023-01-20T11:02:57.013" v="791" actId="20577"/>
        <pc:sldMkLst>
          <pc:docMk/>
          <pc:sldMk cId="2273572038" sldId="270"/>
        </pc:sldMkLst>
        <pc:spChg chg="mod">
          <ac:chgData name="Elena Zheng" userId="S::elena.zheng001@studenti.uniparthenope.it::28e95cab-2d0b-4b92-b703-c33e8aaa6257" providerId="AD" clId="Web-{918A1BD6-5E8C-429F-96F0-195F2447708D}" dt="2023-01-20T11:02:57.013" v="791" actId="20577"/>
          <ac:spMkLst>
            <pc:docMk/>
            <pc:sldMk cId="2273572038" sldId="270"/>
            <ac:spMk id="3" creationId="{6B6D4C30-C153-A7F1-D76C-F923E7DB63F5}"/>
          </ac:spMkLst>
        </pc:spChg>
        <pc:picChg chg="mod modCrop">
          <ac:chgData name="Elena Zheng" userId="S::elena.zheng001@studenti.uniparthenope.it::28e95cab-2d0b-4b92-b703-c33e8aaa6257" providerId="AD" clId="Web-{918A1BD6-5E8C-429F-96F0-195F2447708D}" dt="2023-01-20T10:56:54.816" v="785" actId="1076"/>
          <ac:picMkLst>
            <pc:docMk/>
            <pc:sldMk cId="2273572038" sldId="270"/>
            <ac:picMk id="5" creationId="{44427022-63D4-492C-A399-0ADEC580B63B}"/>
          </ac:picMkLst>
        </pc:picChg>
      </pc:sldChg>
      <pc:sldChg chg="addSp modSp">
        <pc:chgData name="Elena Zheng" userId="S::elena.zheng001@studenti.uniparthenope.it::28e95cab-2d0b-4b92-b703-c33e8aaa6257" providerId="AD" clId="Web-{918A1BD6-5E8C-429F-96F0-195F2447708D}" dt="2023-01-20T11:22:50.234" v="1111" actId="20577"/>
        <pc:sldMkLst>
          <pc:docMk/>
          <pc:sldMk cId="2116391655" sldId="271"/>
        </pc:sldMkLst>
        <pc:spChg chg="add mod">
          <ac:chgData name="Elena Zheng" userId="S::elena.zheng001@studenti.uniparthenope.it::28e95cab-2d0b-4b92-b703-c33e8aaa6257" providerId="AD" clId="Web-{918A1BD6-5E8C-429F-96F0-195F2447708D}" dt="2023-01-20T11:22:50.234" v="1111" actId="20577"/>
          <ac:spMkLst>
            <pc:docMk/>
            <pc:sldMk cId="2116391655" sldId="271"/>
            <ac:spMk id="3" creationId="{F27752E0-C6A9-F736-7E01-E232ECE2FFA1}"/>
          </ac:spMkLst>
        </pc:spChg>
        <pc:picChg chg="mod">
          <ac:chgData name="Elena Zheng" userId="S::elena.zheng001@studenti.uniparthenope.it::28e95cab-2d0b-4b92-b703-c33e8aaa6257" providerId="AD" clId="Web-{918A1BD6-5E8C-429F-96F0-195F2447708D}" dt="2023-01-20T11:03:18.061" v="792" actId="1076"/>
          <ac:picMkLst>
            <pc:docMk/>
            <pc:sldMk cId="2116391655" sldId="271"/>
            <ac:picMk id="6" creationId="{B6B28A56-3C5F-3B1E-5AA5-A931DFA22734}"/>
          </ac:picMkLst>
        </pc:picChg>
        <pc:picChg chg="mod">
          <ac:chgData name="Elena Zheng" userId="S::elena.zheng001@studenti.uniparthenope.it::28e95cab-2d0b-4b92-b703-c33e8aaa6257" providerId="AD" clId="Web-{918A1BD6-5E8C-429F-96F0-195F2447708D}" dt="2023-01-20T11:03:20.295" v="793" actId="1076"/>
          <ac:picMkLst>
            <pc:docMk/>
            <pc:sldMk cId="2116391655" sldId="271"/>
            <ac:picMk id="7" creationId="{E1B71166-68E0-5288-89DC-B0F189CAC1F6}"/>
          </ac:picMkLst>
        </pc:picChg>
      </pc:sldChg>
      <pc:sldChg chg="addSp delSp modSp">
        <pc:chgData name="Elena Zheng" userId="S::elena.zheng001@studenti.uniparthenope.it::28e95cab-2d0b-4b92-b703-c33e8aaa6257" providerId="AD" clId="Web-{918A1BD6-5E8C-429F-96F0-195F2447708D}" dt="2023-01-20T11:43:03.050" v="1530" actId="14100"/>
        <pc:sldMkLst>
          <pc:docMk/>
          <pc:sldMk cId="3558902593" sldId="272"/>
        </pc:sldMkLst>
        <pc:spChg chg="add mod">
          <ac:chgData name="Elena Zheng" userId="S::elena.zheng001@studenti.uniparthenope.it::28e95cab-2d0b-4b92-b703-c33e8aaa6257" providerId="AD" clId="Web-{918A1BD6-5E8C-429F-96F0-195F2447708D}" dt="2023-01-20T11:42:49.409" v="1527" actId="1076"/>
          <ac:spMkLst>
            <pc:docMk/>
            <pc:sldMk cId="3558902593" sldId="272"/>
            <ac:spMk id="6" creationId="{3786A422-A859-1594-58F8-00540BBD7250}"/>
          </ac:spMkLst>
        </pc:spChg>
        <pc:picChg chg="mod modCrop">
          <ac:chgData name="Elena Zheng" userId="S::elena.zheng001@studenti.uniparthenope.it::28e95cab-2d0b-4b92-b703-c33e8aaa6257" providerId="AD" clId="Web-{918A1BD6-5E8C-429F-96F0-195F2447708D}" dt="2023-01-20T11:43:03.050" v="1530" actId="14100"/>
          <ac:picMkLst>
            <pc:docMk/>
            <pc:sldMk cId="3558902593" sldId="272"/>
            <ac:picMk id="5" creationId="{4DE88E8E-3598-E90C-2E46-079D61E6F7BA}"/>
          </ac:picMkLst>
        </pc:picChg>
        <pc:picChg chg="mod modCrop">
          <ac:chgData name="Elena Zheng" userId="S::elena.zheng001@studenti.uniparthenope.it::28e95cab-2d0b-4b92-b703-c33e8aaa6257" providerId="AD" clId="Web-{918A1BD6-5E8C-429F-96F0-195F2447708D}" dt="2023-01-20T11:42:59.409" v="1529" actId="14100"/>
          <ac:picMkLst>
            <pc:docMk/>
            <pc:sldMk cId="3558902593" sldId="272"/>
            <ac:picMk id="7" creationId="{B47815B4-5197-1CF4-8B18-BD984A7239B9}"/>
          </ac:picMkLst>
        </pc:picChg>
        <pc:inkChg chg="add">
          <ac:chgData name="Elena Zheng" userId="S::elena.zheng001@studenti.uniparthenope.it::28e95cab-2d0b-4b92-b703-c33e8aaa6257" providerId="AD" clId="Web-{918A1BD6-5E8C-429F-96F0-195F2447708D}" dt="2023-01-20T11:24:10.049" v="1124"/>
          <ac:inkMkLst>
            <pc:docMk/>
            <pc:sldMk cId="3558902593" sldId="272"/>
            <ac:inkMk id="3" creationId="{46669AD1-1F09-9971-E3A7-972B6D8B8310}"/>
          </ac:inkMkLst>
        </pc:inkChg>
        <pc:inkChg chg="add">
          <ac:chgData name="Elena Zheng" userId="S::elena.zheng001@studenti.uniparthenope.it::28e95cab-2d0b-4b92-b703-c33e8aaa6257" providerId="AD" clId="Web-{918A1BD6-5E8C-429F-96F0-195F2447708D}" dt="2023-01-20T11:24:13.768" v="1125"/>
          <ac:inkMkLst>
            <pc:docMk/>
            <pc:sldMk cId="3558902593" sldId="272"/>
            <ac:inkMk id="4" creationId="{6B6BB05D-F4A8-20BF-1283-1BD8707211B3}"/>
          </ac:inkMkLst>
        </pc:inkChg>
        <pc:inkChg chg="add">
          <ac:chgData name="Elena Zheng" userId="S::elena.zheng001@studenti.uniparthenope.it::28e95cab-2d0b-4b92-b703-c33e8aaa6257" providerId="AD" clId="Web-{918A1BD6-5E8C-429F-96F0-195F2447708D}" dt="2023-01-20T11:25:30.426" v="1130"/>
          <ac:inkMkLst>
            <pc:docMk/>
            <pc:sldMk cId="3558902593" sldId="272"/>
            <ac:inkMk id="8" creationId="{11308669-99D1-8488-7A2B-B1D5C60393A2}"/>
          </ac:inkMkLst>
        </pc:inkChg>
        <pc:inkChg chg="add del">
          <ac:chgData name="Elena Zheng" userId="S::elena.zheng001@studenti.uniparthenope.it::28e95cab-2d0b-4b92-b703-c33e8aaa6257" providerId="AD" clId="Web-{918A1BD6-5E8C-429F-96F0-195F2447708D}" dt="2023-01-20T11:25:36.614" v="1132"/>
          <ac:inkMkLst>
            <pc:docMk/>
            <pc:sldMk cId="3558902593" sldId="272"/>
            <ac:inkMk id="9" creationId="{6B7E4BC2-5DC7-E662-E42E-D21E5F5C710F}"/>
          </ac:inkMkLst>
        </pc:inkChg>
      </pc:sldChg>
      <pc:sldChg chg="addSp delSp modSp">
        <pc:chgData name="Elena Zheng" userId="S::elena.zheng001@studenti.uniparthenope.it::28e95cab-2d0b-4b92-b703-c33e8aaa6257" providerId="AD" clId="Web-{918A1BD6-5E8C-429F-96F0-195F2447708D}" dt="2023-01-20T12:12:11.693" v="1566"/>
        <pc:sldMkLst>
          <pc:docMk/>
          <pc:sldMk cId="1218740874" sldId="273"/>
        </pc:sldMkLst>
        <pc:spChg chg="mod">
          <ac:chgData name="Elena Zheng" userId="S::elena.zheng001@studenti.uniparthenope.it::28e95cab-2d0b-4b92-b703-c33e8aaa6257" providerId="AD" clId="Web-{918A1BD6-5E8C-429F-96F0-195F2447708D}" dt="2023-01-20T11:44:02.551" v="1533" actId="1076"/>
          <ac:spMkLst>
            <pc:docMk/>
            <pc:sldMk cId="1218740874" sldId="273"/>
            <ac:spMk id="2" creationId="{D964C51B-7E31-E9C9-9EEE-F4DA64A763A3}"/>
          </ac:spMkLst>
        </pc:spChg>
        <pc:spChg chg="add mod">
          <ac:chgData name="Elena Zheng" userId="S::elena.zheng001@studenti.uniparthenope.it::28e95cab-2d0b-4b92-b703-c33e8aaa6257" providerId="AD" clId="Web-{918A1BD6-5E8C-429F-96F0-195F2447708D}" dt="2023-01-20T11:46:05.258" v="1544" actId="14100"/>
          <ac:spMkLst>
            <pc:docMk/>
            <pc:sldMk cId="1218740874" sldId="273"/>
            <ac:spMk id="10" creationId="{17B49F83-34EE-99DF-A2FE-E52F37D43525}"/>
          </ac:spMkLst>
        </pc:spChg>
        <pc:picChg chg="mod">
          <ac:chgData name="Elena Zheng" userId="S::elena.zheng001@studenti.uniparthenope.it::28e95cab-2d0b-4b92-b703-c33e8aaa6257" providerId="AD" clId="Web-{918A1BD6-5E8C-429F-96F0-195F2447708D}" dt="2023-01-20T12:12:05.161" v="1562" actId="1076"/>
          <ac:picMkLst>
            <pc:docMk/>
            <pc:sldMk cId="1218740874" sldId="273"/>
            <ac:picMk id="5" creationId="{CA238BE7-74F9-E31D-4E57-C88E8D85A43F}"/>
          </ac:picMkLst>
        </pc:picChg>
        <pc:picChg chg="mod">
          <ac:chgData name="Elena Zheng" userId="S::elena.zheng001@studenti.uniparthenope.it::28e95cab-2d0b-4b92-b703-c33e8aaa6257" providerId="AD" clId="Web-{918A1BD6-5E8C-429F-96F0-195F2447708D}" dt="2023-01-20T11:45:21.522" v="1539" actId="14100"/>
          <ac:picMkLst>
            <pc:docMk/>
            <pc:sldMk cId="1218740874" sldId="273"/>
            <ac:picMk id="7" creationId="{5A23F1C8-8D16-CFDB-3E8C-722609DB8CDB}"/>
          </ac:picMkLst>
        </pc:picChg>
        <pc:inkChg chg="add del">
          <ac:chgData name="Elena Zheng" userId="S::elena.zheng001@studenti.uniparthenope.it::28e95cab-2d0b-4b92-b703-c33e8aaa6257" providerId="AD" clId="Web-{918A1BD6-5E8C-429F-96F0-195F2447708D}" dt="2023-01-20T11:44:49.522" v="1537"/>
          <ac:inkMkLst>
            <pc:docMk/>
            <pc:sldMk cId="1218740874" sldId="273"/>
            <ac:inkMk id="3" creationId="{09FAB5DD-2367-7404-6E32-8DEFE30BF326}"/>
          </ac:inkMkLst>
        </pc:inkChg>
        <pc:inkChg chg="add del">
          <ac:chgData name="Elena Zheng" userId="S::elena.zheng001@studenti.uniparthenope.it::28e95cab-2d0b-4b92-b703-c33e8aaa6257" providerId="AD" clId="Web-{918A1BD6-5E8C-429F-96F0-195F2447708D}" dt="2023-01-20T12:12:11.693" v="1564"/>
          <ac:inkMkLst>
            <pc:docMk/>
            <pc:sldMk cId="1218740874" sldId="273"/>
            <ac:inkMk id="3" creationId="{CD85F9B0-1E34-CDC0-A362-9837F5A0E187}"/>
          </ac:inkMkLst>
        </pc:inkChg>
        <pc:inkChg chg="add del">
          <ac:chgData name="Elena Zheng" userId="S::elena.zheng001@studenti.uniparthenope.it::28e95cab-2d0b-4b92-b703-c33e8aaa6257" providerId="AD" clId="Web-{918A1BD6-5E8C-429F-96F0-195F2447708D}" dt="2023-01-20T12:12:11.693" v="1566"/>
          <ac:inkMkLst>
            <pc:docMk/>
            <pc:sldMk cId="1218740874" sldId="273"/>
            <ac:inkMk id="4" creationId="{528F12C0-0F6F-D10B-5102-E43CF533635A}"/>
          </ac:inkMkLst>
        </pc:inkChg>
        <pc:inkChg chg="add del">
          <ac:chgData name="Elena Zheng" userId="S::elena.zheng001@studenti.uniparthenope.it::28e95cab-2d0b-4b92-b703-c33e8aaa6257" providerId="AD" clId="Web-{918A1BD6-5E8C-429F-96F0-195F2447708D}" dt="2023-01-20T11:45:34.538" v="1541"/>
          <ac:inkMkLst>
            <pc:docMk/>
            <pc:sldMk cId="1218740874" sldId="273"/>
            <ac:inkMk id="6" creationId="{C6A6A47F-13A6-D4CE-EA78-98F5EAC4614C}"/>
          </ac:inkMkLst>
        </pc:inkChg>
        <pc:inkChg chg="add del">
          <ac:chgData name="Elena Zheng" userId="S::elena.zheng001@studenti.uniparthenope.it::28e95cab-2d0b-4b92-b703-c33e8aaa6257" providerId="AD" clId="Web-{918A1BD6-5E8C-429F-96F0-195F2447708D}" dt="2023-01-20T11:52:49.613" v="1552"/>
          <ac:inkMkLst>
            <pc:docMk/>
            <pc:sldMk cId="1218740874" sldId="273"/>
            <ac:inkMk id="9" creationId="{FAB8E72A-B2B4-B9F8-71B3-40227FEECA37}"/>
          </ac:inkMkLst>
        </pc:inkChg>
        <pc:inkChg chg="add del">
          <ac:chgData name="Elena Zheng" userId="S::elena.zheng001@studenti.uniparthenope.it::28e95cab-2d0b-4b92-b703-c33e8aaa6257" providerId="AD" clId="Web-{918A1BD6-5E8C-429F-96F0-195F2447708D}" dt="2023-01-20T12:12:11.693" v="1565"/>
          <ac:inkMkLst>
            <pc:docMk/>
            <pc:sldMk cId="1218740874" sldId="273"/>
            <ac:inkMk id="11" creationId="{A0D2FE4E-71CE-B443-EE04-F946D94CD39F}"/>
          </ac:inkMkLst>
        </pc:inkChg>
        <pc:inkChg chg="add del">
          <ac:chgData name="Elena Zheng" userId="S::elena.zheng001@studenti.uniparthenope.it::28e95cab-2d0b-4b92-b703-c33e8aaa6257" providerId="AD" clId="Web-{918A1BD6-5E8C-429F-96F0-195F2447708D}" dt="2023-01-20T11:52:49.613" v="1551"/>
          <ac:inkMkLst>
            <pc:docMk/>
            <pc:sldMk cId="1218740874" sldId="273"/>
            <ac:inkMk id="12" creationId="{CCE671AD-B1D0-1A47-2722-A1E84871046A}"/>
          </ac:inkMkLst>
        </pc:inkChg>
        <pc:inkChg chg="add del">
          <ac:chgData name="Elena Zheng" userId="S::elena.zheng001@studenti.uniparthenope.it::28e95cab-2d0b-4b92-b703-c33e8aaa6257" providerId="AD" clId="Web-{918A1BD6-5E8C-429F-96F0-195F2447708D}" dt="2023-01-20T11:47:00.416" v="1548"/>
          <ac:inkMkLst>
            <pc:docMk/>
            <pc:sldMk cId="1218740874" sldId="273"/>
            <ac:inkMk id="13" creationId="{B5C131F4-D422-A806-2673-8E2A56C7F250}"/>
          </ac:inkMkLst>
        </pc:inkChg>
        <pc:inkChg chg="add del">
          <ac:chgData name="Elena Zheng" userId="S::elena.zheng001@studenti.uniparthenope.it::28e95cab-2d0b-4b92-b703-c33e8aaa6257" providerId="AD" clId="Web-{918A1BD6-5E8C-429F-96F0-195F2447708D}" dt="2023-01-20T11:52:49.613" v="1550"/>
          <ac:inkMkLst>
            <pc:docMk/>
            <pc:sldMk cId="1218740874" sldId="273"/>
            <ac:inkMk id="14" creationId="{4211F77C-BB53-0FE9-FE63-6CA9F4697760}"/>
          </ac:inkMkLst>
        </pc:inkChg>
      </pc:sldChg>
      <pc:sldChg chg="modSp">
        <pc:chgData name="Elena Zheng" userId="S::elena.zheng001@studenti.uniparthenope.it::28e95cab-2d0b-4b92-b703-c33e8aaa6257" providerId="AD" clId="Web-{918A1BD6-5E8C-429F-96F0-195F2447708D}" dt="2023-01-20T11:53:54.006" v="1556" actId="1076"/>
        <pc:sldMkLst>
          <pc:docMk/>
          <pc:sldMk cId="3604722297" sldId="274"/>
        </pc:sldMkLst>
        <pc:spChg chg="mod">
          <ac:chgData name="Elena Zheng" userId="S::elena.zheng001@studenti.uniparthenope.it::28e95cab-2d0b-4b92-b703-c33e8aaa6257" providerId="AD" clId="Web-{918A1BD6-5E8C-429F-96F0-195F2447708D}" dt="2023-01-20T11:53:45.224" v="1553" actId="1076"/>
          <ac:spMkLst>
            <pc:docMk/>
            <pc:sldMk cId="3604722297" sldId="274"/>
            <ac:spMk id="2" creationId="{0051C26B-D1C8-EEC1-9D54-22ADE14363F7}"/>
          </ac:spMkLst>
        </pc:spChg>
        <pc:picChg chg="mod">
          <ac:chgData name="Elena Zheng" userId="S::elena.zheng001@studenti.uniparthenope.it::28e95cab-2d0b-4b92-b703-c33e8aaa6257" providerId="AD" clId="Web-{918A1BD6-5E8C-429F-96F0-195F2447708D}" dt="2023-01-20T11:53:50.568" v="1555" actId="1076"/>
          <ac:picMkLst>
            <pc:docMk/>
            <pc:sldMk cId="3604722297" sldId="274"/>
            <ac:picMk id="5" creationId="{FF39AA81-E812-A4FA-EC67-7CE6450C8320}"/>
          </ac:picMkLst>
        </pc:picChg>
        <pc:picChg chg="mod">
          <ac:chgData name="Elena Zheng" userId="S::elena.zheng001@studenti.uniparthenope.it::28e95cab-2d0b-4b92-b703-c33e8aaa6257" providerId="AD" clId="Web-{918A1BD6-5E8C-429F-96F0-195F2447708D}" dt="2023-01-20T11:53:54.006" v="1556" actId="1076"/>
          <ac:picMkLst>
            <pc:docMk/>
            <pc:sldMk cId="3604722297" sldId="274"/>
            <ac:picMk id="7" creationId="{1C9D328E-4E6D-973F-4BD4-305C7C6AFD05}"/>
          </ac:picMkLst>
        </pc:picChg>
        <pc:picChg chg="mod">
          <ac:chgData name="Elena Zheng" userId="S::elena.zheng001@studenti.uniparthenope.it::28e95cab-2d0b-4b92-b703-c33e8aaa6257" providerId="AD" clId="Web-{918A1BD6-5E8C-429F-96F0-195F2447708D}" dt="2023-01-20T11:53:46.912" v="1554" actId="1076"/>
          <ac:picMkLst>
            <pc:docMk/>
            <pc:sldMk cId="3604722297" sldId="274"/>
            <ac:picMk id="9" creationId="{028067DD-E966-E1DA-AD8C-C79FE4C29F8E}"/>
          </ac:picMkLst>
        </pc:picChg>
      </pc:sldChg>
      <pc:sldChg chg="modSp">
        <pc:chgData name="Elena Zheng" userId="S::elena.zheng001@studenti.uniparthenope.it::28e95cab-2d0b-4b92-b703-c33e8aaa6257" providerId="AD" clId="Web-{918A1BD6-5E8C-429F-96F0-195F2447708D}" dt="2023-01-20T12:02:05.910" v="1560" actId="20577"/>
        <pc:sldMkLst>
          <pc:docMk/>
          <pc:sldMk cId="1233438089" sldId="278"/>
        </pc:sldMkLst>
        <pc:spChg chg="mod">
          <ac:chgData name="Elena Zheng" userId="S::elena.zheng001@studenti.uniparthenope.it::28e95cab-2d0b-4b92-b703-c33e8aaa6257" providerId="AD" clId="Web-{918A1BD6-5E8C-429F-96F0-195F2447708D}" dt="2023-01-20T12:02:05.910" v="1560" actId="20577"/>
          <ac:spMkLst>
            <pc:docMk/>
            <pc:sldMk cId="1233438089" sldId="278"/>
            <ac:spMk id="4" creationId="{16ADBE20-291B-ADCC-3050-035E04736BD9}"/>
          </ac:spMkLst>
        </pc:spChg>
      </pc:sldChg>
      <pc:sldChg chg="new del">
        <pc:chgData name="Elena Zheng" userId="S::elena.zheng001@studenti.uniparthenope.it::28e95cab-2d0b-4b92-b703-c33e8aaa6257" providerId="AD" clId="Web-{918A1BD6-5E8C-429F-96F0-195F2447708D}" dt="2023-01-20T09:47:47.277" v="6"/>
        <pc:sldMkLst>
          <pc:docMk/>
          <pc:sldMk cId="83555518" sldId="280"/>
        </pc:sldMkLst>
      </pc:sldChg>
      <pc:sldChg chg="addSp delSp modSp new mod ord setBg">
        <pc:chgData name="Elena Zheng" userId="S::elena.zheng001@studenti.uniparthenope.it::28e95cab-2d0b-4b92-b703-c33e8aaa6257" providerId="AD" clId="Web-{918A1BD6-5E8C-429F-96F0-195F2447708D}" dt="2023-01-20T10:16:03.169" v="482" actId="1076"/>
        <pc:sldMkLst>
          <pc:docMk/>
          <pc:sldMk cId="279485789" sldId="280"/>
        </pc:sldMkLst>
        <pc:spChg chg="mod">
          <ac:chgData name="Elena Zheng" userId="S::elena.zheng001@studenti.uniparthenope.it::28e95cab-2d0b-4b92-b703-c33e8aaa6257" providerId="AD" clId="Web-{918A1BD6-5E8C-429F-96F0-195F2447708D}" dt="2023-01-20T10:04:20.571" v="287" actId="14100"/>
          <ac:spMkLst>
            <pc:docMk/>
            <pc:sldMk cId="279485789" sldId="280"/>
            <ac:spMk id="2" creationId="{98CAC9DC-ACA0-A749-5098-DE5C7A7CA5E8}"/>
          </ac:spMkLst>
        </pc:spChg>
        <pc:spChg chg="del mod">
          <ac:chgData name="Elena Zheng" userId="S::elena.zheng001@studenti.uniparthenope.it::28e95cab-2d0b-4b92-b703-c33e8aaa6257" providerId="AD" clId="Web-{918A1BD6-5E8C-429F-96F0-195F2447708D}" dt="2023-01-20T09:48:13.215" v="9"/>
          <ac:spMkLst>
            <pc:docMk/>
            <pc:sldMk cId="279485789" sldId="280"/>
            <ac:spMk id="3" creationId="{14BB6EAC-2758-77D9-F5E6-14943E41A2C4}"/>
          </ac:spMkLst>
        </pc:spChg>
        <pc:spChg chg="add del">
          <ac:chgData name="Elena Zheng" userId="S::elena.zheng001@studenti.uniparthenope.it::28e95cab-2d0b-4b92-b703-c33e8aaa6257" providerId="AD" clId="Web-{918A1BD6-5E8C-429F-96F0-195F2447708D}" dt="2023-01-20T09:48:44.388" v="11"/>
          <ac:spMkLst>
            <pc:docMk/>
            <pc:sldMk cId="279485789" sldId="280"/>
            <ac:spMk id="5" creationId="{410F5C94-1D37-976E-7612-2F657E352FCA}"/>
          </ac:spMkLst>
        </pc:spChg>
        <pc:spChg chg="add mod">
          <ac:chgData name="Elena Zheng" userId="S::elena.zheng001@studenti.uniparthenope.it::28e95cab-2d0b-4b92-b703-c33e8aaa6257" providerId="AD" clId="Web-{918A1BD6-5E8C-429F-96F0-195F2447708D}" dt="2023-01-20T10:16:03.169" v="482" actId="1076"/>
          <ac:spMkLst>
            <pc:docMk/>
            <pc:sldMk cId="279485789" sldId="280"/>
            <ac:spMk id="8" creationId="{D46E43E8-96AD-27E6-15D9-575FC79F12F4}"/>
          </ac:spMkLst>
        </pc:spChg>
        <pc:spChg chg="add mod">
          <ac:chgData name="Elena Zheng" userId="S::elena.zheng001@studenti.uniparthenope.it::28e95cab-2d0b-4b92-b703-c33e8aaa6257" providerId="AD" clId="Web-{918A1BD6-5E8C-429F-96F0-195F2447708D}" dt="2023-01-20T09:55:24.743" v="156" actId="1076"/>
          <ac:spMkLst>
            <pc:docMk/>
            <pc:sldMk cId="279485789" sldId="280"/>
            <ac:spMk id="9" creationId="{AB140047-854D-8D84-68BF-573847657C3A}"/>
          </ac:spMkLst>
        </pc:spChg>
        <pc:spChg chg="add mod">
          <ac:chgData name="Elena Zheng" userId="S::elena.zheng001@studenti.uniparthenope.it::28e95cab-2d0b-4b92-b703-c33e8aaa6257" providerId="AD" clId="Web-{918A1BD6-5E8C-429F-96F0-195F2447708D}" dt="2023-01-20T09:55:20.681" v="155" actId="1076"/>
          <ac:spMkLst>
            <pc:docMk/>
            <pc:sldMk cId="279485789" sldId="280"/>
            <ac:spMk id="10" creationId="{1CEC0C8B-2AA1-8BDE-C3B9-32B9D4463404}"/>
          </ac:spMkLst>
        </pc:spChg>
        <pc:spChg chg="add del">
          <ac:chgData name="Elena Zheng" userId="S::elena.zheng001@studenti.uniparthenope.it::28e95cab-2d0b-4b92-b703-c33e8aaa6257" providerId="AD" clId="Web-{918A1BD6-5E8C-429F-96F0-195F2447708D}" dt="2023-01-20T09:50:58.533" v="30"/>
          <ac:spMkLst>
            <pc:docMk/>
            <pc:sldMk cId="279485789" sldId="280"/>
            <ac:spMk id="11" creationId="{27C329B3-CE7D-8C29-11D5-19E798834025}"/>
          </ac:spMkLst>
        </pc:spChg>
        <pc:spChg chg="add mod">
          <ac:chgData name="Elena Zheng" userId="S::elena.zheng001@studenti.uniparthenope.it::28e95cab-2d0b-4b92-b703-c33e8aaa6257" providerId="AD" clId="Web-{918A1BD6-5E8C-429F-96F0-195F2447708D}" dt="2023-01-20T09:55:17.024" v="154" actId="1076"/>
          <ac:spMkLst>
            <pc:docMk/>
            <pc:sldMk cId="279485789" sldId="280"/>
            <ac:spMk id="12" creationId="{F49C85E2-DF44-B74A-9242-7767356079EF}"/>
          </ac:spMkLst>
        </pc:spChg>
        <pc:spChg chg="add del">
          <ac:chgData name="Elena Zheng" userId="S::elena.zheng001@studenti.uniparthenope.it::28e95cab-2d0b-4b92-b703-c33e8aaa6257" providerId="AD" clId="Web-{918A1BD6-5E8C-429F-96F0-195F2447708D}" dt="2023-01-20T09:50:58.533" v="30"/>
          <ac:spMkLst>
            <pc:docMk/>
            <pc:sldMk cId="279485789" sldId="280"/>
            <ac:spMk id="14" creationId="{57029058-62A3-431F-9434-AF504CA8CFFC}"/>
          </ac:spMkLst>
        </pc:spChg>
        <pc:spChg chg="add del">
          <ac:chgData name="Elena Zheng" userId="S::elena.zheng001@studenti.uniparthenope.it::28e95cab-2d0b-4b92-b703-c33e8aaa6257" providerId="AD" clId="Web-{918A1BD6-5E8C-429F-96F0-195F2447708D}" dt="2023-01-20T09:50:58.533" v="30"/>
          <ac:spMkLst>
            <pc:docMk/>
            <pc:sldMk cId="279485789" sldId="280"/>
            <ac:spMk id="16" creationId="{F7041E92-D086-4CCD-AC38-B6FD4A25A93F}"/>
          </ac:spMkLst>
        </pc:spChg>
        <pc:spChg chg="add del">
          <ac:chgData name="Elena Zheng" userId="S::elena.zheng001@studenti.uniparthenope.it::28e95cab-2d0b-4b92-b703-c33e8aaa6257" providerId="AD" clId="Web-{918A1BD6-5E8C-429F-96F0-195F2447708D}" dt="2023-01-20T09:50:58.533" v="30"/>
          <ac:spMkLst>
            <pc:docMk/>
            <pc:sldMk cId="279485789" sldId="280"/>
            <ac:spMk id="18" creationId="{CD248517-6E3F-47A8-906F-69493FD895DA}"/>
          </ac:spMkLst>
        </pc:spChg>
        <pc:spChg chg="add del">
          <ac:chgData name="Elena Zheng" userId="S::elena.zheng001@studenti.uniparthenope.it::28e95cab-2d0b-4b92-b703-c33e8aaa6257" providerId="AD" clId="Web-{918A1BD6-5E8C-429F-96F0-195F2447708D}" dt="2023-01-20T09:50:58.533" v="30"/>
          <ac:spMkLst>
            <pc:docMk/>
            <pc:sldMk cId="279485789" sldId="280"/>
            <ac:spMk id="20" creationId="{47BC9930-56DF-4A78-BFAB-E8FEEF7C4387}"/>
          </ac:spMkLst>
        </pc:spChg>
        <pc:spChg chg="add del">
          <ac:chgData name="Elena Zheng" userId="S::elena.zheng001@studenti.uniparthenope.it::28e95cab-2d0b-4b92-b703-c33e8aaa6257" providerId="AD" clId="Web-{918A1BD6-5E8C-429F-96F0-195F2447708D}" dt="2023-01-20T09:50:58.533" v="30"/>
          <ac:spMkLst>
            <pc:docMk/>
            <pc:sldMk cId="279485789" sldId="280"/>
            <ac:spMk id="22" creationId="{B2FF136D-B050-4FFB-AF10-F97E3A820792}"/>
          </ac:spMkLst>
        </pc:spChg>
        <pc:spChg chg="add del">
          <ac:chgData name="Elena Zheng" userId="S::elena.zheng001@studenti.uniparthenope.it::28e95cab-2d0b-4b92-b703-c33e8aaa6257" providerId="AD" clId="Web-{918A1BD6-5E8C-429F-96F0-195F2447708D}" dt="2023-01-20T09:50:58.533" v="30"/>
          <ac:spMkLst>
            <pc:docMk/>
            <pc:sldMk cId="279485789" sldId="280"/>
            <ac:spMk id="24" creationId="{13FB41DC-16F0-4136-93D9-E06353370626}"/>
          </ac:spMkLst>
        </pc:spChg>
        <pc:picChg chg="add mod ord">
          <ac:chgData name="Elena Zheng" userId="S::elena.zheng001@studenti.uniparthenope.it::28e95cab-2d0b-4b92-b703-c33e8aaa6257" providerId="AD" clId="Web-{918A1BD6-5E8C-429F-96F0-195F2447708D}" dt="2023-01-20T09:51:20.658" v="33" actId="1076"/>
          <ac:picMkLst>
            <pc:docMk/>
            <pc:sldMk cId="279485789" sldId="280"/>
            <ac:picMk id="4" creationId="{C2A7B375-78BF-C7A5-1D5C-4EC477F0F47A}"/>
          </ac:picMkLst>
        </pc:picChg>
        <pc:picChg chg="add mod">
          <ac:chgData name="Elena Zheng" userId="S::elena.zheng001@studenti.uniparthenope.it::28e95cab-2d0b-4b92-b703-c33e8aaa6257" providerId="AD" clId="Web-{918A1BD6-5E8C-429F-96F0-195F2447708D}" dt="2023-01-20T09:55:10.430" v="152" actId="1076"/>
          <ac:picMkLst>
            <pc:docMk/>
            <pc:sldMk cId="279485789" sldId="280"/>
            <ac:picMk id="6" creationId="{3708DB99-169B-BAB9-8E96-F7FA18728529}"/>
          </ac:picMkLst>
        </pc:picChg>
        <pc:picChg chg="add mod">
          <ac:chgData name="Elena Zheng" userId="S::elena.zheng001@studenti.uniparthenope.it::28e95cab-2d0b-4b92-b703-c33e8aaa6257" providerId="AD" clId="Web-{918A1BD6-5E8C-429F-96F0-195F2447708D}" dt="2023-01-20T09:55:13.071" v="153" actId="1076"/>
          <ac:picMkLst>
            <pc:docMk/>
            <pc:sldMk cId="279485789" sldId="280"/>
            <ac:picMk id="7" creationId="{C3276BB0-3200-70DE-8E81-1A37685CF556}"/>
          </ac:picMkLst>
        </pc:picChg>
      </pc:sldChg>
      <pc:sldChg chg="modSp">
        <pc:chgData name="Elena Zheng" userId="S::elena.zheng001@studenti.uniparthenope.it::28e95cab-2d0b-4b92-b703-c33e8aaa6257" providerId="AD" clId="Web-{918A1BD6-5E8C-429F-96F0-195F2447708D}" dt="2023-01-20T12:12:56.631" v="1568" actId="1076"/>
        <pc:sldMkLst>
          <pc:docMk/>
          <pc:sldMk cId="3872724718" sldId="281"/>
        </pc:sldMkLst>
        <pc:spChg chg="mod">
          <ac:chgData name="Elena Zheng" userId="S::elena.zheng001@studenti.uniparthenope.it::28e95cab-2d0b-4b92-b703-c33e8aaa6257" providerId="AD" clId="Web-{918A1BD6-5E8C-429F-96F0-195F2447708D}" dt="2023-01-20T12:12:52.600" v="1567" actId="1076"/>
          <ac:spMkLst>
            <pc:docMk/>
            <pc:sldMk cId="3872724718" sldId="281"/>
            <ac:spMk id="2" creationId="{8AE90A68-2571-B000-FBE8-C831E8E58C2D}"/>
          </ac:spMkLst>
        </pc:spChg>
        <pc:spChg chg="mod">
          <ac:chgData name="Elena Zheng" userId="S::elena.zheng001@studenti.uniparthenope.it::28e95cab-2d0b-4b92-b703-c33e8aaa6257" providerId="AD" clId="Web-{918A1BD6-5E8C-429F-96F0-195F2447708D}" dt="2023-01-20T12:12:56.631" v="1568" actId="1076"/>
          <ac:spMkLst>
            <pc:docMk/>
            <pc:sldMk cId="3872724718" sldId="281"/>
            <ac:spMk id="6" creationId="{F582D9C0-68E5-7828-2CF4-FD488BE87F7B}"/>
          </ac:spMkLst>
        </pc:spChg>
      </pc:sldChg>
    </pc:docChg>
  </pc:docChgLst>
  <pc:docChgLst>
    <pc:chgData name="Elena Zheng" userId="S::elena.zheng001@studenti.uniparthenope.it::28e95cab-2d0b-4b92-b703-c33e8aaa6257" providerId="AD" clId="Web-{8623BDEC-58AF-43D2-B08D-80AD5B51CD2B}"/>
    <pc:docChg chg="delSld">
      <pc:chgData name="Elena Zheng" userId="S::elena.zheng001@studenti.uniparthenope.it::28e95cab-2d0b-4b92-b703-c33e8aaa6257" providerId="AD" clId="Web-{8623BDEC-58AF-43D2-B08D-80AD5B51CD2B}" dt="2023-01-23T14:42:29.764" v="1"/>
      <pc:docMkLst>
        <pc:docMk/>
      </pc:docMkLst>
      <pc:sldChg chg="del">
        <pc:chgData name="Elena Zheng" userId="S::elena.zheng001@studenti.uniparthenope.it::28e95cab-2d0b-4b92-b703-c33e8aaa6257" providerId="AD" clId="Web-{8623BDEC-58AF-43D2-B08D-80AD5B51CD2B}" dt="2023-01-23T14:42:14.951" v="0"/>
        <pc:sldMkLst>
          <pc:docMk/>
          <pc:sldMk cId="1205027605" sldId="260"/>
        </pc:sldMkLst>
      </pc:sldChg>
      <pc:sldChg chg="del">
        <pc:chgData name="Elena Zheng" userId="S::elena.zheng001@studenti.uniparthenope.it::28e95cab-2d0b-4b92-b703-c33e8aaa6257" providerId="AD" clId="Web-{8623BDEC-58AF-43D2-B08D-80AD5B51CD2B}" dt="2023-01-23T14:42:29.764" v="1"/>
        <pc:sldMkLst>
          <pc:docMk/>
          <pc:sldMk cId="3863769774" sldId="277"/>
        </pc:sldMkLst>
      </pc:sldChg>
    </pc:docChg>
  </pc:docChgLst>
  <pc:docChgLst>
    <pc:chgData name="Giulia Chieffo" userId="S::giulia.chieffo001@studenti.uniparthenope.it::56cd5ca6-a8be-4a26-98f2-71dbca8ea404" providerId="AD" clId="Web-{BA7377E7-30AA-4B55-B7CF-ED8E78E582E7}"/>
    <pc:docChg chg="modSld">
      <pc:chgData name="Giulia Chieffo" userId="S::giulia.chieffo001@studenti.uniparthenope.it::56cd5ca6-a8be-4a26-98f2-71dbca8ea404" providerId="AD" clId="Web-{BA7377E7-30AA-4B55-B7CF-ED8E78E582E7}" dt="2023-01-20T13:15:25.046" v="1048"/>
      <pc:docMkLst>
        <pc:docMk/>
      </pc:docMkLst>
      <pc:sldChg chg="modSp modTransition">
        <pc:chgData name="Giulia Chieffo" userId="S::giulia.chieffo001@studenti.uniparthenope.it::56cd5ca6-a8be-4a26-98f2-71dbca8ea404" providerId="AD" clId="Web-{BA7377E7-30AA-4B55-B7CF-ED8E78E582E7}" dt="2023-01-20T13:13:46.900" v="1047" actId="1076"/>
        <pc:sldMkLst>
          <pc:docMk/>
          <pc:sldMk cId="470636112" sldId="256"/>
        </pc:sldMkLst>
        <pc:spChg chg="mod">
          <ac:chgData name="Giulia Chieffo" userId="S::giulia.chieffo001@studenti.uniparthenope.it::56cd5ca6-a8be-4a26-98f2-71dbca8ea404" providerId="AD" clId="Web-{BA7377E7-30AA-4B55-B7CF-ED8E78E582E7}" dt="2023-01-20T13:10:19.466" v="988" actId="1076"/>
          <ac:spMkLst>
            <pc:docMk/>
            <pc:sldMk cId="470636112" sldId="256"/>
            <ac:spMk id="2" creationId="{273AE049-13DA-9FE5-B6A8-58F32A940A69}"/>
          </ac:spMkLst>
        </pc:spChg>
        <pc:spChg chg="mod">
          <ac:chgData name="Giulia Chieffo" userId="S::giulia.chieffo001@studenti.uniparthenope.it::56cd5ca6-a8be-4a26-98f2-71dbca8ea404" providerId="AD" clId="Web-{BA7377E7-30AA-4B55-B7CF-ED8E78E582E7}" dt="2023-01-20T13:13:46.900" v="1047" actId="1076"/>
          <ac:spMkLst>
            <pc:docMk/>
            <pc:sldMk cId="470636112" sldId="256"/>
            <ac:spMk id="3" creationId="{49A06A17-8F83-5FAB-C070-D6BF28770FD5}"/>
          </ac:spMkLst>
        </pc:spChg>
        <pc:picChg chg="mod">
          <ac:chgData name="Giulia Chieffo" userId="S::giulia.chieffo001@studenti.uniparthenope.it::56cd5ca6-a8be-4a26-98f2-71dbca8ea404" providerId="AD" clId="Web-{BA7377E7-30AA-4B55-B7CF-ED8E78E582E7}" dt="2023-01-20T13:13:42.306" v="1046" actId="1076"/>
          <ac:picMkLst>
            <pc:docMk/>
            <pc:sldMk cId="470636112" sldId="256"/>
            <ac:picMk id="5" creationId="{B3A876AB-A529-708C-E11A-E5B791EC8162}"/>
          </ac:picMkLst>
        </pc:picChg>
      </pc:sldChg>
      <pc:sldChg chg="modSp">
        <pc:chgData name="Giulia Chieffo" userId="S::giulia.chieffo001@studenti.uniparthenope.it::56cd5ca6-a8be-4a26-98f2-71dbca8ea404" providerId="AD" clId="Web-{BA7377E7-30AA-4B55-B7CF-ED8E78E582E7}" dt="2023-01-20T13:15:25.046" v="1048"/>
        <pc:sldMkLst>
          <pc:docMk/>
          <pc:sldMk cId="2472471766" sldId="257"/>
        </pc:sldMkLst>
        <pc:spChg chg="mod">
          <ac:chgData name="Giulia Chieffo" userId="S::giulia.chieffo001@studenti.uniparthenope.it::56cd5ca6-a8be-4a26-98f2-71dbca8ea404" providerId="AD" clId="Web-{BA7377E7-30AA-4B55-B7CF-ED8E78E582E7}" dt="2023-01-20T12:11:17.792" v="961" actId="20577"/>
          <ac:spMkLst>
            <pc:docMk/>
            <pc:sldMk cId="2472471766" sldId="257"/>
            <ac:spMk id="9" creationId="{18561180-8EB0-BFCC-6F00-EAFE75670447}"/>
          </ac:spMkLst>
        </pc:spChg>
        <pc:picChg chg="ord">
          <ac:chgData name="Giulia Chieffo" userId="S::giulia.chieffo001@studenti.uniparthenope.it::56cd5ca6-a8be-4a26-98f2-71dbca8ea404" providerId="AD" clId="Web-{BA7377E7-30AA-4B55-B7CF-ED8E78E582E7}" dt="2023-01-20T13:15:25.046" v="1048"/>
          <ac:picMkLst>
            <pc:docMk/>
            <pc:sldMk cId="2472471766" sldId="257"/>
            <ac:picMk id="5" creationId="{97FD0C6B-1AB7-A595-3CB4-2A653D6FC605}"/>
          </ac:picMkLst>
        </pc:picChg>
      </pc:sldChg>
      <pc:sldChg chg="modSp">
        <pc:chgData name="Giulia Chieffo" userId="S::giulia.chieffo001@studenti.uniparthenope.it::56cd5ca6-a8be-4a26-98f2-71dbca8ea404" providerId="AD" clId="Web-{BA7377E7-30AA-4B55-B7CF-ED8E78E582E7}" dt="2023-01-20T10:18:13.250" v="9" actId="1076"/>
        <pc:sldMkLst>
          <pc:docMk/>
          <pc:sldMk cId="2255326029" sldId="266"/>
        </pc:sldMkLst>
        <pc:spChg chg="mod">
          <ac:chgData name="Giulia Chieffo" userId="S::giulia.chieffo001@studenti.uniparthenope.it::56cd5ca6-a8be-4a26-98f2-71dbca8ea404" providerId="AD" clId="Web-{BA7377E7-30AA-4B55-B7CF-ED8E78E582E7}" dt="2023-01-20T10:18:13.250" v="9" actId="1076"/>
          <ac:spMkLst>
            <pc:docMk/>
            <pc:sldMk cId="2255326029" sldId="266"/>
            <ac:spMk id="2" creationId="{3F16D0FB-BCB1-6A4A-B36A-5F420E8EF101}"/>
          </ac:spMkLst>
        </pc:spChg>
        <pc:picChg chg="mod">
          <ac:chgData name="Giulia Chieffo" userId="S::giulia.chieffo001@studenti.uniparthenope.it::56cd5ca6-a8be-4a26-98f2-71dbca8ea404" providerId="AD" clId="Web-{BA7377E7-30AA-4B55-B7CF-ED8E78E582E7}" dt="2023-01-20T10:17:38.280" v="8" actId="14100"/>
          <ac:picMkLst>
            <pc:docMk/>
            <pc:sldMk cId="2255326029" sldId="266"/>
            <ac:picMk id="3" creationId="{C74AEB6B-F6C5-7D1E-6753-B582CC0691A0}"/>
          </ac:picMkLst>
        </pc:picChg>
        <pc:picChg chg="mod">
          <ac:chgData name="Giulia Chieffo" userId="S::giulia.chieffo001@studenti.uniparthenope.it::56cd5ca6-a8be-4a26-98f2-71dbca8ea404" providerId="AD" clId="Web-{BA7377E7-30AA-4B55-B7CF-ED8E78E582E7}" dt="2023-01-20T10:17:29.608" v="6" actId="1076"/>
          <ac:picMkLst>
            <pc:docMk/>
            <pc:sldMk cId="2255326029" sldId="266"/>
            <ac:picMk id="4" creationId="{409F7C47-BC40-89B0-3738-8DEDD23271E1}"/>
          </ac:picMkLst>
        </pc:picChg>
        <pc:picChg chg="mod modCrop">
          <ac:chgData name="Giulia Chieffo" userId="S::giulia.chieffo001@studenti.uniparthenope.it::56cd5ca6-a8be-4a26-98f2-71dbca8ea404" providerId="AD" clId="Web-{BA7377E7-30AA-4B55-B7CF-ED8E78E582E7}" dt="2023-01-20T10:17:23.530" v="4" actId="1076"/>
          <ac:picMkLst>
            <pc:docMk/>
            <pc:sldMk cId="2255326029" sldId="266"/>
            <ac:picMk id="5" creationId="{D07A7886-3438-C817-5974-57F4856F5B9C}"/>
          </ac:picMkLst>
        </pc:picChg>
        <pc:picChg chg="mod">
          <ac:chgData name="Giulia Chieffo" userId="S::giulia.chieffo001@studenti.uniparthenope.it::56cd5ca6-a8be-4a26-98f2-71dbca8ea404" providerId="AD" clId="Web-{BA7377E7-30AA-4B55-B7CF-ED8E78E582E7}" dt="2023-01-20T10:17:33.233" v="7" actId="14100"/>
          <ac:picMkLst>
            <pc:docMk/>
            <pc:sldMk cId="2255326029" sldId="266"/>
            <ac:picMk id="6" creationId="{78C900D6-A0C2-5C07-7FEB-5A9907231C98}"/>
          </ac:picMkLst>
        </pc:picChg>
      </pc:sldChg>
      <pc:sldChg chg="addSp delSp modSp">
        <pc:chgData name="Giulia Chieffo" userId="S::giulia.chieffo001@studenti.uniparthenope.it::56cd5ca6-a8be-4a26-98f2-71dbca8ea404" providerId="AD" clId="Web-{BA7377E7-30AA-4B55-B7CF-ED8E78E582E7}" dt="2023-01-20T10:57:50.954" v="177" actId="20577"/>
        <pc:sldMkLst>
          <pc:docMk/>
          <pc:sldMk cId="1417975675" sldId="268"/>
        </pc:sldMkLst>
        <pc:spChg chg="mod">
          <ac:chgData name="Giulia Chieffo" userId="S::giulia.chieffo001@studenti.uniparthenope.it::56cd5ca6-a8be-4a26-98f2-71dbca8ea404" providerId="AD" clId="Web-{BA7377E7-30AA-4B55-B7CF-ED8E78E582E7}" dt="2023-01-20T10:20:41.144" v="11" actId="1076"/>
          <ac:spMkLst>
            <pc:docMk/>
            <pc:sldMk cId="1417975675" sldId="268"/>
            <ac:spMk id="2" creationId="{047F89E2-0D14-324E-8C5E-965F4312962D}"/>
          </ac:spMkLst>
        </pc:spChg>
        <pc:spChg chg="add mod">
          <ac:chgData name="Giulia Chieffo" userId="S::giulia.chieffo001@studenti.uniparthenope.it::56cd5ca6-a8be-4a26-98f2-71dbca8ea404" providerId="AD" clId="Web-{BA7377E7-30AA-4B55-B7CF-ED8E78E582E7}" dt="2023-01-20T10:36:21.498" v="77" actId="1076"/>
          <ac:spMkLst>
            <pc:docMk/>
            <pc:sldMk cId="1417975675" sldId="268"/>
            <ac:spMk id="3" creationId="{2E70C380-EA9B-7BCA-F873-250FB3A964BA}"/>
          </ac:spMkLst>
        </pc:spChg>
        <pc:spChg chg="mod">
          <ac:chgData name="Giulia Chieffo" userId="S::giulia.chieffo001@studenti.uniparthenope.it::56cd5ca6-a8be-4a26-98f2-71dbca8ea404" providerId="AD" clId="Web-{BA7377E7-30AA-4B55-B7CF-ED8E78E582E7}" dt="2023-01-20T10:57:50.954" v="177" actId="20577"/>
          <ac:spMkLst>
            <pc:docMk/>
            <pc:sldMk cId="1417975675" sldId="268"/>
            <ac:spMk id="4" creationId="{2BD63B15-1286-EB2C-F9D3-C8EA0E2EDAAC}"/>
          </ac:spMkLst>
        </pc:spChg>
        <pc:spChg chg="add del mod">
          <ac:chgData name="Giulia Chieffo" userId="S::giulia.chieffo001@studenti.uniparthenope.it::56cd5ca6-a8be-4a26-98f2-71dbca8ea404" providerId="AD" clId="Web-{BA7377E7-30AA-4B55-B7CF-ED8E78E582E7}" dt="2023-01-20T10:36:01.575" v="76"/>
          <ac:spMkLst>
            <pc:docMk/>
            <pc:sldMk cId="1417975675" sldId="268"/>
            <ac:spMk id="6" creationId="{D75AD02A-A600-1C34-A55E-A0C3E5FCAD60}"/>
          </ac:spMkLst>
        </pc:spChg>
        <pc:picChg chg="mod">
          <ac:chgData name="Giulia Chieffo" userId="S::giulia.chieffo001@studenti.uniparthenope.it::56cd5ca6-a8be-4a26-98f2-71dbca8ea404" providerId="AD" clId="Web-{BA7377E7-30AA-4B55-B7CF-ED8E78E582E7}" dt="2023-01-20T10:20:38.535" v="10" actId="1076"/>
          <ac:picMkLst>
            <pc:docMk/>
            <pc:sldMk cId="1417975675" sldId="268"/>
            <ac:picMk id="5" creationId="{206A375B-AAAF-3853-115D-0A3E73EE9587}"/>
          </ac:picMkLst>
        </pc:picChg>
        <pc:picChg chg="mod">
          <ac:chgData name="Giulia Chieffo" userId="S::giulia.chieffo001@studenti.uniparthenope.it::56cd5ca6-a8be-4a26-98f2-71dbca8ea404" providerId="AD" clId="Web-{BA7377E7-30AA-4B55-B7CF-ED8E78E582E7}" dt="2023-01-20T10:27:55.703" v="35" actId="1076"/>
          <ac:picMkLst>
            <pc:docMk/>
            <pc:sldMk cId="1417975675" sldId="268"/>
            <ac:picMk id="7" creationId="{6C34B44E-58D1-7EE3-6602-67272F2498D8}"/>
          </ac:picMkLst>
        </pc:picChg>
      </pc:sldChg>
      <pc:sldChg chg="addSp modSp">
        <pc:chgData name="Giulia Chieffo" userId="S::giulia.chieffo001@studenti.uniparthenope.it::56cd5ca6-a8be-4a26-98f2-71dbca8ea404" providerId="AD" clId="Web-{BA7377E7-30AA-4B55-B7CF-ED8E78E582E7}" dt="2023-01-20T11:14:15.934" v="449" actId="20577"/>
        <pc:sldMkLst>
          <pc:docMk/>
          <pc:sldMk cId="2039851532" sldId="269"/>
        </pc:sldMkLst>
        <pc:spChg chg="mod">
          <ac:chgData name="Giulia Chieffo" userId="S::giulia.chieffo001@studenti.uniparthenope.it::56cd5ca6-a8be-4a26-98f2-71dbca8ea404" providerId="AD" clId="Web-{BA7377E7-30AA-4B55-B7CF-ED8E78E582E7}" dt="2023-01-20T10:57:55.048" v="178" actId="1076"/>
          <ac:spMkLst>
            <pc:docMk/>
            <pc:sldMk cId="2039851532" sldId="269"/>
            <ac:spMk id="2" creationId="{BFFD93C8-3B94-59AD-3E78-A2CC1DB1D132}"/>
          </ac:spMkLst>
        </pc:spChg>
        <pc:spChg chg="add mod">
          <ac:chgData name="Giulia Chieffo" userId="S::giulia.chieffo001@studenti.uniparthenope.it::56cd5ca6-a8be-4a26-98f2-71dbca8ea404" providerId="AD" clId="Web-{BA7377E7-30AA-4B55-B7CF-ED8E78E582E7}" dt="2023-01-20T11:14:15.934" v="449" actId="20577"/>
          <ac:spMkLst>
            <pc:docMk/>
            <pc:sldMk cId="2039851532" sldId="269"/>
            <ac:spMk id="3" creationId="{103F36E8-6F4A-8ABF-F133-9E220D22F78D}"/>
          </ac:spMkLst>
        </pc:spChg>
        <pc:picChg chg="mod">
          <ac:chgData name="Giulia Chieffo" userId="S::giulia.chieffo001@studenti.uniparthenope.it::56cd5ca6-a8be-4a26-98f2-71dbca8ea404" providerId="AD" clId="Web-{BA7377E7-30AA-4B55-B7CF-ED8E78E582E7}" dt="2023-01-20T10:57:58.798" v="179" actId="1076"/>
          <ac:picMkLst>
            <pc:docMk/>
            <pc:sldMk cId="2039851532" sldId="269"/>
            <ac:picMk id="5" creationId="{EADEC4FB-615B-D2A9-1B43-EF42392D71A1}"/>
          </ac:picMkLst>
        </pc:picChg>
      </pc:sldChg>
      <pc:sldChg chg="modSp">
        <pc:chgData name="Giulia Chieffo" userId="S::giulia.chieffo001@studenti.uniparthenope.it::56cd5ca6-a8be-4a26-98f2-71dbca8ea404" providerId="AD" clId="Web-{BA7377E7-30AA-4B55-B7CF-ED8E78E582E7}" dt="2023-01-20T11:06:50.672" v="394" actId="20577"/>
        <pc:sldMkLst>
          <pc:docMk/>
          <pc:sldMk cId="2273572038" sldId="270"/>
        </pc:sldMkLst>
        <pc:spChg chg="mod">
          <ac:chgData name="Giulia Chieffo" userId="S::giulia.chieffo001@studenti.uniparthenope.it::56cd5ca6-a8be-4a26-98f2-71dbca8ea404" providerId="AD" clId="Web-{BA7377E7-30AA-4B55-B7CF-ED8E78E582E7}" dt="2023-01-20T10:49:15.144" v="163" actId="1076"/>
          <ac:spMkLst>
            <pc:docMk/>
            <pc:sldMk cId="2273572038" sldId="270"/>
            <ac:spMk id="2" creationId="{55E00B17-97F1-5EED-A760-CBD5A5C69D1B}"/>
          </ac:spMkLst>
        </pc:spChg>
        <pc:spChg chg="mod">
          <ac:chgData name="Giulia Chieffo" userId="S::giulia.chieffo001@studenti.uniparthenope.it::56cd5ca6-a8be-4a26-98f2-71dbca8ea404" providerId="AD" clId="Web-{BA7377E7-30AA-4B55-B7CF-ED8E78E582E7}" dt="2023-01-20T11:06:50.672" v="394" actId="20577"/>
          <ac:spMkLst>
            <pc:docMk/>
            <pc:sldMk cId="2273572038" sldId="270"/>
            <ac:spMk id="3" creationId="{6B6D4C30-C153-A7F1-D76C-F923E7DB63F5}"/>
          </ac:spMkLst>
        </pc:spChg>
      </pc:sldChg>
      <pc:sldChg chg="addSp modSp">
        <pc:chgData name="Giulia Chieffo" userId="S::giulia.chieffo001@studenti.uniparthenope.it::56cd5ca6-a8be-4a26-98f2-71dbca8ea404" providerId="AD" clId="Web-{BA7377E7-30AA-4B55-B7CF-ED8E78E582E7}" dt="2023-01-20T12:17:25.896" v="983" actId="1076"/>
        <pc:sldMkLst>
          <pc:docMk/>
          <pc:sldMk cId="1218740874" sldId="273"/>
        </pc:sldMkLst>
        <pc:spChg chg="mod">
          <ac:chgData name="Giulia Chieffo" userId="S::giulia.chieffo001@studenti.uniparthenope.it::56cd5ca6-a8be-4a26-98f2-71dbca8ea404" providerId="AD" clId="Web-{BA7377E7-30AA-4B55-B7CF-ED8E78E582E7}" dt="2023-01-20T12:17:17.474" v="980" actId="20577"/>
          <ac:spMkLst>
            <pc:docMk/>
            <pc:sldMk cId="1218740874" sldId="273"/>
            <ac:spMk id="2" creationId="{D964C51B-7E31-E9C9-9EEE-F4DA64A763A3}"/>
          </ac:spMkLst>
        </pc:spChg>
        <pc:spChg chg="mod">
          <ac:chgData name="Giulia Chieffo" userId="S::giulia.chieffo001@studenti.uniparthenope.it::56cd5ca6-a8be-4a26-98f2-71dbca8ea404" providerId="AD" clId="Web-{BA7377E7-30AA-4B55-B7CF-ED8E78E582E7}" dt="2023-01-20T12:14:16.734" v="974" actId="20577"/>
          <ac:spMkLst>
            <pc:docMk/>
            <pc:sldMk cId="1218740874" sldId="273"/>
            <ac:spMk id="15" creationId="{AB7C4177-14CA-D258-C3F1-0240CF25321E}"/>
          </ac:spMkLst>
        </pc:spChg>
        <pc:picChg chg="add mod">
          <ac:chgData name="Giulia Chieffo" userId="S::giulia.chieffo001@studenti.uniparthenope.it::56cd5ca6-a8be-4a26-98f2-71dbca8ea404" providerId="AD" clId="Web-{BA7377E7-30AA-4B55-B7CF-ED8E78E582E7}" dt="2023-01-20T12:17:25.896" v="983" actId="1076"/>
          <ac:picMkLst>
            <pc:docMk/>
            <pc:sldMk cId="1218740874" sldId="273"/>
            <ac:picMk id="16" creationId="{B866E7F0-CD2A-9320-AE8E-0A0FF29FF4B4}"/>
          </ac:picMkLst>
        </pc:picChg>
      </pc:sldChg>
      <pc:sldChg chg="addSp modSp">
        <pc:chgData name="Giulia Chieffo" userId="S::giulia.chieffo001@studenti.uniparthenope.it::56cd5ca6-a8be-4a26-98f2-71dbca8ea404" providerId="AD" clId="Web-{BA7377E7-30AA-4B55-B7CF-ED8E78E582E7}" dt="2023-01-20T12:00:02.711" v="801" actId="20577"/>
        <pc:sldMkLst>
          <pc:docMk/>
          <pc:sldMk cId="3604722297" sldId="274"/>
        </pc:sldMkLst>
        <pc:spChg chg="add mod">
          <ac:chgData name="Giulia Chieffo" userId="S::giulia.chieffo001@studenti.uniparthenope.it::56cd5ca6-a8be-4a26-98f2-71dbca8ea404" providerId="AD" clId="Web-{BA7377E7-30AA-4B55-B7CF-ED8E78E582E7}" dt="2023-01-20T12:00:02.711" v="801" actId="20577"/>
          <ac:spMkLst>
            <pc:docMk/>
            <pc:sldMk cId="3604722297" sldId="274"/>
            <ac:spMk id="3" creationId="{E48792EE-2708-400D-DCD4-EB907F90BA82}"/>
          </ac:spMkLst>
        </pc:spChg>
      </pc:sldChg>
      <pc:sldChg chg="modSp">
        <pc:chgData name="Giulia Chieffo" userId="S::giulia.chieffo001@studenti.uniparthenope.it::56cd5ca6-a8be-4a26-98f2-71dbca8ea404" providerId="AD" clId="Web-{BA7377E7-30AA-4B55-B7CF-ED8E78E582E7}" dt="2023-01-20T12:02:45.513" v="859" actId="20577"/>
        <pc:sldMkLst>
          <pc:docMk/>
          <pc:sldMk cId="1695030674" sldId="276"/>
        </pc:sldMkLst>
        <pc:spChg chg="mod">
          <ac:chgData name="Giulia Chieffo" userId="S::giulia.chieffo001@studenti.uniparthenope.it::56cd5ca6-a8be-4a26-98f2-71dbca8ea404" providerId="AD" clId="Web-{BA7377E7-30AA-4B55-B7CF-ED8E78E582E7}" dt="2023-01-20T12:01:11.260" v="807" actId="20577"/>
          <ac:spMkLst>
            <pc:docMk/>
            <pc:sldMk cId="1695030674" sldId="276"/>
            <ac:spMk id="2" creationId="{60F55552-BE22-EA5B-E5B4-C0F88229B309}"/>
          </ac:spMkLst>
        </pc:spChg>
        <pc:spChg chg="mod">
          <ac:chgData name="Giulia Chieffo" userId="S::giulia.chieffo001@studenti.uniparthenope.it::56cd5ca6-a8be-4a26-98f2-71dbca8ea404" providerId="AD" clId="Web-{BA7377E7-30AA-4B55-B7CF-ED8E78E582E7}" dt="2023-01-20T12:02:45.513" v="859" actId="20577"/>
          <ac:spMkLst>
            <pc:docMk/>
            <pc:sldMk cId="1695030674" sldId="276"/>
            <ac:spMk id="3" creationId="{1D47F688-97E9-CC73-0ACA-3FFF4EC9D97F}"/>
          </ac:spMkLst>
        </pc:spChg>
      </pc:sldChg>
      <pc:sldChg chg="addSp modSp">
        <pc:chgData name="Giulia Chieffo" userId="S::giulia.chieffo001@studenti.uniparthenope.it::56cd5ca6-a8be-4a26-98f2-71dbca8ea404" providerId="AD" clId="Web-{BA7377E7-30AA-4B55-B7CF-ED8E78E582E7}" dt="2023-01-20T12:15:43.112" v="976" actId="1076"/>
        <pc:sldMkLst>
          <pc:docMk/>
          <pc:sldMk cId="3872724718" sldId="281"/>
        </pc:sldMkLst>
        <pc:picChg chg="add mod">
          <ac:chgData name="Giulia Chieffo" userId="S::giulia.chieffo001@studenti.uniparthenope.it::56cd5ca6-a8be-4a26-98f2-71dbca8ea404" providerId="AD" clId="Web-{BA7377E7-30AA-4B55-B7CF-ED8E78E582E7}" dt="2023-01-20T12:15:43.112" v="976" actId="1076"/>
          <ac:picMkLst>
            <pc:docMk/>
            <pc:sldMk cId="3872724718" sldId="281"/>
            <ac:picMk id="4" creationId="{2A8721E4-CFB3-C0A5-966F-DF8E2BCD454D}"/>
          </ac:picMkLst>
        </pc:picChg>
      </pc:sldChg>
    </pc:docChg>
  </pc:docChgLst>
  <pc:docChgLst>
    <pc:chgData name="Elena Zheng" userId="S::elena.zheng001@studenti.uniparthenope.it::28e95cab-2d0b-4b92-b703-c33e8aaa6257" providerId="AD" clId="Web-{C97235D6-3C55-40D7-B761-A798AED0F730}"/>
    <pc:docChg chg="modSld">
      <pc:chgData name="Elena Zheng" userId="S::elena.zheng001@studenti.uniparthenope.it::28e95cab-2d0b-4b92-b703-c33e8aaa6257" providerId="AD" clId="Web-{C97235D6-3C55-40D7-B761-A798AED0F730}" dt="2023-01-20T13:18:26.263" v="2"/>
      <pc:docMkLst>
        <pc:docMk/>
      </pc:docMkLst>
      <pc:sldChg chg="addAnim delAnim modAnim">
        <pc:chgData name="Elena Zheng" userId="S::elena.zheng001@studenti.uniparthenope.it::28e95cab-2d0b-4b92-b703-c33e8aaa6257" providerId="AD" clId="Web-{C97235D6-3C55-40D7-B761-A798AED0F730}" dt="2023-01-20T13:18:26.263" v="2"/>
        <pc:sldMkLst>
          <pc:docMk/>
          <pc:sldMk cId="470636112" sldId="256"/>
        </pc:sldMkLst>
      </pc:sldChg>
    </pc:docChg>
  </pc:docChgLst>
  <pc:docChgLst>
    <pc:chgData name="Carla Gambardella" userId="b8f1de88-cb1d-485a-b5da-4ec008bdfa28" providerId="ADAL" clId="{85DCE437-2A80-4AD5-B5CC-8489D8199A48}"/>
    <pc:docChg chg="undo redo custSel addSld delSld modSld sldOrd modMainMaster">
      <pc:chgData name="Carla Gambardella" userId="b8f1de88-cb1d-485a-b5da-4ec008bdfa28" providerId="ADAL" clId="{85DCE437-2A80-4AD5-B5CC-8489D8199A48}" dt="2023-01-24T14:46:08.313" v="2520"/>
      <pc:docMkLst>
        <pc:docMk/>
      </pc:docMkLst>
      <pc:sldChg chg="modTransition setBg modAnim">
        <pc:chgData name="Carla Gambardella" userId="b8f1de88-cb1d-485a-b5da-4ec008bdfa28" providerId="ADAL" clId="{85DCE437-2A80-4AD5-B5CC-8489D8199A48}" dt="2023-01-20T15:25:42.217" v="1949"/>
        <pc:sldMkLst>
          <pc:docMk/>
          <pc:sldMk cId="470636112" sldId="256"/>
        </pc:sldMkLst>
      </pc:sldChg>
      <pc:sldChg chg="addSp delSp modSp mod ord modTransition setBg modAnim">
        <pc:chgData name="Carla Gambardella" userId="b8f1de88-cb1d-485a-b5da-4ec008bdfa28" providerId="ADAL" clId="{85DCE437-2A80-4AD5-B5CC-8489D8199A48}" dt="2023-01-20T15:25:55.356" v="1950"/>
        <pc:sldMkLst>
          <pc:docMk/>
          <pc:sldMk cId="2472471766" sldId="257"/>
        </pc:sldMkLst>
        <pc:spChg chg="mod">
          <ac:chgData name="Carla Gambardella" userId="b8f1de88-cb1d-485a-b5da-4ec008bdfa28" providerId="ADAL" clId="{85DCE437-2A80-4AD5-B5CC-8489D8199A48}" dt="2023-01-20T13:37:25.889" v="409" actId="207"/>
          <ac:spMkLst>
            <pc:docMk/>
            <pc:sldMk cId="2472471766" sldId="257"/>
            <ac:spMk id="9" creationId="{18561180-8EB0-BFCC-6F00-EAFE75670447}"/>
          </ac:spMkLst>
        </pc:spChg>
        <pc:picChg chg="add del mod ord">
          <ac:chgData name="Carla Gambardella" userId="b8f1de88-cb1d-485a-b5da-4ec008bdfa28" providerId="ADAL" clId="{85DCE437-2A80-4AD5-B5CC-8489D8199A48}" dt="2023-01-20T13:28:28.557" v="214" actId="29295"/>
          <ac:picMkLst>
            <pc:docMk/>
            <pc:sldMk cId="2472471766" sldId="257"/>
            <ac:picMk id="3" creationId="{F08A95BE-6C1A-F9ED-33B7-C08E6351719B}"/>
          </ac:picMkLst>
        </pc:picChg>
        <pc:picChg chg="mod">
          <ac:chgData name="Carla Gambardella" userId="b8f1de88-cb1d-485a-b5da-4ec008bdfa28" providerId="ADAL" clId="{85DCE437-2A80-4AD5-B5CC-8489D8199A48}" dt="2023-01-20T13:31:02.529" v="299" actId="14861"/>
          <ac:picMkLst>
            <pc:docMk/>
            <pc:sldMk cId="2472471766" sldId="257"/>
            <ac:picMk id="5" creationId="{97FD0C6B-1AB7-A595-3CB4-2A653D6FC605}"/>
          </ac:picMkLst>
        </pc:picChg>
      </pc:sldChg>
      <pc:sldChg chg="addSp modSp mod modAnim">
        <pc:chgData name="Carla Gambardella" userId="b8f1de88-cb1d-485a-b5da-4ec008bdfa28" providerId="ADAL" clId="{85DCE437-2A80-4AD5-B5CC-8489D8199A48}" dt="2023-01-20T15:26:27.078" v="1953"/>
        <pc:sldMkLst>
          <pc:docMk/>
          <pc:sldMk cId="2388892876" sldId="258"/>
        </pc:sldMkLst>
        <pc:spChg chg="mod">
          <ac:chgData name="Carla Gambardella" userId="b8f1de88-cb1d-485a-b5da-4ec008bdfa28" providerId="ADAL" clId="{85DCE437-2A80-4AD5-B5CC-8489D8199A48}" dt="2023-01-20T13:33:39.920" v="315" actId="1076"/>
          <ac:spMkLst>
            <pc:docMk/>
            <pc:sldMk cId="2388892876" sldId="258"/>
            <ac:spMk id="2" creationId="{C1C69087-672F-5113-2387-F4FC743ED587}"/>
          </ac:spMkLst>
        </pc:spChg>
        <pc:spChg chg="mod">
          <ac:chgData name="Carla Gambardella" userId="b8f1de88-cb1d-485a-b5da-4ec008bdfa28" providerId="ADAL" clId="{85DCE437-2A80-4AD5-B5CC-8489D8199A48}" dt="2023-01-20T13:43:52.764" v="527" actId="255"/>
          <ac:spMkLst>
            <pc:docMk/>
            <pc:sldMk cId="2388892876" sldId="258"/>
            <ac:spMk id="4" creationId="{D2B3DF1B-7B20-92A7-B4CA-CCE919F6A7AD}"/>
          </ac:spMkLst>
        </pc:spChg>
        <pc:spChg chg="mod">
          <ac:chgData name="Carla Gambardella" userId="b8f1de88-cb1d-485a-b5da-4ec008bdfa28" providerId="ADAL" clId="{85DCE437-2A80-4AD5-B5CC-8489D8199A48}" dt="2023-01-20T13:43:55.468" v="529" actId="20577"/>
          <ac:spMkLst>
            <pc:docMk/>
            <pc:sldMk cId="2388892876" sldId="258"/>
            <ac:spMk id="5" creationId="{13FD5797-2F04-3338-F5C9-BF2B1043D746}"/>
          </ac:spMkLst>
        </pc:spChg>
        <pc:spChg chg="mod">
          <ac:chgData name="Carla Gambardella" userId="b8f1de88-cb1d-485a-b5da-4ec008bdfa28" providerId="ADAL" clId="{85DCE437-2A80-4AD5-B5CC-8489D8199A48}" dt="2023-01-20T13:43:57.885" v="530" actId="20577"/>
          <ac:spMkLst>
            <pc:docMk/>
            <pc:sldMk cId="2388892876" sldId="258"/>
            <ac:spMk id="6" creationId="{AB71711F-EFD0-CE1D-4044-429A1790BD89}"/>
          </ac:spMkLst>
        </pc:spChg>
        <pc:spChg chg="mod">
          <ac:chgData name="Carla Gambardella" userId="b8f1de88-cb1d-485a-b5da-4ec008bdfa28" providerId="ADAL" clId="{85DCE437-2A80-4AD5-B5CC-8489D8199A48}" dt="2023-01-20T13:38:31.967" v="460" actId="207"/>
          <ac:spMkLst>
            <pc:docMk/>
            <pc:sldMk cId="2388892876" sldId="258"/>
            <ac:spMk id="7" creationId="{50A34957-C7DA-0AAF-6218-2FF4B8AA46C0}"/>
          </ac:spMkLst>
        </pc:spChg>
        <pc:spChg chg="mod">
          <ac:chgData name="Carla Gambardella" userId="b8f1de88-cb1d-485a-b5da-4ec008bdfa28" providerId="ADAL" clId="{85DCE437-2A80-4AD5-B5CC-8489D8199A48}" dt="2023-01-20T13:38:46.665" v="463" actId="207"/>
          <ac:spMkLst>
            <pc:docMk/>
            <pc:sldMk cId="2388892876" sldId="258"/>
            <ac:spMk id="8" creationId="{9396ED91-A003-EBB0-8EBF-3ED64EEE7222}"/>
          </ac:spMkLst>
        </pc:spChg>
        <pc:spChg chg="add mod">
          <ac:chgData name="Carla Gambardella" userId="b8f1de88-cb1d-485a-b5da-4ec008bdfa28" providerId="ADAL" clId="{85DCE437-2A80-4AD5-B5CC-8489D8199A48}" dt="2023-01-20T15:26:14.128" v="1952" actId="571"/>
          <ac:spMkLst>
            <pc:docMk/>
            <pc:sldMk cId="2388892876" sldId="258"/>
            <ac:spMk id="10" creationId="{265BF2DC-9E5F-34A4-D1C4-FCBD16B608BA}"/>
          </ac:spMkLst>
        </pc:spChg>
        <pc:spChg chg="add mod">
          <ac:chgData name="Carla Gambardella" userId="b8f1de88-cb1d-485a-b5da-4ec008bdfa28" providerId="ADAL" clId="{85DCE437-2A80-4AD5-B5CC-8489D8199A48}" dt="2023-01-20T15:26:14.128" v="1952" actId="571"/>
          <ac:spMkLst>
            <pc:docMk/>
            <pc:sldMk cId="2388892876" sldId="258"/>
            <ac:spMk id="11" creationId="{719620A9-F650-8957-1D6D-D0D1CEA80EA3}"/>
          </ac:spMkLst>
        </pc:spChg>
        <pc:picChg chg="add mod ord">
          <ac:chgData name="Carla Gambardella" userId="b8f1de88-cb1d-485a-b5da-4ec008bdfa28" providerId="ADAL" clId="{85DCE437-2A80-4AD5-B5CC-8489D8199A48}" dt="2023-01-20T13:34:09.419" v="322" actId="1076"/>
          <ac:picMkLst>
            <pc:docMk/>
            <pc:sldMk cId="2388892876" sldId="258"/>
            <ac:picMk id="9" creationId="{D0A82767-9D3C-3681-F50C-CFAE00FB84BB}"/>
          </ac:picMkLst>
        </pc:picChg>
      </pc:sldChg>
      <pc:sldChg chg="addSp delSp modSp del mod delAnim modAnim">
        <pc:chgData name="Carla Gambardella" userId="b8f1de88-cb1d-485a-b5da-4ec008bdfa28" providerId="ADAL" clId="{85DCE437-2A80-4AD5-B5CC-8489D8199A48}" dt="2023-01-20T13:44:27.763" v="533" actId="2696"/>
        <pc:sldMkLst>
          <pc:docMk/>
          <pc:sldMk cId="814806527" sldId="259"/>
        </pc:sldMkLst>
        <pc:spChg chg="mod">
          <ac:chgData name="Carla Gambardella" userId="b8f1de88-cb1d-485a-b5da-4ec008bdfa28" providerId="ADAL" clId="{85DCE437-2A80-4AD5-B5CC-8489D8199A48}" dt="2023-01-20T13:39:51.459" v="471" actId="1076"/>
          <ac:spMkLst>
            <pc:docMk/>
            <pc:sldMk cId="814806527" sldId="259"/>
            <ac:spMk id="2" creationId="{C1C69087-672F-5113-2387-F4FC743ED587}"/>
          </ac:spMkLst>
        </pc:spChg>
        <pc:spChg chg="mod">
          <ac:chgData name="Carla Gambardella" userId="b8f1de88-cb1d-485a-b5da-4ec008bdfa28" providerId="ADAL" clId="{85DCE437-2A80-4AD5-B5CC-8489D8199A48}" dt="2023-01-20T13:40:53.447" v="477" actId="1076"/>
          <ac:spMkLst>
            <pc:docMk/>
            <pc:sldMk cId="814806527" sldId="259"/>
            <ac:spMk id="4" creationId="{D2B3DF1B-7B20-92A7-B4CA-CCE919F6A7AD}"/>
          </ac:spMkLst>
        </pc:spChg>
        <pc:spChg chg="add del mod">
          <ac:chgData name="Carla Gambardella" userId="b8f1de88-cb1d-485a-b5da-4ec008bdfa28" providerId="ADAL" clId="{85DCE437-2A80-4AD5-B5CC-8489D8199A48}" dt="2023-01-20T13:42:03.507" v="514" actId="21"/>
          <ac:spMkLst>
            <pc:docMk/>
            <pc:sldMk cId="814806527" sldId="259"/>
            <ac:spMk id="11" creationId="{ED654203-ADB8-2469-CB2E-3C34AE90D72E}"/>
          </ac:spMkLst>
        </pc:spChg>
        <pc:spChg chg="add del mod">
          <ac:chgData name="Carla Gambardella" userId="b8f1de88-cb1d-485a-b5da-4ec008bdfa28" providerId="ADAL" clId="{85DCE437-2A80-4AD5-B5CC-8489D8199A48}" dt="2023-01-20T13:42:01.072" v="513" actId="21"/>
          <ac:spMkLst>
            <pc:docMk/>
            <pc:sldMk cId="814806527" sldId="259"/>
            <ac:spMk id="12" creationId="{CBBED7DB-441B-130A-3592-A4A66015F83E}"/>
          </ac:spMkLst>
        </pc:spChg>
        <pc:picChg chg="add mod ord">
          <ac:chgData name="Carla Gambardella" userId="b8f1de88-cb1d-485a-b5da-4ec008bdfa28" providerId="ADAL" clId="{85DCE437-2A80-4AD5-B5CC-8489D8199A48}" dt="2023-01-20T13:39:46.281" v="470" actId="167"/>
          <ac:picMkLst>
            <pc:docMk/>
            <pc:sldMk cId="814806527" sldId="259"/>
            <ac:picMk id="9" creationId="{3FF11673-A183-A8F8-35B2-B5BEBBE2404E}"/>
          </ac:picMkLst>
        </pc:picChg>
        <pc:picChg chg="add del mod">
          <ac:chgData name="Carla Gambardella" userId="b8f1de88-cb1d-485a-b5da-4ec008bdfa28" providerId="ADAL" clId="{85DCE437-2A80-4AD5-B5CC-8489D8199A48}" dt="2023-01-20T13:40:14.544" v="474"/>
          <ac:picMkLst>
            <pc:docMk/>
            <pc:sldMk cId="814806527" sldId="259"/>
            <ac:picMk id="10" creationId="{E783C6AA-13DA-8B7B-B676-8864646F46C4}"/>
          </ac:picMkLst>
        </pc:picChg>
      </pc:sldChg>
      <pc:sldChg chg="addSp delSp modSp mod setBg addAnim delAnim modAnim">
        <pc:chgData name="Carla Gambardella" userId="b8f1de88-cb1d-485a-b5da-4ec008bdfa28" providerId="ADAL" clId="{85DCE437-2A80-4AD5-B5CC-8489D8199A48}" dt="2023-01-20T15:28:06.825" v="1957" actId="1076"/>
        <pc:sldMkLst>
          <pc:docMk/>
          <pc:sldMk cId="1205027605" sldId="260"/>
        </pc:sldMkLst>
        <pc:spChg chg="mod">
          <ac:chgData name="Carla Gambardella" userId="b8f1de88-cb1d-485a-b5da-4ec008bdfa28" providerId="ADAL" clId="{85DCE437-2A80-4AD5-B5CC-8489D8199A48}" dt="2023-01-20T15:28:06.825" v="1957" actId="1076"/>
          <ac:spMkLst>
            <pc:docMk/>
            <pc:sldMk cId="1205027605" sldId="260"/>
            <ac:spMk id="2" creationId="{32F9BF03-99A7-0A8D-4AAF-714B4508C05D}"/>
          </ac:spMkLst>
        </pc:spChg>
        <pc:spChg chg="add del mod ord">
          <ac:chgData name="Carla Gambardella" userId="b8f1de88-cb1d-485a-b5da-4ec008bdfa28" providerId="ADAL" clId="{85DCE437-2A80-4AD5-B5CC-8489D8199A48}" dt="2023-01-20T13:53:28.604" v="598"/>
          <ac:spMkLst>
            <pc:docMk/>
            <pc:sldMk cId="1205027605" sldId="260"/>
            <ac:spMk id="4" creationId="{3AEC0E19-F4FD-4664-4FD0-EF707DEF8199}"/>
          </ac:spMkLst>
        </pc:spChg>
        <pc:spChg chg="del mod">
          <ac:chgData name="Carla Gambardella" userId="b8f1de88-cb1d-485a-b5da-4ec008bdfa28" providerId="ADAL" clId="{85DCE437-2A80-4AD5-B5CC-8489D8199A48}" dt="2023-01-20T13:52:07.122" v="585"/>
          <ac:spMkLst>
            <pc:docMk/>
            <pc:sldMk cId="1205027605" sldId="260"/>
            <ac:spMk id="5" creationId="{BAE24EE4-F18E-BEA0-229B-A3286E774D56}"/>
          </ac:spMkLst>
        </pc:spChg>
        <pc:spChg chg="add del mod">
          <ac:chgData name="Carla Gambardella" userId="b8f1de88-cb1d-485a-b5da-4ec008bdfa28" providerId="ADAL" clId="{85DCE437-2A80-4AD5-B5CC-8489D8199A48}" dt="2023-01-20T15:27:56.076" v="1956" actId="1076"/>
          <ac:spMkLst>
            <pc:docMk/>
            <pc:sldMk cId="1205027605" sldId="260"/>
            <ac:spMk id="8" creationId="{B8EC5828-4BAD-B094-7D50-92743AAA6655}"/>
          </ac:spMkLst>
        </pc:spChg>
        <pc:spChg chg="add del">
          <ac:chgData name="Carla Gambardella" userId="b8f1de88-cb1d-485a-b5da-4ec008bdfa28" providerId="ADAL" clId="{85DCE437-2A80-4AD5-B5CC-8489D8199A48}" dt="2023-01-20T13:47:44.559" v="543" actId="26606"/>
          <ac:spMkLst>
            <pc:docMk/>
            <pc:sldMk cId="1205027605" sldId="260"/>
            <ac:spMk id="11" creationId="{21EDD9F7-68D4-4805-90A0-DB054E41E469}"/>
          </ac:spMkLst>
        </pc:spChg>
        <pc:spChg chg="add del">
          <ac:chgData name="Carla Gambardella" userId="b8f1de88-cb1d-485a-b5da-4ec008bdfa28" providerId="ADAL" clId="{85DCE437-2A80-4AD5-B5CC-8489D8199A48}" dt="2023-01-20T13:47:44.559" v="543" actId="26606"/>
          <ac:spMkLst>
            <pc:docMk/>
            <pc:sldMk cId="1205027605" sldId="260"/>
            <ac:spMk id="13" creationId="{3A80122C-78CF-4B17-90A7-81CE341F2C79}"/>
          </ac:spMkLst>
        </pc:spChg>
        <pc:spChg chg="add del">
          <ac:chgData name="Carla Gambardella" userId="b8f1de88-cb1d-485a-b5da-4ec008bdfa28" providerId="ADAL" clId="{85DCE437-2A80-4AD5-B5CC-8489D8199A48}" dt="2023-01-20T13:50:19.337" v="567" actId="26606"/>
          <ac:spMkLst>
            <pc:docMk/>
            <pc:sldMk cId="1205027605" sldId="260"/>
            <ac:spMk id="20" creationId="{21EDD9F7-68D4-4805-90A0-DB054E41E469}"/>
          </ac:spMkLst>
        </pc:spChg>
        <pc:spChg chg="add del">
          <ac:chgData name="Carla Gambardella" userId="b8f1de88-cb1d-485a-b5da-4ec008bdfa28" providerId="ADAL" clId="{85DCE437-2A80-4AD5-B5CC-8489D8199A48}" dt="2023-01-20T13:50:19.337" v="567" actId="26606"/>
          <ac:spMkLst>
            <pc:docMk/>
            <pc:sldMk cId="1205027605" sldId="260"/>
            <ac:spMk id="21" creationId="{3A80122C-78CF-4B17-90A7-81CE341F2C79}"/>
          </ac:spMkLst>
        </pc:spChg>
        <pc:grpChg chg="add del">
          <ac:chgData name="Carla Gambardella" userId="b8f1de88-cb1d-485a-b5da-4ec008bdfa28" providerId="ADAL" clId="{85DCE437-2A80-4AD5-B5CC-8489D8199A48}" dt="2023-01-20T13:47:44.559" v="543" actId="26606"/>
          <ac:grpSpMkLst>
            <pc:docMk/>
            <pc:sldMk cId="1205027605" sldId="260"/>
            <ac:grpSpMk id="15" creationId="{5DAC1D14-7E36-4362-A398-532D677777C4}"/>
          </ac:grpSpMkLst>
        </pc:grpChg>
        <pc:grpChg chg="add del">
          <ac:chgData name="Carla Gambardella" userId="b8f1de88-cb1d-485a-b5da-4ec008bdfa28" providerId="ADAL" clId="{85DCE437-2A80-4AD5-B5CC-8489D8199A48}" dt="2023-01-20T13:50:19.337" v="567" actId="26606"/>
          <ac:grpSpMkLst>
            <pc:docMk/>
            <pc:sldMk cId="1205027605" sldId="260"/>
            <ac:grpSpMk id="22" creationId="{5DAC1D14-7E36-4362-A398-532D677777C4}"/>
          </ac:grpSpMkLst>
        </pc:grpChg>
        <pc:picChg chg="mod ord">
          <ac:chgData name="Carla Gambardella" userId="b8f1de88-cb1d-485a-b5da-4ec008bdfa28" providerId="ADAL" clId="{85DCE437-2A80-4AD5-B5CC-8489D8199A48}" dt="2023-01-20T15:27:56.076" v="1956" actId="1076"/>
          <ac:picMkLst>
            <pc:docMk/>
            <pc:sldMk cId="1205027605" sldId="260"/>
            <ac:picMk id="3" creationId="{EBDE2E6A-B8E9-D1C5-E8A2-4EF4ABD787BA}"/>
          </ac:picMkLst>
        </pc:picChg>
        <pc:picChg chg="add mod ord">
          <ac:chgData name="Carla Gambardella" userId="b8f1de88-cb1d-485a-b5da-4ec008bdfa28" providerId="ADAL" clId="{85DCE437-2A80-4AD5-B5CC-8489D8199A48}" dt="2023-01-20T15:27:56.076" v="1956" actId="1076"/>
          <ac:picMkLst>
            <pc:docMk/>
            <pc:sldMk cId="1205027605" sldId="260"/>
            <ac:picMk id="6" creationId="{865BD460-7050-3B78-A6CA-3EEA105A56C2}"/>
          </ac:picMkLst>
        </pc:picChg>
        <pc:picChg chg="add del mod ord">
          <ac:chgData name="Carla Gambardella" userId="b8f1de88-cb1d-485a-b5da-4ec008bdfa28" providerId="ADAL" clId="{85DCE437-2A80-4AD5-B5CC-8489D8199A48}" dt="2023-01-20T13:50:15.623" v="560"/>
          <ac:picMkLst>
            <pc:docMk/>
            <pc:sldMk cId="1205027605" sldId="260"/>
            <ac:picMk id="7" creationId="{C93FF63B-8220-00A0-BFC0-D64D0BD40EA2}"/>
          </ac:picMkLst>
        </pc:picChg>
      </pc:sldChg>
      <pc:sldChg chg="addSp delSp modSp mod setBg modAnim">
        <pc:chgData name="Carla Gambardella" userId="b8f1de88-cb1d-485a-b5da-4ec008bdfa28" providerId="ADAL" clId="{85DCE437-2A80-4AD5-B5CC-8489D8199A48}" dt="2023-01-24T14:36:54.613" v="2518" actId="1076"/>
        <pc:sldMkLst>
          <pc:docMk/>
          <pc:sldMk cId="3244162028" sldId="261"/>
        </pc:sldMkLst>
        <pc:spChg chg="mod">
          <ac:chgData name="Carla Gambardella" userId="b8f1de88-cb1d-485a-b5da-4ec008bdfa28" providerId="ADAL" clId="{85DCE437-2A80-4AD5-B5CC-8489D8199A48}" dt="2023-01-24T14:36:47.342" v="2516" actId="1076"/>
          <ac:spMkLst>
            <pc:docMk/>
            <pc:sldMk cId="3244162028" sldId="261"/>
            <ac:spMk id="4" creationId="{B6F18985-1402-F468-26E7-64457B17E91E}"/>
          </ac:spMkLst>
        </pc:spChg>
        <pc:spChg chg="del mod">
          <ac:chgData name="Carla Gambardella" userId="b8f1de88-cb1d-485a-b5da-4ec008bdfa28" providerId="ADAL" clId="{85DCE437-2A80-4AD5-B5CC-8489D8199A48}" dt="2023-01-20T14:02:46.286" v="772"/>
          <ac:spMkLst>
            <pc:docMk/>
            <pc:sldMk cId="3244162028" sldId="261"/>
            <ac:spMk id="5" creationId="{591FE868-51F4-B303-8FE5-E48CC6F248F3}"/>
          </ac:spMkLst>
        </pc:spChg>
        <pc:spChg chg="del mod">
          <ac:chgData name="Carla Gambardella" userId="b8f1de88-cb1d-485a-b5da-4ec008bdfa28" providerId="ADAL" clId="{85DCE437-2A80-4AD5-B5CC-8489D8199A48}" dt="2023-01-20T14:02:46.290" v="774"/>
          <ac:spMkLst>
            <pc:docMk/>
            <pc:sldMk cId="3244162028" sldId="261"/>
            <ac:spMk id="7" creationId="{75F79936-858E-AF19-A33C-79DC619C169D}"/>
          </ac:spMkLst>
        </pc:spChg>
        <pc:spChg chg="add mod">
          <ac:chgData name="Carla Gambardella" userId="b8f1de88-cb1d-485a-b5da-4ec008bdfa28" providerId="ADAL" clId="{85DCE437-2A80-4AD5-B5CC-8489D8199A48}" dt="2023-01-24T14:36:54.613" v="2518" actId="1076"/>
          <ac:spMkLst>
            <pc:docMk/>
            <pc:sldMk cId="3244162028" sldId="261"/>
            <ac:spMk id="10" creationId="{B557EFEA-6096-31D8-2023-6AA60311F938}"/>
          </ac:spMkLst>
        </pc:spChg>
        <pc:picChg chg="mod">
          <ac:chgData name="Carla Gambardella" userId="b8f1de88-cb1d-485a-b5da-4ec008bdfa28" providerId="ADAL" clId="{85DCE437-2A80-4AD5-B5CC-8489D8199A48}" dt="2023-01-20T14:04:05.767" v="787" actId="1076"/>
          <ac:picMkLst>
            <pc:docMk/>
            <pc:sldMk cId="3244162028" sldId="261"/>
            <ac:picMk id="3" creationId="{D4861749-2190-1673-5331-72070EDC38D4}"/>
          </ac:picMkLst>
        </pc:picChg>
        <pc:picChg chg="del mod modCrop">
          <ac:chgData name="Carla Gambardella" userId="b8f1de88-cb1d-485a-b5da-4ec008bdfa28" providerId="ADAL" clId="{85DCE437-2A80-4AD5-B5CC-8489D8199A48}" dt="2023-01-24T14:36:50.361" v="2517" actId="21"/>
          <ac:picMkLst>
            <pc:docMk/>
            <pc:sldMk cId="3244162028" sldId="261"/>
            <ac:picMk id="6" creationId="{32DE4619-CD12-9526-C71B-59741E449D56}"/>
          </ac:picMkLst>
        </pc:picChg>
        <pc:picChg chg="add mod ord">
          <ac:chgData name="Carla Gambardella" userId="b8f1de88-cb1d-485a-b5da-4ec008bdfa28" providerId="ADAL" clId="{85DCE437-2A80-4AD5-B5CC-8489D8199A48}" dt="2023-01-20T13:55:25.334" v="656" actId="167"/>
          <ac:picMkLst>
            <pc:docMk/>
            <pc:sldMk cId="3244162028" sldId="261"/>
            <ac:picMk id="9" creationId="{89868921-0686-DBDA-300E-732482F45BE7}"/>
          </ac:picMkLst>
        </pc:picChg>
        <pc:picChg chg="mod">
          <ac:chgData name="Carla Gambardella" userId="b8f1de88-cb1d-485a-b5da-4ec008bdfa28" providerId="ADAL" clId="{85DCE437-2A80-4AD5-B5CC-8489D8199A48}" dt="2023-01-20T14:07:30.219" v="839"/>
          <ac:picMkLst>
            <pc:docMk/>
            <pc:sldMk cId="3244162028" sldId="261"/>
            <ac:picMk id="11" creationId="{2872D07B-AB3F-8A92-DBD9-BEA443202AFA}"/>
          </ac:picMkLst>
        </pc:picChg>
      </pc:sldChg>
      <pc:sldChg chg="addSp modSp mod ord modAnim">
        <pc:chgData name="Carla Gambardella" userId="b8f1de88-cb1d-485a-b5da-4ec008bdfa28" providerId="ADAL" clId="{85DCE437-2A80-4AD5-B5CC-8489D8199A48}" dt="2023-01-24T14:46:08.313" v="2520"/>
        <pc:sldMkLst>
          <pc:docMk/>
          <pc:sldMk cId="4272178085" sldId="262"/>
        </pc:sldMkLst>
        <pc:spChg chg="mod">
          <ac:chgData name="Carla Gambardella" userId="b8f1de88-cb1d-485a-b5da-4ec008bdfa28" providerId="ADAL" clId="{85DCE437-2A80-4AD5-B5CC-8489D8199A48}" dt="2023-01-20T14:54:43.884" v="1712" actId="1076"/>
          <ac:spMkLst>
            <pc:docMk/>
            <pc:sldMk cId="4272178085" sldId="262"/>
            <ac:spMk id="2" creationId="{9C5AA5EC-C35D-A3D3-71D9-CEC509B5CC05}"/>
          </ac:spMkLst>
        </pc:spChg>
        <pc:spChg chg="mod">
          <ac:chgData name="Carla Gambardella" userId="b8f1de88-cb1d-485a-b5da-4ec008bdfa28" providerId="ADAL" clId="{85DCE437-2A80-4AD5-B5CC-8489D8199A48}" dt="2023-01-20T14:08:28.075" v="866" actId="20577"/>
          <ac:spMkLst>
            <pc:docMk/>
            <pc:sldMk cId="4272178085" sldId="262"/>
            <ac:spMk id="3" creationId="{458F5136-5341-654C-2181-52486EEA9B6E}"/>
          </ac:spMkLst>
        </pc:spChg>
        <pc:spChg chg="add mod">
          <ac:chgData name="Carla Gambardella" userId="b8f1de88-cb1d-485a-b5da-4ec008bdfa28" providerId="ADAL" clId="{85DCE437-2A80-4AD5-B5CC-8489D8199A48}" dt="2023-01-20T14:54:25.901" v="1709" actId="20577"/>
          <ac:spMkLst>
            <pc:docMk/>
            <pc:sldMk cId="4272178085" sldId="262"/>
            <ac:spMk id="6" creationId="{A5D4AD5E-F4DB-C60B-DA95-80266D1BD512}"/>
          </ac:spMkLst>
        </pc:spChg>
        <pc:picChg chg="add mod ord">
          <ac:chgData name="Carla Gambardella" userId="b8f1de88-cb1d-485a-b5da-4ec008bdfa28" providerId="ADAL" clId="{85DCE437-2A80-4AD5-B5CC-8489D8199A48}" dt="2023-01-20T14:07:50.617" v="845" actId="167"/>
          <ac:picMkLst>
            <pc:docMk/>
            <pc:sldMk cId="4272178085" sldId="262"/>
            <ac:picMk id="4" creationId="{911B9830-373A-0359-9C00-7FF426A75619}"/>
          </ac:picMkLst>
        </pc:picChg>
        <pc:picChg chg="mod">
          <ac:chgData name="Carla Gambardella" userId="b8f1de88-cb1d-485a-b5da-4ec008bdfa28" providerId="ADAL" clId="{85DCE437-2A80-4AD5-B5CC-8489D8199A48}" dt="2023-01-20T14:55:00.297" v="1714" actId="1076"/>
          <ac:picMkLst>
            <pc:docMk/>
            <pc:sldMk cId="4272178085" sldId="262"/>
            <ac:picMk id="5" creationId="{970147AB-08F3-587C-5FBB-69576DCEDC90}"/>
          </ac:picMkLst>
        </pc:picChg>
      </pc:sldChg>
      <pc:sldChg chg="addSp modSp add del mod modAnim">
        <pc:chgData name="Carla Gambardella" userId="b8f1de88-cb1d-485a-b5da-4ec008bdfa28" providerId="ADAL" clId="{85DCE437-2A80-4AD5-B5CC-8489D8199A48}" dt="2023-01-23T15:43:03.530" v="2495" actId="47"/>
        <pc:sldMkLst>
          <pc:docMk/>
          <pc:sldMk cId="253877380" sldId="264"/>
        </pc:sldMkLst>
        <pc:spChg chg="mod">
          <ac:chgData name="Carla Gambardella" userId="b8f1de88-cb1d-485a-b5da-4ec008bdfa28" providerId="ADAL" clId="{85DCE437-2A80-4AD5-B5CC-8489D8199A48}" dt="2023-01-20T15:01:29.328" v="1821" actId="1076"/>
          <ac:spMkLst>
            <pc:docMk/>
            <pc:sldMk cId="253877380" sldId="264"/>
            <ac:spMk id="2" creationId="{23BB4D26-3B99-1272-934B-6803CF95913F}"/>
          </ac:spMkLst>
        </pc:spChg>
        <pc:spChg chg="mod">
          <ac:chgData name="Carla Gambardella" userId="b8f1de88-cb1d-485a-b5da-4ec008bdfa28" providerId="ADAL" clId="{85DCE437-2A80-4AD5-B5CC-8489D8199A48}" dt="2023-01-20T14:59:00.590" v="1748" actId="21"/>
          <ac:spMkLst>
            <pc:docMk/>
            <pc:sldMk cId="253877380" sldId="264"/>
            <ac:spMk id="3" creationId="{ED84877E-E8AF-D394-1AA6-D3E2CBB6F55B}"/>
          </ac:spMkLst>
        </pc:spChg>
        <pc:spChg chg="add mod">
          <ac:chgData name="Carla Gambardella" userId="b8f1de88-cb1d-485a-b5da-4ec008bdfa28" providerId="ADAL" clId="{85DCE437-2A80-4AD5-B5CC-8489D8199A48}" dt="2023-01-20T15:02:06.250" v="1832" actId="1076"/>
          <ac:spMkLst>
            <pc:docMk/>
            <pc:sldMk cId="253877380" sldId="264"/>
            <ac:spMk id="6" creationId="{E82ADC6D-CC7A-14A3-1076-9946F09E62AB}"/>
          </ac:spMkLst>
        </pc:spChg>
        <pc:picChg chg="add mod ord">
          <ac:chgData name="Carla Gambardella" userId="b8f1de88-cb1d-485a-b5da-4ec008bdfa28" providerId="ADAL" clId="{85DCE437-2A80-4AD5-B5CC-8489D8199A48}" dt="2023-01-20T14:15:36.849" v="1015" actId="167"/>
          <ac:picMkLst>
            <pc:docMk/>
            <pc:sldMk cId="253877380" sldId="264"/>
            <ac:picMk id="4" creationId="{D35767C5-34FA-0FCA-7C1A-E130BBA3FBE3}"/>
          </ac:picMkLst>
        </pc:picChg>
        <pc:picChg chg="mod">
          <ac:chgData name="Carla Gambardella" userId="b8f1de88-cb1d-485a-b5da-4ec008bdfa28" providerId="ADAL" clId="{85DCE437-2A80-4AD5-B5CC-8489D8199A48}" dt="2023-01-20T14:59:33.758" v="1768" actId="1076"/>
          <ac:picMkLst>
            <pc:docMk/>
            <pc:sldMk cId="253877380" sldId="264"/>
            <ac:picMk id="5" creationId="{8719B655-BB03-7422-97F9-EF1DFBFD50DB}"/>
          </ac:picMkLst>
        </pc:picChg>
      </pc:sldChg>
      <pc:sldChg chg="addSp delSp modSp add del mod modAnim">
        <pc:chgData name="Carla Gambardella" userId="b8f1de88-cb1d-485a-b5da-4ec008bdfa28" providerId="ADAL" clId="{85DCE437-2A80-4AD5-B5CC-8489D8199A48}" dt="2023-01-23T15:42:19.200" v="2494" actId="47"/>
        <pc:sldMkLst>
          <pc:docMk/>
          <pc:sldMk cId="621564663" sldId="265"/>
        </pc:sldMkLst>
        <pc:spChg chg="del">
          <ac:chgData name="Carla Gambardella" userId="b8f1de88-cb1d-485a-b5da-4ec008bdfa28" providerId="ADAL" clId="{85DCE437-2A80-4AD5-B5CC-8489D8199A48}" dt="2023-01-20T14:18:13.212" v="1041" actId="21"/>
          <ac:spMkLst>
            <pc:docMk/>
            <pc:sldMk cId="621564663" sldId="265"/>
            <ac:spMk id="3" creationId="{338E4B83-438B-0C25-D4BE-FD4CFA53CF1E}"/>
          </ac:spMkLst>
        </pc:spChg>
        <pc:spChg chg="del mod">
          <ac:chgData name="Carla Gambardella" userId="b8f1de88-cb1d-485a-b5da-4ec008bdfa28" providerId="ADAL" clId="{85DCE437-2A80-4AD5-B5CC-8489D8199A48}" dt="2023-01-20T14:17:45.770" v="1036" actId="21"/>
          <ac:spMkLst>
            <pc:docMk/>
            <pc:sldMk cId="621564663" sldId="265"/>
            <ac:spMk id="8" creationId="{BE10AEAA-BD37-39EE-34D3-80BC1A7B110D}"/>
          </ac:spMkLst>
        </pc:spChg>
        <pc:spChg chg="del">
          <ac:chgData name="Carla Gambardella" userId="b8f1de88-cb1d-485a-b5da-4ec008bdfa28" providerId="ADAL" clId="{85DCE437-2A80-4AD5-B5CC-8489D8199A48}" dt="2023-01-20T14:18:20.936" v="1042" actId="21"/>
          <ac:spMkLst>
            <pc:docMk/>
            <pc:sldMk cId="621564663" sldId="265"/>
            <ac:spMk id="11" creationId="{78721784-A4E6-43AD-ACBC-94B757FF221E}"/>
          </ac:spMkLst>
        </pc:spChg>
        <pc:spChg chg="del mod">
          <ac:chgData name="Carla Gambardella" userId="b8f1de88-cb1d-485a-b5da-4ec008bdfa28" providerId="ADAL" clId="{85DCE437-2A80-4AD5-B5CC-8489D8199A48}" dt="2023-01-20T14:18:29.757" v="1044" actId="21"/>
          <ac:spMkLst>
            <pc:docMk/>
            <pc:sldMk cId="621564663" sldId="265"/>
            <ac:spMk id="12" creationId="{56BF520A-AE01-E835-8EF5-29EC9B2E5819}"/>
          </ac:spMkLst>
        </pc:spChg>
        <pc:spChg chg="add mod">
          <ac:chgData name="Carla Gambardella" userId="b8f1de88-cb1d-485a-b5da-4ec008bdfa28" providerId="ADAL" clId="{85DCE437-2A80-4AD5-B5CC-8489D8199A48}" dt="2023-01-20T15:04:34.536" v="1851" actId="2711"/>
          <ac:spMkLst>
            <pc:docMk/>
            <pc:sldMk cId="621564663" sldId="265"/>
            <ac:spMk id="14" creationId="{E28A1984-8C16-3B24-FED6-3E9C34D9C8CA}"/>
          </ac:spMkLst>
        </pc:spChg>
        <pc:spChg chg="add mod">
          <ac:chgData name="Carla Gambardella" userId="b8f1de88-cb1d-485a-b5da-4ec008bdfa28" providerId="ADAL" clId="{85DCE437-2A80-4AD5-B5CC-8489D8199A48}" dt="2023-01-20T15:04:09.325" v="1848" actId="113"/>
          <ac:spMkLst>
            <pc:docMk/>
            <pc:sldMk cId="621564663" sldId="265"/>
            <ac:spMk id="15" creationId="{5C73A97A-EFB3-C634-914F-C3F3C1191B75}"/>
          </ac:spMkLst>
        </pc:spChg>
        <pc:spChg chg="add mod">
          <ac:chgData name="Carla Gambardella" userId="b8f1de88-cb1d-485a-b5da-4ec008bdfa28" providerId="ADAL" clId="{85DCE437-2A80-4AD5-B5CC-8489D8199A48}" dt="2023-01-20T15:04:05.163" v="1847" actId="113"/>
          <ac:spMkLst>
            <pc:docMk/>
            <pc:sldMk cId="621564663" sldId="265"/>
            <ac:spMk id="16" creationId="{BD52C363-9369-7FA7-B765-D73C9E8C3CE0}"/>
          </ac:spMkLst>
        </pc:spChg>
        <pc:spChg chg="add mod">
          <ac:chgData name="Carla Gambardella" userId="b8f1de88-cb1d-485a-b5da-4ec008bdfa28" providerId="ADAL" clId="{85DCE437-2A80-4AD5-B5CC-8489D8199A48}" dt="2023-01-20T15:04:24.545" v="1850" actId="1076"/>
          <ac:spMkLst>
            <pc:docMk/>
            <pc:sldMk cId="621564663" sldId="265"/>
            <ac:spMk id="17" creationId="{F8C26525-3782-7F52-A1F2-B92FE308AB8D}"/>
          </ac:spMkLst>
        </pc:spChg>
        <pc:picChg chg="mod">
          <ac:chgData name="Carla Gambardella" userId="b8f1de88-cb1d-485a-b5da-4ec008bdfa28" providerId="ADAL" clId="{85DCE437-2A80-4AD5-B5CC-8489D8199A48}" dt="2023-01-20T14:21:06.545" v="1081" actId="29295"/>
          <ac:picMkLst>
            <pc:docMk/>
            <pc:sldMk cId="621564663" sldId="265"/>
            <ac:picMk id="5" creationId="{A8B6A2B0-7733-51E3-BED8-699D855F23F8}"/>
          </ac:picMkLst>
        </pc:picChg>
        <pc:picChg chg="mod">
          <ac:chgData name="Carla Gambardella" userId="b8f1de88-cb1d-485a-b5da-4ec008bdfa28" providerId="ADAL" clId="{85DCE437-2A80-4AD5-B5CC-8489D8199A48}" dt="2023-01-20T14:21:14.896" v="1088" actId="29295"/>
          <ac:picMkLst>
            <pc:docMk/>
            <pc:sldMk cId="621564663" sldId="265"/>
            <ac:picMk id="7" creationId="{3DD9024D-589E-B547-72A6-A685BD50A3F4}"/>
          </ac:picMkLst>
        </pc:picChg>
        <pc:picChg chg="mod">
          <ac:chgData name="Carla Gambardella" userId="b8f1de88-cb1d-485a-b5da-4ec008bdfa28" providerId="ADAL" clId="{85DCE437-2A80-4AD5-B5CC-8489D8199A48}" dt="2023-01-20T14:20:57.678" v="1073" actId="29295"/>
          <ac:picMkLst>
            <pc:docMk/>
            <pc:sldMk cId="621564663" sldId="265"/>
            <ac:picMk id="9" creationId="{502033BD-9E11-B5D3-3044-D3B8D66776A8}"/>
          </ac:picMkLst>
        </pc:picChg>
        <pc:picChg chg="add mod ord">
          <ac:chgData name="Carla Gambardella" userId="b8f1de88-cb1d-485a-b5da-4ec008bdfa28" providerId="ADAL" clId="{85DCE437-2A80-4AD5-B5CC-8489D8199A48}" dt="2023-01-20T13:58:19.781" v="692" actId="167"/>
          <ac:picMkLst>
            <pc:docMk/>
            <pc:sldMk cId="621564663" sldId="265"/>
            <ac:picMk id="13" creationId="{214BA700-FAFA-1871-16B5-37C11647E771}"/>
          </ac:picMkLst>
        </pc:picChg>
        <pc:picChg chg="add mod">
          <ac:chgData name="Carla Gambardella" userId="b8f1de88-cb1d-485a-b5da-4ec008bdfa28" providerId="ADAL" clId="{85DCE437-2A80-4AD5-B5CC-8489D8199A48}" dt="2023-01-20T15:02:37.689" v="1834" actId="571"/>
          <ac:picMkLst>
            <pc:docMk/>
            <pc:sldMk cId="621564663" sldId="265"/>
            <ac:picMk id="18" creationId="{CD4670EC-6F30-3A11-597B-D3C4E3CAB90C}"/>
          </ac:picMkLst>
        </pc:picChg>
        <pc:picChg chg="mod">
          <ac:chgData name="Carla Gambardella" userId="b8f1de88-cb1d-485a-b5da-4ec008bdfa28" providerId="ADAL" clId="{85DCE437-2A80-4AD5-B5CC-8489D8199A48}" dt="2023-01-20T14:21:19.014" v="1092"/>
          <ac:picMkLst>
            <pc:docMk/>
            <pc:sldMk cId="621564663" sldId="265"/>
            <ac:picMk id="3074" creationId="{F0D7B013-ED63-161B-B03C-5221B55D88FE}"/>
          </ac:picMkLst>
        </pc:picChg>
      </pc:sldChg>
      <pc:sldChg chg="addSp delSp modSp mod modAnim">
        <pc:chgData name="Carla Gambardella" userId="b8f1de88-cb1d-485a-b5da-4ec008bdfa28" providerId="ADAL" clId="{85DCE437-2A80-4AD5-B5CC-8489D8199A48}" dt="2023-01-22T16:47:36.751" v="2332" actId="1036"/>
        <pc:sldMkLst>
          <pc:docMk/>
          <pc:sldMk cId="2255326029" sldId="266"/>
        </pc:sldMkLst>
        <pc:spChg chg="del mod">
          <ac:chgData name="Carla Gambardella" userId="b8f1de88-cb1d-485a-b5da-4ec008bdfa28" providerId="ADAL" clId="{85DCE437-2A80-4AD5-B5CC-8489D8199A48}" dt="2023-01-20T14:28:18.181" v="1203"/>
          <ac:spMkLst>
            <pc:docMk/>
            <pc:sldMk cId="2255326029" sldId="266"/>
            <ac:spMk id="7" creationId="{E77B6659-4B75-DACD-1DB3-2E1FD5FC7CB3}"/>
          </ac:spMkLst>
        </pc:spChg>
        <pc:spChg chg="add mod">
          <ac:chgData name="Carla Gambardella" userId="b8f1de88-cb1d-485a-b5da-4ec008bdfa28" providerId="ADAL" clId="{85DCE437-2A80-4AD5-B5CC-8489D8199A48}" dt="2023-01-20T14:29:35.007" v="1217" actId="2711"/>
          <ac:spMkLst>
            <pc:docMk/>
            <pc:sldMk cId="2255326029" sldId="266"/>
            <ac:spMk id="9" creationId="{F0938057-F070-11EE-6268-CF04491FF84A}"/>
          </ac:spMkLst>
        </pc:spChg>
        <pc:spChg chg="add mod">
          <ac:chgData name="Carla Gambardella" userId="b8f1de88-cb1d-485a-b5da-4ec008bdfa28" providerId="ADAL" clId="{85DCE437-2A80-4AD5-B5CC-8489D8199A48}" dt="2023-01-20T15:08:27.992" v="1887" actId="571"/>
          <ac:spMkLst>
            <pc:docMk/>
            <pc:sldMk cId="2255326029" sldId="266"/>
            <ac:spMk id="12" creationId="{4AE8D630-B43E-88F2-187B-08AA4B689799}"/>
          </ac:spMkLst>
        </pc:spChg>
        <pc:picChg chg="mod modCrop">
          <ac:chgData name="Carla Gambardella" userId="b8f1de88-cb1d-485a-b5da-4ec008bdfa28" providerId="ADAL" clId="{85DCE437-2A80-4AD5-B5CC-8489D8199A48}" dt="2023-01-20T14:28:07.816" v="1195" actId="29295"/>
          <ac:picMkLst>
            <pc:docMk/>
            <pc:sldMk cId="2255326029" sldId="266"/>
            <ac:picMk id="3" creationId="{C74AEB6B-F6C5-7D1E-6753-B582CC0691A0}"/>
          </ac:picMkLst>
        </pc:picChg>
        <pc:picChg chg="mod">
          <ac:chgData name="Carla Gambardella" userId="b8f1de88-cb1d-485a-b5da-4ec008bdfa28" providerId="ADAL" clId="{85DCE437-2A80-4AD5-B5CC-8489D8199A48}" dt="2023-01-20T14:27:57.661" v="1183" actId="29295"/>
          <ac:picMkLst>
            <pc:docMk/>
            <pc:sldMk cId="2255326029" sldId="266"/>
            <ac:picMk id="4" creationId="{409F7C47-BC40-89B0-3738-8DEDD23271E1}"/>
          </ac:picMkLst>
        </pc:picChg>
        <pc:picChg chg="mod">
          <ac:chgData name="Carla Gambardella" userId="b8f1de88-cb1d-485a-b5da-4ec008bdfa28" providerId="ADAL" clId="{85DCE437-2A80-4AD5-B5CC-8489D8199A48}" dt="2023-01-20T14:28:13.165" v="1201" actId="29295"/>
          <ac:picMkLst>
            <pc:docMk/>
            <pc:sldMk cId="2255326029" sldId="266"/>
            <ac:picMk id="5" creationId="{D07A7886-3438-C817-5974-57F4856F5B9C}"/>
          </ac:picMkLst>
        </pc:picChg>
        <pc:picChg chg="mod">
          <ac:chgData name="Carla Gambardella" userId="b8f1de88-cb1d-485a-b5da-4ec008bdfa28" providerId="ADAL" clId="{85DCE437-2A80-4AD5-B5CC-8489D8199A48}" dt="2023-01-20T14:28:02.698" v="1189" actId="29295"/>
          <ac:picMkLst>
            <pc:docMk/>
            <pc:sldMk cId="2255326029" sldId="266"/>
            <ac:picMk id="6" creationId="{78C900D6-A0C2-5C07-7FEB-5A9907231C98}"/>
          </ac:picMkLst>
        </pc:picChg>
        <pc:picChg chg="add mod ord">
          <ac:chgData name="Carla Gambardella" userId="b8f1de88-cb1d-485a-b5da-4ec008bdfa28" providerId="ADAL" clId="{85DCE437-2A80-4AD5-B5CC-8489D8199A48}" dt="2023-01-22T16:47:36.751" v="2332" actId="1036"/>
          <ac:picMkLst>
            <pc:docMk/>
            <pc:sldMk cId="2255326029" sldId="266"/>
            <ac:picMk id="8" creationId="{4797C997-2474-B082-519D-9D5032036F5D}"/>
          </ac:picMkLst>
        </pc:picChg>
        <pc:picChg chg="add mod">
          <ac:chgData name="Carla Gambardella" userId="b8f1de88-cb1d-485a-b5da-4ec008bdfa28" providerId="ADAL" clId="{85DCE437-2A80-4AD5-B5CC-8489D8199A48}" dt="2023-01-20T15:08:27.992" v="1887" actId="571"/>
          <ac:picMkLst>
            <pc:docMk/>
            <pc:sldMk cId="2255326029" sldId="266"/>
            <ac:picMk id="10" creationId="{0B6B763C-E901-2CF9-E907-1CCEF3C67309}"/>
          </ac:picMkLst>
        </pc:picChg>
        <pc:picChg chg="add mod">
          <ac:chgData name="Carla Gambardella" userId="b8f1de88-cb1d-485a-b5da-4ec008bdfa28" providerId="ADAL" clId="{85DCE437-2A80-4AD5-B5CC-8489D8199A48}" dt="2023-01-20T15:08:27.992" v="1887" actId="571"/>
          <ac:picMkLst>
            <pc:docMk/>
            <pc:sldMk cId="2255326029" sldId="266"/>
            <ac:picMk id="11" creationId="{6452D20F-BA07-AFAB-07B2-1F6906A818EB}"/>
          </ac:picMkLst>
        </pc:picChg>
      </pc:sldChg>
      <pc:sldChg chg="addSp modSp mod modAnim">
        <pc:chgData name="Carla Gambardella" userId="b8f1de88-cb1d-485a-b5da-4ec008bdfa28" providerId="ADAL" clId="{85DCE437-2A80-4AD5-B5CC-8489D8199A48}" dt="2023-01-20T15:07:53.951" v="1884"/>
        <pc:sldMkLst>
          <pc:docMk/>
          <pc:sldMk cId="596630133" sldId="267"/>
        </pc:sldMkLst>
        <pc:spChg chg="mod">
          <ac:chgData name="Carla Gambardella" userId="b8f1de88-cb1d-485a-b5da-4ec008bdfa28" providerId="ADAL" clId="{85DCE437-2A80-4AD5-B5CC-8489D8199A48}" dt="2023-01-20T14:23:53.913" v="1124" actId="20577"/>
          <ac:spMkLst>
            <pc:docMk/>
            <pc:sldMk cId="596630133" sldId="267"/>
            <ac:spMk id="3" creationId="{B0DDD4FB-F95F-D7FF-2E54-A2032562BA7D}"/>
          </ac:spMkLst>
        </pc:spChg>
        <pc:spChg chg="add mod">
          <ac:chgData name="Carla Gambardella" userId="b8f1de88-cb1d-485a-b5da-4ec008bdfa28" providerId="ADAL" clId="{85DCE437-2A80-4AD5-B5CC-8489D8199A48}" dt="2023-01-20T14:24:40.356" v="1134" actId="1076"/>
          <ac:spMkLst>
            <pc:docMk/>
            <pc:sldMk cId="596630133" sldId="267"/>
            <ac:spMk id="6" creationId="{3E12877D-D91F-9A7D-E17D-CD4FE1B8BB2C}"/>
          </ac:spMkLst>
        </pc:spChg>
        <pc:picChg chg="add mod ord">
          <ac:chgData name="Carla Gambardella" userId="b8f1de88-cb1d-485a-b5da-4ec008bdfa28" providerId="ADAL" clId="{85DCE437-2A80-4AD5-B5CC-8489D8199A48}" dt="2023-01-20T14:23:36.820" v="1120" actId="167"/>
          <ac:picMkLst>
            <pc:docMk/>
            <pc:sldMk cId="596630133" sldId="267"/>
            <ac:picMk id="4" creationId="{D782BC24-AB03-5E47-48B8-A487A65672E5}"/>
          </ac:picMkLst>
        </pc:picChg>
        <pc:picChg chg="mod">
          <ac:chgData name="Carla Gambardella" userId="b8f1de88-cb1d-485a-b5da-4ec008bdfa28" providerId="ADAL" clId="{85DCE437-2A80-4AD5-B5CC-8489D8199A48}" dt="2023-01-20T14:24:59.999" v="1143" actId="29295"/>
          <ac:picMkLst>
            <pc:docMk/>
            <pc:sldMk cId="596630133" sldId="267"/>
            <ac:picMk id="5" creationId="{6327A3FA-1222-3E6B-294E-9A293A701CB3}"/>
          </ac:picMkLst>
        </pc:picChg>
      </pc:sldChg>
      <pc:sldChg chg="addSp delSp modSp mod modAnim">
        <pc:chgData name="Carla Gambardella" userId="b8f1de88-cb1d-485a-b5da-4ec008bdfa28" providerId="ADAL" clId="{85DCE437-2A80-4AD5-B5CC-8489D8199A48}" dt="2023-01-20T15:12:44.796" v="1893"/>
        <pc:sldMkLst>
          <pc:docMk/>
          <pc:sldMk cId="1417975675" sldId="268"/>
        </pc:sldMkLst>
        <pc:spChg chg="mod">
          <ac:chgData name="Carla Gambardella" userId="b8f1de88-cb1d-485a-b5da-4ec008bdfa28" providerId="ADAL" clId="{85DCE437-2A80-4AD5-B5CC-8489D8199A48}" dt="2023-01-20T14:30:28.919" v="1273" actId="1076"/>
          <ac:spMkLst>
            <pc:docMk/>
            <pc:sldMk cId="1417975675" sldId="268"/>
            <ac:spMk id="3" creationId="{2E70C380-EA9B-7BCA-F873-250FB3A964BA}"/>
          </ac:spMkLst>
        </pc:spChg>
        <pc:spChg chg="del mod">
          <ac:chgData name="Carla Gambardella" userId="b8f1de88-cb1d-485a-b5da-4ec008bdfa28" providerId="ADAL" clId="{85DCE437-2A80-4AD5-B5CC-8489D8199A48}" dt="2023-01-20T14:29:25.379" v="1216"/>
          <ac:spMkLst>
            <pc:docMk/>
            <pc:sldMk cId="1417975675" sldId="268"/>
            <ac:spMk id="4" creationId="{2BD63B15-1286-EB2C-F9D3-C8EA0E2EDAAC}"/>
          </ac:spMkLst>
        </pc:spChg>
        <pc:spChg chg="add mod">
          <ac:chgData name="Carla Gambardella" userId="b8f1de88-cb1d-485a-b5da-4ec008bdfa28" providerId="ADAL" clId="{85DCE437-2A80-4AD5-B5CC-8489D8199A48}" dt="2023-01-20T14:30:46.266" v="1275" actId="14100"/>
          <ac:spMkLst>
            <pc:docMk/>
            <pc:sldMk cId="1417975675" sldId="268"/>
            <ac:spMk id="8" creationId="{CBC6D278-818D-BE64-CD00-24F825E3F566}"/>
          </ac:spMkLst>
        </pc:spChg>
        <pc:picChg chg="mod modCrop">
          <ac:chgData name="Carla Gambardella" userId="b8f1de88-cb1d-485a-b5da-4ec008bdfa28" providerId="ADAL" clId="{85DCE437-2A80-4AD5-B5CC-8489D8199A48}" dt="2023-01-20T14:29:03.746" v="1211" actId="1076"/>
          <ac:picMkLst>
            <pc:docMk/>
            <pc:sldMk cId="1417975675" sldId="268"/>
            <ac:picMk id="5" creationId="{206A375B-AAAF-3853-115D-0A3E73EE9587}"/>
          </ac:picMkLst>
        </pc:picChg>
        <pc:picChg chg="add mod ord">
          <ac:chgData name="Carla Gambardella" userId="b8f1de88-cb1d-485a-b5da-4ec008bdfa28" providerId="ADAL" clId="{85DCE437-2A80-4AD5-B5CC-8489D8199A48}" dt="2023-01-20T14:29:56.373" v="1220" actId="1076"/>
          <ac:picMkLst>
            <pc:docMk/>
            <pc:sldMk cId="1417975675" sldId="268"/>
            <ac:picMk id="6" creationId="{C2CBE250-99F4-F75B-46CB-F71C18E29B78}"/>
          </ac:picMkLst>
        </pc:picChg>
        <pc:picChg chg="mod">
          <ac:chgData name="Carla Gambardella" userId="b8f1de88-cb1d-485a-b5da-4ec008bdfa28" providerId="ADAL" clId="{85DCE437-2A80-4AD5-B5CC-8489D8199A48}" dt="2023-01-20T14:29:09.346" v="1212" actId="1076"/>
          <ac:picMkLst>
            <pc:docMk/>
            <pc:sldMk cId="1417975675" sldId="268"/>
            <ac:picMk id="7" creationId="{6C34B44E-58D1-7EE3-6602-67272F2498D8}"/>
          </ac:picMkLst>
        </pc:picChg>
      </pc:sldChg>
      <pc:sldChg chg="addSp delSp modSp mod modAnim">
        <pc:chgData name="Carla Gambardella" userId="b8f1de88-cb1d-485a-b5da-4ec008bdfa28" providerId="ADAL" clId="{85DCE437-2A80-4AD5-B5CC-8489D8199A48}" dt="2023-01-20T15:13:24.125" v="1900"/>
        <pc:sldMkLst>
          <pc:docMk/>
          <pc:sldMk cId="2039851532" sldId="269"/>
        </pc:sldMkLst>
        <pc:spChg chg="mod">
          <ac:chgData name="Carla Gambardella" userId="b8f1de88-cb1d-485a-b5da-4ec008bdfa28" providerId="ADAL" clId="{85DCE437-2A80-4AD5-B5CC-8489D8199A48}" dt="2023-01-20T14:32:07.022" v="1296" actId="20577"/>
          <ac:spMkLst>
            <pc:docMk/>
            <pc:sldMk cId="2039851532" sldId="269"/>
            <ac:spMk id="2" creationId="{BFFD93C8-3B94-59AD-3E78-A2CC1DB1D132}"/>
          </ac:spMkLst>
        </pc:spChg>
        <pc:spChg chg="del">
          <ac:chgData name="Carla Gambardella" userId="b8f1de88-cb1d-485a-b5da-4ec008bdfa28" providerId="ADAL" clId="{85DCE437-2A80-4AD5-B5CC-8489D8199A48}" dt="2023-01-20T14:31:14.648" v="1278" actId="21"/>
          <ac:spMkLst>
            <pc:docMk/>
            <pc:sldMk cId="2039851532" sldId="269"/>
            <ac:spMk id="3" creationId="{103F36E8-6F4A-8ABF-F133-9E220D22F78D}"/>
          </ac:spMkLst>
        </pc:spChg>
        <pc:spChg chg="add mod">
          <ac:chgData name="Carla Gambardella" userId="b8f1de88-cb1d-485a-b5da-4ec008bdfa28" providerId="ADAL" clId="{85DCE437-2A80-4AD5-B5CC-8489D8199A48}" dt="2023-01-20T14:31:34.274" v="1282" actId="1076"/>
          <ac:spMkLst>
            <pc:docMk/>
            <pc:sldMk cId="2039851532" sldId="269"/>
            <ac:spMk id="6" creationId="{18AC6ABE-C9E0-24EA-6830-84ED50B19699}"/>
          </ac:spMkLst>
        </pc:spChg>
        <pc:picChg chg="add mod ord">
          <ac:chgData name="Carla Gambardella" userId="b8f1de88-cb1d-485a-b5da-4ec008bdfa28" providerId="ADAL" clId="{85DCE437-2A80-4AD5-B5CC-8489D8199A48}" dt="2023-01-20T14:30:59.400" v="1276" actId="167"/>
          <ac:picMkLst>
            <pc:docMk/>
            <pc:sldMk cId="2039851532" sldId="269"/>
            <ac:picMk id="4" creationId="{93EF553F-9BFB-E7BB-40CA-06D12C00E19E}"/>
          </ac:picMkLst>
        </pc:picChg>
        <pc:picChg chg="mod">
          <ac:chgData name="Carla Gambardella" userId="b8f1de88-cb1d-485a-b5da-4ec008bdfa28" providerId="ADAL" clId="{85DCE437-2A80-4AD5-B5CC-8489D8199A48}" dt="2023-01-20T14:32:18.650" v="1309" actId="29295"/>
          <ac:picMkLst>
            <pc:docMk/>
            <pc:sldMk cId="2039851532" sldId="269"/>
            <ac:picMk id="5" creationId="{EADEC4FB-615B-D2A9-1B43-EF42392D71A1}"/>
          </ac:picMkLst>
        </pc:picChg>
        <pc:picChg chg="mod">
          <ac:chgData name="Carla Gambardella" userId="b8f1de88-cb1d-485a-b5da-4ec008bdfa28" providerId="ADAL" clId="{85DCE437-2A80-4AD5-B5CC-8489D8199A48}" dt="2023-01-20T14:32:15.273" v="1304" actId="29295"/>
          <ac:picMkLst>
            <pc:docMk/>
            <pc:sldMk cId="2039851532" sldId="269"/>
            <ac:picMk id="7" creationId="{9A362F0D-25EB-D3BA-3EE5-609495B23323}"/>
          </ac:picMkLst>
        </pc:picChg>
      </pc:sldChg>
      <pc:sldChg chg="addSp delSp modSp mod modAnim">
        <pc:chgData name="Carla Gambardella" userId="b8f1de88-cb1d-485a-b5da-4ec008bdfa28" providerId="ADAL" clId="{85DCE437-2A80-4AD5-B5CC-8489D8199A48}" dt="2023-01-20T15:13:45.355" v="1903"/>
        <pc:sldMkLst>
          <pc:docMk/>
          <pc:sldMk cId="2273572038" sldId="270"/>
        </pc:sldMkLst>
        <pc:spChg chg="mod">
          <ac:chgData name="Carla Gambardella" userId="b8f1de88-cb1d-485a-b5da-4ec008bdfa28" providerId="ADAL" clId="{85DCE437-2A80-4AD5-B5CC-8489D8199A48}" dt="2023-01-20T14:33:27.071" v="1321" actId="1076"/>
          <ac:spMkLst>
            <pc:docMk/>
            <pc:sldMk cId="2273572038" sldId="270"/>
            <ac:spMk id="2" creationId="{55E00B17-97F1-5EED-A760-CBD5A5C69D1B}"/>
          </ac:spMkLst>
        </pc:spChg>
        <pc:spChg chg="del">
          <ac:chgData name="Carla Gambardella" userId="b8f1de88-cb1d-485a-b5da-4ec008bdfa28" providerId="ADAL" clId="{85DCE437-2A80-4AD5-B5CC-8489D8199A48}" dt="2023-01-20T14:32:47.919" v="1312" actId="21"/>
          <ac:spMkLst>
            <pc:docMk/>
            <pc:sldMk cId="2273572038" sldId="270"/>
            <ac:spMk id="3" creationId="{6B6D4C30-C153-A7F1-D76C-F923E7DB63F5}"/>
          </ac:spMkLst>
        </pc:spChg>
        <pc:spChg chg="add mod">
          <ac:chgData name="Carla Gambardella" userId="b8f1de88-cb1d-485a-b5da-4ec008bdfa28" providerId="ADAL" clId="{85DCE437-2A80-4AD5-B5CC-8489D8199A48}" dt="2023-01-20T14:33:22.973" v="1320" actId="1076"/>
          <ac:spMkLst>
            <pc:docMk/>
            <pc:sldMk cId="2273572038" sldId="270"/>
            <ac:spMk id="6" creationId="{650461B6-6985-96C3-47E8-D1072D5C69C1}"/>
          </ac:spMkLst>
        </pc:spChg>
        <pc:picChg chg="add mod ord">
          <ac:chgData name="Carla Gambardella" userId="b8f1de88-cb1d-485a-b5da-4ec008bdfa28" providerId="ADAL" clId="{85DCE437-2A80-4AD5-B5CC-8489D8199A48}" dt="2023-01-20T14:32:27.411" v="1310" actId="167"/>
          <ac:picMkLst>
            <pc:docMk/>
            <pc:sldMk cId="2273572038" sldId="270"/>
            <ac:picMk id="4" creationId="{91F8A6D4-19DB-A842-3D71-25290805D401}"/>
          </ac:picMkLst>
        </pc:picChg>
        <pc:picChg chg="mod">
          <ac:chgData name="Carla Gambardella" userId="b8f1de88-cb1d-485a-b5da-4ec008bdfa28" providerId="ADAL" clId="{85DCE437-2A80-4AD5-B5CC-8489D8199A48}" dt="2023-01-20T14:33:35.690" v="1330" actId="29295"/>
          <ac:picMkLst>
            <pc:docMk/>
            <pc:sldMk cId="2273572038" sldId="270"/>
            <ac:picMk id="5" creationId="{44427022-63D4-492C-A399-0ADEC580B63B}"/>
          </ac:picMkLst>
        </pc:picChg>
      </pc:sldChg>
      <pc:sldChg chg="addSp delSp modSp mod modAnim">
        <pc:chgData name="Carla Gambardella" userId="b8f1de88-cb1d-485a-b5da-4ec008bdfa28" providerId="ADAL" clId="{85DCE437-2A80-4AD5-B5CC-8489D8199A48}" dt="2023-01-20T15:14:12.578" v="1908"/>
        <pc:sldMkLst>
          <pc:docMk/>
          <pc:sldMk cId="2116391655" sldId="271"/>
        </pc:sldMkLst>
        <pc:spChg chg="mod">
          <ac:chgData name="Carla Gambardella" userId="b8f1de88-cb1d-485a-b5da-4ec008bdfa28" providerId="ADAL" clId="{85DCE437-2A80-4AD5-B5CC-8489D8199A48}" dt="2023-01-20T14:34:41.884" v="1342" actId="1076"/>
          <ac:spMkLst>
            <pc:docMk/>
            <pc:sldMk cId="2116391655" sldId="271"/>
            <ac:spMk id="2" creationId="{622DB1CE-A7CA-5980-7E64-B944342B3A84}"/>
          </ac:spMkLst>
        </pc:spChg>
        <pc:spChg chg="del">
          <ac:chgData name="Carla Gambardella" userId="b8f1de88-cb1d-485a-b5da-4ec008bdfa28" providerId="ADAL" clId="{85DCE437-2A80-4AD5-B5CC-8489D8199A48}" dt="2023-01-20T14:34:11.578" v="1333" actId="21"/>
          <ac:spMkLst>
            <pc:docMk/>
            <pc:sldMk cId="2116391655" sldId="271"/>
            <ac:spMk id="3" creationId="{F27752E0-C6A9-F736-7E01-E232ECE2FFA1}"/>
          </ac:spMkLst>
        </pc:spChg>
        <pc:spChg chg="add mod">
          <ac:chgData name="Carla Gambardella" userId="b8f1de88-cb1d-485a-b5da-4ec008bdfa28" providerId="ADAL" clId="{85DCE437-2A80-4AD5-B5CC-8489D8199A48}" dt="2023-01-20T14:35:33.749" v="1350" actId="255"/>
          <ac:spMkLst>
            <pc:docMk/>
            <pc:sldMk cId="2116391655" sldId="271"/>
            <ac:spMk id="5" creationId="{1F824334-F016-15AA-22B4-F1C965B3B67B}"/>
          </ac:spMkLst>
        </pc:spChg>
        <pc:picChg chg="add mod ord">
          <ac:chgData name="Carla Gambardella" userId="b8f1de88-cb1d-485a-b5da-4ec008bdfa28" providerId="ADAL" clId="{85DCE437-2A80-4AD5-B5CC-8489D8199A48}" dt="2023-01-20T14:33:40.845" v="1331" actId="167"/>
          <ac:picMkLst>
            <pc:docMk/>
            <pc:sldMk cId="2116391655" sldId="271"/>
            <ac:picMk id="4" creationId="{61C1282B-D3B0-03E8-36B1-5828738D9C7A}"/>
          </ac:picMkLst>
        </pc:picChg>
        <pc:picChg chg="mod">
          <ac:chgData name="Carla Gambardella" userId="b8f1de88-cb1d-485a-b5da-4ec008bdfa28" providerId="ADAL" clId="{85DCE437-2A80-4AD5-B5CC-8489D8199A48}" dt="2023-01-20T14:36:54.607" v="1390" actId="29295"/>
          <ac:picMkLst>
            <pc:docMk/>
            <pc:sldMk cId="2116391655" sldId="271"/>
            <ac:picMk id="6" creationId="{B6B28A56-3C5F-3B1E-5AA5-A931DFA22734}"/>
          </ac:picMkLst>
        </pc:picChg>
        <pc:picChg chg="mod">
          <ac:chgData name="Carla Gambardella" userId="b8f1de88-cb1d-485a-b5da-4ec008bdfa28" providerId="ADAL" clId="{85DCE437-2A80-4AD5-B5CC-8489D8199A48}" dt="2023-01-20T15:14:08.918" v="1907" actId="1076"/>
          <ac:picMkLst>
            <pc:docMk/>
            <pc:sldMk cId="2116391655" sldId="271"/>
            <ac:picMk id="7" creationId="{E1B71166-68E0-5288-89DC-B0F189CAC1F6}"/>
          </ac:picMkLst>
        </pc:picChg>
      </pc:sldChg>
      <pc:sldChg chg="addSp delSp modSp mod modAnim">
        <pc:chgData name="Carla Gambardella" userId="b8f1de88-cb1d-485a-b5da-4ec008bdfa28" providerId="ADAL" clId="{85DCE437-2A80-4AD5-B5CC-8489D8199A48}" dt="2023-01-20T15:14:34.325" v="1911"/>
        <pc:sldMkLst>
          <pc:docMk/>
          <pc:sldMk cId="3558902593" sldId="272"/>
        </pc:sldMkLst>
        <pc:spChg chg="mod">
          <ac:chgData name="Carla Gambardella" userId="b8f1de88-cb1d-485a-b5da-4ec008bdfa28" providerId="ADAL" clId="{85DCE437-2A80-4AD5-B5CC-8489D8199A48}" dt="2023-01-20T14:39:05.028" v="1423" actId="1076"/>
          <ac:spMkLst>
            <pc:docMk/>
            <pc:sldMk cId="3558902593" sldId="272"/>
            <ac:spMk id="2" creationId="{3448011C-0DFB-90C0-9C32-DE2C1874DB81}"/>
          </ac:spMkLst>
        </pc:spChg>
        <pc:spChg chg="del">
          <ac:chgData name="Carla Gambardella" userId="b8f1de88-cb1d-485a-b5da-4ec008bdfa28" providerId="ADAL" clId="{85DCE437-2A80-4AD5-B5CC-8489D8199A48}" dt="2023-01-20T14:37:32.770" v="1397" actId="21"/>
          <ac:spMkLst>
            <pc:docMk/>
            <pc:sldMk cId="3558902593" sldId="272"/>
            <ac:spMk id="6" creationId="{3786A422-A859-1594-58F8-00540BBD7250}"/>
          </ac:spMkLst>
        </pc:spChg>
        <pc:spChg chg="add mod">
          <ac:chgData name="Carla Gambardella" userId="b8f1de88-cb1d-485a-b5da-4ec008bdfa28" providerId="ADAL" clId="{85DCE437-2A80-4AD5-B5CC-8489D8199A48}" dt="2023-01-20T14:38:39.713" v="1412" actId="1076"/>
          <ac:spMkLst>
            <pc:docMk/>
            <pc:sldMk cId="3558902593" sldId="272"/>
            <ac:spMk id="10" creationId="{33288B1A-299A-3C58-1D6E-A9A45347CF72}"/>
          </ac:spMkLst>
        </pc:spChg>
        <pc:picChg chg="mod">
          <ac:chgData name="Carla Gambardella" userId="b8f1de88-cb1d-485a-b5da-4ec008bdfa28" providerId="ADAL" clId="{85DCE437-2A80-4AD5-B5CC-8489D8199A48}" dt="2023-01-20T14:38:49.343" v="1418" actId="29295"/>
          <ac:picMkLst>
            <pc:docMk/>
            <pc:sldMk cId="3558902593" sldId="272"/>
            <ac:picMk id="5" creationId="{4DE88E8E-3598-E90C-2E46-079D61E6F7BA}"/>
          </ac:picMkLst>
        </pc:picChg>
        <pc:picChg chg="mod">
          <ac:chgData name="Carla Gambardella" userId="b8f1de88-cb1d-485a-b5da-4ec008bdfa28" providerId="ADAL" clId="{85DCE437-2A80-4AD5-B5CC-8489D8199A48}" dt="2023-01-20T14:38:53.881" v="1422" actId="29295"/>
          <ac:picMkLst>
            <pc:docMk/>
            <pc:sldMk cId="3558902593" sldId="272"/>
            <ac:picMk id="7" creationId="{B47815B4-5197-1CF4-8B18-BD984A7239B9}"/>
          </ac:picMkLst>
        </pc:picChg>
        <pc:picChg chg="add mod ord">
          <ac:chgData name="Carla Gambardella" userId="b8f1de88-cb1d-485a-b5da-4ec008bdfa28" providerId="ADAL" clId="{85DCE437-2A80-4AD5-B5CC-8489D8199A48}" dt="2023-01-20T14:37:14.339" v="1394" actId="167"/>
          <ac:picMkLst>
            <pc:docMk/>
            <pc:sldMk cId="3558902593" sldId="272"/>
            <ac:picMk id="9" creationId="{D3F5DD67-CC16-7714-635E-6D9E2C2E1157}"/>
          </ac:picMkLst>
        </pc:picChg>
        <pc:inkChg chg="mod">
          <ac:chgData name="Carla Gambardella" userId="b8f1de88-cb1d-485a-b5da-4ec008bdfa28" providerId="ADAL" clId="{85DCE437-2A80-4AD5-B5CC-8489D8199A48}" dt="2023-01-20T14:38:16.440" v="1409" actId="1076"/>
          <ac:inkMkLst>
            <pc:docMk/>
            <pc:sldMk cId="3558902593" sldId="272"/>
            <ac:inkMk id="3" creationId="{46669AD1-1F09-9971-E3A7-972B6D8B8310}"/>
          </ac:inkMkLst>
        </pc:inkChg>
        <pc:inkChg chg="mod">
          <ac:chgData name="Carla Gambardella" userId="b8f1de88-cb1d-485a-b5da-4ec008bdfa28" providerId="ADAL" clId="{85DCE437-2A80-4AD5-B5CC-8489D8199A48}" dt="2023-01-20T14:38:10.042" v="1408" actId="1076"/>
          <ac:inkMkLst>
            <pc:docMk/>
            <pc:sldMk cId="3558902593" sldId="272"/>
            <ac:inkMk id="4" creationId="{6B6BB05D-F4A8-20BF-1283-1BD8707211B3}"/>
          </ac:inkMkLst>
        </pc:inkChg>
        <pc:inkChg chg="mod">
          <ac:chgData name="Carla Gambardella" userId="b8f1de88-cb1d-485a-b5da-4ec008bdfa28" providerId="ADAL" clId="{85DCE437-2A80-4AD5-B5CC-8489D8199A48}" dt="2023-01-20T14:38:21.171" v="1410" actId="1076"/>
          <ac:inkMkLst>
            <pc:docMk/>
            <pc:sldMk cId="3558902593" sldId="272"/>
            <ac:inkMk id="8" creationId="{11308669-99D1-8488-7A2B-B1D5C60393A2}"/>
          </ac:inkMkLst>
        </pc:inkChg>
      </pc:sldChg>
      <pc:sldChg chg="addSp delSp modSp mod modAnim">
        <pc:chgData name="Carla Gambardella" userId="b8f1de88-cb1d-485a-b5da-4ec008bdfa28" providerId="ADAL" clId="{85DCE437-2A80-4AD5-B5CC-8489D8199A48}" dt="2023-01-23T12:17:56.870" v="2491" actId="20577"/>
        <pc:sldMkLst>
          <pc:docMk/>
          <pc:sldMk cId="1218740874" sldId="273"/>
        </pc:sldMkLst>
        <pc:spChg chg="add mod">
          <ac:chgData name="Carla Gambardella" userId="b8f1de88-cb1d-485a-b5da-4ec008bdfa28" providerId="ADAL" clId="{85DCE437-2A80-4AD5-B5CC-8489D8199A48}" dt="2023-01-23T12:17:56.870" v="2491" actId="20577"/>
          <ac:spMkLst>
            <pc:docMk/>
            <pc:sldMk cId="1218740874" sldId="273"/>
            <ac:spMk id="4" creationId="{C9009845-44CA-5568-816C-C3370A058E3B}"/>
          </ac:spMkLst>
        </pc:spChg>
        <pc:spChg chg="del">
          <ac:chgData name="Carla Gambardella" userId="b8f1de88-cb1d-485a-b5da-4ec008bdfa28" providerId="ADAL" clId="{85DCE437-2A80-4AD5-B5CC-8489D8199A48}" dt="2023-01-20T14:39:26.731" v="1428" actId="21"/>
          <ac:spMkLst>
            <pc:docMk/>
            <pc:sldMk cId="1218740874" sldId="273"/>
            <ac:spMk id="15" creationId="{AB7C4177-14CA-D258-C3F1-0240CF25321E}"/>
          </ac:spMkLst>
        </pc:spChg>
        <pc:picChg chg="add mod ord">
          <ac:chgData name="Carla Gambardella" userId="b8f1de88-cb1d-485a-b5da-4ec008bdfa28" providerId="ADAL" clId="{85DCE437-2A80-4AD5-B5CC-8489D8199A48}" dt="2023-01-20T14:39:15.083" v="1425" actId="167"/>
          <ac:picMkLst>
            <pc:docMk/>
            <pc:sldMk cId="1218740874" sldId="273"/>
            <ac:picMk id="3" creationId="{791FBE2C-7EA0-4B59-F4EE-E4BD4350A9A8}"/>
          </ac:picMkLst>
        </pc:picChg>
        <pc:picChg chg="mod">
          <ac:chgData name="Carla Gambardella" userId="b8f1de88-cb1d-485a-b5da-4ec008bdfa28" providerId="ADAL" clId="{85DCE437-2A80-4AD5-B5CC-8489D8199A48}" dt="2023-01-20T14:42:07.997" v="1478" actId="1076"/>
          <ac:picMkLst>
            <pc:docMk/>
            <pc:sldMk cId="1218740874" sldId="273"/>
            <ac:picMk id="5" creationId="{CA238BE7-74F9-E31D-4E57-C88E8D85A43F}"/>
          </ac:picMkLst>
        </pc:picChg>
        <pc:picChg chg="mod ord">
          <ac:chgData name="Carla Gambardella" userId="b8f1de88-cb1d-485a-b5da-4ec008bdfa28" providerId="ADAL" clId="{85DCE437-2A80-4AD5-B5CC-8489D8199A48}" dt="2023-01-20T14:43:59.815" v="1502" actId="1076"/>
          <ac:picMkLst>
            <pc:docMk/>
            <pc:sldMk cId="1218740874" sldId="273"/>
            <ac:picMk id="16" creationId="{B866E7F0-CD2A-9320-AE8E-0A0FF29FF4B4}"/>
          </ac:picMkLst>
        </pc:picChg>
      </pc:sldChg>
      <pc:sldChg chg="addSp delSp modSp mod modAnim">
        <pc:chgData name="Carla Gambardella" userId="b8f1de88-cb1d-485a-b5da-4ec008bdfa28" providerId="ADAL" clId="{85DCE437-2A80-4AD5-B5CC-8489D8199A48}" dt="2023-01-24T14:14:54.041" v="2514"/>
        <pc:sldMkLst>
          <pc:docMk/>
          <pc:sldMk cId="3604722297" sldId="274"/>
        </pc:sldMkLst>
        <pc:spChg chg="mod">
          <ac:chgData name="Carla Gambardella" userId="b8f1de88-cb1d-485a-b5da-4ec008bdfa28" providerId="ADAL" clId="{85DCE437-2A80-4AD5-B5CC-8489D8199A48}" dt="2023-01-20T14:50:24.425" v="1675" actId="20577"/>
          <ac:spMkLst>
            <pc:docMk/>
            <pc:sldMk cId="3604722297" sldId="274"/>
            <ac:spMk id="2" creationId="{0051C26B-D1C8-EEC1-9D54-22ADE14363F7}"/>
          </ac:spMkLst>
        </pc:spChg>
        <pc:spChg chg="del">
          <ac:chgData name="Carla Gambardella" userId="b8f1de88-cb1d-485a-b5da-4ec008bdfa28" providerId="ADAL" clId="{85DCE437-2A80-4AD5-B5CC-8489D8199A48}" dt="2023-01-20T14:47:18.497" v="1563" actId="21"/>
          <ac:spMkLst>
            <pc:docMk/>
            <pc:sldMk cId="3604722297" sldId="274"/>
            <ac:spMk id="3" creationId="{E48792EE-2708-400D-DCD4-EB907F90BA82}"/>
          </ac:spMkLst>
        </pc:spChg>
        <pc:spChg chg="add mod">
          <ac:chgData name="Carla Gambardella" userId="b8f1de88-cb1d-485a-b5da-4ec008bdfa28" providerId="ADAL" clId="{85DCE437-2A80-4AD5-B5CC-8489D8199A48}" dt="2023-01-20T15:18:47.185" v="1939" actId="1076"/>
          <ac:spMkLst>
            <pc:docMk/>
            <pc:sldMk cId="3604722297" sldId="274"/>
            <ac:spMk id="6" creationId="{147B7DB7-78A8-4896-E62B-1ED9A8FC70E2}"/>
          </ac:spMkLst>
        </pc:spChg>
        <pc:spChg chg="add del mod">
          <ac:chgData name="Carla Gambardella" userId="b8f1de88-cb1d-485a-b5da-4ec008bdfa28" providerId="ADAL" clId="{85DCE437-2A80-4AD5-B5CC-8489D8199A48}" dt="2023-01-24T14:14:54.041" v="2514"/>
          <ac:spMkLst>
            <pc:docMk/>
            <pc:sldMk cId="3604722297" sldId="274"/>
            <ac:spMk id="10" creationId="{74DF5E34-0FE3-E75D-F670-1A61FE934362}"/>
          </ac:spMkLst>
        </pc:spChg>
        <pc:picChg chg="add mod ord">
          <ac:chgData name="Carla Gambardella" userId="b8f1de88-cb1d-485a-b5da-4ec008bdfa28" providerId="ADAL" clId="{85DCE437-2A80-4AD5-B5CC-8489D8199A48}" dt="2023-01-24T14:14:50.415" v="2512" actId="1036"/>
          <ac:picMkLst>
            <pc:docMk/>
            <pc:sldMk cId="3604722297" sldId="274"/>
            <ac:picMk id="4" creationId="{D0DB1DE7-F6D4-ABA5-43C5-023C93910C55}"/>
          </ac:picMkLst>
        </pc:picChg>
        <pc:picChg chg="mod">
          <ac:chgData name="Carla Gambardella" userId="b8f1de88-cb1d-485a-b5da-4ec008bdfa28" providerId="ADAL" clId="{85DCE437-2A80-4AD5-B5CC-8489D8199A48}" dt="2023-01-20T15:18:39.368" v="1937" actId="1076"/>
          <ac:picMkLst>
            <pc:docMk/>
            <pc:sldMk cId="3604722297" sldId="274"/>
            <ac:picMk id="5" creationId="{FF39AA81-E812-A4FA-EC67-7CE6450C8320}"/>
          </ac:picMkLst>
        </pc:picChg>
        <pc:picChg chg="mod">
          <ac:chgData name="Carla Gambardella" userId="b8f1de88-cb1d-485a-b5da-4ec008bdfa28" providerId="ADAL" clId="{85DCE437-2A80-4AD5-B5CC-8489D8199A48}" dt="2023-01-24T14:14:32.350" v="2510" actId="1076"/>
          <ac:picMkLst>
            <pc:docMk/>
            <pc:sldMk cId="3604722297" sldId="274"/>
            <ac:picMk id="7" creationId="{1C9D328E-4E6D-973F-4BD4-305C7C6AFD05}"/>
          </ac:picMkLst>
        </pc:picChg>
        <pc:picChg chg="mod modCrop">
          <ac:chgData name="Carla Gambardella" userId="b8f1de88-cb1d-485a-b5da-4ec008bdfa28" providerId="ADAL" clId="{85DCE437-2A80-4AD5-B5CC-8489D8199A48}" dt="2023-01-24T14:14:36.047" v="2511" actId="1076"/>
          <ac:picMkLst>
            <pc:docMk/>
            <pc:sldMk cId="3604722297" sldId="274"/>
            <ac:picMk id="9" creationId="{028067DD-E966-E1DA-AD8C-C79FE4C29F8E}"/>
          </ac:picMkLst>
        </pc:picChg>
      </pc:sldChg>
      <pc:sldChg chg="modSp del mod">
        <pc:chgData name="Carla Gambardella" userId="b8f1de88-cb1d-485a-b5da-4ec008bdfa28" providerId="ADAL" clId="{85DCE437-2A80-4AD5-B5CC-8489D8199A48}" dt="2023-01-20T13:56:15.281" v="671" actId="2696"/>
        <pc:sldMkLst>
          <pc:docMk/>
          <pc:sldMk cId="2710876576" sldId="275"/>
        </pc:sldMkLst>
        <pc:spChg chg="mod">
          <ac:chgData name="Carla Gambardella" userId="b8f1de88-cb1d-485a-b5da-4ec008bdfa28" providerId="ADAL" clId="{85DCE437-2A80-4AD5-B5CC-8489D8199A48}" dt="2023-01-20T13:17:16.834" v="0" actId="27636"/>
          <ac:spMkLst>
            <pc:docMk/>
            <pc:sldMk cId="2710876576" sldId="275"/>
            <ac:spMk id="2" creationId="{48AB45FE-5E7D-B492-21FD-C64713D44EC2}"/>
          </ac:spMkLst>
        </pc:spChg>
      </pc:sldChg>
      <pc:sldChg chg="addSp modSp mod modAnim">
        <pc:chgData name="Carla Gambardella" userId="b8f1de88-cb1d-485a-b5da-4ec008bdfa28" providerId="ADAL" clId="{85DCE437-2A80-4AD5-B5CC-8489D8199A48}" dt="2023-01-20T15:19:17.198" v="1940"/>
        <pc:sldMkLst>
          <pc:docMk/>
          <pc:sldMk cId="1695030674" sldId="276"/>
        </pc:sldMkLst>
        <pc:spChg chg="mod">
          <ac:chgData name="Carla Gambardella" userId="b8f1de88-cb1d-485a-b5da-4ec008bdfa28" providerId="ADAL" clId="{85DCE437-2A80-4AD5-B5CC-8489D8199A48}" dt="2023-01-20T14:49:12.904" v="1600" actId="207"/>
          <ac:spMkLst>
            <pc:docMk/>
            <pc:sldMk cId="1695030674" sldId="276"/>
            <ac:spMk id="3" creationId="{1D47F688-97E9-CC73-0ACA-3FFF4EC9D97F}"/>
          </ac:spMkLst>
        </pc:spChg>
        <pc:picChg chg="add mod ord">
          <ac:chgData name="Carla Gambardella" userId="b8f1de88-cb1d-485a-b5da-4ec008bdfa28" providerId="ADAL" clId="{85DCE437-2A80-4AD5-B5CC-8489D8199A48}" dt="2023-01-20T14:48:42.939" v="1598" actId="167"/>
          <ac:picMkLst>
            <pc:docMk/>
            <pc:sldMk cId="1695030674" sldId="276"/>
            <ac:picMk id="4" creationId="{055FFEAC-5E2F-A604-1481-A309F36D6B81}"/>
          </ac:picMkLst>
        </pc:picChg>
      </pc:sldChg>
      <pc:sldChg chg="addSp delSp modSp mod modAnim">
        <pc:chgData name="Carla Gambardella" userId="b8f1de88-cb1d-485a-b5da-4ec008bdfa28" providerId="ADAL" clId="{85DCE437-2A80-4AD5-B5CC-8489D8199A48}" dt="2023-01-20T14:56:46.322" v="1730" actId="20577"/>
        <pc:sldMkLst>
          <pc:docMk/>
          <pc:sldMk cId="3863769774" sldId="277"/>
        </pc:sldMkLst>
        <pc:spChg chg="mod">
          <ac:chgData name="Carla Gambardella" userId="b8f1de88-cb1d-485a-b5da-4ec008bdfa28" providerId="ADAL" clId="{85DCE437-2A80-4AD5-B5CC-8489D8199A48}" dt="2023-01-20T14:56:30.317" v="1726" actId="20577"/>
          <ac:spMkLst>
            <pc:docMk/>
            <pc:sldMk cId="3863769774" sldId="277"/>
            <ac:spMk id="2" creationId="{D2CCC6BB-276C-3B17-3429-2B3933B3FB02}"/>
          </ac:spMkLst>
        </pc:spChg>
        <pc:spChg chg="add mod">
          <ac:chgData name="Carla Gambardella" userId="b8f1de88-cb1d-485a-b5da-4ec008bdfa28" providerId="ADAL" clId="{85DCE437-2A80-4AD5-B5CC-8489D8199A48}" dt="2023-01-20T14:56:46.322" v="1730" actId="20577"/>
          <ac:spMkLst>
            <pc:docMk/>
            <pc:sldMk cId="3863769774" sldId="277"/>
            <ac:spMk id="4" creationId="{4192D840-391E-2F83-79A5-0950FD746AE2}"/>
          </ac:spMkLst>
        </pc:spChg>
        <pc:spChg chg="del mod">
          <ac:chgData name="Carla Gambardella" userId="b8f1de88-cb1d-485a-b5da-4ec008bdfa28" providerId="ADAL" clId="{85DCE437-2A80-4AD5-B5CC-8489D8199A48}" dt="2023-01-20T14:12:19.310" v="977"/>
          <ac:spMkLst>
            <pc:docMk/>
            <pc:sldMk cId="3863769774" sldId="277"/>
            <ac:spMk id="7" creationId="{A000A48D-B820-1934-A51C-4D923909E8DB}"/>
          </ac:spMkLst>
        </pc:spChg>
        <pc:spChg chg="del mod">
          <ac:chgData name="Carla Gambardella" userId="b8f1de88-cb1d-485a-b5da-4ec008bdfa28" providerId="ADAL" clId="{85DCE437-2A80-4AD5-B5CC-8489D8199A48}" dt="2023-01-20T14:12:19.310" v="975"/>
          <ac:spMkLst>
            <pc:docMk/>
            <pc:sldMk cId="3863769774" sldId="277"/>
            <ac:spMk id="9" creationId="{70E62AB7-9F32-C7A1-C160-77938E040630}"/>
          </ac:spMkLst>
        </pc:spChg>
        <pc:picChg chg="add mod ord">
          <ac:chgData name="Carla Gambardella" userId="b8f1de88-cb1d-485a-b5da-4ec008bdfa28" providerId="ADAL" clId="{85DCE437-2A80-4AD5-B5CC-8489D8199A48}" dt="2023-01-20T14:09:43.313" v="877" actId="167"/>
          <ac:picMkLst>
            <pc:docMk/>
            <pc:sldMk cId="3863769774" sldId="277"/>
            <ac:picMk id="3" creationId="{C90F4095-EC4C-663B-9F5C-1C1BCA1D66E8}"/>
          </ac:picMkLst>
        </pc:picChg>
        <pc:picChg chg="mod">
          <ac:chgData name="Carla Gambardella" userId="b8f1de88-cb1d-485a-b5da-4ec008bdfa28" providerId="ADAL" clId="{85DCE437-2A80-4AD5-B5CC-8489D8199A48}" dt="2023-01-20T14:56:17.124" v="1723" actId="1076"/>
          <ac:picMkLst>
            <pc:docMk/>
            <pc:sldMk cId="3863769774" sldId="277"/>
            <ac:picMk id="5" creationId="{CA7AD8B0-F369-93F2-7361-C2A9A77B82DD}"/>
          </ac:picMkLst>
        </pc:picChg>
        <pc:picChg chg="mod">
          <ac:chgData name="Carla Gambardella" userId="b8f1de88-cb1d-485a-b5da-4ec008bdfa28" providerId="ADAL" clId="{85DCE437-2A80-4AD5-B5CC-8489D8199A48}" dt="2023-01-20T14:11:56.244" v="969" actId="1076"/>
          <ac:picMkLst>
            <pc:docMk/>
            <pc:sldMk cId="3863769774" sldId="277"/>
            <ac:picMk id="16" creationId="{2994EF9F-B414-58F9-D808-DEDFBD0F98C4}"/>
          </ac:picMkLst>
        </pc:picChg>
      </pc:sldChg>
      <pc:sldChg chg="addSp delSp modSp mod addAnim delAnim modAnim">
        <pc:chgData name="Carla Gambardella" userId="b8f1de88-cb1d-485a-b5da-4ec008bdfa28" providerId="ADAL" clId="{85DCE437-2A80-4AD5-B5CC-8489D8199A48}" dt="2023-01-20T14:53:47.648" v="1703"/>
        <pc:sldMkLst>
          <pc:docMk/>
          <pc:sldMk cId="1233438089" sldId="278"/>
        </pc:sldMkLst>
        <pc:spChg chg="mod">
          <ac:chgData name="Carla Gambardella" userId="b8f1de88-cb1d-485a-b5da-4ec008bdfa28" providerId="ADAL" clId="{85DCE437-2A80-4AD5-B5CC-8489D8199A48}" dt="2023-01-20T14:06:52.575" v="814" actId="1076"/>
          <ac:spMkLst>
            <pc:docMk/>
            <pc:sldMk cId="1233438089" sldId="278"/>
            <ac:spMk id="2" creationId="{2ECCA7B4-6517-CD00-BE95-09DB22C6B9BA}"/>
          </ac:spMkLst>
        </pc:spChg>
        <pc:spChg chg="del mod">
          <ac:chgData name="Carla Gambardella" userId="b8f1de88-cb1d-485a-b5da-4ec008bdfa28" providerId="ADAL" clId="{85DCE437-2A80-4AD5-B5CC-8489D8199A48}" dt="2023-01-20T14:05:47.905" v="804" actId="21"/>
          <ac:spMkLst>
            <pc:docMk/>
            <pc:sldMk cId="1233438089" sldId="278"/>
            <ac:spMk id="3" creationId="{0E5CD463-6CBF-3A4A-1E95-285F10A78390}"/>
          </ac:spMkLst>
        </pc:spChg>
        <pc:spChg chg="add del mod">
          <ac:chgData name="Carla Gambardella" userId="b8f1de88-cb1d-485a-b5da-4ec008bdfa28" providerId="ADAL" clId="{85DCE437-2A80-4AD5-B5CC-8489D8199A48}" dt="2023-01-20T14:05:30.173" v="800" actId="47"/>
          <ac:spMkLst>
            <pc:docMk/>
            <pc:sldMk cId="1233438089" sldId="278"/>
            <ac:spMk id="4" creationId="{16ADBE20-291B-ADCC-3050-035E04736BD9}"/>
          </ac:spMkLst>
        </pc:spChg>
        <pc:spChg chg="add mod">
          <ac:chgData name="Carla Gambardella" userId="b8f1de88-cb1d-485a-b5da-4ec008bdfa28" providerId="ADAL" clId="{85DCE437-2A80-4AD5-B5CC-8489D8199A48}" dt="2023-01-20T14:06:30.031" v="811" actId="1076"/>
          <ac:spMkLst>
            <pc:docMk/>
            <pc:sldMk cId="1233438089" sldId="278"/>
            <ac:spMk id="8" creationId="{C1BA6586-7FB5-FD7A-62E7-A68EC12C327B}"/>
          </ac:spMkLst>
        </pc:spChg>
        <pc:picChg chg="mod">
          <ac:chgData name="Carla Gambardella" userId="b8f1de88-cb1d-485a-b5da-4ec008bdfa28" providerId="ADAL" clId="{85DCE437-2A80-4AD5-B5CC-8489D8199A48}" dt="2023-01-20T14:07:10.855" v="823" actId="29295"/>
          <ac:picMkLst>
            <pc:docMk/>
            <pc:sldMk cId="1233438089" sldId="278"/>
            <ac:picMk id="5" creationId="{38032951-0C26-C910-D167-1D8552F7C7D3}"/>
          </ac:picMkLst>
        </pc:picChg>
        <pc:picChg chg="add del mod ord">
          <ac:chgData name="Carla Gambardella" userId="b8f1de88-cb1d-485a-b5da-4ec008bdfa28" providerId="ADAL" clId="{85DCE437-2A80-4AD5-B5CC-8489D8199A48}" dt="2023-01-20T14:05:41.515" v="803" actId="21"/>
          <ac:picMkLst>
            <pc:docMk/>
            <pc:sldMk cId="1233438089" sldId="278"/>
            <ac:picMk id="6" creationId="{DB1D275A-3634-028B-EC1C-D0C2F6305B29}"/>
          </ac:picMkLst>
        </pc:picChg>
        <pc:picChg chg="mod">
          <ac:chgData name="Carla Gambardella" userId="b8f1de88-cb1d-485a-b5da-4ec008bdfa28" providerId="ADAL" clId="{85DCE437-2A80-4AD5-B5CC-8489D8199A48}" dt="2023-01-20T14:07:20.402" v="833" actId="29295"/>
          <ac:picMkLst>
            <pc:docMk/>
            <pc:sldMk cId="1233438089" sldId="278"/>
            <ac:picMk id="7" creationId="{78610F1C-7E16-79D4-82B0-A94E7991B6D9}"/>
          </ac:picMkLst>
        </pc:picChg>
      </pc:sldChg>
      <pc:sldChg chg="addSp delSp modSp mod modAnim">
        <pc:chgData name="Carla Gambardella" userId="b8f1de88-cb1d-485a-b5da-4ec008bdfa28" providerId="ADAL" clId="{85DCE437-2A80-4AD5-B5CC-8489D8199A48}" dt="2023-01-20T14:58:16.771" v="1744" actId="1076"/>
        <pc:sldMkLst>
          <pc:docMk/>
          <pc:sldMk cId="785054661" sldId="279"/>
        </pc:sldMkLst>
        <pc:spChg chg="del mod">
          <ac:chgData name="Carla Gambardella" userId="b8f1de88-cb1d-485a-b5da-4ec008bdfa28" providerId="ADAL" clId="{85DCE437-2A80-4AD5-B5CC-8489D8199A48}" dt="2023-01-20T14:15:07.765" v="1014"/>
          <ac:spMkLst>
            <pc:docMk/>
            <pc:sldMk cId="785054661" sldId="279"/>
            <ac:spMk id="4" creationId="{A73C9CCC-5DE4-5840-1407-70504563C10C}"/>
          </ac:spMkLst>
        </pc:spChg>
        <pc:spChg chg="add mod">
          <ac:chgData name="Carla Gambardella" userId="b8f1de88-cb1d-485a-b5da-4ec008bdfa28" providerId="ADAL" clId="{85DCE437-2A80-4AD5-B5CC-8489D8199A48}" dt="2023-01-20T14:58:16.771" v="1744" actId="1076"/>
          <ac:spMkLst>
            <pc:docMk/>
            <pc:sldMk cId="785054661" sldId="279"/>
            <ac:spMk id="6" creationId="{461E5CDB-9BCA-2D59-26C7-CA8E78DB22CE}"/>
          </ac:spMkLst>
        </pc:spChg>
        <pc:picChg chg="add mod ord">
          <ac:chgData name="Carla Gambardella" userId="b8f1de88-cb1d-485a-b5da-4ec008bdfa28" providerId="ADAL" clId="{85DCE437-2A80-4AD5-B5CC-8489D8199A48}" dt="2023-01-20T14:13:01.538" v="979" actId="167"/>
          <ac:picMkLst>
            <pc:docMk/>
            <pc:sldMk cId="785054661" sldId="279"/>
            <ac:picMk id="5" creationId="{2E5F6048-C631-FD8E-DBAD-B4C00D098172}"/>
          </ac:picMkLst>
        </pc:picChg>
        <pc:picChg chg="mod">
          <ac:chgData name="Carla Gambardella" userId="b8f1de88-cb1d-485a-b5da-4ec008bdfa28" providerId="ADAL" clId="{85DCE437-2A80-4AD5-B5CC-8489D8199A48}" dt="2023-01-20T14:14:39.648" v="1000" actId="29295"/>
          <ac:picMkLst>
            <pc:docMk/>
            <pc:sldMk cId="785054661" sldId="279"/>
            <ac:picMk id="8" creationId="{4E8E9764-EED2-7464-835A-F432CD7959F8}"/>
          </ac:picMkLst>
        </pc:picChg>
        <pc:picChg chg="mod">
          <ac:chgData name="Carla Gambardella" userId="b8f1de88-cb1d-485a-b5da-4ec008bdfa28" providerId="ADAL" clId="{85DCE437-2A80-4AD5-B5CC-8489D8199A48}" dt="2023-01-20T14:14:43.353" v="1004" actId="29295"/>
          <ac:picMkLst>
            <pc:docMk/>
            <pc:sldMk cId="785054661" sldId="279"/>
            <ac:picMk id="12" creationId="{2BFF736D-2FC3-E5B8-5BBF-B9F7C18F4745}"/>
          </ac:picMkLst>
        </pc:picChg>
        <pc:picChg chg="mod">
          <ac:chgData name="Carla Gambardella" userId="b8f1de88-cb1d-485a-b5da-4ec008bdfa28" providerId="ADAL" clId="{85DCE437-2A80-4AD5-B5CC-8489D8199A48}" dt="2023-01-20T14:57:43.053" v="1737" actId="1076"/>
          <ac:picMkLst>
            <pc:docMk/>
            <pc:sldMk cId="785054661" sldId="279"/>
            <ac:picMk id="14" creationId="{EAFB3190-741D-1104-A35D-7BDCF8AA2D08}"/>
          </ac:picMkLst>
        </pc:picChg>
        <pc:inkChg chg="mod">
          <ac:chgData name="Carla Gambardella" userId="b8f1de88-cb1d-485a-b5da-4ec008bdfa28" providerId="ADAL" clId="{85DCE437-2A80-4AD5-B5CC-8489D8199A48}" dt="2023-01-20T14:14:31.927" v="997" actId="1076"/>
          <ac:inkMkLst>
            <pc:docMk/>
            <pc:sldMk cId="785054661" sldId="279"/>
            <ac:inkMk id="3" creationId="{F2EFC1FD-EC49-AC1E-0B46-26C2533DEFD6}"/>
          </ac:inkMkLst>
        </pc:inkChg>
        <pc:inkChg chg="mod">
          <ac:chgData name="Carla Gambardella" userId="b8f1de88-cb1d-485a-b5da-4ec008bdfa28" providerId="ADAL" clId="{85DCE437-2A80-4AD5-B5CC-8489D8199A48}" dt="2023-01-20T14:14:25.663" v="996" actId="1076"/>
          <ac:inkMkLst>
            <pc:docMk/>
            <pc:sldMk cId="785054661" sldId="279"/>
            <ac:inkMk id="7" creationId="{40927567-ABAA-9F9A-AB7D-2C02948328B6}"/>
          </ac:inkMkLst>
        </pc:inkChg>
        <pc:inkChg chg="mod">
          <ac:chgData name="Carla Gambardella" userId="b8f1de88-cb1d-485a-b5da-4ec008bdfa28" providerId="ADAL" clId="{85DCE437-2A80-4AD5-B5CC-8489D8199A48}" dt="2023-01-20T14:14:21.292" v="995" actId="1076"/>
          <ac:inkMkLst>
            <pc:docMk/>
            <pc:sldMk cId="785054661" sldId="279"/>
            <ac:inkMk id="9" creationId="{09B69591-CA91-A533-D262-B52DD6980B0A}"/>
          </ac:inkMkLst>
        </pc:inkChg>
        <pc:inkChg chg="mod">
          <ac:chgData name="Carla Gambardella" userId="b8f1de88-cb1d-485a-b5da-4ec008bdfa28" providerId="ADAL" clId="{85DCE437-2A80-4AD5-B5CC-8489D8199A48}" dt="2023-01-20T14:57:48.516" v="1738" actId="1076"/>
          <ac:inkMkLst>
            <pc:docMk/>
            <pc:sldMk cId="785054661" sldId="279"/>
            <ac:inkMk id="10" creationId="{541F2F6C-A619-5862-98FB-F76FB04DBB84}"/>
          </ac:inkMkLst>
        </pc:inkChg>
      </pc:sldChg>
      <pc:sldChg chg="addSp delSp modSp mod modAnim">
        <pc:chgData name="Carla Gambardella" userId="b8f1de88-cb1d-485a-b5da-4ec008bdfa28" providerId="ADAL" clId="{85DCE437-2A80-4AD5-B5CC-8489D8199A48}" dt="2023-01-20T15:07:19.727" v="1878"/>
        <pc:sldMkLst>
          <pc:docMk/>
          <pc:sldMk cId="279485789" sldId="280"/>
        </pc:sldMkLst>
        <pc:spChg chg="mod">
          <ac:chgData name="Carla Gambardella" userId="b8f1de88-cb1d-485a-b5da-4ec008bdfa28" providerId="ADAL" clId="{85DCE437-2A80-4AD5-B5CC-8489D8199A48}" dt="2023-01-20T14:22:44.928" v="1108" actId="1076"/>
          <ac:spMkLst>
            <pc:docMk/>
            <pc:sldMk cId="279485789" sldId="280"/>
            <ac:spMk id="2" creationId="{98CAC9DC-ACA0-A749-5098-DE5C7A7CA5E8}"/>
          </ac:spMkLst>
        </pc:spChg>
        <pc:spChg chg="add mod">
          <ac:chgData name="Carla Gambardella" userId="b8f1de88-cb1d-485a-b5da-4ec008bdfa28" providerId="ADAL" clId="{85DCE437-2A80-4AD5-B5CC-8489D8199A48}" dt="2023-01-20T14:22:38.408" v="1107" actId="1076"/>
          <ac:spMkLst>
            <pc:docMk/>
            <pc:sldMk cId="279485789" sldId="280"/>
            <ac:spMk id="5" creationId="{FDBE9854-A081-5C0B-2E21-EECE838DF9BB}"/>
          </ac:spMkLst>
        </pc:spChg>
        <pc:spChg chg="del mod">
          <ac:chgData name="Carla Gambardella" userId="b8f1de88-cb1d-485a-b5da-4ec008bdfa28" providerId="ADAL" clId="{85DCE437-2A80-4AD5-B5CC-8489D8199A48}" dt="2023-01-20T14:23:32.938" v="1118"/>
          <ac:spMkLst>
            <pc:docMk/>
            <pc:sldMk cId="279485789" sldId="280"/>
            <ac:spMk id="8" creationId="{D46E43E8-96AD-27E6-15D9-575FC79F12F4}"/>
          </ac:spMkLst>
        </pc:spChg>
        <pc:spChg chg="mod">
          <ac:chgData name="Carla Gambardella" userId="b8f1de88-cb1d-485a-b5da-4ec008bdfa28" providerId="ADAL" clId="{85DCE437-2A80-4AD5-B5CC-8489D8199A48}" dt="2023-01-20T15:06:31.636" v="1871" actId="404"/>
          <ac:spMkLst>
            <pc:docMk/>
            <pc:sldMk cId="279485789" sldId="280"/>
            <ac:spMk id="9" creationId="{AB140047-854D-8D84-68BF-573847657C3A}"/>
          </ac:spMkLst>
        </pc:spChg>
        <pc:spChg chg="mod">
          <ac:chgData name="Carla Gambardella" userId="b8f1de88-cb1d-485a-b5da-4ec008bdfa28" providerId="ADAL" clId="{85DCE437-2A80-4AD5-B5CC-8489D8199A48}" dt="2023-01-20T15:06:25.507" v="1870" actId="1076"/>
          <ac:spMkLst>
            <pc:docMk/>
            <pc:sldMk cId="279485789" sldId="280"/>
            <ac:spMk id="10" creationId="{1CEC0C8B-2AA1-8BDE-C3B9-32B9D4463404}"/>
          </ac:spMkLst>
        </pc:spChg>
        <pc:spChg chg="mod">
          <ac:chgData name="Carla Gambardella" userId="b8f1de88-cb1d-485a-b5da-4ec008bdfa28" providerId="ADAL" clId="{85DCE437-2A80-4AD5-B5CC-8489D8199A48}" dt="2023-01-20T15:07:01.521" v="1877" actId="403"/>
          <ac:spMkLst>
            <pc:docMk/>
            <pc:sldMk cId="279485789" sldId="280"/>
            <ac:spMk id="12" creationId="{F49C85E2-DF44-B74A-9242-7767356079EF}"/>
          </ac:spMkLst>
        </pc:spChg>
        <pc:picChg chg="add mod ord">
          <ac:chgData name="Carla Gambardella" userId="b8f1de88-cb1d-485a-b5da-4ec008bdfa28" providerId="ADAL" clId="{85DCE437-2A80-4AD5-B5CC-8489D8199A48}" dt="2023-01-20T14:21:27.685" v="1093" actId="167"/>
          <ac:picMkLst>
            <pc:docMk/>
            <pc:sldMk cId="279485789" sldId="280"/>
            <ac:picMk id="3" creationId="{114BC202-C0C0-7FC8-EB9C-C633F7CC5820}"/>
          </ac:picMkLst>
        </pc:picChg>
        <pc:picChg chg="mod">
          <ac:chgData name="Carla Gambardella" userId="b8f1de88-cb1d-485a-b5da-4ec008bdfa28" providerId="ADAL" clId="{85DCE437-2A80-4AD5-B5CC-8489D8199A48}" dt="2023-01-20T14:22:52.605" v="1109" actId="14100"/>
          <ac:picMkLst>
            <pc:docMk/>
            <pc:sldMk cId="279485789" sldId="280"/>
            <ac:picMk id="4" creationId="{C2A7B375-78BF-C7A5-1D5C-4EC477F0F47A}"/>
          </ac:picMkLst>
        </pc:picChg>
      </pc:sldChg>
      <pc:sldChg chg="addSp delSp modSp mod modAnim">
        <pc:chgData name="Carla Gambardella" userId="b8f1de88-cb1d-485a-b5da-4ec008bdfa28" providerId="ADAL" clId="{85DCE437-2A80-4AD5-B5CC-8489D8199A48}" dt="2023-01-23T12:16:08.844" v="2484" actId="20577"/>
        <pc:sldMkLst>
          <pc:docMk/>
          <pc:sldMk cId="3872724718" sldId="281"/>
        </pc:sldMkLst>
        <pc:spChg chg="mod">
          <ac:chgData name="Carla Gambardella" userId="b8f1de88-cb1d-485a-b5da-4ec008bdfa28" providerId="ADAL" clId="{85DCE437-2A80-4AD5-B5CC-8489D8199A48}" dt="2023-01-20T14:43:40.668" v="1497" actId="1076"/>
          <ac:spMkLst>
            <pc:docMk/>
            <pc:sldMk cId="3872724718" sldId="281"/>
            <ac:spMk id="2" creationId="{8AE90A68-2571-B000-FBE8-C831E8E58C2D}"/>
          </ac:spMkLst>
        </pc:spChg>
        <pc:spChg chg="del">
          <ac:chgData name="Carla Gambardella" userId="b8f1de88-cb1d-485a-b5da-4ec008bdfa28" providerId="ADAL" clId="{85DCE437-2A80-4AD5-B5CC-8489D8199A48}" dt="2023-01-20T14:42:43.388" v="1485" actId="21"/>
          <ac:spMkLst>
            <pc:docMk/>
            <pc:sldMk cId="3872724718" sldId="281"/>
            <ac:spMk id="6" creationId="{F582D9C0-68E5-7828-2CF4-FD488BE87F7B}"/>
          </ac:spMkLst>
        </pc:spChg>
        <pc:spChg chg="add mod">
          <ac:chgData name="Carla Gambardella" userId="b8f1de88-cb1d-485a-b5da-4ec008bdfa28" providerId="ADAL" clId="{85DCE437-2A80-4AD5-B5CC-8489D8199A48}" dt="2023-01-23T12:16:08.844" v="2484" actId="20577"/>
          <ac:spMkLst>
            <pc:docMk/>
            <pc:sldMk cId="3872724718" sldId="281"/>
            <ac:spMk id="7" creationId="{ED54F886-96C0-EC0C-3AB5-523208F56F80}"/>
          </ac:spMkLst>
        </pc:spChg>
        <pc:picChg chg="add mod ord">
          <ac:chgData name="Carla Gambardella" userId="b8f1de88-cb1d-485a-b5da-4ec008bdfa28" providerId="ADAL" clId="{85DCE437-2A80-4AD5-B5CC-8489D8199A48}" dt="2023-01-20T14:42:16.710" v="1480" actId="167"/>
          <ac:picMkLst>
            <pc:docMk/>
            <pc:sldMk cId="3872724718" sldId="281"/>
            <ac:picMk id="3" creationId="{2DF31E81-DAB3-9F92-27D7-A26AFC8ED8DE}"/>
          </ac:picMkLst>
        </pc:picChg>
        <pc:picChg chg="mod">
          <ac:chgData name="Carla Gambardella" userId="b8f1de88-cb1d-485a-b5da-4ec008bdfa28" providerId="ADAL" clId="{85DCE437-2A80-4AD5-B5CC-8489D8199A48}" dt="2023-01-20T14:46:19.308" v="1546" actId="29295"/>
          <ac:picMkLst>
            <pc:docMk/>
            <pc:sldMk cId="3872724718" sldId="281"/>
            <ac:picMk id="4" creationId="{2A8721E4-CFB3-C0A5-966F-DF8E2BCD454D}"/>
          </ac:picMkLst>
        </pc:picChg>
        <pc:picChg chg="mod">
          <ac:chgData name="Carla Gambardella" userId="b8f1de88-cb1d-485a-b5da-4ec008bdfa28" providerId="ADAL" clId="{85DCE437-2A80-4AD5-B5CC-8489D8199A48}" dt="2023-01-20T14:46:05.058" v="1534" actId="29295"/>
          <ac:picMkLst>
            <pc:docMk/>
            <pc:sldMk cId="3872724718" sldId="281"/>
            <ac:picMk id="5" creationId="{3FAFAA88-3CA2-AF72-2297-8D87112E9D7F}"/>
          </ac:picMkLst>
        </pc:picChg>
      </pc:sldChg>
      <pc:sldChg chg="addSp delSp modSp mod modAnim">
        <pc:chgData name="Carla Gambardella" userId="b8f1de88-cb1d-485a-b5da-4ec008bdfa28" providerId="ADAL" clId="{85DCE437-2A80-4AD5-B5CC-8489D8199A48}" dt="2023-01-20T15:16:37.757" v="1919"/>
        <pc:sldMkLst>
          <pc:docMk/>
          <pc:sldMk cId="1661680837" sldId="282"/>
        </pc:sldMkLst>
        <pc:spChg chg="del">
          <ac:chgData name="Carla Gambardella" userId="b8f1de88-cb1d-485a-b5da-4ec008bdfa28" providerId="ADAL" clId="{85DCE437-2A80-4AD5-B5CC-8489D8199A48}" dt="2023-01-20T14:44:53.340" v="1515" actId="21"/>
          <ac:spMkLst>
            <pc:docMk/>
            <pc:sldMk cId="1661680837" sldId="282"/>
            <ac:spMk id="6" creationId="{66E6C86F-E61A-8C55-DADB-92D2A6EB8C21}"/>
          </ac:spMkLst>
        </pc:spChg>
        <pc:spChg chg="add mod">
          <ac:chgData name="Carla Gambardella" userId="b8f1de88-cb1d-485a-b5da-4ec008bdfa28" providerId="ADAL" clId="{85DCE437-2A80-4AD5-B5CC-8489D8199A48}" dt="2023-01-20T14:45:51.550" v="1526" actId="1076"/>
          <ac:spMkLst>
            <pc:docMk/>
            <pc:sldMk cId="1661680837" sldId="282"/>
            <ac:spMk id="7" creationId="{9BA4D138-3859-290A-DDD6-C52EB1A6583F}"/>
          </ac:spMkLst>
        </pc:spChg>
        <pc:spChg chg="mod">
          <ac:chgData name="Carla Gambardella" userId="b8f1de88-cb1d-485a-b5da-4ec008bdfa28" providerId="ADAL" clId="{85DCE437-2A80-4AD5-B5CC-8489D8199A48}" dt="2023-01-20T14:49:57.057" v="1641" actId="20577"/>
          <ac:spMkLst>
            <pc:docMk/>
            <pc:sldMk cId="1661680837" sldId="282"/>
            <ac:spMk id="8" creationId="{83408B08-061B-A0CB-40C1-41F115A81ED9}"/>
          </ac:spMkLst>
        </pc:spChg>
        <pc:picChg chg="add mod ord">
          <ac:chgData name="Carla Gambardella" userId="b8f1de88-cb1d-485a-b5da-4ec008bdfa28" providerId="ADAL" clId="{85DCE437-2A80-4AD5-B5CC-8489D8199A48}" dt="2023-01-20T14:44:21.568" v="1506" actId="167"/>
          <ac:picMkLst>
            <pc:docMk/>
            <pc:sldMk cId="1661680837" sldId="282"/>
            <ac:picMk id="3" creationId="{C2DC37D2-29F5-9B83-AEB6-3842AF8257FA}"/>
          </ac:picMkLst>
        </pc:picChg>
        <pc:picChg chg="mod">
          <ac:chgData name="Carla Gambardella" userId="b8f1de88-cb1d-485a-b5da-4ec008bdfa28" providerId="ADAL" clId="{85DCE437-2A80-4AD5-B5CC-8489D8199A48}" dt="2023-01-20T14:46:29.830" v="1550" actId="29295"/>
          <ac:picMkLst>
            <pc:docMk/>
            <pc:sldMk cId="1661680837" sldId="282"/>
            <ac:picMk id="4" creationId="{9BC7452D-7F1E-90B3-F7E9-B67EF817618C}"/>
          </ac:picMkLst>
        </pc:picChg>
        <pc:picChg chg="mod">
          <ac:chgData name="Carla Gambardella" userId="b8f1de88-cb1d-485a-b5da-4ec008bdfa28" providerId="ADAL" clId="{85DCE437-2A80-4AD5-B5CC-8489D8199A48}" dt="2023-01-20T14:46:34.558" v="1555" actId="29295"/>
          <ac:picMkLst>
            <pc:docMk/>
            <pc:sldMk cId="1661680837" sldId="282"/>
            <ac:picMk id="5" creationId="{AD7110E8-AA53-B15E-505F-2D6DD56755CF}"/>
          </ac:picMkLst>
        </pc:picChg>
      </pc:sldChg>
      <pc:sldChg chg="modSp add mod modAnim">
        <pc:chgData name="Carla Gambardella" userId="b8f1de88-cb1d-485a-b5da-4ec008bdfa28" providerId="ADAL" clId="{85DCE437-2A80-4AD5-B5CC-8489D8199A48}" dt="2023-01-20T15:27:25.207" v="1954"/>
        <pc:sldMkLst>
          <pc:docMk/>
          <pc:sldMk cId="2415841399" sldId="283"/>
        </pc:sldMkLst>
        <pc:spChg chg="mod">
          <ac:chgData name="Carla Gambardella" userId="b8f1de88-cb1d-485a-b5da-4ec008bdfa28" providerId="ADAL" clId="{85DCE437-2A80-4AD5-B5CC-8489D8199A48}" dt="2023-01-20T13:42:14.060" v="515"/>
          <ac:spMkLst>
            <pc:docMk/>
            <pc:sldMk cId="2415841399" sldId="283"/>
            <ac:spMk id="4" creationId="{D2B3DF1B-7B20-92A7-B4CA-CCE919F6A7AD}"/>
          </ac:spMkLst>
        </pc:spChg>
        <pc:spChg chg="mod">
          <ac:chgData name="Carla Gambardella" userId="b8f1de88-cb1d-485a-b5da-4ec008bdfa28" providerId="ADAL" clId="{85DCE437-2A80-4AD5-B5CC-8489D8199A48}" dt="2023-01-20T13:42:26.116" v="516"/>
          <ac:spMkLst>
            <pc:docMk/>
            <pc:sldMk cId="2415841399" sldId="283"/>
            <ac:spMk id="5" creationId="{13FD5797-2F04-3338-F5C9-BF2B1043D746}"/>
          </ac:spMkLst>
        </pc:spChg>
        <pc:spChg chg="mod">
          <ac:chgData name="Carla Gambardella" userId="b8f1de88-cb1d-485a-b5da-4ec008bdfa28" providerId="ADAL" clId="{85DCE437-2A80-4AD5-B5CC-8489D8199A48}" dt="2023-01-20T13:44:11.971" v="532" actId="20577"/>
          <ac:spMkLst>
            <pc:docMk/>
            <pc:sldMk cId="2415841399" sldId="283"/>
            <ac:spMk id="6" creationId="{AB71711F-EFD0-CE1D-4044-429A1790BD89}"/>
          </ac:spMkLst>
        </pc:spChg>
        <pc:spChg chg="mod">
          <ac:chgData name="Carla Gambardella" userId="b8f1de88-cb1d-485a-b5da-4ec008bdfa28" providerId="ADAL" clId="{85DCE437-2A80-4AD5-B5CC-8489D8199A48}" dt="2023-01-20T13:43:16.360" v="521" actId="255"/>
          <ac:spMkLst>
            <pc:docMk/>
            <pc:sldMk cId="2415841399" sldId="283"/>
            <ac:spMk id="7" creationId="{50A34957-C7DA-0AAF-6218-2FF4B8AA46C0}"/>
          </ac:spMkLst>
        </pc:spChg>
        <pc:spChg chg="mod">
          <ac:chgData name="Carla Gambardella" userId="b8f1de88-cb1d-485a-b5da-4ec008bdfa28" providerId="ADAL" clId="{85DCE437-2A80-4AD5-B5CC-8489D8199A48}" dt="2023-01-20T13:43:27.315" v="525" actId="20577"/>
          <ac:spMkLst>
            <pc:docMk/>
            <pc:sldMk cId="2415841399" sldId="283"/>
            <ac:spMk id="8" creationId="{9396ED91-A003-EBB0-8EBF-3ED64EEE7222}"/>
          </ac:spMkLst>
        </pc:spChg>
      </pc:sldChg>
      <pc:sldChg chg="modSp add del mod">
        <pc:chgData name="Carla Gambardella" userId="b8f1de88-cb1d-485a-b5da-4ec008bdfa28" providerId="ADAL" clId="{85DCE437-2A80-4AD5-B5CC-8489D8199A48}" dt="2023-01-20T13:30:15.545" v="259" actId="2696"/>
        <pc:sldMkLst>
          <pc:docMk/>
          <pc:sldMk cId="3615420547" sldId="283"/>
        </pc:sldMkLst>
        <pc:spChg chg="mod">
          <ac:chgData name="Carla Gambardella" userId="b8f1de88-cb1d-485a-b5da-4ec008bdfa28" providerId="ADAL" clId="{85DCE437-2A80-4AD5-B5CC-8489D8199A48}" dt="2023-01-20T13:26:03.119" v="31" actId="14100"/>
          <ac:spMkLst>
            <pc:docMk/>
            <pc:sldMk cId="3615420547" sldId="283"/>
            <ac:spMk id="2" creationId="{273AE049-13DA-9FE5-B6A8-58F32A940A69}"/>
          </ac:spMkLst>
        </pc:spChg>
        <pc:picChg chg="mod">
          <ac:chgData name="Carla Gambardella" userId="b8f1de88-cb1d-485a-b5da-4ec008bdfa28" providerId="ADAL" clId="{85DCE437-2A80-4AD5-B5CC-8489D8199A48}" dt="2023-01-20T13:25:49.449" v="27" actId="1076"/>
          <ac:picMkLst>
            <pc:docMk/>
            <pc:sldMk cId="3615420547" sldId="283"/>
            <ac:picMk id="5" creationId="{B3A876AB-A529-708C-E11A-E5B791EC8162}"/>
          </ac:picMkLst>
        </pc:picChg>
      </pc:sldChg>
      <pc:sldMasterChg chg="setBg modSldLayout">
        <pc:chgData name="Carla Gambardella" userId="b8f1de88-cb1d-485a-b5da-4ec008bdfa28" providerId="ADAL" clId="{85DCE437-2A80-4AD5-B5CC-8489D8199A48}" dt="2023-01-20T13:50:17.915" v="564"/>
        <pc:sldMasterMkLst>
          <pc:docMk/>
          <pc:sldMasterMk cId="495112263" sldId="2147483684"/>
        </pc:sldMasterMkLst>
        <pc:sldLayoutChg chg="setBg">
          <pc:chgData name="Carla Gambardella" userId="b8f1de88-cb1d-485a-b5da-4ec008bdfa28" providerId="ADAL" clId="{85DCE437-2A80-4AD5-B5CC-8489D8199A48}" dt="2023-01-20T13:50:17.915" v="564"/>
          <pc:sldLayoutMkLst>
            <pc:docMk/>
            <pc:sldMasterMk cId="495112263" sldId="2147483684"/>
            <pc:sldLayoutMk cId="964482139" sldId="2147483685"/>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1238209235" sldId="2147483686"/>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3028041218" sldId="2147483687"/>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1121967169" sldId="2147483688"/>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659227486" sldId="2147483689"/>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1455022611" sldId="2147483690"/>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227035139" sldId="2147483691"/>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4218820577" sldId="2147483692"/>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873875170" sldId="2147483693"/>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3022285278" sldId="2147483694"/>
          </pc:sldLayoutMkLst>
        </pc:sldLayoutChg>
        <pc:sldLayoutChg chg="setBg">
          <pc:chgData name="Carla Gambardella" userId="b8f1de88-cb1d-485a-b5da-4ec008bdfa28" providerId="ADAL" clId="{85DCE437-2A80-4AD5-B5CC-8489D8199A48}" dt="2023-01-20T13:50:17.915" v="564"/>
          <pc:sldLayoutMkLst>
            <pc:docMk/>
            <pc:sldMasterMk cId="495112263" sldId="2147483684"/>
            <pc:sldLayoutMk cId="1289486379" sldId="2147483695"/>
          </pc:sldLayoutMkLst>
        </pc:sldLayoutChg>
      </pc:sldMasterChg>
    </pc:docChg>
  </pc:docChgLst>
  <pc:docChgLst>
    <pc:chgData name="Carla Gambardella" userId="S::carla.gambardella001@studenti.uniparthenope.it::b8f1de88-cb1d-485a-b5da-4ec008bdfa28" providerId="AD" clId="Web-{BDF7C6EB-51BF-498C-8E9A-149B85F69996}"/>
    <pc:docChg chg="modSld addMainMaster delMainMaster">
      <pc:chgData name="Carla Gambardella" userId="S::carla.gambardella001@studenti.uniparthenope.it::b8f1de88-cb1d-485a-b5da-4ec008bdfa28" providerId="AD" clId="Web-{BDF7C6EB-51BF-498C-8E9A-149B85F69996}" dt="2023-01-19T14:30:17.269" v="409"/>
      <pc:docMkLst>
        <pc:docMk/>
      </pc:docMkLst>
      <pc:sldChg chg="modSp mod modClrScheme chgLayout">
        <pc:chgData name="Carla Gambardella" userId="S::carla.gambardella001@studenti.uniparthenope.it::b8f1de88-cb1d-485a-b5da-4ec008bdfa28" providerId="AD" clId="Web-{BDF7C6EB-51BF-498C-8E9A-149B85F69996}" dt="2023-01-19T14:02:47.131" v="6"/>
        <pc:sldMkLst>
          <pc:docMk/>
          <pc:sldMk cId="470636112" sldId="256"/>
        </pc:sldMkLst>
        <pc:spChg chg="mod ord">
          <ac:chgData name="Carla Gambardella" userId="S::carla.gambardella001@studenti.uniparthenope.it::b8f1de88-cb1d-485a-b5da-4ec008bdfa28" providerId="AD" clId="Web-{BDF7C6EB-51BF-498C-8E9A-149B85F69996}" dt="2023-01-19T14:02:47.131" v="6"/>
          <ac:spMkLst>
            <pc:docMk/>
            <pc:sldMk cId="470636112" sldId="256"/>
            <ac:spMk id="2" creationId="{273AE049-13DA-9FE5-B6A8-58F32A940A69}"/>
          </ac:spMkLst>
        </pc:spChg>
        <pc:spChg chg="mod ord">
          <ac:chgData name="Carla Gambardella" userId="S::carla.gambardella001@studenti.uniparthenope.it::b8f1de88-cb1d-485a-b5da-4ec008bdfa28" providerId="AD" clId="Web-{BDF7C6EB-51BF-498C-8E9A-149B85F69996}" dt="2023-01-19T14:02:47.131" v="6"/>
          <ac:spMkLst>
            <pc:docMk/>
            <pc:sldMk cId="470636112" sldId="256"/>
            <ac:spMk id="3" creationId="{49A06A17-8F83-5FAB-C070-D6BF28770FD5}"/>
          </ac:spMkLst>
        </pc:spChg>
      </pc:sldChg>
      <pc:sldChg chg="addSp delSp modSp mod setBg modClrScheme delDesignElem chgLayout">
        <pc:chgData name="Carla Gambardella" userId="S::carla.gambardella001@studenti.uniparthenope.it::b8f1de88-cb1d-485a-b5da-4ec008bdfa28" providerId="AD" clId="Web-{BDF7C6EB-51BF-498C-8E9A-149B85F69996}" dt="2023-01-19T14:04:22.119" v="11" actId="1076"/>
        <pc:sldMkLst>
          <pc:docMk/>
          <pc:sldMk cId="2472471766" sldId="257"/>
        </pc:sldMkLst>
        <pc:spChg chg="mod ord">
          <ac:chgData name="Carla Gambardella" userId="S::carla.gambardella001@studenti.uniparthenope.it::b8f1de88-cb1d-485a-b5da-4ec008bdfa28" providerId="AD" clId="Web-{BDF7C6EB-51BF-498C-8E9A-149B85F69996}" dt="2023-01-19T14:04:22.119" v="11" actId="1076"/>
          <ac:spMkLst>
            <pc:docMk/>
            <pc:sldMk cId="2472471766" sldId="257"/>
            <ac:spMk id="2" creationId="{3611C402-12FC-7556-F5B4-A5FBE3A5CA4F}"/>
          </ac:spMkLst>
        </pc:spChg>
        <pc:spChg chg="mod">
          <ac:chgData name="Carla Gambardella" userId="S::carla.gambardella001@studenti.uniparthenope.it::b8f1de88-cb1d-485a-b5da-4ec008bdfa28" providerId="AD" clId="Web-{BDF7C6EB-51BF-498C-8E9A-149B85F69996}" dt="2023-01-19T14:01:31.722" v="3"/>
          <ac:spMkLst>
            <pc:docMk/>
            <pc:sldMk cId="2472471766" sldId="257"/>
            <ac:spMk id="9" creationId="{18561180-8EB0-BFCC-6F00-EAFE75670447}"/>
          </ac:spMkLst>
        </pc:spChg>
        <pc:spChg chg="mod">
          <ac:chgData name="Carla Gambardella" userId="S::carla.gambardella001@studenti.uniparthenope.it::b8f1de88-cb1d-485a-b5da-4ec008bdfa28" providerId="AD" clId="Web-{BDF7C6EB-51BF-498C-8E9A-149B85F69996}" dt="2023-01-19T14:01:31.722" v="3"/>
          <ac:spMkLst>
            <pc:docMk/>
            <pc:sldMk cId="2472471766" sldId="257"/>
            <ac:spMk id="10" creationId="{6DD5163C-B182-AFB2-23C1-6D667D64E217}"/>
          </ac:spMkLst>
        </pc:spChg>
        <pc:spChg chg="add del">
          <ac:chgData name="Carla Gambardella" userId="S::carla.gambardella001@studenti.uniparthenope.it::b8f1de88-cb1d-485a-b5da-4ec008bdfa28" providerId="AD" clId="Web-{BDF7C6EB-51BF-498C-8E9A-149B85F69996}" dt="2023-01-19T14:01:31.722" v="3"/>
          <ac:spMkLst>
            <pc:docMk/>
            <pc:sldMk cId="2472471766" sldId="257"/>
            <ac:spMk id="15" creationId="{73AD41DB-DF9F-49BC-85AE-6AB1840AD517}"/>
          </ac:spMkLst>
        </pc:spChg>
        <pc:grpChg chg="add del">
          <ac:chgData name="Carla Gambardella" userId="S::carla.gambardella001@studenti.uniparthenope.it::b8f1de88-cb1d-485a-b5da-4ec008bdfa28" providerId="AD" clId="Web-{BDF7C6EB-51BF-498C-8E9A-149B85F69996}" dt="2023-01-19T14:01:31.722" v="3"/>
          <ac:grpSpMkLst>
            <pc:docMk/>
            <pc:sldMk cId="2472471766" sldId="257"/>
            <ac:grpSpMk id="17" creationId="{A4AE1828-51FD-4AD7-BCF6-9AF5C696CE5D}"/>
          </ac:grpSpMkLst>
        </pc:grpChg>
        <pc:picChg chg="mod ord">
          <ac:chgData name="Carla Gambardella" userId="S::carla.gambardella001@studenti.uniparthenope.it::b8f1de88-cb1d-485a-b5da-4ec008bdfa28" providerId="AD" clId="Web-{BDF7C6EB-51BF-498C-8E9A-149B85F69996}" dt="2023-01-19T14:02:47.131" v="6"/>
          <ac:picMkLst>
            <pc:docMk/>
            <pc:sldMk cId="2472471766" sldId="257"/>
            <ac:picMk id="5" creationId="{97FD0C6B-1AB7-A595-3CB4-2A653D6FC605}"/>
          </ac:picMkLst>
        </pc:picChg>
      </pc:sldChg>
      <pc:sldChg chg="addSp delSp modSp mod setBg modClrScheme chgLayout">
        <pc:chgData name="Carla Gambardella" userId="S::carla.gambardella001@studenti.uniparthenope.it::b8f1de88-cb1d-485a-b5da-4ec008bdfa28" providerId="AD" clId="Web-{BDF7C6EB-51BF-498C-8E9A-149B85F69996}" dt="2023-01-19T14:09:45.928" v="83" actId="20577"/>
        <pc:sldMkLst>
          <pc:docMk/>
          <pc:sldMk cId="2388892876" sldId="258"/>
        </pc:sldMkLst>
        <pc:spChg chg="mod ord">
          <ac:chgData name="Carla Gambardella" userId="S::carla.gambardella001@studenti.uniparthenope.it::b8f1de88-cb1d-485a-b5da-4ec008bdfa28" providerId="AD" clId="Web-{BDF7C6EB-51BF-498C-8E9A-149B85F69996}" dt="2023-01-19T14:09:45.928" v="83" actId="20577"/>
          <ac:spMkLst>
            <pc:docMk/>
            <pc:sldMk cId="2388892876" sldId="258"/>
            <ac:spMk id="2" creationId="{C1C69087-672F-5113-2387-F4FC743ED587}"/>
          </ac:spMkLst>
        </pc:spChg>
        <pc:spChg chg="mod ord">
          <ac:chgData name="Carla Gambardella" userId="S::carla.gambardella001@studenti.uniparthenope.it::b8f1de88-cb1d-485a-b5da-4ec008bdfa28" providerId="AD" clId="Web-{BDF7C6EB-51BF-498C-8E9A-149B85F69996}" dt="2023-01-19T14:04:06.759" v="10"/>
          <ac:spMkLst>
            <pc:docMk/>
            <pc:sldMk cId="2388892876" sldId="258"/>
            <ac:spMk id="3" creationId="{A4B4F36D-7CF8-4D76-3239-ED2A2A762CAA}"/>
          </ac:spMkLst>
        </pc:spChg>
        <pc:spChg chg="mod">
          <ac:chgData name="Carla Gambardella" userId="S::carla.gambardella001@studenti.uniparthenope.it::b8f1de88-cb1d-485a-b5da-4ec008bdfa28" providerId="AD" clId="Web-{BDF7C6EB-51BF-498C-8E9A-149B85F69996}" dt="2023-01-19T14:04:37.964" v="13" actId="20577"/>
          <ac:spMkLst>
            <pc:docMk/>
            <pc:sldMk cId="2388892876" sldId="258"/>
            <ac:spMk id="4" creationId="{D2B3DF1B-7B20-92A7-B4CA-CCE919F6A7AD}"/>
          </ac:spMkLst>
        </pc:spChg>
        <pc:spChg chg="mod">
          <ac:chgData name="Carla Gambardella" userId="S::carla.gambardella001@studenti.uniparthenope.it::b8f1de88-cb1d-485a-b5da-4ec008bdfa28" providerId="AD" clId="Web-{BDF7C6EB-51BF-498C-8E9A-149B85F69996}" dt="2023-01-19T14:04:06.759" v="10"/>
          <ac:spMkLst>
            <pc:docMk/>
            <pc:sldMk cId="2388892876" sldId="258"/>
            <ac:spMk id="5" creationId="{13FD5797-2F04-3338-F5C9-BF2B1043D746}"/>
          </ac:spMkLst>
        </pc:spChg>
        <pc:spChg chg="mod">
          <ac:chgData name="Carla Gambardella" userId="S::carla.gambardella001@studenti.uniparthenope.it::b8f1de88-cb1d-485a-b5da-4ec008bdfa28" providerId="AD" clId="Web-{BDF7C6EB-51BF-498C-8E9A-149B85F69996}" dt="2023-01-19T14:04:06.759" v="10"/>
          <ac:spMkLst>
            <pc:docMk/>
            <pc:sldMk cId="2388892876" sldId="258"/>
            <ac:spMk id="6" creationId="{AB71711F-EFD0-CE1D-4044-429A1790BD89}"/>
          </ac:spMkLst>
        </pc:spChg>
        <pc:spChg chg="mod">
          <ac:chgData name="Carla Gambardella" userId="S::carla.gambardella001@studenti.uniparthenope.it::b8f1de88-cb1d-485a-b5da-4ec008bdfa28" providerId="AD" clId="Web-{BDF7C6EB-51BF-498C-8E9A-149B85F69996}" dt="2023-01-19T14:04:48.120" v="14" actId="1076"/>
          <ac:spMkLst>
            <pc:docMk/>
            <pc:sldMk cId="2388892876" sldId="258"/>
            <ac:spMk id="7" creationId="{50A34957-C7DA-0AAF-6218-2FF4B8AA46C0}"/>
          </ac:spMkLst>
        </pc:spChg>
        <pc:spChg chg="mod">
          <ac:chgData name="Carla Gambardella" userId="S::carla.gambardella001@studenti.uniparthenope.it::b8f1de88-cb1d-485a-b5da-4ec008bdfa28" providerId="AD" clId="Web-{BDF7C6EB-51BF-498C-8E9A-149B85F69996}" dt="2023-01-19T14:04:54.652" v="15" actId="1076"/>
          <ac:spMkLst>
            <pc:docMk/>
            <pc:sldMk cId="2388892876" sldId="258"/>
            <ac:spMk id="8" creationId="{9396ED91-A003-EBB0-8EBF-3ED64EEE7222}"/>
          </ac:spMkLst>
        </pc:spChg>
        <pc:spChg chg="add del">
          <ac:chgData name="Carla Gambardella" userId="S::carla.gambardella001@studenti.uniparthenope.it::b8f1de88-cb1d-485a-b5da-4ec008bdfa28" providerId="AD" clId="Web-{BDF7C6EB-51BF-498C-8E9A-149B85F69996}" dt="2023-01-19T14:04:06.759" v="10"/>
          <ac:spMkLst>
            <pc:docMk/>
            <pc:sldMk cId="2388892876" sldId="258"/>
            <ac:spMk id="13" creationId="{5118BA95-03E7-41B7-B442-0AF8C0A7FF68}"/>
          </ac:spMkLst>
        </pc:spChg>
        <pc:spChg chg="add del">
          <ac:chgData name="Carla Gambardella" userId="S::carla.gambardella001@studenti.uniparthenope.it::b8f1de88-cb1d-485a-b5da-4ec008bdfa28" providerId="AD" clId="Web-{BDF7C6EB-51BF-498C-8E9A-149B85F69996}" dt="2023-01-19T14:04:06.759" v="10"/>
          <ac:spMkLst>
            <pc:docMk/>
            <pc:sldMk cId="2388892876" sldId="258"/>
            <ac:spMk id="19" creationId="{AD9B3EAD-A2B3-42C4-927C-3455E3E69EE6}"/>
          </ac:spMkLst>
        </pc:spChg>
        <pc:grpChg chg="add del">
          <ac:chgData name="Carla Gambardella" userId="S::carla.gambardella001@studenti.uniparthenope.it::b8f1de88-cb1d-485a-b5da-4ec008bdfa28" providerId="AD" clId="Web-{BDF7C6EB-51BF-498C-8E9A-149B85F69996}" dt="2023-01-19T14:04:06.759" v="10"/>
          <ac:grpSpMkLst>
            <pc:docMk/>
            <pc:sldMk cId="2388892876" sldId="258"/>
            <ac:grpSpMk id="15" creationId="{E799C3D5-7D55-4046-808C-F290F456D6EF}"/>
          </ac:grpSpMkLst>
        </pc:grpChg>
      </pc:sldChg>
      <pc:sldChg chg="modSp mod modClrScheme chgLayout">
        <pc:chgData name="Carla Gambardella" userId="S::carla.gambardella001@studenti.uniparthenope.it::b8f1de88-cb1d-485a-b5da-4ec008bdfa28" providerId="AD" clId="Web-{BDF7C6EB-51BF-498C-8E9A-149B85F69996}" dt="2023-01-19T14:09:57.928" v="85" actId="1076"/>
        <pc:sldMkLst>
          <pc:docMk/>
          <pc:sldMk cId="814806527" sldId="259"/>
        </pc:sldMkLst>
        <pc:spChg chg="mod ord">
          <ac:chgData name="Carla Gambardella" userId="S::carla.gambardella001@studenti.uniparthenope.it::b8f1de88-cb1d-485a-b5da-4ec008bdfa28" providerId="AD" clId="Web-{BDF7C6EB-51BF-498C-8E9A-149B85F69996}" dt="2023-01-19T14:09:17.677" v="62" actId="20577"/>
          <ac:spMkLst>
            <pc:docMk/>
            <pc:sldMk cId="814806527" sldId="259"/>
            <ac:spMk id="2" creationId="{C1C69087-672F-5113-2387-F4FC743ED587}"/>
          </ac:spMkLst>
        </pc:spChg>
        <pc:spChg chg="mod ord">
          <ac:chgData name="Carla Gambardella" userId="S::carla.gambardella001@studenti.uniparthenope.it::b8f1de88-cb1d-485a-b5da-4ec008bdfa28" providerId="AD" clId="Web-{BDF7C6EB-51BF-498C-8E9A-149B85F69996}" dt="2023-01-19T14:02:47.131" v="6"/>
          <ac:spMkLst>
            <pc:docMk/>
            <pc:sldMk cId="814806527" sldId="259"/>
            <ac:spMk id="3" creationId="{A4B4F36D-7CF8-4D76-3239-ED2A2A762CAA}"/>
          </ac:spMkLst>
        </pc:spChg>
        <pc:spChg chg="mod">
          <ac:chgData name="Carla Gambardella" userId="S::carla.gambardella001@studenti.uniparthenope.it::b8f1de88-cb1d-485a-b5da-4ec008bdfa28" providerId="AD" clId="Web-{BDF7C6EB-51BF-498C-8E9A-149B85F69996}" dt="2023-01-19T14:09:54.991" v="84" actId="1076"/>
          <ac:spMkLst>
            <pc:docMk/>
            <pc:sldMk cId="814806527" sldId="259"/>
            <ac:spMk id="7" creationId="{50A34957-C7DA-0AAF-6218-2FF4B8AA46C0}"/>
          </ac:spMkLst>
        </pc:spChg>
        <pc:spChg chg="mod">
          <ac:chgData name="Carla Gambardella" userId="S::carla.gambardella001@studenti.uniparthenope.it::b8f1de88-cb1d-485a-b5da-4ec008bdfa28" providerId="AD" clId="Web-{BDF7C6EB-51BF-498C-8E9A-149B85F69996}" dt="2023-01-19T14:09:57.928" v="85" actId="1076"/>
          <ac:spMkLst>
            <pc:docMk/>
            <pc:sldMk cId="814806527" sldId="259"/>
            <ac:spMk id="8" creationId="{9396ED91-A003-EBB0-8EBF-3ED64EEE7222}"/>
          </ac:spMkLst>
        </pc:spChg>
      </pc:sldChg>
      <pc:sldChg chg="addSp modSp mod modClrScheme chgLayout">
        <pc:chgData name="Carla Gambardella" userId="S::carla.gambardella001@studenti.uniparthenope.it::b8f1de88-cb1d-485a-b5da-4ec008bdfa28" providerId="AD" clId="Web-{BDF7C6EB-51BF-498C-8E9A-149B85F69996}" dt="2023-01-19T14:27:12.903" v="334" actId="1076"/>
        <pc:sldMkLst>
          <pc:docMk/>
          <pc:sldMk cId="1205027605" sldId="260"/>
        </pc:sldMkLst>
        <pc:spChg chg="mod ord">
          <ac:chgData name="Carla Gambardella" userId="S::carla.gambardella001@studenti.uniparthenope.it::b8f1de88-cb1d-485a-b5da-4ec008bdfa28" providerId="AD" clId="Web-{BDF7C6EB-51BF-498C-8E9A-149B85F69996}" dt="2023-01-19T14:02:47.131" v="6"/>
          <ac:spMkLst>
            <pc:docMk/>
            <pc:sldMk cId="1205027605" sldId="260"/>
            <ac:spMk id="2" creationId="{32F9BF03-99A7-0A8D-4AAF-714B4508C05D}"/>
          </ac:spMkLst>
        </pc:spChg>
        <pc:spChg chg="add mod">
          <ac:chgData name="Carla Gambardella" userId="S::carla.gambardella001@studenti.uniparthenope.it::b8f1de88-cb1d-485a-b5da-4ec008bdfa28" providerId="AD" clId="Web-{BDF7C6EB-51BF-498C-8E9A-149B85F69996}" dt="2023-01-19T14:26:47.137" v="330" actId="14100"/>
          <ac:spMkLst>
            <pc:docMk/>
            <pc:sldMk cId="1205027605" sldId="260"/>
            <ac:spMk id="4" creationId="{3AEC0E19-F4FD-4664-4FD0-EF707DEF8199}"/>
          </ac:spMkLst>
        </pc:spChg>
        <pc:spChg chg="mod">
          <ac:chgData name="Carla Gambardella" userId="S::carla.gambardella001@studenti.uniparthenope.it::b8f1de88-cb1d-485a-b5da-4ec008bdfa28" providerId="AD" clId="Web-{BDF7C6EB-51BF-498C-8E9A-149B85F69996}" dt="2023-01-19T14:27:07.903" v="333"/>
          <ac:spMkLst>
            <pc:docMk/>
            <pc:sldMk cId="1205027605" sldId="260"/>
            <ac:spMk id="5" creationId="{BAE24EE4-F18E-BEA0-229B-A3286E774D56}"/>
          </ac:spMkLst>
        </pc:spChg>
        <pc:picChg chg="mod ord">
          <ac:chgData name="Carla Gambardella" userId="S::carla.gambardella001@studenti.uniparthenope.it::b8f1de88-cb1d-485a-b5da-4ec008bdfa28" providerId="AD" clId="Web-{BDF7C6EB-51BF-498C-8E9A-149B85F69996}" dt="2023-01-19T14:27:12.903" v="334" actId="1076"/>
          <ac:picMkLst>
            <pc:docMk/>
            <pc:sldMk cId="1205027605" sldId="260"/>
            <ac:picMk id="3" creationId="{EBDE2E6A-B8E9-D1C5-E8A2-4EF4ABD787BA}"/>
          </ac:picMkLst>
        </pc:picChg>
      </pc:sldChg>
      <pc:sldChg chg="addSp delSp modSp mod modClrScheme delDesignElem chgLayout">
        <pc:chgData name="Carla Gambardella" userId="S::carla.gambardella001@studenti.uniparthenope.it::b8f1de88-cb1d-485a-b5da-4ec008bdfa28" providerId="AD" clId="Web-{BDF7C6EB-51BF-498C-8E9A-149B85F69996}" dt="2023-01-19T14:30:17.269" v="409"/>
        <pc:sldMkLst>
          <pc:docMk/>
          <pc:sldMk cId="3244162028" sldId="261"/>
        </pc:sldMkLst>
        <pc:spChg chg="mod ord">
          <ac:chgData name="Carla Gambardella" userId="S::carla.gambardella001@studenti.uniparthenope.it::b8f1de88-cb1d-485a-b5da-4ec008bdfa28" providerId="AD" clId="Web-{BDF7C6EB-51BF-498C-8E9A-149B85F69996}" dt="2023-01-19T14:30:04.691" v="408" actId="1076"/>
          <ac:spMkLst>
            <pc:docMk/>
            <pc:sldMk cId="3244162028" sldId="261"/>
            <ac:spMk id="2" creationId="{3553DF7E-04BD-F646-589C-E41B429B7B81}"/>
          </ac:spMkLst>
        </pc:spChg>
        <pc:spChg chg="add">
          <ac:chgData name="Carla Gambardella" userId="S::carla.gambardella001@studenti.uniparthenope.it::b8f1de88-cb1d-485a-b5da-4ec008bdfa28" providerId="AD" clId="Web-{BDF7C6EB-51BF-498C-8E9A-149B85F69996}" dt="2023-01-19T14:30:17.269" v="409"/>
          <ac:spMkLst>
            <pc:docMk/>
            <pc:sldMk cId="3244162028" sldId="261"/>
            <ac:spMk id="4" creationId="{B6F18985-1402-F468-26E7-64457B17E91E}"/>
          </ac:spMkLst>
        </pc:spChg>
        <pc:spChg chg="add del">
          <ac:chgData name="Carla Gambardella" userId="S::carla.gambardella001@studenti.uniparthenope.it::b8f1de88-cb1d-485a-b5da-4ec008bdfa28" providerId="AD" clId="Web-{BDF7C6EB-51BF-498C-8E9A-149B85F69996}" dt="2023-01-19T14:01:49.145" v="4"/>
          <ac:spMkLst>
            <pc:docMk/>
            <pc:sldMk cId="3244162028" sldId="261"/>
            <ac:spMk id="13" creationId="{E45CA849-654C-4173-AD99-B3A2528275F5}"/>
          </ac:spMkLst>
        </pc:spChg>
        <pc:spChg chg="add del">
          <ac:chgData name="Carla Gambardella" userId="S::carla.gambardella001@studenti.uniparthenope.it::b8f1de88-cb1d-485a-b5da-4ec008bdfa28" providerId="AD" clId="Web-{BDF7C6EB-51BF-498C-8E9A-149B85F69996}" dt="2023-01-19T14:01:49.145" v="4"/>
          <ac:spMkLst>
            <pc:docMk/>
            <pc:sldMk cId="3244162028" sldId="261"/>
            <ac:spMk id="15" creationId="{3E23A947-2D45-4208-AE2B-64948C87A3EB}"/>
          </ac:spMkLst>
        </pc:spChg>
        <pc:spChg chg="add del">
          <ac:chgData name="Carla Gambardella" userId="S::carla.gambardella001@studenti.uniparthenope.it::b8f1de88-cb1d-485a-b5da-4ec008bdfa28" providerId="AD" clId="Web-{BDF7C6EB-51BF-498C-8E9A-149B85F69996}" dt="2023-01-19T14:01:49.145" v="4"/>
          <ac:spMkLst>
            <pc:docMk/>
            <pc:sldMk cId="3244162028" sldId="261"/>
            <ac:spMk id="17" creationId="{E5BBB0F9-6A59-4D02-A9C7-A2D6516684CE}"/>
          </ac:spMkLst>
        </pc:spChg>
        <pc:picChg chg="mod ord">
          <ac:chgData name="Carla Gambardella" userId="S::carla.gambardella001@studenti.uniparthenope.it::b8f1de88-cb1d-485a-b5da-4ec008bdfa28" providerId="AD" clId="Web-{BDF7C6EB-51BF-498C-8E9A-149B85F69996}" dt="2023-01-19T14:29:13.392" v="401" actId="1076"/>
          <ac:picMkLst>
            <pc:docMk/>
            <pc:sldMk cId="3244162028" sldId="261"/>
            <ac:picMk id="3" creationId="{D4861749-2190-1673-5331-72070EDC38D4}"/>
          </ac:picMkLst>
        </pc:picChg>
        <pc:picChg chg="mod">
          <ac:chgData name="Carla Gambardella" userId="S::carla.gambardella001@studenti.uniparthenope.it::b8f1de88-cb1d-485a-b5da-4ec008bdfa28" providerId="AD" clId="Web-{BDF7C6EB-51BF-498C-8E9A-149B85F69996}" dt="2023-01-19T14:29:42.081" v="406" actId="1076"/>
          <ac:picMkLst>
            <pc:docMk/>
            <pc:sldMk cId="3244162028" sldId="261"/>
            <ac:picMk id="6" creationId="{D5D485B8-88C4-5323-BAFF-BC17FDFA0893}"/>
          </ac:picMkLst>
        </pc:picChg>
        <pc:picChg chg="mod">
          <ac:chgData name="Carla Gambardella" userId="S::carla.gambardella001@studenti.uniparthenope.it::b8f1de88-cb1d-485a-b5da-4ec008bdfa28" providerId="AD" clId="Web-{BDF7C6EB-51BF-498C-8E9A-149B85F69996}" dt="2023-01-19T14:28:55.532" v="396" actId="1076"/>
          <ac:picMkLst>
            <pc:docMk/>
            <pc:sldMk cId="3244162028" sldId="261"/>
            <ac:picMk id="9" creationId="{6F7BD46D-B43C-0E10-8D5B-238EE46BFEDB}"/>
          </ac:picMkLst>
        </pc:picChg>
        <pc:picChg chg="mod">
          <ac:chgData name="Carla Gambardella" userId="S::carla.gambardella001@studenti.uniparthenope.it::b8f1de88-cb1d-485a-b5da-4ec008bdfa28" providerId="AD" clId="Web-{BDF7C6EB-51BF-498C-8E9A-149B85F69996}" dt="2023-01-19T14:29:36.705" v="405" actId="14100"/>
          <ac:picMkLst>
            <pc:docMk/>
            <pc:sldMk cId="3244162028" sldId="261"/>
            <ac:picMk id="11" creationId="{2872D07B-AB3F-8A92-DBD9-BEA443202AFA}"/>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4272178085" sldId="262"/>
        </pc:sldMkLst>
        <pc:spChg chg="mod ord">
          <ac:chgData name="Carla Gambardella" userId="S::carla.gambardella001@studenti.uniparthenope.it::b8f1de88-cb1d-485a-b5da-4ec008bdfa28" providerId="AD" clId="Web-{BDF7C6EB-51BF-498C-8E9A-149B85F69996}" dt="2023-01-19T14:02:47.131" v="6"/>
          <ac:spMkLst>
            <pc:docMk/>
            <pc:sldMk cId="4272178085" sldId="262"/>
            <ac:spMk id="2" creationId="{9C5AA5EC-C35D-A3D3-71D9-CEC509B5CC05}"/>
          </ac:spMkLst>
        </pc:spChg>
        <pc:picChg chg="mod ord">
          <ac:chgData name="Carla Gambardella" userId="S::carla.gambardella001@studenti.uniparthenope.it::b8f1de88-cb1d-485a-b5da-4ec008bdfa28" providerId="AD" clId="Web-{BDF7C6EB-51BF-498C-8E9A-149B85F69996}" dt="2023-01-19T14:02:47.131" v="6"/>
          <ac:picMkLst>
            <pc:docMk/>
            <pc:sldMk cId="4272178085" sldId="262"/>
            <ac:picMk id="5" creationId="{970147AB-08F3-587C-5FBB-69576DCEDC90}"/>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253877380" sldId="264"/>
        </pc:sldMkLst>
        <pc:spChg chg="mod ord">
          <ac:chgData name="Carla Gambardella" userId="S::carla.gambardella001@studenti.uniparthenope.it::b8f1de88-cb1d-485a-b5da-4ec008bdfa28" providerId="AD" clId="Web-{BDF7C6EB-51BF-498C-8E9A-149B85F69996}" dt="2023-01-19T14:02:47.131" v="6"/>
          <ac:spMkLst>
            <pc:docMk/>
            <pc:sldMk cId="253877380" sldId="264"/>
            <ac:spMk id="2" creationId="{23BB4D26-3B99-1272-934B-6803CF95913F}"/>
          </ac:spMkLst>
        </pc:spChg>
        <pc:picChg chg="mod ord">
          <ac:chgData name="Carla Gambardella" userId="S::carla.gambardella001@studenti.uniparthenope.it::b8f1de88-cb1d-485a-b5da-4ec008bdfa28" providerId="AD" clId="Web-{BDF7C6EB-51BF-498C-8E9A-149B85F69996}" dt="2023-01-19T14:02:47.131" v="6"/>
          <ac:picMkLst>
            <pc:docMk/>
            <pc:sldMk cId="253877380" sldId="264"/>
            <ac:picMk id="5" creationId="{8719B655-BB03-7422-97F9-EF1DFBFD50DB}"/>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621564663" sldId="265"/>
        </pc:sldMkLst>
        <pc:spChg chg="mod ord">
          <ac:chgData name="Carla Gambardella" userId="S::carla.gambardella001@studenti.uniparthenope.it::b8f1de88-cb1d-485a-b5da-4ec008bdfa28" providerId="AD" clId="Web-{BDF7C6EB-51BF-498C-8E9A-149B85F69996}" dt="2023-01-19T14:02:47.131" v="6"/>
          <ac:spMkLst>
            <pc:docMk/>
            <pc:sldMk cId="621564663" sldId="265"/>
            <ac:spMk id="2" creationId="{40A741A5-78D8-37EB-AF29-281E4163CC11}"/>
          </ac:spMkLst>
        </pc:spChg>
        <pc:picChg chg="mod ord">
          <ac:chgData name="Carla Gambardella" userId="S::carla.gambardella001@studenti.uniparthenope.it::b8f1de88-cb1d-485a-b5da-4ec008bdfa28" providerId="AD" clId="Web-{BDF7C6EB-51BF-498C-8E9A-149B85F69996}" dt="2023-01-19T14:02:47.131" v="6"/>
          <ac:picMkLst>
            <pc:docMk/>
            <pc:sldMk cId="621564663" sldId="265"/>
            <ac:picMk id="5" creationId="{A8B6A2B0-7733-51E3-BED8-699D855F23F8}"/>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2255326029" sldId="266"/>
        </pc:sldMkLst>
        <pc:spChg chg="mod ord">
          <ac:chgData name="Carla Gambardella" userId="S::carla.gambardella001@studenti.uniparthenope.it::b8f1de88-cb1d-485a-b5da-4ec008bdfa28" providerId="AD" clId="Web-{BDF7C6EB-51BF-498C-8E9A-149B85F69996}" dt="2023-01-19T14:02:47.131" v="6"/>
          <ac:spMkLst>
            <pc:docMk/>
            <pc:sldMk cId="2255326029" sldId="266"/>
            <ac:spMk id="2" creationId="{3F16D0FB-BCB1-6A4A-B36A-5F420E8EF101}"/>
          </ac:spMkLst>
        </pc:spChg>
        <pc:picChg chg="mod ord">
          <ac:chgData name="Carla Gambardella" userId="S::carla.gambardella001@studenti.uniparthenope.it::b8f1de88-cb1d-485a-b5da-4ec008bdfa28" providerId="AD" clId="Web-{BDF7C6EB-51BF-498C-8E9A-149B85F69996}" dt="2023-01-19T14:02:47.131" v="6"/>
          <ac:picMkLst>
            <pc:docMk/>
            <pc:sldMk cId="2255326029" sldId="266"/>
            <ac:picMk id="5" creationId="{D07A7886-3438-C817-5974-57F4856F5B9C}"/>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596630133" sldId="267"/>
        </pc:sldMkLst>
        <pc:spChg chg="mod ord">
          <ac:chgData name="Carla Gambardella" userId="S::carla.gambardella001@studenti.uniparthenope.it::b8f1de88-cb1d-485a-b5da-4ec008bdfa28" providerId="AD" clId="Web-{BDF7C6EB-51BF-498C-8E9A-149B85F69996}" dt="2023-01-19T14:02:47.131" v="6"/>
          <ac:spMkLst>
            <pc:docMk/>
            <pc:sldMk cId="596630133" sldId="267"/>
            <ac:spMk id="2" creationId="{0B75B433-2C35-883E-D6CC-59AEACC3B44F}"/>
          </ac:spMkLst>
        </pc:spChg>
        <pc:picChg chg="mod ord">
          <ac:chgData name="Carla Gambardella" userId="S::carla.gambardella001@studenti.uniparthenope.it::b8f1de88-cb1d-485a-b5da-4ec008bdfa28" providerId="AD" clId="Web-{BDF7C6EB-51BF-498C-8E9A-149B85F69996}" dt="2023-01-19T14:02:47.131" v="6"/>
          <ac:picMkLst>
            <pc:docMk/>
            <pc:sldMk cId="596630133" sldId="267"/>
            <ac:picMk id="5" creationId="{6327A3FA-1222-3E6B-294E-9A293A701CB3}"/>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1417975675" sldId="268"/>
        </pc:sldMkLst>
        <pc:spChg chg="mod ord">
          <ac:chgData name="Carla Gambardella" userId="S::carla.gambardella001@studenti.uniparthenope.it::b8f1de88-cb1d-485a-b5da-4ec008bdfa28" providerId="AD" clId="Web-{BDF7C6EB-51BF-498C-8E9A-149B85F69996}" dt="2023-01-19T14:02:47.131" v="6"/>
          <ac:spMkLst>
            <pc:docMk/>
            <pc:sldMk cId="1417975675" sldId="268"/>
            <ac:spMk id="2" creationId="{047F89E2-0D14-324E-8C5E-965F4312962D}"/>
          </ac:spMkLst>
        </pc:spChg>
        <pc:picChg chg="mod ord">
          <ac:chgData name="Carla Gambardella" userId="S::carla.gambardella001@studenti.uniparthenope.it::b8f1de88-cb1d-485a-b5da-4ec008bdfa28" providerId="AD" clId="Web-{BDF7C6EB-51BF-498C-8E9A-149B85F69996}" dt="2023-01-19T14:02:47.131" v="6"/>
          <ac:picMkLst>
            <pc:docMk/>
            <pc:sldMk cId="1417975675" sldId="268"/>
            <ac:picMk id="5" creationId="{206A375B-AAAF-3853-115D-0A3E73EE9587}"/>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2039851532" sldId="269"/>
        </pc:sldMkLst>
        <pc:spChg chg="mod ord">
          <ac:chgData name="Carla Gambardella" userId="S::carla.gambardella001@studenti.uniparthenope.it::b8f1de88-cb1d-485a-b5da-4ec008bdfa28" providerId="AD" clId="Web-{BDF7C6EB-51BF-498C-8E9A-149B85F69996}" dt="2023-01-19T14:02:47.131" v="6"/>
          <ac:spMkLst>
            <pc:docMk/>
            <pc:sldMk cId="2039851532" sldId="269"/>
            <ac:spMk id="2" creationId="{BFFD93C8-3B94-59AD-3E78-A2CC1DB1D132}"/>
          </ac:spMkLst>
        </pc:spChg>
        <pc:picChg chg="mod ord">
          <ac:chgData name="Carla Gambardella" userId="S::carla.gambardella001@studenti.uniparthenope.it::b8f1de88-cb1d-485a-b5da-4ec008bdfa28" providerId="AD" clId="Web-{BDF7C6EB-51BF-498C-8E9A-149B85F69996}" dt="2023-01-19T14:02:47.131" v="6"/>
          <ac:picMkLst>
            <pc:docMk/>
            <pc:sldMk cId="2039851532" sldId="269"/>
            <ac:picMk id="5" creationId="{EADEC4FB-615B-D2A9-1B43-EF42392D71A1}"/>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2273572038" sldId="270"/>
        </pc:sldMkLst>
        <pc:spChg chg="mod ord">
          <ac:chgData name="Carla Gambardella" userId="S::carla.gambardella001@studenti.uniparthenope.it::b8f1de88-cb1d-485a-b5da-4ec008bdfa28" providerId="AD" clId="Web-{BDF7C6EB-51BF-498C-8E9A-149B85F69996}" dt="2023-01-19T14:02:47.131" v="6"/>
          <ac:spMkLst>
            <pc:docMk/>
            <pc:sldMk cId="2273572038" sldId="270"/>
            <ac:spMk id="2" creationId="{55E00B17-97F1-5EED-A760-CBD5A5C69D1B}"/>
          </ac:spMkLst>
        </pc:spChg>
        <pc:picChg chg="mod ord">
          <ac:chgData name="Carla Gambardella" userId="S::carla.gambardella001@studenti.uniparthenope.it::b8f1de88-cb1d-485a-b5da-4ec008bdfa28" providerId="AD" clId="Web-{BDF7C6EB-51BF-498C-8E9A-149B85F69996}" dt="2023-01-19T14:02:47.131" v="6"/>
          <ac:picMkLst>
            <pc:docMk/>
            <pc:sldMk cId="2273572038" sldId="270"/>
            <ac:picMk id="5" creationId="{44427022-63D4-492C-A399-0ADEC580B63B}"/>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2116391655" sldId="271"/>
        </pc:sldMkLst>
        <pc:spChg chg="mod ord">
          <ac:chgData name="Carla Gambardella" userId="S::carla.gambardella001@studenti.uniparthenope.it::b8f1de88-cb1d-485a-b5da-4ec008bdfa28" providerId="AD" clId="Web-{BDF7C6EB-51BF-498C-8E9A-149B85F69996}" dt="2023-01-19T14:02:47.131" v="6"/>
          <ac:spMkLst>
            <pc:docMk/>
            <pc:sldMk cId="2116391655" sldId="271"/>
            <ac:spMk id="2" creationId="{622DB1CE-A7CA-5980-7E64-B944342B3A84}"/>
          </ac:spMkLst>
        </pc:spChg>
        <pc:picChg chg="mod ord">
          <ac:chgData name="Carla Gambardella" userId="S::carla.gambardella001@studenti.uniparthenope.it::b8f1de88-cb1d-485a-b5da-4ec008bdfa28" providerId="AD" clId="Web-{BDF7C6EB-51BF-498C-8E9A-149B85F69996}" dt="2023-01-19T14:02:47.131" v="6"/>
          <ac:picMkLst>
            <pc:docMk/>
            <pc:sldMk cId="2116391655" sldId="271"/>
            <ac:picMk id="6" creationId="{B6B28A56-3C5F-3B1E-5AA5-A931DFA22734}"/>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3558902593" sldId="272"/>
        </pc:sldMkLst>
        <pc:spChg chg="mod ord">
          <ac:chgData name="Carla Gambardella" userId="S::carla.gambardella001@studenti.uniparthenope.it::b8f1de88-cb1d-485a-b5da-4ec008bdfa28" providerId="AD" clId="Web-{BDF7C6EB-51BF-498C-8E9A-149B85F69996}" dt="2023-01-19T14:02:47.131" v="6"/>
          <ac:spMkLst>
            <pc:docMk/>
            <pc:sldMk cId="3558902593" sldId="272"/>
            <ac:spMk id="2" creationId="{3448011C-0DFB-90C0-9C32-DE2C1874DB81}"/>
          </ac:spMkLst>
        </pc:spChg>
        <pc:picChg chg="mod ord">
          <ac:chgData name="Carla Gambardella" userId="S::carla.gambardella001@studenti.uniparthenope.it::b8f1de88-cb1d-485a-b5da-4ec008bdfa28" providerId="AD" clId="Web-{BDF7C6EB-51BF-498C-8E9A-149B85F69996}" dt="2023-01-19T14:02:47.131" v="6"/>
          <ac:picMkLst>
            <pc:docMk/>
            <pc:sldMk cId="3558902593" sldId="272"/>
            <ac:picMk id="5" creationId="{4DE88E8E-3598-E90C-2E46-079D61E6F7BA}"/>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1218740874" sldId="273"/>
        </pc:sldMkLst>
        <pc:spChg chg="mod ord">
          <ac:chgData name="Carla Gambardella" userId="S::carla.gambardella001@studenti.uniparthenope.it::b8f1de88-cb1d-485a-b5da-4ec008bdfa28" providerId="AD" clId="Web-{BDF7C6EB-51BF-498C-8E9A-149B85F69996}" dt="2023-01-19T14:02:47.131" v="6"/>
          <ac:spMkLst>
            <pc:docMk/>
            <pc:sldMk cId="1218740874" sldId="273"/>
            <ac:spMk id="2" creationId="{D964C51B-7E31-E9C9-9EEE-F4DA64A763A3}"/>
          </ac:spMkLst>
        </pc:spChg>
        <pc:picChg chg="mod ord">
          <ac:chgData name="Carla Gambardella" userId="S::carla.gambardella001@studenti.uniparthenope.it::b8f1de88-cb1d-485a-b5da-4ec008bdfa28" providerId="AD" clId="Web-{BDF7C6EB-51BF-498C-8E9A-149B85F69996}" dt="2023-01-19T14:02:47.131" v="6"/>
          <ac:picMkLst>
            <pc:docMk/>
            <pc:sldMk cId="1218740874" sldId="273"/>
            <ac:picMk id="5" creationId="{CA238BE7-74F9-E31D-4E57-C88E8D85A43F}"/>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3604722297" sldId="274"/>
        </pc:sldMkLst>
        <pc:spChg chg="mod ord">
          <ac:chgData name="Carla Gambardella" userId="S::carla.gambardella001@studenti.uniparthenope.it::b8f1de88-cb1d-485a-b5da-4ec008bdfa28" providerId="AD" clId="Web-{BDF7C6EB-51BF-498C-8E9A-149B85F69996}" dt="2023-01-19T14:02:47.131" v="6"/>
          <ac:spMkLst>
            <pc:docMk/>
            <pc:sldMk cId="3604722297" sldId="274"/>
            <ac:spMk id="2" creationId="{0051C26B-D1C8-EEC1-9D54-22ADE14363F7}"/>
          </ac:spMkLst>
        </pc:spChg>
        <pc:picChg chg="mod ord">
          <ac:chgData name="Carla Gambardella" userId="S::carla.gambardella001@studenti.uniparthenope.it::b8f1de88-cb1d-485a-b5da-4ec008bdfa28" providerId="AD" clId="Web-{BDF7C6EB-51BF-498C-8E9A-149B85F69996}" dt="2023-01-19T14:02:47.131" v="6"/>
          <ac:picMkLst>
            <pc:docMk/>
            <pc:sldMk cId="3604722297" sldId="274"/>
            <ac:picMk id="5" creationId="{FF39AA81-E812-A4FA-EC67-7CE6450C8320}"/>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2710876576" sldId="275"/>
        </pc:sldMkLst>
        <pc:spChg chg="mod ord">
          <ac:chgData name="Carla Gambardella" userId="S::carla.gambardella001@studenti.uniparthenope.it::b8f1de88-cb1d-485a-b5da-4ec008bdfa28" providerId="AD" clId="Web-{BDF7C6EB-51BF-498C-8E9A-149B85F69996}" dt="2023-01-19T14:02:47.131" v="6"/>
          <ac:spMkLst>
            <pc:docMk/>
            <pc:sldMk cId="2710876576" sldId="275"/>
            <ac:spMk id="2" creationId="{48AB45FE-5E7D-B492-21FD-C64713D44EC2}"/>
          </ac:spMkLst>
        </pc:spChg>
        <pc:picChg chg="mod ord">
          <ac:chgData name="Carla Gambardella" userId="S::carla.gambardella001@studenti.uniparthenope.it::b8f1de88-cb1d-485a-b5da-4ec008bdfa28" providerId="AD" clId="Web-{BDF7C6EB-51BF-498C-8E9A-149B85F69996}" dt="2023-01-19T14:02:47.131" v="6"/>
          <ac:picMkLst>
            <pc:docMk/>
            <pc:sldMk cId="2710876576" sldId="275"/>
            <ac:picMk id="5" creationId="{6639DD55-5082-92D3-BBF8-B01B1C5F088C}"/>
          </ac:picMkLst>
        </pc:picChg>
      </pc:sldChg>
      <pc:sldChg chg="modSp mod modClrScheme chgLayout">
        <pc:chgData name="Carla Gambardella" userId="S::carla.gambardella001@studenti.uniparthenope.it::b8f1de88-cb1d-485a-b5da-4ec008bdfa28" providerId="AD" clId="Web-{BDF7C6EB-51BF-498C-8E9A-149B85F69996}" dt="2023-01-19T14:02:47.131" v="6"/>
        <pc:sldMkLst>
          <pc:docMk/>
          <pc:sldMk cId="1695030674" sldId="276"/>
        </pc:sldMkLst>
        <pc:spChg chg="mod ord">
          <ac:chgData name="Carla Gambardella" userId="S::carla.gambardella001@studenti.uniparthenope.it::b8f1de88-cb1d-485a-b5da-4ec008bdfa28" providerId="AD" clId="Web-{BDF7C6EB-51BF-498C-8E9A-149B85F69996}" dt="2023-01-19T14:02:47.131" v="6"/>
          <ac:spMkLst>
            <pc:docMk/>
            <pc:sldMk cId="1695030674" sldId="276"/>
            <ac:spMk id="2" creationId="{60F55552-BE22-EA5B-E5B4-C0F88229B309}"/>
          </ac:spMkLst>
        </pc:spChg>
        <pc:spChg chg="mod ord">
          <ac:chgData name="Carla Gambardella" userId="S::carla.gambardella001@studenti.uniparthenope.it::b8f1de88-cb1d-485a-b5da-4ec008bdfa28" providerId="AD" clId="Web-{BDF7C6EB-51BF-498C-8E9A-149B85F69996}" dt="2023-01-19T14:02:47.131" v="6"/>
          <ac:spMkLst>
            <pc:docMk/>
            <pc:sldMk cId="1695030674" sldId="276"/>
            <ac:spMk id="3" creationId="{1D47F688-97E9-CC73-0ACA-3FFF4EC9D97F}"/>
          </ac:spMkLst>
        </pc:spChg>
      </pc:sldChg>
      <pc:sldChg chg="modSp mod modClrScheme chgLayout">
        <pc:chgData name="Carla Gambardella" userId="S::carla.gambardella001@studenti.uniparthenope.it::b8f1de88-cb1d-485a-b5da-4ec008bdfa28" providerId="AD" clId="Web-{BDF7C6EB-51BF-498C-8E9A-149B85F69996}" dt="2023-01-19T14:02:47.131" v="6"/>
        <pc:sldMkLst>
          <pc:docMk/>
          <pc:sldMk cId="3863769774" sldId="277"/>
        </pc:sldMkLst>
        <pc:spChg chg="mod ord">
          <ac:chgData name="Carla Gambardella" userId="S::carla.gambardella001@studenti.uniparthenope.it::b8f1de88-cb1d-485a-b5da-4ec008bdfa28" providerId="AD" clId="Web-{BDF7C6EB-51BF-498C-8E9A-149B85F69996}" dt="2023-01-19T14:02:47.131" v="6"/>
          <ac:spMkLst>
            <pc:docMk/>
            <pc:sldMk cId="3863769774" sldId="277"/>
            <ac:spMk id="2" creationId="{D2CCC6BB-276C-3B17-3429-2B3933B3FB02}"/>
          </ac:spMkLst>
        </pc:spChg>
        <pc:picChg chg="mod ord">
          <ac:chgData name="Carla Gambardella" userId="S::carla.gambardella001@studenti.uniparthenope.it::b8f1de88-cb1d-485a-b5da-4ec008bdfa28" providerId="AD" clId="Web-{BDF7C6EB-51BF-498C-8E9A-149B85F69996}" dt="2023-01-19T14:02:47.131" v="6"/>
          <ac:picMkLst>
            <pc:docMk/>
            <pc:sldMk cId="3863769774" sldId="277"/>
            <ac:picMk id="4" creationId="{D2EC4726-104C-EC14-FE42-83E7F8E99EE6}"/>
          </ac:picMkLst>
        </pc:picChg>
      </pc:sldChg>
      <pc:sldMasterChg chg="add del addSldLayout delSldLayout">
        <pc:chgData name="Carla Gambardella" userId="S::carla.gambardella001@studenti.uniparthenope.it::b8f1de88-cb1d-485a-b5da-4ec008bdfa28" providerId="AD" clId="Web-{BDF7C6EB-51BF-498C-8E9A-149B85F69996}" dt="2023-01-19T14:01:49.145" v="4"/>
        <pc:sldMasterMkLst>
          <pc:docMk/>
          <pc:sldMasterMk cId="982702617" sldId="2147483648"/>
        </pc:sldMasterMkLst>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1113730049" sldId="2147483649"/>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3864973817" sldId="2147483650"/>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1013357638" sldId="2147483651"/>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4089029682" sldId="2147483652"/>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3911906723" sldId="2147483653"/>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3492401293" sldId="2147483654"/>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1794823745" sldId="2147483655"/>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1821592363" sldId="2147483656"/>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2740685876" sldId="2147483657"/>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1199639556" sldId="2147483658"/>
          </pc:sldLayoutMkLst>
        </pc:sldLayoutChg>
        <pc:sldLayoutChg chg="add del">
          <pc:chgData name="Carla Gambardella" userId="S::carla.gambardella001@studenti.uniparthenope.it::b8f1de88-cb1d-485a-b5da-4ec008bdfa28" providerId="AD" clId="Web-{BDF7C6EB-51BF-498C-8E9A-149B85F69996}" dt="2023-01-19T14:01:49.145" v="4"/>
          <pc:sldLayoutMkLst>
            <pc:docMk/>
            <pc:sldMasterMk cId="982702617" sldId="2147483648"/>
            <pc:sldLayoutMk cId="2681130392" sldId="2147483659"/>
          </pc:sldLayoutMkLst>
        </pc:sldLayoutChg>
      </pc:sldMasterChg>
      <pc:sldMasterChg chg="add del addSldLayout delSldLayout modSldLayout">
        <pc:chgData name="Carla Gambardella" userId="S::carla.gambardella001@studenti.uniparthenope.it::b8f1de88-cb1d-485a-b5da-4ec008bdfa28" providerId="AD" clId="Web-{BDF7C6EB-51BF-498C-8E9A-149B85F69996}" dt="2023-01-19T14:01:26.378" v="2"/>
        <pc:sldMasterMkLst>
          <pc:docMk/>
          <pc:sldMasterMk cId="489793989" sldId="2147483660"/>
        </pc:sldMasterMkLst>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3907131219" sldId="2147483661"/>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2877506640" sldId="2147483662"/>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3929241409" sldId="2147483663"/>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4006069233" sldId="2147483664"/>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1585048148" sldId="2147483665"/>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1244762190" sldId="2147483666"/>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971223933" sldId="2147483667"/>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514841539" sldId="2147483668"/>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2155466967" sldId="2147483669"/>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1468018273" sldId="2147483670"/>
          </pc:sldLayoutMkLst>
        </pc:sldLayoutChg>
        <pc:sldLayoutChg chg="add del mod replId">
          <pc:chgData name="Carla Gambardella" userId="S::carla.gambardella001@studenti.uniparthenope.it::b8f1de88-cb1d-485a-b5da-4ec008bdfa28" providerId="AD" clId="Web-{BDF7C6EB-51BF-498C-8E9A-149B85F69996}" dt="2023-01-19T14:01:26.378" v="2"/>
          <pc:sldLayoutMkLst>
            <pc:docMk/>
            <pc:sldMasterMk cId="489793989" sldId="2147483660"/>
            <pc:sldLayoutMk cId="2324557009" sldId="2147483671"/>
          </pc:sldLayoutMkLst>
        </pc:sldLayoutChg>
      </pc:sldMasterChg>
      <pc:sldMasterChg chg="add del addSldLayout delSldLayout modSldLayout">
        <pc:chgData name="Carla Gambardella" userId="S::carla.gambardella001@studenti.uniparthenope.it::b8f1de88-cb1d-485a-b5da-4ec008bdfa28" providerId="AD" clId="Web-{BDF7C6EB-51BF-498C-8E9A-149B85F69996}" dt="2023-01-19T14:02:23.318" v="5"/>
        <pc:sldMasterMkLst>
          <pc:docMk/>
          <pc:sldMasterMk cId="662966189" sldId="2147483660"/>
        </pc:sldMasterMkLst>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2309075599" sldId="2147483661"/>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3291573786" sldId="2147483662"/>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2812719892" sldId="2147483663"/>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3376249810" sldId="2147483664"/>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721532456" sldId="2147483665"/>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875400601" sldId="2147483666"/>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2236603615" sldId="2147483667"/>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4161671132" sldId="2147483668"/>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3951044941" sldId="2147483669"/>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4055136303" sldId="2147483670"/>
          </pc:sldLayoutMkLst>
        </pc:sldLayoutChg>
        <pc:sldLayoutChg chg="add del mod replId">
          <pc:chgData name="Carla Gambardella" userId="S::carla.gambardella001@studenti.uniparthenope.it::b8f1de88-cb1d-485a-b5da-4ec008bdfa28" providerId="AD" clId="Web-{BDF7C6EB-51BF-498C-8E9A-149B85F69996}" dt="2023-01-19T14:02:23.318" v="5"/>
          <pc:sldLayoutMkLst>
            <pc:docMk/>
            <pc:sldMasterMk cId="662966189" sldId="2147483660"/>
            <pc:sldLayoutMk cId="1638887704" sldId="2147483671"/>
          </pc:sldLayoutMkLst>
        </pc:sldLayoutChg>
      </pc:sldMasterChg>
      <pc:sldMasterChg chg="add del addSldLayout delSldLayout modSldLayout">
        <pc:chgData name="Carla Gambardella" userId="S::carla.gambardella001@studenti.uniparthenope.it::b8f1de88-cb1d-485a-b5da-4ec008bdfa28" providerId="AD" clId="Web-{BDF7C6EB-51BF-498C-8E9A-149B85F69996}" dt="2023-01-19T14:02:47.131" v="6"/>
        <pc:sldMasterMkLst>
          <pc:docMk/>
          <pc:sldMasterMk cId="3394377799" sldId="2147483672"/>
        </pc:sldMasterMkLst>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3742048721" sldId="2147483673"/>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2451655042" sldId="2147483674"/>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1912251631" sldId="2147483675"/>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3417163163" sldId="2147483676"/>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3161237141" sldId="2147483677"/>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3606665833" sldId="2147483678"/>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1169927260" sldId="2147483679"/>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2322536777" sldId="2147483680"/>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1246374156" sldId="2147483681"/>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3829195090" sldId="2147483682"/>
          </pc:sldLayoutMkLst>
        </pc:sldLayoutChg>
        <pc:sldLayoutChg chg="add del mod replId">
          <pc:chgData name="Carla Gambardella" userId="S::carla.gambardella001@studenti.uniparthenope.it::b8f1de88-cb1d-485a-b5da-4ec008bdfa28" providerId="AD" clId="Web-{BDF7C6EB-51BF-498C-8E9A-149B85F69996}" dt="2023-01-19T14:02:47.131" v="6"/>
          <pc:sldLayoutMkLst>
            <pc:docMk/>
            <pc:sldMasterMk cId="3394377799" sldId="2147483672"/>
            <pc:sldLayoutMk cId="3951109809" sldId="2147483683"/>
          </pc:sldLayoutMkLst>
        </pc:sldLayoutChg>
      </pc:sldMasterChg>
      <pc:sldMasterChg chg="add addSldLayout modSldLayout">
        <pc:chgData name="Carla Gambardella" userId="S::carla.gambardella001@studenti.uniparthenope.it::b8f1de88-cb1d-485a-b5da-4ec008bdfa28" providerId="AD" clId="Web-{BDF7C6EB-51BF-498C-8E9A-149B85F69996}" dt="2023-01-19T14:02:47.131" v="6"/>
        <pc:sldMasterMkLst>
          <pc:docMk/>
          <pc:sldMasterMk cId="495112263" sldId="2147483684"/>
        </pc:sldMasterMkLst>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964482139" sldId="2147483685"/>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1238209235" sldId="2147483686"/>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3028041218" sldId="2147483687"/>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1121967169" sldId="2147483688"/>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659227486" sldId="2147483689"/>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1455022611" sldId="2147483690"/>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227035139" sldId="2147483691"/>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4218820577" sldId="2147483692"/>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873875170" sldId="2147483693"/>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3022285278" sldId="2147483694"/>
          </pc:sldLayoutMkLst>
        </pc:sldLayoutChg>
        <pc:sldLayoutChg chg="add mod replId">
          <pc:chgData name="Carla Gambardella" userId="S::carla.gambardella001@studenti.uniparthenope.it::b8f1de88-cb1d-485a-b5da-4ec008bdfa28" providerId="AD" clId="Web-{BDF7C6EB-51BF-498C-8E9A-149B85F69996}" dt="2023-01-19T14:02:47.131" v="6"/>
          <pc:sldLayoutMkLst>
            <pc:docMk/>
            <pc:sldMasterMk cId="495112263" sldId="2147483684"/>
            <pc:sldLayoutMk cId="1289486379" sldId="2147483695"/>
          </pc:sldLayoutMkLst>
        </pc:sldLayoutChg>
      </pc:sldMasterChg>
    </pc:docChg>
  </pc:docChgLst>
  <pc:docChgLst>
    <pc:chgData name="Carla Gambardella" userId="S::carla.gambardella001@studenti.uniparthenope.it::b8f1de88-cb1d-485a-b5da-4ec008bdfa28" providerId="AD" clId="Web-{365707B4-7C5B-4424-8BD9-6E01F7996938}"/>
    <pc:docChg chg="modSld">
      <pc:chgData name="Carla Gambardella" userId="S::carla.gambardella001@studenti.uniparthenope.it::b8f1de88-cb1d-485a-b5da-4ec008bdfa28" providerId="AD" clId="Web-{365707B4-7C5B-4424-8BD9-6E01F7996938}" dt="2023-01-19T17:05:54.248" v="145" actId="20577"/>
      <pc:docMkLst>
        <pc:docMk/>
      </pc:docMkLst>
      <pc:sldChg chg="addSp modSp">
        <pc:chgData name="Carla Gambardella" userId="S::carla.gambardella001@studenti.uniparthenope.it::b8f1de88-cb1d-485a-b5da-4ec008bdfa28" providerId="AD" clId="Web-{365707B4-7C5B-4424-8BD9-6E01F7996938}" dt="2023-01-19T17:02:25.914" v="118" actId="1076"/>
        <pc:sldMkLst>
          <pc:docMk/>
          <pc:sldMk cId="621564663" sldId="265"/>
        </pc:sldMkLst>
        <pc:spChg chg="mod">
          <ac:chgData name="Carla Gambardella" userId="S::carla.gambardella001@studenti.uniparthenope.it::b8f1de88-cb1d-485a-b5da-4ec008bdfa28" providerId="AD" clId="Web-{365707B4-7C5B-4424-8BD9-6E01F7996938}" dt="2023-01-19T16:54:29.135" v="39" actId="20577"/>
          <ac:spMkLst>
            <pc:docMk/>
            <pc:sldMk cId="621564663" sldId="265"/>
            <ac:spMk id="3" creationId="{338E4B83-438B-0C25-D4BE-FD4CFA53CF1E}"/>
          </ac:spMkLst>
        </pc:spChg>
        <pc:spChg chg="add mod">
          <ac:chgData name="Carla Gambardella" userId="S::carla.gambardella001@studenti.uniparthenope.it::b8f1de88-cb1d-485a-b5da-4ec008bdfa28" providerId="AD" clId="Web-{365707B4-7C5B-4424-8BD9-6E01F7996938}" dt="2023-01-19T16:57:34.437" v="97"/>
          <ac:spMkLst>
            <pc:docMk/>
            <pc:sldMk cId="621564663" sldId="265"/>
            <ac:spMk id="4" creationId="{AAD39353-BA69-DED6-8F7A-DE3766ED93C3}"/>
          </ac:spMkLst>
        </pc:spChg>
        <pc:spChg chg="add mod">
          <ac:chgData name="Carla Gambardella" userId="S::carla.gambardella001@studenti.uniparthenope.it::b8f1de88-cb1d-485a-b5da-4ec008bdfa28" providerId="AD" clId="Web-{365707B4-7C5B-4424-8BD9-6E01F7996938}" dt="2023-01-19T17:02:25.914" v="118" actId="1076"/>
          <ac:spMkLst>
            <pc:docMk/>
            <pc:sldMk cId="621564663" sldId="265"/>
            <ac:spMk id="8" creationId="{BE10AEAA-BD37-39EE-34D3-80BC1A7B110D}"/>
          </ac:spMkLst>
        </pc:spChg>
        <pc:spChg chg="mod">
          <ac:chgData name="Carla Gambardella" userId="S::carla.gambardella001@studenti.uniparthenope.it::b8f1de88-cb1d-485a-b5da-4ec008bdfa28" providerId="AD" clId="Web-{365707B4-7C5B-4424-8BD9-6E01F7996938}" dt="2023-01-19T16:57:46.250" v="98" actId="1076"/>
          <ac:spMkLst>
            <pc:docMk/>
            <pc:sldMk cId="621564663" sldId="265"/>
            <ac:spMk id="11" creationId="{78721784-A4E6-43AD-ACBC-94B757FF221E}"/>
          </ac:spMkLst>
        </pc:spChg>
        <pc:spChg chg="mod">
          <ac:chgData name="Carla Gambardella" userId="S::carla.gambardella001@studenti.uniparthenope.it::b8f1de88-cb1d-485a-b5da-4ec008bdfa28" providerId="AD" clId="Web-{365707B4-7C5B-4424-8BD9-6E01F7996938}" dt="2023-01-19T16:57:21.452" v="96" actId="20577"/>
          <ac:spMkLst>
            <pc:docMk/>
            <pc:sldMk cId="621564663" sldId="265"/>
            <ac:spMk id="12" creationId="{56BF520A-AE01-E835-8EF5-29EC9B2E5819}"/>
          </ac:spMkLst>
        </pc:spChg>
      </pc:sldChg>
      <pc:sldChg chg="modSp">
        <pc:chgData name="Carla Gambardella" userId="S::carla.gambardella001@studenti.uniparthenope.it::b8f1de88-cb1d-485a-b5da-4ec008bdfa28" providerId="AD" clId="Web-{365707B4-7C5B-4424-8BD9-6E01F7996938}" dt="2023-01-19T17:05:54.248" v="145" actId="20577"/>
        <pc:sldMkLst>
          <pc:docMk/>
          <pc:sldMk cId="1218740874" sldId="273"/>
        </pc:sldMkLst>
        <pc:spChg chg="mod">
          <ac:chgData name="Carla Gambardella" userId="S::carla.gambardella001@studenti.uniparthenope.it::b8f1de88-cb1d-485a-b5da-4ec008bdfa28" providerId="AD" clId="Web-{365707B4-7C5B-4424-8BD9-6E01F7996938}" dt="2023-01-19T17:05:54.248" v="145" actId="20577"/>
          <ac:spMkLst>
            <pc:docMk/>
            <pc:sldMk cId="1218740874" sldId="273"/>
            <ac:spMk id="2" creationId="{D964C51B-7E31-E9C9-9EEE-F4DA64A763A3}"/>
          </ac:spMkLst>
        </pc:spChg>
        <pc:spChg chg="mod">
          <ac:chgData name="Carla Gambardella" userId="S::carla.gambardella001@studenti.uniparthenope.it::b8f1de88-cb1d-485a-b5da-4ec008bdfa28" providerId="AD" clId="Web-{365707B4-7C5B-4424-8BD9-6E01F7996938}" dt="2023-01-19T17:05:50.092" v="144" actId="20577"/>
          <ac:spMkLst>
            <pc:docMk/>
            <pc:sldMk cId="1218740874" sldId="273"/>
            <ac:spMk id="8" creationId="{8857D765-B963-94F9-3889-1BCA758C6544}"/>
          </ac:spMkLst>
        </pc:spChg>
      </pc:sldChg>
      <pc:sldChg chg="modSp">
        <pc:chgData name="Carla Gambardella" userId="S::carla.gambardella001@studenti.uniparthenope.it::b8f1de88-cb1d-485a-b5da-4ec008bdfa28" providerId="AD" clId="Web-{365707B4-7C5B-4424-8BD9-6E01F7996938}" dt="2023-01-19T17:05:14.060" v="120" actId="1076"/>
        <pc:sldMkLst>
          <pc:docMk/>
          <pc:sldMk cId="2710876576" sldId="275"/>
        </pc:sldMkLst>
        <pc:picChg chg="mod">
          <ac:chgData name="Carla Gambardella" userId="S::carla.gambardella001@studenti.uniparthenope.it::b8f1de88-cb1d-485a-b5da-4ec008bdfa28" providerId="AD" clId="Web-{365707B4-7C5B-4424-8BD9-6E01F7996938}" dt="2023-01-19T17:05:10.935" v="119" actId="1076"/>
          <ac:picMkLst>
            <pc:docMk/>
            <pc:sldMk cId="2710876576" sldId="275"/>
            <ac:picMk id="5" creationId="{6639DD55-5082-92D3-BBF8-B01B1C5F088C}"/>
          </ac:picMkLst>
        </pc:picChg>
        <pc:picChg chg="mod">
          <ac:chgData name="Carla Gambardella" userId="S::carla.gambardella001@studenti.uniparthenope.it::b8f1de88-cb1d-485a-b5da-4ec008bdfa28" providerId="AD" clId="Web-{365707B4-7C5B-4424-8BD9-6E01F7996938}" dt="2023-01-19T17:05:14.060" v="120" actId="1076"/>
          <ac:picMkLst>
            <pc:docMk/>
            <pc:sldMk cId="2710876576" sldId="275"/>
            <ac:picMk id="9" creationId="{DE5B5E0F-2221-E66B-85CE-D9FD77ED96DC}"/>
          </ac:picMkLst>
        </pc:picChg>
      </pc:sldChg>
    </pc:docChg>
  </pc:docChgLst>
  <pc:docChgLst>
    <pc:chgData name="Carla Gambardella" userId="S::carla.gambardella001@studenti.uniparthenope.it::b8f1de88-cb1d-485a-b5da-4ec008bdfa28" providerId="AD" clId="Web-{0A4FD5A4-7A25-44EF-B1AA-E3FBDFFFAB8C}"/>
    <pc:docChg chg="modSld">
      <pc:chgData name="Carla Gambardella" userId="S::carla.gambardella001@studenti.uniparthenope.it::b8f1de88-cb1d-485a-b5da-4ec008bdfa28" providerId="AD" clId="Web-{0A4FD5A4-7A25-44EF-B1AA-E3FBDFFFAB8C}" dt="2023-01-20T17:56:07.986" v="4" actId="1076"/>
      <pc:docMkLst>
        <pc:docMk/>
      </pc:docMkLst>
      <pc:sldChg chg="modSp">
        <pc:chgData name="Carla Gambardella" userId="S::carla.gambardella001@studenti.uniparthenope.it::b8f1de88-cb1d-485a-b5da-4ec008bdfa28" providerId="AD" clId="Web-{0A4FD5A4-7A25-44EF-B1AA-E3FBDFFFAB8C}" dt="2023-01-20T17:56:07.986" v="4" actId="1076"/>
        <pc:sldMkLst>
          <pc:docMk/>
          <pc:sldMk cId="253877380" sldId="264"/>
        </pc:sldMkLst>
        <pc:spChg chg="mod">
          <ac:chgData name="Carla Gambardella" userId="S::carla.gambardella001@studenti.uniparthenope.it::b8f1de88-cb1d-485a-b5da-4ec008bdfa28" providerId="AD" clId="Web-{0A4FD5A4-7A25-44EF-B1AA-E3FBDFFFAB8C}" dt="2023-01-20T17:44:58.761" v="0" actId="14100"/>
          <ac:spMkLst>
            <pc:docMk/>
            <pc:sldMk cId="253877380" sldId="264"/>
            <ac:spMk id="3" creationId="{ED84877E-E8AF-D394-1AA6-D3E2CBB6F55B}"/>
          </ac:spMkLst>
        </pc:spChg>
        <pc:spChg chg="mod">
          <ac:chgData name="Carla Gambardella" userId="S::carla.gambardella001@studenti.uniparthenope.it::b8f1de88-cb1d-485a-b5da-4ec008bdfa28" providerId="AD" clId="Web-{0A4FD5A4-7A25-44EF-B1AA-E3FBDFFFAB8C}" dt="2023-01-20T17:56:07.986" v="4" actId="1076"/>
          <ac:spMkLst>
            <pc:docMk/>
            <pc:sldMk cId="253877380" sldId="264"/>
            <ac:spMk id="6" creationId="{E82ADC6D-CC7A-14A3-1076-9946F09E62AB}"/>
          </ac:spMkLst>
        </pc:spChg>
        <pc:picChg chg="mod">
          <ac:chgData name="Carla Gambardella" userId="S::carla.gambardella001@studenti.uniparthenope.it::b8f1de88-cb1d-485a-b5da-4ec008bdfa28" providerId="AD" clId="Web-{0A4FD5A4-7A25-44EF-B1AA-E3FBDFFFAB8C}" dt="2023-01-20T17:55:49.767" v="1" actId="1076"/>
          <ac:picMkLst>
            <pc:docMk/>
            <pc:sldMk cId="253877380" sldId="264"/>
            <ac:picMk id="5" creationId="{8719B655-BB03-7422-97F9-EF1DFBFD50DB}"/>
          </ac:picMkLst>
        </pc:picChg>
      </pc:sldChg>
    </pc:docChg>
  </pc:docChgLst>
  <pc:docChgLst>
    <pc:chgData clId="Web-{A0D560A5-8DEE-475F-A5E9-B4A1993D9738}"/>
    <pc:docChg chg="modSld">
      <pc:chgData name="" userId="" providerId="" clId="Web-{A0D560A5-8DEE-475F-A5E9-B4A1993D9738}" dt="2023-01-19T11:20:37.550" v="0" actId="20577"/>
      <pc:docMkLst>
        <pc:docMk/>
      </pc:docMkLst>
      <pc:sldChg chg="modSp">
        <pc:chgData name="" userId="" providerId="" clId="Web-{A0D560A5-8DEE-475F-A5E9-B4A1993D9738}" dt="2023-01-19T11:20:37.550" v="0" actId="20577"/>
        <pc:sldMkLst>
          <pc:docMk/>
          <pc:sldMk cId="2388892876" sldId="258"/>
        </pc:sldMkLst>
        <pc:spChg chg="mod">
          <ac:chgData name="" userId="" providerId="" clId="Web-{A0D560A5-8DEE-475F-A5E9-B4A1993D9738}" dt="2023-01-19T11:20:37.550" v="0" actId="20577"/>
          <ac:spMkLst>
            <pc:docMk/>
            <pc:sldMk cId="2388892876" sldId="258"/>
            <ac:spMk id="4" creationId="{D2B3DF1B-7B20-92A7-B4CA-CCE919F6A7AD}"/>
          </ac:spMkLst>
        </pc:spChg>
      </pc:sldChg>
    </pc:docChg>
  </pc:docChgLst>
  <pc:docChgLst>
    <pc:chgData name="Elena Zheng" userId="S::elena.zheng001@studenti.uniparthenope.it::28e95cab-2d0b-4b92-b703-c33e8aaa6257" providerId="AD" clId="Web-{92DB9088-48E6-45D3-B634-1EBC5D79282C}"/>
    <pc:docChg chg="modSld">
      <pc:chgData name="Elena Zheng" userId="S::elena.zheng001@studenti.uniparthenope.it::28e95cab-2d0b-4b92-b703-c33e8aaa6257" providerId="AD" clId="Web-{92DB9088-48E6-45D3-B634-1EBC5D79282C}" dt="2023-01-19T11:15:02.150" v="0" actId="14100"/>
      <pc:docMkLst>
        <pc:docMk/>
      </pc:docMkLst>
      <pc:sldChg chg="modSp">
        <pc:chgData name="Elena Zheng" userId="S::elena.zheng001@studenti.uniparthenope.it::28e95cab-2d0b-4b92-b703-c33e8aaa6257" providerId="AD" clId="Web-{92DB9088-48E6-45D3-B634-1EBC5D79282C}" dt="2023-01-19T11:15:02.150" v="0" actId="14100"/>
        <pc:sldMkLst>
          <pc:docMk/>
          <pc:sldMk cId="3244162028" sldId="261"/>
        </pc:sldMkLst>
        <pc:picChg chg="mod">
          <ac:chgData name="Elena Zheng" userId="S::elena.zheng001@studenti.uniparthenope.it::28e95cab-2d0b-4b92-b703-c33e8aaa6257" providerId="AD" clId="Web-{92DB9088-48E6-45D3-B634-1EBC5D79282C}" dt="2023-01-19T11:15:02.150" v="0" actId="14100"/>
          <ac:picMkLst>
            <pc:docMk/>
            <pc:sldMk cId="3244162028" sldId="261"/>
            <ac:picMk id="7" creationId="{7B05C397-AE18-021D-71FF-771AABBA1156}"/>
          </ac:picMkLst>
        </pc:picChg>
      </pc:sldChg>
    </pc:docChg>
  </pc:docChgLst>
  <pc:docChgLst>
    <pc:chgData name="Elena Zheng" userId="S::elena.zheng001@studenti.uniparthenope.it::28e95cab-2d0b-4b92-b703-c33e8aaa6257" providerId="AD" clId="Web-{4B46571B-9653-4092-B4E9-4D2D47811046}"/>
    <pc:docChg chg="modSld">
      <pc:chgData name="Elena Zheng" userId="S::elena.zheng001@studenti.uniparthenope.it::28e95cab-2d0b-4b92-b703-c33e8aaa6257" providerId="AD" clId="Web-{4B46571B-9653-4092-B4E9-4D2D47811046}" dt="2023-01-20T15:37:50.879" v="41" actId="1076"/>
      <pc:docMkLst>
        <pc:docMk/>
      </pc:docMkLst>
      <pc:sldChg chg="modSp">
        <pc:chgData name="Elena Zheng" userId="S::elena.zheng001@studenti.uniparthenope.it::28e95cab-2d0b-4b92-b703-c33e8aaa6257" providerId="AD" clId="Web-{4B46571B-9653-4092-B4E9-4D2D47811046}" dt="2023-01-20T15:37:41.003" v="40" actId="1076"/>
        <pc:sldMkLst>
          <pc:docMk/>
          <pc:sldMk cId="253877380" sldId="264"/>
        </pc:sldMkLst>
        <pc:spChg chg="mod">
          <ac:chgData name="Elena Zheng" userId="S::elena.zheng001@studenti.uniparthenope.it::28e95cab-2d0b-4b92-b703-c33e8aaa6257" providerId="AD" clId="Web-{4B46571B-9653-4092-B4E9-4D2D47811046}" dt="2023-01-20T15:37:41.003" v="40" actId="1076"/>
          <ac:spMkLst>
            <pc:docMk/>
            <pc:sldMk cId="253877380" sldId="264"/>
            <ac:spMk id="2" creationId="{23BB4D26-3B99-1272-934B-6803CF95913F}"/>
          </ac:spMkLst>
        </pc:spChg>
      </pc:sldChg>
      <pc:sldChg chg="modTransition delAnim">
        <pc:chgData name="Elena Zheng" userId="S::elena.zheng001@studenti.uniparthenope.it::28e95cab-2d0b-4b92-b703-c33e8aaa6257" providerId="AD" clId="Web-{4B46571B-9653-4092-B4E9-4D2D47811046}" dt="2023-01-20T15:35:35.765" v="38"/>
        <pc:sldMkLst>
          <pc:docMk/>
          <pc:sldMk cId="2255326029" sldId="266"/>
        </pc:sldMkLst>
      </pc:sldChg>
      <pc:sldChg chg="modTransition delAnim">
        <pc:chgData name="Elena Zheng" userId="S::elena.zheng001@studenti.uniparthenope.it::28e95cab-2d0b-4b92-b703-c33e8aaa6257" providerId="AD" clId="Web-{4B46571B-9653-4092-B4E9-4D2D47811046}" dt="2023-01-20T15:35:37.062" v="39"/>
        <pc:sldMkLst>
          <pc:docMk/>
          <pc:sldMk cId="596630133" sldId="267"/>
        </pc:sldMkLst>
      </pc:sldChg>
      <pc:sldChg chg="modTransition delAnim">
        <pc:chgData name="Elena Zheng" userId="S::elena.zheng001@studenti.uniparthenope.it::28e95cab-2d0b-4b92-b703-c33e8aaa6257" providerId="AD" clId="Web-{4B46571B-9653-4092-B4E9-4D2D47811046}" dt="2023-01-20T15:35:34.499" v="37"/>
        <pc:sldMkLst>
          <pc:docMk/>
          <pc:sldMk cId="1417975675" sldId="268"/>
        </pc:sldMkLst>
      </pc:sldChg>
      <pc:sldChg chg="modTransition delAnim">
        <pc:chgData name="Elena Zheng" userId="S::elena.zheng001@studenti.uniparthenope.it::28e95cab-2d0b-4b92-b703-c33e8aaa6257" providerId="AD" clId="Web-{4B46571B-9653-4092-B4E9-4D2D47811046}" dt="2023-01-20T15:35:29.936" v="36"/>
        <pc:sldMkLst>
          <pc:docMk/>
          <pc:sldMk cId="2039851532" sldId="269"/>
        </pc:sldMkLst>
      </pc:sldChg>
      <pc:sldChg chg="modTransition delAnim">
        <pc:chgData name="Elena Zheng" userId="S::elena.zheng001@studenti.uniparthenope.it::28e95cab-2d0b-4b92-b703-c33e8aaa6257" providerId="AD" clId="Web-{4B46571B-9653-4092-B4E9-4D2D47811046}" dt="2023-01-20T15:35:28.358" v="35"/>
        <pc:sldMkLst>
          <pc:docMk/>
          <pc:sldMk cId="2273572038" sldId="270"/>
        </pc:sldMkLst>
      </pc:sldChg>
      <pc:sldChg chg="modTransition delAnim">
        <pc:chgData name="Elena Zheng" userId="S::elena.zheng001@studenti.uniparthenope.it::28e95cab-2d0b-4b92-b703-c33e8aaa6257" providerId="AD" clId="Web-{4B46571B-9653-4092-B4E9-4D2D47811046}" dt="2023-01-20T15:35:26.717" v="34"/>
        <pc:sldMkLst>
          <pc:docMk/>
          <pc:sldMk cId="2116391655" sldId="271"/>
        </pc:sldMkLst>
      </pc:sldChg>
      <pc:sldChg chg="modTransition delAnim modAnim">
        <pc:chgData name="Elena Zheng" userId="S::elena.zheng001@studenti.uniparthenope.it::28e95cab-2d0b-4b92-b703-c33e8aaa6257" providerId="AD" clId="Web-{4B46571B-9653-4092-B4E9-4D2D47811046}" dt="2023-01-20T15:35:24.780" v="33"/>
        <pc:sldMkLst>
          <pc:docMk/>
          <pc:sldMk cId="3558902593" sldId="272"/>
        </pc:sldMkLst>
      </pc:sldChg>
      <pc:sldChg chg="modTransition delAnim">
        <pc:chgData name="Elena Zheng" userId="S::elena.zheng001@studenti.uniparthenope.it::28e95cab-2d0b-4b92-b703-c33e8aaa6257" providerId="AD" clId="Web-{4B46571B-9653-4092-B4E9-4D2D47811046}" dt="2023-01-20T15:35:21.311" v="32"/>
        <pc:sldMkLst>
          <pc:docMk/>
          <pc:sldMk cId="1218740874" sldId="273"/>
        </pc:sldMkLst>
      </pc:sldChg>
      <pc:sldChg chg="modTransition delAnim modAnim">
        <pc:chgData name="Elena Zheng" userId="S::elena.zheng001@studenti.uniparthenope.it::28e95cab-2d0b-4b92-b703-c33e8aaa6257" providerId="AD" clId="Web-{4B46571B-9653-4092-B4E9-4D2D47811046}" dt="2023-01-20T15:35:16.498" v="29"/>
        <pc:sldMkLst>
          <pc:docMk/>
          <pc:sldMk cId="3604722297" sldId="274"/>
        </pc:sldMkLst>
      </pc:sldChg>
      <pc:sldChg chg="modTransition delAnim modAnim">
        <pc:chgData name="Elena Zheng" userId="S::elena.zheng001@studenti.uniparthenope.it::28e95cab-2d0b-4b92-b703-c33e8aaa6257" providerId="AD" clId="Web-{4B46571B-9653-4092-B4E9-4D2D47811046}" dt="2023-01-20T15:35:14.826" v="28"/>
        <pc:sldMkLst>
          <pc:docMk/>
          <pc:sldMk cId="1695030674" sldId="276"/>
        </pc:sldMkLst>
      </pc:sldChg>
      <pc:sldChg chg="modSp">
        <pc:chgData name="Elena Zheng" userId="S::elena.zheng001@studenti.uniparthenope.it::28e95cab-2d0b-4b92-b703-c33e8aaa6257" providerId="AD" clId="Web-{4B46571B-9653-4092-B4E9-4D2D47811046}" dt="2023-01-20T15:37:50.879" v="41" actId="1076"/>
        <pc:sldMkLst>
          <pc:docMk/>
          <pc:sldMk cId="1233438089" sldId="278"/>
        </pc:sldMkLst>
        <pc:spChg chg="mod">
          <ac:chgData name="Elena Zheng" userId="S::elena.zheng001@studenti.uniparthenope.it::28e95cab-2d0b-4b92-b703-c33e8aaa6257" providerId="AD" clId="Web-{4B46571B-9653-4092-B4E9-4D2D47811046}" dt="2023-01-20T15:37:50.879" v="41" actId="1076"/>
          <ac:spMkLst>
            <pc:docMk/>
            <pc:sldMk cId="1233438089" sldId="278"/>
            <ac:spMk id="2" creationId="{2ECCA7B4-6517-CD00-BE95-09DB22C6B9BA}"/>
          </ac:spMkLst>
        </pc:spChg>
      </pc:sldChg>
      <pc:sldChg chg="delAnim">
        <pc:chgData name="Elena Zheng" userId="S::elena.zheng001@studenti.uniparthenope.it::28e95cab-2d0b-4b92-b703-c33e8aaa6257" providerId="AD" clId="Web-{4B46571B-9653-4092-B4E9-4D2D47811046}" dt="2023-01-20T15:33:08.634" v="27"/>
        <pc:sldMkLst>
          <pc:docMk/>
          <pc:sldMk cId="279485789" sldId="280"/>
        </pc:sldMkLst>
      </pc:sldChg>
      <pc:sldChg chg="modTransition delAnim modAnim">
        <pc:chgData name="Elena Zheng" userId="S::elena.zheng001@studenti.uniparthenope.it::28e95cab-2d0b-4b92-b703-c33e8aaa6257" providerId="AD" clId="Web-{4B46571B-9653-4092-B4E9-4D2D47811046}" dt="2023-01-20T15:35:19.936" v="31"/>
        <pc:sldMkLst>
          <pc:docMk/>
          <pc:sldMk cId="3872724718" sldId="281"/>
        </pc:sldMkLst>
      </pc:sldChg>
      <pc:sldChg chg="modTransition delAnim modAnim">
        <pc:chgData name="Elena Zheng" userId="S::elena.zheng001@studenti.uniparthenope.it::28e95cab-2d0b-4b92-b703-c33e8aaa6257" providerId="AD" clId="Web-{4B46571B-9653-4092-B4E9-4D2D47811046}" dt="2023-01-20T15:35:18.295" v="30"/>
        <pc:sldMkLst>
          <pc:docMk/>
          <pc:sldMk cId="1661680837" sldId="282"/>
        </pc:sldMkLst>
      </pc:sldChg>
    </pc:docChg>
  </pc:docChgLst>
  <pc:docChgLst>
    <pc:chgData name="Giulia Chieffo" userId="S::giulia.chieffo001@studenti.uniparthenope.it::56cd5ca6-a8be-4a26-98f2-71dbca8ea404" providerId="AD" clId="Web-{B03E09D9-603C-411B-9361-BECB9E4734F4}"/>
    <pc:docChg chg="modSld">
      <pc:chgData name="Giulia Chieffo" userId="S::giulia.chieffo001@studenti.uniparthenope.it::56cd5ca6-a8be-4a26-98f2-71dbca8ea404" providerId="AD" clId="Web-{B03E09D9-603C-411B-9361-BECB9E4734F4}" dt="2023-01-23T17:01:06.498" v="1"/>
      <pc:docMkLst>
        <pc:docMk/>
      </pc:docMkLst>
      <pc:sldChg chg="modSp">
        <pc:chgData name="Giulia Chieffo" userId="S::giulia.chieffo001@studenti.uniparthenope.it::56cd5ca6-a8be-4a26-98f2-71dbca8ea404" providerId="AD" clId="Web-{B03E09D9-603C-411B-9361-BECB9E4734F4}" dt="2023-01-23T17:01:06.498" v="1"/>
        <pc:sldMkLst>
          <pc:docMk/>
          <pc:sldMk cId="3604722297" sldId="274"/>
        </pc:sldMkLst>
        <pc:spChg chg="mod">
          <ac:chgData name="Giulia Chieffo" userId="S::giulia.chieffo001@studenti.uniparthenope.it::56cd5ca6-a8be-4a26-98f2-71dbca8ea404" providerId="AD" clId="Web-{B03E09D9-603C-411B-9361-BECB9E4734F4}" dt="2023-01-23T17:01:06.498" v="1"/>
          <ac:spMkLst>
            <pc:docMk/>
            <pc:sldMk cId="3604722297" sldId="274"/>
            <ac:spMk id="8" creationId="{9FB7471C-1982-3B16-F215-32A40BCDF3E6}"/>
          </ac:spMkLst>
        </pc:spChg>
      </pc:sldChg>
    </pc:docChg>
  </pc:docChgLst>
  <pc:docChgLst>
    <pc:chgData name="Elena Zheng" userId="S::elena.zheng001@studenti.uniparthenope.it::28e95cab-2d0b-4b92-b703-c33e8aaa6257" providerId="AD" clId="Web-{E2390ACF-C255-41E0-9276-B57C320A3010}"/>
    <pc:docChg chg="modSld">
      <pc:chgData name="Elena Zheng" userId="S::elena.zheng001@studenti.uniparthenope.it::28e95cab-2d0b-4b92-b703-c33e8aaa6257" providerId="AD" clId="Web-{E2390ACF-C255-41E0-9276-B57C320A3010}" dt="2023-01-23T21:25:00.742" v="3" actId="1076"/>
      <pc:docMkLst>
        <pc:docMk/>
      </pc:docMkLst>
      <pc:sldChg chg="modSp">
        <pc:chgData name="Elena Zheng" userId="S::elena.zheng001@studenti.uniparthenope.it::28e95cab-2d0b-4b92-b703-c33e8aaa6257" providerId="AD" clId="Web-{E2390ACF-C255-41E0-9276-B57C320A3010}" dt="2023-01-23T21:25:00.742" v="3" actId="1076"/>
        <pc:sldMkLst>
          <pc:docMk/>
          <pc:sldMk cId="1695030674" sldId="276"/>
        </pc:sldMkLst>
        <pc:spChg chg="mod">
          <ac:chgData name="Elena Zheng" userId="S::elena.zheng001@studenti.uniparthenope.it::28e95cab-2d0b-4b92-b703-c33e8aaa6257" providerId="AD" clId="Web-{E2390ACF-C255-41E0-9276-B57C320A3010}" dt="2023-01-23T21:24:32.350" v="0" actId="1076"/>
          <ac:spMkLst>
            <pc:docMk/>
            <pc:sldMk cId="1695030674" sldId="276"/>
            <ac:spMk id="10" creationId="{60327C72-5CE1-2F8F-D460-1FCBB0238864}"/>
          </ac:spMkLst>
        </pc:spChg>
        <pc:spChg chg="mod">
          <ac:chgData name="Elena Zheng" userId="S::elena.zheng001@studenti.uniparthenope.it::28e95cab-2d0b-4b92-b703-c33e8aaa6257" providerId="AD" clId="Web-{E2390ACF-C255-41E0-9276-B57C320A3010}" dt="2023-01-23T21:24:43.132" v="1" actId="1076"/>
          <ac:spMkLst>
            <pc:docMk/>
            <pc:sldMk cId="1695030674" sldId="276"/>
            <ac:spMk id="11" creationId="{85AC488E-BD68-1853-F0B1-06649ABF5B9C}"/>
          </ac:spMkLst>
        </pc:spChg>
        <pc:spChg chg="mod">
          <ac:chgData name="Elena Zheng" userId="S::elena.zheng001@studenti.uniparthenope.it::28e95cab-2d0b-4b92-b703-c33e8aaa6257" providerId="AD" clId="Web-{E2390ACF-C255-41E0-9276-B57C320A3010}" dt="2023-01-23T21:24:50.460" v="2" actId="1076"/>
          <ac:spMkLst>
            <pc:docMk/>
            <pc:sldMk cId="1695030674" sldId="276"/>
            <ac:spMk id="12" creationId="{437D29A5-3FB6-C8E7-9B0E-472A0E60D967}"/>
          </ac:spMkLst>
        </pc:spChg>
        <pc:spChg chg="mod">
          <ac:chgData name="Elena Zheng" userId="S::elena.zheng001@studenti.uniparthenope.it::28e95cab-2d0b-4b92-b703-c33e8aaa6257" providerId="AD" clId="Web-{E2390ACF-C255-41E0-9276-B57C320A3010}" dt="2023-01-23T21:25:00.742" v="3" actId="1076"/>
          <ac:spMkLst>
            <pc:docMk/>
            <pc:sldMk cId="1695030674" sldId="276"/>
            <ac:spMk id="15" creationId="{AB8EB700-8B5D-E2D7-5B4E-31137763A380}"/>
          </ac:spMkLst>
        </pc:spChg>
      </pc:sldChg>
    </pc:docChg>
  </pc:docChgLst>
  <pc:docChgLst>
    <pc:chgData name="Elena Zheng" userId="S::elena.zheng001@studenti.uniparthenope.it::28e95cab-2d0b-4b92-b703-c33e8aaa6257" providerId="AD" clId="Web-{64B6599A-B2B4-4640-8B64-39F11DEAA985}"/>
    <pc:docChg chg="addSld delSld modSld modMainMaster">
      <pc:chgData name="Elena Zheng" userId="S::elena.zheng001@studenti.uniparthenope.it::28e95cab-2d0b-4b92-b703-c33e8aaa6257" providerId="AD" clId="Web-{64B6599A-B2B4-4640-8B64-39F11DEAA985}" dt="2023-01-22T20:39:29.195" v="417" actId="1076"/>
      <pc:docMkLst>
        <pc:docMk/>
      </pc:docMkLst>
      <pc:sldChg chg="addSp delSp modSp">
        <pc:chgData name="Elena Zheng" userId="S::elena.zheng001@studenti.uniparthenope.it::28e95cab-2d0b-4b92-b703-c33e8aaa6257" providerId="AD" clId="Web-{64B6599A-B2B4-4640-8B64-39F11DEAA985}" dt="2023-01-22T16:09:34.614" v="5"/>
        <pc:sldMkLst>
          <pc:docMk/>
          <pc:sldMk cId="470636112" sldId="256"/>
        </pc:sldMkLst>
        <pc:spChg chg="add del mod">
          <ac:chgData name="Elena Zheng" userId="S::elena.zheng001@studenti.uniparthenope.it::28e95cab-2d0b-4b92-b703-c33e8aaa6257" providerId="AD" clId="Web-{64B6599A-B2B4-4640-8B64-39F11DEAA985}" dt="2023-01-22T16:09:34.614" v="5"/>
          <ac:spMkLst>
            <pc:docMk/>
            <pc:sldMk cId="470636112" sldId="256"/>
            <ac:spMk id="4" creationId="{A2811B76-64B0-7F01-15DE-8583ABAA202E}"/>
          </ac:spMkLst>
        </pc:spChg>
      </pc:sldChg>
      <pc:sldChg chg="addSp delSp modSp">
        <pc:chgData name="Elena Zheng" userId="S::elena.zheng001@studenti.uniparthenope.it::28e95cab-2d0b-4b92-b703-c33e8aaa6257" providerId="AD" clId="Web-{64B6599A-B2B4-4640-8B64-39F11DEAA985}" dt="2023-01-22T19:45:38.661" v="221" actId="14100"/>
        <pc:sldMkLst>
          <pc:docMk/>
          <pc:sldMk cId="2472471766" sldId="257"/>
        </pc:sldMkLst>
        <pc:spChg chg="add mod">
          <ac:chgData name="Elena Zheng" userId="S::elena.zheng001@studenti.uniparthenope.it::28e95cab-2d0b-4b92-b703-c33e8aaa6257" providerId="AD" clId="Web-{64B6599A-B2B4-4640-8B64-39F11DEAA985}" dt="2023-01-22T16:09:39.114" v="6" actId="20577"/>
          <ac:spMkLst>
            <pc:docMk/>
            <pc:sldMk cId="2472471766" sldId="257"/>
            <ac:spMk id="4" creationId="{BC9BEB22-CBA2-FD3D-2EC9-1D1C34A50DDE}"/>
          </ac:spMkLst>
        </pc:spChg>
        <pc:spChg chg="add del">
          <ac:chgData name="Elena Zheng" userId="S::elena.zheng001@studenti.uniparthenope.it::28e95cab-2d0b-4b92-b703-c33e8aaa6257" providerId="AD" clId="Web-{64B6599A-B2B4-4640-8B64-39F11DEAA985}" dt="2023-01-22T19:43:35.122" v="210"/>
          <ac:spMkLst>
            <pc:docMk/>
            <pc:sldMk cId="2472471766" sldId="257"/>
            <ac:spMk id="6" creationId="{F3589533-528A-91C1-01C4-42B0A055AB71}"/>
          </ac:spMkLst>
        </pc:spChg>
        <pc:spChg chg="add mod">
          <ac:chgData name="Elena Zheng" userId="S::elena.zheng001@studenti.uniparthenope.it::28e95cab-2d0b-4b92-b703-c33e8aaa6257" providerId="AD" clId="Web-{64B6599A-B2B4-4640-8B64-39F11DEAA985}" dt="2023-01-22T19:45:38.661" v="221" actId="14100"/>
          <ac:spMkLst>
            <pc:docMk/>
            <pc:sldMk cId="2472471766" sldId="257"/>
            <ac:spMk id="7" creationId="{47AD5C1A-CB88-D5DF-2AB8-69E276D1DFE4}"/>
          </ac:spMkLst>
        </pc:spChg>
        <pc:spChg chg="mod">
          <ac:chgData name="Elena Zheng" userId="S::elena.zheng001@studenti.uniparthenope.it::28e95cab-2d0b-4b92-b703-c33e8aaa6257" providerId="AD" clId="Web-{64B6599A-B2B4-4640-8B64-39F11DEAA985}" dt="2023-01-22T19:45:08.768" v="219" actId="20577"/>
          <ac:spMkLst>
            <pc:docMk/>
            <pc:sldMk cId="2472471766" sldId="257"/>
            <ac:spMk id="9" creationId="{18561180-8EB0-BFCC-6F00-EAFE75670447}"/>
          </ac:spMkLst>
        </pc:spChg>
      </pc:sldChg>
      <pc:sldChg chg="addSp modSp">
        <pc:chgData name="Elena Zheng" userId="S::elena.zheng001@studenti.uniparthenope.it::28e95cab-2d0b-4b92-b703-c33e8aaa6257" providerId="AD" clId="Web-{64B6599A-B2B4-4640-8B64-39F11DEAA985}" dt="2023-01-22T16:10:10.131" v="9" actId="1076"/>
        <pc:sldMkLst>
          <pc:docMk/>
          <pc:sldMk cId="2388892876" sldId="258"/>
        </pc:sldMkLst>
        <pc:spChg chg="add mod">
          <ac:chgData name="Elena Zheng" userId="S::elena.zheng001@studenti.uniparthenope.it::28e95cab-2d0b-4b92-b703-c33e8aaa6257" providerId="AD" clId="Web-{64B6599A-B2B4-4640-8B64-39F11DEAA985}" dt="2023-01-22T16:10:10.131" v="9" actId="1076"/>
          <ac:spMkLst>
            <pc:docMk/>
            <pc:sldMk cId="2388892876" sldId="258"/>
            <ac:spMk id="10" creationId="{6A4B6471-3021-8345-C736-EE2009CC921B}"/>
          </ac:spMkLst>
        </pc:spChg>
      </pc:sldChg>
      <pc:sldChg chg="addSp modSp">
        <pc:chgData name="Elena Zheng" userId="S::elena.zheng001@studenti.uniparthenope.it::28e95cab-2d0b-4b92-b703-c33e8aaa6257" providerId="AD" clId="Web-{64B6599A-B2B4-4640-8B64-39F11DEAA985}" dt="2023-01-22T16:10:35.741" v="13" actId="1076"/>
        <pc:sldMkLst>
          <pc:docMk/>
          <pc:sldMk cId="1205027605" sldId="260"/>
        </pc:sldMkLst>
        <pc:spChg chg="add mod">
          <ac:chgData name="Elena Zheng" userId="S::elena.zheng001@studenti.uniparthenope.it::28e95cab-2d0b-4b92-b703-c33e8aaa6257" providerId="AD" clId="Web-{64B6599A-B2B4-4640-8B64-39F11DEAA985}" dt="2023-01-22T16:10:35.741" v="13" actId="1076"/>
          <ac:spMkLst>
            <pc:docMk/>
            <pc:sldMk cId="1205027605" sldId="260"/>
            <ac:spMk id="4" creationId="{11878A70-376A-8D2B-4BAA-C79F77559762}"/>
          </ac:spMkLst>
        </pc:spChg>
      </pc:sldChg>
      <pc:sldChg chg="addSp modSp">
        <pc:chgData name="Elena Zheng" userId="S::elena.zheng001@studenti.uniparthenope.it::28e95cab-2d0b-4b92-b703-c33e8aaa6257" providerId="AD" clId="Web-{64B6599A-B2B4-4640-8B64-39F11DEAA985}" dt="2023-01-22T16:41:07.335" v="133" actId="20577"/>
        <pc:sldMkLst>
          <pc:docMk/>
          <pc:sldMk cId="3244162028" sldId="261"/>
        </pc:sldMkLst>
        <pc:spChg chg="add mod">
          <ac:chgData name="Elena Zheng" userId="S::elena.zheng001@studenti.uniparthenope.it::28e95cab-2d0b-4b92-b703-c33e8aaa6257" providerId="AD" clId="Web-{64B6599A-B2B4-4640-8B64-39F11DEAA985}" dt="2023-01-22T16:10:51.194" v="15" actId="1076"/>
          <ac:spMkLst>
            <pc:docMk/>
            <pc:sldMk cId="3244162028" sldId="261"/>
            <ac:spMk id="5" creationId="{219CE6D6-4EF2-75D6-7376-8019A64A1CFB}"/>
          </ac:spMkLst>
        </pc:spChg>
        <pc:spChg chg="mod">
          <ac:chgData name="Elena Zheng" userId="S::elena.zheng001@studenti.uniparthenope.it::28e95cab-2d0b-4b92-b703-c33e8aaa6257" providerId="AD" clId="Web-{64B6599A-B2B4-4640-8B64-39F11DEAA985}" dt="2023-01-22T16:41:07.335" v="133" actId="20577"/>
          <ac:spMkLst>
            <pc:docMk/>
            <pc:sldMk cId="3244162028" sldId="261"/>
            <ac:spMk id="10" creationId="{B557EFEA-6096-31D8-2023-6AA60311F938}"/>
          </ac:spMkLst>
        </pc:spChg>
      </pc:sldChg>
      <pc:sldChg chg="addSp modSp">
        <pc:chgData name="Elena Zheng" userId="S::elena.zheng001@studenti.uniparthenope.it::28e95cab-2d0b-4b92-b703-c33e8aaa6257" providerId="AD" clId="Web-{64B6599A-B2B4-4640-8B64-39F11DEAA985}" dt="2023-01-22T16:11:09.241" v="19" actId="1076"/>
        <pc:sldMkLst>
          <pc:docMk/>
          <pc:sldMk cId="4272178085" sldId="262"/>
        </pc:sldMkLst>
        <pc:spChg chg="add mod">
          <ac:chgData name="Elena Zheng" userId="S::elena.zheng001@studenti.uniparthenope.it::28e95cab-2d0b-4b92-b703-c33e8aaa6257" providerId="AD" clId="Web-{64B6599A-B2B4-4640-8B64-39F11DEAA985}" dt="2023-01-22T16:11:09.241" v="19" actId="1076"/>
          <ac:spMkLst>
            <pc:docMk/>
            <pc:sldMk cId="4272178085" sldId="262"/>
            <ac:spMk id="7" creationId="{CBBE5258-3B26-3148-63CE-F5383A286C03}"/>
          </ac:spMkLst>
        </pc:spChg>
      </pc:sldChg>
      <pc:sldChg chg="addSp modSp">
        <pc:chgData name="Elena Zheng" userId="S::elena.zheng001@studenti.uniparthenope.it::28e95cab-2d0b-4b92-b703-c33e8aaa6257" providerId="AD" clId="Web-{64B6599A-B2B4-4640-8B64-39F11DEAA985}" dt="2023-01-22T16:11:50.852" v="30" actId="1076"/>
        <pc:sldMkLst>
          <pc:docMk/>
          <pc:sldMk cId="253877380" sldId="264"/>
        </pc:sldMkLst>
        <pc:spChg chg="add mod">
          <ac:chgData name="Elena Zheng" userId="S::elena.zheng001@studenti.uniparthenope.it::28e95cab-2d0b-4b92-b703-c33e8aaa6257" providerId="AD" clId="Web-{64B6599A-B2B4-4640-8B64-39F11DEAA985}" dt="2023-01-22T16:11:50.852" v="30" actId="1076"/>
          <ac:spMkLst>
            <pc:docMk/>
            <pc:sldMk cId="253877380" sldId="264"/>
            <ac:spMk id="7" creationId="{E012E70E-7C5B-529C-AEDE-9B74A6B46843}"/>
          </ac:spMkLst>
        </pc:spChg>
      </pc:sldChg>
      <pc:sldChg chg="addSp modSp">
        <pc:chgData name="Elena Zheng" userId="S::elena.zheng001@studenti.uniparthenope.it::28e95cab-2d0b-4b92-b703-c33e8aaa6257" providerId="AD" clId="Web-{64B6599A-B2B4-4640-8B64-39F11DEAA985}" dt="2023-01-22T16:12:02.555" v="33" actId="1076"/>
        <pc:sldMkLst>
          <pc:docMk/>
          <pc:sldMk cId="621564663" sldId="265"/>
        </pc:sldMkLst>
        <pc:spChg chg="add mod">
          <ac:chgData name="Elena Zheng" userId="S::elena.zheng001@studenti.uniparthenope.it::28e95cab-2d0b-4b92-b703-c33e8aaa6257" providerId="AD" clId="Web-{64B6599A-B2B4-4640-8B64-39F11DEAA985}" dt="2023-01-22T16:12:02.555" v="33" actId="1076"/>
          <ac:spMkLst>
            <pc:docMk/>
            <pc:sldMk cId="621564663" sldId="265"/>
            <ac:spMk id="3" creationId="{51919369-B4E2-031E-CB58-B5F721BFB5CE}"/>
          </ac:spMkLst>
        </pc:spChg>
      </pc:sldChg>
      <pc:sldChg chg="addSp modSp">
        <pc:chgData name="Elena Zheng" userId="S::elena.zheng001@studenti.uniparthenope.it::28e95cab-2d0b-4b92-b703-c33e8aaa6257" providerId="AD" clId="Web-{64B6599A-B2B4-4640-8B64-39F11DEAA985}" dt="2023-01-22T16:13:38.714" v="54" actId="1076"/>
        <pc:sldMkLst>
          <pc:docMk/>
          <pc:sldMk cId="2255326029" sldId="266"/>
        </pc:sldMkLst>
        <pc:spChg chg="mod">
          <ac:chgData name="Elena Zheng" userId="S::elena.zheng001@studenti.uniparthenope.it::28e95cab-2d0b-4b92-b703-c33e8aaa6257" providerId="AD" clId="Web-{64B6599A-B2B4-4640-8B64-39F11DEAA985}" dt="2023-01-22T16:12:45.978" v="43" actId="1076"/>
          <ac:spMkLst>
            <pc:docMk/>
            <pc:sldMk cId="2255326029" sldId="266"/>
            <ac:spMk id="2" creationId="{3F16D0FB-BCB1-6A4A-B36A-5F420E8EF101}"/>
          </ac:spMkLst>
        </pc:spChg>
        <pc:spChg chg="add mod">
          <ac:chgData name="Elena Zheng" userId="S::elena.zheng001@studenti.uniparthenope.it::28e95cab-2d0b-4b92-b703-c33e8aaa6257" providerId="AD" clId="Web-{64B6599A-B2B4-4640-8B64-39F11DEAA985}" dt="2023-01-22T16:12:38.681" v="42" actId="1076"/>
          <ac:spMkLst>
            <pc:docMk/>
            <pc:sldMk cId="2255326029" sldId="266"/>
            <ac:spMk id="7" creationId="{2C4F0EA5-6590-6D7D-796F-FCF38DABAE5A}"/>
          </ac:spMkLst>
        </pc:spChg>
        <pc:picChg chg="mod">
          <ac:chgData name="Elena Zheng" userId="S::elena.zheng001@studenti.uniparthenope.it::28e95cab-2d0b-4b92-b703-c33e8aaa6257" providerId="AD" clId="Web-{64B6599A-B2B4-4640-8B64-39F11DEAA985}" dt="2023-01-22T16:13:38.714" v="54" actId="1076"/>
          <ac:picMkLst>
            <pc:docMk/>
            <pc:sldMk cId="2255326029" sldId="266"/>
            <ac:picMk id="3" creationId="{C74AEB6B-F6C5-7D1E-6753-B582CC0691A0}"/>
          </ac:picMkLst>
        </pc:picChg>
        <pc:picChg chg="mod">
          <ac:chgData name="Elena Zheng" userId="S::elena.zheng001@studenti.uniparthenope.it::28e95cab-2d0b-4b92-b703-c33e8aaa6257" providerId="AD" clId="Web-{64B6599A-B2B4-4640-8B64-39F11DEAA985}" dt="2023-01-22T16:13:32.042" v="53" actId="14100"/>
          <ac:picMkLst>
            <pc:docMk/>
            <pc:sldMk cId="2255326029" sldId="266"/>
            <ac:picMk id="4" creationId="{409F7C47-BC40-89B0-3738-8DEDD23271E1}"/>
          </ac:picMkLst>
        </pc:picChg>
        <pc:picChg chg="mod">
          <ac:chgData name="Elena Zheng" userId="S::elena.zheng001@studenti.uniparthenope.it::28e95cab-2d0b-4b92-b703-c33e8aaa6257" providerId="AD" clId="Web-{64B6599A-B2B4-4640-8B64-39F11DEAA985}" dt="2023-01-22T16:12:48.760" v="44" actId="1076"/>
          <ac:picMkLst>
            <pc:docMk/>
            <pc:sldMk cId="2255326029" sldId="266"/>
            <ac:picMk id="5" creationId="{D07A7886-3438-C817-5974-57F4856F5B9C}"/>
          </ac:picMkLst>
        </pc:picChg>
        <pc:picChg chg="mod">
          <ac:chgData name="Elena Zheng" userId="S::elena.zheng001@studenti.uniparthenope.it::28e95cab-2d0b-4b92-b703-c33e8aaa6257" providerId="AD" clId="Web-{64B6599A-B2B4-4640-8B64-39F11DEAA985}" dt="2023-01-22T16:13:17.214" v="51" actId="1076"/>
          <ac:picMkLst>
            <pc:docMk/>
            <pc:sldMk cId="2255326029" sldId="266"/>
            <ac:picMk id="6" creationId="{78C900D6-A0C2-5C07-7FEB-5A9907231C98}"/>
          </ac:picMkLst>
        </pc:picChg>
      </pc:sldChg>
      <pc:sldChg chg="addSp modSp">
        <pc:chgData name="Elena Zheng" userId="S::elena.zheng001@studenti.uniparthenope.it::28e95cab-2d0b-4b92-b703-c33e8aaa6257" providerId="AD" clId="Web-{64B6599A-B2B4-4640-8B64-39F11DEAA985}" dt="2023-01-22T16:12:23.337" v="39" actId="1076"/>
        <pc:sldMkLst>
          <pc:docMk/>
          <pc:sldMk cId="596630133" sldId="267"/>
        </pc:sldMkLst>
        <pc:spChg chg="add mod">
          <ac:chgData name="Elena Zheng" userId="S::elena.zheng001@studenti.uniparthenope.it::28e95cab-2d0b-4b92-b703-c33e8aaa6257" providerId="AD" clId="Web-{64B6599A-B2B4-4640-8B64-39F11DEAA985}" dt="2023-01-22T16:12:23.337" v="39" actId="1076"/>
          <ac:spMkLst>
            <pc:docMk/>
            <pc:sldMk cId="596630133" sldId="267"/>
            <ac:spMk id="7" creationId="{1269AB08-2A27-04EE-7BDD-D5871F390283}"/>
          </ac:spMkLst>
        </pc:spChg>
      </pc:sldChg>
      <pc:sldChg chg="addSp modSp">
        <pc:chgData name="Elena Zheng" userId="S::elena.zheng001@studenti.uniparthenope.it::28e95cab-2d0b-4b92-b703-c33e8aaa6257" providerId="AD" clId="Web-{64B6599A-B2B4-4640-8B64-39F11DEAA985}" dt="2023-01-22T16:13:47.496" v="57" actId="1076"/>
        <pc:sldMkLst>
          <pc:docMk/>
          <pc:sldMk cId="1417975675" sldId="268"/>
        </pc:sldMkLst>
        <pc:spChg chg="add mod">
          <ac:chgData name="Elena Zheng" userId="S::elena.zheng001@studenti.uniparthenope.it::28e95cab-2d0b-4b92-b703-c33e8aaa6257" providerId="AD" clId="Web-{64B6599A-B2B4-4640-8B64-39F11DEAA985}" dt="2023-01-22T16:13:47.496" v="57" actId="1076"/>
          <ac:spMkLst>
            <pc:docMk/>
            <pc:sldMk cId="1417975675" sldId="268"/>
            <ac:spMk id="4" creationId="{2111438B-8892-C02F-E758-974C571F70D4}"/>
          </ac:spMkLst>
        </pc:spChg>
      </pc:sldChg>
      <pc:sldChg chg="addSp modSp">
        <pc:chgData name="Elena Zheng" userId="S::elena.zheng001@studenti.uniparthenope.it::28e95cab-2d0b-4b92-b703-c33e8aaa6257" providerId="AD" clId="Web-{64B6599A-B2B4-4640-8B64-39F11DEAA985}" dt="2023-01-22T16:13:57.840" v="60" actId="1076"/>
        <pc:sldMkLst>
          <pc:docMk/>
          <pc:sldMk cId="2039851532" sldId="269"/>
        </pc:sldMkLst>
        <pc:spChg chg="add mod">
          <ac:chgData name="Elena Zheng" userId="S::elena.zheng001@studenti.uniparthenope.it::28e95cab-2d0b-4b92-b703-c33e8aaa6257" providerId="AD" clId="Web-{64B6599A-B2B4-4640-8B64-39F11DEAA985}" dt="2023-01-22T16:13:57.840" v="60" actId="1076"/>
          <ac:spMkLst>
            <pc:docMk/>
            <pc:sldMk cId="2039851532" sldId="269"/>
            <ac:spMk id="3" creationId="{28422151-6C95-0799-3487-0F2ABBE6E1F2}"/>
          </ac:spMkLst>
        </pc:spChg>
      </pc:sldChg>
      <pc:sldChg chg="addSp modSp">
        <pc:chgData name="Elena Zheng" userId="S::elena.zheng001@studenti.uniparthenope.it::28e95cab-2d0b-4b92-b703-c33e8aaa6257" providerId="AD" clId="Web-{64B6599A-B2B4-4640-8B64-39F11DEAA985}" dt="2023-01-22T16:14:07.402" v="63" actId="1076"/>
        <pc:sldMkLst>
          <pc:docMk/>
          <pc:sldMk cId="2273572038" sldId="270"/>
        </pc:sldMkLst>
        <pc:spChg chg="add mod">
          <ac:chgData name="Elena Zheng" userId="S::elena.zheng001@studenti.uniparthenope.it::28e95cab-2d0b-4b92-b703-c33e8aaa6257" providerId="AD" clId="Web-{64B6599A-B2B4-4640-8B64-39F11DEAA985}" dt="2023-01-22T16:14:07.402" v="63" actId="1076"/>
          <ac:spMkLst>
            <pc:docMk/>
            <pc:sldMk cId="2273572038" sldId="270"/>
            <ac:spMk id="3" creationId="{5D84DE79-BFFB-FA2B-3532-DB1F1C28573E}"/>
          </ac:spMkLst>
        </pc:spChg>
      </pc:sldChg>
      <pc:sldChg chg="addSp modSp">
        <pc:chgData name="Elena Zheng" userId="S::elena.zheng001@studenti.uniparthenope.it::28e95cab-2d0b-4b92-b703-c33e8aaa6257" providerId="AD" clId="Web-{64B6599A-B2B4-4640-8B64-39F11DEAA985}" dt="2023-01-22T16:14:17.059" v="66" actId="1076"/>
        <pc:sldMkLst>
          <pc:docMk/>
          <pc:sldMk cId="2116391655" sldId="271"/>
        </pc:sldMkLst>
        <pc:spChg chg="add mod">
          <ac:chgData name="Elena Zheng" userId="S::elena.zheng001@studenti.uniparthenope.it::28e95cab-2d0b-4b92-b703-c33e8aaa6257" providerId="AD" clId="Web-{64B6599A-B2B4-4640-8B64-39F11DEAA985}" dt="2023-01-22T16:14:17.059" v="66" actId="1076"/>
          <ac:spMkLst>
            <pc:docMk/>
            <pc:sldMk cId="2116391655" sldId="271"/>
            <ac:spMk id="3" creationId="{17175E05-BB57-44B3-BE17-B2EFE90EF830}"/>
          </ac:spMkLst>
        </pc:spChg>
      </pc:sldChg>
      <pc:sldChg chg="addSp modSp">
        <pc:chgData name="Elena Zheng" userId="S::elena.zheng001@studenti.uniparthenope.it::28e95cab-2d0b-4b92-b703-c33e8aaa6257" providerId="AD" clId="Web-{64B6599A-B2B4-4640-8B64-39F11DEAA985}" dt="2023-01-22T20:39:29.195" v="417" actId="1076"/>
        <pc:sldMkLst>
          <pc:docMk/>
          <pc:sldMk cId="3558902593" sldId="272"/>
        </pc:sldMkLst>
        <pc:spChg chg="mod">
          <ac:chgData name="Elena Zheng" userId="S::elena.zheng001@studenti.uniparthenope.it::28e95cab-2d0b-4b92-b703-c33e8aaa6257" providerId="AD" clId="Web-{64B6599A-B2B4-4640-8B64-39F11DEAA985}" dt="2023-01-22T16:14:34.403" v="70" actId="1076"/>
          <ac:spMkLst>
            <pc:docMk/>
            <pc:sldMk cId="3558902593" sldId="272"/>
            <ac:spMk id="2" creationId="{3448011C-0DFB-90C0-9C32-DE2C1874DB81}"/>
          </ac:spMkLst>
        </pc:spChg>
        <pc:spChg chg="add mod">
          <ac:chgData name="Elena Zheng" userId="S::elena.zheng001@studenti.uniparthenope.it::28e95cab-2d0b-4b92-b703-c33e8aaa6257" providerId="AD" clId="Web-{64B6599A-B2B4-4640-8B64-39F11DEAA985}" dt="2023-01-22T20:39:29.195" v="417" actId="1076"/>
          <ac:spMkLst>
            <pc:docMk/>
            <pc:sldMk cId="3558902593" sldId="272"/>
            <ac:spMk id="6" creationId="{348D30AD-0D4B-1D97-54CC-402AB61343F4}"/>
          </ac:spMkLst>
        </pc:spChg>
        <pc:spChg chg="mod">
          <ac:chgData name="Elena Zheng" userId="S::elena.zheng001@studenti.uniparthenope.it::28e95cab-2d0b-4b92-b703-c33e8aaa6257" providerId="AD" clId="Web-{64B6599A-B2B4-4640-8B64-39F11DEAA985}" dt="2023-01-22T16:15:15.982" v="78" actId="1076"/>
          <ac:spMkLst>
            <pc:docMk/>
            <pc:sldMk cId="3558902593" sldId="272"/>
            <ac:spMk id="10" creationId="{33288B1A-299A-3C58-1D6E-A9A45347CF72}"/>
          </ac:spMkLst>
        </pc:spChg>
        <pc:picChg chg="mod">
          <ac:chgData name="Elena Zheng" userId="S::elena.zheng001@studenti.uniparthenope.it::28e95cab-2d0b-4b92-b703-c33e8aaa6257" providerId="AD" clId="Web-{64B6599A-B2B4-4640-8B64-39F11DEAA985}" dt="2023-01-22T16:15:19.451" v="79" actId="14100"/>
          <ac:picMkLst>
            <pc:docMk/>
            <pc:sldMk cId="3558902593" sldId="272"/>
            <ac:picMk id="5" creationId="{4DE88E8E-3598-E90C-2E46-079D61E6F7BA}"/>
          </ac:picMkLst>
        </pc:picChg>
        <pc:picChg chg="mod">
          <ac:chgData name="Elena Zheng" userId="S::elena.zheng001@studenti.uniparthenope.it::28e95cab-2d0b-4b92-b703-c33e8aaa6257" providerId="AD" clId="Web-{64B6599A-B2B4-4640-8B64-39F11DEAA985}" dt="2023-01-22T16:15:22.451" v="80" actId="14100"/>
          <ac:picMkLst>
            <pc:docMk/>
            <pc:sldMk cId="3558902593" sldId="272"/>
            <ac:picMk id="7" creationId="{B47815B4-5197-1CF4-8B18-BD984A7239B9}"/>
          </ac:picMkLst>
        </pc:picChg>
        <pc:inkChg chg="mod">
          <ac:chgData name="Elena Zheng" userId="S::elena.zheng001@studenti.uniparthenope.it::28e95cab-2d0b-4b92-b703-c33e8aaa6257" providerId="AD" clId="Web-{64B6599A-B2B4-4640-8B64-39F11DEAA985}" dt="2023-01-22T20:38:25.238" v="413" actId="1076"/>
          <ac:inkMkLst>
            <pc:docMk/>
            <pc:sldMk cId="3558902593" sldId="272"/>
            <ac:inkMk id="3" creationId="{46669AD1-1F09-9971-E3A7-972B6D8B8310}"/>
          </ac:inkMkLst>
        </pc:inkChg>
        <pc:inkChg chg="mod">
          <ac:chgData name="Elena Zheng" userId="S::elena.zheng001@studenti.uniparthenope.it::28e95cab-2d0b-4b92-b703-c33e8aaa6257" providerId="AD" clId="Web-{64B6599A-B2B4-4640-8B64-39F11DEAA985}" dt="2023-01-22T20:38:19.534" v="412" actId="1076"/>
          <ac:inkMkLst>
            <pc:docMk/>
            <pc:sldMk cId="3558902593" sldId="272"/>
            <ac:inkMk id="4" creationId="{6B6BB05D-F4A8-20BF-1283-1BD8707211B3}"/>
          </ac:inkMkLst>
        </pc:inkChg>
        <pc:inkChg chg="mod">
          <ac:chgData name="Elena Zheng" userId="S::elena.zheng001@studenti.uniparthenope.it::28e95cab-2d0b-4b92-b703-c33e8aaa6257" providerId="AD" clId="Web-{64B6599A-B2B4-4640-8B64-39F11DEAA985}" dt="2023-01-22T20:39:04.834" v="416" actId="1076"/>
          <ac:inkMkLst>
            <pc:docMk/>
            <pc:sldMk cId="3558902593" sldId="272"/>
            <ac:inkMk id="8" creationId="{11308669-99D1-8488-7A2B-B1D5C60393A2}"/>
          </ac:inkMkLst>
        </pc:inkChg>
      </pc:sldChg>
      <pc:sldChg chg="addSp modSp">
        <pc:chgData name="Elena Zheng" userId="S::elena.zheng001@studenti.uniparthenope.it::28e95cab-2d0b-4b92-b703-c33e8aaa6257" providerId="AD" clId="Web-{64B6599A-B2B4-4640-8B64-39F11DEAA985}" dt="2023-01-22T16:15:37.748" v="83" actId="1076"/>
        <pc:sldMkLst>
          <pc:docMk/>
          <pc:sldMk cId="1218740874" sldId="273"/>
        </pc:sldMkLst>
        <pc:spChg chg="add mod">
          <ac:chgData name="Elena Zheng" userId="S::elena.zheng001@studenti.uniparthenope.it::28e95cab-2d0b-4b92-b703-c33e8aaa6257" providerId="AD" clId="Web-{64B6599A-B2B4-4640-8B64-39F11DEAA985}" dt="2023-01-22T16:15:37.748" v="83" actId="1076"/>
          <ac:spMkLst>
            <pc:docMk/>
            <pc:sldMk cId="1218740874" sldId="273"/>
            <ac:spMk id="6" creationId="{FAF23E6C-6000-55D2-F6A6-915B7E89D0B5}"/>
          </ac:spMkLst>
        </pc:spChg>
      </pc:sldChg>
      <pc:sldChg chg="addSp modSp">
        <pc:chgData name="Elena Zheng" userId="S::elena.zheng001@studenti.uniparthenope.it::28e95cab-2d0b-4b92-b703-c33e8aaa6257" providerId="AD" clId="Web-{64B6599A-B2B4-4640-8B64-39F11DEAA985}" dt="2023-01-22T16:16:33.078" v="93" actId="1076"/>
        <pc:sldMkLst>
          <pc:docMk/>
          <pc:sldMk cId="3604722297" sldId="274"/>
        </pc:sldMkLst>
        <pc:spChg chg="add mod">
          <ac:chgData name="Elena Zheng" userId="S::elena.zheng001@studenti.uniparthenope.it::28e95cab-2d0b-4b92-b703-c33e8aaa6257" providerId="AD" clId="Web-{64B6599A-B2B4-4640-8B64-39F11DEAA985}" dt="2023-01-22T16:16:33.078" v="93" actId="1076"/>
          <ac:spMkLst>
            <pc:docMk/>
            <pc:sldMk cId="3604722297" sldId="274"/>
            <ac:spMk id="3" creationId="{F9AE9BA0-682A-DA02-ED27-59E0D707920F}"/>
          </ac:spMkLst>
        </pc:spChg>
      </pc:sldChg>
      <pc:sldChg chg="addSp modSp">
        <pc:chgData name="Elena Zheng" userId="S::elena.zheng001@studenti.uniparthenope.it::28e95cab-2d0b-4b92-b703-c33e8aaa6257" providerId="AD" clId="Web-{64B6599A-B2B4-4640-8B64-39F11DEAA985}" dt="2023-01-22T16:16:40.953" v="96" actId="1076"/>
        <pc:sldMkLst>
          <pc:docMk/>
          <pc:sldMk cId="1695030674" sldId="276"/>
        </pc:sldMkLst>
        <pc:spChg chg="add mod">
          <ac:chgData name="Elena Zheng" userId="S::elena.zheng001@studenti.uniparthenope.it::28e95cab-2d0b-4b92-b703-c33e8aaa6257" providerId="AD" clId="Web-{64B6599A-B2B4-4640-8B64-39F11DEAA985}" dt="2023-01-22T16:16:40.953" v="96" actId="1076"/>
          <ac:spMkLst>
            <pc:docMk/>
            <pc:sldMk cId="1695030674" sldId="276"/>
            <ac:spMk id="5" creationId="{58FFF98A-C0BE-B996-3E31-4BF761010C9D}"/>
          </ac:spMkLst>
        </pc:spChg>
      </pc:sldChg>
      <pc:sldChg chg="addSp delSp modSp">
        <pc:chgData name="Elena Zheng" userId="S::elena.zheng001@studenti.uniparthenope.it::28e95cab-2d0b-4b92-b703-c33e8aaa6257" providerId="AD" clId="Web-{64B6599A-B2B4-4640-8B64-39F11DEAA985}" dt="2023-01-22T20:12:15.800" v="404"/>
        <pc:sldMkLst>
          <pc:docMk/>
          <pc:sldMk cId="3863769774" sldId="277"/>
        </pc:sldMkLst>
        <pc:spChg chg="add mod">
          <ac:chgData name="Elena Zheng" userId="S::elena.zheng001@studenti.uniparthenope.it::28e95cab-2d0b-4b92-b703-c33e8aaa6257" providerId="AD" clId="Web-{64B6599A-B2B4-4640-8B64-39F11DEAA985}" dt="2023-01-22T16:11:24.070" v="21" actId="1076"/>
          <ac:spMkLst>
            <pc:docMk/>
            <pc:sldMk cId="3863769774" sldId="277"/>
            <ac:spMk id="6" creationId="{2B1BBF06-0EA1-4348-A2FB-C7ECFA8649D5}"/>
          </ac:spMkLst>
        </pc:spChg>
        <pc:spChg chg="add del">
          <ac:chgData name="Elena Zheng" userId="S::elena.zheng001@studenti.uniparthenope.it::28e95cab-2d0b-4b92-b703-c33e8aaa6257" providerId="AD" clId="Web-{64B6599A-B2B4-4640-8B64-39F11DEAA985}" dt="2023-01-22T19:41:02.718" v="181"/>
          <ac:spMkLst>
            <pc:docMk/>
            <pc:sldMk cId="3863769774" sldId="277"/>
            <ac:spMk id="10" creationId="{B513751F-12FA-E2E8-02E1-0274922722E9}"/>
          </ac:spMkLst>
        </pc:spChg>
        <pc:spChg chg="add del mod">
          <ac:chgData name="Elena Zheng" userId="S::elena.zheng001@studenti.uniparthenope.it::28e95cab-2d0b-4b92-b703-c33e8aaa6257" providerId="AD" clId="Web-{64B6599A-B2B4-4640-8B64-39F11DEAA985}" dt="2023-01-22T19:41:48.173" v="185"/>
          <ac:spMkLst>
            <pc:docMk/>
            <pc:sldMk cId="3863769774" sldId="277"/>
            <ac:spMk id="11" creationId="{9B5EE286-E538-9A86-D9DD-A09657A4C912}"/>
          </ac:spMkLst>
        </pc:spChg>
        <pc:spChg chg="add del">
          <ac:chgData name="Elena Zheng" userId="S::elena.zheng001@studenti.uniparthenope.it::28e95cab-2d0b-4b92-b703-c33e8aaa6257" providerId="AD" clId="Web-{64B6599A-B2B4-4640-8B64-39F11DEAA985}" dt="2023-01-22T19:42:39.223" v="187"/>
          <ac:spMkLst>
            <pc:docMk/>
            <pc:sldMk cId="3863769774" sldId="277"/>
            <ac:spMk id="12" creationId="{A60BC091-5CE7-E394-F1D6-902009CC4965}"/>
          </ac:spMkLst>
        </pc:spChg>
        <pc:picChg chg="mod">
          <ac:chgData name="Elena Zheng" userId="S::elena.zheng001@studenti.uniparthenope.it::28e95cab-2d0b-4b92-b703-c33e8aaa6257" providerId="AD" clId="Web-{64B6599A-B2B4-4640-8B64-39F11DEAA985}" dt="2023-01-22T19:40:38.841" v="179" actId="1076"/>
          <ac:picMkLst>
            <pc:docMk/>
            <pc:sldMk cId="3863769774" sldId="277"/>
            <ac:picMk id="3" creationId="{C90F4095-EC4C-663B-9F5C-1C1BCA1D66E8}"/>
          </ac:picMkLst>
        </pc:picChg>
        <pc:cxnChg chg="add del mod">
          <ac:chgData name="Elena Zheng" userId="S::elena.zheng001@studenti.uniparthenope.it::28e95cab-2d0b-4b92-b703-c33e8aaa6257" providerId="AD" clId="Web-{64B6599A-B2B4-4640-8B64-39F11DEAA985}" dt="2023-01-22T19:46:16.163" v="225"/>
          <ac:cxnSpMkLst>
            <pc:docMk/>
            <pc:sldMk cId="3863769774" sldId="277"/>
            <ac:cxnSpMk id="7" creationId="{B4A91523-4689-D53B-035B-7F45C30927D0}"/>
          </ac:cxnSpMkLst>
        </pc:cxnChg>
        <pc:cxnChg chg="add del mod">
          <ac:chgData name="Elena Zheng" userId="S::elena.zheng001@studenti.uniparthenope.it::28e95cab-2d0b-4b92-b703-c33e8aaa6257" providerId="AD" clId="Web-{64B6599A-B2B4-4640-8B64-39F11DEAA985}" dt="2023-01-22T20:12:15.800" v="404"/>
          <ac:cxnSpMkLst>
            <pc:docMk/>
            <pc:sldMk cId="3863769774" sldId="277"/>
            <ac:cxnSpMk id="9" creationId="{FE9C7122-1088-EE3A-882B-D7644CC298C4}"/>
          </ac:cxnSpMkLst>
        </pc:cxnChg>
      </pc:sldChg>
      <pc:sldChg chg="addSp modSp">
        <pc:chgData name="Elena Zheng" userId="S::elena.zheng001@studenti.uniparthenope.it::28e95cab-2d0b-4b92-b703-c33e8aaa6257" providerId="AD" clId="Web-{64B6599A-B2B4-4640-8B64-39F11DEAA985}" dt="2023-01-22T16:11:00.991" v="17" actId="1076"/>
        <pc:sldMkLst>
          <pc:docMk/>
          <pc:sldMk cId="1233438089" sldId="278"/>
        </pc:sldMkLst>
        <pc:spChg chg="add mod">
          <ac:chgData name="Elena Zheng" userId="S::elena.zheng001@studenti.uniparthenope.it::28e95cab-2d0b-4b92-b703-c33e8aaa6257" providerId="AD" clId="Web-{64B6599A-B2B4-4640-8B64-39F11DEAA985}" dt="2023-01-22T16:11:00.991" v="17" actId="1076"/>
          <ac:spMkLst>
            <pc:docMk/>
            <pc:sldMk cId="1233438089" sldId="278"/>
            <ac:spMk id="3" creationId="{FECF50D9-E9FD-7DD1-2A7A-0A7E7FDB5A9C}"/>
          </ac:spMkLst>
        </pc:spChg>
      </pc:sldChg>
      <pc:sldChg chg="addSp modSp">
        <pc:chgData name="Elena Zheng" userId="S::elena.zheng001@studenti.uniparthenope.it::28e95cab-2d0b-4b92-b703-c33e8aaa6257" providerId="AD" clId="Web-{64B6599A-B2B4-4640-8B64-39F11DEAA985}" dt="2023-01-22T16:11:38.289" v="27" actId="1076"/>
        <pc:sldMkLst>
          <pc:docMk/>
          <pc:sldMk cId="785054661" sldId="279"/>
        </pc:sldMkLst>
        <pc:spChg chg="add mod">
          <ac:chgData name="Elena Zheng" userId="S::elena.zheng001@studenti.uniparthenope.it::28e95cab-2d0b-4b92-b703-c33e8aaa6257" providerId="AD" clId="Web-{64B6599A-B2B4-4640-8B64-39F11DEAA985}" dt="2023-01-22T16:11:38.289" v="27" actId="1076"/>
          <ac:spMkLst>
            <pc:docMk/>
            <pc:sldMk cId="785054661" sldId="279"/>
            <ac:spMk id="4" creationId="{442137C1-7FA0-59B6-1FA4-10362D6C0FFC}"/>
          </ac:spMkLst>
        </pc:spChg>
      </pc:sldChg>
      <pc:sldChg chg="addSp modSp">
        <pc:chgData name="Elena Zheng" userId="S::elena.zheng001@studenti.uniparthenope.it::28e95cab-2d0b-4b92-b703-c33e8aaa6257" providerId="AD" clId="Web-{64B6599A-B2B4-4640-8B64-39F11DEAA985}" dt="2023-01-22T16:12:12.979" v="36" actId="1076"/>
        <pc:sldMkLst>
          <pc:docMk/>
          <pc:sldMk cId="279485789" sldId="280"/>
        </pc:sldMkLst>
        <pc:spChg chg="add mod">
          <ac:chgData name="Elena Zheng" userId="S::elena.zheng001@studenti.uniparthenope.it::28e95cab-2d0b-4b92-b703-c33e8aaa6257" providerId="AD" clId="Web-{64B6599A-B2B4-4640-8B64-39F11DEAA985}" dt="2023-01-22T16:12:12.979" v="36" actId="1076"/>
          <ac:spMkLst>
            <pc:docMk/>
            <pc:sldMk cId="279485789" sldId="280"/>
            <ac:spMk id="8" creationId="{8E197626-72D0-916B-8AF3-217C5162C725}"/>
          </ac:spMkLst>
        </pc:spChg>
      </pc:sldChg>
      <pc:sldChg chg="addSp modSp">
        <pc:chgData name="Elena Zheng" userId="S::elena.zheng001@studenti.uniparthenope.it::28e95cab-2d0b-4b92-b703-c33e8aaa6257" providerId="AD" clId="Web-{64B6599A-B2B4-4640-8B64-39F11DEAA985}" dt="2023-01-22T16:16:16.328" v="87" actId="1076"/>
        <pc:sldMkLst>
          <pc:docMk/>
          <pc:sldMk cId="3872724718" sldId="281"/>
        </pc:sldMkLst>
        <pc:spChg chg="add mod">
          <ac:chgData name="Elena Zheng" userId="S::elena.zheng001@studenti.uniparthenope.it::28e95cab-2d0b-4b92-b703-c33e8aaa6257" providerId="AD" clId="Web-{64B6599A-B2B4-4640-8B64-39F11DEAA985}" dt="2023-01-22T16:16:16.328" v="87" actId="1076"/>
          <ac:spMkLst>
            <pc:docMk/>
            <pc:sldMk cId="3872724718" sldId="281"/>
            <ac:spMk id="6" creationId="{18035F2B-82BF-513C-12B7-D358BF143B93}"/>
          </ac:spMkLst>
        </pc:spChg>
      </pc:sldChg>
      <pc:sldChg chg="addSp modSp">
        <pc:chgData name="Elena Zheng" userId="S::elena.zheng001@studenti.uniparthenope.it::28e95cab-2d0b-4b92-b703-c33e8aaa6257" providerId="AD" clId="Web-{64B6599A-B2B4-4640-8B64-39F11DEAA985}" dt="2023-01-22T16:16:24.922" v="90" actId="1076"/>
        <pc:sldMkLst>
          <pc:docMk/>
          <pc:sldMk cId="1661680837" sldId="282"/>
        </pc:sldMkLst>
        <pc:spChg chg="add mod">
          <ac:chgData name="Elena Zheng" userId="S::elena.zheng001@studenti.uniparthenope.it::28e95cab-2d0b-4b92-b703-c33e8aaa6257" providerId="AD" clId="Web-{64B6599A-B2B4-4640-8B64-39F11DEAA985}" dt="2023-01-22T16:16:24.922" v="90" actId="1076"/>
          <ac:spMkLst>
            <pc:docMk/>
            <pc:sldMk cId="1661680837" sldId="282"/>
            <ac:spMk id="6" creationId="{D0B5A8A8-0879-C0AA-3BE5-A5628FA536B3}"/>
          </ac:spMkLst>
        </pc:spChg>
      </pc:sldChg>
      <pc:sldChg chg="addSp modSp">
        <pc:chgData name="Elena Zheng" userId="S::elena.zheng001@studenti.uniparthenope.it::28e95cab-2d0b-4b92-b703-c33e8aaa6257" providerId="AD" clId="Web-{64B6599A-B2B4-4640-8B64-39F11DEAA985}" dt="2023-01-22T16:10:21.803" v="11" actId="1076"/>
        <pc:sldMkLst>
          <pc:docMk/>
          <pc:sldMk cId="2415841399" sldId="283"/>
        </pc:sldMkLst>
        <pc:spChg chg="add mod">
          <ac:chgData name="Elena Zheng" userId="S::elena.zheng001@studenti.uniparthenope.it::28e95cab-2d0b-4b92-b703-c33e8aaa6257" providerId="AD" clId="Web-{64B6599A-B2B4-4640-8B64-39F11DEAA985}" dt="2023-01-22T16:10:21.803" v="11" actId="1076"/>
          <ac:spMkLst>
            <pc:docMk/>
            <pc:sldMk cId="2415841399" sldId="283"/>
            <ac:spMk id="10" creationId="{EB1F894C-5A1A-9EF2-8B67-57C9EC1CA445}"/>
          </ac:spMkLst>
        </pc:spChg>
      </pc:sldChg>
      <pc:sldChg chg="addSp modSp del">
        <pc:chgData name="Elena Zheng" userId="S::elena.zheng001@studenti.uniparthenope.it::28e95cab-2d0b-4b92-b703-c33e8aaa6257" providerId="AD" clId="Web-{64B6599A-B2B4-4640-8B64-39F11DEAA985}" dt="2023-01-22T16:16:03.390" v="84"/>
        <pc:sldMkLst>
          <pc:docMk/>
          <pc:sldMk cId="4113592988" sldId="284"/>
        </pc:sldMkLst>
        <pc:spChg chg="add mod">
          <ac:chgData name="Elena Zheng" userId="S::elena.zheng001@studenti.uniparthenope.it::28e95cab-2d0b-4b92-b703-c33e8aaa6257" providerId="AD" clId="Web-{64B6599A-B2B4-4640-8B64-39F11DEAA985}" dt="2023-01-22T16:08:41.206" v="1"/>
          <ac:spMkLst>
            <pc:docMk/>
            <pc:sldMk cId="4113592988" sldId="284"/>
            <ac:spMk id="4" creationId="{7ABBA2F9-D0F1-0D3F-AA14-457F02B30104}"/>
          </ac:spMkLst>
        </pc:spChg>
      </pc:sldChg>
      <pc:sldChg chg="new del">
        <pc:chgData name="Elena Zheng" userId="S::elena.zheng001@studenti.uniparthenope.it::28e95cab-2d0b-4b92-b703-c33e8aaa6257" providerId="AD" clId="Web-{64B6599A-B2B4-4640-8B64-39F11DEAA985}" dt="2023-01-22T16:28:54.535" v="99"/>
        <pc:sldMkLst>
          <pc:docMk/>
          <pc:sldMk cId="4183965700" sldId="284"/>
        </pc:sldMkLst>
      </pc:sldChg>
      <pc:sldChg chg="addSp modSp add replId">
        <pc:chgData name="Elena Zheng" userId="S::elena.zheng001@studenti.uniparthenope.it::28e95cab-2d0b-4b92-b703-c33e8aaa6257" providerId="AD" clId="Web-{64B6599A-B2B4-4640-8B64-39F11DEAA985}" dt="2023-01-22T19:26:52.668" v="175" actId="14100"/>
        <pc:sldMkLst>
          <pc:docMk/>
          <pc:sldMk cId="2692976279" sldId="285"/>
        </pc:sldMkLst>
        <pc:spChg chg="mod">
          <ac:chgData name="Elena Zheng" userId="S::elena.zheng001@studenti.uniparthenope.it::28e95cab-2d0b-4b92-b703-c33e8aaa6257" providerId="AD" clId="Web-{64B6599A-B2B4-4640-8B64-39F11DEAA985}" dt="2023-01-22T19:26:40.027" v="172" actId="1076"/>
          <ac:spMkLst>
            <pc:docMk/>
            <pc:sldMk cId="2692976279" sldId="285"/>
            <ac:spMk id="8" creationId="{B8EC5828-4BAD-B094-7D50-92743AAA6655}"/>
          </ac:spMkLst>
        </pc:spChg>
        <pc:picChg chg="mod">
          <ac:chgData name="Elena Zheng" userId="S::elena.zheng001@studenti.uniparthenope.it::28e95cab-2d0b-4b92-b703-c33e8aaa6257" providerId="AD" clId="Web-{64B6599A-B2B4-4640-8B64-39F11DEAA985}" dt="2023-01-22T19:26:33.651" v="171" actId="1076"/>
          <ac:picMkLst>
            <pc:docMk/>
            <pc:sldMk cId="2692976279" sldId="285"/>
            <ac:picMk id="3" creationId="{EBDE2E6A-B8E9-D1C5-E8A2-4EF4ABD787BA}"/>
          </ac:picMkLst>
        </pc:picChg>
        <pc:picChg chg="add mod modCrop">
          <ac:chgData name="Elena Zheng" userId="S::elena.zheng001@studenti.uniparthenope.it::28e95cab-2d0b-4b92-b703-c33e8aaa6257" providerId="AD" clId="Web-{64B6599A-B2B4-4640-8B64-39F11DEAA985}" dt="2023-01-22T19:26:52.668" v="175" actId="14100"/>
          <ac:picMkLst>
            <pc:docMk/>
            <pc:sldMk cId="2692976279" sldId="285"/>
            <ac:picMk id="5" creationId="{AAA06702-C26C-1EAC-5AC7-3C090AEB33F3}"/>
          </ac:picMkLst>
        </pc:picChg>
        <pc:picChg chg="add mod">
          <ac:chgData name="Elena Zheng" userId="S::elena.zheng001@studenti.uniparthenope.it::28e95cab-2d0b-4b92-b703-c33e8aaa6257" providerId="AD" clId="Web-{64B6599A-B2B4-4640-8B64-39F11DEAA985}" dt="2023-01-22T19:26:43.277" v="173" actId="1076"/>
          <ac:picMkLst>
            <pc:docMk/>
            <pc:sldMk cId="2692976279" sldId="285"/>
            <ac:picMk id="7" creationId="{7888B6E9-6FE7-94BA-A1A9-9EB9CB951E9A}"/>
          </ac:picMkLst>
        </pc:picChg>
      </pc:sldChg>
      <pc:sldChg chg="addSp delSp modSp add replId">
        <pc:chgData name="Elena Zheng" userId="S::elena.zheng001@studenti.uniparthenope.it::28e95cab-2d0b-4b92-b703-c33e8aaa6257" providerId="AD" clId="Web-{64B6599A-B2B4-4640-8B64-39F11DEAA985}" dt="2023-01-22T20:13:21.491" v="410" actId="20577"/>
        <pc:sldMkLst>
          <pc:docMk/>
          <pc:sldMk cId="3799055409" sldId="286"/>
        </pc:sldMkLst>
        <pc:spChg chg="mod">
          <ac:chgData name="Elena Zheng" userId="S::elena.zheng001@studenti.uniparthenope.it::28e95cab-2d0b-4b92-b703-c33e8aaa6257" providerId="AD" clId="Web-{64B6599A-B2B4-4640-8B64-39F11DEAA985}" dt="2023-01-22T20:13:21.491" v="410" actId="20577"/>
          <ac:spMkLst>
            <pc:docMk/>
            <pc:sldMk cId="3799055409" sldId="286"/>
            <ac:spMk id="4" creationId="{4192D840-391E-2F83-79A5-0950FD746AE2}"/>
          </ac:spMkLst>
        </pc:spChg>
        <pc:picChg chg="mod">
          <ac:chgData name="Elena Zheng" userId="S::elena.zheng001@studenti.uniparthenope.it::28e95cab-2d0b-4b92-b703-c33e8aaa6257" providerId="AD" clId="Web-{64B6599A-B2B4-4640-8B64-39F11DEAA985}" dt="2023-01-22T20:11:42.611" v="403" actId="1076"/>
          <ac:picMkLst>
            <pc:docMk/>
            <pc:sldMk cId="3799055409" sldId="286"/>
            <ac:picMk id="5" creationId="{CA7AD8B0-F369-93F2-7361-C2A9A77B82DD}"/>
          </ac:picMkLst>
        </pc:picChg>
        <pc:picChg chg="add del mod modCrop">
          <ac:chgData name="Elena Zheng" userId="S::elena.zheng001@studenti.uniparthenope.it::28e95cab-2d0b-4b92-b703-c33e8aaa6257" providerId="AD" clId="Web-{64B6599A-B2B4-4640-8B64-39F11DEAA985}" dt="2023-01-22T20:02:04.530" v="254"/>
          <ac:picMkLst>
            <pc:docMk/>
            <pc:sldMk cId="3799055409" sldId="286"/>
            <ac:picMk id="7" creationId="{D7C32794-8D65-93BA-8D00-E5215B16FAD3}"/>
          </ac:picMkLst>
        </pc:picChg>
        <pc:picChg chg="add del mod modCrop">
          <ac:chgData name="Elena Zheng" userId="S::elena.zheng001@studenti.uniparthenope.it::28e95cab-2d0b-4b92-b703-c33e8aaa6257" providerId="AD" clId="Web-{64B6599A-B2B4-4640-8B64-39F11DEAA985}" dt="2023-01-22T20:11:28.828" v="402"/>
          <ac:picMkLst>
            <pc:docMk/>
            <pc:sldMk cId="3799055409" sldId="286"/>
            <ac:picMk id="10" creationId="{E7F5DF47-D664-C893-92B9-294B09E8547F}"/>
          </ac:picMkLst>
        </pc:picChg>
        <pc:cxnChg chg="del mod">
          <ac:chgData name="Elena Zheng" userId="S::elena.zheng001@studenti.uniparthenope.it::28e95cab-2d0b-4b92-b703-c33e8aaa6257" providerId="AD" clId="Web-{64B6599A-B2B4-4640-8B64-39F11DEAA985}" dt="2023-01-22T19:58:48.050" v="246"/>
          <ac:cxnSpMkLst>
            <pc:docMk/>
            <pc:sldMk cId="3799055409" sldId="286"/>
            <ac:cxnSpMk id="9" creationId="{FE9C7122-1088-EE3A-882B-D7644CC298C4}"/>
          </ac:cxnSpMkLst>
        </pc:cxnChg>
      </pc:sldChg>
      <pc:sldMasterChg chg="mod modSldLayout">
        <pc:chgData name="Elena Zheng" userId="S::elena.zheng001@studenti.uniparthenope.it::28e95cab-2d0b-4b92-b703-c33e8aaa6257" providerId="AD" clId="Web-{64B6599A-B2B4-4640-8B64-39F11DEAA985}" dt="2023-01-22T16:08:41.206" v="1"/>
        <pc:sldMasterMkLst>
          <pc:docMk/>
          <pc:sldMasterMk cId="495112263" sldId="2147483684"/>
        </pc:sldMasterMkLst>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964482139" sldId="2147483685"/>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1238209235" sldId="2147483686"/>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3028041218" sldId="2147483687"/>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1121967169" sldId="2147483688"/>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659227486" sldId="2147483689"/>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1455022611" sldId="2147483690"/>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227035139" sldId="2147483691"/>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4218820577" sldId="2147483692"/>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873875170" sldId="2147483693"/>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3022285278" sldId="2147483694"/>
          </pc:sldLayoutMkLst>
        </pc:sldLayoutChg>
        <pc:sldLayoutChg chg="mod">
          <pc:chgData name="Elena Zheng" userId="S::elena.zheng001@studenti.uniparthenope.it::28e95cab-2d0b-4b92-b703-c33e8aaa6257" providerId="AD" clId="Web-{64B6599A-B2B4-4640-8B64-39F11DEAA985}" dt="2023-01-22T16:08:41.206" v="1"/>
          <pc:sldLayoutMkLst>
            <pc:docMk/>
            <pc:sldMasterMk cId="495112263" sldId="2147483684"/>
            <pc:sldLayoutMk cId="1289486379" sldId="2147483695"/>
          </pc:sldLayoutMkLst>
        </pc:sldLayoutChg>
      </pc:sldMasterChg>
    </pc:docChg>
  </pc:docChgLst>
  <pc:docChgLst>
    <pc:chgData name="Giulia Chieffo" userId="S::giulia.chieffo001@studenti.uniparthenope.it::56cd5ca6-a8be-4a26-98f2-71dbca8ea404" providerId="AD" clId="Web-{8EA89D51-040E-477D-B4CB-134ABF08D03D}"/>
    <pc:docChg chg="modSld">
      <pc:chgData name="Giulia Chieffo" userId="S::giulia.chieffo001@studenti.uniparthenope.it::56cd5ca6-a8be-4a26-98f2-71dbca8ea404" providerId="AD" clId="Web-{8EA89D51-040E-477D-B4CB-134ABF08D03D}" dt="2023-01-19T16:55:33.700" v="86" actId="20577"/>
      <pc:docMkLst>
        <pc:docMk/>
      </pc:docMkLst>
      <pc:sldChg chg="modSp">
        <pc:chgData name="Giulia Chieffo" userId="S::giulia.chieffo001@studenti.uniparthenope.it::56cd5ca6-a8be-4a26-98f2-71dbca8ea404" providerId="AD" clId="Web-{8EA89D51-040E-477D-B4CB-134ABF08D03D}" dt="2023-01-19T16:55:33.700" v="86" actId="20577"/>
        <pc:sldMkLst>
          <pc:docMk/>
          <pc:sldMk cId="621564663" sldId="265"/>
        </pc:sldMkLst>
        <pc:spChg chg="mod">
          <ac:chgData name="Giulia Chieffo" userId="S::giulia.chieffo001@studenti.uniparthenope.it::56cd5ca6-a8be-4a26-98f2-71dbca8ea404" providerId="AD" clId="Web-{8EA89D51-040E-477D-B4CB-134ABF08D03D}" dt="2023-01-19T16:54:15.948" v="37" actId="20577"/>
          <ac:spMkLst>
            <pc:docMk/>
            <pc:sldMk cId="621564663" sldId="265"/>
            <ac:spMk id="11" creationId="{78721784-A4E6-43AD-ACBC-94B757FF221E}"/>
          </ac:spMkLst>
        </pc:spChg>
        <pc:spChg chg="mod">
          <ac:chgData name="Giulia Chieffo" userId="S::giulia.chieffo001@studenti.uniparthenope.it::56cd5ca6-a8be-4a26-98f2-71dbca8ea404" providerId="AD" clId="Web-{8EA89D51-040E-477D-B4CB-134ABF08D03D}" dt="2023-01-19T16:55:33.700" v="86" actId="20577"/>
          <ac:spMkLst>
            <pc:docMk/>
            <pc:sldMk cId="621564663" sldId="265"/>
            <ac:spMk id="12" creationId="{56BF520A-AE01-E835-8EF5-29EC9B2E5819}"/>
          </ac:spMkLst>
        </pc:spChg>
      </pc:sldChg>
    </pc:docChg>
  </pc:docChgLst>
  <pc:docChgLst>
    <pc:chgData name="Giulia Chieffo" userId="S::giulia.chieffo001@studenti.uniparthenope.it::56cd5ca6-a8be-4a26-98f2-71dbca8ea404" providerId="AD" clId="Web-{94696551-E6D9-4AB9-B946-60D273D946C0}"/>
    <pc:docChg chg="delSld modSld">
      <pc:chgData name="Giulia Chieffo" userId="S::giulia.chieffo001@studenti.uniparthenope.it::56cd5ca6-a8be-4a26-98f2-71dbca8ea404" providerId="AD" clId="Web-{94696551-E6D9-4AB9-B946-60D273D946C0}" dt="2023-01-19T11:28:20.788" v="15"/>
      <pc:docMkLst>
        <pc:docMk/>
      </pc:docMkLst>
      <pc:sldChg chg="modSp">
        <pc:chgData name="Giulia Chieffo" userId="S::giulia.chieffo001@studenti.uniparthenope.it::56cd5ca6-a8be-4a26-98f2-71dbca8ea404" providerId="AD" clId="Web-{94696551-E6D9-4AB9-B946-60D273D946C0}" dt="2023-01-19T11:25:29.628" v="14" actId="20577"/>
        <pc:sldMkLst>
          <pc:docMk/>
          <pc:sldMk cId="2388892876" sldId="258"/>
        </pc:sldMkLst>
        <pc:spChg chg="mod">
          <ac:chgData name="Giulia Chieffo" userId="S::giulia.chieffo001@studenti.uniparthenope.it::56cd5ca6-a8be-4a26-98f2-71dbca8ea404" providerId="AD" clId="Web-{94696551-E6D9-4AB9-B946-60D273D946C0}" dt="2023-01-19T11:25:29.628" v="14" actId="20577"/>
          <ac:spMkLst>
            <pc:docMk/>
            <pc:sldMk cId="2388892876" sldId="258"/>
            <ac:spMk id="4" creationId="{D2B3DF1B-7B20-92A7-B4CA-CCE919F6A7AD}"/>
          </ac:spMkLst>
        </pc:spChg>
      </pc:sldChg>
      <pc:sldChg chg="del">
        <pc:chgData name="Giulia Chieffo" userId="S::giulia.chieffo001@studenti.uniparthenope.it::56cd5ca6-a8be-4a26-98f2-71dbca8ea404" providerId="AD" clId="Web-{94696551-E6D9-4AB9-B946-60D273D946C0}" dt="2023-01-19T11:28:20.788" v="15"/>
        <pc:sldMkLst>
          <pc:docMk/>
          <pc:sldMk cId="2690281258" sldId="263"/>
        </pc:sldMkLst>
      </pc:sldChg>
    </pc:docChg>
  </pc:docChgLst>
  <pc:docChgLst>
    <pc:chgData name="Giulia Chieffo" userId="S::giulia.chieffo001@studenti.uniparthenope.it::56cd5ca6-a8be-4a26-98f2-71dbca8ea404" providerId="AD" clId="Web-{07CEA820-BA4E-40C7-8BC9-581EA17A9D90}"/>
    <pc:docChg chg="modSld">
      <pc:chgData name="Giulia Chieffo" userId="S::giulia.chieffo001@studenti.uniparthenope.it::56cd5ca6-a8be-4a26-98f2-71dbca8ea404" providerId="AD" clId="Web-{07CEA820-BA4E-40C7-8BC9-581EA17A9D90}" dt="2023-01-19T14:30:20.301" v="550" actId="20577"/>
      <pc:docMkLst>
        <pc:docMk/>
      </pc:docMkLst>
      <pc:sldChg chg="modSp">
        <pc:chgData name="Giulia Chieffo" userId="S::giulia.chieffo001@studenti.uniparthenope.it::56cd5ca6-a8be-4a26-98f2-71dbca8ea404" providerId="AD" clId="Web-{07CEA820-BA4E-40C7-8BC9-581EA17A9D90}" dt="2023-01-19T14:06:57.331" v="6" actId="1076"/>
        <pc:sldMkLst>
          <pc:docMk/>
          <pc:sldMk cId="470636112" sldId="256"/>
        </pc:sldMkLst>
        <pc:spChg chg="mod">
          <ac:chgData name="Giulia Chieffo" userId="S::giulia.chieffo001@studenti.uniparthenope.it::56cd5ca6-a8be-4a26-98f2-71dbca8ea404" providerId="AD" clId="Web-{07CEA820-BA4E-40C7-8BC9-581EA17A9D90}" dt="2023-01-19T14:06:57.331" v="6" actId="1076"/>
          <ac:spMkLst>
            <pc:docMk/>
            <pc:sldMk cId="470636112" sldId="256"/>
            <ac:spMk id="2" creationId="{273AE049-13DA-9FE5-B6A8-58F32A940A69}"/>
          </ac:spMkLst>
        </pc:spChg>
        <pc:spChg chg="mod">
          <ac:chgData name="Giulia Chieffo" userId="S::giulia.chieffo001@studenti.uniparthenope.it::56cd5ca6-a8be-4a26-98f2-71dbca8ea404" providerId="AD" clId="Web-{07CEA820-BA4E-40C7-8BC9-581EA17A9D90}" dt="2023-01-19T14:06:52.878" v="5" actId="20577"/>
          <ac:spMkLst>
            <pc:docMk/>
            <pc:sldMk cId="470636112" sldId="256"/>
            <ac:spMk id="3" creationId="{49A06A17-8F83-5FAB-C070-D6BF28770FD5}"/>
          </ac:spMkLst>
        </pc:spChg>
      </pc:sldChg>
      <pc:sldChg chg="modSp">
        <pc:chgData name="Giulia Chieffo" userId="S::giulia.chieffo001@studenti.uniparthenope.it::56cd5ca6-a8be-4a26-98f2-71dbca8ea404" providerId="AD" clId="Web-{07CEA820-BA4E-40C7-8BC9-581EA17A9D90}" dt="2023-01-19T14:07:50.694" v="7" actId="20577"/>
        <pc:sldMkLst>
          <pc:docMk/>
          <pc:sldMk cId="2472471766" sldId="257"/>
        </pc:sldMkLst>
        <pc:spChg chg="mod">
          <ac:chgData name="Giulia Chieffo" userId="S::giulia.chieffo001@studenti.uniparthenope.it::56cd5ca6-a8be-4a26-98f2-71dbca8ea404" providerId="AD" clId="Web-{07CEA820-BA4E-40C7-8BC9-581EA17A9D90}" dt="2023-01-19T14:07:50.694" v="7" actId="20577"/>
          <ac:spMkLst>
            <pc:docMk/>
            <pc:sldMk cId="2472471766" sldId="257"/>
            <ac:spMk id="10" creationId="{6DD5163C-B182-AFB2-23C1-6D667D64E217}"/>
          </ac:spMkLst>
        </pc:spChg>
      </pc:sldChg>
      <pc:sldChg chg="modSp">
        <pc:chgData name="Giulia Chieffo" userId="S::giulia.chieffo001@studenti.uniparthenope.it::56cd5ca6-a8be-4a26-98f2-71dbca8ea404" providerId="AD" clId="Web-{07CEA820-BA4E-40C7-8BC9-581EA17A9D90}" dt="2023-01-19T14:08:47.089" v="9" actId="20577"/>
        <pc:sldMkLst>
          <pc:docMk/>
          <pc:sldMk cId="2388892876" sldId="258"/>
        </pc:sldMkLst>
        <pc:spChg chg="mod">
          <ac:chgData name="Giulia Chieffo" userId="S::giulia.chieffo001@studenti.uniparthenope.it::56cd5ca6-a8be-4a26-98f2-71dbca8ea404" providerId="AD" clId="Web-{07CEA820-BA4E-40C7-8BC9-581EA17A9D90}" dt="2023-01-19T14:08:47.089" v="9" actId="20577"/>
          <ac:spMkLst>
            <pc:docMk/>
            <pc:sldMk cId="2388892876" sldId="258"/>
            <ac:spMk id="2" creationId="{C1C69087-672F-5113-2387-F4FC743ED587}"/>
          </ac:spMkLst>
        </pc:spChg>
      </pc:sldChg>
      <pc:sldChg chg="modSp">
        <pc:chgData name="Giulia Chieffo" userId="S::giulia.chieffo001@studenti.uniparthenope.it::56cd5ca6-a8be-4a26-98f2-71dbca8ea404" providerId="AD" clId="Web-{07CEA820-BA4E-40C7-8BC9-581EA17A9D90}" dt="2023-01-19T14:09:55.734" v="20" actId="20577"/>
        <pc:sldMkLst>
          <pc:docMk/>
          <pc:sldMk cId="814806527" sldId="259"/>
        </pc:sldMkLst>
        <pc:spChg chg="mod">
          <ac:chgData name="Giulia Chieffo" userId="S::giulia.chieffo001@studenti.uniparthenope.it::56cd5ca6-a8be-4a26-98f2-71dbca8ea404" providerId="AD" clId="Web-{07CEA820-BA4E-40C7-8BC9-581EA17A9D90}" dt="2023-01-19T14:09:55.734" v="20" actId="20577"/>
          <ac:spMkLst>
            <pc:docMk/>
            <pc:sldMk cId="814806527" sldId="259"/>
            <ac:spMk id="2" creationId="{C1C69087-672F-5113-2387-F4FC743ED587}"/>
          </ac:spMkLst>
        </pc:spChg>
      </pc:sldChg>
      <pc:sldChg chg="addSp modSp">
        <pc:chgData name="Giulia Chieffo" userId="S::giulia.chieffo001@studenti.uniparthenope.it::56cd5ca6-a8be-4a26-98f2-71dbca8ea404" providerId="AD" clId="Web-{07CEA820-BA4E-40C7-8BC9-581EA17A9D90}" dt="2023-01-19T14:26:43.318" v="547" actId="20577"/>
        <pc:sldMkLst>
          <pc:docMk/>
          <pc:sldMk cId="1205027605" sldId="260"/>
        </pc:sldMkLst>
        <pc:spChg chg="mod">
          <ac:chgData name="Giulia Chieffo" userId="S::giulia.chieffo001@studenti.uniparthenope.it::56cd5ca6-a8be-4a26-98f2-71dbca8ea404" providerId="AD" clId="Web-{07CEA820-BA4E-40C7-8BC9-581EA17A9D90}" dt="2023-01-19T14:12:20.494" v="65" actId="1076"/>
          <ac:spMkLst>
            <pc:docMk/>
            <pc:sldMk cId="1205027605" sldId="260"/>
            <ac:spMk id="2" creationId="{32F9BF03-99A7-0A8D-4AAF-714B4508C05D}"/>
          </ac:spMkLst>
        </pc:spChg>
        <pc:spChg chg="add mod">
          <ac:chgData name="Giulia Chieffo" userId="S::giulia.chieffo001@studenti.uniparthenope.it::56cd5ca6-a8be-4a26-98f2-71dbca8ea404" providerId="AD" clId="Web-{07CEA820-BA4E-40C7-8BC9-581EA17A9D90}" dt="2023-01-19T14:26:43.318" v="547" actId="20577"/>
          <ac:spMkLst>
            <pc:docMk/>
            <pc:sldMk cId="1205027605" sldId="260"/>
            <ac:spMk id="5" creationId="{BAE24EE4-F18E-BEA0-229B-A3286E774D56}"/>
          </ac:spMkLst>
        </pc:spChg>
        <pc:picChg chg="mod">
          <ac:chgData name="Giulia Chieffo" userId="S::giulia.chieffo001@studenti.uniparthenope.it::56cd5ca6-a8be-4a26-98f2-71dbca8ea404" providerId="AD" clId="Web-{07CEA820-BA4E-40C7-8BC9-581EA17A9D90}" dt="2023-01-19T14:11:57.008" v="51" actId="14100"/>
          <ac:picMkLst>
            <pc:docMk/>
            <pc:sldMk cId="1205027605" sldId="260"/>
            <ac:picMk id="3" creationId="{EBDE2E6A-B8E9-D1C5-E8A2-4EF4ABD787BA}"/>
          </ac:picMkLst>
        </pc:picChg>
      </pc:sldChg>
      <pc:sldChg chg="modSp">
        <pc:chgData name="Giulia Chieffo" userId="S::giulia.chieffo001@studenti.uniparthenope.it::56cd5ca6-a8be-4a26-98f2-71dbca8ea404" providerId="AD" clId="Web-{07CEA820-BA4E-40C7-8BC9-581EA17A9D90}" dt="2023-01-19T14:30:20.301" v="550" actId="20577"/>
        <pc:sldMkLst>
          <pc:docMk/>
          <pc:sldMk cId="3244162028" sldId="261"/>
        </pc:sldMkLst>
        <pc:spChg chg="mod">
          <ac:chgData name="Giulia Chieffo" userId="S::giulia.chieffo001@studenti.uniparthenope.it::56cd5ca6-a8be-4a26-98f2-71dbca8ea404" providerId="AD" clId="Web-{07CEA820-BA4E-40C7-8BC9-581EA17A9D90}" dt="2023-01-19T14:30:20.301" v="550" actId="20577"/>
          <ac:spMkLst>
            <pc:docMk/>
            <pc:sldMk cId="3244162028" sldId="261"/>
            <ac:spMk id="2" creationId="{3553DF7E-04BD-F646-589C-E41B429B7B81}"/>
          </ac:spMkLst>
        </pc:spChg>
        <pc:picChg chg="mod">
          <ac:chgData name="Giulia Chieffo" userId="S::giulia.chieffo001@studenti.uniparthenope.it::56cd5ca6-a8be-4a26-98f2-71dbca8ea404" providerId="AD" clId="Web-{07CEA820-BA4E-40C7-8BC9-581EA17A9D90}" dt="2023-01-19T14:27:21.180" v="548" actId="1076"/>
          <ac:picMkLst>
            <pc:docMk/>
            <pc:sldMk cId="3244162028" sldId="261"/>
            <ac:picMk id="9" creationId="{6F7BD46D-B43C-0E10-8D5B-238EE46BFEDB}"/>
          </ac:picMkLst>
        </pc:picChg>
      </pc:sldChg>
    </pc:docChg>
  </pc:docChgLst>
  <pc:docChgLst>
    <pc:chgData name="Carla Gambardella" userId="S::carla.gambardella001@studenti.uniparthenope.it::b8f1de88-cb1d-485a-b5da-4ec008bdfa28" providerId="AD" clId="Web-{E3185CB3-181E-454D-8105-9A2503BFC5D8}"/>
    <pc:docChg chg="modSld">
      <pc:chgData name="Carla Gambardella" userId="S::carla.gambardella001@studenti.uniparthenope.it::b8f1de88-cb1d-485a-b5da-4ec008bdfa28" providerId="AD" clId="Web-{E3185CB3-181E-454D-8105-9A2503BFC5D8}" dt="2023-01-20T15:33:03.967" v="18"/>
      <pc:docMkLst>
        <pc:docMk/>
      </pc:docMkLst>
      <pc:sldChg chg="delAnim modAnim">
        <pc:chgData name="Carla Gambardella" userId="S::carla.gambardella001@studenti.uniparthenope.it::b8f1de88-cb1d-485a-b5da-4ec008bdfa28" providerId="AD" clId="Web-{E3185CB3-181E-454D-8105-9A2503BFC5D8}" dt="2023-01-20T15:31:22.089" v="4"/>
        <pc:sldMkLst>
          <pc:docMk/>
          <pc:sldMk cId="3244162028" sldId="261"/>
        </pc:sldMkLst>
      </pc:sldChg>
      <pc:sldChg chg="delAnim modAnim">
        <pc:chgData name="Carla Gambardella" userId="S::carla.gambardella001@studenti.uniparthenope.it::b8f1de88-cb1d-485a-b5da-4ec008bdfa28" providerId="AD" clId="Web-{E3185CB3-181E-454D-8105-9A2503BFC5D8}" dt="2023-01-20T15:32:14.606" v="11"/>
        <pc:sldMkLst>
          <pc:docMk/>
          <pc:sldMk cId="4272178085" sldId="262"/>
        </pc:sldMkLst>
      </pc:sldChg>
      <pc:sldChg chg="delAnim">
        <pc:chgData name="Carla Gambardella" userId="S::carla.gambardella001@studenti.uniparthenope.it::b8f1de88-cb1d-485a-b5da-4ec008bdfa28" providerId="AD" clId="Web-{E3185CB3-181E-454D-8105-9A2503BFC5D8}" dt="2023-01-20T15:32:57.670" v="17"/>
        <pc:sldMkLst>
          <pc:docMk/>
          <pc:sldMk cId="253877380" sldId="264"/>
        </pc:sldMkLst>
      </pc:sldChg>
      <pc:sldChg chg="delAnim">
        <pc:chgData name="Carla Gambardella" userId="S::carla.gambardella001@studenti.uniparthenope.it::b8f1de88-cb1d-485a-b5da-4ec008bdfa28" providerId="AD" clId="Web-{E3185CB3-181E-454D-8105-9A2503BFC5D8}" dt="2023-01-20T15:33:03.967" v="18"/>
        <pc:sldMkLst>
          <pc:docMk/>
          <pc:sldMk cId="621564663" sldId="265"/>
        </pc:sldMkLst>
      </pc:sldChg>
      <pc:sldChg chg="delAnim modAnim">
        <pc:chgData name="Carla Gambardella" userId="S::carla.gambardella001@studenti.uniparthenope.it::b8f1de88-cb1d-485a-b5da-4ec008bdfa28" providerId="AD" clId="Web-{E3185CB3-181E-454D-8105-9A2503BFC5D8}" dt="2023-01-20T15:32:39.685" v="15"/>
        <pc:sldMkLst>
          <pc:docMk/>
          <pc:sldMk cId="3863769774" sldId="277"/>
        </pc:sldMkLst>
      </pc:sldChg>
      <pc:sldChg chg="delAnim modAnim">
        <pc:chgData name="Carla Gambardella" userId="S::carla.gambardella001@studenti.uniparthenope.it::b8f1de88-cb1d-485a-b5da-4ec008bdfa28" providerId="AD" clId="Web-{E3185CB3-181E-454D-8105-9A2503BFC5D8}" dt="2023-01-20T15:31:55.012" v="8"/>
        <pc:sldMkLst>
          <pc:docMk/>
          <pc:sldMk cId="1233438089" sldId="278"/>
        </pc:sldMkLst>
      </pc:sldChg>
      <pc:sldChg chg="delAnim">
        <pc:chgData name="Carla Gambardella" userId="S::carla.gambardella001@studenti.uniparthenope.it::b8f1de88-cb1d-485a-b5da-4ec008bdfa28" providerId="AD" clId="Web-{E3185CB3-181E-454D-8105-9A2503BFC5D8}" dt="2023-01-20T15:32:49.795" v="16"/>
        <pc:sldMkLst>
          <pc:docMk/>
          <pc:sldMk cId="785054661" sldId="279"/>
        </pc:sldMkLst>
      </pc:sldChg>
    </pc:docChg>
  </pc:docChgLst>
  <pc:docChgLst>
    <pc:chgData name="Carla Gambardella" userId="S::carla.gambardella001@studenti.uniparthenope.it::b8f1de88-cb1d-485a-b5da-4ec008bdfa28" providerId="AD" clId="Web-{54DBB9BD-1425-4531-9839-593E332D8B74}"/>
    <pc:docChg chg="modSld">
      <pc:chgData name="Carla Gambardella" userId="S::carla.gambardella001@studenti.uniparthenope.it::b8f1de88-cb1d-485a-b5da-4ec008bdfa28" providerId="AD" clId="Web-{54DBB9BD-1425-4531-9839-593E332D8B74}" dt="2023-01-21T18:38:07.870" v="4" actId="20577"/>
      <pc:docMkLst>
        <pc:docMk/>
      </pc:docMkLst>
      <pc:sldChg chg="modSp">
        <pc:chgData name="Carla Gambardella" userId="S::carla.gambardella001@studenti.uniparthenope.it::b8f1de88-cb1d-485a-b5da-4ec008bdfa28" providerId="AD" clId="Web-{54DBB9BD-1425-4531-9839-593E332D8B74}" dt="2023-01-21T18:38:07.870" v="4" actId="20577"/>
        <pc:sldMkLst>
          <pc:docMk/>
          <pc:sldMk cId="1218740874" sldId="273"/>
        </pc:sldMkLst>
        <pc:spChg chg="mod">
          <ac:chgData name="Carla Gambardella" userId="S::carla.gambardella001@studenti.uniparthenope.it::b8f1de88-cb1d-485a-b5da-4ec008bdfa28" providerId="AD" clId="Web-{54DBB9BD-1425-4531-9839-593E332D8B74}" dt="2023-01-21T18:38:07.870" v="4" actId="20577"/>
          <ac:spMkLst>
            <pc:docMk/>
            <pc:sldMk cId="1218740874" sldId="273"/>
            <ac:spMk id="4" creationId="{C9009845-44CA-5568-816C-C3370A058E3B}"/>
          </ac:spMkLst>
        </pc:spChg>
      </pc:sldChg>
    </pc:docChg>
  </pc:docChgLst>
  <pc:docChgLst>
    <pc:chgData name="Elena Zheng" userId="S::elena.zheng001@studenti.uniparthenope.it::28e95cab-2d0b-4b92-b703-c33e8aaa6257" providerId="AD" clId="Web-{0576B7EA-9FBA-4F67-B961-2CB01D8E82A5}"/>
    <pc:docChg chg="modSld">
      <pc:chgData name="Elena Zheng" userId="S::elena.zheng001@studenti.uniparthenope.it::28e95cab-2d0b-4b92-b703-c33e8aaa6257" providerId="AD" clId="Web-{0576B7EA-9FBA-4F67-B961-2CB01D8E82A5}" dt="2023-01-19T17:04:33.808" v="66" actId="1076"/>
      <pc:docMkLst>
        <pc:docMk/>
      </pc:docMkLst>
      <pc:sldChg chg="modSp">
        <pc:chgData name="Elena Zheng" userId="S::elena.zheng001@studenti.uniparthenope.it::28e95cab-2d0b-4b92-b703-c33e8aaa6257" providerId="AD" clId="Web-{0576B7EA-9FBA-4F67-B961-2CB01D8E82A5}" dt="2023-01-19T17:01:17.209" v="64" actId="1076"/>
        <pc:sldMkLst>
          <pc:docMk/>
          <pc:sldMk cId="621564663" sldId="265"/>
        </pc:sldMkLst>
        <pc:spChg chg="mod">
          <ac:chgData name="Elena Zheng" userId="S::elena.zheng001@studenti.uniparthenope.it::28e95cab-2d0b-4b92-b703-c33e8aaa6257" providerId="AD" clId="Web-{0576B7EA-9FBA-4F67-B961-2CB01D8E82A5}" dt="2023-01-19T17:01:17.209" v="64" actId="1076"/>
          <ac:spMkLst>
            <pc:docMk/>
            <pc:sldMk cId="621564663" sldId="265"/>
            <ac:spMk id="8" creationId="{BE10AEAA-BD37-39EE-34D3-80BC1A7B110D}"/>
          </ac:spMkLst>
        </pc:spChg>
        <pc:picChg chg="mod">
          <ac:chgData name="Elena Zheng" userId="S::elena.zheng001@studenti.uniparthenope.it::28e95cab-2d0b-4b92-b703-c33e8aaa6257" providerId="AD" clId="Web-{0576B7EA-9FBA-4F67-B961-2CB01D8E82A5}" dt="2023-01-19T16:54:27.151" v="22" actId="1076"/>
          <ac:picMkLst>
            <pc:docMk/>
            <pc:sldMk cId="621564663" sldId="265"/>
            <ac:picMk id="5" creationId="{A8B6A2B0-7733-51E3-BED8-699D855F23F8}"/>
          </ac:picMkLst>
        </pc:picChg>
        <pc:picChg chg="mod">
          <ac:chgData name="Elena Zheng" userId="S::elena.zheng001@studenti.uniparthenope.it::28e95cab-2d0b-4b92-b703-c33e8aaa6257" providerId="AD" clId="Web-{0576B7EA-9FBA-4F67-B961-2CB01D8E82A5}" dt="2023-01-19T16:54:30.057" v="23" actId="1076"/>
          <ac:picMkLst>
            <pc:docMk/>
            <pc:sldMk cId="621564663" sldId="265"/>
            <ac:picMk id="7" creationId="{3DD9024D-589E-B547-72A6-A685BD50A3F4}"/>
          </ac:picMkLst>
        </pc:picChg>
        <pc:picChg chg="mod">
          <ac:chgData name="Elena Zheng" userId="S::elena.zheng001@studenti.uniparthenope.it::28e95cab-2d0b-4b92-b703-c33e8aaa6257" providerId="AD" clId="Web-{0576B7EA-9FBA-4F67-B961-2CB01D8E82A5}" dt="2023-01-19T16:56:37.858" v="25" actId="1076"/>
          <ac:picMkLst>
            <pc:docMk/>
            <pc:sldMk cId="621564663" sldId="265"/>
            <ac:picMk id="9" creationId="{502033BD-9E11-B5D3-3044-D3B8D66776A8}"/>
          </ac:picMkLst>
        </pc:picChg>
        <pc:picChg chg="mod">
          <ac:chgData name="Elena Zheng" userId="S::elena.zheng001@studenti.uniparthenope.it::28e95cab-2d0b-4b92-b703-c33e8aaa6257" providerId="AD" clId="Web-{0576B7EA-9FBA-4F67-B961-2CB01D8E82A5}" dt="2023-01-19T16:54:32.214" v="24" actId="1076"/>
          <ac:picMkLst>
            <pc:docMk/>
            <pc:sldMk cId="621564663" sldId="265"/>
            <ac:picMk id="3074" creationId="{F0D7B013-ED63-161B-B03C-5221B55D88FE}"/>
          </ac:picMkLst>
        </pc:picChg>
      </pc:sldChg>
      <pc:sldChg chg="modSp">
        <pc:chgData name="Elena Zheng" userId="S::elena.zheng001@studenti.uniparthenope.it::28e95cab-2d0b-4b92-b703-c33e8aaa6257" providerId="AD" clId="Web-{0576B7EA-9FBA-4F67-B961-2CB01D8E82A5}" dt="2023-01-19T17:04:33.808" v="66" actId="1076"/>
        <pc:sldMkLst>
          <pc:docMk/>
          <pc:sldMk cId="1218740874" sldId="273"/>
        </pc:sldMkLst>
        <pc:picChg chg="mod">
          <ac:chgData name="Elena Zheng" userId="S::elena.zheng001@studenti.uniparthenope.it::28e95cab-2d0b-4b92-b703-c33e8aaa6257" providerId="AD" clId="Web-{0576B7EA-9FBA-4F67-B961-2CB01D8E82A5}" dt="2023-01-19T17:04:30.918" v="65" actId="1076"/>
          <ac:picMkLst>
            <pc:docMk/>
            <pc:sldMk cId="1218740874" sldId="273"/>
            <ac:picMk id="5" creationId="{CA238BE7-74F9-E31D-4E57-C88E8D85A43F}"/>
          </ac:picMkLst>
        </pc:picChg>
        <pc:picChg chg="mod">
          <ac:chgData name="Elena Zheng" userId="S::elena.zheng001@studenti.uniparthenope.it::28e95cab-2d0b-4b92-b703-c33e8aaa6257" providerId="AD" clId="Web-{0576B7EA-9FBA-4F67-B961-2CB01D8E82A5}" dt="2023-01-19T17:04:33.808" v="66" actId="1076"/>
          <ac:picMkLst>
            <pc:docMk/>
            <pc:sldMk cId="1218740874" sldId="273"/>
            <ac:picMk id="7" creationId="{5A23F1C8-8D16-CFDB-3E8C-722609DB8CDB}"/>
          </ac:picMkLst>
        </pc:picChg>
      </pc:sldChg>
      <pc:sldChg chg="addSp delSp modSp">
        <pc:chgData name="Elena Zheng" userId="S::elena.zheng001@studenti.uniparthenope.it::28e95cab-2d0b-4b92-b703-c33e8aaa6257" providerId="AD" clId="Web-{0576B7EA-9FBA-4F67-B961-2CB01D8E82A5}" dt="2023-01-19T16:30:50.253" v="20"/>
        <pc:sldMkLst>
          <pc:docMk/>
          <pc:sldMk cId="785054661" sldId="279"/>
        </pc:sldMkLst>
        <pc:picChg chg="mod">
          <ac:chgData name="Elena Zheng" userId="S::elena.zheng001@studenti.uniparthenope.it::28e95cab-2d0b-4b92-b703-c33e8aaa6257" providerId="AD" clId="Web-{0576B7EA-9FBA-4F67-B961-2CB01D8E82A5}" dt="2023-01-19T16:30:19.127" v="16" actId="1076"/>
          <ac:picMkLst>
            <pc:docMk/>
            <pc:sldMk cId="785054661" sldId="279"/>
            <ac:picMk id="8" creationId="{4E8E9764-EED2-7464-835A-F432CD7959F8}"/>
          </ac:picMkLst>
        </pc:picChg>
        <pc:picChg chg="mod">
          <ac:chgData name="Elena Zheng" userId="S::elena.zheng001@studenti.uniparthenope.it::28e95cab-2d0b-4b92-b703-c33e8aaa6257" providerId="AD" clId="Web-{0576B7EA-9FBA-4F67-B961-2CB01D8E82A5}" dt="2023-01-19T16:30:16.553" v="15" actId="1076"/>
          <ac:picMkLst>
            <pc:docMk/>
            <pc:sldMk cId="785054661" sldId="279"/>
            <ac:picMk id="12" creationId="{2BFF736D-2FC3-E5B8-5BBF-B9F7C18F4745}"/>
          </ac:picMkLst>
        </pc:picChg>
        <pc:picChg chg="mod">
          <ac:chgData name="Elena Zheng" userId="S::elena.zheng001@studenti.uniparthenope.it::28e95cab-2d0b-4b92-b703-c33e8aaa6257" providerId="AD" clId="Web-{0576B7EA-9FBA-4F67-B961-2CB01D8E82A5}" dt="2023-01-19T16:30:13.221" v="14" actId="1076"/>
          <ac:picMkLst>
            <pc:docMk/>
            <pc:sldMk cId="785054661" sldId="279"/>
            <ac:picMk id="14" creationId="{EAFB3190-741D-1104-A35D-7BDCF8AA2D08}"/>
          </ac:picMkLst>
        </pc:picChg>
        <pc:inkChg chg="add">
          <ac:chgData name="Elena Zheng" userId="S::elena.zheng001@studenti.uniparthenope.it::28e95cab-2d0b-4b92-b703-c33e8aaa6257" providerId="AD" clId="Web-{0576B7EA-9FBA-4F67-B961-2CB01D8E82A5}" dt="2023-01-19T16:30:46.628" v="19"/>
          <ac:inkMkLst>
            <pc:docMk/>
            <pc:sldMk cId="785054661" sldId="279"/>
            <ac:inkMk id="3" creationId="{F2EFC1FD-EC49-AC1E-0B46-26C2533DEFD6}"/>
          </ac:inkMkLst>
        </pc:inkChg>
        <pc:inkChg chg="add del">
          <ac:chgData name="Elena Zheng" userId="S::elena.zheng001@studenti.uniparthenope.it::28e95cab-2d0b-4b92-b703-c33e8aaa6257" providerId="AD" clId="Web-{0576B7EA-9FBA-4F67-B961-2CB01D8E82A5}" dt="2023-01-19T16:30:30.752" v="17"/>
          <ac:inkMkLst>
            <pc:docMk/>
            <pc:sldMk cId="785054661" sldId="279"/>
            <ac:inkMk id="5" creationId="{7C106308-D381-7D51-6C8D-F62752007E5A}"/>
          </ac:inkMkLst>
        </pc:inkChg>
        <pc:inkChg chg="add del">
          <ac:chgData name="Elena Zheng" userId="S::elena.zheng001@studenti.uniparthenope.it::28e95cab-2d0b-4b92-b703-c33e8aaa6257" providerId="AD" clId="Web-{0576B7EA-9FBA-4F67-B961-2CB01D8E82A5}" dt="2023-01-19T16:30:39.002" v="18"/>
          <ac:inkMkLst>
            <pc:docMk/>
            <pc:sldMk cId="785054661" sldId="279"/>
            <ac:inkMk id="6" creationId="{1B187C81-13BA-E9E5-6659-5DE23EB4E15B}"/>
          </ac:inkMkLst>
        </pc:inkChg>
        <pc:inkChg chg="add">
          <ac:chgData name="Elena Zheng" userId="S::elena.zheng001@studenti.uniparthenope.it::28e95cab-2d0b-4b92-b703-c33e8aaa6257" providerId="AD" clId="Web-{0576B7EA-9FBA-4F67-B961-2CB01D8E82A5}" dt="2023-01-19T16:25:56.151" v="2"/>
          <ac:inkMkLst>
            <pc:docMk/>
            <pc:sldMk cId="785054661" sldId="279"/>
            <ac:inkMk id="7" creationId="{40927567-ABAA-9F9A-AB7D-2C02948328B6}"/>
          </ac:inkMkLst>
        </pc:inkChg>
        <pc:inkChg chg="add">
          <ac:chgData name="Elena Zheng" userId="S::elena.zheng001@studenti.uniparthenope.it::28e95cab-2d0b-4b92-b703-c33e8aaa6257" providerId="AD" clId="Web-{0576B7EA-9FBA-4F67-B961-2CB01D8E82A5}" dt="2023-01-19T16:26:03.354" v="3"/>
          <ac:inkMkLst>
            <pc:docMk/>
            <pc:sldMk cId="785054661" sldId="279"/>
            <ac:inkMk id="9" creationId="{09B69591-CA91-A533-D262-B52DD6980B0A}"/>
          </ac:inkMkLst>
        </pc:inkChg>
        <pc:inkChg chg="add">
          <ac:chgData name="Elena Zheng" userId="S::elena.zheng001@studenti.uniparthenope.it::28e95cab-2d0b-4b92-b703-c33e8aaa6257" providerId="AD" clId="Web-{0576B7EA-9FBA-4F67-B961-2CB01D8E82A5}" dt="2023-01-19T16:30:50.253" v="20"/>
          <ac:inkMkLst>
            <pc:docMk/>
            <pc:sldMk cId="785054661" sldId="279"/>
            <ac:inkMk id="10" creationId="{541F2F6C-A619-5862-98FB-F76FB04DBB84}"/>
          </ac:inkMkLst>
        </pc:inkChg>
        <pc:inkChg chg="add del">
          <ac:chgData name="Elena Zheng" userId="S::elena.zheng001@studenti.uniparthenope.it::28e95cab-2d0b-4b92-b703-c33e8aaa6257" providerId="AD" clId="Web-{0576B7EA-9FBA-4F67-B961-2CB01D8E82A5}" dt="2023-01-19T16:26:34.433" v="5"/>
          <ac:inkMkLst>
            <pc:docMk/>
            <pc:sldMk cId="785054661" sldId="279"/>
            <ac:inkMk id="10" creationId="{78148310-15E3-59E5-C44A-E638743EB3EB}"/>
          </ac:inkMkLst>
        </pc:inkChg>
        <pc:inkChg chg="add del">
          <ac:chgData name="Elena Zheng" userId="S::elena.zheng001@studenti.uniparthenope.it::28e95cab-2d0b-4b92-b703-c33e8aaa6257" providerId="AD" clId="Web-{0576B7EA-9FBA-4F67-B961-2CB01D8E82A5}" dt="2023-01-19T16:26:45.230" v="7"/>
          <ac:inkMkLst>
            <pc:docMk/>
            <pc:sldMk cId="785054661" sldId="279"/>
            <ac:inkMk id="11" creationId="{C8A740A8-F0F6-283F-3AB6-13026129E018}"/>
          </ac:inkMkLst>
        </pc:inkChg>
        <pc:inkChg chg="add del">
          <ac:chgData name="Elena Zheng" userId="S::elena.zheng001@studenti.uniparthenope.it::28e95cab-2d0b-4b92-b703-c33e8aaa6257" providerId="AD" clId="Web-{0576B7EA-9FBA-4F67-B961-2CB01D8E82A5}" dt="2023-01-19T16:27:40.966" v="9"/>
          <ac:inkMkLst>
            <pc:docMk/>
            <pc:sldMk cId="785054661" sldId="279"/>
            <ac:inkMk id="13" creationId="{105474F7-A609-6E07-132E-33C215756BC2}"/>
          </ac:inkMkLst>
        </pc:inkChg>
        <pc:inkChg chg="add del">
          <ac:chgData name="Elena Zheng" userId="S::elena.zheng001@studenti.uniparthenope.it::28e95cab-2d0b-4b92-b703-c33e8aaa6257" providerId="AD" clId="Web-{0576B7EA-9FBA-4F67-B961-2CB01D8E82A5}" dt="2023-01-19T16:27:47.888" v="11"/>
          <ac:inkMkLst>
            <pc:docMk/>
            <pc:sldMk cId="785054661" sldId="279"/>
            <ac:inkMk id="15" creationId="{D6369CA8-7EBB-B187-CF33-1F8B95A74854}"/>
          </ac:inkMkLst>
        </pc:inkChg>
        <pc:inkChg chg="add del">
          <ac:chgData name="Elena Zheng" userId="S::elena.zheng001@studenti.uniparthenope.it::28e95cab-2d0b-4b92-b703-c33e8aaa6257" providerId="AD" clId="Web-{0576B7EA-9FBA-4F67-B961-2CB01D8E82A5}" dt="2023-01-19T16:28:00.170" v="13"/>
          <ac:inkMkLst>
            <pc:docMk/>
            <pc:sldMk cId="785054661" sldId="279"/>
            <ac:inkMk id="16" creationId="{77EC0A93-353E-1F26-A4A6-5B03183045D8}"/>
          </ac:inkMkLst>
        </pc:inkChg>
      </pc:sldChg>
    </pc:docChg>
  </pc:docChgLst>
  <pc:docChgLst>
    <pc:chgData name="Carla Gambardella" userId="S::carla.gambardella001@studenti.uniparthenope.it::b8f1de88-cb1d-485a-b5da-4ec008bdfa28" providerId="AD" clId="Web-{B2A5D05B-1B77-442B-8377-6CFA41F3B003}"/>
    <pc:docChg chg="modSld">
      <pc:chgData name="Carla Gambardella" userId="S::carla.gambardella001@studenti.uniparthenope.it::b8f1de88-cb1d-485a-b5da-4ec008bdfa28" providerId="AD" clId="Web-{B2A5D05B-1B77-442B-8377-6CFA41F3B003}" dt="2023-01-20T15:35:30.996" v="2"/>
      <pc:docMkLst>
        <pc:docMk/>
      </pc:docMkLst>
      <pc:sldChg chg="modTransition">
        <pc:chgData name="Carla Gambardella" userId="S::carla.gambardella001@studenti.uniparthenope.it::b8f1de88-cb1d-485a-b5da-4ec008bdfa28" providerId="AD" clId="Web-{B2A5D05B-1B77-442B-8377-6CFA41F3B003}" dt="2023-01-20T15:34:43.807" v="0"/>
        <pc:sldMkLst>
          <pc:docMk/>
          <pc:sldMk cId="470636112" sldId="256"/>
        </pc:sldMkLst>
      </pc:sldChg>
      <pc:sldChg chg="modTransition">
        <pc:chgData name="Carla Gambardella" userId="S::carla.gambardella001@studenti.uniparthenope.it::b8f1de88-cb1d-485a-b5da-4ec008bdfa28" providerId="AD" clId="Web-{B2A5D05B-1B77-442B-8377-6CFA41F3B003}" dt="2023-01-20T15:35:02.917" v="1"/>
        <pc:sldMkLst>
          <pc:docMk/>
          <pc:sldMk cId="2472471766" sldId="257"/>
        </pc:sldMkLst>
      </pc:sldChg>
      <pc:sldChg chg="modTransition">
        <pc:chgData name="Carla Gambardella" userId="S::carla.gambardella001@studenti.uniparthenope.it::b8f1de88-cb1d-485a-b5da-4ec008bdfa28" providerId="AD" clId="Web-{B2A5D05B-1B77-442B-8377-6CFA41F3B003}" dt="2023-01-20T15:35:30.996" v="2"/>
        <pc:sldMkLst>
          <pc:docMk/>
          <pc:sldMk cId="2273572038" sldId="270"/>
        </pc:sldMkLst>
      </pc:sldChg>
    </pc:docChg>
  </pc:docChgLst>
  <pc:docChgLst>
    <pc:chgData name="Elena Zheng" userId="S::elena.zheng001@studenti.uniparthenope.it::28e95cab-2d0b-4b92-b703-c33e8aaa6257" providerId="AD" clId="Web-{C9E143AB-E9D2-4530-9CDC-D23311BACC7D}"/>
    <pc:docChg chg="addSld modSld sldOrd">
      <pc:chgData name="Elena Zheng" userId="S::elena.zheng001@studenti.uniparthenope.it::28e95cab-2d0b-4b92-b703-c33e8aaa6257" providerId="AD" clId="Web-{C9E143AB-E9D2-4530-9CDC-D23311BACC7D}" dt="2023-01-19T15:43:10.490" v="495" actId="1076"/>
      <pc:docMkLst>
        <pc:docMk/>
      </pc:docMkLst>
      <pc:sldChg chg="addSp delSp modSp mod setBg">
        <pc:chgData name="Elena Zheng" userId="S::elena.zheng001@studenti.uniparthenope.it::28e95cab-2d0b-4b92-b703-c33e8aaa6257" providerId="AD" clId="Web-{C9E143AB-E9D2-4530-9CDC-D23311BACC7D}" dt="2023-01-19T15:40:04.726" v="478" actId="14100"/>
        <pc:sldMkLst>
          <pc:docMk/>
          <pc:sldMk cId="470636112" sldId="256"/>
        </pc:sldMkLst>
        <pc:spChg chg="mod">
          <ac:chgData name="Elena Zheng" userId="S::elena.zheng001@studenti.uniparthenope.it::28e95cab-2d0b-4b92-b703-c33e8aaa6257" providerId="AD" clId="Web-{C9E143AB-E9D2-4530-9CDC-D23311BACC7D}" dt="2023-01-19T15:39:38.256" v="474" actId="14100"/>
          <ac:spMkLst>
            <pc:docMk/>
            <pc:sldMk cId="470636112" sldId="256"/>
            <ac:spMk id="2" creationId="{273AE049-13DA-9FE5-B6A8-58F32A940A69}"/>
          </ac:spMkLst>
        </pc:spChg>
        <pc:spChg chg="mod">
          <ac:chgData name="Elena Zheng" userId="S::elena.zheng001@studenti.uniparthenope.it::28e95cab-2d0b-4b92-b703-c33e8aaa6257" providerId="AD" clId="Web-{C9E143AB-E9D2-4530-9CDC-D23311BACC7D}" dt="2023-01-19T15:40:04.726" v="478" actId="14100"/>
          <ac:spMkLst>
            <pc:docMk/>
            <pc:sldMk cId="470636112" sldId="256"/>
            <ac:spMk id="3" creationId="{49A06A17-8F83-5FAB-C070-D6BF28770FD5}"/>
          </ac:spMkLst>
        </pc:spChg>
        <pc:spChg chg="add del">
          <ac:chgData name="Elena Zheng" userId="S::elena.zheng001@studenti.uniparthenope.it::28e95cab-2d0b-4b92-b703-c33e8aaa6257" providerId="AD" clId="Web-{C9E143AB-E9D2-4530-9CDC-D23311BACC7D}" dt="2023-01-19T14:06:46.463" v="142"/>
          <ac:spMkLst>
            <pc:docMk/>
            <pc:sldMk cId="470636112" sldId="256"/>
            <ac:spMk id="9" creationId="{5C28659E-412C-4600-B45E-BAE370BC24B9}"/>
          </ac:spMkLst>
        </pc:spChg>
        <pc:spChg chg="add del">
          <ac:chgData name="Elena Zheng" userId="S::elena.zheng001@studenti.uniparthenope.it::28e95cab-2d0b-4b92-b703-c33e8aaa6257" providerId="AD" clId="Web-{C9E143AB-E9D2-4530-9CDC-D23311BACC7D}" dt="2023-01-19T14:06:46.463" v="142"/>
          <ac:spMkLst>
            <pc:docMk/>
            <pc:sldMk cId="470636112" sldId="256"/>
            <ac:spMk id="11" creationId="{AE95896B-6905-4618-A7DF-DED8A61FBC83}"/>
          </ac:spMkLst>
        </pc:spChg>
        <pc:spChg chg="add del">
          <ac:chgData name="Elena Zheng" userId="S::elena.zheng001@studenti.uniparthenope.it::28e95cab-2d0b-4b92-b703-c33e8aaa6257" providerId="AD" clId="Web-{C9E143AB-E9D2-4530-9CDC-D23311BACC7D}" dt="2023-01-19T14:06:46.463" v="142"/>
          <ac:spMkLst>
            <pc:docMk/>
            <pc:sldMk cId="470636112" sldId="256"/>
            <ac:spMk id="13" creationId="{7748BD8C-4984-4138-94CA-2DC5F39DC379}"/>
          </ac:spMkLst>
        </pc:spChg>
        <pc:spChg chg="add">
          <ac:chgData name="Elena Zheng" userId="S::elena.zheng001@studenti.uniparthenope.it::28e95cab-2d0b-4b92-b703-c33e8aaa6257" providerId="AD" clId="Web-{C9E143AB-E9D2-4530-9CDC-D23311BACC7D}" dt="2023-01-19T14:06:46.463" v="142"/>
          <ac:spMkLst>
            <pc:docMk/>
            <pc:sldMk cId="470636112" sldId="256"/>
            <ac:spMk id="18" creationId="{71CD8484-A878-4BE1-97BD-BA54E70D3D24}"/>
          </ac:spMkLst>
        </pc:spChg>
        <pc:spChg chg="add">
          <ac:chgData name="Elena Zheng" userId="S::elena.zheng001@studenti.uniparthenope.it::28e95cab-2d0b-4b92-b703-c33e8aaa6257" providerId="AD" clId="Web-{C9E143AB-E9D2-4530-9CDC-D23311BACC7D}" dt="2023-01-19T14:06:46.463" v="142"/>
          <ac:spMkLst>
            <pc:docMk/>
            <pc:sldMk cId="470636112" sldId="256"/>
            <ac:spMk id="20" creationId="{AC331676-7C13-4568-893D-F8AEE8B7DB52}"/>
          </ac:spMkLst>
        </pc:spChg>
        <pc:spChg chg="add">
          <ac:chgData name="Elena Zheng" userId="S::elena.zheng001@studenti.uniparthenope.it::28e95cab-2d0b-4b92-b703-c33e8aaa6257" providerId="AD" clId="Web-{C9E143AB-E9D2-4530-9CDC-D23311BACC7D}" dt="2023-01-19T14:06:46.463" v="142"/>
          <ac:spMkLst>
            <pc:docMk/>
            <pc:sldMk cId="470636112" sldId="256"/>
            <ac:spMk id="22" creationId="{79D9A6C4-ECD4-4B77-B3CC-D1C7D33E1D80}"/>
          </ac:spMkLst>
        </pc:spChg>
        <pc:spChg chg="add">
          <ac:chgData name="Elena Zheng" userId="S::elena.zheng001@studenti.uniparthenope.it::28e95cab-2d0b-4b92-b703-c33e8aaa6257" providerId="AD" clId="Web-{C9E143AB-E9D2-4530-9CDC-D23311BACC7D}" dt="2023-01-19T14:06:46.463" v="142"/>
          <ac:spMkLst>
            <pc:docMk/>
            <pc:sldMk cId="470636112" sldId="256"/>
            <ac:spMk id="24" creationId="{01DC1FBC-92EA-499C-A006-C04EAAD45E46}"/>
          </ac:spMkLst>
        </pc:spChg>
        <pc:spChg chg="add">
          <ac:chgData name="Elena Zheng" userId="S::elena.zheng001@studenti.uniparthenope.it::28e95cab-2d0b-4b92-b703-c33e8aaa6257" providerId="AD" clId="Web-{C9E143AB-E9D2-4530-9CDC-D23311BACC7D}" dt="2023-01-19T14:06:46.463" v="142"/>
          <ac:spMkLst>
            <pc:docMk/>
            <pc:sldMk cId="470636112" sldId="256"/>
            <ac:spMk id="26" creationId="{C0C4ED58-346B-4901-8B3A-F4C4CF10A71F}"/>
          </ac:spMkLst>
        </pc:spChg>
        <pc:grpChg chg="add">
          <ac:chgData name="Elena Zheng" userId="S::elena.zheng001@studenti.uniparthenope.it::28e95cab-2d0b-4b92-b703-c33e8aaa6257" providerId="AD" clId="Web-{C9E143AB-E9D2-4530-9CDC-D23311BACC7D}" dt="2023-01-19T14:06:46.463" v="142"/>
          <ac:grpSpMkLst>
            <pc:docMk/>
            <pc:sldMk cId="470636112" sldId="256"/>
            <ac:grpSpMk id="28" creationId="{CEF80A45-C4BE-4C77-8D18-8E2D45AA539E}"/>
          </ac:grpSpMkLst>
        </pc:grpChg>
        <pc:picChg chg="add mod">
          <ac:chgData name="Elena Zheng" userId="S::elena.zheng001@studenti.uniparthenope.it::28e95cab-2d0b-4b92-b703-c33e8aaa6257" providerId="AD" clId="Web-{C9E143AB-E9D2-4530-9CDC-D23311BACC7D}" dt="2023-01-19T14:06:46.463" v="142"/>
          <ac:picMkLst>
            <pc:docMk/>
            <pc:sldMk cId="470636112" sldId="256"/>
            <ac:picMk id="5" creationId="{B3A876AB-A529-708C-E11A-E5B791EC8162}"/>
          </ac:picMkLst>
        </pc:picChg>
      </pc:sldChg>
      <pc:sldChg chg="addSp delSp modSp">
        <pc:chgData name="Elena Zheng" userId="S::elena.zheng001@studenti.uniparthenope.it::28e95cab-2d0b-4b92-b703-c33e8aaa6257" providerId="AD" clId="Web-{C9E143AB-E9D2-4530-9CDC-D23311BACC7D}" dt="2023-01-19T14:04:52.627" v="141"/>
        <pc:sldMkLst>
          <pc:docMk/>
          <pc:sldMk cId="2472471766" sldId="257"/>
        </pc:sldMkLst>
        <pc:spChg chg="mod">
          <ac:chgData name="Elena Zheng" userId="S::elena.zheng001@studenti.uniparthenope.it::28e95cab-2d0b-4b92-b703-c33e8aaa6257" providerId="AD" clId="Web-{C9E143AB-E9D2-4530-9CDC-D23311BACC7D}" dt="2023-01-19T11:44:24.650" v="119" actId="14100"/>
          <ac:spMkLst>
            <pc:docMk/>
            <pc:sldMk cId="2472471766" sldId="257"/>
            <ac:spMk id="9" creationId="{18561180-8EB0-BFCC-6F00-EAFE75670447}"/>
          </ac:spMkLst>
        </pc:spChg>
        <pc:picChg chg="add del">
          <ac:chgData name="Elena Zheng" userId="S::elena.zheng001@studenti.uniparthenope.it::28e95cab-2d0b-4b92-b703-c33e8aaa6257" providerId="AD" clId="Web-{C9E143AB-E9D2-4530-9CDC-D23311BACC7D}" dt="2023-01-19T14:04:52.627" v="141"/>
          <ac:picMkLst>
            <pc:docMk/>
            <pc:sldMk cId="2472471766" sldId="257"/>
            <ac:picMk id="4" creationId="{B815E939-A80D-7E1F-37BC-884856E97F8B}"/>
          </ac:picMkLst>
        </pc:picChg>
      </pc:sldChg>
      <pc:sldChg chg="modSp">
        <pc:chgData name="Elena Zheng" userId="S::elena.zheng001@studenti.uniparthenope.it::28e95cab-2d0b-4b92-b703-c33e8aaa6257" providerId="AD" clId="Web-{C9E143AB-E9D2-4530-9CDC-D23311BACC7D}" dt="2023-01-19T11:31:47.672" v="75" actId="20577"/>
        <pc:sldMkLst>
          <pc:docMk/>
          <pc:sldMk cId="2388892876" sldId="258"/>
        </pc:sldMkLst>
        <pc:spChg chg="mod">
          <ac:chgData name="Elena Zheng" userId="S::elena.zheng001@studenti.uniparthenope.it::28e95cab-2d0b-4b92-b703-c33e8aaa6257" providerId="AD" clId="Web-{C9E143AB-E9D2-4530-9CDC-D23311BACC7D}" dt="2023-01-19T11:29:01.822" v="43" actId="20577"/>
          <ac:spMkLst>
            <pc:docMk/>
            <pc:sldMk cId="2388892876" sldId="258"/>
            <ac:spMk id="4" creationId="{D2B3DF1B-7B20-92A7-B4CA-CCE919F6A7AD}"/>
          </ac:spMkLst>
        </pc:spChg>
        <pc:spChg chg="mod">
          <ac:chgData name="Elena Zheng" userId="S::elena.zheng001@studenti.uniparthenope.it::28e95cab-2d0b-4b92-b703-c33e8aaa6257" providerId="AD" clId="Web-{C9E143AB-E9D2-4530-9CDC-D23311BACC7D}" dt="2023-01-19T11:28:57.416" v="42" actId="20577"/>
          <ac:spMkLst>
            <pc:docMk/>
            <pc:sldMk cId="2388892876" sldId="258"/>
            <ac:spMk id="5" creationId="{13FD5797-2F04-3338-F5C9-BF2B1043D746}"/>
          </ac:spMkLst>
        </pc:spChg>
        <pc:spChg chg="mod">
          <ac:chgData name="Elena Zheng" userId="S::elena.zheng001@studenti.uniparthenope.it::28e95cab-2d0b-4b92-b703-c33e8aaa6257" providerId="AD" clId="Web-{C9E143AB-E9D2-4530-9CDC-D23311BACC7D}" dt="2023-01-19T11:30:52.014" v="54" actId="20577"/>
          <ac:spMkLst>
            <pc:docMk/>
            <pc:sldMk cId="2388892876" sldId="258"/>
            <ac:spMk id="6" creationId="{AB71711F-EFD0-CE1D-4044-429A1790BD89}"/>
          </ac:spMkLst>
        </pc:spChg>
        <pc:spChg chg="mod">
          <ac:chgData name="Elena Zheng" userId="S::elena.zheng001@studenti.uniparthenope.it::28e95cab-2d0b-4b92-b703-c33e8aaa6257" providerId="AD" clId="Web-{C9E143AB-E9D2-4530-9CDC-D23311BACC7D}" dt="2023-01-19T11:31:04.014" v="57" actId="20577"/>
          <ac:spMkLst>
            <pc:docMk/>
            <pc:sldMk cId="2388892876" sldId="258"/>
            <ac:spMk id="7" creationId="{50A34957-C7DA-0AAF-6218-2FF4B8AA46C0}"/>
          </ac:spMkLst>
        </pc:spChg>
        <pc:spChg chg="mod">
          <ac:chgData name="Elena Zheng" userId="S::elena.zheng001@studenti.uniparthenope.it::28e95cab-2d0b-4b92-b703-c33e8aaa6257" providerId="AD" clId="Web-{C9E143AB-E9D2-4530-9CDC-D23311BACC7D}" dt="2023-01-19T11:31:47.672" v="75" actId="20577"/>
          <ac:spMkLst>
            <pc:docMk/>
            <pc:sldMk cId="2388892876" sldId="258"/>
            <ac:spMk id="8" creationId="{9396ED91-A003-EBB0-8EBF-3ED64EEE7222}"/>
          </ac:spMkLst>
        </pc:spChg>
      </pc:sldChg>
      <pc:sldChg chg="modSp">
        <pc:chgData name="Elena Zheng" userId="S::elena.zheng001@studenti.uniparthenope.it::28e95cab-2d0b-4b92-b703-c33e8aaa6257" providerId="AD" clId="Web-{C9E143AB-E9D2-4530-9CDC-D23311BACC7D}" dt="2023-01-19T11:34:46.943" v="114" actId="20577"/>
        <pc:sldMkLst>
          <pc:docMk/>
          <pc:sldMk cId="814806527" sldId="259"/>
        </pc:sldMkLst>
        <pc:spChg chg="mod">
          <ac:chgData name="Elena Zheng" userId="S::elena.zheng001@studenti.uniparthenope.it::28e95cab-2d0b-4b92-b703-c33e8aaa6257" providerId="AD" clId="Web-{C9E143AB-E9D2-4530-9CDC-D23311BACC7D}" dt="2023-01-19T11:34:27.833" v="110" actId="20577"/>
          <ac:spMkLst>
            <pc:docMk/>
            <pc:sldMk cId="814806527" sldId="259"/>
            <ac:spMk id="4" creationId="{D2B3DF1B-7B20-92A7-B4CA-CCE919F6A7AD}"/>
          </ac:spMkLst>
        </pc:spChg>
        <pc:spChg chg="mod">
          <ac:chgData name="Elena Zheng" userId="S::elena.zheng001@studenti.uniparthenope.it::28e95cab-2d0b-4b92-b703-c33e8aaa6257" providerId="AD" clId="Web-{C9E143AB-E9D2-4530-9CDC-D23311BACC7D}" dt="2023-01-19T11:34:32.927" v="111" actId="20577"/>
          <ac:spMkLst>
            <pc:docMk/>
            <pc:sldMk cId="814806527" sldId="259"/>
            <ac:spMk id="5" creationId="{13FD5797-2F04-3338-F5C9-BF2B1043D746}"/>
          </ac:spMkLst>
        </pc:spChg>
        <pc:spChg chg="mod">
          <ac:chgData name="Elena Zheng" userId="S::elena.zheng001@studenti.uniparthenope.it::28e95cab-2d0b-4b92-b703-c33e8aaa6257" providerId="AD" clId="Web-{C9E143AB-E9D2-4530-9CDC-D23311BACC7D}" dt="2023-01-19T11:34:37.849" v="112" actId="20577"/>
          <ac:spMkLst>
            <pc:docMk/>
            <pc:sldMk cId="814806527" sldId="259"/>
            <ac:spMk id="6" creationId="{AB71711F-EFD0-CE1D-4044-429A1790BD89}"/>
          </ac:spMkLst>
        </pc:spChg>
        <pc:spChg chg="mod">
          <ac:chgData name="Elena Zheng" userId="S::elena.zheng001@studenti.uniparthenope.it::28e95cab-2d0b-4b92-b703-c33e8aaa6257" providerId="AD" clId="Web-{C9E143AB-E9D2-4530-9CDC-D23311BACC7D}" dt="2023-01-19T11:34:41.818" v="113" actId="20577"/>
          <ac:spMkLst>
            <pc:docMk/>
            <pc:sldMk cId="814806527" sldId="259"/>
            <ac:spMk id="7" creationId="{50A34957-C7DA-0AAF-6218-2FF4B8AA46C0}"/>
          </ac:spMkLst>
        </pc:spChg>
        <pc:spChg chg="mod">
          <ac:chgData name="Elena Zheng" userId="S::elena.zheng001@studenti.uniparthenope.it::28e95cab-2d0b-4b92-b703-c33e8aaa6257" providerId="AD" clId="Web-{C9E143AB-E9D2-4530-9CDC-D23311BACC7D}" dt="2023-01-19T11:34:46.943" v="114" actId="20577"/>
          <ac:spMkLst>
            <pc:docMk/>
            <pc:sldMk cId="814806527" sldId="259"/>
            <ac:spMk id="8" creationId="{9396ED91-A003-EBB0-8EBF-3ED64EEE7222}"/>
          </ac:spMkLst>
        </pc:spChg>
      </pc:sldChg>
      <pc:sldChg chg="addSp delSp modSp mod setBg setClrOvrMap">
        <pc:chgData name="Elena Zheng" userId="S::elena.zheng001@studenti.uniparthenope.it::28e95cab-2d0b-4b92-b703-c33e8aaa6257" providerId="AD" clId="Web-{C9E143AB-E9D2-4530-9CDC-D23311BACC7D}" dt="2023-01-19T14:16:14.145" v="146" actId="20577"/>
        <pc:sldMkLst>
          <pc:docMk/>
          <pc:sldMk cId="1205027605" sldId="260"/>
        </pc:sldMkLst>
        <pc:spChg chg="mod">
          <ac:chgData name="Elena Zheng" userId="S::elena.zheng001@studenti.uniparthenope.it::28e95cab-2d0b-4b92-b703-c33e8aaa6257" providerId="AD" clId="Web-{C9E143AB-E9D2-4530-9CDC-D23311BACC7D}" dt="2023-01-19T12:54:36.837" v="138"/>
          <ac:spMkLst>
            <pc:docMk/>
            <pc:sldMk cId="1205027605" sldId="260"/>
            <ac:spMk id="2" creationId="{32F9BF03-99A7-0A8D-4AAF-714B4508C05D}"/>
          </ac:spMkLst>
        </pc:spChg>
        <pc:spChg chg="del">
          <ac:chgData name="Elena Zheng" userId="S::elena.zheng001@studenti.uniparthenope.it::28e95cab-2d0b-4b92-b703-c33e8aaa6257" providerId="AD" clId="Web-{C9E143AB-E9D2-4530-9CDC-D23311BACC7D}" dt="2023-01-19T12:50:03.906" v="123"/>
          <ac:spMkLst>
            <pc:docMk/>
            <pc:sldMk cId="1205027605" sldId="260"/>
            <ac:spMk id="4" creationId="{7527602A-DDEE-48C7-90E8-3EBA9DF4D0B0}"/>
          </ac:spMkLst>
        </pc:spChg>
        <pc:spChg chg="mod">
          <ac:chgData name="Elena Zheng" userId="S::elena.zheng001@studenti.uniparthenope.it::28e95cab-2d0b-4b92-b703-c33e8aaa6257" providerId="AD" clId="Web-{C9E143AB-E9D2-4530-9CDC-D23311BACC7D}" dt="2023-01-19T14:16:14.145" v="146" actId="20577"/>
          <ac:spMkLst>
            <pc:docMk/>
            <pc:sldMk cId="1205027605" sldId="260"/>
            <ac:spMk id="5" creationId="{BAE24EE4-F18E-BEA0-229B-A3286E774D56}"/>
          </ac:spMkLst>
        </pc:spChg>
        <pc:spChg chg="add del">
          <ac:chgData name="Elena Zheng" userId="S::elena.zheng001@studenti.uniparthenope.it::28e95cab-2d0b-4b92-b703-c33e8aaa6257" providerId="AD" clId="Web-{C9E143AB-E9D2-4530-9CDC-D23311BACC7D}" dt="2023-01-19T12:53:54.351" v="132"/>
          <ac:spMkLst>
            <pc:docMk/>
            <pc:sldMk cId="1205027605" sldId="260"/>
            <ac:spMk id="7" creationId="{3C7E8012-6326-71BA-D849-E4B1E4E459F6}"/>
          </ac:spMkLst>
        </pc:spChg>
        <pc:spChg chg="add del">
          <ac:chgData name="Elena Zheng" userId="S::elena.zheng001@studenti.uniparthenope.it::28e95cab-2d0b-4b92-b703-c33e8aaa6257" providerId="AD" clId="Web-{C9E143AB-E9D2-4530-9CDC-D23311BACC7D}" dt="2023-01-19T12:53:33.179" v="130"/>
          <ac:spMkLst>
            <pc:docMk/>
            <pc:sldMk cId="1205027605" sldId="260"/>
            <ac:spMk id="8" creationId="{E49CC64F-7275-4E33-961B-0C5CDC439875}"/>
          </ac:spMkLst>
        </pc:spChg>
        <pc:spChg chg="add del">
          <ac:chgData name="Elena Zheng" userId="S::elena.zheng001@studenti.uniparthenope.it::28e95cab-2d0b-4b92-b703-c33e8aaa6257" providerId="AD" clId="Web-{C9E143AB-E9D2-4530-9CDC-D23311BACC7D}" dt="2023-01-19T12:53:54.351" v="132"/>
          <ac:spMkLst>
            <pc:docMk/>
            <pc:sldMk cId="1205027605" sldId="260"/>
            <ac:spMk id="10" creationId="{A2679492-7988-4050-9056-542444452411}"/>
          </ac:spMkLst>
        </pc:spChg>
        <pc:spChg chg="add del">
          <ac:chgData name="Elena Zheng" userId="S::elena.zheng001@studenti.uniparthenope.it::28e95cab-2d0b-4b92-b703-c33e8aaa6257" providerId="AD" clId="Web-{C9E143AB-E9D2-4530-9CDC-D23311BACC7D}" dt="2023-01-19T12:53:54.351" v="132"/>
          <ac:spMkLst>
            <pc:docMk/>
            <pc:sldMk cId="1205027605" sldId="260"/>
            <ac:spMk id="12" creationId="{B091B163-7D61-4891-ABCF-5C13D9C418D0}"/>
          </ac:spMkLst>
        </pc:spChg>
        <pc:spChg chg="add del">
          <ac:chgData name="Elena Zheng" userId="S::elena.zheng001@studenti.uniparthenope.it::28e95cab-2d0b-4b92-b703-c33e8aaa6257" providerId="AD" clId="Web-{C9E143AB-E9D2-4530-9CDC-D23311BACC7D}" dt="2023-01-19T12:54:36.837" v="138"/>
          <ac:spMkLst>
            <pc:docMk/>
            <pc:sldMk cId="1205027605" sldId="260"/>
            <ac:spMk id="16" creationId="{F13C74B1-5B17-4795-BED0-7140497B445A}"/>
          </ac:spMkLst>
        </pc:spChg>
        <pc:spChg chg="add del">
          <ac:chgData name="Elena Zheng" userId="S::elena.zheng001@studenti.uniparthenope.it::28e95cab-2d0b-4b92-b703-c33e8aaa6257" providerId="AD" clId="Web-{C9E143AB-E9D2-4530-9CDC-D23311BACC7D}" dt="2023-01-19T12:54:36.837" v="138"/>
          <ac:spMkLst>
            <pc:docMk/>
            <pc:sldMk cId="1205027605" sldId="260"/>
            <ac:spMk id="17" creationId="{D4974D33-8DC5-464E-8C6D-BE58F0669C17}"/>
          </ac:spMkLst>
        </pc:spChg>
        <pc:spChg chg="add del">
          <ac:chgData name="Elena Zheng" userId="S::elena.zheng001@studenti.uniparthenope.it::28e95cab-2d0b-4b92-b703-c33e8aaa6257" providerId="AD" clId="Web-{C9E143AB-E9D2-4530-9CDC-D23311BACC7D}" dt="2023-01-19T12:54:36.837" v="138"/>
          <ac:spMkLst>
            <pc:docMk/>
            <pc:sldMk cId="1205027605" sldId="260"/>
            <ac:spMk id="18" creationId="{D72083FE-BB36-6719-7BDF-1B4732F1152B}"/>
          </ac:spMkLst>
        </pc:spChg>
        <pc:picChg chg="add mod ord">
          <ac:chgData name="Elena Zheng" userId="S::elena.zheng001@studenti.uniparthenope.it::28e95cab-2d0b-4b92-b703-c33e8aaa6257" providerId="AD" clId="Web-{C9E143AB-E9D2-4530-9CDC-D23311BACC7D}" dt="2023-01-19T12:54:36.837" v="138"/>
          <ac:picMkLst>
            <pc:docMk/>
            <pc:sldMk cId="1205027605" sldId="260"/>
            <ac:picMk id="3" creationId="{EBDE2E6A-B8E9-D1C5-E8A2-4EF4ABD787BA}"/>
          </ac:picMkLst>
        </pc:picChg>
        <pc:picChg chg="mod">
          <ac:chgData name="Elena Zheng" userId="S::elena.zheng001@studenti.uniparthenope.it::28e95cab-2d0b-4b92-b703-c33e8aaa6257" providerId="AD" clId="Web-{C9E143AB-E9D2-4530-9CDC-D23311BACC7D}" dt="2023-01-19T12:50:24.704" v="128" actId="1076"/>
          <ac:picMkLst>
            <pc:docMk/>
            <pc:sldMk cId="1205027605" sldId="260"/>
            <ac:picMk id="2050" creationId="{3E780878-01FC-C41F-9B25-F7FB1773EC39}"/>
          </ac:picMkLst>
        </pc:picChg>
        <pc:cxnChg chg="add del">
          <ac:chgData name="Elena Zheng" userId="S::elena.zheng001@studenti.uniparthenope.it::28e95cab-2d0b-4b92-b703-c33e8aaa6257" providerId="AD" clId="Web-{C9E143AB-E9D2-4530-9CDC-D23311BACC7D}" dt="2023-01-19T12:53:54.351" v="132"/>
          <ac:cxnSpMkLst>
            <pc:docMk/>
            <pc:sldMk cId="1205027605" sldId="260"/>
            <ac:cxnSpMk id="14" creationId="{C49DA8F6-BCC1-4447-B54C-57856834B94B}"/>
          </ac:cxnSpMkLst>
        </pc:cxnChg>
      </pc:sldChg>
      <pc:sldChg chg="addSp delSp modSp mod setBg">
        <pc:chgData name="Elena Zheng" userId="S::elena.zheng001@studenti.uniparthenope.it::28e95cab-2d0b-4b92-b703-c33e8aaa6257" providerId="AD" clId="Web-{C9E143AB-E9D2-4530-9CDC-D23311BACC7D}" dt="2023-01-19T14:43:01.792" v="151" actId="14100"/>
        <pc:sldMkLst>
          <pc:docMk/>
          <pc:sldMk cId="3244162028" sldId="261"/>
        </pc:sldMkLst>
        <pc:spChg chg="mod">
          <ac:chgData name="Elena Zheng" userId="S::elena.zheng001@studenti.uniparthenope.it::28e95cab-2d0b-4b92-b703-c33e8aaa6257" providerId="AD" clId="Web-{C9E143AB-E9D2-4530-9CDC-D23311BACC7D}" dt="2023-01-19T11:19:11.990" v="1"/>
          <ac:spMkLst>
            <pc:docMk/>
            <pc:sldMk cId="3244162028" sldId="261"/>
            <ac:spMk id="2" creationId="{3553DF7E-04BD-F646-589C-E41B429B7B81}"/>
          </ac:spMkLst>
        </pc:spChg>
        <pc:spChg chg="del">
          <ac:chgData name="Elena Zheng" userId="S::elena.zheng001@studenti.uniparthenope.it::28e95cab-2d0b-4b92-b703-c33e8aaa6257" providerId="AD" clId="Web-{C9E143AB-E9D2-4530-9CDC-D23311BACC7D}" dt="2023-01-19T11:18:59.396" v="0"/>
          <ac:spMkLst>
            <pc:docMk/>
            <pc:sldMk cId="3244162028" sldId="261"/>
            <ac:spMk id="4" creationId="{988839EB-8672-BBDC-3A50-8D9C907C28B2}"/>
          </ac:spMkLst>
        </pc:spChg>
        <pc:spChg chg="mod">
          <ac:chgData name="Elena Zheng" userId="S::elena.zheng001@studenti.uniparthenope.it::28e95cab-2d0b-4b92-b703-c33e8aaa6257" providerId="AD" clId="Web-{C9E143AB-E9D2-4530-9CDC-D23311BACC7D}" dt="2023-01-19T14:33:30.141" v="150" actId="1076"/>
          <ac:spMkLst>
            <pc:docMk/>
            <pc:sldMk cId="3244162028" sldId="261"/>
            <ac:spMk id="4" creationId="{B6F18985-1402-F468-26E7-64457B17E91E}"/>
          </ac:spMkLst>
        </pc:spChg>
        <pc:spChg chg="mod ord">
          <ac:chgData name="Elena Zheng" userId="S::elena.zheng001@studenti.uniparthenope.it::28e95cab-2d0b-4b92-b703-c33e8aaa6257" providerId="AD" clId="Web-{C9E143AB-E9D2-4530-9CDC-D23311BACC7D}" dt="2023-01-19T11:19:39.695" v="2" actId="20577"/>
          <ac:spMkLst>
            <pc:docMk/>
            <pc:sldMk cId="3244162028" sldId="261"/>
            <ac:spMk id="8" creationId="{033BE086-D406-7E88-3C9C-4EDC2A112DB7}"/>
          </ac:spMkLst>
        </pc:spChg>
        <pc:spChg chg="add">
          <ac:chgData name="Elena Zheng" userId="S::elena.zheng001@studenti.uniparthenope.it::28e95cab-2d0b-4b92-b703-c33e8aaa6257" providerId="AD" clId="Web-{C9E143AB-E9D2-4530-9CDC-D23311BACC7D}" dt="2023-01-19T11:19:11.990" v="1"/>
          <ac:spMkLst>
            <pc:docMk/>
            <pc:sldMk cId="3244162028" sldId="261"/>
            <ac:spMk id="13" creationId="{E45CA849-654C-4173-AD99-B3A2528275F5}"/>
          </ac:spMkLst>
        </pc:spChg>
        <pc:spChg chg="add">
          <ac:chgData name="Elena Zheng" userId="S::elena.zheng001@studenti.uniparthenope.it::28e95cab-2d0b-4b92-b703-c33e8aaa6257" providerId="AD" clId="Web-{C9E143AB-E9D2-4530-9CDC-D23311BACC7D}" dt="2023-01-19T11:19:11.990" v="1"/>
          <ac:spMkLst>
            <pc:docMk/>
            <pc:sldMk cId="3244162028" sldId="261"/>
            <ac:spMk id="15" creationId="{3E23A947-2D45-4208-AE2B-64948C87A3EB}"/>
          </ac:spMkLst>
        </pc:spChg>
        <pc:spChg chg="add">
          <ac:chgData name="Elena Zheng" userId="S::elena.zheng001@studenti.uniparthenope.it::28e95cab-2d0b-4b92-b703-c33e8aaa6257" providerId="AD" clId="Web-{C9E143AB-E9D2-4530-9CDC-D23311BACC7D}" dt="2023-01-19T11:19:11.990" v="1"/>
          <ac:spMkLst>
            <pc:docMk/>
            <pc:sldMk cId="3244162028" sldId="261"/>
            <ac:spMk id="17" creationId="{E5BBB0F9-6A59-4D02-A9C7-A2D6516684CE}"/>
          </ac:spMkLst>
        </pc:spChg>
        <pc:picChg chg="add mod ord">
          <ac:chgData name="Elena Zheng" userId="S::elena.zheng001@studenti.uniparthenope.it::28e95cab-2d0b-4b92-b703-c33e8aaa6257" providerId="AD" clId="Web-{C9E143AB-E9D2-4530-9CDC-D23311BACC7D}" dt="2023-01-19T14:29:34.062" v="148" actId="1076"/>
          <ac:picMkLst>
            <pc:docMk/>
            <pc:sldMk cId="3244162028" sldId="261"/>
            <ac:picMk id="3" creationId="{D4861749-2190-1673-5331-72070EDC38D4}"/>
          </ac:picMkLst>
        </pc:picChg>
        <pc:picChg chg="mod">
          <ac:chgData name="Elena Zheng" userId="S::elena.zheng001@studenti.uniparthenope.it::28e95cab-2d0b-4b92-b703-c33e8aaa6257" providerId="AD" clId="Web-{C9E143AB-E9D2-4530-9CDC-D23311BACC7D}" dt="2023-01-19T14:43:01.792" v="151" actId="14100"/>
          <ac:picMkLst>
            <pc:docMk/>
            <pc:sldMk cId="3244162028" sldId="261"/>
            <ac:picMk id="6" creationId="{32DE4619-CD12-9526-C71B-59741E449D56}"/>
          </ac:picMkLst>
        </pc:picChg>
        <pc:picChg chg="add mod">
          <ac:chgData name="Elena Zheng" userId="S::elena.zheng001@studenti.uniparthenope.it::28e95cab-2d0b-4b92-b703-c33e8aaa6257" providerId="AD" clId="Web-{C9E143AB-E9D2-4530-9CDC-D23311BACC7D}" dt="2023-01-19T11:21:56.840" v="13" actId="14100"/>
          <ac:picMkLst>
            <pc:docMk/>
            <pc:sldMk cId="3244162028" sldId="261"/>
            <ac:picMk id="9" creationId="{6F7BD46D-B43C-0E10-8D5B-238EE46BFEDB}"/>
          </ac:picMkLst>
        </pc:picChg>
      </pc:sldChg>
      <pc:sldChg chg="modSp">
        <pc:chgData name="Elena Zheng" userId="S::elena.zheng001@studenti.uniparthenope.it::28e95cab-2d0b-4b92-b703-c33e8aaa6257" providerId="AD" clId="Web-{C9E143AB-E9D2-4530-9CDC-D23311BACC7D}" dt="2023-01-19T15:37:37.200" v="465" actId="1076"/>
        <pc:sldMkLst>
          <pc:docMk/>
          <pc:sldMk cId="253877380" sldId="264"/>
        </pc:sldMkLst>
        <pc:spChg chg="mod">
          <ac:chgData name="Elena Zheng" userId="S::elena.zheng001@studenti.uniparthenope.it::28e95cab-2d0b-4b92-b703-c33e8aaa6257" providerId="AD" clId="Web-{C9E143AB-E9D2-4530-9CDC-D23311BACC7D}" dt="2023-01-19T15:37:37.200" v="465" actId="1076"/>
          <ac:spMkLst>
            <pc:docMk/>
            <pc:sldMk cId="253877380" sldId="264"/>
            <ac:spMk id="2" creationId="{23BB4D26-3B99-1272-934B-6803CF95913F}"/>
          </ac:spMkLst>
        </pc:spChg>
        <pc:picChg chg="mod">
          <ac:chgData name="Elena Zheng" userId="S::elena.zheng001@studenti.uniparthenope.it::28e95cab-2d0b-4b92-b703-c33e8aaa6257" providerId="AD" clId="Web-{C9E143AB-E9D2-4530-9CDC-D23311BACC7D}" dt="2023-01-19T15:37:17.120" v="463" actId="14100"/>
          <ac:picMkLst>
            <pc:docMk/>
            <pc:sldMk cId="253877380" sldId="264"/>
            <ac:picMk id="5" creationId="{8719B655-BB03-7422-97F9-EF1DFBFD50DB}"/>
          </ac:picMkLst>
        </pc:picChg>
      </pc:sldChg>
      <pc:sldChg chg="modSp">
        <pc:chgData name="Elena Zheng" userId="S::elena.zheng001@studenti.uniparthenope.it::28e95cab-2d0b-4b92-b703-c33e8aaa6257" providerId="AD" clId="Web-{C9E143AB-E9D2-4530-9CDC-D23311BACC7D}" dt="2023-01-19T15:38:05.624" v="469" actId="1076"/>
        <pc:sldMkLst>
          <pc:docMk/>
          <pc:sldMk cId="621564663" sldId="265"/>
        </pc:sldMkLst>
        <pc:spChg chg="mod">
          <ac:chgData name="Elena Zheng" userId="S::elena.zheng001@studenti.uniparthenope.it::28e95cab-2d0b-4b92-b703-c33e8aaa6257" providerId="AD" clId="Web-{C9E143AB-E9D2-4530-9CDC-D23311BACC7D}" dt="2023-01-19T15:37:31.278" v="464" actId="1076"/>
          <ac:spMkLst>
            <pc:docMk/>
            <pc:sldMk cId="621564663" sldId="265"/>
            <ac:spMk id="2" creationId="{40A741A5-78D8-37EB-AF29-281E4163CC11}"/>
          </ac:spMkLst>
        </pc:spChg>
        <pc:picChg chg="mod">
          <ac:chgData name="Elena Zheng" userId="S::elena.zheng001@studenti.uniparthenope.it::28e95cab-2d0b-4b92-b703-c33e8aaa6257" providerId="AD" clId="Web-{C9E143AB-E9D2-4530-9CDC-D23311BACC7D}" dt="2023-01-19T15:37:53.779" v="467" actId="1076"/>
          <ac:picMkLst>
            <pc:docMk/>
            <pc:sldMk cId="621564663" sldId="265"/>
            <ac:picMk id="5" creationId="{A8B6A2B0-7733-51E3-BED8-699D855F23F8}"/>
          </ac:picMkLst>
        </pc:picChg>
        <pc:picChg chg="mod">
          <ac:chgData name="Elena Zheng" userId="S::elena.zheng001@studenti.uniparthenope.it::28e95cab-2d0b-4b92-b703-c33e8aaa6257" providerId="AD" clId="Web-{C9E143AB-E9D2-4530-9CDC-D23311BACC7D}" dt="2023-01-19T15:37:59.577" v="468" actId="1076"/>
          <ac:picMkLst>
            <pc:docMk/>
            <pc:sldMk cId="621564663" sldId="265"/>
            <ac:picMk id="7" creationId="{3DD9024D-589E-B547-72A6-A685BD50A3F4}"/>
          </ac:picMkLst>
        </pc:picChg>
        <pc:picChg chg="mod">
          <ac:chgData name="Elena Zheng" userId="S::elena.zheng001@studenti.uniparthenope.it::28e95cab-2d0b-4b92-b703-c33e8aaa6257" providerId="AD" clId="Web-{C9E143AB-E9D2-4530-9CDC-D23311BACC7D}" dt="2023-01-19T15:38:05.624" v="469" actId="1076"/>
          <ac:picMkLst>
            <pc:docMk/>
            <pc:sldMk cId="621564663" sldId="265"/>
            <ac:picMk id="3074" creationId="{F0D7B013-ED63-161B-B03C-5221B55D88FE}"/>
          </ac:picMkLst>
        </pc:picChg>
      </pc:sldChg>
      <pc:sldChg chg="modSp">
        <pc:chgData name="Elena Zheng" userId="S::elena.zheng001@studenti.uniparthenope.it::28e95cab-2d0b-4b92-b703-c33e8aaa6257" providerId="AD" clId="Web-{C9E143AB-E9D2-4530-9CDC-D23311BACC7D}" dt="2023-01-19T15:38:45.955" v="472" actId="1076"/>
        <pc:sldMkLst>
          <pc:docMk/>
          <pc:sldMk cId="2255326029" sldId="266"/>
        </pc:sldMkLst>
        <pc:spChg chg="mod">
          <ac:chgData name="Elena Zheng" userId="S::elena.zheng001@studenti.uniparthenope.it::28e95cab-2d0b-4b92-b703-c33e8aaa6257" providerId="AD" clId="Web-{C9E143AB-E9D2-4530-9CDC-D23311BACC7D}" dt="2023-01-19T15:38:45.955" v="472" actId="1076"/>
          <ac:spMkLst>
            <pc:docMk/>
            <pc:sldMk cId="2255326029" sldId="266"/>
            <ac:spMk id="2" creationId="{3F16D0FB-BCB1-6A4A-B36A-5F420E8EF101}"/>
          </ac:spMkLst>
        </pc:spChg>
      </pc:sldChg>
      <pc:sldChg chg="modSp">
        <pc:chgData name="Elena Zheng" userId="S::elena.zheng001@studenti.uniparthenope.it::28e95cab-2d0b-4b92-b703-c33e8aaa6257" providerId="AD" clId="Web-{C9E143AB-E9D2-4530-9CDC-D23311BACC7D}" dt="2023-01-19T15:38:36.767" v="471" actId="1076"/>
        <pc:sldMkLst>
          <pc:docMk/>
          <pc:sldMk cId="2710876576" sldId="275"/>
        </pc:sldMkLst>
        <pc:spChg chg="mod">
          <ac:chgData name="Elena Zheng" userId="S::elena.zheng001@studenti.uniparthenope.it::28e95cab-2d0b-4b92-b703-c33e8aaa6257" providerId="AD" clId="Web-{C9E143AB-E9D2-4530-9CDC-D23311BACC7D}" dt="2023-01-19T15:38:36.767" v="471" actId="1076"/>
          <ac:spMkLst>
            <pc:docMk/>
            <pc:sldMk cId="2710876576" sldId="275"/>
            <ac:spMk id="3" creationId="{A1F1A3A0-0D19-7918-272E-DA555FF0DFD6}"/>
          </ac:spMkLst>
        </pc:spChg>
        <pc:picChg chg="mod">
          <ac:chgData name="Elena Zheng" userId="S::elena.zheng001@studenti.uniparthenope.it::28e95cab-2d0b-4b92-b703-c33e8aaa6257" providerId="AD" clId="Web-{C9E143AB-E9D2-4530-9CDC-D23311BACC7D}" dt="2023-01-19T15:38:27.047" v="470" actId="1076"/>
          <ac:picMkLst>
            <pc:docMk/>
            <pc:sldMk cId="2710876576" sldId="275"/>
            <ac:picMk id="5" creationId="{6639DD55-5082-92D3-BBF8-B01B1C5F088C}"/>
          </ac:picMkLst>
        </pc:picChg>
      </pc:sldChg>
      <pc:sldChg chg="modSp new ord">
        <pc:chgData name="Elena Zheng" userId="S::elena.zheng001@studenti.uniparthenope.it::28e95cab-2d0b-4b92-b703-c33e8aaa6257" providerId="AD" clId="Web-{C9E143AB-E9D2-4530-9CDC-D23311BACC7D}" dt="2023-01-19T11:24:57.564" v="25" actId="20577"/>
        <pc:sldMkLst>
          <pc:docMk/>
          <pc:sldMk cId="1695030674" sldId="276"/>
        </pc:sldMkLst>
        <pc:spChg chg="mod">
          <ac:chgData name="Elena Zheng" userId="S::elena.zheng001@studenti.uniparthenope.it::28e95cab-2d0b-4b92-b703-c33e8aaa6257" providerId="AD" clId="Web-{C9E143AB-E9D2-4530-9CDC-D23311BACC7D}" dt="2023-01-19T11:24:52.033" v="20" actId="20577"/>
          <ac:spMkLst>
            <pc:docMk/>
            <pc:sldMk cId="1695030674" sldId="276"/>
            <ac:spMk id="2" creationId="{60F55552-BE22-EA5B-E5B4-C0F88229B309}"/>
          </ac:spMkLst>
        </pc:spChg>
        <pc:spChg chg="mod">
          <ac:chgData name="Elena Zheng" userId="S::elena.zheng001@studenti.uniparthenope.it::28e95cab-2d0b-4b92-b703-c33e8aaa6257" providerId="AD" clId="Web-{C9E143AB-E9D2-4530-9CDC-D23311BACC7D}" dt="2023-01-19T11:24:57.564" v="25" actId="20577"/>
          <ac:spMkLst>
            <pc:docMk/>
            <pc:sldMk cId="1695030674" sldId="276"/>
            <ac:spMk id="3" creationId="{1D47F688-97E9-CC73-0ACA-3FFF4EC9D97F}"/>
          </ac:spMkLst>
        </pc:spChg>
      </pc:sldChg>
      <pc:sldChg chg="addSp delSp modSp">
        <pc:chgData name="Elena Zheng" userId="S::elena.zheng001@studenti.uniparthenope.it::28e95cab-2d0b-4b92-b703-c33e8aaa6257" providerId="AD" clId="Web-{C9E143AB-E9D2-4530-9CDC-D23311BACC7D}" dt="2023-01-19T15:42:48.801" v="494" actId="1076"/>
        <pc:sldMkLst>
          <pc:docMk/>
          <pc:sldMk cId="3863769774" sldId="277"/>
        </pc:sldMkLst>
        <pc:spChg chg="mod">
          <ac:chgData name="Elena Zheng" userId="S::elena.zheng001@studenti.uniparthenope.it::28e95cab-2d0b-4b92-b703-c33e8aaa6257" providerId="AD" clId="Web-{C9E143AB-E9D2-4530-9CDC-D23311BACC7D}" dt="2023-01-19T15:41:36.530" v="482" actId="1076"/>
          <ac:spMkLst>
            <pc:docMk/>
            <pc:sldMk cId="3863769774" sldId="277"/>
            <ac:spMk id="2" creationId="{D2CCC6BB-276C-3B17-3429-2B3933B3FB02}"/>
          </ac:spMkLst>
        </pc:spChg>
        <pc:spChg chg="mod">
          <ac:chgData name="Elena Zheng" userId="S::elena.zheng001@studenti.uniparthenope.it::28e95cab-2d0b-4b92-b703-c33e8aaa6257" providerId="AD" clId="Web-{C9E143AB-E9D2-4530-9CDC-D23311BACC7D}" dt="2023-01-19T15:42:40.050" v="493" actId="1076"/>
          <ac:spMkLst>
            <pc:docMk/>
            <pc:sldMk cId="3863769774" sldId="277"/>
            <ac:spMk id="7" creationId="{A000A48D-B820-1934-A51C-4D923909E8DB}"/>
          </ac:spMkLst>
        </pc:spChg>
        <pc:spChg chg="mod">
          <ac:chgData name="Elena Zheng" userId="S::elena.zheng001@studenti.uniparthenope.it::28e95cab-2d0b-4b92-b703-c33e8aaa6257" providerId="AD" clId="Web-{C9E143AB-E9D2-4530-9CDC-D23311BACC7D}" dt="2023-01-19T15:42:14.845" v="490" actId="20577"/>
          <ac:spMkLst>
            <pc:docMk/>
            <pc:sldMk cId="3863769774" sldId="277"/>
            <ac:spMk id="9" creationId="{70E62AB7-9F32-C7A1-C160-77938E040630}"/>
          </ac:spMkLst>
        </pc:spChg>
        <pc:spChg chg="add del mod">
          <ac:chgData name="Elena Zheng" userId="S::elena.zheng001@studenti.uniparthenope.it::28e95cab-2d0b-4b92-b703-c33e8aaa6257" providerId="AD" clId="Web-{C9E143AB-E9D2-4530-9CDC-D23311BACC7D}" dt="2023-01-19T15:28:21.035" v="296"/>
          <ac:spMkLst>
            <pc:docMk/>
            <pc:sldMk cId="3863769774" sldId="277"/>
            <ac:spMk id="11" creationId="{C76F82C4-FF89-BDDC-3434-1D719FFED1B1}"/>
          </ac:spMkLst>
        </pc:spChg>
        <pc:spChg chg="add del mod">
          <ac:chgData name="Elena Zheng" userId="S::elena.zheng001@studenti.uniparthenope.it::28e95cab-2d0b-4b92-b703-c33e8aaa6257" providerId="AD" clId="Web-{C9E143AB-E9D2-4530-9CDC-D23311BACC7D}" dt="2023-01-19T15:29:42.900" v="311"/>
          <ac:spMkLst>
            <pc:docMk/>
            <pc:sldMk cId="3863769774" sldId="277"/>
            <ac:spMk id="13" creationId="{A0BA7DD3-C4E2-B0D5-9AB7-B14C37DEB48E}"/>
          </ac:spMkLst>
        </pc:spChg>
        <pc:spChg chg="add del mod">
          <ac:chgData name="Elena Zheng" userId="S::elena.zheng001@studenti.uniparthenope.it::28e95cab-2d0b-4b92-b703-c33e8aaa6257" providerId="AD" clId="Web-{C9E143AB-E9D2-4530-9CDC-D23311BACC7D}" dt="2023-01-19T15:34:12.904" v="352"/>
          <ac:spMkLst>
            <pc:docMk/>
            <pc:sldMk cId="3863769774" sldId="277"/>
            <ac:spMk id="15" creationId="{98E57242-2292-6A4E-3954-359B51D2EDC4}"/>
          </ac:spMkLst>
        </pc:spChg>
        <pc:picChg chg="add del">
          <ac:chgData name="Elena Zheng" userId="S::elena.zheng001@studenti.uniparthenope.it::28e95cab-2d0b-4b92-b703-c33e8aaa6257" providerId="AD" clId="Web-{C9E143AB-E9D2-4530-9CDC-D23311BACC7D}" dt="2023-01-19T15:33:48.965" v="349"/>
          <ac:picMkLst>
            <pc:docMk/>
            <pc:sldMk cId="3863769774" sldId="277"/>
            <ac:picMk id="3" creationId="{C873C3BB-A8EE-0821-FF74-512D58CBBFFB}"/>
          </ac:picMkLst>
        </pc:picChg>
        <pc:picChg chg="add del mod">
          <ac:chgData name="Elena Zheng" userId="S::elena.zheng001@studenti.uniparthenope.it::28e95cab-2d0b-4b92-b703-c33e8aaa6257" providerId="AD" clId="Web-{C9E143AB-E9D2-4530-9CDC-D23311BACC7D}" dt="2023-01-19T15:33:39.808" v="348"/>
          <ac:picMkLst>
            <pc:docMk/>
            <pc:sldMk cId="3863769774" sldId="277"/>
            <ac:picMk id="4" creationId="{D2EC4726-104C-EC14-FE42-83E7F8E99EE6}"/>
          </ac:picMkLst>
        </pc:picChg>
        <pc:picChg chg="mod">
          <ac:chgData name="Elena Zheng" userId="S::elena.zheng001@studenti.uniparthenope.it::28e95cab-2d0b-4b92-b703-c33e8aaa6257" providerId="AD" clId="Web-{C9E143AB-E9D2-4530-9CDC-D23311BACC7D}" dt="2023-01-19T15:42:26.002" v="492" actId="1076"/>
          <ac:picMkLst>
            <pc:docMk/>
            <pc:sldMk cId="3863769774" sldId="277"/>
            <ac:picMk id="5" creationId="{CA7AD8B0-F369-93F2-7361-C2A9A77B82DD}"/>
          </ac:picMkLst>
        </pc:picChg>
        <pc:picChg chg="del">
          <ac:chgData name="Elena Zheng" userId="S::elena.zheng001@studenti.uniparthenope.it::28e95cab-2d0b-4b92-b703-c33e8aaa6257" providerId="AD" clId="Web-{C9E143AB-E9D2-4530-9CDC-D23311BACC7D}" dt="2023-01-19T15:34:00.372" v="351"/>
          <ac:picMkLst>
            <pc:docMk/>
            <pc:sldMk cId="3863769774" sldId="277"/>
            <ac:picMk id="6" creationId="{22E29D71-4B12-AC75-B523-30063A79091B}"/>
          </ac:picMkLst>
        </pc:picChg>
        <pc:picChg chg="add mod ord">
          <ac:chgData name="Elena Zheng" userId="S::elena.zheng001@studenti.uniparthenope.it::28e95cab-2d0b-4b92-b703-c33e8aaa6257" providerId="AD" clId="Web-{C9E143AB-E9D2-4530-9CDC-D23311BACC7D}" dt="2023-01-19T15:42:48.801" v="494" actId="1076"/>
          <ac:picMkLst>
            <pc:docMk/>
            <pc:sldMk cId="3863769774" sldId="277"/>
            <ac:picMk id="16" creationId="{2994EF9F-B414-58F9-D808-DEDFBD0F98C4}"/>
          </ac:picMkLst>
        </pc:picChg>
      </pc:sldChg>
      <pc:sldChg chg="modSp">
        <pc:chgData name="Elena Zheng" userId="S::elena.zheng001@studenti.uniparthenope.it::28e95cab-2d0b-4b92-b703-c33e8aaa6257" providerId="AD" clId="Web-{C9E143AB-E9D2-4530-9CDC-D23311BACC7D}" dt="2023-01-19T14:46:17.603" v="261" actId="20577"/>
        <pc:sldMkLst>
          <pc:docMk/>
          <pc:sldMk cId="1233438089" sldId="278"/>
        </pc:sldMkLst>
        <pc:spChg chg="mod">
          <ac:chgData name="Elena Zheng" userId="S::elena.zheng001@studenti.uniparthenope.it::28e95cab-2d0b-4b92-b703-c33e8aaa6257" providerId="AD" clId="Web-{C9E143AB-E9D2-4530-9CDC-D23311BACC7D}" dt="2023-01-19T14:46:17.603" v="261" actId="20577"/>
          <ac:spMkLst>
            <pc:docMk/>
            <pc:sldMk cId="1233438089" sldId="278"/>
            <ac:spMk id="3" creationId="{0E5CD463-6CBF-3A4A-1E95-285F10A78390}"/>
          </ac:spMkLst>
        </pc:spChg>
      </pc:sldChg>
      <pc:sldChg chg="addSp delSp modSp">
        <pc:chgData name="Elena Zheng" userId="S::elena.zheng001@studenti.uniparthenope.it::28e95cab-2d0b-4b92-b703-c33e8aaa6257" providerId="AD" clId="Web-{C9E143AB-E9D2-4530-9CDC-D23311BACC7D}" dt="2023-01-19T15:43:10.490" v="495" actId="1076"/>
        <pc:sldMkLst>
          <pc:docMk/>
          <pc:sldMk cId="785054661" sldId="279"/>
        </pc:sldMkLst>
        <pc:spChg chg="mod">
          <ac:chgData name="Elena Zheng" userId="S::elena.zheng001@studenti.uniparthenope.it::28e95cab-2d0b-4b92-b703-c33e8aaa6257" providerId="AD" clId="Web-{C9E143AB-E9D2-4530-9CDC-D23311BACC7D}" dt="2023-01-19T15:35:18.362" v="388" actId="1076"/>
          <ac:spMkLst>
            <pc:docMk/>
            <pc:sldMk cId="785054661" sldId="279"/>
            <ac:spMk id="2" creationId="{AAF8D6C9-49E9-A350-AF05-98395E91C293}"/>
          </ac:spMkLst>
        </pc:spChg>
        <pc:spChg chg="add del mod">
          <ac:chgData name="Elena Zheng" userId="S::elena.zheng001@studenti.uniparthenope.it::28e95cab-2d0b-4b92-b703-c33e8aaa6257" providerId="AD" clId="Web-{C9E143AB-E9D2-4530-9CDC-D23311BACC7D}" dt="2023-01-19T15:37:05.213" v="462" actId="20577"/>
          <ac:spMkLst>
            <pc:docMk/>
            <pc:sldMk cId="785054661" sldId="279"/>
            <ac:spMk id="3" creationId="{12E058FB-3840-DDF6-549B-86A3B471F1C0}"/>
          </ac:spMkLst>
        </pc:spChg>
        <pc:spChg chg="add del mod">
          <ac:chgData name="Elena Zheng" userId="S::elena.zheng001@studenti.uniparthenope.it::28e95cab-2d0b-4b92-b703-c33e8aaa6257" providerId="AD" clId="Web-{C9E143AB-E9D2-4530-9CDC-D23311BACC7D}" dt="2023-01-19T15:29:54.682" v="318"/>
          <ac:spMkLst>
            <pc:docMk/>
            <pc:sldMk cId="785054661" sldId="279"/>
            <ac:spMk id="5" creationId="{133C8564-80A8-501D-C376-6E9777327222}"/>
          </ac:spMkLst>
        </pc:spChg>
        <pc:picChg chg="add del mod ord">
          <ac:chgData name="Elena Zheng" userId="S::elena.zheng001@studenti.uniparthenope.it::28e95cab-2d0b-4b92-b703-c33e8aaa6257" providerId="AD" clId="Web-{C9E143AB-E9D2-4530-9CDC-D23311BACC7D}" dt="2023-01-19T15:30:01.011" v="321"/>
          <ac:picMkLst>
            <pc:docMk/>
            <pc:sldMk cId="785054661" sldId="279"/>
            <ac:picMk id="4" creationId="{77FF42B9-11AC-9EFC-51F5-ABAF51250354}"/>
          </ac:picMkLst>
        </pc:picChg>
        <pc:picChg chg="add del mod">
          <ac:chgData name="Elena Zheng" userId="S::elena.zheng001@studenti.uniparthenope.it::28e95cab-2d0b-4b92-b703-c33e8aaa6257" providerId="AD" clId="Web-{C9E143AB-E9D2-4530-9CDC-D23311BACC7D}" dt="2023-01-19T15:29:52.198" v="317"/>
          <ac:picMkLst>
            <pc:docMk/>
            <pc:sldMk cId="785054661" sldId="279"/>
            <ac:picMk id="6" creationId="{5427C4B2-57ED-F089-00A8-95C200E1F2D1}"/>
          </ac:picMkLst>
        </pc:picChg>
        <pc:picChg chg="add mod">
          <ac:chgData name="Elena Zheng" userId="S::elena.zheng001@studenti.uniparthenope.it::28e95cab-2d0b-4b92-b703-c33e8aaa6257" providerId="AD" clId="Web-{C9E143AB-E9D2-4530-9CDC-D23311BACC7D}" dt="2023-01-19T15:43:10.490" v="495" actId="1076"/>
          <ac:picMkLst>
            <pc:docMk/>
            <pc:sldMk cId="785054661" sldId="279"/>
            <ac:picMk id="8" creationId="{4E8E9764-EED2-7464-835A-F432CD7959F8}"/>
          </ac:picMkLst>
        </pc:picChg>
        <pc:picChg chg="add del mod">
          <ac:chgData name="Elena Zheng" userId="S::elena.zheng001@studenti.uniparthenope.it::28e95cab-2d0b-4b92-b703-c33e8aaa6257" providerId="AD" clId="Web-{C9E143AB-E9D2-4530-9CDC-D23311BACC7D}" dt="2023-01-19T15:30:38.389" v="325"/>
          <ac:picMkLst>
            <pc:docMk/>
            <pc:sldMk cId="785054661" sldId="279"/>
            <ac:picMk id="10" creationId="{042D04C1-ED15-50C0-28A3-8FBDA805BDA1}"/>
          </ac:picMkLst>
        </pc:picChg>
        <pc:picChg chg="add mod">
          <ac:chgData name="Elena Zheng" userId="S::elena.zheng001@studenti.uniparthenope.it::28e95cab-2d0b-4b92-b703-c33e8aaa6257" providerId="AD" clId="Web-{C9E143AB-E9D2-4530-9CDC-D23311BACC7D}" dt="2023-01-19T15:35:29.160" v="390" actId="1076"/>
          <ac:picMkLst>
            <pc:docMk/>
            <pc:sldMk cId="785054661" sldId="279"/>
            <ac:picMk id="12" creationId="{2BFF736D-2FC3-E5B8-5BBF-B9F7C18F4745}"/>
          </ac:picMkLst>
        </pc:picChg>
        <pc:picChg chg="add mod">
          <ac:chgData name="Elena Zheng" userId="S::elena.zheng001@studenti.uniparthenope.it::28e95cab-2d0b-4b92-b703-c33e8aaa6257" providerId="AD" clId="Web-{C9E143AB-E9D2-4530-9CDC-D23311BACC7D}" dt="2023-01-19T15:35:32.347" v="391" actId="1076"/>
          <ac:picMkLst>
            <pc:docMk/>
            <pc:sldMk cId="785054661" sldId="279"/>
            <ac:picMk id="14" creationId="{EAFB3190-741D-1104-A35D-7BDCF8AA2D08}"/>
          </ac:picMkLst>
        </pc:picChg>
      </pc:sldChg>
    </pc:docChg>
  </pc:docChgLst>
  <pc:docChgLst>
    <pc:chgData name="Giulia Chieffo" userId="S::giulia.chieffo001@studenti.uniparthenope.it::56cd5ca6-a8be-4a26-98f2-71dbca8ea404" providerId="AD" clId="Web-{A0D560A5-8DEE-475F-A5E9-B4A1993D9738}"/>
    <pc:docChg chg="modSld">
      <pc:chgData name="Giulia Chieffo" userId="S::giulia.chieffo001@studenti.uniparthenope.it::56cd5ca6-a8be-4a26-98f2-71dbca8ea404" providerId="AD" clId="Web-{A0D560A5-8DEE-475F-A5E9-B4A1993D9738}" dt="2023-01-19T11:21:28.255" v="5" actId="1076"/>
      <pc:docMkLst>
        <pc:docMk/>
      </pc:docMkLst>
      <pc:sldChg chg="modSp">
        <pc:chgData name="Giulia Chieffo" userId="S::giulia.chieffo001@studenti.uniparthenope.it::56cd5ca6-a8be-4a26-98f2-71dbca8ea404" providerId="AD" clId="Web-{A0D560A5-8DEE-475F-A5E9-B4A1993D9738}" dt="2023-01-19T11:21:03.926" v="1" actId="20577"/>
        <pc:sldMkLst>
          <pc:docMk/>
          <pc:sldMk cId="2388892876" sldId="258"/>
        </pc:sldMkLst>
        <pc:spChg chg="mod">
          <ac:chgData name="Giulia Chieffo" userId="S::giulia.chieffo001@studenti.uniparthenope.it::56cd5ca6-a8be-4a26-98f2-71dbca8ea404" providerId="AD" clId="Web-{A0D560A5-8DEE-475F-A5E9-B4A1993D9738}" dt="2023-01-19T11:21:03.926" v="1" actId="20577"/>
          <ac:spMkLst>
            <pc:docMk/>
            <pc:sldMk cId="2388892876" sldId="258"/>
            <ac:spMk id="4" creationId="{D2B3DF1B-7B20-92A7-B4CA-CCE919F6A7AD}"/>
          </ac:spMkLst>
        </pc:spChg>
      </pc:sldChg>
      <pc:sldChg chg="modSp">
        <pc:chgData name="Giulia Chieffo" userId="S::giulia.chieffo001@studenti.uniparthenope.it::56cd5ca6-a8be-4a26-98f2-71dbca8ea404" providerId="AD" clId="Web-{A0D560A5-8DEE-475F-A5E9-B4A1993D9738}" dt="2023-01-19T11:21:28.255" v="5" actId="1076"/>
        <pc:sldMkLst>
          <pc:docMk/>
          <pc:sldMk cId="3244162028" sldId="261"/>
        </pc:sldMkLst>
        <pc:picChg chg="mod">
          <ac:chgData name="Giulia Chieffo" userId="S::giulia.chieffo001@studenti.uniparthenope.it::56cd5ca6-a8be-4a26-98f2-71dbca8ea404" providerId="AD" clId="Web-{A0D560A5-8DEE-475F-A5E9-B4A1993D9738}" dt="2023-01-19T11:21:28.255" v="5" actId="1076"/>
          <ac:picMkLst>
            <pc:docMk/>
            <pc:sldMk cId="3244162028" sldId="261"/>
            <ac:picMk id="3" creationId="{D4861749-2190-1673-5331-72070EDC38D4}"/>
          </ac:picMkLst>
        </pc:picChg>
        <pc:picChg chg="mod">
          <ac:chgData name="Giulia Chieffo" userId="S::giulia.chieffo001@studenti.uniparthenope.it::56cd5ca6-a8be-4a26-98f2-71dbca8ea404" providerId="AD" clId="Web-{A0D560A5-8DEE-475F-A5E9-B4A1993D9738}" dt="2023-01-19T11:21:22.770" v="4" actId="1076"/>
          <ac:picMkLst>
            <pc:docMk/>
            <pc:sldMk cId="3244162028" sldId="261"/>
            <ac:picMk id="9" creationId="{6F7BD46D-B43C-0E10-8D5B-238EE46BFEDB}"/>
          </ac:picMkLst>
        </pc:picChg>
      </pc:sldChg>
    </pc:docChg>
  </pc:docChgLst>
  <pc:docChgLst>
    <pc:chgData clId="Web-{94696551-E6D9-4AB9-B946-60D273D946C0}"/>
    <pc:docChg chg="modSld">
      <pc:chgData name="" userId="" providerId="" clId="Web-{94696551-E6D9-4AB9-B946-60D273D946C0}" dt="2023-01-19T11:24:18.970" v="1" actId="20577"/>
      <pc:docMkLst>
        <pc:docMk/>
      </pc:docMkLst>
      <pc:sldChg chg="modSp">
        <pc:chgData name="" userId="" providerId="" clId="Web-{94696551-E6D9-4AB9-B946-60D273D946C0}" dt="2023-01-19T11:24:18.970" v="1" actId="20577"/>
        <pc:sldMkLst>
          <pc:docMk/>
          <pc:sldMk cId="2388892876" sldId="258"/>
        </pc:sldMkLst>
        <pc:spChg chg="mod">
          <ac:chgData name="" userId="" providerId="" clId="Web-{94696551-E6D9-4AB9-B946-60D273D946C0}" dt="2023-01-19T11:24:18.970" v="1" actId="20577"/>
          <ac:spMkLst>
            <pc:docMk/>
            <pc:sldMk cId="2388892876" sldId="258"/>
            <ac:spMk id="4" creationId="{D2B3DF1B-7B20-92A7-B4CA-CCE919F6A7AD}"/>
          </ac:spMkLst>
        </pc:spChg>
      </pc:sldChg>
    </pc:docChg>
  </pc:docChgLst>
  <pc:docChgLst>
    <pc:chgData name="Carla Gambardella" userId="S::carla.gambardella001@studenti.uniparthenope.it::b8f1de88-cb1d-485a-b5da-4ec008bdfa28" providerId="AD" clId="Web-{7BC7C861-921C-4D08-AED6-5BFA6968B3D0}"/>
    <pc:docChg chg="addSld modSld">
      <pc:chgData name="Carla Gambardella" userId="S::carla.gambardella001@studenti.uniparthenope.it::b8f1de88-cb1d-485a-b5da-4ec008bdfa28" providerId="AD" clId="Web-{7BC7C861-921C-4D08-AED6-5BFA6968B3D0}" dt="2023-01-19T12:52:39.708" v="363"/>
      <pc:docMkLst>
        <pc:docMk/>
      </pc:docMkLst>
      <pc:sldChg chg="modSp">
        <pc:chgData name="Carla Gambardella" userId="S::carla.gambardella001@studenti.uniparthenope.it::b8f1de88-cb1d-485a-b5da-4ec008bdfa28" providerId="AD" clId="Web-{7BC7C861-921C-4D08-AED6-5BFA6968B3D0}" dt="2023-01-19T11:45:01.901" v="149" actId="20577"/>
        <pc:sldMkLst>
          <pc:docMk/>
          <pc:sldMk cId="2472471766" sldId="257"/>
        </pc:sldMkLst>
        <pc:spChg chg="mod">
          <ac:chgData name="Carla Gambardella" userId="S::carla.gambardella001@studenti.uniparthenope.it::b8f1de88-cb1d-485a-b5da-4ec008bdfa28" providerId="AD" clId="Web-{7BC7C861-921C-4D08-AED6-5BFA6968B3D0}" dt="2023-01-19T11:45:01.901" v="149" actId="20577"/>
          <ac:spMkLst>
            <pc:docMk/>
            <pc:sldMk cId="2472471766" sldId="257"/>
            <ac:spMk id="9" creationId="{18561180-8EB0-BFCC-6F00-EAFE75670447}"/>
          </ac:spMkLst>
        </pc:spChg>
      </pc:sldChg>
      <pc:sldChg chg="addSp delSp modSp">
        <pc:chgData name="Carla Gambardella" userId="S::carla.gambardella001@studenti.uniparthenope.it::b8f1de88-cb1d-485a-b5da-4ec008bdfa28" providerId="AD" clId="Web-{7BC7C861-921C-4D08-AED6-5BFA6968B3D0}" dt="2023-01-19T12:52:39.708" v="363"/>
        <pc:sldMkLst>
          <pc:docMk/>
          <pc:sldMk cId="1205027605" sldId="260"/>
        </pc:sldMkLst>
        <pc:spChg chg="add mod">
          <ac:chgData name="Carla Gambardella" userId="S::carla.gambardella001@studenti.uniparthenope.it::b8f1de88-cb1d-485a-b5da-4ec008bdfa28" providerId="AD" clId="Web-{7BC7C861-921C-4D08-AED6-5BFA6968B3D0}" dt="2023-01-19T12:47:16.715" v="294"/>
          <ac:spMkLst>
            <pc:docMk/>
            <pc:sldMk cId="1205027605" sldId="260"/>
            <ac:spMk id="4" creationId="{7527602A-DDEE-48C7-90E8-3EBA9DF4D0B0}"/>
          </ac:spMkLst>
        </pc:spChg>
        <pc:picChg chg="mod">
          <ac:chgData name="Carla Gambardella" userId="S::carla.gambardella001@studenti.uniparthenope.it::b8f1de88-cb1d-485a-b5da-4ec008bdfa28" providerId="AD" clId="Web-{7BC7C861-921C-4D08-AED6-5BFA6968B3D0}" dt="2023-01-19T12:52:22.161" v="362" actId="1076"/>
          <ac:picMkLst>
            <pc:docMk/>
            <pc:sldMk cId="1205027605" sldId="260"/>
            <ac:picMk id="3" creationId="{EBDE2E6A-B8E9-D1C5-E8A2-4EF4ABD787BA}"/>
          </ac:picMkLst>
        </pc:picChg>
        <pc:picChg chg="del">
          <ac:chgData name="Carla Gambardella" userId="S::carla.gambardella001@studenti.uniparthenope.it::b8f1de88-cb1d-485a-b5da-4ec008bdfa28" providerId="AD" clId="Web-{7BC7C861-921C-4D08-AED6-5BFA6968B3D0}" dt="2023-01-19T12:47:16.715" v="294"/>
          <ac:picMkLst>
            <pc:docMk/>
            <pc:sldMk cId="1205027605" sldId="260"/>
            <ac:picMk id="5" creationId="{5D3B859E-35F8-A411-AEC5-F15EB0A92019}"/>
          </ac:picMkLst>
        </pc:picChg>
        <pc:picChg chg="del mod">
          <ac:chgData name="Carla Gambardella" userId="S::carla.gambardella001@studenti.uniparthenope.it::b8f1de88-cb1d-485a-b5da-4ec008bdfa28" providerId="AD" clId="Web-{7BC7C861-921C-4D08-AED6-5BFA6968B3D0}" dt="2023-01-19T12:52:39.708" v="363"/>
          <ac:picMkLst>
            <pc:docMk/>
            <pc:sldMk cId="1205027605" sldId="260"/>
            <ac:picMk id="2050" creationId="{3E780878-01FC-C41F-9B25-F7FB1773EC39}"/>
          </ac:picMkLst>
        </pc:picChg>
      </pc:sldChg>
      <pc:sldChg chg="addSp delSp modSp">
        <pc:chgData name="Carla Gambardella" userId="S::carla.gambardella001@studenti.uniparthenope.it::b8f1de88-cb1d-485a-b5da-4ec008bdfa28" providerId="AD" clId="Web-{7BC7C861-921C-4D08-AED6-5BFA6968B3D0}" dt="2023-01-19T11:59:54.205" v="172" actId="1076"/>
        <pc:sldMkLst>
          <pc:docMk/>
          <pc:sldMk cId="3244162028" sldId="261"/>
        </pc:sldMkLst>
        <pc:spChg chg="add mod">
          <ac:chgData name="Carla Gambardella" userId="S::carla.gambardella001@studenti.uniparthenope.it::b8f1de88-cb1d-485a-b5da-4ec008bdfa28" providerId="AD" clId="Web-{7BC7C861-921C-4D08-AED6-5BFA6968B3D0}" dt="2023-01-19T11:17:11.983" v="11" actId="14100"/>
          <ac:spMkLst>
            <pc:docMk/>
            <pc:sldMk cId="3244162028" sldId="261"/>
            <ac:spMk id="4" creationId="{988839EB-8672-BBDC-3A50-8D9C907C28B2}"/>
          </ac:spMkLst>
        </pc:spChg>
        <pc:spChg chg="mod">
          <ac:chgData name="Carla Gambardella" userId="S::carla.gambardella001@studenti.uniparthenope.it::b8f1de88-cb1d-485a-b5da-4ec008bdfa28" providerId="AD" clId="Web-{7BC7C861-921C-4D08-AED6-5BFA6968B3D0}" dt="2023-01-19T11:20:24.128" v="26" actId="1076"/>
          <ac:spMkLst>
            <pc:docMk/>
            <pc:sldMk cId="3244162028" sldId="261"/>
            <ac:spMk id="8" creationId="{033BE086-D406-7E88-3C9C-4EDC2A112DB7}"/>
          </ac:spMkLst>
        </pc:spChg>
        <pc:picChg chg="mod">
          <ac:chgData name="Carla Gambardella" userId="S::carla.gambardella001@studenti.uniparthenope.it::b8f1de88-cb1d-485a-b5da-4ec008bdfa28" providerId="AD" clId="Web-{7BC7C861-921C-4D08-AED6-5BFA6968B3D0}" dt="2023-01-19T11:59:50.033" v="171" actId="1076"/>
          <ac:picMkLst>
            <pc:docMk/>
            <pc:sldMk cId="3244162028" sldId="261"/>
            <ac:picMk id="3" creationId="{D4861749-2190-1673-5331-72070EDC38D4}"/>
          </ac:picMkLst>
        </pc:picChg>
        <pc:picChg chg="del">
          <ac:chgData name="Carla Gambardella" userId="S::carla.gambardella001@studenti.uniparthenope.it::b8f1de88-cb1d-485a-b5da-4ec008bdfa28" providerId="AD" clId="Web-{7BC7C861-921C-4D08-AED6-5BFA6968B3D0}" dt="2023-01-19T11:16:39.669" v="10"/>
          <ac:picMkLst>
            <pc:docMk/>
            <pc:sldMk cId="3244162028" sldId="261"/>
            <ac:picMk id="5" creationId="{D8546B46-727C-8132-1CCC-624ED050834F}"/>
          </ac:picMkLst>
        </pc:picChg>
        <pc:picChg chg="add mod">
          <ac:chgData name="Carla Gambardella" userId="S::carla.gambardella001@studenti.uniparthenope.it::b8f1de88-cb1d-485a-b5da-4ec008bdfa28" providerId="AD" clId="Web-{7BC7C861-921C-4D08-AED6-5BFA6968B3D0}" dt="2023-01-19T11:59:45.720" v="169" actId="1076"/>
          <ac:picMkLst>
            <pc:docMk/>
            <pc:sldMk cId="3244162028" sldId="261"/>
            <ac:picMk id="6" creationId="{D5D485B8-88C4-5323-BAFF-BC17FDFA0893}"/>
          </ac:picMkLst>
        </pc:picChg>
        <pc:picChg chg="del mod">
          <ac:chgData name="Carla Gambardella" userId="S::carla.gambardella001@studenti.uniparthenope.it::b8f1de88-cb1d-485a-b5da-4ec008bdfa28" providerId="AD" clId="Web-{7BC7C861-921C-4D08-AED6-5BFA6968B3D0}" dt="2023-01-19T11:17:17.264" v="13"/>
          <ac:picMkLst>
            <pc:docMk/>
            <pc:sldMk cId="3244162028" sldId="261"/>
            <ac:picMk id="7" creationId="{7B05C397-AE18-021D-71FF-771AABBA1156}"/>
          </ac:picMkLst>
        </pc:picChg>
        <pc:picChg chg="mod">
          <ac:chgData name="Carla Gambardella" userId="S::carla.gambardella001@studenti.uniparthenope.it::b8f1de88-cb1d-485a-b5da-4ec008bdfa28" providerId="AD" clId="Web-{7BC7C861-921C-4D08-AED6-5BFA6968B3D0}" dt="2023-01-19T11:59:54.205" v="172" actId="1076"/>
          <ac:picMkLst>
            <pc:docMk/>
            <pc:sldMk cId="3244162028" sldId="261"/>
            <ac:picMk id="9" creationId="{6F7BD46D-B43C-0E10-8D5B-238EE46BFEDB}"/>
          </ac:picMkLst>
        </pc:picChg>
        <pc:picChg chg="add mod">
          <ac:chgData name="Carla Gambardella" userId="S::carla.gambardella001@studenti.uniparthenope.it::b8f1de88-cb1d-485a-b5da-4ec008bdfa28" providerId="AD" clId="Web-{7BC7C861-921C-4D08-AED6-5BFA6968B3D0}" dt="2023-01-19T11:59:47.502" v="170" actId="1076"/>
          <ac:picMkLst>
            <pc:docMk/>
            <pc:sldMk cId="3244162028" sldId="261"/>
            <ac:picMk id="11" creationId="{2872D07B-AB3F-8A92-DBD9-BEA443202AFA}"/>
          </ac:picMkLst>
        </pc:picChg>
      </pc:sldChg>
      <pc:sldChg chg="addSp delSp modSp mod setBg">
        <pc:chgData name="Carla Gambardella" userId="S::carla.gambardella001@studenti.uniparthenope.it::b8f1de88-cb1d-485a-b5da-4ec008bdfa28" providerId="AD" clId="Web-{7BC7C861-921C-4D08-AED6-5BFA6968B3D0}" dt="2023-01-19T11:27:09.248" v="124"/>
        <pc:sldMkLst>
          <pc:docMk/>
          <pc:sldMk cId="4272178085" sldId="262"/>
        </pc:sldMkLst>
        <pc:spChg chg="mod">
          <ac:chgData name="Carla Gambardella" userId="S::carla.gambardella001@studenti.uniparthenope.it::b8f1de88-cb1d-485a-b5da-4ec008bdfa28" providerId="AD" clId="Web-{7BC7C861-921C-4D08-AED6-5BFA6968B3D0}" dt="2023-01-19T11:27:09.248" v="124"/>
          <ac:spMkLst>
            <pc:docMk/>
            <pc:sldMk cId="4272178085" sldId="262"/>
            <ac:spMk id="2" creationId="{9C5AA5EC-C35D-A3D3-71D9-CEC509B5CC05}"/>
          </ac:spMkLst>
        </pc:spChg>
        <pc:spChg chg="add del mod">
          <ac:chgData name="Carla Gambardella" userId="S::carla.gambardella001@studenti.uniparthenope.it::b8f1de88-cb1d-485a-b5da-4ec008bdfa28" providerId="AD" clId="Web-{7BC7C861-921C-4D08-AED6-5BFA6968B3D0}" dt="2023-01-19T11:26:22.763" v="112"/>
          <ac:spMkLst>
            <pc:docMk/>
            <pc:sldMk cId="4272178085" sldId="262"/>
            <ac:spMk id="3" creationId="{9119E50B-C2ED-3FE6-813B-AAFB421CBEFD}"/>
          </ac:spMkLst>
        </pc:spChg>
        <pc:spChg chg="add del">
          <ac:chgData name="Carla Gambardella" userId="S::carla.gambardella001@studenti.uniparthenope.it::b8f1de88-cb1d-485a-b5da-4ec008bdfa28" providerId="AD" clId="Web-{7BC7C861-921C-4D08-AED6-5BFA6968B3D0}" dt="2023-01-19T11:26:35.544" v="118"/>
          <ac:spMkLst>
            <pc:docMk/>
            <pc:sldMk cId="4272178085" sldId="262"/>
            <ac:spMk id="9" creationId="{729A6898-1ED2-2713-B62C-06317AC7D9A9}"/>
          </ac:spMkLst>
        </pc:spChg>
        <pc:spChg chg="add del">
          <ac:chgData name="Carla Gambardella" userId="S::carla.gambardella001@studenti.uniparthenope.it::b8f1de88-cb1d-485a-b5da-4ec008bdfa28" providerId="AD" clId="Web-{7BC7C861-921C-4D08-AED6-5BFA6968B3D0}" dt="2023-01-19T11:26:31.325" v="114"/>
          <ac:spMkLst>
            <pc:docMk/>
            <pc:sldMk cId="4272178085" sldId="262"/>
            <ac:spMk id="10" creationId="{A4AC5506-6312-4701-8D3C-40187889A947}"/>
          </ac:spMkLst>
        </pc:spChg>
        <pc:spChg chg="add del">
          <ac:chgData name="Carla Gambardella" userId="S::carla.gambardella001@studenti.uniparthenope.it::b8f1de88-cb1d-485a-b5da-4ec008bdfa28" providerId="AD" clId="Web-{7BC7C861-921C-4D08-AED6-5BFA6968B3D0}" dt="2023-01-19T11:26:35.544" v="118"/>
          <ac:spMkLst>
            <pc:docMk/>
            <pc:sldMk cId="4272178085" sldId="262"/>
            <ac:spMk id="12" creationId="{FF9B822F-893E-44C8-963C-64F50ACECBB2}"/>
          </ac:spMkLst>
        </pc:spChg>
        <pc:spChg chg="add del">
          <ac:chgData name="Carla Gambardella" userId="S::carla.gambardella001@studenti.uniparthenope.it::b8f1de88-cb1d-485a-b5da-4ec008bdfa28" providerId="AD" clId="Web-{7BC7C861-921C-4D08-AED6-5BFA6968B3D0}" dt="2023-01-19T11:26:35.544" v="118"/>
          <ac:spMkLst>
            <pc:docMk/>
            <pc:sldMk cId="4272178085" sldId="262"/>
            <ac:spMk id="14" creationId="{EBF87945-A001-489F-9D9B-7D9435F0B9CA}"/>
          </ac:spMkLst>
        </pc:spChg>
        <pc:spChg chg="add del">
          <ac:chgData name="Carla Gambardella" userId="S::carla.gambardella001@studenti.uniparthenope.it::b8f1de88-cb1d-485a-b5da-4ec008bdfa28" providerId="AD" clId="Web-{7BC7C861-921C-4D08-AED6-5BFA6968B3D0}" dt="2023-01-19T11:26:46.216" v="120"/>
          <ac:spMkLst>
            <pc:docMk/>
            <pc:sldMk cId="4272178085" sldId="262"/>
            <ac:spMk id="16" creationId="{450D3AD2-FA80-415F-A9CE-54D884561CD7}"/>
          </ac:spMkLst>
        </pc:spChg>
        <pc:spChg chg="add del">
          <ac:chgData name="Carla Gambardella" userId="S::carla.gambardella001@studenti.uniparthenope.it::b8f1de88-cb1d-485a-b5da-4ec008bdfa28" providerId="AD" clId="Web-{7BC7C861-921C-4D08-AED6-5BFA6968B3D0}" dt="2023-01-19T11:26:46.216" v="120"/>
          <ac:spMkLst>
            <pc:docMk/>
            <pc:sldMk cId="4272178085" sldId="262"/>
            <ac:spMk id="17" creationId="{C3896A03-3945-419A-B66B-4EE266EDD152}"/>
          </ac:spMkLst>
        </pc:spChg>
        <pc:spChg chg="add del">
          <ac:chgData name="Carla Gambardella" userId="S::carla.gambardella001@studenti.uniparthenope.it::b8f1de88-cb1d-485a-b5da-4ec008bdfa28" providerId="AD" clId="Web-{7BC7C861-921C-4D08-AED6-5BFA6968B3D0}" dt="2023-01-19T11:26:46.216" v="120"/>
          <ac:spMkLst>
            <pc:docMk/>
            <pc:sldMk cId="4272178085" sldId="262"/>
            <ac:spMk id="18" creationId="{B34F5AD2-EDBD-4BBD-A55C-EAFFD0C7097A}"/>
          </ac:spMkLst>
        </pc:spChg>
        <pc:spChg chg="add del">
          <ac:chgData name="Carla Gambardella" userId="S::carla.gambardella001@studenti.uniparthenope.it::b8f1de88-cb1d-485a-b5da-4ec008bdfa28" providerId="AD" clId="Web-{7BC7C861-921C-4D08-AED6-5BFA6968B3D0}" dt="2023-01-19T11:26:46.216" v="120"/>
          <ac:spMkLst>
            <pc:docMk/>
            <pc:sldMk cId="4272178085" sldId="262"/>
            <ac:spMk id="19" creationId="{51410345-D59D-6AF5-8B9E-5F6E08468DBF}"/>
          </ac:spMkLst>
        </pc:spChg>
        <pc:spChg chg="add del">
          <ac:chgData name="Carla Gambardella" userId="S::carla.gambardella001@studenti.uniparthenope.it::b8f1de88-cb1d-485a-b5da-4ec008bdfa28" providerId="AD" clId="Web-{7BC7C861-921C-4D08-AED6-5BFA6968B3D0}" dt="2023-01-19T11:26:50.154" v="122"/>
          <ac:spMkLst>
            <pc:docMk/>
            <pc:sldMk cId="4272178085" sldId="262"/>
            <ac:spMk id="21" creationId="{FF9B822F-893E-44C8-963C-64F50ACECBB2}"/>
          </ac:spMkLst>
        </pc:spChg>
        <pc:spChg chg="add del">
          <ac:chgData name="Carla Gambardella" userId="S::carla.gambardella001@studenti.uniparthenope.it::b8f1de88-cb1d-485a-b5da-4ec008bdfa28" providerId="AD" clId="Web-{7BC7C861-921C-4D08-AED6-5BFA6968B3D0}" dt="2023-01-19T11:26:50.154" v="122"/>
          <ac:spMkLst>
            <pc:docMk/>
            <pc:sldMk cId="4272178085" sldId="262"/>
            <ac:spMk id="22" creationId="{EBF87945-A001-489F-9D9B-7D9435F0B9CA}"/>
          </ac:spMkLst>
        </pc:spChg>
        <pc:spChg chg="add del">
          <ac:chgData name="Carla Gambardella" userId="S::carla.gambardella001@studenti.uniparthenope.it::b8f1de88-cb1d-485a-b5da-4ec008bdfa28" providerId="AD" clId="Web-{7BC7C861-921C-4D08-AED6-5BFA6968B3D0}" dt="2023-01-19T11:26:50.154" v="122"/>
          <ac:spMkLst>
            <pc:docMk/>
            <pc:sldMk cId="4272178085" sldId="262"/>
            <ac:spMk id="23" creationId="{729A6898-1ED2-2713-B62C-06317AC7D9A9}"/>
          </ac:spMkLst>
        </pc:spChg>
        <pc:spChg chg="add del">
          <ac:chgData name="Carla Gambardella" userId="S::carla.gambardella001@studenti.uniparthenope.it::b8f1de88-cb1d-485a-b5da-4ec008bdfa28" providerId="AD" clId="Web-{7BC7C861-921C-4D08-AED6-5BFA6968B3D0}" dt="2023-01-19T11:27:09.248" v="124"/>
          <ac:spMkLst>
            <pc:docMk/>
            <pc:sldMk cId="4272178085" sldId="262"/>
            <ac:spMk id="25" creationId="{C3896A03-3945-419A-B66B-4EE266EDD152}"/>
          </ac:spMkLst>
        </pc:spChg>
        <pc:spChg chg="add del">
          <ac:chgData name="Carla Gambardella" userId="S::carla.gambardella001@studenti.uniparthenope.it::b8f1de88-cb1d-485a-b5da-4ec008bdfa28" providerId="AD" clId="Web-{7BC7C861-921C-4D08-AED6-5BFA6968B3D0}" dt="2023-01-19T11:27:09.248" v="124"/>
          <ac:spMkLst>
            <pc:docMk/>
            <pc:sldMk cId="4272178085" sldId="262"/>
            <ac:spMk id="26" creationId="{B34F5AD2-EDBD-4BBD-A55C-EAFFD0C7097A}"/>
          </ac:spMkLst>
        </pc:spChg>
        <pc:spChg chg="add del">
          <ac:chgData name="Carla Gambardella" userId="S::carla.gambardella001@studenti.uniparthenope.it::b8f1de88-cb1d-485a-b5da-4ec008bdfa28" providerId="AD" clId="Web-{7BC7C861-921C-4D08-AED6-5BFA6968B3D0}" dt="2023-01-19T11:27:09.248" v="124"/>
          <ac:spMkLst>
            <pc:docMk/>
            <pc:sldMk cId="4272178085" sldId="262"/>
            <ac:spMk id="27" creationId="{450D3AD2-FA80-415F-A9CE-54D884561CD7}"/>
          </ac:spMkLst>
        </pc:spChg>
        <pc:spChg chg="add del">
          <ac:chgData name="Carla Gambardella" userId="S::carla.gambardella001@studenti.uniparthenope.it::b8f1de88-cb1d-485a-b5da-4ec008bdfa28" providerId="AD" clId="Web-{7BC7C861-921C-4D08-AED6-5BFA6968B3D0}" dt="2023-01-19T11:27:09.248" v="124"/>
          <ac:spMkLst>
            <pc:docMk/>
            <pc:sldMk cId="4272178085" sldId="262"/>
            <ac:spMk id="28" creationId="{51410345-D59D-6AF5-8B9E-5F6E08468DBF}"/>
          </ac:spMkLst>
        </pc:spChg>
        <pc:picChg chg="mod">
          <ac:chgData name="Carla Gambardella" userId="S::carla.gambardella001@studenti.uniparthenope.it::b8f1de88-cb1d-485a-b5da-4ec008bdfa28" providerId="AD" clId="Web-{7BC7C861-921C-4D08-AED6-5BFA6968B3D0}" dt="2023-01-19T11:27:09.248" v="124"/>
          <ac:picMkLst>
            <pc:docMk/>
            <pc:sldMk cId="4272178085" sldId="262"/>
            <ac:picMk id="5" creationId="{970147AB-08F3-587C-5FBB-69576DCEDC90}"/>
          </ac:picMkLst>
        </pc:picChg>
      </pc:sldChg>
      <pc:sldChg chg="addSp delSp modSp">
        <pc:chgData name="Carla Gambardella" userId="S::carla.gambardella001@studenti.uniparthenope.it::b8f1de88-cb1d-485a-b5da-4ec008bdfa28" providerId="AD" clId="Web-{7BC7C861-921C-4D08-AED6-5BFA6968B3D0}" dt="2023-01-19T11:28:18.422" v="125"/>
        <pc:sldMkLst>
          <pc:docMk/>
          <pc:sldMk cId="2690281258" sldId="263"/>
        </pc:sldMkLst>
        <pc:spChg chg="add mod">
          <ac:chgData name="Carla Gambardella" userId="S::carla.gambardella001@studenti.uniparthenope.it::b8f1de88-cb1d-485a-b5da-4ec008bdfa28" providerId="AD" clId="Web-{7BC7C861-921C-4D08-AED6-5BFA6968B3D0}" dt="2023-01-19T11:28:18.422" v="125"/>
          <ac:spMkLst>
            <pc:docMk/>
            <pc:sldMk cId="2690281258" sldId="263"/>
            <ac:spMk id="4" creationId="{1EF02C81-4273-6FA9-D321-5A5F8CE3D44D}"/>
          </ac:spMkLst>
        </pc:spChg>
        <pc:picChg chg="del">
          <ac:chgData name="Carla Gambardella" userId="S::carla.gambardella001@studenti.uniparthenope.it::b8f1de88-cb1d-485a-b5da-4ec008bdfa28" providerId="AD" clId="Web-{7BC7C861-921C-4D08-AED6-5BFA6968B3D0}" dt="2023-01-19T11:28:18.422" v="125"/>
          <ac:picMkLst>
            <pc:docMk/>
            <pc:sldMk cId="2690281258" sldId="263"/>
            <ac:picMk id="5" creationId="{EC903A04-CA29-68BC-869B-91F5FD2A4251}"/>
          </ac:picMkLst>
        </pc:picChg>
      </pc:sldChg>
      <pc:sldChg chg="addSp modSp">
        <pc:chgData name="Carla Gambardella" userId="S::carla.gambardella001@studenti.uniparthenope.it::b8f1de88-cb1d-485a-b5da-4ec008bdfa28" providerId="AD" clId="Web-{7BC7C861-921C-4D08-AED6-5BFA6968B3D0}" dt="2023-01-19T12:33:37.069" v="293" actId="1076"/>
        <pc:sldMkLst>
          <pc:docMk/>
          <pc:sldMk cId="253877380" sldId="264"/>
        </pc:sldMkLst>
        <pc:spChg chg="mod">
          <ac:chgData name="Carla Gambardella" userId="S::carla.gambardella001@studenti.uniparthenope.it::b8f1de88-cb1d-485a-b5da-4ec008bdfa28" providerId="AD" clId="Web-{7BC7C861-921C-4D08-AED6-5BFA6968B3D0}" dt="2023-01-19T12:33:32.054" v="291" actId="14100"/>
          <ac:spMkLst>
            <pc:docMk/>
            <pc:sldMk cId="253877380" sldId="264"/>
            <ac:spMk id="2" creationId="{23BB4D26-3B99-1272-934B-6803CF95913F}"/>
          </ac:spMkLst>
        </pc:spChg>
        <pc:spChg chg="add mod">
          <ac:chgData name="Carla Gambardella" userId="S::carla.gambardella001@studenti.uniparthenope.it::b8f1de88-cb1d-485a-b5da-4ec008bdfa28" providerId="AD" clId="Web-{7BC7C861-921C-4D08-AED6-5BFA6968B3D0}" dt="2023-01-19T12:33:27.335" v="290" actId="1076"/>
          <ac:spMkLst>
            <pc:docMk/>
            <pc:sldMk cId="253877380" sldId="264"/>
            <ac:spMk id="3" creationId="{ED84877E-E8AF-D394-1AA6-D3E2CBB6F55B}"/>
          </ac:spMkLst>
        </pc:spChg>
        <pc:picChg chg="mod">
          <ac:chgData name="Carla Gambardella" userId="S::carla.gambardella001@studenti.uniparthenope.it::b8f1de88-cb1d-485a-b5da-4ec008bdfa28" providerId="AD" clId="Web-{7BC7C861-921C-4D08-AED6-5BFA6968B3D0}" dt="2023-01-19T12:33:37.069" v="293" actId="1076"/>
          <ac:picMkLst>
            <pc:docMk/>
            <pc:sldMk cId="253877380" sldId="264"/>
            <ac:picMk id="5" creationId="{8719B655-BB03-7422-97F9-EF1DFBFD50DB}"/>
          </ac:picMkLst>
        </pc:picChg>
      </pc:sldChg>
      <pc:sldChg chg="addSp modSp">
        <pc:chgData name="Carla Gambardella" userId="S::carla.gambardella001@studenti.uniparthenope.it::b8f1de88-cb1d-485a-b5da-4ec008bdfa28" providerId="AD" clId="Web-{7BC7C861-921C-4D08-AED6-5BFA6968B3D0}" dt="2023-01-19T12:51:55.379" v="361" actId="1076"/>
        <pc:sldMkLst>
          <pc:docMk/>
          <pc:sldMk cId="2255326029" sldId="266"/>
        </pc:sldMkLst>
        <pc:picChg chg="add mod">
          <ac:chgData name="Carla Gambardella" userId="S::carla.gambardella001@studenti.uniparthenope.it::b8f1de88-cb1d-485a-b5da-4ec008bdfa28" providerId="AD" clId="Web-{7BC7C861-921C-4D08-AED6-5BFA6968B3D0}" dt="2023-01-19T11:31:42.193" v="129" actId="1076"/>
          <ac:picMkLst>
            <pc:docMk/>
            <pc:sldMk cId="2255326029" sldId="266"/>
            <ac:picMk id="3" creationId="{C74AEB6B-F6C5-7D1E-6753-B582CC0691A0}"/>
          </ac:picMkLst>
        </pc:picChg>
        <pc:picChg chg="add mod">
          <ac:chgData name="Carla Gambardella" userId="S::carla.gambardella001@studenti.uniparthenope.it::b8f1de88-cb1d-485a-b5da-4ec008bdfa28" providerId="AD" clId="Web-{7BC7C861-921C-4D08-AED6-5BFA6968B3D0}" dt="2023-01-19T12:51:55.379" v="361" actId="1076"/>
          <ac:picMkLst>
            <pc:docMk/>
            <pc:sldMk cId="2255326029" sldId="266"/>
            <ac:picMk id="4" creationId="{409F7C47-BC40-89B0-3738-8DEDD23271E1}"/>
          </ac:picMkLst>
        </pc:picChg>
        <pc:picChg chg="mod">
          <ac:chgData name="Carla Gambardella" userId="S::carla.gambardella001@studenti.uniparthenope.it::b8f1de88-cb1d-485a-b5da-4ec008bdfa28" providerId="AD" clId="Web-{7BC7C861-921C-4D08-AED6-5BFA6968B3D0}" dt="2023-01-19T11:31:33.380" v="128" actId="1076"/>
          <ac:picMkLst>
            <pc:docMk/>
            <pc:sldMk cId="2255326029" sldId="266"/>
            <ac:picMk id="5" creationId="{D07A7886-3438-C817-5974-57F4856F5B9C}"/>
          </ac:picMkLst>
        </pc:picChg>
        <pc:picChg chg="add mod">
          <ac:chgData name="Carla Gambardella" userId="S::carla.gambardella001@studenti.uniparthenope.it::b8f1de88-cb1d-485a-b5da-4ec008bdfa28" providerId="AD" clId="Web-{7BC7C861-921C-4D08-AED6-5BFA6968B3D0}" dt="2023-01-19T11:32:38.382" v="135" actId="1076"/>
          <ac:picMkLst>
            <pc:docMk/>
            <pc:sldMk cId="2255326029" sldId="266"/>
            <ac:picMk id="6" creationId="{78C900D6-A0C2-5C07-7FEB-5A9907231C98}"/>
          </ac:picMkLst>
        </pc:picChg>
      </pc:sldChg>
      <pc:sldChg chg="addSp delSp modSp">
        <pc:chgData name="Carla Gambardella" userId="S::carla.gambardella001@studenti.uniparthenope.it::b8f1de88-cb1d-485a-b5da-4ec008bdfa28" providerId="AD" clId="Web-{7BC7C861-921C-4D08-AED6-5BFA6968B3D0}" dt="2023-01-19T11:16:16.763" v="9" actId="1076"/>
        <pc:sldMkLst>
          <pc:docMk/>
          <pc:sldMk cId="2116391655" sldId="271"/>
        </pc:sldMkLst>
        <pc:spChg chg="add del mod">
          <ac:chgData name="Carla Gambardella" userId="S::carla.gambardella001@studenti.uniparthenope.it::b8f1de88-cb1d-485a-b5da-4ec008bdfa28" providerId="AD" clId="Web-{7BC7C861-921C-4D08-AED6-5BFA6968B3D0}" dt="2023-01-19T11:15:15.636" v="1"/>
          <ac:spMkLst>
            <pc:docMk/>
            <pc:sldMk cId="2116391655" sldId="271"/>
            <ac:spMk id="4" creationId="{A973C69B-7F1C-4821-B871-390F31F49D4F}"/>
          </ac:spMkLst>
        </pc:spChg>
        <pc:picChg chg="del">
          <ac:chgData name="Carla Gambardella" userId="S::carla.gambardella001@studenti.uniparthenope.it::b8f1de88-cb1d-485a-b5da-4ec008bdfa28" providerId="AD" clId="Web-{7BC7C861-921C-4D08-AED6-5BFA6968B3D0}" dt="2023-01-19T11:14:44.651" v="0"/>
          <ac:picMkLst>
            <pc:docMk/>
            <pc:sldMk cId="2116391655" sldId="271"/>
            <ac:picMk id="5" creationId="{A07E1B43-8131-4B4B-5EC2-8F8C9D4D291E}"/>
          </ac:picMkLst>
        </pc:picChg>
        <pc:picChg chg="add mod ord">
          <ac:chgData name="Carla Gambardella" userId="S::carla.gambardella001@studenti.uniparthenope.it::b8f1de88-cb1d-485a-b5da-4ec008bdfa28" providerId="AD" clId="Web-{7BC7C861-921C-4D08-AED6-5BFA6968B3D0}" dt="2023-01-19T11:15:23.761" v="3" actId="1076"/>
          <ac:picMkLst>
            <pc:docMk/>
            <pc:sldMk cId="2116391655" sldId="271"/>
            <ac:picMk id="6" creationId="{B6B28A56-3C5F-3B1E-5AA5-A931DFA22734}"/>
          </ac:picMkLst>
        </pc:picChg>
        <pc:picChg chg="add mod">
          <ac:chgData name="Carla Gambardella" userId="S::carla.gambardella001@studenti.uniparthenope.it::b8f1de88-cb1d-485a-b5da-4ec008bdfa28" providerId="AD" clId="Web-{7BC7C861-921C-4D08-AED6-5BFA6968B3D0}" dt="2023-01-19T11:16:16.763" v="9" actId="1076"/>
          <ac:picMkLst>
            <pc:docMk/>
            <pc:sldMk cId="2116391655" sldId="271"/>
            <ac:picMk id="7" creationId="{E1B71166-68E0-5288-89DC-B0F189CAC1F6}"/>
          </ac:picMkLst>
        </pc:picChg>
      </pc:sldChg>
      <pc:sldChg chg="addSp modSp">
        <pc:chgData name="Carla Gambardella" userId="S::carla.gambardella001@studenti.uniparthenope.it::b8f1de88-cb1d-485a-b5da-4ec008bdfa28" providerId="AD" clId="Web-{7BC7C861-921C-4D08-AED6-5BFA6968B3D0}" dt="2023-01-19T12:51:10.128" v="360" actId="1076"/>
        <pc:sldMkLst>
          <pc:docMk/>
          <pc:sldMk cId="2710876576" sldId="275"/>
        </pc:sldMkLst>
        <pc:spChg chg="mod">
          <ac:chgData name="Carla Gambardella" userId="S::carla.gambardella001@studenti.uniparthenope.it::b8f1de88-cb1d-485a-b5da-4ec008bdfa28" providerId="AD" clId="Web-{7BC7C861-921C-4D08-AED6-5BFA6968B3D0}" dt="2023-01-19T12:50:05.454" v="327" actId="1076"/>
          <ac:spMkLst>
            <pc:docMk/>
            <pc:sldMk cId="2710876576" sldId="275"/>
            <ac:spMk id="2" creationId="{48AB45FE-5E7D-B492-21FD-C64713D44EC2}"/>
          </ac:spMkLst>
        </pc:spChg>
        <pc:spChg chg="add mod">
          <ac:chgData name="Carla Gambardella" userId="S::carla.gambardella001@studenti.uniparthenope.it::b8f1de88-cb1d-485a-b5da-4ec008bdfa28" providerId="AD" clId="Web-{7BC7C861-921C-4D08-AED6-5BFA6968B3D0}" dt="2023-01-19T12:51:05.018" v="359" actId="1076"/>
          <ac:spMkLst>
            <pc:docMk/>
            <pc:sldMk cId="2710876576" sldId="275"/>
            <ac:spMk id="3" creationId="{A1F1A3A0-0D19-7918-272E-DA555FF0DFD6}"/>
          </ac:spMkLst>
        </pc:spChg>
        <pc:spChg chg="add mod">
          <ac:chgData name="Carla Gambardella" userId="S::carla.gambardella001@studenti.uniparthenope.it::b8f1de88-cb1d-485a-b5da-4ec008bdfa28" providerId="AD" clId="Web-{7BC7C861-921C-4D08-AED6-5BFA6968B3D0}" dt="2023-01-19T12:51:10.128" v="360" actId="1076"/>
          <ac:spMkLst>
            <pc:docMk/>
            <pc:sldMk cId="2710876576" sldId="275"/>
            <ac:spMk id="4" creationId="{34F655D1-070B-B526-3381-C6D4E663AAE1}"/>
          </ac:spMkLst>
        </pc:spChg>
        <pc:spChg chg="add mod">
          <ac:chgData name="Carla Gambardella" userId="S::carla.gambardella001@studenti.uniparthenope.it::b8f1de88-cb1d-485a-b5da-4ec008bdfa28" providerId="AD" clId="Web-{7BC7C861-921C-4D08-AED6-5BFA6968B3D0}" dt="2023-01-19T12:50:57.768" v="358" actId="1076"/>
          <ac:spMkLst>
            <pc:docMk/>
            <pc:sldMk cId="2710876576" sldId="275"/>
            <ac:spMk id="6" creationId="{CBEA3C26-32DD-A163-4397-BBA2D632926B}"/>
          </ac:spMkLst>
        </pc:spChg>
        <pc:picChg chg="mod">
          <ac:chgData name="Carla Gambardella" userId="S::carla.gambardella001@studenti.uniparthenope.it::b8f1de88-cb1d-485a-b5da-4ec008bdfa28" providerId="AD" clId="Web-{7BC7C861-921C-4D08-AED6-5BFA6968B3D0}" dt="2023-01-19T12:49:12.359" v="302" actId="1076"/>
          <ac:picMkLst>
            <pc:docMk/>
            <pc:sldMk cId="2710876576" sldId="275"/>
            <ac:picMk id="7" creationId="{17B95065-26F6-B13B-76D0-949A406523F4}"/>
          </ac:picMkLst>
        </pc:picChg>
      </pc:sldChg>
      <pc:sldChg chg="addSp delSp modSp new">
        <pc:chgData name="Carla Gambardella" userId="S::carla.gambardella001@studenti.uniparthenope.it::b8f1de88-cb1d-485a-b5da-4ec008bdfa28" providerId="AD" clId="Web-{7BC7C861-921C-4D08-AED6-5BFA6968B3D0}" dt="2023-01-19T11:42:11.521" v="144" actId="1076"/>
        <pc:sldMkLst>
          <pc:docMk/>
          <pc:sldMk cId="3863769774" sldId="277"/>
        </pc:sldMkLst>
        <pc:spChg chg="del">
          <ac:chgData name="Carla Gambardella" userId="S::carla.gambardella001@studenti.uniparthenope.it::b8f1de88-cb1d-485a-b5da-4ec008bdfa28" providerId="AD" clId="Web-{7BC7C861-921C-4D08-AED6-5BFA6968B3D0}" dt="2023-01-19T11:41:04.738" v="137"/>
          <ac:spMkLst>
            <pc:docMk/>
            <pc:sldMk cId="3863769774" sldId="277"/>
            <ac:spMk id="3" creationId="{46CA1394-DFD2-CFAD-F18A-852E1EB39063}"/>
          </ac:spMkLst>
        </pc:spChg>
        <pc:picChg chg="add mod ord">
          <ac:chgData name="Carla Gambardella" userId="S::carla.gambardella001@studenti.uniparthenope.it::b8f1de88-cb1d-485a-b5da-4ec008bdfa28" providerId="AD" clId="Web-{7BC7C861-921C-4D08-AED6-5BFA6968B3D0}" dt="2023-01-19T11:42:11.521" v="144" actId="1076"/>
          <ac:picMkLst>
            <pc:docMk/>
            <pc:sldMk cId="3863769774" sldId="277"/>
            <ac:picMk id="4" creationId="{D2EC4726-104C-EC14-FE42-83E7F8E99EE6}"/>
          </ac:picMkLst>
        </pc:picChg>
        <pc:picChg chg="add mod">
          <ac:chgData name="Carla Gambardella" userId="S::carla.gambardella001@studenti.uniparthenope.it::b8f1de88-cb1d-485a-b5da-4ec008bdfa28" providerId="AD" clId="Web-{7BC7C861-921C-4D08-AED6-5BFA6968B3D0}" dt="2023-01-19T11:42:07.349" v="143" actId="14100"/>
          <ac:picMkLst>
            <pc:docMk/>
            <pc:sldMk cId="3863769774" sldId="277"/>
            <ac:picMk id="5" creationId="{CA7AD8B0-F369-93F2-7361-C2A9A77B82DD}"/>
          </ac:picMkLst>
        </pc:picChg>
      </pc:sldChg>
    </pc:docChg>
  </pc:docChgLst>
  <pc:docChgLst>
    <pc:chgData name="Giulia Chieffo" userId="S::giulia.chieffo001@studenti.uniparthenope.it::56cd5ca6-a8be-4a26-98f2-71dbca8ea404" providerId="AD" clId="Web-{15D105AE-CE99-4CF7-A6E3-8C1D84851AA1}"/>
    <pc:docChg chg="modSld">
      <pc:chgData name="Giulia Chieffo" userId="S::giulia.chieffo001@studenti.uniparthenope.it::56cd5ca6-a8be-4a26-98f2-71dbca8ea404" providerId="AD" clId="Web-{15D105AE-CE99-4CF7-A6E3-8C1D84851AA1}" dt="2023-01-23T14:53:02.339" v="159" actId="20577"/>
      <pc:docMkLst>
        <pc:docMk/>
      </pc:docMkLst>
      <pc:sldChg chg="modSp">
        <pc:chgData name="Giulia Chieffo" userId="S::giulia.chieffo001@studenti.uniparthenope.it::56cd5ca6-a8be-4a26-98f2-71dbca8ea404" providerId="AD" clId="Web-{15D105AE-CE99-4CF7-A6E3-8C1D84851AA1}" dt="2023-01-23T12:08:46.690" v="3" actId="20577"/>
        <pc:sldMkLst>
          <pc:docMk/>
          <pc:sldMk cId="3244162028" sldId="261"/>
        </pc:sldMkLst>
        <pc:spChg chg="mod">
          <ac:chgData name="Giulia Chieffo" userId="S::giulia.chieffo001@studenti.uniparthenope.it::56cd5ca6-a8be-4a26-98f2-71dbca8ea404" providerId="AD" clId="Web-{15D105AE-CE99-4CF7-A6E3-8C1D84851AA1}" dt="2023-01-23T12:08:46.690" v="3" actId="20577"/>
          <ac:spMkLst>
            <pc:docMk/>
            <pc:sldMk cId="3244162028" sldId="261"/>
            <ac:spMk id="10" creationId="{B557EFEA-6096-31D8-2023-6AA60311F938}"/>
          </ac:spMkLst>
        </pc:spChg>
      </pc:sldChg>
      <pc:sldChg chg="modSp">
        <pc:chgData name="Giulia Chieffo" userId="S::giulia.chieffo001@studenti.uniparthenope.it::56cd5ca6-a8be-4a26-98f2-71dbca8ea404" providerId="AD" clId="Web-{15D105AE-CE99-4CF7-A6E3-8C1D84851AA1}" dt="2023-01-23T12:11:29.492" v="17" actId="20577"/>
        <pc:sldMkLst>
          <pc:docMk/>
          <pc:sldMk cId="2255326029" sldId="266"/>
        </pc:sldMkLst>
        <pc:spChg chg="mod">
          <ac:chgData name="Giulia Chieffo" userId="S::giulia.chieffo001@studenti.uniparthenope.it::56cd5ca6-a8be-4a26-98f2-71dbca8ea404" providerId="AD" clId="Web-{15D105AE-CE99-4CF7-A6E3-8C1D84851AA1}" dt="2023-01-23T12:11:29.492" v="17" actId="20577"/>
          <ac:spMkLst>
            <pc:docMk/>
            <pc:sldMk cId="2255326029" sldId="266"/>
            <ac:spMk id="9" creationId="{F0938057-F070-11EE-6268-CF04491FF84A}"/>
          </ac:spMkLst>
        </pc:spChg>
      </pc:sldChg>
      <pc:sldChg chg="modSp">
        <pc:chgData name="Giulia Chieffo" userId="S::giulia.chieffo001@studenti.uniparthenope.it::56cd5ca6-a8be-4a26-98f2-71dbca8ea404" providerId="AD" clId="Web-{15D105AE-CE99-4CF7-A6E3-8C1D84851AA1}" dt="2023-01-23T12:12:30.712" v="21" actId="20577"/>
        <pc:sldMkLst>
          <pc:docMk/>
          <pc:sldMk cId="2273572038" sldId="270"/>
        </pc:sldMkLst>
        <pc:spChg chg="mod">
          <ac:chgData name="Giulia Chieffo" userId="S::giulia.chieffo001@studenti.uniparthenope.it::56cd5ca6-a8be-4a26-98f2-71dbca8ea404" providerId="AD" clId="Web-{15D105AE-CE99-4CF7-A6E3-8C1D84851AA1}" dt="2023-01-23T12:12:30.712" v="21" actId="20577"/>
          <ac:spMkLst>
            <pc:docMk/>
            <pc:sldMk cId="2273572038" sldId="270"/>
            <ac:spMk id="6" creationId="{650461B6-6985-96C3-47E8-D1072D5C69C1}"/>
          </ac:spMkLst>
        </pc:spChg>
      </pc:sldChg>
      <pc:sldChg chg="modSp">
        <pc:chgData name="Giulia Chieffo" userId="S::giulia.chieffo001@studenti.uniparthenope.it::56cd5ca6-a8be-4a26-98f2-71dbca8ea404" providerId="AD" clId="Web-{15D105AE-CE99-4CF7-A6E3-8C1D84851AA1}" dt="2023-01-23T12:34:00.688" v="71" actId="20577"/>
        <pc:sldMkLst>
          <pc:docMk/>
          <pc:sldMk cId="2116391655" sldId="271"/>
        </pc:sldMkLst>
        <pc:spChg chg="mod">
          <ac:chgData name="Giulia Chieffo" userId="S::giulia.chieffo001@studenti.uniparthenope.it::56cd5ca6-a8be-4a26-98f2-71dbca8ea404" providerId="AD" clId="Web-{15D105AE-CE99-4CF7-A6E3-8C1D84851AA1}" dt="2023-01-23T12:34:00.688" v="71" actId="20577"/>
          <ac:spMkLst>
            <pc:docMk/>
            <pc:sldMk cId="2116391655" sldId="271"/>
            <ac:spMk id="5" creationId="{1F824334-F016-15AA-22B4-F1C965B3B67B}"/>
          </ac:spMkLst>
        </pc:spChg>
      </pc:sldChg>
      <pc:sldChg chg="modSp">
        <pc:chgData name="Giulia Chieffo" userId="S::giulia.chieffo001@studenti.uniparthenope.it::56cd5ca6-a8be-4a26-98f2-71dbca8ea404" providerId="AD" clId="Web-{15D105AE-CE99-4CF7-A6E3-8C1D84851AA1}" dt="2023-01-23T14:53:02.339" v="159" actId="20577"/>
        <pc:sldMkLst>
          <pc:docMk/>
          <pc:sldMk cId="3558902593" sldId="272"/>
        </pc:sldMkLst>
        <pc:spChg chg="mod">
          <ac:chgData name="Giulia Chieffo" userId="S::giulia.chieffo001@studenti.uniparthenope.it::56cd5ca6-a8be-4a26-98f2-71dbca8ea404" providerId="AD" clId="Web-{15D105AE-CE99-4CF7-A6E3-8C1D84851AA1}" dt="2023-01-23T14:53:02.339" v="159" actId="20577"/>
          <ac:spMkLst>
            <pc:docMk/>
            <pc:sldMk cId="3558902593" sldId="272"/>
            <ac:spMk id="10" creationId="{33288B1A-299A-3C58-1D6E-A9A45347CF72}"/>
          </ac:spMkLst>
        </pc:spChg>
      </pc:sldChg>
      <pc:sldChg chg="modSp">
        <pc:chgData name="Giulia Chieffo" userId="S::giulia.chieffo001@studenti.uniparthenope.it::56cd5ca6-a8be-4a26-98f2-71dbca8ea404" providerId="AD" clId="Web-{15D105AE-CE99-4CF7-A6E3-8C1D84851AA1}" dt="2023-01-23T12:09:05.878" v="5" actId="20577"/>
        <pc:sldMkLst>
          <pc:docMk/>
          <pc:sldMk cId="1233438089" sldId="278"/>
        </pc:sldMkLst>
        <pc:spChg chg="mod">
          <ac:chgData name="Giulia Chieffo" userId="S::giulia.chieffo001@studenti.uniparthenope.it::56cd5ca6-a8be-4a26-98f2-71dbca8ea404" providerId="AD" clId="Web-{15D105AE-CE99-4CF7-A6E3-8C1D84851AA1}" dt="2023-01-23T12:09:05.878" v="5" actId="20577"/>
          <ac:spMkLst>
            <pc:docMk/>
            <pc:sldMk cId="1233438089" sldId="278"/>
            <ac:spMk id="8" creationId="{C1BA6586-7FB5-FD7A-62E7-A68EC12C327B}"/>
          </ac:spMkLst>
        </pc:spChg>
      </pc:sldChg>
      <pc:sldChg chg="addSp delSp modSp">
        <pc:chgData name="Giulia Chieffo" userId="S::giulia.chieffo001@studenti.uniparthenope.it::56cd5ca6-a8be-4a26-98f2-71dbca8ea404" providerId="AD" clId="Web-{15D105AE-CE99-4CF7-A6E3-8C1D84851AA1}" dt="2023-01-23T12:21:40.197" v="26" actId="1076"/>
        <pc:sldMkLst>
          <pc:docMk/>
          <pc:sldMk cId="3872724718" sldId="281"/>
        </pc:sldMkLst>
        <pc:picChg chg="del">
          <ac:chgData name="Giulia Chieffo" userId="S::giulia.chieffo001@studenti.uniparthenope.it::56cd5ca6-a8be-4a26-98f2-71dbca8ea404" providerId="AD" clId="Web-{15D105AE-CE99-4CF7-A6E3-8C1D84851AA1}" dt="2023-01-23T12:19:40.444" v="22"/>
          <ac:picMkLst>
            <pc:docMk/>
            <pc:sldMk cId="3872724718" sldId="281"/>
            <ac:picMk id="4" creationId="{2A8721E4-CFB3-C0A5-966F-DF8E2BCD454D}"/>
          </ac:picMkLst>
        </pc:picChg>
        <pc:picChg chg="add mod">
          <ac:chgData name="Giulia Chieffo" userId="S::giulia.chieffo001@studenti.uniparthenope.it::56cd5ca6-a8be-4a26-98f2-71dbca8ea404" providerId="AD" clId="Web-{15D105AE-CE99-4CF7-A6E3-8C1D84851AA1}" dt="2023-01-23T12:21:22.134" v="24" actId="1076"/>
          <ac:picMkLst>
            <pc:docMk/>
            <pc:sldMk cId="3872724718" sldId="281"/>
            <ac:picMk id="8" creationId="{C4053492-ED89-DAD8-2C1C-C510F08CE649}"/>
          </ac:picMkLst>
        </pc:picChg>
        <pc:picChg chg="add mod">
          <ac:chgData name="Giulia Chieffo" userId="S::giulia.chieffo001@studenti.uniparthenope.it::56cd5ca6-a8be-4a26-98f2-71dbca8ea404" providerId="AD" clId="Web-{15D105AE-CE99-4CF7-A6E3-8C1D84851AA1}" dt="2023-01-23T12:21:40.197" v="26" actId="1076"/>
          <ac:picMkLst>
            <pc:docMk/>
            <pc:sldMk cId="3872724718" sldId="281"/>
            <ac:picMk id="9" creationId="{6A44FE2D-4B35-32B1-70FB-37412B022D15}"/>
          </ac:picMkLst>
        </pc:picChg>
      </pc:sldChg>
    </pc:docChg>
  </pc:docChgLst>
  <pc:docChgLst>
    <pc:chgData name="Giulia Chieffo" userId="S::giulia.chieffo001@studenti.uniparthenope.it::56cd5ca6-a8be-4a26-98f2-71dbca8ea404" providerId="AD" clId="Web-{D61CC43E-A9D8-4F62-9EEA-83BB0D984F5E}"/>
    <pc:docChg chg="addSld">
      <pc:chgData name="Giulia Chieffo" userId="S::giulia.chieffo001@studenti.uniparthenope.it::56cd5ca6-a8be-4a26-98f2-71dbca8ea404" providerId="AD" clId="Web-{D61CC43E-A9D8-4F62-9EEA-83BB0D984F5E}" dt="2023-01-21T19:57:56.753" v="0"/>
      <pc:docMkLst>
        <pc:docMk/>
      </pc:docMkLst>
      <pc:sldChg chg="new">
        <pc:chgData name="Giulia Chieffo" userId="S::giulia.chieffo001@studenti.uniparthenope.it::56cd5ca6-a8be-4a26-98f2-71dbca8ea404" providerId="AD" clId="Web-{D61CC43E-A9D8-4F62-9EEA-83BB0D984F5E}" dt="2023-01-21T19:57:56.753" v="0"/>
        <pc:sldMkLst>
          <pc:docMk/>
          <pc:sldMk cId="4113592988" sldId="284"/>
        </pc:sldMkLst>
      </pc:sldChg>
    </pc:docChg>
  </pc:docChgLst>
  <pc:docChgLst>
    <pc:chgData name="Carla Gambardella" userId="S::carla.gambardella001@studenti.uniparthenope.it::b8f1de88-cb1d-485a-b5da-4ec008bdfa28" providerId="AD" clId="Web-{8330F3BA-8209-457D-B570-D99D01FA704E}"/>
    <pc:docChg chg="modSld">
      <pc:chgData name="Carla Gambardella" userId="S::carla.gambardella001@studenti.uniparthenope.it::b8f1de88-cb1d-485a-b5da-4ec008bdfa28" providerId="AD" clId="Web-{8330F3BA-8209-457D-B570-D99D01FA704E}" dt="2023-01-21T18:36:51.812" v="2" actId="20577"/>
      <pc:docMkLst>
        <pc:docMk/>
      </pc:docMkLst>
      <pc:sldChg chg="modSp">
        <pc:chgData name="Carla Gambardella" userId="S::carla.gambardella001@studenti.uniparthenope.it::b8f1de88-cb1d-485a-b5da-4ec008bdfa28" providerId="AD" clId="Web-{8330F3BA-8209-457D-B570-D99D01FA704E}" dt="2023-01-21T18:36:51.812" v="2" actId="20577"/>
        <pc:sldMkLst>
          <pc:docMk/>
          <pc:sldMk cId="3872724718" sldId="281"/>
        </pc:sldMkLst>
        <pc:spChg chg="mod">
          <ac:chgData name="Carla Gambardella" userId="S::carla.gambardella001@studenti.uniparthenope.it::b8f1de88-cb1d-485a-b5da-4ec008bdfa28" providerId="AD" clId="Web-{8330F3BA-8209-457D-B570-D99D01FA704E}" dt="2023-01-21T18:36:51.812" v="2" actId="20577"/>
          <ac:spMkLst>
            <pc:docMk/>
            <pc:sldMk cId="3872724718" sldId="281"/>
            <ac:spMk id="7" creationId="{ED54F886-96C0-EC0C-3AB5-523208F56F80}"/>
          </ac:spMkLst>
        </pc:spChg>
      </pc:sldChg>
    </pc:docChg>
  </pc:docChgLst>
  <pc:docChgLst>
    <pc:chgData name="Giulia Chieffo" userId="S::giulia.chieffo001@studenti.uniparthenope.it::56cd5ca6-a8be-4a26-98f2-71dbca8ea404" providerId="AD" clId="Web-{F49F7A70-FB85-4669-A82B-EC7B9FED1ACD}"/>
    <pc:docChg chg="addSld modSld">
      <pc:chgData name="Giulia Chieffo" userId="S::giulia.chieffo001@studenti.uniparthenope.it::56cd5ca6-a8be-4a26-98f2-71dbca8ea404" providerId="AD" clId="Web-{F49F7A70-FB85-4669-A82B-EC7B9FED1ACD}" dt="2023-01-19T16:47:00.008" v="787" actId="20577"/>
      <pc:docMkLst>
        <pc:docMk/>
      </pc:docMkLst>
      <pc:sldChg chg="addSp modSp">
        <pc:chgData name="Giulia Chieffo" userId="S::giulia.chieffo001@studenti.uniparthenope.it::56cd5ca6-a8be-4a26-98f2-71dbca8ea404" providerId="AD" clId="Web-{F49F7A70-FB85-4669-A82B-EC7B9FED1ACD}" dt="2023-01-19T14:42:55.172" v="379" actId="1076"/>
        <pc:sldMkLst>
          <pc:docMk/>
          <pc:sldMk cId="3244162028" sldId="261"/>
        </pc:sldMkLst>
        <pc:spChg chg="add mod">
          <ac:chgData name="Giulia Chieffo" userId="S::giulia.chieffo001@studenti.uniparthenope.it::56cd5ca6-a8be-4a26-98f2-71dbca8ea404" providerId="AD" clId="Web-{F49F7A70-FB85-4669-A82B-EC7B9FED1ACD}" dt="2023-01-19T14:38:13.900" v="241" actId="20577"/>
          <ac:spMkLst>
            <pc:docMk/>
            <pc:sldMk cId="3244162028" sldId="261"/>
            <ac:spMk id="5" creationId="{591FE868-51F4-B303-8FE5-E48CC6F248F3}"/>
          </ac:spMkLst>
        </pc:spChg>
        <pc:spChg chg="add mod">
          <ac:chgData name="Giulia Chieffo" userId="S::giulia.chieffo001@studenti.uniparthenope.it::56cd5ca6-a8be-4a26-98f2-71dbca8ea404" providerId="AD" clId="Web-{F49F7A70-FB85-4669-A82B-EC7B9FED1ACD}" dt="2023-01-19T14:40:10.528" v="378" actId="20577"/>
          <ac:spMkLst>
            <pc:docMk/>
            <pc:sldMk cId="3244162028" sldId="261"/>
            <ac:spMk id="7" creationId="{75F79936-858E-AF19-A33C-79DC619C169D}"/>
          </ac:spMkLst>
        </pc:spChg>
        <pc:picChg chg="mod">
          <ac:chgData name="Giulia Chieffo" userId="S::giulia.chieffo001@studenti.uniparthenope.it::56cd5ca6-a8be-4a26-98f2-71dbca8ea404" providerId="AD" clId="Web-{F49F7A70-FB85-4669-A82B-EC7B9FED1ACD}" dt="2023-01-19T14:42:55.172" v="379" actId="1076"/>
          <ac:picMkLst>
            <pc:docMk/>
            <pc:sldMk cId="3244162028" sldId="261"/>
            <ac:picMk id="6" creationId="{32DE4619-CD12-9526-C71B-59741E449D56}"/>
          </ac:picMkLst>
        </pc:picChg>
        <pc:picChg chg="mod">
          <ac:chgData name="Giulia Chieffo" userId="S::giulia.chieffo001@studenti.uniparthenope.it::56cd5ca6-a8be-4a26-98f2-71dbca8ea404" providerId="AD" clId="Web-{F49F7A70-FB85-4669-A82B-EC7B9FED1ACD}" dt="2023-01-19T14:33:17.378" v="0" actId="1076"/>
          <ac:picMkLst>
            <pc:docMk/>
            <pc:sldMk cId="3244162028" sldId="261"/>
            <ac:picMk id="11" creationId="{2872D07B-AB3F-8A92-DBD9-BEA443202AFA}"/>
          </ac:picMkLst>
        </pc:picChg>
      </pc:sldChg>
      <pc:sldChg chg="modSp">
        <pc:chgData name="Giulia Chieffo" userId="S::giulia.chieffo001@studenti.uniparthenope.it::56cd5ca6-a8be-4a26-98f2-71dbca8ea404" providerId="AD" clId="Web-{F49F7A70-FB85-4669-A82B-EC7B9FED1ACD}" dt="2023-01-19T14:58:44.053" v="550" actId="20577"/>
        <pc:sldMkLst>
          <pc:docMk/>
          <pc:sldMk cId="4272178085" sldId="262"/>
        </pc:sldMkLst>
        <pc:spChg chg="mod">
          <ac:chgData name="Giulia Chieffo" userId="S::giulia.chieffo001@studenti.uniparthenope.it::56cd5ca6-a8be-4a26-98f2-71dbca8ea404" providerId="AD" clId="Web-{F49F7A70-FB85-4669-A82B-EC7B9FED1ACD}" dt="2023-01-19T14:58:44.053" v="550" actId="20577"/>
          <ac:spMkLst>
            <pc:docMk/>
            <pc:sldMk cId="4272178085" sldId="262"/>
            <ac:spMk id="3" creationId="{458F5136-5341-654C-2181-52486EEA9B6E}"/>
          </ac:spMkLst>
        </pc:spChg>
      </pc:sldChg>
      <pc:sldChg chg="modSp">
        <pc:chgData name="Giulia Chieffo" userId="S::giulia.chieffo001@studenti.uniparthenope.it::56cd5ca6-a8be-4a26-98f2-71dbca8ea404" providerId="AD" clId="Web-{F49F7A70-FB85-4669-A82B-EC7B9FED1ACD}" dt="2023-01-19T16:31:30.516" v="777" actId="14100"/>
        <pc:sldMkLst>
          <pc:docMk/>
          <pc:sldMk cId="253877380" sldId="264"/>
        </pc:sldMkLst>
        <pc:spChg chg="mod">
          <ac:chgData name="Giulia Chieffo" userId="S::giulia.chieffo001@studenti.uniparthenope.it::56cd5ca6-a8be-4a26-98f2-71dbca8ea404" providerId="AD" clId="Web-{F49F7A70-FB85-4669-A82B-EC7B9FED1ACD}" dt="2023-01-19T15:22:52.164" v="733" actId="20577"/>
          <ac:spMkLst>
            <pc:docMk/>
            <pc:sldMk cId="253877380" sldId="264"/>
            <ac:spMk id="3" creationId="{ED84877E-E8AF-D394-1AA6-D3E2CBB6F55B}"/>
          </ac:spMkLst>
        </pc:spChg>
        <pc:picChg chg="mod modCrop">
          <ac:chgData name="Giulia Chieffo" userId="S::giulia.chieffo001@studenti.uniparthenope.it::56cd5ca6-a8be-4a26-98f2-71dbca8ea404" providerId="AD" clId="Web-{F49F7A70-FB85-4669-A82B-EC7B9FED1ACD}" dt="2023-01-19T16:31:30.516" v="777" actId="14100"/>
          <ac:picMkLst>
            <pc:docMk/>
            <pc:sldMk cId="253877380" sldId="264"/>
            <ac:picMk id="5" creationId="{8719B655-BB03-7422-97F9-EF1DFBFD50DB}"/>
          </ac:picMkLst>
        </pc:picChg>
      </pc:sldChg>
      <pc:sldChg chg="addSp modSp">
        <pc:chgData name="Giulia Chieffo" userId="S::giulia.chieffo001@studenti.uniparthenope.it::56cd5ca6-a8be-4a26-98f2-71dbca8ea404" providerId="AD" clId="Web-{F49F7A70-FB85-4669-A82B-EC7B9FED1ACD}" dt="2023-01-19T16:47:00.008" v="787" actId="20577"/>
        <pc:sldMkLst>
          <pc:docMk/>
          <pc:sldMk cId="621564663" sldId="265"/>
        </pc:sldMkLst>
        <pc:spChg chg="mod">
          <ac:chgData name="Giulia Chieffo" userId="S::giulia.chieffo001@studenti.uniparthenope.it::56cd5ca6-a8be-4a26-98f2-71dbca8ea404" providerId="AD" clId="Web-{F49F7A70-FB85-4669-A82B-EC7B9FED1ACD}" dt="2023-01-19T16:47:00.008" v="787" actId="20577"/>
          <ac:spMkLst>
            <pc:docMk/>
            <pc:sldMk cId="621564663" sldId="265"/>
            <ac:spMk id="3" creationId="{338E4B83-438B-0C25-D4BE-FD4CFA53CF1E}"/>
          </ac:spMkLst>
        </pc:spChg>
        <pc:spChg chg="add">
          <ac:chgData name="Giulia Chieffo" userId="S::giulia.chieffo001@studenti.uniparthenope.it::56cd5ca6-a8be-4a26-98f2-71dbca8ea404" providerId="AD" clId="Web-{F49F7A70-FB85-4669-A82B-EC7B9FED1ACD}" dt="2023-01-19T16:38:26.980" v="778"/>
          <ac:spMkLst>
            <pc:docMk/>
            <pc:sldMk cId="621564663" sldId="265"/>
            <ac:spMk id="3" creationId="{A6D756AF-66F7-B7EA-C5B6-0DD1031EB1C7}"/>
          </ac:spMkLst>
        </pc:spChg>
        <pc:spChg chg="mod">
          <ac:chgData name="Giulia Chieffo" userId="S::giulia.chieffo001@studenti.uniparthenope.it::56cd5ca6-a8be-4a26-98f2-71dbca8ea404" providerId="AD" clId="Web-{F49F7A70-FB85-4669-A82B-EC7B9FED1ACD}" dt="2023-01-19T16:39:45.716" v="783" actId="20577"/>
          <ac:spMkLst>
            <pc:docMk/>
            <pc:sldMk cId="621564663" sldId="265"/>
            <ac:spMk id="8" creationId="{F62AD45F-6370-A89C-574A-FC0F5FB3474F}"/>
          </ac:spMkLst>
        </pc:spChg>
      </pc:sldChg>
      <pc:sldChg chg="addSp modSp">
        <pc:chgData name="Giulia Chieffo" userId="S::giulia.chieffo001@studenti.uniparthenope.it::56cd5ca6-a8be-4a26-98f2-71dbca8ea404" providerId="AD" clId="Web-{F49F7A70-FB85-4669-A82B-EC7B9FED1ACD}" dt="2023-01-19T16:21:27.783" v="766" actId="1076"/>
        <pc:sldMkLst>
          <pc:docMk/>
          <pc:sldMk cId="3863769774" sldId="277"/>
        </pc:sldMkLst>
        <pc:spChg chg="mod">
          <ac:chgData name="Giulia Chieffo" userId="S::giulia.chieffo001@studenti.uniparthenope.it::56cd5ca6-a8be-4a26-98f2-71dbca8ea404" providerId="AD" clId="Web-{F49F7A70-FB85-4669-A82B-EC7B9FED1ACD}" dt="2023-01-19T16:21:27.783" v="766" actId="1076"/>
          <ac:spMkLst>
            <pc:docMk/>
            <pc:sldMk cId="3863769774" sldId="277"/>
            <ac:spMk id="2" creationId="{D2CCC6BB-276C-3B17-3429-2B3933B3FB02}"/>
          </ac:spMkLst>
        </pc:spChg>
        <pc:spChg chg="add mod">
          <ac:chgData name="Giulia Chieffo" userId="S::giulia.chieffo001@studenti.uniparthenope.it::56cd5ca6-a8be-4a26-98f2-71dbca8ea404" providerId="AD" clId="Web-{F49F7A70-FB85-4669-A82B-EC7B9FED1ACD}" dt="2023-01-19T15:18:03.158" v="696" actId="1076"/>
          <ac:spMkLst>
            <pc:docMk/>
            <pc:sldMk cId="3863769774" sldId="277"/>
            <ac:spMk id="7" creationId="{A000A48D-B820-1934-A51C-4D923909E8DB}"/>
          </ac:spMkLst>
        </pc:spChg>
        <pc:spChg chg="mod">
          <ac:chgData name="Giulia Chieffo" userId="S::giulia.chieffo001@studenti.uniparthenope.it::56cd5ca6-a8be-4a26-98f2-71dbca8ea404" providerId="AD" clId="Web-{F49F7A70-FB85-4669-A82B-EC7B9FED1ACD}" dt="2023-01-19T15:20:48.474" v="699" actId="20577"/>
          <ac:spMkLst>
            <pc:docMk/>
            <pc:sldMk cId="3863769774" sldId="277"/>
            <ac:spMk id="8" creationId="{FC267A6A-FB41-E847-B4AA-A3A003C7F385}"/>
          </ac:spMkLst>
        </pc:spChg>
        <pc:spChg chg="mod">
          <ac:chgData name="Giulia Chieffo" userId="S::giulia.chieffo001@studenti.uniparthenope.it::56cd5ca6-a8be-4a26-98f2-71dbca8ea404" providerId="AD" clId="Web-{F49F7A70-FB85-4669-A82B-EC7B9FED1ACD}" dt="2023-01-19T15:23:46.009" v="751" actId="20577"/>
          <ac:spMkLst>
            <pc:docMk/>
            <pc:sldMk cId="3863769774" sldId="277"/>
            <ac:spMk id="9" creationId="{70E62AB7-9F32-C7A1-C160-77938E040630}"/>
          </ac:spMkLst>
        </pc:spChg>
        <pc:picChg chg="mod modCrop">
          <ac:chgData name="Giulia Chieffo" userId="S::giulia.chieffo001@studenti.uniparthenope.it::56cd5ca6-a8be-4a26-98f2-71dbca8ea404" providerId="AD" clId="Web-{F49F7A70-FB85-4669-A82B-EC7B9FED1ACD}" dt="2023-01-19T15:26:10.481" v="755" actId="14100"/>
          <ac:picMkLst>
            <pc:docMk/>
            <pc:sldMk cId="3863769774" sldId="277"/>
            <ac:picMk id="3" creationId="{C873C3BB-A8EE-0821-FF74-512D58CBBFFB}"/>
          </ac:picMkLst>
        </pc:picChg>
        <pc:picChg chg="mod modCrop">
          <ac:chgData name="Giulia Chieffo" userId="S::giulia.chieffo001@studenti.uniparthenope.it::56cd5ca6-a8be-4a26-98f2-71dbca8ea404" providerId="AD" clId="Web-{F49F7A70-FB85-4669-A82B-EC7B9FED1ACD}" dt="2023-01-19T15:06:43.908" v="559" actId="1076"/>
          <ac:picMkLst>
            <pc:docMk/>
            <pc:sldMk cId="3863769774" sldId="277"/>
            <ac:picMk id="4" creationId="{D2EC4726-104C-EC14-FE42-83E7F8E99EE6}"/>
          </ac:picMkLst>
        </pc:picChg>
        <pc:picChg chg="mod">
          <ac:chgData name="Giulia Chieffo" userId="S::giulia.chieffo001@studenti.uniparthenope.it::56cd5ca6-a8be-4a26-98f2-71dbca8ea404" providerId="AD" clId="Web-{F49F7A70-FB85-4669-A82B-EC7B9FED1ACD}" dt="2023-01-19T15:06:48.939" v="561" actId="1076"/>
          <ac:picMkLst>
            <pc:docMk/>
            <pc:sldMk cId="3863769774" sldId="277"/>
            <ac:picMk id="5" creationId="{CA7AD8B0-F369-93F2-7361-C2A9A77B82DD}"/>
          </ac:picMkLst>
        </pc:picChg>
        <pc:picChg chg="mod">
          <ac:chgData name="Giulia Chieffo" userId="S::giulia.chieffo001@studenti.uniparthenope.it::56cd5ca6-a8be-4a26-98f2-71dbca8ea404" providerId="AD" clId="Web-{F49F7A70-FB85-4669-A82B-EC7B9FED1ACD}" dt="2023-01-19T15:26:04.591" v="754" actId="1076"/>
          <ac:picMkLst>
            <pc:docMk/>
            <pc:sldMk cId="3863769774" sldId="277"/>
            <ac:picMk id="6" creationId="{22E29D71-4B12-AC75-B523-30063A79091B}"/>
          </ac:picMkLst>
        </pc:picChg>
      </pc:sldChg>
      <pc:sldChg chg="addSp modSp">
        <pc:chgData name="Giulia Chieffo" userId="S::giulia.chieffo001@studenti.uniparthenope.it::56cd5ca6-a8be-4a26-98f2-71dbca8ea404" providerId="AD" clId="Web-{F49F7A70-FB85-4669-A82B-EC7B9FED1ACD}" dt="2023-01-19T14:52:16.138" v="543" actId="20577"/>
        <pc:sldMkLst>
          <pc:docMk/>
          <pc:sldMk cId="1233438089" sldId="278"/>
        </pc:sldMkLst>
        <pc:spChg chg="mod">
          <ac:chgData name="Giulia Chieffo" userId="S::giulia.chieffo001@studenti.uniparthenope.it::56cd5ca6-a8be-4a26-98f2-71dbca8ea404" providerId="AD" clId="Web-{F49F7A70-FB85-4669-A82B-EC7B9FED1ACD}" dt="2023-01-19T14:52:16.138" v="543" actId="20577"/>
          <ac:spMkLst>
            <pc:docMk/>
            <pc:sldMk cId="1233438089" sldId="278"/>
            <ac:spMk id="3" creationId="{0E5CD463-6CBF-3A4A-1E95-285F10A78390}"/>
          </ac:spMkLst>
        </pc:spChg>
        <pc:spChg chg="add mod">
          <ac:chgData name="Giulia Chieffo" userId="S::giulia.chieffo001@studenti.uniparthenope.it::56cd5ca6-a8be-4a26-98f2-71dbca8ea404" providerId="AD" clId="Web-{F49F7A70-FB85-4669-A82B-EC7B9FED1ACD}" dt="2023-01-19T14:51:27.278" v="534" actId="20577"/>
          <ac:spMkLst>
            <pc:docMk/>
            <pc:sldMk cId="1233438089" sldId="278"/>
            <ac:spMk id="4" creationId="{16ADBE20-291B-ADCC-3050-035E04736BD9}"/>
          </ac:spMkLst>
        </pc:spChg>
      </pc:sldChg>
      <pc:sldChg chg="modSp new">
        <pc:chgData name="Giulia Chieffo" userId="S::giulia.chieffo001@studenti.uniparthenope.it::56cd5ca6-a8be-4a26-98f2-71dbca8ea404" providerId="AD" clId="Web-{F49F7A70-FB85-4669-A82B-EC7B9FED1ACD}" dt="2023-01-19T16:25:31.836" v="773" actId="20577"/>
        <pc:sldMkLst>
          <pc:docMk/>
          <pc:sldMk cId="785054661" sldId="279"/>
        </pc:sldMkLst>
        <pc:spChg chg="mod">
          <ac:chgData name="Giulia Chieffo" userId="S::giulia.chieffo001@studenti.uniparthenope.it::56cd5ca6-a8be-4a26-98f2-71dbca8ea404" providerId="AD" clId="Web-{F49F7A70-FB85-4669-A82B-EC7B9FED1ACD}" dt="2023-01-19T16:25:31.836" v="773" actId="20577"/>
          <ac:spMkLst>
            <pc:docMk/>
            <pc:sldMk cId="785054661" sldId="279"/>
            <ac:spMk id="3" creationId="{12E058FB-3840-DDF6-549B-86A3B471F1C0}"/>
          </ac:spMkLst>
        </pc:spChg>
        <pc:spChg chg="mod">
          <ac:chgData name="Giulia Chieffo" userId="S::giulia.chieffo001@studenti.uniparthenope.it::56cd5ca6-a8be-4a26-98f2-71dbca8ea404" providerId="AD" clId="Web-{F49F7A70-FB85-4669-A82B-EC7B9FED1ACD}" dt="2023-01-19T16:25:26.898" v="772" actId="20577"/>
          <ac:spMkLst>
            <pc:docMk/>
            <pc:sldMk cId="785054661" sldId="279"/>
            <ac:spMk id="4" creationId="{A73C9CCC-5DE4-5840-1407-70504563C10C}"/>
          </ac:spMkLst>
        </pc:spChg>
        <pc:picChg chg="mod">
          <ac:chgData name="Giulia Chieffo" userId="S::giulia.chieffo001@studenti.uniparthenope.it::56cd5ca6-a8be-4a26-98f2-71dbca8ea404" providerId="AD" clId="Web-{F49F7A70-FB85-4669-A82B-EC7B9FED1ACD}" dt="2023-01-19T16:22:09.253" v="768" actId="14100"/>
          <ac:picMkLst>
            <pc:docMk/>
            <pc:sldMk cId="785054661" sldId="279"/>
            <ac:picMk id="8" creationId="{4E8E9764-EED2-7464-835A-F432CD7959F8}"/>
          </ac:picMkLst>
        </pc:picChg>
        <pc:picChg chg="mod">
          <ac:chgData name="Giulia Chieffo" userId="S::giulia.chieffo001@studenti.uniparthenope.it::56cd5ca6-a8be-4a26-98f2-71dbca8ea404" providerId="AD" clId="Web-{F49F7A70-FB85-4669-A82B-EC7B9FED1ACD}" dt="2023-01-19T16:22:12.471" v="769" actId="14100"/>
          <ac:picMkLst>
            <pc:docMk/>
            <pc:sldMk cId="785054661" sldId="279"/>
            <ac:picMk id="12" creationId="{2BFF736D-2FC3-E5B8-5BBF-B9F7C18F47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612B3-9E51-419A-B719-6E8AADA1FB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94379FE-29BB-4CB9-B2A8-E6C9564993E9}">
      <dgm:prSet/>
      <dgm:spPr/>
      <dgm:t>
        <a:bodyPr/>
        <a:lstStyle/>
        <a:p>
          <a:r>
            <a:rPr lang="it-IT" i="1" dirty="0"/>
            <a:t>Studiare la  distribuzione della variabile </a:t>
          </a:r>
          <a:r>
            <a:rPr lang="it-IT" i="1" dirty="0" smtClean="0"/>
            <a:t>TASSO DI MIGRAZIONE </a:t>
          </a:r>
          <a:endParaRPr lang="en-US" dirty="0"/>
        </a:p>
      </dgm:t>
    </dgm:pt>
    <dgm:pt modelId="{11CC0563-C798-46B8-9653-B43A17B0ABDC}" type="parTrans" cxnId="{5DFC5263-B26D-403A-8C2A-B3D4DF665D35}">
      <dgm:prSet/>
      <dgm:spPr/>
      <dgm:t>
        <a:bodyPr/>
        <a:lstStyle/>
        <a:p>
          <a:endParaRPr lang="en-US"/>
        </a:p>
      </dgm:t>
    </dgm:pt>
    <dgm:pt modelId="{B13063CD-8111-4F7F-9F92-94076EE50971}" type="sibTrans" cxnId="{5DFC5263-B26D-403A-8C2A-B3D4DF665D35}">
      <dgm:prSet/>
      <dgm:spPr/>
      <dgm:t>
        <a:bodyPr/>
        <a:lstStyle/>
        <a:p>
          <a:endParaRPr lang="en-US"/>
        </a:p>
      </dgm:t>
    </dgm:pt>
    <dgm:pt modelId="{29AA328C-BA88-473B-A41D-FA342B20A363}">
      <dgm:prSet/>
      <dgm:spPr/>
      <dgm:t>
        <a:bodyPr/>
        <a:lstStyle/>
        <a:p>
          <a:r>
            <a:rPr lang="it-IT" i="1" dirty="0" smtClean="0"/>
            <a:t>Proporre un’analisi statistica descrittiva del Tasso di migrazione</a:t>
          </a:r>
          <a:endParaRPr lang="en-US" dirty="0"/>
        </a:p>
      </dgm:t>
    </dgm:pt>
    <dgm:pt modelId="{5CBA52F7-990C-410E-8BD2-39D68BF99C91}" type="parTrans" cxnId="{E4220C40-86E5-4B41-9D87-585A625F74DD}">
      <dgm:prSet/>
      <dgm:spPr/>
      <dgm:t>
        <a:bodyPr/>
        <a:lstStyle/>
        <a:p>
          <a:endParaRPr lang="en-US"/>
        </a:p>
      </dgm:t>
    </dgm:pt>
    <dgm:pt modelId="{403BFF0A-5053-4131-B16B-375DE9860295}" type="sibTrans" cxnId="{E4220C40-86E5-4B41-9D87-585A625F74DD}">
      <dgm:prSet/>
      <dgm:spPr/>
      <dgm:t>
        <a:bodyPr/>
        <a:lstStyle/>
        <a:p>
          <a:endParaRPr lang="en-US"/>
        </a:p>
      </dgm:t>
    </dgm:pt>
    <dgm:pt modelId="{92383AB1-2DEC-44E6-A020-22C78B272D3C}">
      <dgm:prSet/>
      <dgm:spPr/>
      <dgm:t>
        <a:bodyPr/>
        <a:lstStyle/>
        <a:p>
          <a:r>
            <a:rPr lang="it-IT" i="1" dirty="0"/>
            <a:t>Utilizzare la procedura stepwise per </a:t>
          </a:r>
          <a:r>
            <a:rPr lang="it-IT" i="1" dirty="0" smtClean="0"/>
            <a:t>la selezione delle </a:t>
          </a:r>
          <a:r>
            <a:rPr lang="it-IT" i="1" dirty="0"/>
            <a:t>covariate da utilizzare per l’analisi di regressione lineare </a:t>
          </a:r>
          <a:r>
            <a:rPr lang="it-IT" i="1" dirty="0" smtClean="0"/>
            <a:t>multipla</a:t>
          </a:r>
          <a:endParaRPr lang="en-US" dirty="0"/>
        </a:p>
      </dgm:t>
    </dgm:pt>
    <dgm:pt modelId="{B82A68DD-CF3E-411F-B565-8DAD785AC685}" type="parTrans" cxnId="{8B27F209-7B8C-4815-AEB9-C346499D31B1}">
      <dgm:prSet/>
      <dgm:spPr/>
      <dgm:t>
        <a:bodyPr/>
        <a:lstStyle/>
        <a:p>
          <a:endParaRPr lang="en-US"/>
        </a:p>
      </dgm:t>
    </dgm:pt>
    <dgm:pt modelId="{C7DA5192-E972-4988-8959-20E5CCD54DEB}" type="sibTrans" cxnId="{8B27F209-7B8C-4815-AEB9-C346499D31B1}">
      <dgm:prSet/>
      <dgm:spPr/>
      <dgm:t>
        <a:bodyPr/>
        <a:lstStyle/>
        <a:p>
          <a:endParaRPr lang="en-US"/>
        </a:p>
      </dgm:t>
    </dgm:pt>
    <dgm:pt modelId="{673026D0-A874-4EED-A03D-B15AD02C924A}">
      <dgm:prSet/>
      <dgm:spPr/>
      <dgm:t>
        <a:bodyPr/>
        <a:lstStyle/>
        <a:p>
          <a:endParaRPr lang="en-US" dirty="0"/>
        </a:p>
      </dgm:t>
    </dgm:pt>
    <dgm:pt modelId="{AA80BA2E-141F-43B2-BF1F-848C3EBAFC1C}" type="parTrans" cxnId="{A8AA7B1E-34AB-433A-B0BE-AFB6893505F3}">
      <dgm:prSet/>
      <dgm:spPr/>
      <dgm:t>
        <a:bodyPr/>
        <a:lstStyle/>
        <a:p>
          <a:endParaRPr lang="en-US"/>
        </a:p>
      </dgm:t>
    </dgm:pt>
    <dgm:pt modelId="{D64C928B-4069-42BB-9EAC-C716CA79C97C}" type="sibTrans" cxnId="{A8AA7B1E-34AB-433A-B0BE-AFB6893505F3}">
      <dgm:prSet/>
      <dgm:spPr/>
      <dgm:t>
        <a:bodyPr/>
        <a:lstStyle/>
        <a:p>
          <a:endParaRPr lang="en-US"/>
        </a:p>
      </dgm:t>
    </dgm:pt>
    <dgm:pt modelId="{4345F7D7-DC4C-48AA-8FC7-5137134D73AE}">
      <dgm:prSet/>
      <dgm:spPr/>
      <dgm:t>
        <a:bodyPr/>
        <a:lstStyle/>
        <a:p>
          <a:r>
            <a:rPr lang="it-IT" i="1" dirty="0" smtClean="0"/>
            <a:t>Scegliere un’opportuna configurazione di matrice </a:t>
          </a:r>
          <a:r>
            <a:rPr lang="it-IT" i="1" dirty="0"/>
            <a:t>dei pesi </a:t>
          </a:r>
          <a:r>
            <a:rPr lang="it-IT" i="1" dirty="0" smtClean="0"/>
            <a:t>spaziali</a:t>
          </a:r>
          <a:endParaRPr lang="en-US" dirty="0"/>
        </a:p>
      </dgm:t>
    </dgm:pt>
    <dgm:pt modelId="{E315E838-3D1D-4A11-9102-E019A719BD3A}" type="parTrans" cxnId="{41371A85-6198-4264-9705-62DC7EDAC2EE}">
      <dgm:prSet/>
      <dgm:spPr/>
      <dgm:t>
        <a:bodyPr/>
        <a:lstStyle/>
        <a:p>
          <a:endParaRPr lang="en-US"/>
        </a:p>
      </dgm:t>
    </dgm:pt>
    <dgm:pt modelId="{B624694D-10E7-4819-AB96-E7B384A73E16}" type="sibTrans" cxnId="{41371A85-6198-4264-9705-62DC7EDAC2EE}">
      <dgm:prSet/>
      <dgm:spPr/>
      <dgm:t>
        <a:bodyPr/>
        <a:lstStyle/>
        <a:p>
          <a:endParaRPr lang="en-US"/>
        </a:p>
      </dgm:t>
    </dgm:pt>
    <dgm:pt modelId="{3E53E77C-AEC2-4C2A-BD54-339906BE6027}">
      <dgm:prSet/>
      <dgm:spPr/>
      <dgm:t>
        <a:bodyPr/>
        <a:lstStyle/>
        <a:p>
          <a:r>
            <a:rPr lang="it-IT" i="1" dirty="0" smtClean="0"/>
            <a:t>Calcolare gli indici di autocorrelazione spaziale globale</a:t>
          </a:r>
          <a:endParaRPr lang="en-US" dirty="0"/>
        </a:p>
      </dgm:t>
    </dgm:pt>
    <dgm:pt modelId="{B7BD2089-F433-4D06-951A-46D90A289F62}" type="parTrans" cxnId="{5B323031-055F-4A2A-94B7-1940987EE261}">
      <dgm:prSet/>
      <dgm:spPr/>
      <dgm:t>
        <a:bodyPr/>
        <a:lstStyle/>
        <a:p>
          <a:endParaRPr lang="en-US"/>
        </a:p>
      </dgm:t>
    </dgm:pt>
    <dgm:pt modelId="{FE49C955-5D4E-4FAE-9E04-70423BF193A4}" type="sibTrans" cxnId="{5B323031-055F-4A2A-94B7-1940987EE261}">
      <dgm:prSet/>
      <dgm:spPr/>
      <dgm:t>
        <a:bodyPr/>
        <a:lstStyle/>
        <a:p>
          <a:endParaRPr lang="en-US"/>
        </a:p>
      </dgm:t>
    </dgm:pt>
    <dgm:pt modelId="{0DAFFD1A-A12C-456B-8C7B-7A63276C248C}">
      <dgm:prSet/>
      <dgm:spPr/>
      <dgm:t>
        <a:bodyPr/>
        <a:lstStyle/>
        <a:p>
          <a:r>
            <a:rPr lang="it-IT" i="1" dirty="0" smtClean="0"/>
            <a:t>Calcolare i LISA </a:t>
          </a:r>
          <a:endParaRPr lang="en-US" dirty="0"/>
        </a:p>
      </dgm:t>
    </dgm:pt>
    <dgm:pt modelId="{C87E924E-6855-4305-A4F4-39A4E167CC28}" type="parTrans" cxnId="{53458929-59D4-483C-850C-8E4E720EAA40}">
      <dgm:prSet/>
      <dgm:spPr/>
      <dgm:t>
        <a:bodyPr/>
        <a:lstStyle/>
        <a:p>
          <a:endParaRPr lang="en-US"/>
        </a:p>
      </dgm:t>
    </dgm:pt>
    <dgm:pt modelId="{39676D3D-0F5B-4A72-8C82-0ABA29D1F264}" type="sibTrans" cxnId="{53458929-59D4-483C-850C-8E4E720EAA40}">
      <dgm:prSet/>
      <dgm:spPr/>
      <dgm:t>
        <a:bodyPr/>
        <a:lstStyle/>
        <a:p>
          <a:endParaRPr lang="en-US"/>
        </a:p>
      </dgm:t>
    </dgm:pt>
    <dgm:pt modelId="{6F37B9D6-44A8-4519-9F5E-605640BE3E62}">
      <dgm:prSet/>
      <dgm:spPr/>
      <dgm:t>
        <a:bodyPr/>
        <a:lstStyle/>
        <a:p>
          <a:r>
            <a:rPr lang="it-IT" i="1" dirty="0" smtClean="0"/>
            <a:t>Eseguire gli LM Test per la scelta dei modelli di regressione spaziale</a:t>
          </a:r>
          <a:endParaRPr lang="en-US" dirty="0"/>
        </a:p>
      </dgm:t>
    </dgm:pt>
    <dgm:pt modelId="{E42CD5BE-D08A-4244-BB52-C85FAFFAEB2D}" type="parTrans" cxnId="{F9C88887-BC6A-4A0B-994B-22DF67F91DFF}">
      <dgm:prSet/>
      <dgm:spPr/>
      <dgm:t>
        <a:bodyPr/>
        <a:lstStyle/>
        <a:p>
          <a:endParaRPr lang="en-US"/>
        </a:p>
      </dgm:t>
    </dgm:pt>
    <dgm:pt modelId="{11386F31-52E4-4F31-BC3C-82BD82CEB9B1}" type="sibTrans" cxnId="{F9C88887-BC6A-4A0B-994B-22DF67F91DFF}">
      <dgm:prSet/>
      <dgm:spPr/>
      <dgm:t>
        <a:bodyPr/>
        <a:lstStyle/>
        <a:p>
          <a:endParaRPr lang="en-US"/>
        </a:p>
      </dgm:t>
    </dgm:pt>
    <dgm:pt modelId="{39860B07-D0B8-4FE6-A3CC-BF7C75C0D52A}">
      <dgm:prSet/>
      <dgm:spPr/>
      <dgm:t>
        <a:bodyPr/>
        <a:lstStyle/>
        <a:p>
          <a:r>
            <a:rPr lang="it-IT" i="1" dirty="0" smtClean="0"/>
            <a:t>Confrontare i modelli spaziali stimati e discutere i risultati</a:t>
          </a:r>
          <a:endParaRPr lang="en-US" dirty="0"/>
        </a:p>
      </dgm:t>
    </dgm:pt>
    <dgm:pt modelId="{E7985724-F371-4B7F-9D37-3EA287393F90}" type="parTrans" cxnId="{5223915E-F031-4BE7-AD0C-A8EB245E2024}">
      <dgm:prSet/>
      <dgm:spPr/>
      <dgm:t>
        <a:bodyPr/>
        <a:lstStyle/>
        <a:p>
          <a:endParaRPr lang="en-US"/>
        </a:p>
      </dgm:t>
    </dgm:pt>
    <dgm:pt modelId="{6E0534EE-0DEA-43C9-A733-B8E4C52F0233}" type="sibTrans" cxnId="{5223915E-F031-4BE7-AD0C-A8EB245E2024}">
      <dgm:prSet/>
      <dgm:spPr/>
      <dgm:t>
        <a:bodyPr/>
        <a:lstStyle/>
        <a:p>
          <a:endParaRPr lang="en-US"/>
        </a:p>
      </dgm:t>
    </dgm:pt>
    <dgm:pt modelId="{AB23C220-026E-5B46-A2A2-091BF777AC73}" type="pres">
      <dgm:prSet presAssocID="{0DC612B3-9E51-419A-B719-6E8AADA1FBA0}" presName="vert0" presStyleCnt="0">
        <dgm:presLayoutVars>
          <dgm:dir/>
          <dgm:animOne val="branch"/>
          <dgm:animLvl val="lvl"/>
        </dgm:presLayoutVars>
      </dgm:prSet>
      <dgm:spPr/>
      <dgm:t>
        <a:bodyPr/>
        <a:lstStyle/>
        <a:p>
          <a:endParaRPr lang="it-IT"/>
        </a:p>
      </dgm:t>
    </dgm:pt>
    <dgm:pt modelId="{0B657A84-C8C2-4B45-9E18-03440E432026}" type="pres">
      <dgm:prSet presAssocID="{094379FE-29BB-4CB9-B2A8-E6C9564993E9}" presName="thickLine" presStyleLbl="alignNode1" presStyleIdx="0" presStyleCnt="9"/>
      <dgm:spPr/>
    </dgm:pt>
    <dgm:pt modelId="{E14774BB-6686-5743-8A82-011893F02E14}" type="pres">
      <dgm:prSet presAssocID="{094379FE-29BB-4CB9-B2A8-E6C9564993E9}" presName="horz1" presStyleCnt="0"/>
      <dgm:spPr/>
    </dgm:pt>
    <dgm:pt modelId="{1DD3C866-F38A-9041-B548-D90D4F72C4B7}" type="pres">
      <dgm:prSet presAssocID="{094379FE-29BB-4CB9-B2A8-E6C9564993E9}" presName="tx1" presStyleLbl="revTx" presStyleIdx="0" presStyleCnt="9"/>
      <dgm:spPr/>
      <dgm:t>
        <a:bodyPr/>
        <a:lstStyle/>
        <a:p>
          <a:endParaRPr lang="it-IT"/>
        </a:p>
      </dgm:t>
    </dgm:pt>
    <dgm:pt modelId="{E2A8B1B0-0866-B248-AE5B-C57582C3CEFE}" type="pres">
      <dgm:prSet presAssocID="{094379FE-29BB-4CB9-B2A8-E6C9564993E9}" presName="vert1" presStyleCnt="0"/>
      <dgm:spPr/>
    </dgm:pt>
    <dgm:pt modelId="{1288C2BC-9030-2346-A48A-897D7E8C2DD9}" type="pres">
      <dgm:prSet presAssocID="{29AA328C-BA88-473B-A41D-FA342B20A363}" presName="thickLine" presStyleLbl="alignNode1" presStyleIdx="1" presStyleCnt="9"/>
      <dgm:spPr/>
    </dgm:pt>
    <dgm:pt modelId="{02EF05DC-2B42-5347-829D-E4C58E8F975A}" type="pres">
      <dgm:prSet presAssocID="{29AA328C-BA88-473B-A41D-FA342B20A363}" presName="horz1" presStyleCnt="0"/>
      <dgm:spPr/>
    </dgm:pt>
    <dgm:pt modelId="{D50F1055-00C9-5B47-8475-226BC3516A85}" type="pres">
      <dgm:prSet presAssocID="{29AA328C-BA88-473B-A41D-FA342B20A363}" presName="tx1" presStyleLbl="revTx" presStyleIdx="1" presStyleCnt="9"/>
      <dgm:spPr/>
      <dgm:t>
        <a:bodyPr/>
        <a:lstStyle/>
        <a:p>
          <a:endParaRPr lang="it-IT"/>
        </a:p>
      </dgm:t>
    </dgm:pt>
    <dgm:pt modelId="{3E4B398D-1457-824C-97A5-80546E6C1D8D}" type="pres">
      <dgm:prSet presAssocID="{29AA328C-BA88-473B-A41D-FA342B20A363}" presName="vert1" presStyleCnt="0"/>
      <dgm:spPr/>
    </dgm:pt>
    <dgm:pt modelId="{17FF9121-2F6F-D54F-96D0-4FA5B70BBBA4}" type="pres">
      <dgm:prSet presAssocID="{92383AB1-2DEC-44E6-A020-22C78B272D3C}" presName="thickLine" presStyleLbl="alignNode1" presStyleIdx="2" presStyleCnt="9"/>
      <dgm:spPr/>
    </dgm:pt>
    <dgm:pt modelId="{D309AE03-4D3E-364B-BF75-5A25DFC3141C}" type="pres">
      <dgm:prSet presAssocID="{92383AB1-2DEC-44E6-A020-22C78B272D3C}" presName="horz1" presStyleCnt="0"/>
      <dgm:spPr/>
    </dgm:pt>
    <dgm:pt modelId="{920A3268-66F6-A844-8109-657CE5BFBF50}" type="pres">
      <dgm:prSet presAssocID="{92383AB1-2DEC-44E6-A020-22C78B272D3C}" presName="tx1" presStyleLbl="revTx" presStyleIdx="2" presStyleCnt="9"/>
      <dgm:spPr/>
      <dgm:t>
        <a:bodyPr/>
        <a:lstStyle/>
        <a:p>
          <a:endParaRPr lang="it-IT"/>
        </a:p>
      </dgm:t>
    </dgm:pt>
    <dgm:pt modelId="{F53CF58A-37C4-614E-87CB-4DDB58C27253}" type="pres">
      <dgm:prSet presAssocID="{92383AB1-2DEC-44E6-A020-22C78B272D3C}" presName="vert1" presStyleCnt="0"/>
      <dgm:spPr/>
    </dgm:pt>
    <dgm:pt modelId="{85AD20CF-70FF-4441-A632-F99674F8055F}" type="pres">
      <dgm:prSet presAssocID="{673026D0-A874-4EED-A03D-B15AD02C924A}" presName="thickLine" presStyleLbl="alignNode1" presStyleIdx="3" presStyleCnt="9"/>
      <dgm:spPr/>
    </dgm:pt>
    <dgm:pt modelId="{EB85A8DE-248F-AB4B-B52C-79F2C838EB9D}" type="pres">
      <dgm:prSet presAssocID="{673026D0-A874-4EED-A03D-B15AD02C924A}" presName="horz1" presStyleCnt="0"/>
      <dgm:spPr/>
    </dgm:pt>
    <dgm:pt modelId="{FD6F82FB-F87B-E346-A6E1-3F8E7937DCF0}" type="pres">
      <dgm:prSet presAssocID="{673026D0-A874-4EED-A03D-B15AD02C924A}" presName="tx1" presStyleLbl="revTx" presStyleIdx="3" presStyleCnt="9"/>
      <dgm:spPr/>
      <dgm:t>
        <a:bodyPr/>
        <a:lstStyle/>
        <a:p>
          <a:endParaRPr lang="it-IT"/>
        </a:p>
      </dgm:t>
    </dgm:pt>
    <dgm:pt modelId="{453429AF-2410-6F46-8472-D05D670FF0ED}" type="pres">
      <dgm:prSet presAssocID="{673026D0-A874-4EED-A03D-B15AD02C924A}" presName="vert1" presStyleCnt="0"/>
      <dgm:spPr/>
    </dgm:pt>
    <dgm:pt modelId="{055F4DAA-F9B3-0D4C-AF9D-380A28240949}" type="pres">
      <dgm:prSet presAssocID="{4345F7D7-DC4C-48AA-8FC7-5137134D73AE}" presName="thickLine" presStyleLbl="alignNode1" presStyleIdx="4" presStyleCnt="9"/>
      <dgm:spPr/>
    </dgm:pt>
    <dgm:pt modelId="{0140CBAB-5C03-5247-8FED-C57FEEA9833D}" type="pres">
      <dgm:prSet presAssocID="{4345F7D7-DC4C-48AA-8FC7-5137134D73AE}" presName="horz1" presStyleCnt="0"/>
      <dgm:spPr/>
    </dgm:pt>
    <dgm:pt modelId="{6513B1F3-E98D-FE4B-AA6C-022B9EB18BBF}" type="pres">
      <dgm:prSet presAssocID="{4345F7D7-DC4C-48AA-8FC7-5137134D73AE}" presName="tx1" presStyleLbl="revTx" presStyleIdx="4" presStyleCnt="9" custLinFactNeighborY="1101"/>
      <dgm:spPr/>
      <dgm:t>
        <a:bodyPr/>
        <a:lstStyle/>
        <a:p>
          <a:endParaRPr lang="it-IT"/>
        </a:p>
      </dgm:t>
    </dgm:pt>
    <dgm:pt modelId="{81904490-8C62-8F41-851D-5762C3868193}" type="pres">
      <dgm:prSet presAssocID="{4345F7D7-DC4C-48AA-8FC7-5137134D73AE}" presName="vert1" presStyleCnt="0"/>
      <dgm:spPr/>
    </dgm:pt>
    <dgm:pt modelId="{CE46B88C-ED40-1B46-8FD1-F92DF6DA3162}" type="pres">
      <dgm:prSet presAssocID="{3E53E77C-AEC2-4C2A-BD54-339906BE6027}" presName="thickLine" presStyleLbl="alignNode1" presStyleIdx="5" presStyleCnt="9"/>
      <dgm:spPr/>
    </dgm:pt>
    <dgm:pt modelId="{5313453F-1894-B241-A02D-A97A1CDC3D61}" type="pres">
      <dgm:prSet presAssocID="{3E53E77C-AEC2-4C2A-BD54-339906BE6027}" presName="horz1" presStyleCnt="0"/>
      <dgm:spPr/>
    </dgm:pt>
    <dgm:pt modelId="{01A0DBB4-EB81-0544-8A4D-A60821AFC429}" type="pres">
      <dgm:prSet presAssocID="{3E53E77C-AEC2-4C2A-BD54-339906BE6027}" presName="tx1" presStyleLbl="revTx" presStyleIdx="5" presStyleCnt="9"/>
      <dgm:spPr/>
      <dgm:t>
        <a:bodyPr/>
        <a:lstStyle/>
        <a:p>
          <a:endParaRPr lang="it-IT"/>
        </a:p>
      </dgm:t>
    </dgm:pt>
    <dgm:pt modelId="{4150439F-8A4B-224B-B1DF-F26D67039AD3}" type="pres">
      <dgm:prSet presAssocID="{3E53E77C-AEC2-4C2A-BD54-339906BE6027}" presName="vert1" presStyleCnt="0"/>
      <dgm:spPr/>
    </dgm:pt>
    <dgm:pt modelId="{578E44C6-6E2C-D842-940A-D2DB5A70C473}" type="pres">
      <dgm:prSet presAssocID="{0DAFFD1A-A12C-456B-8C7B-7A63276C248C}" presName="thickLine" presStyleLbl="alignNode1" presStyleIdx="6" presStyleCnt="9"/>
      <dgm:spPr/>
    </dgm:pt>
    <dgm:pt modelId="{46FE1011-7913-D64B-8439-429193B8CD58}" type="pres">
      <dgm:prSet presAssocID="{0DAFFD1A-A12C-456B-8C7B-7A63276C248C}" presName="horz1" presStyleCnt="0"/>
      <dgm:spPr/>
    </dgm:pt>
    <dgm:pt modelId="{BC64350E-69B5-E14A-B974-3DCB33C0C8E3}" type="pres">
      <dgm:prSet presAssocID="{0DAFFD1A-A12C-456B-8C7B-7A63276C248C}" presName="tx1" presStyleLbl="revTx" presStyleIdx="6" presStyleCnt="9"/>
      <dgm:spPr/>
      <dgm:t>
        <a:bodyPr/>
        <a:lstStyle/>
        <a:p>
          <a:endParaRPr lang="it-IT"/>
        </a:p>
      </dgm:t>
    </dgm:pt>
    <dgm:pt modelId="{5CE73032-80C9-7B40-BC5F-2F099393C976}" type="pres">
      <dgm:prSet presAssocID="{0DAFFD1A-A12C-456B-8C7B-7A63276C248C}" presName="vert1" presStyleCnt="0"/>
      <dgm:spPr/>
    </dgm:pt>
    <dgm:pt modelId="{3041B862-26DF-8249-9A74-96A67686CDDD}" type="pres">
      <dgm:prSet presAssocID="{6F37B9D6-44A8-4519-9F5E-605640BE3E62}" presName="thickLine" presStyleLbl="alignNode1" presStyleIdx="7" presStyleCnt="9"/>
      <dgm:spPr/>
    </dgm:pt>
    <dgm:pt modelId="{149AD343-DD2D-134C-BBCD-0DAE20FBD3B8}" type="pres">
      <dgm:prSet presAssocID="{6F37B9D6-44A8-4519-9F5E-605640BE3E62}" presName="horz1" presStyleCnt="0"/>
      <dgm:spPr/>
    </dgm:pt>
    <dgm:pt modelId="{B9D94B9E-FA16-6145-8A61-D8CEA3D6E79C}" type="pres">
      <dgm:prSet presAssocID="{6F37B9D6-44A8-4519-9F5E-605640BE3E62}" presName="tx1" presStyleLbl="revTx" presStyleIdx="7" presStyleCnt="9"/>
      <dgm:spPr/>
      <dgm:t>
        <a:bodyPr/>
        <a:lstStyle/>
        <a:p>
          <a:endParaRPr lang="it-IT"/>
        </a:p>
      </dgm:t>
    </dgm:pt>
    <dgm:pt modelId="{C64F7B4C-FB26-5A4A-8A30-05A77B5B9C85}" type="pres">
      <dgm:prSet presAssocID="{6F37B9D6-44A8-4519-9F5E-605640BE3E62}" presName="vert1" presStyleCnt="0"/>
      <dgm:spPr/>
    </dgm:pt>
    <dgm:pt modelId="{CA9FB061-928B-6F46-A26B-AD5FC105D94B}" type="pres">
      <dgm:prSet presAssocID="{39860B07-D0B8-4FE6-A3CC-BF7C75C0D52A}" presName="thickLine" presStyleLbl="alignNode1" presStyleIdx="8" presStyleCnt="9"/>
      <dgm:spPr/>
    </dgm:pt>
    <dgm:pt modelId="{58BFA5BE-D181-4C48-B3C4-4920B73515A5}" type="pres">
      <dgm:prSet presAssocID="{39860B07-D0B8-4FE6-A3CC-BF7C75C0D52A}" presName="horz1" presStyleCnt="0"/>
      <dgm:spPr/>
    </dgm:pt>
    <dgm:pt modelId="{DB0B9988-D977-5D41-86CF-B76429411F3A}" type="pres">
      <dgm:prSet presAssocID="{39860B07-D0B8-4FE6-A3CC-BF7C75C0D52A}" presName="tx1" presStyleLbl="revTx" presStyleIdx="8" presStyleCnt="9"/>
      <dgm:spPr/>
      <dgm:t>
        <a:bodyPr/>
        <a:lstStyle/>
        <a:p>
          <a:endParaRPr lang="it-IT"/>
        </a:p>
      </dgm:t>
    </dgm:pt>
    <dgm:pt modelId="{C90A06FA-FD29-F04D-AEB9-0F5DFA8D3BBA}" type="pres">
      <dgm:prSet presAssocID="{39860B07-D0B8-4FE6-A3CC-BF7C75C0D52A}" presName="vert1" presStyleCnt="0"/>
      <dgm:spPr/>
    </dgm:pt>
  </dgm:ptLst>
  <dgm:cxnLst>
    <dgm:cxn modelId="{48EBDC03-D261-7347-866D-3C6718C019B1}" type="presOf" srcId="{3E53E77C-AEC2-4C2A-BD54-339906BE6027}" destId="{01A0DBB4-EB81-0544-8A4D-A60821AFC429}" srcOrd="0" destOrd="0" presId="urn:microsoft.com/office/officeart/2008/layout/LinedList"/>
    <dgm:cxn modelId="{41371A85-6198-4264-9705-62DC7EDAC2EE}" srcId="{0DC612B3-9E51-419A-B719-6E8AADA1FBA0}" destId="{4345F7D7-DC4C-48AA-8FC7-5137134D73AE}" srcOrd="4" destOrd="0" parTransId="{E315E838-3D1D-4A11-9102-E019A719BD3A}" sibTransId="{B624694D-10E7-4819-AB96-E7B384A73E16}"/>
    <dgm:cxn modelId="{F9C88887-BC6A-4A0B-994B-22DF67F91DFF}" srcId="{0DC612B3-9E51-419A-B719-6E8AADA1FBA0}" destId="{6F37B9D6-44A8-4519-9F5E-605640BE3E62}" srcOrd="7" destOrd="0" parTransId="{E42CD5BE-D08A-4244-BB52-C85FAFFAEB2D}" sibTransId="{11386F31-52E4-4F31-BC3C-82BD82CEB9B1}"/>
    <dgm:cxn modelId="{5B323031-055F-4A2A-94B7-1940987EE261}" srcId="{0DC612B3-9E51-419A-B719-6E8AADA1FBA0}" destId="{3E53E77C-AEC2-4C2A-BD54-339906BE6027}" srcOrd="5" destOrd="0" parTransId="{B7BD2089-F433-4D06-951A-46D90A289F62}" sibTransId="{FE49C955-5D4E-4FAE-9E04-70423BF193A4}"/>
    <dgm:cxn modelId="{BA688AED-0C4B-5043-9EB9-093583FB68F2}" type="presOf" srcId="{39860B07-D0B8-4FE6-A3CC-BF7C75C0D52A}" destId="{DB0B9988-D977-5D41-86CF-B76429411F3A}" srcOrd="0" destOrd="0" presId="urn:microsoft.com/office/officeart/2008/layout/LinedList"/>
    <dgm:cxn modelId="{7F286384-7D45-7D44-AB23-80C4E3408ED4}" type="presOf" srcId="{0DAFFD1A-A12C-456B-8C7B-7A63276C248C}" destId="{BC64350E-69B5-E14A-B974-3DCB33C0C8E3}" srcOrd="0" destOrd="0" presId="urn:microsoft.com/office/officeart/2008/layout/LinedList"/>
    <dgm:cxn modelId="{0923CADB-76A3-DC40-8F06-18C8D2AFD98D}" type="presOf" srcId="{4345F7D7-DC4C-48AA-8FC7-5137134D73AE}" destId="{6513B1F3-E98D-FE4B-AA6C-022B9EB18BBF}" srcOrd="0" destOrd="0" presId="urn:microsoft.com/office/officeart/2008/layout/LinedList"/>
    <dgm:cxn modelId="{53458929-59D4-483C-850C-8E4E720EAA40}" srcId="{0DC612B3-9E51-419A-B719-6E8AADA1FBA0}" destId="{0DAFFD1A-A12C-456B-8C7B-7A63276C248C}" srcOrd="6" destOrd="0" parTransId="{C87E924E-6855-4305-A4F4-39A4E167CC28}" sibTransId="{39676D3D-0F5B-4A72-8C82-0ABA29D1F264}"/>
    <dgm:cxn modelId="{944B58D3-8060-6747-95A1-D6C338F74EDF}" type="presOf" srcId="{094379FE-29BB-4CB9-B2A8-E6C9564993E9}" destId="{1DD3C866-F38A-9041-B548-D90D4F72C4B7}" srcOrd="0" destOrd="0" presId="urn:microsoft.com/office/officeart/2008/layout/LinedList"/>
    <dgm:cxn modelId="{A8AA7B1E-34AB-433A-B0BE-AFB6893505F3}" srcId="{0DC612B3-9E51-419A-B719-6E8AADA1FBA0}" destId="{673026D0-A874-4EED-A03D-B15AD02C924A}" srcOrd="3" destOrd="0" parTransId="{AA80BA2E-141F-43B2-BF1F-848C3EBAFC1C}" sibTransId="{D64C928B-4069-42BB-9EAC-C716CA79C97C}"/>
    <dgm:cxn modelId="{25E98F39-66A5-4942-8D39-47FF3F182EB4}" type="presOf" srcId="{92383AB1-2DEC-44E6-A020-22C78B272D3C}" destId="{920A3268-66F6-A844-8109-657CE5BFBF50}" srcOrd="0" destOrd="0" presId="urn:microsoft.com/office/officeart/2008/layout/LinedList"/>
    <dgm:cxn modelId="{5223915E-F031-4BE7-AD0C-A8EB245E2024}" srcId="{0DC612B3-9E51-419A-B719-6E8AADA1FBA0}" destId="{39860B07-D0B8-4FE6-A3CC-BF7C75C0D52A}" srcOrd="8" destOrd="0" parTransId="{E7985724-F371-4B7F-9D37-3EA287393F90}" sibTransId="{6E0534EE-0DEA-43C9-A733-B8E4C52F0233}"/>
    <dgm:cxn modelId="{5DFC5263-B26D-403A-8C2A-B3D4DF665D35}" srcId="{0DC612B3-9E51-419A-B719-6E8AADA1FBA0}" destId="{094379FE-29BB-4CB9-B2A8-E6C9564993E9}" srcOrd="0" destOrd="0" parTransId="{11CC0563-C798-46B8-9653-B43A17B0ABDC}" sibTransId="{B13063CD-8111-4F7F-9F92-94076EE50971}"/>
    <dgm:cxn modelId="{53103814-A958-AB48-818D-E85AF07AAD4B}" type="presOf" srcId="{29AA328C-BA88-473B-A41D-FA342B20A363}" destId="{D50F1055-00C9-5B47-8475-226BC3516A85}" srcOrd="0" destOrd="0" presId="urn:microsoft.com/office/officeart/2008/layout/LinedList"/>
    <dgm:cxn modelId="{A4A1F529-B527-514F-B222-DDE2366AA8EE}" type="presOf" srcId="{673026D0-A874-4EED-A03D-B15AD02C924A}" destId="{FD6F82FB-F87B-E346-A6E1-3F8E7937DCF0}" srcOrd="0" destOrd="0" presId="urn:microsoft.com/office/officeart/2008/layout/LinedList"/>
    <dgm:cxn modelId="{EA575C11-1517-5342-87E1-15DFC84BE4ED}" type="presOf" srcId="{6F37B9D6-44A8-4519-9F5E-605640BE3E62}" destId="{B9D94B9E-FA16-6145-8A61-D8CEA3D6E79C}" srcOrd="0" destOrd="0" presId="urn:microsoft.com/office/officeart/2008/layout/LinedList"/>
    <dgm:cxn modelId="{E4220C40-86E5-4B41-9D87-585A625F74DD}" srcId="{0DC612B3-9E51-419A-B719-6E8AADA1FBA0}" destId="{29AA328C-BA88-473B-A41D-FA342B20A363}" srcOrd="1" destOrd="0" parTransId="{5CBA52F7-990C-410E-8BD2-39D68BF99C91}" sibTransId="{403BFF0A-5053-4131-B16B-375DE9860295}"/>
    <dgm:cxn modelId="{8B27F209-7B8C-4815-AEB9-C346499D31B1}" srcId="{0DC612B3-9E51-419A-B719-6E8AADA1FBA0}" destId="{92383AB1-2DEC-44E6-A020-22C78B272D3C}" srcOrd="2" destOrd="0" parTransId="{B82A68DD-CF3E-411F-B565-8DAD785AC685}" sibTransId="{C7DA5192-E972-4988-8959-20E5CCD54DEB}"/>
    <dgm:cxn modelId="{7A357FDF-593B-5446-A847-7E7655944063}" type="presOf" srcId="{0DC612B3-9E51-419A-B719-6E8AADA1FBA0}" destId="{AB23C220-026E-5B46-A2A2-091BF777AC73}" srcOrd="0" destOrd="0" presId="urn:microsoft.com/office/officeart/2008/layout/LinedList"/>
    <dgm:cxn modelId="{1B409DFA-93AD-AA48-A402-E7AEFA7C1905}" type="presParOf" srcId="{AB23C220-026E-5B46-A2A2-091BF777AC73}" destId="{0B657A84-C8C2-4B45-9E18-03440E432026}" srcOrd="0" destOrd="0" presId="urn:microsoft.com/office/officeart/2008/layout/LinedList"/>
    <dgm:cxn modelId="{1EC886DE-07CD-3B4A-B7B0-6537F01FB1F7}" type="presParOf" srcId="{AB23C220-026E-5B46-A2A2-091BF777AC73}" destId="{E14774BB-6686-5743-8A82-011893F02E14}" srcOrd="1" destOrd="0" presId="urn:microsoft.com/office/officeart/2008/layout/LinedList"/>
    <dgm:cxn modelId="{D48FBE5D-9E9D-6540-B39D-725AAF69A89E}" type="presParOf" srcId="{E14774BB-6686-5743-8A82-011893F02E14}" destId="{1DD3C866-F38A-9041-B548-D90D4F72C4B7}" srcOrd="0" destOrd="0" presId="urn:microsoft.com/office/officeart/2008/layout/LinedList"/>
    <dgm:cxn modelId="{0480B3F1-05B0-C542-9EC4-35C0EEE1DBC8}" type="presParOf" srcId="{E14774BB-6686-5743-8A82-011893F02E14}" destId="{E2A8B1B0-0866-B248-AE5B-C57582C3CEFE}" srcOrd="1" destOrd="0" presId="urn:microsoft.com/office/officeart/2008/layout/LinedList"/>
    <dgm:cxn modelId="{B4950F1B-4246-A94C-8761-12D16369073F}" type="presParOf" srcId="{AB23C220-026E-5B46-A2A2-091BF777AC73}" destId="{1288C2BC-9030-2346-A48A-897D7E8C2DD9}" srcOrd="2" destOrd="0" presId="urn:microsoft.com/office/officeart/2008/layout/LinedList"/>
    <dgm:cxn modelId="{E21CB67C-EFCC-9149-8C5F-7E65B9B5E1D4}" type="presParOf" srcId="{AB23C220-026E-5B46-A2A2-091BF777AC73}" destId="{02EF05DC-2B42-5347-829D-E4C58E8F975A}" srcOrd="3" destOrd="0" presId="urn:microsoft.com/office/officeart/2008/layout/LinedList"/>
    <dgm:cxn modelId="{3CD3E7B8-A9DC-4442-9A6F-2E3072F534DA}" type="presParOf" srcId="{02EF05DC-2B42-5347-829D-E4C58E8F975A}" destId="{D50F1055-00C9-5B47-8475-226BC3516A85}" srcOrd="0" destOrd="0" presId="urn:microsoft.com/office/officeart/2008/layout/LinedList"/>
    <dgm:cxn modelId="{8B687F15-F281-454B-A179-2A2171F0D71C}" type="presParOf" srcId="{02EF05DC-2B42-5347-829D-E4C58E8F975A}" destId="{3E4B398D-1457-824C-97A5-80546E6C1D8D}" srcOrd="1" destOrd="0" presId="urn:microsoft.com/office/officeart/2008/layout/LinedList"/>
    <dgm:cxn modelId="{9E315761-C7FD-9341-85A3-F9E5E23A2D85}" type="presParOf" srcId="{AB23C220-026E-5B46-A2A2-091BF777AC73}" destId="{17FF9121-2F6F-D54F-96D0-4FA5B70BBBA4}" srcOrd="4" destOrd="0" presId="urn:microsoft.com/office/officeart/2008/layout/LinedList"/>
    <dgm:cxn modelId="{6F427C95-76F5-8644-83AC-B49D4E852AE7}" type="presParOf" srcId="{AB23C220-026E-5B46-A2A2-091BF777AC73}" destId="{D309AE03-4D3E-364B-BF75-5A25DFC3141C}" srcOrd="5" destOrd="0" presId="urn:microsoft.com/office/officeart/2008/layout/LinedList"/>
    <dgm:cxn modelId="{4F2AF6A5-305D-5C45-9ABF-2E827A3FBFA3}" type="presParOf" srcId="{D309AE03-4D3E-364B-BF75-5A25DFC3141C}" destId="{920A3268-66F6-A844-8109-657CE5BFBF50}" srcOrd="0" destOrd="0" presId="urn:microsoft.com/office/officeart/2008/layout/LinedList"/>
    <dgm:cxn modelId="{34EA393F-184D-444B-A610-78D86D88DE03}" type="presParOf" srcId="{D309AE03-4D3E-364B-BF75-5A25DFC3141C}" destId="{F53CF58A-37C4-614E-87CB-4DDB58C27253}" srcOrd="1" destOrd="0" presId="urn:microsoft.com/office/officeart/2008/layout/LinedList"/>
    <dgm:cxn modelId="{4305D7E5-7FEC-654C-868C-E35AB8DCB94D}" type="presParOf" srcId="{AB23C220-026E-5B46-A2A2-091BF777AC73}" destId="{85AD20CF-70FF-4441-A632-F99674F8055F}" srcOrd="6" destOrd="0" presId="urn:microsoft.com/office/officeart/2008/layout/LinedList"/>
    <dgm:cxn modelId="{0B88C195-8A71-E34A-A21D-6FEB133D95AD}" type="presParOf" srcId="{AB23C220-026E-5B46-A2A2-091BF777AC73}" destId="{EB85A8DE-248F-AB4B-B52C-79F2C838EB9D}" srcOrd="7" destOrd="0" presId="urn:microsoft.com/office/officeart/2008/layout/LinedList"/>
    <dgm:cxn modelId="{CFABE3A1-E4BA-BF41-BD56-DC50843972B8}" type="presParOf" srcId="{EB85A8DE-248F-AB4B-B52C-79F2C838EB9D}" destId="{FD6F82FB-F87B-E346-A6E1-3F8E7937DCF0}" srcOrd="0" destOrd="0" presId="urn:microsoft.com/office/officeart/2008/layout/LinedList"/>
    <dgm:cxn modelId="{D493BE38-35C6-3E47-8959-68FC04DBAB65}" type="presParOf" srcId="{EB85A8DE-248F-AB4B-B52C-79F2C838EB9D}" destId="{453429AF-2410-6F46-8472-D05D670FF0ED}" srcOrd="1" destOrd="0" presId="urn:microsoft.com/office/officeart/2008/layout/LinedList"/>
    <dgm:cxn modelId="{98AF8D21-44C3-2C4D-A174-56B41425F3C6}" type="presParOf" srcId="{AB23C220-026E-5B46-A2A2-091BF777AC73}" destId="{055F4DAA-F9B3-0D4C-AF9D-380A28240949}" srcOrd="8" destOrd="0" presId="urn:microsoft.com/office/officeart/2008/layout/LinedList"/>
    <dgm:cxn modelId="{99CC48C1-A922-E44C-9B5F-27E7837920A5}" type="presParOf" srcId="{AB23C220-026E-5B46-A2A2-091BF777AC73}" destId="{0140CBAB-5C03-5247-8FED-C57FEEA9833D}" srcOrd="9" destOrd="0" presId="urn:microsoft.com/office/officeart/2008/layout/LinedList"/>
    <dgm:cxn modelId="{672AB188-6CC1-7142-9949-E9869349B089}" type="presParOf" srcId="{0140CBAB-5C03-5247-8FED-C57FEEA9833D}" destId="{6513B1F3-E98D-FE4B-AA6C-022B9EB18BBF}" srcOrd="0" destOrd="0" presId="urn:microsoft.com/office/officeart/2008/layout/LinedList"/>
    <dgm:cxn modelId="{9D981E1D-5EB9-114A-A21A-A0CD51C33DD2}" type="presParOf" srcId="{0140CBAB-5C03-5247-8FED-C57FEEA9833D}" destId="{81904490-8C62-8F41-851D-5762C3868193}" srcOrd="1" destOrd="0" presId="urn:microsoft.com/office/officeart/2008/layout/LinedList"/>
    <dgm:cxn modelId="{C41CFEDB-4057-614B-8C03-41D594025AD8}" type="presParOf" srcId="{AB23C220-026E-5B46-A2A2-091BF777AC73}" destId="{CE46B88C-ED40-1B46-8FD1-F92DF6DA3162}" srcOrd="10" destOrd="0" presId="urn:microsoft.com/office/officeart/2008/layout/LinedList"/>
    <dgm:cxn modelId="{D4C08777-4533-E74D-AA3B-F0FFAAC14459}" type="presParOf" srcId="{AB23C220-026E-5B46-A2A2-091BF777AC73}" destId="{5313453F-1894-B241-A02D-A97A1CDC3D61}" srcOrd="11" destOrd="0" presId="urn:microsoft.com/office/officeart/2008/layout/LinedList"/>
    <dgm:cxn modelId="{A4862C32-65BE-0846-B19F-04E83B4161A9}" type="presParOf" srcId="{5313453F-1894-B241-A02D-A97A1CDC3D61}" destId="{01A0DBB4-EB81-0544-8A4D-A60821AFC429}" srcOrd="0" destOrd="0" presId="urn:microsoft.com/office/officeart/2008/layout/LinedList"/>
    <dgm:cxn modelId="{B420F8D6-CF0B-E642-A151-CD2C07F01DBB}" type="presParOf" srcId="{5313453F-1894-B241-A02D-A97A1CDC3D61}" destId="{4150439F-8A4B-224B-B1DF-F26D67039AD3}" srcOrd="1" destOrd="0" presId="urn:microsoft.com/office/officeart/2008/layout/LinedList"/>
    <dgm:cxn modelId="{6A98A86F-580D-1E4D-9E12-DE452678AE67}" type="presParOf" srcId="{AB23C220-026E-5B46-A2A2-091BF777AC73}" destId="{578E44C6-6E2C-D842-940A-D2DB5A70C473}" srcOrd="12" destOrd="0" presId="urn:microsoft.com/office/officeart/2008/layout/LinedList"/>
    <dgm:cxn modelId="{74B2B5D7-BF96-DA4E-82E8-4908D0815808}" type="presParOf" srcId="{AB23C220-026E-5B46-A2A2-091BF777AC73}" destId="{46FE1011-7913-D64B-8439-429193B8CD58}" srcOrd="13" destOrd="0" presId="urn:microsoft.com/office/officeart/2008/layout/LinedList"/>
    <dgm:cxn modelId="{B05CDD8A-3DC6-6941-836F-31B708D8DE16}" type="presParOf" srcId="{46FE1011-7913-D64B-8439-429193B8CD58}" destId="{BC64350E-69B5-E14A-B974-3DCB33C0C8E3}" srcOrd="0" destOrd="0" presId="urn:microsoft.com/office/officeart/2008/layout/LinedList"/>
    <dgm:cxn modelId="{2B2F8EDA-ED9C-A649-BF2D-FEB09A736F7A}" type="presParOf" srcId="{46FE1011-7913-D64B-8439-429193B8CD58}" destId="{5CE73032-80C9-7B40-BC5F-2F099393C976}" srcOrd="1" destOrd="0" presId="urn:microsoft.com/office/officeart/2008/layout/LinedList"/>
    <dgm:cxn modelId="{B86A5765-3569-F248-8450-06E92805F484}" type="presParOf" srcId="{AB23C220-026E-5B46-A2A2-091BF777AC73}" destId="{3041B862-26DF-8249-9A74-96A67686CDDD}" srcOrd="14" destOrd="0" presId="urn:microsoft.com/office/officeart/2008/layout/LinedList"/>
    <dgm:cxn modelId="{CFD7BB93-6F9D-E742-AFB7-170E35D40861}" type="presParOf" srcId="{AB23C220-026E-5B46-A2A2-091BF777AC73}" destId="{149AD343-DD2D-134C-BBCD-0DAE20FBD3B8}" srcOrd="15" destOrd="0" presId="urn:microsoft.com/office/officeart/2008/layout/LinedList"/>
    <dgm:cxn modelId="{EC12092D-6CBB-C345-9F71-01A7BEE85684}" type="presParOf" srcId="{149AD343-DD2D-134C-BBCD-0DAE20FBD3B8}" destId="{B9D94B9E-FA16-6145-8A61-D8CEA3D6E79C}" srcOrd="0" destOrd="0" presId="urn:microsoft.com/office/officeart/2008/layout/LinedList"/>
    <dgm:cxn modelId="{95400D33-D9B3-DD44-9672-DBC7377969D4}" type="presParOf" srcId="{149AD343-DD2D-134C-BBCD-0DAE20FBD3B8}" destId="{C64F7B4C-FB26-5A4A-8A30-05A77B5B9C85}" srcOrd="1" destOrd="0" presId="urn:microsoft.com/office/officeart/2008/layout/LinedList"/>
    <dgm:cxn modelId="{97F5241F-5243-4640-8725-FB6BCA31A905}" type="presParOf" srcId="{AB23C220-026E-5B46-A2A2-091BF777AC73}" destId="{CA9FB061-928B-6F46-A26B-AD5FC105D94B}" srcOrd="16" destOrd="0" presId="urn:microsoft.com/office/officeart/2008/layout/LinedList"/>
    <dgm:cxn modelId="{9CCE3686-B386-B042-8BA2-C3B87D60B4E3}" type="presParOf" srcId="{AB23C220-026E-5B46-A2A2-091BF777AC73}" destId="{58BFA5BE-D181-4C48-B3C4-4920B73515A5}" srcOrd="17" destOrd="0" presId="urn:microsoft.com/office/officeart/2008/layout/LinedList"/>
    <dgm:cxn modelId="{89A9C40A-9496-E94B-B79F-C64C1B2537AB}" type="presParOf" srcId="{58BFA5BE-D181-4C48-B3C4-4920B73515A5}" destId="{DB0B9988-D977-5D41-86CF-B76429411F3A}" srcOrd="0" destOrd="0" presId="urn:microsoft.com/office/officeart/2008/layout/LinedList"/>
    <dgm:cxn modelId="{E17DAE8C-24DD-5040-9661-FD6D7E0E117E}" type="presParOf" srcId="{58BFA5BE-D181-4C48-B3C4-4920B73515A5}" destId="{C90A06FA-FD29-F04D-AEB9-0F5DFA8D3B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57A84-C8C2-4B45-9E18-03440E432026}">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3C866-F38A-9041-B548-D90D4F72C4B7}">
      <dsp:nvSpPr>
        <dsp:cNvPr id="0" name=""/>
        <dsp:cNvSpPr/>
      </dsp:nvSpPr>
      <dsp:spPr>
        <a:xfrm>
          <a:off x="0" y="623"/>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a:t>Studiare la  distribuzione della variabile </a:t>
          </a:r>
          <a:r>
            <a:rPr lang="it-IT" sz="1500" i="1" kern="1200" dirty="0" smtClean="0"/>
            <a:t>TASSO DI MIGRAZIONE </a:t>
          </a:r>
          <a:endParaRPr lang="en-US" sz="1500" kern="1200" dirty="0"/>
        </a:p>
      </dsp:txBody>
      <dsp:txXfrm>
        <a:off x="0" y="623"/>
        <a:ext cx="6492875" cy="567128"/>
      </dsp:txXfrm>
    </dsp:sp>
    <dsp:sp modelId="{1288C2BC-9030-2346-A48A-897D7E8C2DD9}">
      <dsp:nvSpPr>
        <dsp:cNvPr id="0" name=""/>
        <dsp:cNvSpPr/>
      </dsp:nvSpPr>
      <dsp:spPr>
        <a:xfrm>
          <a:off x="0" y="567751"/>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F1055-00C9-5B47-8475-226BC3516A85}">
      <dsp:nvSpPr>
        <dsp:cNvPr id="0" name=""/>
        <dsp:cNvSpPr/>
      </dsp:nvSpPr>
      <dsp:spPr>
        <a:xfrm>
          <a:off x="0" y="567751"/>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smtClean="0"/>
            <a:t>Proporre un’analisi statistica descrittiva del Tasso di migrazione</a:t>
          </a:r>
          <a:endParaRPr lang="en-US" sz="1500" kern="1200" dirty="0"/>
        </a:p>
      </dsp:txBody>
      <dsp:txXfrm>
        <a:off x="0" y="567751"/>
        <a:ext cx="6492875" cy="567128"/>
      </dsp:txXfrm>
    </dsp:sp>
    <dsp:sp modelId="{17FF9121-2F6F-D54F-96D0-4FA5B70BBBA4}">
      <dsp:nvSpPr>
        <dsp:cNvPr id="0" name=""/>
        <dsp:cNvSpPr/>
      </dsp:nvSpPr>
      <dsp:spPr>
        <a:xfrm>
          <a:off x="0" y="1134879"/>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A3268-66F6-A844-8109-657CE5BFBF50}">
      <dsp:nvSpPr>
        <dsp:cNvPr id="0" name=""/>
        <dsp:cNvSpPr/>
      </dsp:nvSpPr>
      <dsp:spPr>
        <a:xfrm>
          <a:off x="0" y="1134879"/>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a:t>Utilizzare la procedura stepwise per </a:t>
          </a:r>
          <a:r>
            <a:rPr lang="it-IT" sz="1500" i="1" kern="1200" dirty="0" smtClean="0"/>
            <a:t>la selezione delle </a:t>
          </a:r>
          <a:r>
            <a:rPr lang="it-IT" sz="1500" i="1" kern="1200" dirty="0"/>
            <a:t>covariate da utilizzare per l’analisi di regressione lineare </a:t>
          </a:r>
          <a:r>
            <a:rPr lang="it-IT" sz="1500" i="1" kern="1200" dirty="0" smtClean="0"/>
            <a:t>multipla</a:t>
          </a:r>
          <a:endParaRPr lang="en-US" sz="1500" kern="1200" dirty="0"/>
        </a:p>
      </dsp:txBody>
      <dsp:txXfrm>
        <a:off x="0" y="1134879"/>
        <a:ext cx="6492875" cy="567128"/>
      </dsp:txXfrm>
    </dsp:sp>
    <dsp:sp modelId="{85AD20CF-70FF-4441-A632-F99674F8055F}">
      <dsp:nvSpPr>
        <dsp:cNvPr id="0" name=""/>
        <dsp:cNvSpPr/>
      </dsp:nvSpPr>
      <dsp:spPr>
        <a:xfrm>
          <a:off x="0" y="1702007"/>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6F82FB-F87B-E346-A6E1-3F8E7937DCF0}">
      <dsp:nvSpPr>
        <dsp:cNvPr id="0" name=""/>
        <dsp:cNvSpPr/>
      </dsp:nvSpPr>
      <dsp:spPr>
        <a:xfrm>
          <a:off x="0" y="1702007"/>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n-US" sz="1500" kern="1200" dirty="0"/>
        </a:p>
      </dsp:txBody>
      <dsp:txXfrm>
        <a:off x="0" y="1702007"/>
        <a:ext cx="6492875" cy="567128"/>
      </dsp:txXfrm>
    </dsp:sp>
    <dsp:sp modelId="{055F4DAA-F9B3-0D4C-AF9D-380A28240949}">
      <dsp:nvSpPr>
        <dsp:cNvPr id="0" name=""/>
        <dsp:cNvSpPr/>
      </dsp:nvSpPr>
      <dsp:spPr>
        <a:xfrm>
          <a:off x="0" y="226913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3B1F3-E98D-FE4B-AA6C-022B9EB18BBF}">
      <dsp:nvSpPr>
        <dsp:cNvPr id="0" name=""/>
        <dsp:cNvSpPr/>
      </dsp:nvSpPr>
      <dsp:spPr>
        <a:xfrm>
          <a:off x="0" y="2275379"/>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smtClean="0"/>
            <a:t>Scegliere un’opportuna configurazione di matrice </a:t>
          </a:r>
          <a:r>
            <a:rPr lang="it-IT" sz="1500" i="1" kern="1200" dirty="0"/>
            <a:t>dei pesi </a:t>
          </a:r>
          <a:r>
            <a:rPr lang="it-IT" sz="1500" i="1" kern="1200" dirty="0" smtClean="0"/>
            <a:t>spaziali</a:t>
          </a:r>
          <a:endParaRPr lang="en-US" sz="1500" kern="1200" dirty="0"/>
        </a:p>
      </dsp:txBody>
      <dsp:txXfrm>
        <a:off x="0" y="2275379"/>
        <a:ext cx="6492875" cy="567128"/>
      </dsp:txXfrm>
    </dsp:sp>
    <dsp:sp modelId="{CE46B88C-ED40-1B46-8FD1-F92DF6DA3162}">
      <dsp:nvSpPr>
        <dsp:cNvPr id="0" name=""/>
        <dsp:cNvSpPr/>
      </dsp:nvSpPr>
      <dsp:spPr>
        <a:xfrm>
          <a:off x="0" y="283626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0DBB4-EB81-0544-8A4D-A60821AFC429}">
      <dsp:nvSpPr>
        <dsp:cNvPr id="0" name=""/>
        <dsp:cNvSpPr/>
      </dsp:nvSpPr>
      <dsp:spPr>
        <a:xfrm>
          <a:off x="0" y="2836264"/>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smtClean="0"/>
            <a:t>Calcolare gli indici di autocorrelazione spaziale globale</a:t>
          </a:r>
          <a:endParaRPr lang="en-US" sz="1500" kern="1200" dirty="0"/>
        </a:p>
      </dsp:txBody>
      <dsp:txXfrm>
        <a:off x="0" y="2836264"/>
        <a:ext cx="6492875" cy="567128"/>
      </dsp:txXfrm>
    </dsp:sp>
    <dsp:sp modelId="{578E44C6-6E2C-D842-940A-D2DB5A70C473}">
      <dsp:nvSpPr>
        <dsp:cNvPr id="0" name=""/>
        <dsp:cNvSpPr/>
      </dsp:nvSpPr>
      <dsp:spPr>
        <a:xfrm>
          <a:off x="0" y="340339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4350E-69B5-E14A-B974-3DCB33C0C8E3}">
      <dsp:nvSpPr>
        <dsp:cNvPr id="0" name=""/>
        <dsp:cNvSpPr/>
      </dsp:nvSpPr>
      <dsp:spPr>
        <a:xfrm>
          <a:off x="0" y="3403392"/>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smtClean="0"/>
            <a:t>Calcolare i LISA </a:t>
          </a:r>
          <a:endParaRPr lang="en-US" sz="1500" kern="1200" dirty="0"/>
        </a:p>
      </dsp:txBody>
      <dsp:txXfrm>
        <a:off x="0" y="3403392"/>
        <a:ext cx="6492875" cy="567128"/>
      </dsp:txXfrm>
    </dsp:sp>
    <dsp:sp modelId="{3041B862-26DF-8249-9A74-96A67686CDDD}">
      <dsp:nvSpPr>
        <dsp:cNvPr id="0" name=""/>
        <dsp:cNvSpPr/>
      </dsp:nvSpPr>
      <dsp:spPr>
        <a:xfrm>
          <a:off x="0" y="397052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94B9E-FA16-6145-8A61-D8CEA3D6E79C}">
      <dsp:nvSpPr>
        <dsp:cNvPr id="0" name=""/>
        <dsp:cNvSpPr/>
      </dsp:nvSpPr>
      <dsp:spPr>
        <a:xfrm>
          <a:off x="0" y="3970520"/>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smtClean="0"/>
            <a:t>Eseguire gli LM Test per la scelta dei modelli di regressione spaziale</a:t>
          </a:r>
          <a:endParaRPr lang="en-US" sz="1500" kern="1200" dirty="0"/>
        </a:p>
      </dsp:txBody>
      <dsp:txXfrm>
        <a:off x="0" y="3970520"/>
        <a:ext cx="6492875" cy="567128"/>
      </dsp:txXfrm>
    </dsp:sp>
    <dsp:sp modelId="{CA9FB061-928B-6F46-A26B-AD5FC105D94B}">
      <dsp:nvSpPr>
        <dsp:cNvPr id="0" name=""/>
        <dsp:cNvSpPr/>
      </dsp:nvSpPr>
      <dsp:spPr>
        <a:xfrm>
          <a:off x="0" y="4537648"/>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B9988-D977-5D41-86CF-B76429411F3A}">
      <dsp:nvSpPr>
        <dsp:cNvPr id="0" name=""/>
        <dsp:cNvSpPr/>
      </dsp:nvSpPr>
      <dsp:spPr>
        <a:xfrm>
          <a:off x="0" y="4537648"/>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i="1" kern="1200" dirty="0" smtClean="0"/>
            <a:t>Confrontare i modelli spaziali stimati e discutere i risultati</a:t>
          </a:r>
          <a:endParaRPr lang="en-US" sz="1500" kern="1200" dirty="0"/>
        </a:p>
      </dsp:txBody>
      <dsp:txXfrm>
        <a:off x="0" y="4537648"/>
        <a:ext cx="6492875" cy="5671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16:25:56.8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20500 10192 16383 0 0,'5'0'0'0'0,"6"0"0"0"0,7 0 0 0 0,9 0 0 0 0,5 0 0 0 0,8 0 0 0 0,0 0 0 0 0,0 0 0 0 0,-3 0 0 0 0,-3 0 0 0 0,3 0 0 0 0,0 0 0 0 0,-2 0 0 0 0,-1 0 0 0 0,-3 0 0 0 0,0 0 0 0 0,-2 0 0 0 0,5 0 0 0 0,0 0 0 0 0,1 0 0 0 0,-2 0 0 0 0,-1 0 0 0 0,-2 0 0 0 0,0 0 0 0 0,-1 0 0 0 0,0 0 0 0 0,4 0 0 0 0,2 0 0 0 0,-1 5 0 0 0,0 1 0 0 0,-2 5 0 0 0,3 1 0 0 0,1-3 0 0 0,0-2 0 0 0,-3-2 0 0 0,-1-2 0 0 0,4-2 0 0 0,0-1 0 0 0,-1 0 0 0 0,-7 4 0 0 0,2 2 0 0 0,1 5 0 0 0,0 0 0 0 0,-1-1 0 0 0,0-3 0 0 0,-1-3 0 0 0,0-1 0 0 0,0-2 0 0 0,0-1 0 0 0,-6 5 0 0 0,-1 1 0 0 0,1 0 0 0 0,0-2 0 0 0,-3-1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16:26:03.9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27273 5803 16383 0 0,'5'0'0'0'0,"6"0"0"0"0,7 0 0 0 0,4 0 0 0 0,4 0 0 0 0,3 0 0 0 0,5 0 0 0 0,2 0 0 0 0,5 0 0 0 0,0 0 0 0 0,-2 0 0 0 0,2 0 0 0 0,-1 0 0 0 0,-2-5 0 0 0,-4-1 0 0 0,-2 0 0 0 0,3 1 0 0 0,1 1 0 0 0,-1 2 0 0 0,-2 2 0 0 0,-1-1 0 0 0,3 1 0 0 0,1 1 0 0 0,-1-1 0 0 0,-2 0 0 0 0,-1-4 0 0 0,-2-3 0 0 0,0 1 0 0 0,4 1 0 0 0,0 2 0 0 0,1 1 0 0 0,-2 0 0 0 0,-1 2 0 0 0,-1 0 0 0 0,-2 0 0 0 0,0 0 0 0 0,0 1 0 0 0,-1-1 0 0 0,1 0 0 0 0,-1 0 0 0 0,0 0 0 0 0,0 0 0 0 0,0 0 0 0 0,1 0 0 0 0,-1 0 0 0 0,6 0 0 0 0,1 0 0 0 0,0 0 0 0 0,-2 0 0 0 0,0 0 0 0 0,-3 0 0 0 0,0 0 0 0 0,-1 0 0 0 0,0 0 0 0 0,-1 0 0 0 0,-4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16:30:47.20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20098 13064 16383 0 0,'5'0'0'0'0,"6"0"0"0"0,6 0 0 0 0,6 0 0 0 0,3 0 0 0 0,-3-4 0 0 0,0-3 0 0 0,1 1 0 0 0,1 1 0 0 0,1 1 0 0 0,6 2 0 0 0,2 1 0 0 0,1 1 0 0 0,-1 0 0 0 0,-2 0 0 0 0,-1 0 0 0 0,-1 0 0 0 0,-1 1 0 0 0,0-1 0 0 0,-1 0 0 0 0,1 0 0 0 0,-1 0 0 0 0,0-5 0 0 0,1-1 0 0 0,-1-1 0 0 0,1 2 0 0 0,-1 2 0 0 0,1 1 0 0 0,0 0 0 0 0,-1 2 0 0 0,1 0 0 0 0,0 0 0 0 0,-1 0 0 0 0,1 1 0 0 0,-1-1 0 0 0,1 0 0 0 0,0 0 0 0 0,-1 0 0 0 0,1 0 0 0 0,-1 0 0 0 0,1 0 0 0 0,0 0 0 0 0,-6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16:30:50.8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13981 14205 16383 0 0,'4'0'0'0'0,"13"0"0"0"0,11 0 0 0 0,12 0 0 0 0,4 0 0 0 0,-1 0 0 0 0,-3 0 0 0 0,-3 0 0 0 0,-4 0 0 0 0,-1 0 0 0 0,-3 0 0 0 0,0 0 0 0 0,-1 0 0 0 0,0 0 0 0 0,0 0 0 0 0,0 0 0 0 0,0 0 0 0 0,1 0 0 0 0,-1 0 0 0 0,1 0 0 0 0,-1 0 0 0 0,1 0 0 0 0,0 0 0 0 0,4 0 0 0 0,2 0 0 0 0,0 0 0 0 0,-1 0 0 0 0,-2 0 0 0 0,-1 0 0 0 0,-2 0 0 0 0,0 0 0 0 0,0 0 0 0 0,-1 0 0 0 0,1 0 0 0 0,-1 0 0 0 0,-4-6 0 0 0,-2-1 0 0 0,5 0 0 0 0,8 1 0 0 0,2 2 0 0 0,1 1 0 0 0,-2 2 0 0 0,-2 0 0 0 0,-2 1 0 0 0,-2 0 0 0 0,0 1 0 0 0,-2-1 0 0 0,1 0 0 0 0,-1 0 0 0 0,0 0 0 0 0,0 0 0 0 0,1 0 0 0 0,-1 0 0 0 0,1 0 0 0 0,-1 0 0 0 0,1 0 0 0 0,-1 0 0 0 0,1 0 0 0 0,0 0 0 0 0,-1 0 0 0 0,1 0 0 0 0,-1 0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1:42:59.93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10340 10827 16383 0 0,'5'0'0'0'0,"8"0"0"0"0,6 0 0 0 0,5 0 0 0 0,4 0 0 0 0,3 0 0 0 0,1 0 0 0 0,0 6 0 0 0,1 2 0 0 0,-1 0 0 0 0,0-2 0 0 0,0-1 0 0 0,-1-3 0 0 0,6 1 0 0 0,1-3 0 0 0,0 0 0 0 0,-2 0 0 0 0,-1 0 0 0 0,-1-1 0 0 0,-2 1 0 0 0,0 0 0 0 0,-1 0 0 0 0,0 0 0 0 0,0 0 0 0 0,-1 0 0 0 0,1 0 0 0 0,0 0 0 0 0,0 0 0 0 0,0 0 0 0 0,0 0 0 0 0,0 0 0 0 0,0 0 0 0 0,0 0 0 0 0,0 0 0 0 0,0 0 0 0 0,0 0 0 0 0,0 0 0 0 0,0 0 0 0 0,1 0 0 0 0,-1 0 0 0 0,0 0 0 0 0,0 0 0 0 0,0 0 0 0 0,0 0 0 0 0,0 0 0 0 0,0 0 0 0 0,1 0 0 0 0,-1 0 0 0 0,0 0 0 0 0,0 0 0 0 0,0 0 0 0 0,0 0 0 0 0,0 0 0 0 0,1 0 0 0 0,-1 0 0 0 0,0 0 0 0 0,0 0 0 0 0,0 0 0 0 0,0 0 0 0 0,-5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1:42:59.9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10107 8542 16383 0 0,'4'0'0'0'0,"7"0"0"0"0,8 0 0 0 0,7 0 0 0 0,2-30 0 0 0,1-11 0 0 0,-1 0 0 0 0,0 6 0 0 0,0 17 0 0 0,-2 1 0 0 0,0 11 0 0 0,-1 0 0 0 0,0 6 0 0 0,0 6 0 0 0,0-6 0 0 0,0 0 0 0 0,0 0 0 0 0,0 6 0 0 0,0-6 0 0 0,0 0 0 0 0,0 0 0 0 0,1 0 0 0 0,-1 0 0 0 0,0 0 0 0 0,0 0 0 0 0,4 0 0 0 0,3 0 0 0 0,2 0 0 0 0,0 0 0 0 0,0 0 0 0 0,-3 0 0 0 0,-2 0 0 0 0,-1 0 0 0 0,-1 0 0 0 0,-2 0 0 0 0,0 0 0 0 0,-1 0 0 0 0,1 0 0 0 0,0 0 0 0 0,-1 0 0 0 0,1 0 0 0 0,0 0 0 0 0,5 0 0 0 0,0 0 0 0 0,1 0 0 0 0,-2 0 0 0 0,-1 0 0 0 0,0 0 0 0 0,-2 0 0 0 0,-1 0 0 0 0,0 0 0 0 0,0 0 0 0 0,0 0 0 0 0,0 0 0 0 0,-4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1:42:59.9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10086 13515 16383 0 0,'5'0'0'0'0,"8"0"0"0"0,6 0 0 0 0,5 5 0 0 0,-1 8 0 0 0,1 0 0 0 0,1-2 0 0 0,2-1 0 0 0,2-4 0 0 0,1-2 0 0 0,0-3 0 0 0,1 0 0 0 0,1-1 0 0 0,-1-1 0 0 0,1 1 0 0 0,-1-1 0 0 0,0 1 0 0 0,1-1 0 0 0,-1 1 0 0 0,0 0 0 0 0,0 0 0 0 0,0 0 0 0 0,0 0 0 0 0,0 0 0 0 0,1 0 0 0 0,-1 0 0 0 0,-1 0 0 0 0,1 0 0 0 0,0 0 0 0 0,5 0 0 0 0,3 0 0 0 0,-2 0 0 0 0,0 0 0 0 0,-2 0 0 0 0,4 0 0 0 0,0 0 0 0 0,0 0 0 0 0,-3 0 0 0 0,-1 0 0 0 0,-2 0 0 0 0,-1 0 0 0 0,0 0 0 0 0,-1 0 0 0 0,-1 0 0 0 0,1 0 0 0 0,0 0 0 0 0,0 0 0 0 0,0 0 0 0 0,-5 0 0 0 0</inkml:trace>
</inkml:ink>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448B07-2C06-4CF2-8E91-F7385E71E2CB}" type="datetimeFigureOut">
              <a:rPr lang="en-US" dirty="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‹N›</a:t>
            </a:fld>
            <a:endParaRPr lang="en-US"/>
          </a:p>
        </p:txBody>
      </p:sp>
    </p:spTree>
    <p:extLst>
      <p:ext uri="{BB962C8B-B14F-4D97-AF65-F5344CB8AC3E}">
        <p14:creationId xmlns:p14="http://schemas.microsoft.com/office/powerpoint/2010/main" val="96448213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69D4-B020-4602-B87C-B094679675DF}" type="datetimeFigureOut">
              <a:rPr lang="en-US" dirty="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302228527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C11EA-3D59-4DFE-9385-0A032B3191AF}" type="datetimeFigureOut">
              <a:rPr lang="en-US" dirty="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28948637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C1757-194C-947F-310B-A9E7D15275F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04A7725-6195-582B-1F9B-D77604534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D361A2E-D1AB-E036-E167-8ADD9011AC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BAAFB9BF-A1D6-CAD0-90D6-C122D61D00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22022AC8-BFAD-6900-A3AB-4CA02D67A7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68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1C98C-3369-B8E0-7C5B-0FF60F08BEE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1A5E42-068C-9151-E6C9-E21CDF55E66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5A6469-DD7B-4AE4-0648-55DAB5412E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9232E70A-CBFA-0E03-237B-EA7954248E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BBD46610-040A-03A5-3B66-43E4395A26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62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8AA7B-52C4-2B08-A467-8C03A665F57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CC62157-B57A-C7C8-D5FE-E1E602592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7706EFD-CF87-B4C4-A0E2-68FFE982AC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2C17BAEC-FDCA-DC24-EBFA-2A5BF891FF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43D91364-2B12-4100-A009-432B517F2B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31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95C752-69F3-675F-F955-225E1B82B8F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CA81A7-3294-53E4-6A89-1F5EFD48A3C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6373BEB-7137-6381-C00F-16B07E07F27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13CA215-710A-F286-83A0-8BE601125C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80CBF23A-C18E-F0AD-8608-219613DD9F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9A70D20A-0C92-BBAC-958B-09C35BC484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0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D28095-7B9C-8E4C-D194-8578F44B0D0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DC9880-14F9-819D-3E31-464CED3D0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6E5C8EE-22D8-F697-AD3B-C3B20D04A04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C134D4A-18A7-0A40-83C1-598C2399D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AFF128E-63B8-FF0B-9F5D-FCBE463314B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CFFDCA2-225A-2854-121E-E0A29473E6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a:extLst>
              <a:ext uri="{FF2B5EF4-FFF2-40B4-BE49-F238E27FC236}">
                <a16:creationId xmlns:a16="http://schemas.microsoft.com/office/drawing/2014/main" id="{54B4F6AE-2E72-723F-3119-843E70AFC7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a:extLst>
              <a:ext uri="{FF2B5EF4-FFF2-40B4-BE49-F238E27FC236}">
                <a16:creationId xmlns:a16="http://schemas.microsoft.com/office/drawing/2014/main" id="{FA3338FE-1A05-DCA2-4C5B-1D83999F0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1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5B6AD1-CABD-AE14-24A7-3C6D70CA338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F72B503-41F4-4D96-4667-A67E4EF878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a:extLst>
              <a:ext uri="{FF2B5EF4-FFF2-40B4-BE49-F238E27FC236}">
                <a16:creationId xmlns:a16="http://schemas.microsoft.com/office/drawing/2014/main" id="{9B9EAE21-FF44-A63E-E319-C7BE505066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a:extLst>
              <a:ext uri="{FF2B5EF4-FFF2-40B4-BE49-F238E27FC236}">
                <a16:creationId xmlns:a16="http://schemas.microsoft.com/office/drawing/2014/main" id="{C41AA347-0FD9-44CD-C7F8-4F4F56F279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53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C49087-9BA0-13F6-CC92-51C57E9665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a:extLst>
              <a:ext uri="{FF2B5EF4-FFF2-40B4-BE49-F238E27FC236}">
                <a16:creationId xmlns:a16="http://schemas.microsoft.com/office/drawing/2014/main" id="{75F7CE65-06DD-5355-5F26-6A0D26CE8F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84B2B6C1-F705-8189-CDC8-61437D6DD5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04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105833-B52E-AFD9-B61E-E8B00F344A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B181E0-736B-CC87-8E96-1D6F341F4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ED85C1-C8B5-9E06-5BAD-6DE552D8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FE11FC3-6363-A6D0-2C68-341F08D69A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6FEED66E-67F8-A45E-67FA-FE700F9181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36E562FD-12F6-A323-EC87-2DD139C52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25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936D4-0671-4B70-A95D-BFBC9A35DA5B}" type="datetimeFigureOut">
              <a:rPr lang="en-US" dirty="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238209235"/>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24927A-0BFF-563D-53F0-E283FBDF1E6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0E06029-12D7-384D-AA43-C0B90E236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C541278-3F35-559B-ADE2-FBC10ED4D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AC86D5-8933-B11D-A8B1-58FBCCD042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27F53362-95EB-233A-8293-57A184A171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9B62B4EE-2E53-10DE-8C47-86EE82295A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22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6384D-BB63-3501-20AA-E3F0D7B4E5E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3DE639-D698-E4F3-C358-09C837969A4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31959B-B58B-0120-5E1F-03F5F85C8F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ED23D6F7-6AC7-C790-52D0-26E2B9ECA0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460DFE8D-BC62-E4A6-7F55-62D83A66CA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24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B4FF46F-AF3F-C080-4672-CDC1D8226D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82E41BA-5790-F0DA-939A-8E203F20D43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55A577-617D-F3CB-8FBB-DAB843B912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84D58752-6508-E9F2-BA2E-8DDA3BF1A1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7FC8DF36-A3AC-B73D-73EB-A5E8D47F41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79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2/3/2023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a:p>
        </p:txBody>
      </p:sp>
    </p:spTree>
    <p:extLst>
      <p:ext uri="{BB962C8B-B14F-4D97-AF65-F5344CB8AC3E}">
        <p14:creationId xmlns:p14="http://schemas.microsoft.com/office/powerpoint/2010/main" val="302804121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ECD2C-79BD-4B90-B3FA-E3B19B3FF97B}" type="datetimeFigureOut">
              <a:rPr lang="en-US" dirty="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12196716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E9FDB6-7A26-4DBB-9BB0-088C0534314D}" type="datetimeFigureOut">
              <a:rPr lang="en-US" dirty="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65922748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E7C72F-E0F0-449A-A903-6D7865ED3EFA}" type="datetimeFigureOut">
              <a:rPr lang="en-US" dirty="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45502261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2703513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2/3/2023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421882057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2/3/2023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8738751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2/3/2023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‹N›</a:t>
            </a:fld>
            <a:endParaRPr lang="en-US"/>
          </a:p>
        </p:txBody>
      </p:sp>
    </p:spTree>
    <p:extLst>
      <p:ext uri="{BB962C8B-B14F-4D97-AF65-F5344CB8AC3E}">
        <p14:creationId xmlns:p14="http://schemas.microsoft.com/office/powerpoint/2010/main" val="495112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E4E81A0-0057-8758-9CEB-CECE17DAB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04A555-39BB-04E5-E3CE-3B88E4CEB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735AB2-E5F3-7504-D706-AE6BB4D35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CF82D2-2718-5146-9BB4-D3AE589DE269}"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94F92A6E-93CD-DBA5-9B5C-C37280B10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94D2F2AD-9208-D74C-BB89-984A3CB13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32A08E-A107-174F-914A-451644521780}"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582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istat.it/it/benessere-e-sostenibilit%C3%A0/la-misurazione-del-benessere-(bes)-/gli-indicatori-del-bes" TargetMode="Externa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46.png"/><Relationship Id="rId4" Type="http://schemas.openxmlformats.org/officeDocument/2006/relationships/customXml" Target="../ink/ink5.xml"/><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customXml" Target="../ink/ink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customXml" Target="../ink/ink3.xml"/><Relationship Id="rId4" Type="http://schemas.openxmlformats.org/officeDocument/2006/relationships/image" Target="../media/image17.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olo 1">
            <a:extLst>
              <a:ext uri="{FF2B5EF4-FFF2-40B4-BE49-F238E27FC236}">
                <a16:creationId xmlns:a16="http://schemas.microsoft.com/office/drawing/2014/main" id="{402A7866-2F00-1C61-0615-AEF64A4EA53D}"/>
              </a:ext>
            </a:extLst>
          </p:cNvPr>
          <p:cNvSpPr>
            <a:spLocks noGrp="1"/>
          </p:cNvSpPr>
          <p:nvPr>
            <p:ph type="title"/>
          </p:nvPr>
        </p:nvSpPr>
        <p:spPr>
          <a:xfrm>
            <a:off x="118964" y="704272"/>
            <a:ext cx="3205563" cy="5105400"/>
          </a:xfrm>
        </p:spPr>
        <p:txBody>
          <a:bodyPr vert="horz" lIns="91440" tIns="45720" rIns="91440" bIns="45720" rtlCol="0" anchor="ctr">
            <a:normAutofit/>
          </a:bodyPr>
          <a:lstStyle/>
          <a:p>
            <a:r>
              <a:rPr lang="it-IT" sz="2200" b="1" i="1" kern="1200" dirty="0">
                <a:solidFill>
                  <a:srgbClr val="FFFFFF"/>
                </a:solidFill>
                <a:latin typeface="+mj-lt"/>
                <a:ea typeface="+mj-ea"/>
                <a:cs typeface="+mj-cs"/>
              </a:rPr>
              <a:t>Utilizzando il database disponibile al seguente link, condurre un’analisi </a:t>
            </a:r>
            <a:r>
              <a:rPr lang="it-IT" sz="2200" b="1" i="1" dirty="0" smtClean="0">
                <a:solidFill>
                  <a:srgbClr val="FFFFFF"/>
                </a:solidFill>
              </a:rPr>
              <a:t>statistica spaziale e discutere i </a:t>
            </a:r>
            <a:r>
              <a:rPr lang="it-IT" sz="2200" b="1" i="1" kern="1200" dirty="0" smtClean="0">
                <a:solidFill>
                  <a:srgbClr val="FFFFFF"/>
                </a:solidFill>
                <a:latin typeface="+mj-lt"/>
                <a:ea typeface="+mj-ea"/>
                <a:cs typeface="+mj-cs"/>
              </a:rPr>
              <a:t>risultati</a:t>
            </a:r>
            <a:br>
              <a:rPr lang="it-IT" sz="2200" b="1" i="1" kern="1200" dirty="0" smtClean="0">
                <a:solidFill>
                  <a:srgbClr val="FFFFFF"/>
                </a:solidFill>
                <a:latin typeface="+mj-lt"/>
                <a:ea typeface="+mj-ea"/>
                <a:cs typeface="+mj-cs"/>
              </a:rPr>
            </a:br>
            <a:r>
              <a:rPr lang="it-IT" sz="2200" b="1" i="1" kern="1200" dirty="0" smtClean="0">
                <a:solidFill>
                  <a:srgbClr val="FFFFFF"/>
                </a:solidFill>
                <a:latin typeface="+mj-lt"/>
                <a:ea typeface="+mj-ea"/>
                <a:cs typeface="+mj-cs"/>
              </a:rPr>
              <a:t/>
            </a:r>
            <a:br>
              <a:rPr lang="it-IT" sz="2200" b="1" i="1" kern="1200" dirty="0" smtClean="0">
                <a:solidFill>
                  <a:srgbClr val="FFFFFF"/>
                </a:solidFill>
                <a:latin typeface="+mj-lt"/>
                <a:ea typeface="+mj-ea"/>
                <a:cs typeface="+mj-cs"/>
              </a:rPr>
            </a:br>
            <a:r>
              <a:rPr lang="zh-CN" altLang="en-US" sz="2200" dirty="0">
                <a:solidFill>
                  <a:schemeClr val="bg1"/>
                </a:solidFill>
                <a:latin typeface="Calibri" panose="020F0502020204030204" pitchFamily="34" charset="0"/>
                <a:ea typeface="等线"/>
                <a:cs typeface="Calibri" panose="020F0502020204030204" pitchFamily="34" charset="0"/>
              </a:rPr>
              <a:t>Istat-Gli indicatori del Bes (2019) </a:t>
            </a:r>
            <a:r>
              <a:rPr lang="it-IT" altLang="zh-CN" sz="2200" dirty="0">
                <a:ea typeface="+mn-lt"/>
                <a:cs typeface="+mn-lt"/>
                <a:hlinkClick r:id="rId2"/>
              </a:rPr>
              <a:t>Gli indicatori del </a:t>
            </a:r>
            <a:r>
              <a:rPr lang="it-IT" altLang="zh-CN" sz="2200" dirty="0" err="1">
                <a:ea typeface="+mn-lt"/>
                <a:cs typeface="+mn-lt"/>
                <a:hlinkClick r:id="rId2"/>
              </a:rPr>
              <a:t>Bes</a:t>
            </a:r>
            <a:r>
              <a:rPr lang="it-IT" altLang="zh-CN" sz="2200" dirty="0">
                <a:ea typeface="+mn-lt"/>
                <a:cs typeface="+mn-lt"/>
                <a:hlinkClick r:id="rId2"/>
              </a:rPr>
              <a:t> (istat.it</a:t>
            </a:r>
            <a:r>
              <a:rPr lang="it-IT" altLang="zh-CN" sz="2200" dirty="0" smtClean="0">
                <a:ea typeface="+mn-lt"/>
                <a:cs typeface="+mn-lt"/>
                <a:hlinkClick r:id="rId2"/>
              </a:rPr>
              <a:t>)</a:t>
            </a:r>
            <a:r>
              <a:rPr lang="it-IT" sz="2200" i="1" kern="1200" dirty="0">
                <a:solidFill>
                  <a:srgbClr val="FFFFFF"/>
                </a:solidFill>
                <a:latin typeface="+mj-lt"/>
                <a:ea typeface="+mj-ea"/>
                <a:cs typeface="+mj-cs"/>
              </a:rPr>
              <a:t/>
            </a:r>
            <a:br>
              <a:rPr lang="it-IT" sz="2200" i="1" kern="1200" dirty="0">
                <a:solidFill>
                  <a:srgbClr val="FFFFFF"/>
                </a:solidFill>
                <a:latin typeface="+mj-lt"/>
                <a:ea typeface="+mj-ea"/>
                <a:cs typeface="+mj-cs"/>
              </a:rPr>
            </a:br>
            <a:r>
              <a:rPr lang="it-IT" sz="2200" i="1" kern="1200" dirty="0">
                <a:solidFill>
                  <a:srgbClr val="FFFFFF"/>
                </a:solidFill>
                <a:latin typeface="+mj-lt"/>
                <a:ea typeface="+mj-ea"/>
                <a:cs typeface="+mj-cs"/>
              </a:rPr>
              <a:t/>
            </a:r>
            <a:br>
              <a:rPr lang="it-IT" sz="2200" i="1" kern="1200" dirty="0">
                <a:solidFill>
                  <a:srgbClr val="FFFFFF"/>
                </a:solidFill>
                <a:latin typeface="+mj-lt"/>
                <a:ea typeface="+mj-ea"/>
                <a:cs typeface="+mj-cs"/>
              </a:rPr>
            </a:br>
            <a:endParaRPr lang="it-IT" sz="2200" kern="1200" dirty="0">
              <a:solidFill>
                <a:srgbClr val="FFFFFF"/>
              </a:solidFill>
              <a:latin typeface="+mj-lt"/>
              <a:ea typeface="+mj-ea"/>
              <a:cs typeface="+mj-cs"/>
            </a:endParaRPr>
          </a:p>
        </p:txBody>
      </p:sp>
      <p:graphicFrame>
        <p:nvGraphicFramePr>
          <p:cNvPr id="7" name="CasellaDiTesto 4">
            <a:extLst>
              <a:ext uri="{FF2B5EF4-FFF2-40B4-BE49-F238E27FC236}">
                <a16:creationId xmlns:a16="http://schemas.microsoft.com/office/drawing/2014/main" id="{94E6E53B-0664-4920-6669-55F53139F651}"/>
              </a:ext>
            </a:extLst>
          </p:cNvPr>
          <p:cNvGraphicFramePr/>
          <p:nvPr>
            <p:extLst>
              <p:ext uri="{D42A27DB-BD31-4B8C-83A1-F6EECF244321}">
                <p14:modId xmlns:p14="http://schemas.microsoft.com/office/powerpoint/2010/main" val="616089407"/>
              </p:ext>
            </p:extLst>
          </p:nvPr>
        </p:nvGraphicFramePr>
        <p:xfrm>
          <a:off x="5010150" y="704273"/>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a:extLst>
              <a:ext uri="{FF2B5EF4-FFF2-40B4-BE49-F238E27FC236}">
                <a16:creationId xmlns:a16="http://schemas.microsoft.com/office/drawing/2014/main" id="{56C199EA-7874-100A-4093-EDCCC8E9EB08}"/>
              </a:ext>
            </a:extLst>
          </p:cNvPr>
          <p:cNvSpPr txBox="1"/>
          <p:nvPr/>
        </p:nvSpPr>
        <p:spPr>
          <a:xfrm>
            <a:off x="5010150" y="12704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In particolare:</a:t>
            </a:r>
            <a:endParaRPr kumimoji="0" lang="it-IT"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 name="Rettangolo 2"/>
          <p:cNvSpPr/>
          <p:nvPr/>
        </p:nvSpPr>
        <p:spPr>
          <a:xfrm>
            <a:off x="5058619" y="2404409"/>
            <a:ext cx="6329817" cy="584775"/>
          </a:xfrm>
          <a:prstGeom prst="rect">
            <a:avLst/>
          </a:prstGeom>
        </p:spPr>
        <p:txBody>
          <a:bodyPr wrap="square">
            <a:spAutoFit/>
          </a:bodyPr>
          <a:lstStyle/>
          <a:p>
            <a:pPr algn="just"/>
            <a:r>
              <a:rPr lang="it-IT" sz="1600" i="1" dirty="0" smtClean="0">
                <a:solidFill>
                  <a:schemeClr val="tx1">
                    <a:lumMod val="95000"/>
                    <a:lumOff val="5000"/>
                  </a:schemeClr>
                </a:solidFill>
                <a:ea typeface="Calibri" panose="020F0502020204030204" pitchFamily="34" charset="0"/>
                <a:cs typeface="Calibri"/>
              </a:rPr>
              <a:t>Calcolare gli indici di correlazione tra la variabile dipendente e le variabili indipendenti</a:t>
            </a:r>
            <a:endParaRPr lang="it-IT" sz="1500" i="1" dirty="0">
              <a:solidFill>
                <a:schemeClr val="tx1">
                  <a:lumMod val="95000"/>
                  <a:lumOff val="5000"/>
                </a:schemeClr>
              </a:solidFill>
              <a:ea typeface="Calibri" panose="020F0502020204030204" pitchFamily="34" charset="0"/>
              <a:cs typeface="Calibri"/>
            </a:endParaRPr>
          </a:p>
        </p:txBody>
      </p:sp>
    </p:spTree>
    <p:extLst>
      <p:ext uri="{BB962C8B-B14F-4D97-AF65-F5344CB8AC3E}">
        <p14:creationId xmlns:p14="http://schemas.microsoft.com/office/powerpoint/2010/main" val="329059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911B9830-373A-0359-9C00-7FF426A75619}"/>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9C5AA5EC-C35D-A3D3-71D9-CEC509B5CC05}"/>
              </a:ext>
            </a:extLst>
          </p:cNvPr>
          <p:cNvSpPr>
            <a:spLocks noGrp="1"/>
          </p:cNvSpPr>
          <p:nvPr>
            <p:ph type="title"/>
          </p:nvPr>
        </p:nvSpPr>
        <p:spPr>
          <a:xfrm>
            <a:off x="148407" y="367475"/>
            <a:ext cx="9881297" cy="1424003"/>
          </a:xfrm>
        </p:spPr>
        <p:txBody>
          <a:bodyPr/>
          <a:lstStyle/>
          <a:p>
            <a:r>
              <a:rPr lang="it-IT"/>
              <a:t>Correlazione</a:t>
            </a:r>
          </a:p>
        </p:txBody>
      </p:sp>
      <p:pic>
        <p:nvPicPr>
          <p:cNvPr id="5" name="Segnaposto contenuto 4" descr="Immagine che contiene testo&#10;&#10;Descrizione generata automaticamente">
            <a:extLst>
              <a:ext uri="{FF2B5EF4-FFF2-40B4-BE49-F238E27FC236}">
                <a16:creationId xmlns:a16="http://schemas.microsoft.com/office/drawing/2014/main" id="{970147AB-08F3-587C-5FBB-69576DCEDC90}"/>
              </a:ext>
            </a:extLst>
          </p:cNvPr>
          <p:cNvPicPr>
            <a:picLocks noGrp="1" noChangeAspect="1"/>
          </p:cNvPicPr>
          <p:nvPr>
            <p:ph idx="1"/>
          </p:nvPr>
        </p:nvPicPr>
        <p:blipFill rotWithShape="1">
          <a:blip r:embed="rId3">
            <a:alphaModFix amt="94000"/>
            <a:extLst>
              <a:ext uri="{28A0092B-C50C-407E-A947-70E740481C1C}">
                <a14:useLocalDpi xmlns:a14="http://schemas.microsoft.com/office/drawing/2010/main" val="0"/>
              </a:ext>
            </a:extLst>
          </a:blip>
          <a:srcRect r="-44" b="638"/>
          <a:stretch/>
        </p:blipFill>
        <p:spPr>
          <a:xfrm>
            <a:off x="114837" y="2157136"/>
            <a:ext cx="6339033" cy="3674749"/>
          </a:xfrm>
        </p:spPr>
      </p:pic>
      <p:sp>
        <p:nvSpPr>
          <p:cNvPr id="3" name="CasellaDiTesto 2">
            <a:extLst>
              <a:ext uri="{FF2B5EF4-FFF2-40B4-BE49-F238E27FC236}">
                <a16:creationId xmlns:a16="http://schemas.microsoft.com/office/drawing/2014/main" id="{458F5136-5341-654C-2181-52486EEA9B6E}"/>
              </a:ext>
            </a:extLst>
          </p:cNvPr>
          <p:cNvSpPr txBox="1"/>
          <p:nvPr/>
        </p:nvSpPr>
        <p:spPr>
          <a:xfrm>
            <a:off x="6840683" y="1674090"/>
            <a:ext cx="47047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it-IT">
              <a:cs typeface="Arial"/>
            </a:endParaRPr>
          </a:p>
          <a:p>
            <a:pPr algn="ctr"/>
            <a:endParaRPr lang="it-IT">
              <a:cs typeface="Arial"/>
            </a:endParaRPr>
          </a:p>
        </p:txBody>
      </p:sp>
      <p:sp>
        <p:nvSpPr>
          <p:cNvPr id="6" name="Rettangolo 5">
            <a:extLst>
              <a:ext uri="{FF2B5EF4-FFF2-40B4-BE49-F238E27FC236}">
                <a16:creationId xmlns:a16="http://schemas.microsoft.com/office/drawing/2014/main" id="{A5D4AD5E-F4DB-C60B-DA95-80266D1BD512}"/>
              </a:ext>
            </a:extLst>
          </p:cNvPr>
          <p:cNvSpPr/>
          <p:nvPr/>
        </p:nvSpPr>
        <p:spPr>
          <a:xfrm>
            <a:off x="7289516" y="2162180"/>
            <a:ext cx="4255939" cy="3674959"/>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dirty="0">
                <a:latin typeface="Calibri"/>
                <a:ea typeface="Calibri" panose="020F0502020204030204" pitchFamily="34" charset="0"/>
                <a:cs typeface="Calibri"/>
              </a:rPr>
              <a:t>Al lato sono riportati i vari indici di correlazione tra la variabile </a:t>
            </a:r>
            <a:r>
              <a:rPr lang="it-IT" dirty="0" smtClean="0">
                <a:latin typeface="Calibri"/>
                <a:ea typeface="Calibri" panose="020F0502020204030204" pitchFamily="34" charset="0"/>
                <a:cs typeface="Calibri"/>
              </a:rPr>
              <a:t>dipendente </a:t>
            </a:r>
            <a:r>
              <a:rPr lang="it-IT" dirty="0">
                <a:latin typeface="Calibri"/>
                <a:ea typeface="Calibri" panose="020F0502020204030204" pitchFamily="34" charset="0"/>
                <a:cs typeface="Calibri"/>
              </a:rPr>
              <a:t>e le variabili indipendenti. </a:t>
            </a:r>
          </a:p>
          <a:p>
            <a:pPr algn="ctr"/>
            <a:endParaRPr lang="it-IT" dirty="0">
              <a:latin typeface="Calibri" panose="020F0502020204030204" pitchFamily="34" charset="0"/>
              <a:ea typeface="Calibri" panose="020F0502020204030204" pitchFamily="34" charset="0"/>
              <a:cs typeface="Calibri" panose="020F0502020204030204" pitchFamily="34" charset="0"/>
            </a:endParaRPr>
          </a:p>
          <a:p>
            <a:pPr algn="ctr"/>
            <a:r>
              <a:rPr lang="it-IT" dirty="0">
                <a:latin typeface="Calibri"/>
                <a:ea typeface="Calibri" panose="020F0502020204030204" pitchFamily="34" charset="0"/>
                <a:cs typeface="Calibri"/>
              </a:rPr>
              <a:t>Un aspetto curioso da notare è che la maggior parte delle variabili sono correlate alla nostra dipendente in maniera negativa.</a:t>
            </a:r>
          </a:p>
        </p:txBody>
      </p:sp>
      <p:sp>
        <p:nvSpPr>
          <p:cNvPr id="7" name="页脚占位符 6">
            <a:extLst>
              <a:ext uri="{FF2B5EF4-FFF2-40B4-BE49-F238E27FC236}">
                <a16:creationId xmlns:a16="http://schemas.microsoft.com/office/drawing/2014/main" id="{CBBE5258-3B26-3148-63CE-F5383A286C03}"/>
              </a:ext>
            </a:extLst>
          </p:cNvPr>
          <p:cNvSpPr>
            <a:spLocks noGrp="1"/>
          </p:cNvSpPr>
          <p:nvPr>
            <p:ph type="ftr" sz="quarter" idx="11"/>
          </p:nvPr>
        </p:nvSpPr>
        <p:spPr>
          <a:xfrm>
            <a:off x="-2312" y="6496129"/>
            <a:ext cx="6327648" cy="365125"/>
          </a:xfrm>
        </p:spPr>
        <p:txBody>
          <a:bodyPr/>
          <a:lstStyle/>
          <a:p>
            <a:r>
              <a:rPr lang="zh-CN" altLang="en-US">
                <a:ea typeface="黑体"/>
                <a:cs typeface="Arial"/>
              </a:rPr>
              <a:t>8</a:t>
            </a:r>
            <a:endParaRPr lang="zh-CN" altLang="en-US"/>
          </a:p>
        </p:txBody>
      </p:sp>
    </p:spTree>
    <p:extLst>
      <p:ext uri="{BB962C8B-B14F-4D97-AF65-F5344CB8AC3E}">
        <p14:creationId xmlns:p14="http://schemas.microsoft.com/office/powerpoint/2010/main" val="42721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D35767C5-34FA-0FCA-7C1A-E130BBA3FBE3}"/>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23BB4D26-3B99-1272-934B-6803CF95913F}"/>
              </a:ext>
            </a:extLst>
          </p:cNvPr>
          <p:cNvSpPr>
            <a:spLocks noGrp="1"/>
          </p:cNvSpPr>
          <p:nvPr>
            <p:ph type="title"/>
          </p:nvPr>
        </p:nvSpPr>
        <p:spPr>
          <a:xfrm>
            <a:off x="50239" y="290608"/>
            <a:ext cx="10569699" cy="1337109"/>
          </a:xfrm>
        </p:spPr>
        <p:txBody>
          <a:bodyPr>
            <a:normAutofit/>
          </a:bodyPr>
          <a:lstStyle/>
          <a:p>
            <a:r>
              <a:rPr lang="it-IT" sz="3600" dirty="0" smtClean="0">
                <a:cs typeface="Calibri Light"/>
              </a:rPr>
              <a:t>Modello di regressione lineare </a:t>
            </a:r>
            <a:endParaRPr lang="it-IT" sz="3600" b="1" dirty="0">
              <a:cs typeface="Calibri Light"/>
            </a:endParaRPr>
          </a:p>
        </p:txBody>
      </p:sp>
      <p:pic>
        <p:nvPicPr>
          <p:cNvPr id="5" name="Segnaposto contenuto 4" descr="Immagine che contiene testo&#10;&#10;Descrizione generata automaticamente">
            <a:extLst>
              <a:ext uri="{FF2B5EF4-FFF2-40B4-BE49-F238E27FC236}">
                <a16:creationId xmlns:a16="http://schemas.microsoft.com/office/drawing/2014/main" id="{8719B655-BB03-7422-97F9-EF1DFBFD50DB}"/>
              </a:ext>
            </a:extLst>
          </p:cNvPr>
          <p:cNvPicPr>
            <a:picLocks noGrp="1" noChangeAspect="1"/>
          </p:cNvPicPr>
          <p:nvPr>
            <p:ph idx="1"/>
          </p:nvPr>
        </p:nvPicPr>
        <p:blipFill rotWithShape="1">
          <a:blip r:embed="rId3">
            <a:alphaModFix amt="94000"/>
            <a:extLst>
              <a:ext uri="{28A0092B-C50C-407E-A947-70E740481C1C}">
                <a14:useLocalDpi xmlns:a14="http://schemas.microsoft.com/office/drawing/2010/main" val="0"/>
              </a:ext>
            </a:extLst>
          </a:blip>
          <a:srcRect t="10239" r="26136" b="4096"/>
          <a:stretch/>
        </p:blipFill>
        <p:spPr>
          <a:xfrm>
            <a:off x="2118599" y="1992358"/>
            <a:ext cx="7956110" cy="4353507"/>
          </a:xfrm>
        </p:spPr>
      </p:pic>
      <p:sp>
        <p:nvSpPr>
          <p:cNvPr id="3" name="CasellaDiTesto 2">
            <a:extLst>
              <a:ext uri="{FF2B5EF4-FFF2-40B4-BE49-F238E27FC236}">
                <a16:creationId xmlns:a16="http://schemas.microsoft.com/office/drawing/2014/main" id="{ED84877E-E8AF-D394-1AA6-D3E2CBB6F55B}"/>
              </a:ext>
            </a:extLst>
          </p:cNvPr>
          <p:cNvSpPr txBox="1"/>
          <p:nvPr/>
        </p:nvSpPr>
        <p:spPr>
          <a:xfrm>
            <a:off x="347497" y="959163"/>
            <a:ext cx="9311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it-IT">
              <a:ea typeface="+mn-lt"/>
              <a:cs typeface="+mn-lt"/>
            </a:endParaRPr>
          </a:p>
          <a:p>
            <a:pPr algn="l"/>
            <a:endParaRPr lang="it-IT">
              <a:cs typeface="Calibri"/>
            </a:endParaRPr>
          </a:p>
        </p:txBody>
      </p:sp>
      <p:sp>
        <p:nvSpPr>
          <p:cNvPr id="6" name="Rettangolo 5">
            <a:extLst>
              <a:ext uri="{FF2B5EF4-FFF2-40B4-BE49-F238E27FC236}">
                <a16:creationId xmlns:a16="http://schemas.microsoft.com/office/drawing/2014/main" id="{E82ADC6D-CC7A-14A3-1076-9946F09E62AB}"/>
              </a:ext>
            </a:extLst>
          </p:cNvPr>
          <p:cNvSpPr/>
          <p:nvPr/>
        </p:nvSpPr>
        <p:spPr>
          <a:xfrm>
            <a:off x="3646124" y="1232350"/>
            <a:ext cx="4675690" cy="5954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2400" b="1">
                <a:latin typeface="Calibri" panose="020F0502020204030204" pitchFamily="34" charset="0"/>
                <a:ea typeface="Calibri" panose="020F0502020204030204" pitchFamily="34" charset="0"/>
                <a:cs typeface="Calibri" panose="020F0502020204030204" pitchFamily="34" charset="0"/>
              </a:rPr>
              <a:t>Y=39.04+0.015X</a:t>
            </a:r>
            <a:r>
              <a:rPr lang="it-IT" sz="2000" b="1">
                <a:latin typeface="Calibri" panose="020F0502020204030204" pitchFamily="34" charset="0"/>
                <a:ea typeface="Calibri" panose="020F0502020204030204" pitchFamily="34" charset="0"/>
                <a:cs typeface="Calibri" panose="020F0502020204030204" pitchFamily="34" charset="0"/>
              </a:rPr>
              <a:t>1</a:t>
            </a:r>
            <a:r>
              <a:rPr lang="it-IT" sz="2400" b="1">
                <a:latin typeface="Calibri" panose="020F0502020204030204" pitchFamily="34" charset="0"/>
                <a:ea typeface="Calibri" panose="020F0502020204030204" pitchFamily="34" charset="0"/>
                <a:cs typeface="Calibri" panose="020F0502020204030204" pitchFamily="34" charset="0"/>
              </a:rPr>
              <a:t>-5.03X</a:t>
            </a:r>
            <a:r>
              <a:rPr lang="it-IT" sz="2000" b="1">
                <a:latin typeface="Calibri" panose="020F0502020204030204" pitchFamily="34" charset="0"/>
                <a:ea typeface="Calibri" panose="020F0502020204030204" pitchFamily="34" charset="0"/>
                <a:cs typeface="Calibri" panose="020F0502020204030204" pitchFamily="34" charset="0"/>
              </a:rPr>
              <a:t>2</a:t>
            </a:r>
            <a:r>
              <a:rPr lang="it-IT" sz="2400" b="1">
                <a:latin typeface="Calibri" panose="020F0502020204030204" pitchFamily="34" charset="0"/>
                <a:ea typeface="Calibri" panose="020F0502020204030204" pitchFamily="34" charset="0"/>
                <a:cs typeface="Calibri" panose="020F0502020204030204" pitchFamily="34" charset="0"/>
              </a:rPr>
              <a:t>-5.38X</a:t>
            </a:r>
            <a:r>
              <a:rPr lang="it-IT" sz="2000" b="1">
                <a:latin typeface="Calibri" panose="020F0502020204030204" pitchFamily="34" charset="0"/>
                <a:ea typeface="Calibri" panose="020F0502020204030204" pitchFamily="34" charset="0"/>
                <a:cs typeface="Calibri" panose="020F0502020204030204" pitchFamily="34" charset="0"/>
              </a:rPr>
              <a:t>3</a:t>
            </a:r>
            <a:endParaRPr lang="it-IT" sz="2400" b="1">
              <a:latin typeface="Calibri" panose="020F0502020204030204" pitchFamily="34" charset="0"/>
              <a:ea typeface="Calibri" panose="020F0502020204030204" pitchFamily="34" charset="0"/>
              <a:cs typeface="Calibri" panose="020F0502020204030204" pitchFamily="34" charset="0"/>
            </a:endParaRPr>
          </a:p>
        </p:txBody>
      </p:sp>
      <p:sp>
        <p:nvSpPr>
          <p:cNvPr id="7" name="页脚占位符 6">
            <a:extLst>
              <a:ext uri="{FF2B5EF4-FFF2-40B4-BE49-F238E27FC236}">
                <a16:creationId xmlns:a16="http://schemas.microsoft.com/office/drawing/2014/main" id="{E012E70E-7C5B-529C-AEDE-9B74A6B46843}"/>
              </a:ext>
            </a:extLst>
          </p:cNvPr>
          <p:cNvSpPr>
            <a:spLocks noGrp="1"/>
          </p:cNvSpPr>
          <p:nvPr>
            <p:ph type="ftr" sz="quarter" idx="11"/>
          </p:nvPr>
        </p:nvSpPr>
        <p:spPr>
          <a:xfrm>
            <a:off x="50239" y="6496129"/>
            <a:ext cx="6327648" cy="365125"/>
          </a:xfrm>
        </p:spPr>
        <p:txBody>
          <a:bodyPr/>
          <a:lstStyle/>
          <a:p>
            <a:r>
              <a:rPr lang="zh-CN" altLang="en-US">
                <a:ea typeface="黑体"/>
                <a:cs typeface="Arial"/>
              </a:rPr>
              <a:t>11</a:t>
            </a:r>
            <a:endParaRPr lang="zh-CN" altLang="en-US"/>
          </a:p>
        </p:txBody>
      </p:sp>
    </p:spTree>
    <p:extLst>
      <p:ext uri="{BB962C8B-B14F-4D97-AF65-F5344CB8AC3E}">
        <p14:creationId xmlns:p14="http://schemas.microsoft.com/office/powerpoint/2010/main" val="2538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Laureati a cerimonia di laurea all’aperto visti da dietro">
            <a:extLst>
              <a:ext uri="{FF2B5EF4-FFF2-40B4-BE49-F238E27FC236}">
                <a16:creationId xmlns:a16="http://schemas.microsoft.com/office/drawing/2014/main" id="{214BA700-FAFA-1871-16B5-37C11647E771}"/>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pic>
        <p:nvPicPr>
          <p:cNvPr id="5" name="Segnaposto contenuto 4" descr="Immagine che contiene testo&#10;&#10;Descrizione generata automaticamente">
            <a:extLst>
              <a:ext uri="{FF2B5EF4-FFF2-40B4-BE49-F238E27FC236}">
                <a16:creationId xmlns:a16="http://schemas.microsoft.com/office/drawing/2014/main" id="{A8B6A2B0-7733-51E3-BED8-699D855F23F8}"/>
              </a:ext>
            </a:extLst>
          </p:cNvPr>
          <p:cNvPicPr>
            <a:picLocks noGrp="1" noChangeAspect="1"/>
          </p:cNvPicPr>
          <p:nvPr>
            <p:ph idx="1"/>
          </p:nvPr>
        </p:nvPicPr>
        <p:blipFill rotWithShape="1">
          <a:blip r:embed="rId3">
            <a:alphaModFix amt="94000"/>
            <a:extLst>
              <a:ext uri="{28A0092B-C50C-407E-A947-70E740481C1C}">
                <a14:useLocalDpi xmlns:a14="http://schemas.microsoft.com/office/drawing/2010/main" val="0"/>
              </a:ext>
            </a:extLst>
          </a:blip>
          <a:srcRect t="21411" r="55329" b="58996"/>
          <a:stretch/>
        </p:blipFill>
        <p:spPr>
          <a:xfrm>
            <a:off x="241148" y="1900208"/>
            <a:ext cx="3855552" cy="1021438"/>
          </a:xfrm>
        </p:spPr>
      </p:pic>
      <p:pic>
        <p:nvPicPr>
          <p:cNvPr id="7" name="Immagine 6" descr="Immagine che contiene testo&#10;&#10;Descrizione generata automaticamente">
            <a:extLst>
              <a:ext uri="{FF2B5EF4-FFF2-40B4-BE49-F238E27FC236}">
                <a16:creationId xmlns:a16="http://schemas.microsoft.com/office/drawing/2014/main" id="{3DD9024D-589E-B547-72A6-A685BD50A3F4}"/>
              </a:ext>
            </a:extLst>
          </p:cNvPr>
          <p:cNvPicPr>
            <a:picLocks noChangeAspect="1"/>
          </p:cNvPicPr>
          <p:nvPr/>
        </p:nvPicPr>
        <p:blipFill rotWithShape="1">
          <a:blip r:embed="rId3">
            <a:alphaModFix amt="95000"/>
            <a:extLst>
              <a:ext uri="{28A0092B-C50C-407E-A947-70E740481C1C}">
                <a14:useLocalDpi xmlns:a14="http://schemas.microsoft.com/office/drawing/2010/main" val="0"/>
              </a:ext>
            </a:extLst>
          </a:blip>
          <a:srcRect l="1" t="49775" r="52157" b="30520"/>
          <a:stretch/>
        </p:blipFill>
        <p:spPr>
          <a:xfrm>
            <a:off x="254794" y="3619493"/>
            <a:ext cx="3850905" cy="941157"/>
          </a:xfrm>
          <a:prstGeom prst="rect">
            <a:avLst/>
          </a:prstGeom>
        </p:spPr>
      </p:pic>
      <p:pic>
        <p:nvPicPr>
          <p:cNvPr id="3074" name="Picture 2">
            <a:extLst>
              <a:ext uri="{FF2B5EF4-FFF2-40B4-BE49-F238E27FC236}">
                <a16:creationId xmlns:a16="http://schemas.microsoft.com/office/drawing/2014/main" id="{F0D7B013-ED63-161B-B03C-5221B55D88FE}"/>
              </a:ext>
            </a:extLst>
          </p:cNvPr>
          <p:cNvPicPr>
            <a:picLocks noChangeAspect="1" noChangeArrowheads="1"/>
          </p:cNvPicPr>
          <p:nvPr/>
        </p:nvPicPr>
        <p:blipFill rotWithShape="1">
          <a:blip r:embed="rId4">
            <a:alphaModFix amt="96000"/>
            <a:extLst>
              <a:ext uri="{28A0092B-C50C-407E-A947-70E740481C1C}">
                <a14:useLocalDpi xmlns:a14="http://schemas.microsoft.com/office/drawing/2010/main" val="0"/>
              </a:ext>
            </a:extLst>
          </a:blip>
          <a:srcRect l="-1036" t="7040" r="61394" b="22221"/>
          <a:stretch/>
        </p:blipFill>
        <p:spPr bwMode="auto">
          <a:xfrm>
            <a:off x="190563" y="5258497"/>
            <a:ext cx="3848185" cy="937689"/>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502033BD-9E11-B5D3-3044-D3B8D66776A8}"/>
              </a:ext>
            </a:extLst>
          </p:cNvPr>
          <p:cNvPicPr>
            <a:picLocks noChangeAspect="1"/>
          </p:cNvPicPr>
          <p:nvPr/>
        </p:nvPicPr>
        <p:blipFill>
          <a:blip r:embed="rId5">
            <a:alphaModFix amt="97000"/>
            <a:extLst>
              <a:ext uri="{28A0092B-C50C-407E-A947-70E740481C1C}">
                <a14:useLocalDpi xmlns:a14="http://schemas.microsoft.com/office/drawing/2010/main" val="0"/>
              </a:ext>
            </a:extLst>
          </a:blip>
          <a:stretch>
            <a:fillRect/>
          </a:stretch>
        </p:blipFill>
        <p:spPr>
          <a:xfrm>
            <a:off x="6760527" y="1655531"/>
            <a:ext cx="5235573" cy="3551434"/>
          </a:xfrm>
          <a:prstGeom prst="rect">
            <a:avLst/>
          </a:prstGeom>
        </p:spPr>
      </p:pic>
      <p:sp>
        <p:nvSpPr>
          <p:cNvPr id="6" name="CasellaDiTesto 5">
            <a:extLst>
              <a:ext uri="{FF2B5EF4-FFF2-40B4-BE49-F238E27FC236}">
                <a16:creationId xmlns:a16="http://schemas.microsoft.com/office/drawing/2014/main" id="{B817D488-CF94-1DC9-8A18-0409FF388976}"/>
              </a:ext>
            </a:extLst>
          </p:cNvPr>
          <p:cNvSpPr txBox="1"/>
          <p:nvPr/>
        </p:nvSpPr>
        <p:spPr>
          <a:xfrm>
            <a:off x="4410205" y="3575136"/>
            <a:ext cx="1735376" cy="1265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sp>
        <p:nvSpPr>
          <p:cNvPr id="10" name="CasellaDiTesto 9">
            <a:extLst>
              <a:ext uri="{FF2B5EF4-FFF2-40B4-BE49-F238E27FC236}">
                <a16:creationId xmlns:a16="http://schemas.microsoft.com/office/drawing/2014/main" id="{5730F2D2-BB41-9A1A-3D1A-0CAA55440078}"/>
              </a:ext>
            </a:extLst>
          </p:cNvPr>
          <p:cNvSpPr txBox="1"/>
          <p:nvPr/>
        </p:nvSpPr>
        <p:spPr>
          <a:xfrm>
            <a:off x="4449349" y="3562089"/>
            <a:ext cx="1735376" cy="12786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sp>
        <p:nvSpPr>
          <p:cNvPr id="4" name="CasellaDiTesto 3">
            <a:extLst>
              <a:ext uri="{FF2B5EF4-FFF2-40B4-BE49-F238E27FC236}">
                <a16:creationId xmlns:a16="http://schemas.microsoft.com/office/drawing/2014/main" id="{AAD39353-BA69-DED6-8F7A-DE3766ED93C3}"/>
              </a:ext>
            </a:extLst>
          </p:cNvPr>
          <p:cNvSpPr txBox="1"/>
          <p:nvPr/>
        </p:nvSpPr>
        <p:spPr>
          <a:xfrm>
            <a:off x="7241609" y="5414896"/>
            <a:ext cx="4488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latin typeface="Arial"/>
                <a:ea typeface="Arial"/>
                <a:cs typeface="Arial"/>
              </a:rPr>
              <a:t>​</a:t>
            </a:r>
            <a:endParaRPr lang="it-IT"/>
          </a:p>
        </p:txBody>
      </p:sp>
      <p:sp>
        <p:nvSpPr>
          <p:cNvPr id="14" name="Rettangolo 13">
            <a:extLst>
              <a:ext uri="{FF2B5EF4-FFF2-40B4-BE49-F238E27FC236}">
                <a16:creationId xmlns:a16="http://schemas.microsoft.com/office/drawing/2014/main" id="{E28A1984-8C16-3B24-FED6-3E9C34D9C8CA}"/>
              </a:ext>
            </a:extLst>
          </p:cNvPr>
          <p:cNvSpPr/>
          <p:nvPr/>
        </p:nvSpPr>
        <p:spPr>
          <a:xfrm>
            <a:off x="7040468" y="5486514"/>
            <a:ext cx="4675690" cy="5954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a:latin typeface="Calibri" panose="020F0502020204030204" pitchFamily="34" charset="0"/>
                <a:ea typeface="Calibri" panose="020F0502020204030204" pitchFamily="34" charset="0"/>
                <a:cs typeface="Calibri" panose="020F0502020204030204" pitchFamily="34" charset="0"/>
              </a:rPr>
              <a:t>Distribuzione lineare dei residui</a:t>
            </a:r>
            <a:endParaRPr lang="it-IT" sz="1600" b="1">
              <a:latin typeface="Calibri" panose="020F0502020204030204" pitchFamily="34" charset="0"/>
              <a:ea typeface="Calibri" panose="020F0502020204030204" pitchFamily="34" charset="0"/>
              <a:cs typeface="Calibri" panose="020F0502020204030204" pitchFamily="34" charset="0"/>
            </a:endParaRPr>
          </a:p>
        </p:txBody>
      </p:sp>
      <p:sp>
        <p:nvSpPr>
          <p:cNvPr id="15" name="Rettangolo 14">
            <a:extLst>
              <a:ext uri="{FF2B5EF4-FFF2-40B4-BE49-F238E27FC236}">
                <a16:creationId xmlns:a16="http://schemas.microsoft.com/office/drawing/2014/main" id="{5C73A97A-EFB3-C634-914F-C3F3C1191B75}"/>
              </a:ext>
            </a:extLst>
          </p:cNvPr>
          <p:cNvSpPr/>
          <p:nvPr/>
        </p:nvSpPr>
        <p:spPr>
          <a:xfrm>
            <a:off x="4435810" y="5156591"/>
            <a:ext cx="1991327" cy="1557440"/>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b="1">
                <a:latin typeface="Calibri" panose="020F0502020204030204" pitchFamily="34" charset="0"/>
                <a:ea typeface="Calibri" panose="020F0502020204030204" pitchFamily="34" charset="0"/>
                <a:cs typeface="Calibri" panose="020F0502020204030204" pitchFamily="34" charset="0"/>
              </a:rPr>
              <a:t>0≤DW≤4</a:t>
            </a:r>
          </a:p>
          <a:p>
            <a:pPr algn="ctr"/>
            <a:r>
              <a:rPr lang="it-IT" sz="1600">
                <a:latin typeface="Calibri" panose="020F0502020204030204" pitchFamily="34" charset="0"/>
                <a:ea typeface="Calibri" panose="020F0502020204030204" pitchFamily="34" charset="0"/>
                <a:cs typeface="Calibri" panose="020F0502020204030204" pitchFamily="34" charset="0"/>
              </a:rPr>
              <a:t>0=</a:t>
            </a:r>
            <a:r>
              <a:rPr lang="it-IT" sz="1600" err="1">
                <a:latin typeface="Calibri" panose="020F0502020204030204" pitchFamily="34" charset="0"/>
                <a:ea typeface="Calibri" panose="020F0502020204030204" pitchFamily="34" charset="0"/>
                <a:cs typeface="Calibri" panose="020F0502020204030204" pitchFamily="34" charset="0"/>
              </a:rPr>
              <a:t>corr.pos</a:t>
            </a:r>
            <a:endParaRPr lang="it-IT" sz="1600">
              <a:latin typeface="Calibri" panose="020F0502020204030204" pitchFamily="34" charset="0"/>
              <a:ea typeface="Calibri" panose="020F0502020204030204" pitchFamily="34" charset="0"/>
              <a:cs typeface="Calibri" panose="020F0502020204030204" pitchFamily="34" charset="0"/>
            </a:endParaRPr>
          </a:p>
          <a:p>
            <a:pPr algn="ctr"/>
            <a:r>
              <a:rPr lang="it-IT" sz="1600">
                <a:latin typeface="Calibri" panose="020F0502020204030204" pitchFamily="34" charset="0"/>
                <a:ea typeface="Calibri" panose="020F0502020204030204" pitchFamily="34" charset="0"/>
                <a:cs typeface="Calibri" panose="020F0502020204030204" pitchFamily="34" charset="0"/>
              </a:rPr>
              <a:t>2=</a:t>
            </a:r>
            <a:r>
              <a:rPr lang="it-IT" sz="1600" err="1">
                <a:latin typeface="Calibri" panose="020F0502020204030204" pitchFamily="34" charset="0"/>
                <a:ea typeface="Calibri" panose="020F0502020204030204" pitchFamily="34" charset="0"/>
                <a:cs typeface="Calibri" panose="020F0502020204030204" pitchFamily="34" charset="0"/>
              </a:rPr>
              <a:t>incorr</a:t>
            </a:r>
            <a:r>
              <a:rPr lang="it-IT" sz="1600">
                <a:latin typeface="Calibri" panose="020F0502020204030204" pitchFamily="34" charset="0"/>
                <a:ea typeface="Calibri" panose="020F0502020204030204" pitchFamily="34" charset="0"/>
                <a:cs typeface="Calibri" panose="020F0502020204030204" pitchFamily="34" charset="0"/>
              </a:rPr>
              <a:t>.</a:t>
            </a:r>
          </a:p>
          <a:p>
            <a:pPr algn="ctr"/>
            <a:r>
              <a:rPr lang="it-IT" sz="1600">
                <a:latin typeface="Calibri" panose="020F0502020204030204" pitchFamily="34" charset="0"/>
                <a:ea typeface="Calibri" panose="020F0502020204030204" pitchFamily="34" charset="0"/>
                <a:cs typeface="Calibri" panose="020F0502020204030204" pitchFamily="34" charset="0"/>
              </a:rPr>
              <a:t>4=</a:t>
            </a:r>
            <a:r>
              <a:rPr lang="it-IT" sz="1600" err="1">
                <a:latin typeface="Calibri" panose="020F0502020204030204" pitchFamily="34" charset="0"/>
                <a:ea typeface="Calibri" panose="020F0502020204030204" pitchFamily="34" charset="0"/>
                <a:cs typeface="Calibri" panose="020F0502020204030204" pitchFamily="34" charset="0"/>
              </a:rPr>
              <a:t>corr.neg</a:t>
            </a:r>
            <a:endParaRPr lang="it-IT" sz="1600">
              <a:latin typeface="Calibri" panose="020F0502020204030204" pitchFamily="34" charset="0"/>
              <a:ea typeface="Calibri" panose="020F0502020204030204" pitchFamily="34" charset="0"/>
              <a:cs typeface="Calibri" panose="020F0502020204030204" pitchFamily="34" charset="0"/>
            </a:endParaRPr>
          </a:p>
          <a:p>
            <a:pPr algn="ctr"/>
            <a:r>
              <a:rPr lang="it-IT" sz="1600">
                <a:latin typeface="Calibri" panose="020F0502020204030204" pitchFamily="34" charset="0"/>
                <a:ea typeface="Calibri" panose="020F0502020204030204" pitchFamily="34" charset="0"/>
                <a:cs typeface="Calibri" panose="020F0502020204030204" pitchFamily="34" charset="0"/>
              </a:rPr>
              <a:t>(test non parametrico)</a:t>
            </a:r>
          </a:p>
        </p:txBody>
      </p:sp>
      <p:sp>
        <p:nvSpPr>
          <p:cNvPr id="16" name="Rettangolo 15">
            <a:extLst>
              <a:ext uri="{FF2B5EF4-FFF2-40B4-BE49-F238E27FC236}">
                <a16:creationId xmlns:a16="http://schemas.microsoft.com/office/drawing/2014/main" id="{BD52C363-9369-7FA7-B765-D73C9E8C3CE0}"/>
              </a:ext>
            </a:extLst>
          </p:cNvPr>
          <p:cNvSpPr/>
          <p:nvPr/>
        </p:nvSpPr>
        <p:spPr>
          <a:xfrm>
            <a:off x="4437449" y="3403289"/>
            <a:ext cx="1991328" cy="1609344"/>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b="1">
                <a:latin typeface="Calibri" panose="020F0502020204030204" pitchFamily="34" charset="0"/>
                <a:ea typeface="Calibri" panose="020F0502020204030204" pitchFamily="34" charset="0"/>
                <a:cs typeface="Calibri" panose="020F0502020204030204" pitchFamily="34" charset="0"/>
              </a:rPr>
              <a:t>BP~χ^2 (k)</a:t>
            </a:r>
          </a:p>
          <a:p>
            <a:pPr algn="ctr"/>
            <a:r>
              <a:rPr lang="it-IT" sz="1600">
                <a:latin typeface="Calibri" panose="020F0502020204030204" pitchFamily="34" charset="0"/>
                <a:ea typeface="Calibri" panose="020F0502020204030204" pitchFamily="34" charset="0"/>
                <a:cs typeface="Calibri" panose="020F0502020204030204" pitchFamily="34" charset="0"/>
              </a:rPr>
              <a:t>Test omoschedasticità</a:t>
            </a:r>
          </a:p>
          <a:p>
            <a:pPr algn="ctr"/>
            <a:r>
              <a:rPr lang="it-IT" sz="1600">
                <a:latin typeface="Calibri" panose="020F0502020204030204" pitchFamily="34" charset="0"/>
                <a:ea typeface="Calibri" panose="020F0502020204030204" pitchFamily="34" charset="0"/>
                <a:cs typeface="Calibri" panose="020F0502020204030204" pitchFamily="34" charset="0"/>
              </a:rPr>
              <a:t>(test non parametrico)</a:t>
            </a:r>
          </a:p>
        </p:txBody>
      </p:sp>
      <p:sp>
        <p:nvSpPr>
          <p:cNvPr id="17" name="Rettangolo 16">
            <a:extLst>
              <a:ext uri="{FF2B5EF4-FFF2-40B4-BE49-F238E27FC236}">
                <a16:creationId xmlns:a16="http://schemas.microsoft.com/office/drawing/2014/main" id="{F8C26525-3782-7F52-A1F2-B92FE308AB8D}"/>
              </a:ext>
            </a:extLst>
          </p:cNvPr>
          <p:cNvSpPr/>
          <p:nvPr/>
        </p:nvSpPr>
        <p:spPr>
          <a:xfrm>
            <a:off x="4485672" y="1641922"/>
            <a:ext cx="1991328" cy="1609344"/>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b="1">
                <a:latin typeface="Calibri" panose="020F0502020204030204" pitchFamily="34" charset="0"/>
                <a:ea typeface="Calibri" panose="020F0502020204030204" pitchFamily="34" charset="0"/>
                <a:cs typeface="Calibri" panose="020F0502020204030204" pitchFamily="34" charset="0"/>
              </a:rPr>
              <a:t>0≤w≤1</a:t>
            </a:r>
          </a:p>
          <a:p>
            <a:pPr algn="ctr"/>
            <a:r>
              <a:rPr lang="it-IT" sz="1600">
                <a:latin typeface="Calibri" panose="020F0502020204030204" pitchFamily="34" charset="0"/>
                <a:ea typeface="Calibri" panose="020F0502020204030204" pitchFamily="34" charset="0"/>
                <a:cs typeface="Calibri" panose="020F0502020204030204" pitchFamily="34" charset="0"/>
              </a:rPr>
              <a:t>W=1 i residui si distribuiscono normalmente.</a:t>
            </a:r>
          </a:p>
          <a:p>
            <a:pPr algn="ctr"/>
            <a:r>
              <a:rPr lang="it-IT" sz="1600">
                <a:latin typeface="Calibri" panose="020F0502020204030204" pitchFamily="34" charset="0"/>
                <a:ea typeface="Calibri" panose="020F0502020204030204" pitchFamily="34" charset="0"/>
                <a:cs typeface="Calibri" panose="020F0502020204030204" pitchFamily="34" charset="0"/>
              </a:rPr>
              <a:t>(test non parametrico)</a:t>
            </a:r>
          </a:p>
        </p:txBody>
      </p:sp>
      <p:pic>
        <p:nvPicPr>
          <p:cNvPr id="18" name="Segnaposto contenuto 4" descr="Immagine che contiene testo&#10;&#10;Descrizione generata automaticamente">
            <a:extLst>
              <a:ext uri="{FF2B5EF4-FFF2-40B4-BE49-F238E27FC236}">
                <a16:creationId xmlns:a16="http://schemas.microsoft.com/office/drawing/2014/main" id="{CD4670EC-6F30-3A11-597B-D3C4E3CAB90C}"/>
              </a:ext>
            </a:extLst>
          </p:cNvPr>
          <p:cNvPicPr>
            <a:picLocks noChangeAspect="1"/>
          </p:cNvPicPr>
          <p:nvPr/>
        </p:nvPicPr>
        <p:blipFill rotWithShape="1">
          <a:blip r:embed="rId3">
            <a:alphaModFix amt="94000"/>
            <a:extLst>
              <a:ext uri="{28A0092B-C50C-407E-A947-70E740481C1C}">
                <a14:useLocalDpi xmlns:a14="http://schemas.microsoft.com/office/drawing/2010/main" val="0"/>
              </a:ext>
            </a:extLst>
          </a:blip>
          <a:srcRect t="21411" r="55329" b="58996"/>
          <a:stretch/>
        </p:blipFill>
        <p:spPr>
          <a:xfrm>
            <a:off x="241148" y="1940349"/>
            <a:ext cx="3855552" cy="1021438"/>
          </a:xfrm>
          <a:prstGeom prst="rect">
            <a:avLst/>
          </a:prstGeom>
        </p:spPr>
      </p:pic>
      <p:sp>
        <p:nvSpPr>
          <p:cNvPr id="3" name="页脚占位符 2">
            <a:extLst>
              <a:ext uri="{FF2B5EF4-FFF2-40B4-BE49-F238E27FC236}">
                <a16:creationId xmlns:a16="http://schemas.microsoft.com/office/drawing/2014/main" id="{51919369-B4E2-031E-CB58-B5F721BFB5CE}"/>
              </a:ext>
            </a:extLst>
          </p:cNvPr>
          <p:cNvSpPr>
            <a:spLocks noGrp="1"/>
          </p:cNvSpPr>
          <p:nvPr>
            <p:ph type="ftr" sz="quarter" idx="11"/>
          </p:nvPr>
        </p:nvSpPr>
        <p:spPr>
          <a:xfrm>
            <a:off x="-2312" y="6496129"/>
            <a:ext cx="6327648" cy="365125"/>
          </a:xfrm>
        </p:spPr>
        <p:txBody>
          <a:bodyPr/>
          <a:lstStyle/>
          <a:p>
            <a:r>
              <a:rPr lang="zh-CN" altLang="en-US">
                <a:ea typeface="黑体"/>
                <a:cs typeface="Arial"/>
              </a:rPr>
              <a:t>12</a:t>
            </a:r>
            <a:endParaRPr lang="zh-CN" altLang="en-US"/>
          </a:p>
        </p:txBody>
      </p:sp>
      <p:sp>
        <p:nvSpPr>
          <p:cNvPr id="19" name="Titolo 1">
            <a:extLst>
              <a:ext uri="{FF2B5EF4-FFF2-40B4-BE49-F238E27FC236}">
                <a16:creationId xmlns:a16="http://schemas.microsoft.com/office/drawing/2014/main" id="{23BB4D26-3B99-1272-934B-6803CF95913F}"/>
              </a:ext>
            </a:extLst>
          </p:cNvPr>
          <p:cNvSpPr>
            <a:spLocks noGrp="1"/>
          </p:cNvSpPr>
          <p:nvPr>
            <p:ph type="title"/>
          </p:nvPr>
        </p:nvSpPr>
        <p:spPr>
          <a:xfrm>
            <a:off x="53975" y="115888"/>
            <a:ext cx="10058400" cy="1608137"/>
          </a:xfrm>
        </p:spPr>
        <p:txBody>
          <a:bodyPr>
            <a:normAutofit/>
          </a:bodyPr>
          <a:lstStyle/>
          <a:p>
            <a:r>
              <a:rPr lang="it-IT" sz="3600" dirty="0" smtClean="0">
                <a:cs typeface="Calibri Light"/>
              </a:rPr>
              <a:t>Modello di regressione lineare </a:t>
            </a:r>
            <a:endParaRPr lang="it-IT" sz="3600" b="1" dirty="0">
              <a:cs typeface="Calibri Light"/>
            </a:endParaRPr>
          </a:p>
        </p:txBody>
      </p:sp>
    </p:spTree>
    <p:extLst>
      <p:ext uri="{BB962C8B-B14F-4D97-AF65-F5344CB8AC3E}">
        <p14:creationId xmlns:p14="http://schemas.microsoft.com/office/powerpoint/2010/main" val="62156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ureati a cerimonia di laurea all’aperto visti da dietro">
            <a:extLst>
              <a:ext uri="{FF2B5EF4-FFF2-40B4-BE49-F238E27FC236}">
                <a16:creationId xmlns:a16="http://schemas.microsoft.com/office/drawing/2014/main" id="{114BC202-C0C0-7FC8-EB9C-C633F7CC5820}"/>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标题 1">
            <a:extLst>
              <a:ext uri="{FF2B5EF4-FFF2-40B4-BE49-F238E27FC236}">
                <a16:creationId xmlns:a16="http://schemas.microsoft.com/office/drawing/2014/main" id="{98CAC9DC-ACA0-A749-5098-DE5C7A7CA5E8}"/>
              </a:ext>
            </a:extLst>
          </p:cNvPr>
          <p:cNvSpPr>
            <a:spLocks noGrp="1"/>
          </p:cNvSpPr>
          <p:nvPr>
            <p:ph type="title"/>
          </p:nvPr>
        </p:nvSpPr>
        <p:spPr>
          <a:xfrm>
            <a:off x="4092457" y="156468"/>
            <a:ext cx="8388723" cy="1687786"/>
          </a:xfrm>
        </p:spPr>
        <p:txBody>
          <a:bodyPr/>
          <a:lstStyle/>
          <a:p>
            <a:r>
              <a:rPr lang="zh-CN" altLang="en-US">
                <a:ea typeface="黑体"/>
              </a:rPr>
              <a:t>Rappresentazione grafica</a:t>
            </a:r>
            <a:endParaRPr lang="zh-CN" altLang="en-US"/>
          </a:p>
        </p:txBody>
      </p:sp>
      <p:pic>
        <p:nvPicPr>
          <p:cNvPr id="4" name="图片 4" descr="地图&#10;&#10;已自动生成说明">
            <a:extLst>
              <a:ext uri="{FF2B5EF4-FFF2-40B4-BE49-F238E27FC236}">
                <a16:creationId xmlns:a16="http://schemas.microsoft.com/office/drawing/2014/main" id="{C2A7B375-78BF-C7A5-1D5C-4EC477F0F47A}"/>
              </a:ext>
            </a:extLst>
          </p:cNvPr>
          <p:cNvPicPr>
            <a:picLocks noGrp="1" noChangeAspect="1"/>
          </p:cNvPicPr>
          <p:nvPr>
            <p:ph idx="1"/>
          </p:nvPr>
        </p:nvPicPr>
        <p:blipFill>
          <a:blip r:embed="rId3"/>
          <a:stretch>
            <a:fillRect/>
          </a:stretch>
        </p:blipFill>
        <p:spPr>
          <a:xfrm>
            <a:off x="189668" y="2029072"/>
            <a:ext cx="3301879" cy="3962480"/>
          </a:xfrm>
        </p:spPr>
      </p:pic>
      <p:pic>
        <p:nvPicPr>
          <p:cNvPr id="6" name="图片 6" descr="地图&#10;&#10;已自动生成说明">
            <a:extLst>
              <a:ext uri="{FF2B5EF4-FFF2-40B4-BE49-F238E27FC236}">
                <a16:creationId xmlns:a16="http://schemas.microsoft.com/office/drawing/2014/main" id="{3708DB99-169B-BAB9-8E96-F7FA18728529}"/>
              </a:ext>
            </a:extLst>
          </p:cNvPr>
          <p:cNvPicPr>
            <a:picLocks noChangeAspect="1"/>
          </p:cNvPicPr>
          <p:nvPr/>
        </p:nvPicPr>
        <p:blipFill>
          <a:blip r:embed="rId4"/>
          <a:stretch>
            <a:fillRect/>
          </a:stretch>
        </p:blipFill>
        <p:spPr>
          <a:xfrm>
            <a:off x="4092457" y="2018740"/>
            <a:ext cx="3412837" cy="3951636"/>
          </a:xfrm>
          <a:prstGeom prst="rect">
            <a:avLst/>
          </a:prstGeom>
        </p:spPr>
      </p:pic>
      <p:pic>
        <p:nvPicPr>
          <p:cNvPr id="7" name="图片 7" descr="地图&#10;&#10;已自动生成说明">
            <a:extLst>
              <a:ext uri="{FF2B5EF4-FFF2-40B4-BE49-F238E27FC236}">
                <a16:creationId xmlns:a16="http://schemas.microsoft.com/office/drawing/2014/main" id="{C3276BB0-3200-70DE-8E81-1A37685CF556}"/>
              </a:ext>
            </a:extLst>
          </p:cNvPr>
          <p:cNvPicPr>
            <a:picLocks noChangeAspect="1"/>
          </p:cNvPicPr>
          <p:nvPr/>
        </p:nvPicPr>
        <p:blipFill>
          <a:blip r:embed="rId5"/>
          <a:stretch>
            <a:fillRect/>
          </a:stretch>
        </p:blipFill>
        <p:spPr>
          <a:xfrm>
            <a:off x="8127253" y="2013488"/>
            <a:ext cx="3503841" cy="3962480"/>
          </a:xfrm>
          <a:prstGeom prst="rect">
            <a:avLst/>
          </a:prstGeom>
        </p:spPr>
      </p:pic>
      <p:sp>
        <p:nvSpPr>
          <p:cNvPr id="9" name="文本框 8">
            <a:extLst>
              <a:ext uri="{FF2B5EF4-FFF2-40B4-BE49-F238E27FC236}">
                <a16:creationId xmlns:a16="http://schemas.microsoft.com/office/drawing/2014/main" id="{AB140047-854D-8D84-68BF-573847657C3A}"/>
              </a:ext>
            </a:extLst>
          </p:cNvPr>
          <p:cNvSpPr txBox="1"/>
          <p:nvPr/>
        </p:nvSpPr>
        <p:spPr>
          <a:xfrm>
            <a:off x="1097611" y="6098994"/>
            <a:ext cx="18164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2000" b="1">
                <a:solidFill>
                  <a:schemeClr val="bg1"/>
                </a:solidFill>
                <a:latin typeface="Calibri" panose="020F0502020204030204" pitchFamily="34" charset="0"/>
                <a:ea typeface="黑体"/>
                <a:cs typeface="Calibri" panose="020F0502020204030204" pitchFamily="34" charset="0"/>
              </a:rPr>
              <a:t>FIDUCIA</a:t>
            </a:r>
            <a:endParaRPr lang="zh-CN" altLang="en-US" sz="2000" b="1">
              <a:solidFill>
                <a:schemeClr val="bg1"/>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1CEC0C8B-2AA1-8BDE-C3B9-32B9D4463404}"/>
              </a:ext>
            </a:extLst>
          </p:cNvPr>
          <p:cNvSpPr txBox="1"/>
          <p:nvPr/>
        </p:nvSpPr>
        <p:spPr>
          <a:xfrm>
            <a:off x="4011707" y="6052827"/>
            <a:ext cx="38772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2000" b="1">
                <a:solidFill>
                  <a:schemeClr val="bg1"/>
                </a:solidFill>
                <a:latin typeface="Calibri" panose="020F0502020204030204" pitchFamily="34" charset="0"/>
                <a:ea typeface="黑体"/>
                <a:cs typeface="Calibri" panose="020F0502020204030204" pitchFamily="34" charset="0"/>
              </a:rPr>
              <a:t>DISUGUAGLIANZA DEL REDDITO</a:t>
            </a:r>
            <a:endParaRPr lang="zh-CN" altLang="en-US" sz="2000" b="1">
              <a:solidFill>
                <a:schemeClr val="bg1"/>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F49C85E2-DF44-B74A-9242-7767356079EF}"/>
              </a:ext>
            </a:extLst>
          </p:cNvPr>
          <p:cNvSpPr txBox="1"/>
          <p:nvPr/>
        </p:nvSpPr>
        <p:spPr>
          <a:xfrm>
            <a:off x="8070824" y="6047625"/>
            <a:ext cx="36166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2000" b="1">
                <a:solidFill>
                  <a:schemeClr val="bg1"/>
                </a:solidFill>
                <a:latin typeface="Calibri" panose="020F0502020204030204" pitchFamily="34" charset="0"/>
                <a:ea typeface="黑体"/>
                <a:cs typeface="Calibri" panose="020F0502020204030204" pitchFamily="34" charset="0"/>
              </a:rPr>
              <a:t>PERCEZIONE DI INSICUREZZA</a:t>
            </a:r>
            <a:endParaRPr lang="zh-CN" altLang="en-US" sz="2000" b="1">
              <a:solidFill>
                <a:schemeClr val="bg1"/>
              </a:solidFill>
              <a:latin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id="{FDBE9854-A081-5C0B-2E21-EECE838DF9BB}"/>
              </a:ext>
            </a:extLst>
          </p:cNvPr>
          <p:cNvSpPr/>
          <p:nvPr/>
        </p:nvSpPr>
        <p:spPr>
          <a:xfrm>
            <a:off x="156882" y="422294"/>
            <a:ext cx="3358963" cy="1156134"/>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Calibri" panose="020F0502020204030204" pitchFamily="34" charset="0"/>
                <a:ea typeface="黑体"/>
                <a:cs typeface="Calibri" panose="020F0502020204030204" pitchFamily="34" charset="0"/>
              </a:rPr>
              <a:t>Rappresentazione grafica sul territorio italiano delle varie variabili esplicative.</a:t>
            </a:r>
            <a:endParaRPr lang="zh-CN" altLang="en-US">
              <a:latin typeface="Calibri" panose="020F0502020204030204" pitchFamily="34" charset="0"/>
              <a:cs typeface="Calibri" panose="020F0502020204030204" pitchFamily="34" charset="0"/>
            </a:endParaRPr>
          </a:p>
        </p:txBody>
      </p:sp>
      <p:sp>
        <p:nvSpPr>
          <p:cNvPr id="8" name="页脚占位符 7">
            <a:extLst>
              <a:ext uri="{FF2B5EF4-FFF2-40B4-BE49-F238E27FC236}">
                <a16:creationId xmlns:a16="http://schemas.microsoft.com/office/drawing/2014/main" id="{8E197626-72D0-916B-8AF3-217C5162C725}"/>
              </a:ext>
            </a:extLst>
          </p:cNvPr>
          <p:cNvSpPr>
            <a:spLocks noGrp="1"/>
          </p:cNvSpPr>
          <p:nvPr>
            <p:ph type="ftr" sz="quarter" idx="11"/>
          </p:nvPr>
        </p:nvSpPr>
        <p:spPr>
          <a:xfrm>
            <a:off x="-2312" y="6496129"/>
            <a:ext cx="6327648" cy="365125"/>
          </a:xfrm>
        </p:spPr>
        <p:txBody>
          <a:bodyPr/>
          <a:lstStyle/>
          <a:p>
            <a:r>
              <a:rPr lang="zh-CN" altLang="en-US">
                <a:ea typeface="黑体"/>
                <a:cs typeface="Arial"/>
              </a:rPr>
              <a:t>13</a:t>
            </a:r>
            <a:endParaRPr lang="zh-CN" altLang="en-US"/>
          </a:p>
        </p:txBody>
      </p:sp>
    </p:spTree>
    <p:extLst>
      <p:ext uri="{BB962C8B-B14F-4D97-AF65-F5344CB8AC3E}">
        <p14:creationId xmlns:p14="http://schemas.microsoft.com/office/powerpoint/2010/main" val="2794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D782BC24-AB03-5E47-48B8-A487A65672E5}"/>
              </a:ext>
            </a:extLst>
          </p:cNvPr>
          <p:cNvPicPr>
            <a:picLocks noChangeAspect="1"/>
          </p:cNvPicPr>
          <p:nvPr/>
        </p:nvPicPr>
        <p:blipFill rotWithShape="1">
          <a:blip r:embed="rId2">
            <a:alphaModFix amt="60000"/>
          </a:blip>
          <a:srcRect l="2271" t="15751" r="-1" b="1892"/>
          <a:stretch/>
        </p:blipFill>
        <p:spPr>
          <a:xfrm>
            <a:off x="2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0B75B433-2C35-883E-D6CC-59AEACC3B44F}"/>
              </a:ext>
            </a:extLst>
          </p:cNvPr>
          <p:cNvSpPr>
            <a:spLocks noGrp="1"/>
          </p:cNvSpPr>
          <p:nvPr>
            <p:ph type="title"/>
          </p:nvPr>
        </p:nvSpPr>
        <p:spPr>
          <a:xfrm>
            <a:off x="296642" y="193279"/>
            <a:ext cx="10058400" cy="1609344"/>
          </a:xfrm>
        </p:spPr>
        <p:txBody>
          <a:bodyPr/>
          <a:lstStyle/>
          <a:p>
            <a:r>
              <a:rPr lang="it-IT"/>
              <a:t>Matrice dei pesi W</a:t>
            </a:r>
          </a:p>
        </p:txBody>
      </p:sp>
      <p:pic>
        <p:nvPicPr>
          <p:cNvPr id="5" name="Segnaposto contenuto 4" descr="Immagine che contiene tavolo&#10;&#10;Descrizione generata automaticamente">
            <a:extLst>
              <a:ext uri="{FF2B5EF4-FFF2-40B4-BE49-F238E27FC236}">
                <a16:creationId xmlns:a16="http://schemas.microsoft.com/office/drawing/2014/main" id="{6327A3FA-1222-3E6B-294E-9A293A701CB3}"/>
              </a:ext>
            </a:extLst>
          </p:cNvPr>
          <p:cNvPicPr>
            <a:picLocks noGrp="1" noChangeAspect="1"/>
          </p:cNvPicPr>
          <p:nvPr>
            <p:ph idx="1"/>
          </p:nvPr>
        </p:nvPicPr>
        <p:blipFill>
          <a:blip r:embed="rId3">
            <a:alphaModFix amt="93000"/>
            <a:extLst>
              <a:ext uri="{28A0092B-C50C-407E-A947-70E740481C1C}">
                <a14:useLocalDpi xmlns:a14="http://schemas.microsoft.com/office/drawing/2010/main" val="0"/>
              </a:ext>
            </a:extLst>
          </a:blip>
          <a:stretch>
            <a:fillRect/>
          </a:stretch>
        </p:blipFill>
        <p:spPr>
          <a:xfrm>
            <a:off x="292949" y="1589835"/>
            <a:ext cx="9308895" cy="4457602"/>
          </a:xfrm>
        </p:spPr>
      </p:pic>
      <p:sp>
        <p:nvSpPr>
          <p:cNvPr id="3" name="文本框 2">
            <a:extLst>
              <a:ext uri="{FF2B5EF4-FFF2-40B4-BE49-F238E27FC236}">
                <a16:creationId xmlns:a16="http://schemas.microsoft.com/office/drawing/2014/main" id="{B0DDD4FB-F95F-D7FF-2E54-A2032562BA7D}"/>
              </a:ext>
            </a:extLst>
          </p:cNvPr>
          <p:cNvSpPr txBox="1"/>
          <p:nvPr/>
        </p:nvSpPr>
        <p:spPr>
          <a:xfrm>
            <a:off x="9894773" y="1647030"/>
            <a:ext cx="18489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CN" altLang="en-US">
                <a:ea typeface="黑体"/>
                <a:cs typeface="Arial"/>
              </a:rPr>
              <a:t>.</a:t>
            </a:r>
          </a:p>
        </p:txBody>
      </p:sp>
      <p:sp>
        <p:nvSpPr>
          <p:cNvPr id="6" name="Rettangolo 5">
            <a:extLst>
              <a:ext uri="{FF2B5EF4-FFF2-40B4-BE49-F238E27FC236}">
                <a16:creationId xmlns:a16="http://schemas.microsoft.com/office/drawing/2014/main" id="{3E12877D-D91F-9A7D-E17D-CD4FE1B8BB2C}"/>
              </a:ext>
            </a:extLst>
          </p:cNvPr>
          <p:cNvSpPr/>
          <p:nvPr/>
        </p:nvSpPr>
        <p:spPr>
          <a:xfrm>
            <a:off x="9894773" y="2305782"/>
            <a:ext cx="1770287" cy="3025708"/>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Calibri" panose="020F0502020204030204" pitchFamily="34" charset="0"/>
                <a:ea typeface="黑体"/>
                <a:cs typeface="Calibri" panose="020F0502020204030204" pitchFamily="34" charset="0"/>
              </a:rPr>
              <a:t>La matrice dei pesi spaziale W sintetizza relazioni territoriali tra aree.</a:t>
            </a:r>
            <a:endParaRPr lang="zh-CN" altLang="en-US">
              <a:latin typeface="Calibri" panose="020F0502020204030204" pitchFamily="34" charset="0"/>
              <a:cs typeface="Calibri" panose="020F0502020204030204" pitchFamily="34" charset="0"/>
            </a:endParaRPr>
          </a:p>
          <a:p>
            <a:pPr algn="ctr"/>
            <a:r>
              <a:rPr lang="zh-CN" altLang="en-US">
                <a:latin typeface="Calibri" panose="020F0502020204030204" pitchFamily="34" charset="0"/>
                <a:ea typeface="黑体"/>
                <a:cs typeface="Calibri" panose="020F0502020204030204" pitchFamily="34" charset="0"/>
              </a:rPr>
              <a:t>È standardizzata per riga.</a:t>
            </a:r>
          </a:p>
        </p:txBody>
      </p:sp>
      <p:sp>
        <p:nvSpPr>
          <p:cNvPr id="7" name="页脚占位符 6">
            <a:extLst>
              <a:ext uri="{FF2B5EF4-FFF2-40B4-BE49-F238E27FC236}">
                <a16:creationId xmlns:a16="http://schemas.microsoft.com/office/drawing/2014/main" id="{1269AB08-2A27-04EE-7BDD-D5871F390283}"/>
              </a:ext>
            </a:extLst>
          </p:cNvPr>
          <p:cNvSpPr>
            <a:spLocks noGrp="1"/>
          </p:cNvSpPr>
          <p:nvPr>
            <p:ph type="ftr" sz="quarter" idx="11"/>
          </p:nvPr>
        </p:nvSpPr>
        <p:spPr>
          <a:xfrm>
            <a:off x="-2312" y="6496129"/>
            <a:ext cx="6327648" cy="365125"/>
          </a:xfrm>
        </p:spPr>
        <p:txBody>
          <a:bodyPr/>
          <a:lstStyle/>
          <a:p>
            <a:r>
              <a:rPr lang="zh-CN" altLang="en-US">
                <a:ea typeface="黑体"/>
                <a:cs typeface="Arial"/>
              </a:rPr>
              <a:t>14</a:t>
            </a:r>
            <a:endParaRPr lang="zh-CN" altLang="en-US"/>
          </a:p>
        </p:txBody>
      </p:sp>
    </p:spTree>
    <p:extLst>
      <p:ext uri="{BB962C8B-B14F-4D97-AF65-F5344CB8AC3E}">
        <p14:creationId xmlns:p14="http://schemas.microsoft.com/office/powerpoint/2010/main" val="59663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aureati a cerimonia di laurea all’aperto visti da dietro">
            <a:extLst>
              <a:ext uri="{FF2B5EF4-FFF2-40B4-BE49-F238E27FC236}">
                <a16:creationId xmlns:a16="http://schemas.microsoft.com/office/drawing/2014/main" id="{4797C997-2474-B082-519D-9D5032036F5D}"/>
              </a:ext>
            </a:extLst>
          </p:cNvPr>
          <p:cNvPicPr>
            <a:picLocks noChangeAspect="1"/>
          </p:cNvPicPr>
          <p:nvPr/>
        </p:nvPicPr>
        <p:blipFill rotWithShape="1">
          <a:blip r:embed="rId2">
            <a:alphaModFix amt="60000"/>
          </a:blip>
          <a:srcRect l="2271" t="15751" r="-1" b="1892"/>
          <a:stretch/>
        </p:blipFill>
        <p:spPr>
          <a:xfrm>
            <a:off x="-1125" y="15001"/>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3F16D0FB-BCB1-6A4A-B36A-5F420E8EF101}"/>
              </a:ext>
            </a:extLst>
          </p:cNvPr>
          <p:cNvSpPr>
            <a:spLocks noGrp="1"/>
          </p:cNvSpPr>
          <p:nvPr>
            <p:ph type="title"/>
          </p:nvPr>
        </p:nvSpPr>
        <p:spPr>
          <a:xfrm>
            <a:off x="-1125" y="-354039"/>
            <a:ext cx="10058400" cy="1609344"/>
          </a:xfrm>
        </p:spPr>
        <p:txBody>
          <a:bodyPr/>
          <a:lstStyle/>
          <a:p>
            <a:r>
              <a:rPr lang="it-IT"/>
              <a:t>Analisi spaziale</a:t>
            </a:r>
          </a:p>
        </p:txBody>
      </p:sp>
      <p:pic>
        <p:nvPicPr>
          <p:cNvPr id="5" name="Segnaposto contenuto 4" descr="Immagine che contiene mappa&#10;&#10;Descrizione generata automaticamente">
            <a:extLst>
              <a:ext uri="{FF2B5EF4-FFF2-40B4-BE49-F238E27FC236}">
                <a16:creationId xmlns:a16="http://schemas.microsoft.com/office/drawing/2014/main" id="{D07A7886-3438-C817-5974-57F4856F5B9C}"/>
              </a:ext>
            </a:extLst>
          </p:cNvPr>
          <p:cNvPicPr>
            <a:picLocks noGrp="1" noChangeAspect="1"/>
          </p:cNvPicPr>
          <p:nvPr>
            <p:ph idx="1"/>
          </p:nvPr>
        </p:nvPicPr>
        <p:blipFill rotWithShape="1">
          <a:blip r:embed="rId3">
            <a:alphaModFix amt="94000"/>
            <a:extLst>
              <a:ext uri="{28A0092B-C50C-407E-A947-70E740481C1C}">
                <a14:useLocalDpi xmlns:a14="http://schemas.microsoft.com/office/drawing/2010/main" val="0"/>
              </a:ext>
            </a:extLst>
          </a:blip>
          <a:srcRect l="578" t="28344" r="771" b="19745"/>
          <a:stretch/>
        </p:blipFill>
        <p:spPr>
          <a:xfrm>
            <a:off x="1111" y="863108"/>
            <a:ext cx="8696907" cy="3084793"/>
          </a:xfrm>
        </p:spPr>
      </p:pic>
      <p:pic>
        <p:nvPicPr>
          <p:cNvPr id="3" name="Immagine 3" descr="Immagine che contiene testo&#10;&#10;Descrizione generata automaticamente">
            <a:extLst>
              <a:ext uri="{FF2B5EF4-FFF2-40B4-BE49-F238E27FC236}">
                <a16:creationId xmlns:a16="http://schemas.microsoft.com/office/drawing/2014/main" id="{C74AEB6B-F6C5-7D1E-6753-B582CC0691A0}"/>
              </a:ext>
            </a:extLst>
          </p:cNvPr>
          <p:cNvPicPr>
            <a:picLocks noChangeAspect="1"/>
          </p:cNvPicPr>
          <p:nvPr/>
        </p:nvPicPr>
        <p:blipFill rotWithShape="1">
          <a:blip r:embed="rId4">
            <a:alphaModFix amt="94000"/>
          </a:blip>
          <a:srcRect t="-443" r="14810" b="885"/>
          <a:stretch/>
        </p:blipFill>
        <p:spPr>
          <a:xfrm>
            <a:off x="8656668" y="4193271"/>
            <a:ext cx="2828130" cy="2479490"/>
          </a:xfrm>
          <a:prstGeom prst="rect">
            <a:avLst/>
          </a:prstGeom>
        </p:spPr>
      </p:pic>
      <p:pic>
        <p:nvPicPr>
          <p:cNvPr id="4" name="Immagine 5" descr="Immagine che contiene testo&#10;&#10;Descrizione generata automaticamente">
            <a:extLst>
              <a:ext uri="{FF2B5EF4-FFF2-40B4-BE49-F238E27FC236}">
                <a16:creationId xmlns:a16="http://schemas.microsoft.com/office/drawing/2014/main" id="{409F7C47-BC40-89B0-3738-8DEDD23271E1}"/>
              </a:ext>
            </a:extLst>
          </p:cNvPr>
          <p:cNvPicPr>
            <a:picLocks noChangeAspect="1"/>
          </p:cNvPicPr>
          <p:nvPr/>
        </p:nvPicPr>
        <p:blipFill>
          <a:blip r:embed="rId5">
            <a:alphaModFix amt="95000"/>
          </a:blip>
          <a:stretch>
            <a:fillRect/>
          </a:stretch>
        </p:blipFill>
        <p:spPr>
          <a:xfrm>
            <a:off x="699137" y="4189081"/>
            <a:ext cx="2828130" cy="2492103"/>
          </a:xfrm>
          <a:prstGeom prst="rect">
            <a:avLst/>
          </a:prstGeom>
        </p:spPr>
      </p:pic>
      <p:pic>
        <p:nvPicPr>
          <p:cNvPr id="6" name="Immagine 6" descr="Immagine che contiene testo&#10;&#10;Descrizione generata automaticamente">
            <a:extLst>
              <a:ext uri="{FF2B5EF4-FFF2-40B4-BE49-F238E27FC236}">
                <a16:creationId xmlns:a16="http://schemas.microsoft.com/office/drawing/2014/main" id="{78C900D6-A0C2-5C07-7FEB-5A9907231C98}"/>
              </a:ext>
            </a:extLst>
          </p:cNvPr>
          <p:cNvPicPr>
            <a:picLocks noChangeAspect="1"/>
          </p:cNvPicPr>
          <p:nvPr/>
        </p:nvPicPr>
        <p:blipFill rotWithShape="1">
          <a:blip r:embed="rId6">
            <a:alphaModFix amt="94000"/>
          </a:blip>
          <a:srcRect r="10985" b="330"/>
          <a:stretch/>
        </p:blipFill>
        <p:spPr>
          <a:xfrm>
            <a:off x="4878151" y="4194127"/>
            <a:ext cx="2716668" cy="2478966"/>
          </a:xfrm>
          <a:prstGeom prst="rect">
            <a:avLst/>
          </a:prstGeom>
        </p:spPr>
      </p:pic>
      <p:sp>
        <p:nvSpPr>
          <p:cNvPr id="9" name="Rettangolo 8">
            <a:extLst>
              <a:ext uri="{FF2B5EF4-FFF2-40B4-BE49-F238E27FC236}">
                <a16:creationId xmlns:a16="http://schemas.microsoft.com/office/drawing/2014/main" id="{F0938057-F070-11EE-6268-CF04491FF84A}"/>
              </a:ext>
            </a:extLst>
          </p:cNvPr>
          <p:cNvSpPr/>
          <p:nvPr/>
        </p:nvSpPr>
        <p:spPr>
          <a:xfrm>
            <a:off x="8958841" y="994487"/>
            <a:ext cx="2944606" cy="3062651"/>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Calibri" panose="020F0502020204030204" pitchFamily="34" charset="0"/>
                <a:ea typeface="黑体"/>
                <a:cs typeface="Calibri" panose="020F0502020204030204" pitchFamily="34" charset="0"/>
              </a:rPr>
              <a:t>Si rappresenta un confronto grafico con i relativi summary.</a:t>
            </a:r>
            <a:endParaRPr lang="zh-CN" altLang="en-US">
              <a:latin typeface="Calibri" panose="020F0502020204030204" pitchFamily="34" charset="0"/>
              <a:cs typeface="Calibri" panose="020F0502020204030204" pitchFamily="34" charset="0"/>
            </a:endParaRPr>
          </a:p>
          <a:p>
            <a:pPr algn="ctr"/>
            <a:r>
              <a:rPr lang="zh-CN" altLang="en-US">
                <a:latin typeface="Calibri"/>
                <a:ea typeface="黑体"/>
                <a:cs typeface="Calibri"/>
              </a:rPr>
              <a:t>Per stabilire la contiguità tra le varie regioni i criteri che vengono presi sono quelli della queen e della rook.</a:t>
            </a:r>
            <a:endParaRPr lang="zh-CN" altLang="en-US">
              <a:latin typeface="Calibri"/>
              <a:cs typeface="Calibri"/>
            </a:endParaRPr>
          </a:p>
          <a:p>
            <a:pPr algn="ctr"/>
            <a:r>
              <a:rPr lang="zh-CN" altLang="en-US">
                <a:latin typeface="Calibri"/>
                <a:ea typeface="黑体"/>
                <a:cs typeface="Calibri"/>
              </a:rPr>
              <a:t>Nel terzo invece viene usata la matrice di connessione, ponendo un adeguata distanza.</a:t>
            </a:r>
          </a:p>
        </p:txBody>
      </p:sp>
      <p:sp>
        <p:nvSpPr>
          <p:cNvPr id="7" name="页脚占位符 6">
            <a:extLst>
              <a:ext uri="{FF2B5EF4-FFF2-40B4-BE49-F238E27FC236}">
                <a16:creationId xmlns:a16="http://schemas.microsoft.com/office/drawing/2014/main" id="{2C4F0EA5-6590-6D7D-796F-FCF38DABAE5A}"/>
              </a:ext>
            </a:extLst>
          </p:cNvPr>
          <p:cNvSpPr>
            <a:spLocks noGrp="1"/>
          </p:cNvSpPr>
          <p:nvPr>
            <p:ph type="ftr" sz="quarter" idx="11"/>
          </p:nvPr>
        </p:nvSpPr>
        <p:spPr>
          <a:xfrm>
            <a:off x="-2312" y="6496129"/>
            <a:ext cx="6327648" cy="365125"/>
          </a:xfrm>
        </p:spPr>
        <p:txBody>
          <a:bodyPr/>
          <a:lstStyle/>
          <a:p>
            <a:r>
              <a:rPr lang="zh-CN" altLang="en-US">
                <a:ea typeface="黑体"/>
                <a:cs typeface="Arial"/>
              </a:rPr>
              <a:t>15</a:t>
            </a:r>
            <a:endParaRPr lang="zh-CN" altLang="en-US"/>
          </a:p>
        </p:txBody>
      </p:sp>
    </p:spTree>
    <p:extLst>
      <p:ext uri="{BB962C8B-B14F-4D97-AF65-F5344CB8AC3E}">
        <p14:creationId xmlns:p14="http://schemas.microsoft.com/office/powerpoint/2010/main" val="22553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aureati a cerimonia di laurea all’aperto visti da dietro">
            <a:extLst>
              <a:ext uri="{FF2B5EF4-FFF2-40B4-BE49-F238E27FC236}">
                <a16:creationId xmlns:a16="http://schemas.microsoft.com/office/drawing/2014/main" id="{C2CBE250-99F4-F75B-46CB-F71C18E29B78}"/>
              </a:ext>
            </a:extLst>
          </p:cNvPr>
          <p:cNvPicPr>
            <a:picLocks noChangeAspect="1"/>
          </p:cNvPicPr>
          <p:nvPr/>
        </p:nvPicPr>
        <p:blipFill rotWithShape="1">
          <a:blip r:embed="rId2">
            <a:alphaModFix amt="60000"/>
          </a:blip>
          <a:srcRect l="2271" t="15751" r="-1" b="1892"/>
          <a:stretch/>
        </p:blipFill>
        <p:spPr>
          <a:xfrm>
            <a:off x="-20939" y="-3447"/>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047F89E2-0D14-324E-8C5E-965F4312962D}"/>
              </a:ext>
            </a:extLst>
          </p:cNvPr>
          <p:cNvSpPr>
            <a:spLocks noGrp="1"/>
          </p:cNvSpPr>
          <p:nvPr>
            <p:ph type="title"/>
          </p:nvPr>
        </p:nvSpPr>
        <p:spPr>
          <a:xfrm>
            <a:off x="79165" y="-3447"/>
            <a:ext cx="9946342" cy="1452462"/>
          </a:xfrm>
        </p:spPr>
        <p:txBody>
          <a:bodyPr/>
          <a:lstStyle/>
          <a:p>
            <a:r>
              <a:rPr lang="it-IT"/>
              <a:t>Moran variabile dipendente</a:t>
            </a:r>
          </a:p>
        </p:txBody>
      </p:sp>
      <p:pic>
        <p:nvPicPr>
          <p:cNvPr id="5" name="Segnaposto contenuto 4" descr="Immagine che contiene testo&#10;&#10;Descrizione generata automaticamente">
            <a:extLst>
              <a:ext uri="{FF2B5EF4-FFF2-40B4-BE49-F238E27FC236}">
                <a16:creationId xmlns:a16="http://schemas.microsoft.com/office/drawing/2014/main" id="{206A375B-AAAF-3853-115D-0A3E73EE95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8561"/>
          <a:stretch/>
        </p:blipFill>
        <p:spPr>
          <a:xfrm>
            <a:off x="63816" y="1171655"/>
            <a:ext cx="5470020" cy="2715105"/>
          </a:xfrm>
        </p:spPr>
      </p:pic>
      <p:pic>
        <p:nvPicPr>
          <p:cNvPr id="7" name="Immagine 6">
            <a:extLst>
              <a:ext uri="{FF2B5EF4-FFF2-40B4-BE49-F238E27FC236}">
                <a16:creationId xmlns:a16="http://schemas.microsoft.com/office/drawing/2014/main" id="{6C34B44E-58D1-7EE3-6602-67272F249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363" y="1171655"/>
            <a:ext cx="6183274" cy="4563458"/>
          </a:xfrm>
          <a:prstGeom prst="rect">
            <a:avLst/>
          </a:prstGeom>
        </p:spPr>
      </p:pic>
      <p:sp>
        <p:nvSpPr>
          <p:cNvPr id="3" name="CasellaDiTesto 2">
            <a:extLst>
              <a:ext uri="{FF2B5EF4-FFF2-40B4-BE49-F238E27FC236}">
                <a16:creationId xmlns:a16="http://schemas.microsoft.com/office/drawing/2014/main" id="{2E70C380-EA9B-7BCA-F873-250FB3A964BA}"/>
              </a:ext>
            </a:extLst>
          </p:cNvPr>
          <p:cNvSpPr txBox="1"/>
          <p:nvPr/>
        </p:nvSpPr>
        <p:spPr>
          <a:xfrm>
            <a:off x="6993796" y="6094772"/>
            <a:ext cx="3880554" cy="400110"/>
          </a:xfrm>
          <a:prstGeom prst="rect">
            <a:avLst/>
          </a:prstGeom>
          <a:solidFill>
            <a:srgbClr val="058DE9">
              <a:alpha val="62000"/>
            </a:srgb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b="1">
                <a:cs typeface="Arial"/>
              </a:rPr>
              <a:t>MORAN SCATTER PLOT</a:t>
            </a:r>
          </a:p>
        </p:txBody>
      </p:sp>
      <p:sp>
        <p:nvSpPr>
          <p:cNvPr id="8" name="Rettangolo 7">
            <a:extLst>
              <a:ext uri="{FF2B5EF4-FFF2-40B4-BE49-F238E27FC236}">
                <a16:creationId xmlns:a16="http://schemas.microsoft.com/office/drawing/2014/main" id="{CBC6D278-818D-BE64-CD00-24F825E3F566}"/>
              </a:ext>
            </a:extLst>
          </p:cNvPr>
          <p:cNvSpPr/>
          <p:nvPr/>
        </p:nvSpPr>
        <p:spPr>
          <a:xfrm>
            <a:off x="269364" y="4000757"/>
            <a:ext cx="4928842" cy="2400043"/>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Calibri"/>
                <a:ea typeface="黑体"/>
                <a:cs typeface="Calibri"/>
              </a:rPr>
              <a:t>L'indice Moran's I misura l'autocorrelazione spaziale ed è compreso tra –1 e 1. (Nel nostro caso è 0.75).</a:t>
            </a:r>
          </a:p>
          <a:p>
            <a:pPr algn="ctr"/>
            <a:r>
              <a:rPr lang="zh-CN" altLang="en-US">
                <a:latin typeface="Calibri" panose="020F0502020204030204" pitchFamily="34" charset="0"/>
                <a:ea typeface="黑体"/>
                <a:cs typeface="Calibri" panose="020F0502020204030204" pitchFamily="34" charset="0"/>
              </a:rPr>
              <a:t>La dispersione dei punti concentrata nel I e III quadrante conferma la presenza di una correlazione positiva (CONCORDANZA). </a:t>
            </a:r>
          </a:p>
          <a:p>
            <a:pPr algn="ctr"/>
            <a:r>
              <a:rPr lang="zh-CN" altLang="en-US">
                <a:latin typeface="Calibri" panose="020F0502020204030204" pitchFamily="34" charset="0"/>
                <a:ea typeface="黑体"/>
                <a:cs typeface="Calibri" panose="020F0502020204030204" pitchFamily="34" charset="0"/>
              </a:rPr>
              <a:t>Il p-value è &lt;0.05, quindi si accetta l'ipotesi alternativa H</a:t>
            </a:r>
            <a:r>
              <a:rPr lang="zh-CN" altLang="en-US" sz="1050">
                <a:latin typeface="Calibri" panose="020F0502020204030204" pitchFamily="34" charset="0"/>
                <a:ea typeface="黑体"/>
                <a:cs typeface="Calibri" panose="020F0502020204030204" pitchFamily="34" charset="0"/>
              </a:rPr>
              <a:t>1</a:t>
            </a:r>
            <a:r>
              <a:rPr lang="zh-CN" altLang="en-US">
                <a:latin typeface="Calibri" panose="020F0502020204030204" pitchFamily="34" charset="0"/>
                <a:ea typeface="黑体"/>
                <a:cs typeface="Calibri" panose="020F0502020204030204" pitchFamily="34" charset="0"/>
              </a:rPr>
              <a:t>:I</a:t>
            </a:r>
            <a:r>
              <a:rPr lang="zh-CN" altLang="it-IT">
                <a:latin typeface="Calibri" panose="020F0502020204030204" pitchFamily="34" charset="0"/>
                <a:ea typeface="+mn-lt"/>
                <a:cs typeface="Calibri" panose="020F0502020204030204" pitchFamily="34" charset="0"/>
              </a:rPr>
              <a:t> ≠</a:t>
            </a:r>
            <a:r>
              <a:rPr lang="it-IT" altLang="zh-CN">
                <a:latin typeface="Calibri" panose="020F0502020204030204" pitchFamily="34" charset="0"/>
                <a:ea typeface="Calibri" panose="020F0502020204030204" pitchFamily="34" charset="0"/>
                <a:cs typeface="Calibri" panose="020F0502020204030204" pitchFamily="34" charset="0"/>
              </a:rPr>
              <a:t>0.</a:t>
            </a:r>
            <a:endParaRPr lang="zh-CN" altLang="en-US">
              <a:latin typeface="Calibri" panose="020F0502020204030204" pitchFamily="34" charset="0"/>
              <a:ea typeface="黑体"/>
              <a:cs typeface="Calibri" panose="020F0502020204030204" pitchFamily="34" charset="0"/>
            </a:endParaRPr>
          </a:p>
        </p:txBody>
      </p:sp>
      <p:sp>
        <p:nvSpPr>
          <p:cNvPr id="4" name="页脚占位符 3">
            <a:extLst>
              <a:ext uri="{FF2B5EF4-FFF2-40B4-BE49-F238E27FC236}">
                <a16:creationId xmlns:a16="http://schemas.microsoft.com/office/drawing/2014/main" id="{2111438B-8892-C02F-E758-974C571F70D4}"/>
              </a:ext>
            </a:extLst>
          </p:cNvPr>
          <p:cNvSpPr>
            <a:spLocks noGrp="1"/>
          </p:cNvSpPr>
          <p:nvPr>
            <p:ph type="ftr" sz="quarter" idx="11"/>
          </p:nvPr>
        </p:nvSpPr>
        <p:spPr>
          <a:xfrm>
            <a:off x="-2312" y="6482991"/>
            <a:ext cx="6327648" cy="365125"/>
          </a:xfrm>
        </p:spPr>
        <p:txBody>
          <a:bodyPr/>
          <a:lstStyle/>
          <a:p>
            <a:r>
              <a:rPr lang="zh-CN" altLang="en-US">
                <a:ea typeface="黑体"/>
                <a:cs typeface="Arial"/>
              </a:rPr>
              <a:t>16</a:t>
            </a:r>
            <a:endParaRPr lang="zh-CN" altLang="en-US"/>
          </a:p>
        </p:txBody>
      </p:sp>
    </p:spTree>
    <p:extLst>
      <p:ext uri="{BB962C8B-B14F-4D97-AF65-F5344CB8AC3E}">
        <p14:creationId xmlns:p14="http://schemas.microsoft.com/office/powerpoint/2010/main" val="14179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93EF553F-9BFB-E7BB-40CA-06D12C00E19E}"/>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BFFD93C8-3B94-59AD-3E78-A2CC1DB1D132}"/>
              </a:ext>
            </a:extLst>
          </p:cNvPr>
          <p:cNvSpPr>
            <a:spLocks noGrp="1"/>
          </p:cNvSpPr>
          <p:nvPr>
            <p:ph type="title"/>
          </p:nvPr>
        </p:nvSpPr>
        <p:spPr>
          <a:xfrm>
            <a:off x="67129" y="-309325"/>
            <a:ext cx="10058400" cy="1609344"/>
          </a:xfrm>
        </p:spPr>
        <p:txBody>
          <a:bodyPr/>
          <a:lstStyle/>
          <a:p>
            <a:r>
              <a:rPr lang="it-IT"/>
              <a:t>Indice di </a:t>
            </a:r>
            <a:r>
              <a:rPr lang="it-IT" err="1"/>
              <a:t>Geary</a:t>
            </a:r>
            <a:endParaRPr lang="it-IT"/>
          </a:p>
        </p:txBody>
      </p:sp>
      <p:pic>
        <p:nvPicPr>
          <p:cNvPr id="5" name="Segnaposto contenuto 4" descr="Immagine che contiene testo&#10;&#10;Descrizione generata automaticamente">
            <a:extLst>
              <a:ext uri="{FF2B5EF4-FFF2-40B4-BE49-F238E27FC236}">
                <a16:creationId xmlns:a16="http://schemas.microsoft.com/office/drawing/2014/main" id="{EADEC4FB-615B-D2A9-1B43-EF42392D71A1}"/>
              </a:ext>
            </a:extLst>
          </p:cNvPr>
          <p:cNvPicPr>
            <a:picLocks noGrp="1" noChangeAspect="1"/>
          </p:cNvPicPr>
          <p:nvPr>
            <p:ph idx="1"/>
          </p:nvPr>
        </p:nvPicPr>
        <p:blipFill rotWithShape="1">
          <a:blip r:embed="rId3">
            <a:alphaModFix amt="95000"/>
            <a:extLst>
              <a:ext uri="{28A0092B-C50C-407E-A947-70E740481C1C}">
                <a14:useLocalDpi xmlns:a14="http://schemas.microsoft.com/office/drawing/2010/main" val="0"/>
              </a:ext>
            </a:extLst>
          </a:blip>
          <a:srcRect t="7132" r="3839"/>
          <a:stretch/>
        </p:blipFill>
        <p:spPr>
          <a:xfrm>
            <a:off x="218979" y="1238505"/>
            <a:ext cx="5786381" cy="1787857"/>
          </a:xfrm>
        </p:spPr>
      </p:pic>
      <p:pic>
        <p:nvPicPr>
          <p:cNvPr id="7" name="Immagine 6" descr="Immagine che contiene mappa&#10;&#10;Descrizione generata automaticamente">
            <a:extLst>
              <a:ext uri="{FF2B5EF4-FFF2-40B4-BE49-F238E27FC236}">
                <a16:creationId xmlns:a16="http://schemas.microsoft.com/office/drawing/2014/main" id="{9A362F0D-25EB-D3BA-3EE5-609495B23323}"/>
              </a:ext>
            </a:extLst>
          </p:cNvPr>
          <p:cNvPicPr>
            <a:picLocks noChangeAspect="1"/>
          </p:cNvPicPr>
          <p:nvPr/>
        </p:nvPicPr>
        <p:blipFill>
          <a:blip r:embed="rId4">
            <a:alphaModFix amt="92000"/>
            <a:extLst>
              <a:ext uri="{28A0092B-C50C-407E-A947-70E740481C1C}">
                <a14:useLocalDpi xmlns:a14="http://schemas.microsoft.com/office/drawing/2010/main" val="0"/>
              </a:ext>
            </a:extLst>
          </a:blip>
          <a:stretch>
            <a:fillRect/>
          </a:stretch>
        </p:blipFill>
        <p:spPr>
          <a:xfrm>
            <a:off x="6186642" y="1804562"/>
            <a:ext cx="5935928" cy="3850331"/>
          </a:xfrm>
          <a:prstGeom prst="rect">
            <a:avLst/>
          </a:prstGeom>
        </p:spPr>
      </p:pic>
      <p:sp>
        <p:nvSpPr>
          <p:cNvPr id="6" name="Rettangolo 5">
            <a:extLst>
              <a:ext uri="{FF2B5EF4-FFF2-40B4-BE49-F238E27FC236}">
                <a16:creationId xmlns:a16="http://schemas.microsoft.com/office/drawing/2014/main" id="{18AC6ABE-C9E0-24EA-6830-84ED50B19699}"/>
              </a:ext>
            </a:extLst>
          </p:cNvPr>
          <p:cNvSpPr/>
          <p:nvPr/>
        </p:nvSpPr>
        <p:spPr>
          <a:xfrm>
            <a:off x="225249" y="3428994"/>
            <a:ext cx="5706712" cy="2883535"/>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it-IT">
                <a:latin typeface="Calibri" panose="020F0502020204030204" pitchFamily="34" charset="0"/>
                <a:ea typeface="Calibri" panose="020F0502020204030204" pitchFamily="34" charset="0"/>
                <a:cs typeface="Calibri" panose="020F0502020204030204" pitchFamily="34" charset="0"/>
              </a:rPr>
              <a:t>Altro indice di autocorrelazione spaziale in cui l'interazione è data dalla differenza delle modalità della variabile X tra tutte le aree in esame. È compreso tra 0 e 2. (Nel nostro caso è 0.26). </a:t>
            </a:r>
          </a:p>
          <a:p>
            <a:pPr algn="ctr">
              <a:buFont typeface="Arial"/>
              <a:buChar char="•"/>
            </a:pPr>
            <a:r>
              <a:rPr lang="it-IT">
                <a:latin typeface="Calibri" panose="020F0502020204030204" pitchFamily="34" charset="0"/>
                <a:ea typeface="Calibri" panose="020F0502020204030204" pitchFamily="34" charset="0"/>
                <a:cs typeface="Calibri" panose="020F0502020204030204" pitchFamily="34" charset="0"/>
              </a:rPr>
              <a:t> È molto più sensibile alle differenze in piccoli intorni di aree.</a:t>
            </a:r>
          </a:p>
          <a:p>
            <a:pPr marL="285750" indent="-285750" algn="ctr">
              <a:buFont typeface="Arial"/>
              <a:buChar char="•"/>
            </a:pPr>
            <a:r>
              <a:rPr lang="it-IT">
                <a:latin typeface="Calibri" panose="020F0502020204030204" pitchFamily="34" charset="0"/>
                <a:ea typeface="Calibri" panose="020F0502020204030204" pitchFamily="34" charset="0"/>
                <a:cs typeface="Calibri" panose="020F0502020204030204" pitchFamily="34" charset="0"/>
              </a:rPr>
              <a:t>Il p-</a:t>
            </a:r>
            <a:r>
              <a:rPr lang="it-IT" err="1">
                <a:latin typeface="Calibri" panose="020F0502020204030204" pitchFamily="34" charset="0"/>
                <a:ea typeface="Calibri" panose="020F0502020204030204" pitchFamily="34" charset="0"/>
                <a:cs typeface="Calibri" panose="020F0502020204030204" pitchFamily="34" charset="0"/>
              </a:rPr>
              <a:t>value</a:t>
            </a:r>
            <a:r>
              <a:rPr lang="it-IT">
                <a:latin typeface="Calibri" panose="020F0502020204030204" pitchFamily="34" charset="0"/>
                <a:ea typeface="Calibri" panose="020F0502020204030204" pitchFamily="34" charset="0"/>
                <a:cs typeface="Calibri" panose="020F0502020204030204" pitchFamily="34" charset="0"/>
              </a:rPr>
              <a:t> è &lt;0.05, quindi si accetta l'ipotesi alternativa</a:t>
            </a:r>
            <a:r>
              <a:rPr lang="zh-CN" altLang="it-IT">
                <a:latin typeface="Calibri" panose="020F0502020204030204" pitchFamily="34" charset="0"/>
                <a:ea typeface="黑体"/>
                <a:cs typeface="Calibri" panose="020F0502020204030204" pitchFamily="34" charset="0"/>
              </a:rPr>
              <a:t> </a:t>
            </a:r>
            <a:r>
              <a:rPr lang="it-IT" altLang="zh-CN">
                <a:latin typeface="Calibri" panose="020F0502020204030204" pitchFamily="34" charset="0"/>
                <a:ea typeface="Calibri" panose="020F0502020204030204" pitchFamily="34" charset="0"/>
                <a:cs typeface="Calibri" panose="020F0502020204030204" pitchFamily="34" charset="0"/>
              </a:rPr>
              <a:t>H1:C</a:t>
            </a:r>
            <a:r>
              <a:rPr lang="zh-CN" altLang="it-IT">
                <a:latin typeface="Calibri" panose="020F0502020204030204" pitchFamily="34" charset="0"/>
                <a:ea typeface="黑体"/>
                <a:cs typeface="Calibri" panose="020F0502020204030204" pitchFamily="34" charset="0"/>
              </a:rPr>
              <a:t> ≠1</a:t>
            </a:r>
            <a:r>
              <a:rPr lang="it-IT">
                <a:latin typeface="Calibri" panose="020F0502020204030204" pitchFamily="34" charset="0"/>
                <a:ea typeface="Calibri" panose="020F0502020204030204" pitchFamily="34" charset="0"/>
                <a:cs typeface="Calibri" panose="020F0502020204030204" pitchFamily="34" charset="0"/>
              </a:rPr>
              <a:t>. </a:t>
            </a:r>
          </a:p>
        </p:txBody>
      </p:sp>
      <p:sp>
        <p:nvSpPr>
          <p:cNvPr id="3" name="页脚占位符 2">
            <a:extLst>
              <a:ext uri="{FF2B5EF4-FFF2-40B4-BE49-F238E27FC236}">
                <a16:creationId xmlns:a16="http://schemas.microsoft.com/office/drawing/2014/main" id="{28422151-6C95-0799-3487-0F2ABBE6E1F2}"/>
              </a:ext>
            </a:extLst>
          </p:cNvPr>
          <p:cNvSpPr>
            <a:spLocks noGrp="1"/>
          </p:cNvSpPr>
          <p:nvPr>
            <p:ph type="ftr" sz="quarter" idx="11"/>
          </p:nvPr>
        </p:nvSpPr>
        <p:spPr>
          <a:xfrm>
            <a:off x="-2312" y="6496129"/>
            <a:ext cx="6327648" cy="365125"/>
          </a:xfrm>
        </p:spPr>
        <p:txBody>
          <a:bodyPr/>
          <a:lstStyle/>
          <a:p>
            <a:r>
              <a:rPr lang="zh-CN" altLang="en-US">
                <a:ea typeface="黑体"/>
                <a:cs typeface="Arial"/>
              </a:rPr>
              <a:t>17</a:t>
            </a:r>
            <a:endParaRPr lang="zh-CN" altLang="en-US"/>
          </a:p>
        </p:txBody>
      </p:sp>
    </p:spTree>
    <p:extLst>
      <p:ext uri="{BB962C8B-B14F-4D97-AF65-F5344CB8AC3E}">
        <p14:creationId xmlns:p14="http://schemas.microsoft.com/office/powerpoint/2010/main" val="203985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91F8A6D4-19DB-A842-3D71-25290805D401}"/>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55E00B17-97F1-5EED-A760-CBD5A5C69D1B}"/>
              </a:ext>
            </a:extLst>
          </p:cNvPr>
          <p:cNvSpPr>
            <a:spLocks noGrp="1"/>
          </p:cNvSpPr>
          <p:nvPr>
            <p:ph type="title"/>
          </p:nvPr>
        </p:nvSpPr>
        <p:spPr>
          <a:xfrm>
            <a:off x="292528" y="-243751"/>
            <a:ext cx="10058400" cy="1609344"/>
          </a:xfrm>
        </p:spPr>
        <p:txBody>
          <a:bodyPr/>
          <a:lstStyle/>
          <a:p>
            <a:r>
              <a:rPr lang="it-IT"/>
              <a:t>LISA</a:t>
            </a:r>
          </a:p>
        </p:txBody>
      </p:sp>
      <p:pic>
        <p:nvPicPr>
          <p:cNvPr id="5" name="Segnaposto contenuto 4" descr="Immagine che contiene mappa&#10;&#10;Descrizione generata automaticamente">
            <a:extLst>
              <a:ext uri="{FF2B5EF4-FFF2-40B4-BE49-F238E27FC236}">
                <a16:creationId xmlns:a16="http://schemas.microsoft.com/office/drawing/2014/main" id="{44427022-63D4-492C-A399-0ADEC580B63B}"/>
              </a:ext>
            </a:extLst>
          </p:cNvPr>
          <p:cNvPicPr>
            <a:picLocks noGrp="1" noChangeAspect="1"/>
          </p:cNvPicPr>
          <p:nvPr>
            <p:ph idx="1"/>
          </p:nvPr>
        </p:nvPicPr>
        <p:blipFill rotWithShape="1">
          <a:blip r:embed="rId3">
            <a:alphaModFix amt="91000"/>
            <a:extLst>
              <a:ext uri="{28A0092B-C50C-407E-A947-70E740481C1C}">
                <a14:useLocalDpi xmlns:a14="http://schemas.microsoft.com/office/drawing/2010/main" val="0"/>
              </a:ext>
            </a:extLst>
          </a:blip>
          <a:srcRect l="15994" t="-219" r="21835" b="3501"/>
          <a:stretch/>
        </p:blipFill>
        <p:spPr>
          <a:xfrm>
            <a:off x="6078783" y="756943"/>
            <a:ext cx="5086918" cy="5571758"/>
          </a:xfrm>
        </p:spPr>
      </p:pic>
      <p:sp>
        <p:nvSpPr>
          <p:cNvPr id="6" name="Rettangolo 5">
            <a:extLst>
              <a:ext uri="{FF2B5EF4-FFF2-40B4-BE49-F238E27FC236}">
                <a16:creationId xmlns:a16="http://schemas.microsoft.com/office/drawing/2014/main" id="{650461B6-6985-96C3-47E8-D1072D5C69C1}"/>
              </a:ext>
            </a:extLst>
          </p:cNvPr>
          <p:cNvSpPr/>
          <p:nvPr/>
        </p:nvSpPr>
        <p:spPr>
          <a:xfrm>
            <a:off x="370996" y="1090209"/>
            <a:ext cx="4462261" cy="4677570"/>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latin typeface="Calibri"/>
                <a:ea typeface="Calibri"/>
                <a:cs typeface="Calibri"/>
              </a:rPr>
              <a:t>L'indice locale misura l’interdipendenza per ognuna delle aree in esame. </a:t>
            </a:r>
            <a:endParaRPr lang="it-IT"/>
          </a:p>
          <a:p>
            <a:pPr algn="ctr"/>
            <a:endParaRPr lang="it-IT">
              <a:latin typeface="Calibri" panose="020F0502020204030204" pitchFamily="34" charset="0"/>
              <a:ea typeface="Calibri" panose="020F0502020204030204" pitchFamily="34" charset="0"/>
              <a:cs typeface="Calibri" panose="020F0502020204030204" pitchFamily="34" charset="0"/>
            </a:endParaRPr>
          </a:p>
          <a:p>
            <a:pPr algn="ctr"/>
            <a:r>
              <a:rPr lang="it-IT">
                <a:latin typeface="Calibri"/>
                <a:ea typeface="Calibri"/>
                <a:cs typeface="Calibri"/>
              </a:rPr>
              <a:t>A ogni unità geografica è associata una misura del livello di autocorrelazione spaziale rispetto al suo intorno.</a:t>
            </a:r>
          </a:p>
          <a:p>
            <a:pPr algn="ctr"/>
            <a:endParaRPr lang="it-IT">
              <a:latin typeface="Calibri"/>
              <a:ea typeface="Calibri"/>
              <a:cs typeface="Calibri"/>
            </a:endParaRPr>
          </a:p>
          <a:p>
            <a:pPr algn="ctr"/>
            <a:r>
              <a:rPr lang="it-IT">
                <a:latin typeface="Calibri"/>
                <a:ea typeface="Calibri"/>
                <a:cs typeface="Calibri"/>
              </a:rPr>
              <a:t>La somma dei LISA per ciascuna area è proporzionale alla corrispondente misura globale.</a:t>
            </a:r>
          </a:p>
        </p:txBody>
      </p:sp>
      <p:sp>
        <p:nvSpPr>
          <p:cNvPr id="3" name="页脚占位符 2">
            <a:extLst>
              <a:ext uri="{FF2B5EF4-FFF2-40B4-BE49-F238E27FC236}">
                <a16:creationId xmlns:a16="http://schemas.microsoft.com/office/drawing/2014/main" id="{5D84DE79-BFFB-FA2B-3532-DB1F1C28573E}"/>
              </a:ext>
            </a:extLst>
          </p:cNvPr>
          <p:cNvSpPr>
            <a:spLocks noGrp="1"/>
          </p:cNvSpPr>
          <p:nvPr>
            <p:ph type="ftr" sz="quarter" idx="11"/>
          </p:nvPr>
        </p:nvSpPr>
        <p:spPr>
          <a:xfrm>
            <a:off x="-2312" y="6496129"/>
            <a:ext cx="6327648" cy="365125"/>
          </a:xfrm>
        </p:spPr>
        <p:txBody>
          <a:bodyPr/>
          <a:lstStyle/>
          <a:p>
            <a:r>
              <a:rPr lang="zh-CN" altLang="en-US">
                <a:ea typeface="黑体"/>
                <a:cs typeface="Arial"/>
              </a:rPr>
              <a:t>18</a:t>
            </a:r>
            <a:endParaRPr lang="zh-CN" altLang="en-US"/>
          </a:p>
        </p:txBody>
      </p:sp>
    </p:spTree>
    <p:extLst>
      <p:ext uri="{BB962C8B-B14F-4D97-AF65-F5344CB8AC3E}">
        <p14:creationId xmlns:p14="http://schemas.microsoft.com/office/powerpoint/2010/main" val="227357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61C1282B-D3B0-03E8-36B1-5828738D9C7A}"/>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622DB1CE-A7CA-5980-7E64-B944342B3A84}"/>
              </a:ext>
            </a:extLst>
          </p:cNvPr>
          <p:cNvSpPr>
            <a:spLocks noGrp="1"/>
          </p:cNvSpPr>
          <p:nvPr>
            <p:ph type="title"/>
          </p:nvPr>
        </p:nvSpPr>
        <p:spPr>
          <a:xfrm>
            <a:off x="297410" y="130713"/>
            <a:ext cx="10058400" cy="1609344"/>
          </a:xfrm>
        </p:spPr>
        <p:txBody>
          <a:bodyPr>
            <a:normAutofit/>
          </a:bodyPr>
          <a:lstStyle/>
          <a:p>
            <a:r>
              <a:rPr lang="it-IT"/>
              <a:t>Moran Test </a:t>
            </a:r>
            <a:endParaRPr lang="it-IT">
              <a:latin typeface="Arial Black"/>
            </a:endParaRPr>
          </a:p>
        </p:txBody>
      </p:sp>
      <p:pic>
        <p:nvPicPr>
          <p:cNvPr id="6" name="Immagine 6" descr="Immagine che contiene testo&#10;&#10;Descrizione generata automaticamente">
            <a:extLst>
              <a:ext uri="{FF2B5EF4-FFF2-40B4-BE49-F238E27FC236}">
                <a16:creationId xmlns:a16="http://schemas.microsoft.com/office/drawing/2014/main" id="{B6B28A56-3C5F-3B1E-5AA5-A931DFA22734}"/>
              </a:ext>
            </a:extLst>
          </p:cNvPr>
          <p:cNvPicPr>
            <a:picLocks noGrp="1" noChangeAspect="1"/>
          </p:cNvPicPr>
          <p:nvPr>
            <p:ph idx="1"/>
          </p:nvPr>
        </p:nvPicPr>
        <p:blipFill>
          <a:blip r:embed="rId3">
            <a:alphaModFix amt="92000"/>
          </a:blip>
          <a:stretch>
            <a:fillRect/>
          </a:stretch>
        </p:blipFill>
        <p:spPr>
          <a:xfrm>
            <a:off x="297410" y="1558259"/>
            <a:ext cx="5172075" cy="2019300"/>
          </a:xfrm>
        </p:spPr>
      </p:pic>
      <p:pic>
        <p:nvPicPr>
          <p:cNvPr id="7" name="Immagine 7">
            <a:extLst>
              <a:ext uri="{FF2B5EF4-FFF2-40B4-BE49-F238E27FC236}">
                <a16:creationId xmlns:a16="http://schemas.microsoft.com/office/drawing/2014/main" id="{E1B71166-68E0-5288-89DC-B0F189CAC1F6}"/>
              </a:ext>
            </a:extLst>
          </p:cNvPr>
          <p:cNvPicPr>
            <a:picLocks noChangeAspect="1"/>
          </p:cNvPicPr>
          <p:nvPr/>
        </p:nvPicPr>
        <p:blipFill>
          <a:blip r:embed="rId4">
            <a:alphaModFix amt="98000"/>
          </a:blip>
          <a:stretch>
            <a:fillRect/>
          </a:stretch>
        </p:blipFill>
        <p:spPr>
          <a:xfrm>
            <a:off x="5766895" y="1253718"/>
            <a:ext cx="6291923" cy="5221143"/>
          </a:xfrm>
          <a:prstGeom prst="rect">
            <a:avLst/>
          </a:prstGeom>
        </p:spPr>
      </p:pic>
      <p:sp>
        <p:nvSpPr>
          <p:cNvPr id="5" name="Rettangolo 4">
            <a:extLst>
              <a:ext uri="{FF2B5EF4-FFF2-40B4-BE49-F238E27FC236}">
                <a16:creationId xmlns:a16="http://schemas.microsoft.com/office/drawing/2014/main" id="{1F824334-F016-15AA-22B4-F1C965B3B67B}"/>
              </a:ext>
            </a:extLst>
          </p:cNvPr>
          <p:cNvSpPr/>
          <p:nvPr/>
        </p:nvSpPr>
        <p:spPr>
          <a:xfrm>
            <a:off x="297410" y="3864290"/>
            <a:ext cx="5172075" cy="2370825"/>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ltLang="zh-CN">
                <a:latin typeface="Calibri"/>
                <a:ea typeface="Calibri"/>
                <a:cs typeface="Calibri"/>
              </a:rPr>
              <a:t>Verifica la presenza di autocorrelazione spaziale nei residui del modello lineare stimato.</a:t>
            </a:r>
            <a:endParaRPr lang="zh-CN" altLang="it-IT">
              <a:latin typeface="Calibri"/>
              <a:ea typeface="+mn-lt"/>
              <a:cs typeface="Calibri"/>
            </a:endParaRPr>
          </a:p>
          <a:p>
            <a:pPr algn="ctr"/>
            <a:endParaRPr lang="it-IT" altLang="zh-CN">
              <a:latin typeface="Calibri"/>
              <a:ea typeface="Calibri"/>
              <a:cs typeface="Calibri"/>
            </a:endParaRPr>
          </a:p>
          <a:p>
            <a:pPr algn="ctr"/>
            <a:r>
              <a:rPr lang="zh-CN">
                <a:latin typeface="Calibri"/>
                <a:ea typeface="+mn-lt"/>
                <a:cs typeface="+mn-lt"/>
              </a:rPr>
              <a:t>È difficile distinguere in base al test tra le varie alternative di modelli spaziali o una loro combinazione</a:t>
            </a:r>
            <a:r>
              <a:rPr lang="it-IT" altLang="zh-CN">
                <a:latin typeface="Calibri"/>
                <a:ea typeface="+mn-lt"/>
                <a:cs typeface="+mn-lt"/>
              </a:rPr>
              <a:t>-&gt; passiamo</a:t>
            </a:r>
            <a:r>
              <a:rPr lang="zh-CN">
                <a:latin typeface="Calibri"/>
                <a:ea typeface="+mn-lt"/>
                <a:cs typeface="+mn-lt"/>
              </a:rPr>
              <a:t> </a:t>
            </a:r>
            <a:r>
              <a:rPr lang="it-IT" altLang="zh-CN">
                <a:latin typeface="Calibri"/>
                <a:ea typeface="+mn-lt"/>
                <a:cs typeface="+mn-lt"/>
              </a:rPr>
              <a:t>all'LM TEST.</a:t>
            </a:r>
            <a:r>
              <a:rPr lang="zh-CN">
                <a:ea typeface="+mn-lt"/>
                <a:cs typeface="+mn-lt"/>
              </a:rPr>
              <a:t>                       </a:t>
            </a:r>
            <a:r>
              <a:rPr lang="zh-CN" altLang="it-IT">
                <a:ea typeface="+mn-lt"/>
                <a:cs typeface="+mn-lt"/>
              </a:rPr>
              <a:t> </a:t>
            </a:r>
            <a:endParaRPr lang="zh-CN">
              <a:cs typeface="Arial" panose="020B0604020202020204"/>
            </a:endParaRPr>
          </a:p>
        </p:txBody>
      </p:sp>
      <p:sp>
        <p:nvSpPr>
          <p:cNvPr id="3" name="页脚占位符 2">
            <a:extLst>
              <a:ext uri="{FF2B5EF4-FFF2-40B4-BE49-F238E27FC236}">
                <a16:creationId xmlns:a16="http://schemas.microsoft.com/office/drawing/2014/main" id="{17175E05-BB57-44B3-BE17-B2EFE90EF830}"/>
              </a:ext>
            </a:extLst>
          </p:cNvPr>
          <p:cNvSpPr>
            <a:spLocks noGrp="1"/>
          </p:cNvSpPr>
          <p:nvPr>
            <p:ph type="ftr" sz="quarter" idx="11"/>
          </p:nvPr>
        </p:nvSpPr>
        <p:spPr>
          <a:xfrm>
            <a:off x="-2312" y="6482991"/>
            <a:ext cx="6327648" cy="365125"/>
          </a:xfrm>
        </p:spPr>
        <p:txBody>
          <a:bodyPr/>
          <a:lstStyle/>
          <a:p>
            <a:r>
              <a:rPr lang="zh-CN" altLang="en-US">
                <a:ea typeface="黑体"/>
                <a:cs typeface="Arial"/>
              </a:rPr>
              <a:t>19</a:t>
            </a:r>
            <a:endParaRPr lang="zh-CN" altLang="en-US"/>
          </a:p>
        </p:txBody>
      </p:sp>
    </p:spTree>
    <p:extLst>
      <p:ext uri="{BB962C8B-B14F-4D97-AF65-F5344CB8AC3E}">
        <p14:creationId xmlns:p14="http://schemas.microsoft.com/office/powerpoint/2010/main" val="21163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ureati a cerimonia di laurea all’aperto visti da dietro">
            <a:extLst>
              <a:ext uri="{FF2B5EF4-FFF2-40B4-BE49-F238E27FC236}">
                <a16:creationId xmlns:a16="http://schemas.microsoft.com/office/drawing/2014/main" id="{F08A95BE-6C1A-F9ED-33B7-C08E6351719B}"/>
              </a:ext>
            </a:extLst>
          </p:cNvPr>
          <p:cNvPicPr>
            <a:picLocks noChangeAspect="1"/>
          </p:cNvPicPr>
          <p:nvPr/>
        </p:nvPicPr>
        <p:blipFill rotWithShape="1">
          <a:blip r:embed="rId2">
            <a:alphaModFix amt="60000"/>
          </a:blip>
          <a:srcRect l="2271" t="15751" r="-1" b="1892"/>
          <a:stretch/>
        </p:blipFill>
        <p:spPr>
          <a:xfrm>
            <a:off x="20" y="8549"/>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3611C402-12FC-7556-F5B4-A5FBE3A5CA4F}"/>
              </a:ext>
            </a:extLst>
          </p:cNvPr>
          <p:cNvSpPr>
            <a:spLocks noGrp="1"/>
          </p:cNvSpPr>
          <p:nvPr>
            <p:ph type="title"/>
          </p:nvPr>
        </p:nvSpPr>
        <p:spPr>
          <a:xfrm>
            <a:off x="1069848" y="211462"/>
            <a:ext cx="10058400" cy="1609344"/>
          </a:xfrm>
        </p:spPr>
        <p:txBody>
          <a:bodyPr/>
          <a:lstStyle/>
          <a:p>
            <a:r>
              <a:rPr lang="it-IT"/>
              <a:t>La mobilità dei laureati in Italia nel 2019-Il fenomeno</a:t>
            </a:r>
          </a:p>
        </p:txBody>
      </p:sp>
      <p:sp>
        <p:nvSpPr>
          <p:cNvPr id="9" name="Rettangolo 8">
            <a:extLst>
              <a:ext uri="{FF2B5EF4-FFF2-40B4-BE49-F238E27FC236}">
                <a16:creationId xmlns:a16="http://schemas.microsoft.com/office/drawing/2014/main" id="{18561180-8EB0-BFCC-6F00-EAFE75670447}"/>
              </a:ext>
            </a:extLst>
          </p:cNvPr>
          <p:cNvSpPr/>
          <p:nvPr/>
        </p:nvSpPr>
        <p:spPr>
          <a:xfrm>
            <a:off x="7185764" y="2557072"/>
            <a:ext cx="4801920" cy="3766268"/>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i="0">
                <a:effectLst/>
                <a:latin typeface="Calibri"/>
                <a:cs typeface="Calibri"/>
              </a:rPr>
              <a:t>Mobilità dei laureati italiani (25-39 anni)</a:t>
            </a:r>
            <a:r>
              <a:rPr lang="it-IT" b="0" i="0">
                <a:effectLst/>
                <a:latin typeface="-apple-system"/>
              </a:rPr>
              <a:t>: </a:t>
            </a:r>
            <a:r>
              <a:rPr lang="it-IT" b="0" i="0">
                <a:effectLst/>
                <a:latin typeface="Calibri"/>
                <a:cs typeface="Calibri"/>
              </a:rPr>
              <a:t>Tasso di </a:t>
            </a:r>
            <a:r>
              <a:rPr lang="it-IT">
                <a:latin typeface="Calibri"/>
                <a:cs typeface="Calibri"/>
              </a:rPr>
              <a:t>migrazione degli</a:t>
            </a:r>
            <a:r>
              <a:rPr lang="it-IT" b="0" i="0">
                <a:effectLst/>
                <a:latin typeface="Calibri"/>
                <a:cs typeface="Calibri"/>
              </a:rPr>
              <a:t> italiani (25-39 anni) con titolo di studio terziario</a:t>
            </a:r>
            <a:r>
              <a:rPr lang="it-IT">
                <a:latin typeface="Calibri"/>
                <a:cs typeface="Calibri"/>
              </a:rPr>
              <a:t>. </a:t>
            </a:r>
            <a:endParaRPr lang="it-IT"/>
          </a:p>
          <a:p>
            <a:pPr algn="ctr"/>
            <a:endParaRPr lang="it-IT">
              <a:latin typeface="Calibri"/>
              <a:cs typeface="Calibri"/>
            </a:endParaRPr>
          </a:p>
          <a:p>
            <a:pPr algn="ctr"/>
            <a:r>
              <a:rPr lang="it-IT" b="1">
                <a:latin typeface="Calibri"/>
                <a:cs typeface="Calibri"/>
              </a:rPr>
              <a:t> Saldo</a:t>
            </a:r>
            <a:r>
              <a:rPr lang="it-IT" b="1" i="0">
                <a:effectLst/>
                <a:latin typeface="Calibri"/>
                <a:cs typeface="Calibri"/>
              </a:rPr>
              <a:t> migratorio (differenza tra iscritti e cancellati per trasferimento di residenza</a:t>
            </a:r>
            <a:r>
              <a:rPr lang="it-IT" b="1">
                <a:latin typeface="Calibri"/>
                <a:cs typeface="Calibri"/>
              </a:rPr>
              <a:t>)</a:t>
            </a:r>
            <a:endParaRPr lang="it-IT" b="1">
              <a:latin typeface="Arial" panose="020B0604020202020204"/>
              <a:cs typeface="Arial" panose="020B0604020202020204"/>
            </a:endParaRPr>
          </a:p>
          <a:p>
            <a:pPr algn="ctr"/>
            <a:r>
              <a:rPr lang="it-IT" b="1">
                <a:latin typeface="Calibri"/>
                <a:cs typeface="Calibri"/>
              </a:rPr>
              <a:t>Residenti</a:t>
            </a:r>
            <a:r>
              <a:rPr lang="it-IT" b="1" i="0">
                <a:effectLst/>
                <a:latin typeface="Calibri"/>
                <a:cs typeface="Calibri"/>
              </a:rPr>
              <a:t> con titolo di studio terziario (laurea, AFAM, dottorato).</a:t>
            </a:r>
            <a:endParaRPr lang="it-IT" b="1">
              <a:latin typeface="Arial" panose="020B0604020202020204"/>
              <a:cs typeface="Arial" panose="020B0604020202020204"/>
            </a:endParaRPr>
          </a:p>
          <a:p>
            <a:pPr algn="ctr"/>
            <a:endParaRPr lang="it-IT" b="1">
              <a:latin typeface="Calibri"/>
              <a:cs typeface="Calibri"/>
            </a:endParaRPr>
          </a:p>
          <a:p>
            <a:pPr algn="ctr"/>
            <a:r>
              <a:rPr lang="it-IT">
                <a:latin typeface="Calibri"/>
                <a:cs typeface="Calibri"/>
              </a:rPr>
              <a:t> (</a:t>
            </a:r>
            <a:r>
              <a:rPr lang="it-IT" b="0" i="0">
                <a:effectLst/>
                <a:latin typeface="Calibri"/>
                <a:cs typeface="Calibri"/>
              </a:rPr>
              <a:t>I valori per l’Italia comprendono solo i movimenti da/per l’estero</a:t>
            </a:r>
            <a:r>
              <a:rPr lang="it-IT">
                <a:latin typeface="Calibri"/>
                <a:cs typeface="Calibri"/>
              </a:rPr>
              <a:t>).</a:t>
            </a:r>
            <a:endParaRPr lang="it-IT">
              <a:cs typeface="Arial"/>
            </a:endParaRPr>
          </a:p>
        </p:txBody>
      </p:sp>
      <p:sp>
        <p:nvSpPr>
          <p:cNvPr id="10" name="CasellaDiTesto 9">
            <a:extLst>
              <a:ext uri="{FF2B5EF4-FFF2-40B4-BE49-F238E27FC236}">
                <a16:creationId xmlns:a16="http://schemas.microsoft.com/office/drawing/2014/main" id="{6DD5163C-B182-AFB2-23C1-6D667D64E217}"/>
              </a:ext>
            </a:extLst>
          </p:cNvPr>
          <p:cNvSpPr txBox="1"/>
          <p:nvPr/>
        </p:nvSpPr>
        <p:spPr>
          <a:xfrm>
            <a:off x="81647" y="1715793"/>
            <a:ext cx="11738112" cy="646331"/>
          </a:xfrm>
          <a:prstGeom prst="rect">
            <a:avLst/>
          </a:prstGeom>
          <a:noFill/>
        </p:spPr>
        <p:txBody>
          <a:bodyPr wrap="square" lIns="91440" tIns="45720" rIns="91440" bIns="45720" rtlCol="0" anchor="t">
            <a:spAutoFit/>
          </a:bodyPr>
          <a:lstStyle/>
          <a:p>
            <a:pPr algn="ctr"/>
            <a:r>
              <a:rPr lang="it-IT"/>
              <a:t>Il nostro studio ha come oggetto la mobilità dei laureati in Italia e si pone l’obiettivo di identificare le variabili che la influenzano, direttamente ed indirettamente. Il livello di analisi scelto è NUTS2.</a:t>
            </a:r>
          </a:p>
        </p:txBody>
      </p:sp>
      <p:pic>
        <p:nvPicPr>
          <p:cNvPr id="5" name="Segnaposto contenuto 4" descr="Immagine che contiene mappa&#10;&#10;Descrizione generata automaticamente">
            <a:extLst>
              <a:ext uri="{FF2B5EF4-FFF2-40B4-BE49-F238E27FC236}">
                <a16:creationId xmlns:a16="http://schemas.microsoft.com/office/drawing/2014/main" id="{97FD0C6B-1AB7-A595-3CB4-2A653D6FC605}"/>
              </a:ext>
            </a:extLst>
          </p:cNvPr>
          <p:cNvPicPr>
            <a:picLocks noGrp="1" noChangeAspect="1"/>
          </p:cNvPicPr>
          <p:nvPr>
            <p:ph idx="1"/>
          </p:nvPr>
        </p:nvPicPr>
        <p:blipFill>
          <a:blip r:embed="rId3">
            <a:alphaModFix amt="91000"/>
            <a:extLst>
              <a:ext uri="{28A0092B-C50C-407E-A947-70E740481C1C}">
                <a14:useLocalDpi xmlns:a14="http://schemas.microsoft.com/office/drawing/2010/main" val="0"/>
              </a:ext>
            </a:extLst>
          </a:blip>
          <a:stretch>
            <a:fillRect/>
          </a:stretch>
        </p:blipFill>
        <p:spPr>
          <a:xfrm>
            <a:off x="81647" y="2557072"/>
            <a:ext cx="6922696" cy="3766268"/>
          </a:xfrm>
          <a:effectLst>
            <a:outerShdw blurRad="50800" dist="50800" dir="5400000" algn="ctr" rotWithShape="0">
              <a:srgbClr val="000000">
                <a:alpha val="80000"/>
              </a:srgbClr>
            </a:outerShdw>
            <a:softEdge rad="25400"/>
          </a:effectLst>
        </p:spPr>
      </p:pic>
      <p:sp>
        <p:nvSpPr>
          <p:cNvPr id="4" name="页脚占位符 3">
            <a:extLst>
              <a:ext uri="{FF2B5EF4-FFF2-40B4-BE49-F238E27FC236}">
                <a16:creationId xmlns:a16="http://schemas.microsoft.com/office/drawing/2014/main" id="{BC9BEB22-CBA2-FD3D-2EC9-1D1C34A50DDE}"/>
              </a:ext>
            </a:extLst>
          </p:cNvPr>
          <p:cNvSpPr>
            <a:spLocks noGrp="1"/>
          </p:cNvSpPr>
          <p:nvPr>
            <p:ph type="ftr" sz="quarter" idx="11"/>
          </p:nvPr>
        </p:nvSpPr>
        <p:spPr>
          <a:xfrm>
            <a:off x="180460" y="6508108"/>
            <a:ext cx="6327648" cy="365125"/>
          </a:xfrm>
        </p:spPr>
        <p:txBody>
          <a:bodyPr/>
          <a:lstStyle/>
          <a:p>
            <a:r>
              <a:rPr lang="zh-CN" altLang="en-US">
                <a:ea typeface="黑体"/>
                <a:cs typeface="Arial"/>
              </a:rPr>
              <a:t>2</a:t>
            </a:r>
            <a:endParaRPr lang="zh-CN" altLang="en-US"/>
          </a:p>
        </p:txBody>
      </p:sp>
      <p:sp>
        <p:nvSpPr>
          <p:cNvPr id="7" name="减号 6">
            <a:extLst>
              <a:ext uri="{FF2B5EF4-FFF2-40B4-BE49-F238E27FC236}">
                <a16:creationId xmlns:a16="http://schemas.microsoft.com/office/drawing/2014/main" id="{47AD5C1A-CB88-D5DF-2AB8-69E276D1DFE4}"/>
              </a:ext>
            </a:extLst>
          </p:cNvPr>
          <p:cNvSpPr/>
          <p:nvPr/>
        </p:nvSpPr>
        <p:spPr>
          <a:xfrm flipV="1">
            <a:off x="6643930" y="4523504"/>
            <a:ext cx="5917861" cy="8462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247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aureati a cerimonia di laurea all’aperto visti da dietro">
            <a:extLst>
              <a:ext uri="{FF2B5EF4-FFF2-40B4-BE49-F238E27FC236}">
                <a16:creationId xmlns:a16="http://schemas.microsoft.com/office/drawing/2014/main" id="{D3F5DD67-CC16-7714-635E-6D9E2C2E1157}"/>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3448011C-0DFB-90C0-9C32-DE2C1874DB81}"/>
              </a:ext>
            </a:extLst>
          </p:cNvPr>
          <p:cNvSpPr>
            <a:spLocks noGrp="1"/>
          </p:cNvSpPr>
          <p:nvPr>
            <p:ph type="title"/>
          </p:nvPr>
        </p:nvSpPr>
        <p:spPr>
          <a:xfrm>
            <a:off x="175591" y="4781"/>
            <a:ext cx="10515600" cy="1325563"/>
          </a:xfrm>
        </p:spPr>
        <p:txBody>
          <a:bodyPr/>
          <a:lstStyle/>
          <a:p>
            <a:r>
              <a:rPr lang="it-IT"/>
              <a:t>LM Test</a:t>
            </a:r>
          </a:p>
        </p:txBody>
      </p:sp>
      <p:pic>
        <p:nvPicPr>
          <p:cNvPr id="5" name="Segnaposto contenuto 4" descr="Immagine che contiene testo&#10;&#10;Descrizione generata automaticamente">
            <a:extLst>
              <a:ext uri="{FF2B5EF4-FFF2-40B4-BE49-F238E27FC236}">
                <a16:creationId xmlns:a16="http://schemas.microsoft.com/office/drawing/2014/main" id="{4DE88E8E-3598-E90C-2E46-079D61E6F7BA}"/>
              </a:ext>
            </a:extLst>
          </p:cNvPr>
          <p:cNvPicPr>
            <a:picLocks noGrp="1" noChangeAspect="1"/>
          </p:cNvPicPr>
          <p:nvPr>
            <p:ph idx="1"/>
          </p:nvPr>
        </p:nvPicPr>
        <p:blipFill rotWithShape="1">
          <a:blip r:embed="rId3">
            <a:alphaModFix amt="96000"/>
            <a:extLst>
              <a:ext uri="{28A0092B-C50C-407E-A947-70E740481C1C}">
                <a14:useLocalDpi xmlns:a14="http://schemas.microsoft.com/office/drawing/2010/main" val="0"/>
              </a:ext>
            </a:extLst>
          </a:blip>
          <a:srcRect t="3271" r="8321" b="58567"/>
          <a:stretch/>
        </p:blipFill>
        <p:spPr>
          <a:xfrm>
            <a:off x="175591" y="943393"/>
            <a:ext cx="8292256" cy="2745289"/>
          </a:xfrm>
        </p:spPr>
      </p:pic>
      <p:pic>
        <p:nvPicPr>
          <p:cNvPr id="7" name="Immagine 6" descr="Immagine che contiene testo&#10;&#10;Descrizione generata automaticamente">
            <a:extLst>
              <a:ext uri="{FF2B5EF4-FFF2-40B4-BE49-F238E27FC236}">
                <a16:creationId xmlns:a16="http://schemas.microsoft.com/office/drawing/2014/main" id="{B47815B4-5197-1CF4-8B18-BD984A7239B9}"/>
              </a:ext>
            </a:extLst>
          </p:cNvPr>
          <p:cNvPicPr>
            <a:picLocks noChangeAspect="1"/>
          </p:cNvPicPr>
          <p:nvPr/>
        </p:nvPicPr>
        <p:blipFill rotWithShape="1">
          <a:blip r:embed="rId3">
            <a:alphaModFix amt="96000"/>
            <a:extLst>
              <a:ext uri="{28A0092B-C50C-407E-A947-70E740481C1C}">
                <a14:useLocalDpi xmlns:a14="http://schemas.microsoft.com/office/drawing/2010/main" val="0"/>
              </a:ext>
            </a:extLst>
          </a:blip>
          <a:srcRect t="60935" r="9244"/>
          <a:stretch/>
        </p:blipFill>
        <p:spPr>
          <a:xfrm>
            <a:off x="175591" y="3689493"/>
            <a:ext cx="8292256" cy="290721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墨迹 2">
                <a:extLst>
                  <a:ext uri="{FF2B5EF4-FFF2-40B4-BE49-F238E27FC236}">
                    <a16:creationId xmlns:a16="http://schemas.microsoft.com/office/drawing/2014/main" id="{46669AD1-1F09-9971-E3A7-972B6D8B8310}"/>
                  </a:ext>
                </a:extLst>
              </p14:cNvPr>
              <p14:cNvContentPartPr/>
              <p14:nvPr/>
            </p14:nvContentPartPr>
            <p14:xfrm>
              <a:off x="3268632" y="4879690"/>
              <a:ext cx="659901" cy="14007"/>
            </p14:xfrm>
          </p:contentPart>
        </mc:Choice>
        <mc:Fallback xmlns="">
          <p:pic>
            <p:nvPicPr>
              <p:cNvPr id="3" name="墨迹 2">
                <a:extLst>
                  <a:ext uri="{FF2B5EF4-FFF2-40B4-BE49-F238E27FC236}">
                    <a16:creationId xmlns:a16="http://schemas.microsoft.com/office/drawing/2014/main" id="{46669AD1-1F09-9971-E3A7-972B6D8B8310}"/>
                  </a:ext>
                </a:extLst>
              </p:cNvPr>
              <p:cNvPicPr/>
              <p:nvPr/>
            </p:nvPicPr>
            <p:blipFill>
              <a:blip r:embed="rId5"/>
              <a:stretch>
                <a:fillRect/>
              </a:stretch>
            </p:blipFill>
            <p:spPr>
              <a:xfrm>
                <a:off x="3214660" y="4752354"/>
                <a:ext cx="767486" cy="2682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墨迹 3">
                <a:extLst>
                  <a:ext uri="{FF2B5EF4-FFF2-40B4-BE49-F238E27FC236}">
                    <a16:creationId xmlns:a16="http://schemas.microsoft.com/office/drawing/2014/main" id="{6B6BB05D-F4A8-20BF-1283-1BD8707211B3}"/>
                  </a:ext>
                </a:extLst>
              </p14:cNvPr>
              <p14:cNvContentPartPr/>
              <p14:nvPr/>
            </p14:nvContentPartPr>
            <p14:xfrm flipV="1">
              <a:off x="3257427" y="3433503"/>
              <a:ext cx="514334" cy="70057"/>
            </p14:xfrm>
          </p:contentPart>
        </mc:Choice>
        <mc:Fallback xmlns="">
          <p:pic>
            <p:nvPicPr>
              <p:cNvPr id="4" name="墨迹 3">
                <a:extLst>
                  <a:ext uri="{FF2B5EF4-FFF2-40B4-BE49-F238E27FC236}">
                    <a16:creationId xmlns:a16="http://schemas.microsoft.com/office/drawing/2014/main" id="{6B6BB05D-F4A8-20BF-1283-1BD8707211B3}"/>
                  </a:ext>
                </a:extLst>
              </p:cNvPr>
              <p:cNvPicPr/>
              <p:nvPr/>
            </p:nvPicPr>
            <p:blipFill>
              <a:blip r:embed="rId7"/>
              <a:stretch>
                <a:fillRect/>
              </a:stretch>
            </p:blipFill>
            <p:spPr>
              <a:xfrm flipV="1">
                <a:off x="3203476" y="3306894"/>
                <a:ext cx="621877" cy="32285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墨迹 7">
                <a:extLst>
                  <a:ext uri="{FF2B5EF4-FFF2-40B4-BE49-F238E27FC236}">
                    <a16:creationId xmlns:a16="http://schemas.microsoft.com/office/drawing/2014/main" id="{11308669-99D1-8488-7A2B-B1D5C60393A2}"/>
                  </a:ext>
                </a:extLst>
              </p14:cNvPr>
              <p14:cNvContentPartPr/>
              <p14:nvPr/>
            </p14:nvContentPartPr>
            <p14:xfrm>
              <a:off x="3152454" y="6360371"/>
              <a:ext cx="536631" cy="23381"/>
            </p14:xfrm>
          </p:contentPart>
        </mc:Choice>
        <mc:Fallback xmlns="">
          <p:pic>
            <p:nvPicPr>
              <p:cNvPr id="8" name="墨迹 7">
                <a:extLst>
                  <a:ext uri="{FF2B5EF4-FFF2-40B4-BE49-F238E27FC236}">
                    <a16:creationId xmlns:a16="http://schemas.microsoft.com/office/drawing/2014/main" id="{11308669-99D1-8488-7A2B-B1D5C60393A2}"/>
                  </a:ext>
                </a:extLst>
              </p:cNvPr>
              <p:cNvPicPr/>
              <p:nvPr/>
            </p:nvPicPr>
            <p:blipFill>
              <a:blip r:embed="rId9"/>
              <a:stretch>
                <a:fillRect/>
              </a:stretch>
            </p:blipFill>
            <p:spPr>
              <a:xfrm>
                <a:off x="3098503" y="6254094"/>
                <a:ext cx="644173" cy="235581"/>
              </a:xfrm>
              <a:prstGeom prst="rect">
                <a:avLst/>
              </a:prstGeom>
            </p:spPr>
          </p:pic>
        </mc:Fallback>
      </mc:AlternateContent>
      <p:sp>
        <p:nvSpPr>
          <p:cNvPr id="10" name="Rettangolo 9">
            <a:extLst>
              <a:ext uri="{FF2B5EF4-FFF2-40B4-BE49-F238E27FC236}">
                <a16:creationId xmlns:a16="http://schemas.microsoft.com/office/drawing/2014/main" id="{33288B1A-299A-3C58-1D6E-A9A45347CF72}"/>
              </a:ext>
            </a:extLst>
          </p:cNvPr>
          <p:cNvSpPr/>
          <p:nvPr/>
        </p:nvSpPr>
        <p:spPr>
          <a:xfrm>
            <a:off x="8997851" y="943393"/>
            <a:ext cx="2497270" cy="5653312"/>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b="1">
                <a:latin typeface="Calibri"/>
                <a:ea typeface="黑体"/>
                <a:cs typeface="Calibri"/>
              </a:rPr>
              <a:t>L'LM Test</a:t>
            </a:r>
            <a:r>
              <a:rPr lang="zh-CN" altLang="en-US">
                <a:latin typeface="Calibri"/>
                <a:ea typeface="黑体"/>
                <a:cs typeface="Calibri"/>
              </a:rPr>
              <a:t> verifica l'ipotesi alternativa di dipendenza spaziale nella variabile dipendente o nella componente erratica.</a:t>
            </a:r>
          </a:p>
          <a:p>
            <a:pPr algn="ctr"/>
            <a:endParaRPr lang="zh-CN" altLang="en-US">
              <a:latin typeface="Calibri"/>
              <a:ea typeface="黑体"/>
              <a:cs typeface="Calibri"/>
            </a:endParaRPr>
          </a:p>
          <a:p>
            <a:pPr algn="ctr"/>
            <a:r>
              <a:rPr lang="zh-CN" altLang="en-US">
                <a:latin typeface="Calibri"/>
                <a:ea typeface="黑体"/>
                <a:cs typeface="Calibri"/>
              </a:rPr>
              <a:t>Risultano significativi </a:t>
            </a:r>
            <a:r>
              <a:rPr lang="zh-CN" altLang="en-US" b="1">
                <a:latin typeface="Calibri"/>
                <a:ea typeface="黑体"/>
                <a:cs typeface="Calibri"/>
              </a:rPr>
              <a:t>LMlag,</a:t>
            </a:r>
            <a:r>
              <a:rPr lang="zh-CN" altLang="en-US">
                <a:latin typeface="Calibri"/>
                <a:ea typeface="黑体"/>
                <a:cs typeface="Calibri"/>
              </a:rPr>
              <a:t> la corrispondente versione robusta ed il </a:t>
            </a:r>
            <a:r>
              <a:rPr lang="zh-CN" altLang="en-US" b="1">
                <a:latin typeface="Calibri"/>
                <a:ea typeface="黑体"/>
                <a:cs typeface="Calibri"/>
              </a:rPr>
              <a:t>SARMA</a:t>
            </a:r>
            <a:r>
              <a:rPr lang="zh-CN" altLang="en-US">
                <a:latin typeface="Calibri"/>
                <a:ea typeface="黑体"/>
                <a:cs typeface="Calibri"/>
              </a:rPr>
              <a:t>.</a:t>
            </a:r>
          </a:p>
          <a:p>
            <a:pPr algn="ctr"/>
            <a:endParaRPr lang="zh-CN" altLang="en-US">
              <a:latin typeface="Calibri"/>
              <a:ea typeface="黑体"/>
              <a:cs typeface="Calibri"/>
            </a:endParaRPr>
          </a:p>
          <a:p>
            <a:pPr algn="ctr"/>
            <a:r>
              <a:rPr lang="zh-CN" altLang="en-US">
                <a:latin typeface="Calibri"/>
                <a:ea typeface="黑体"/>
                <a:cs typeface="Calibri"/>
              </a:rPr>
              <a:t>I modelli che potrebbero essere efficaci sono ipoteticamente il modello </a:t>
            </a:r>
            <a:r>
              <a:rPr lang="zh-CN" altLang="en-US" b="1">
                <a:latin typeface="Calibri"/>
                <a:ea typeface="黑体"/>
                <a:cs typeface="Calibri"/>
              </a:rPr>
              <a:t>SAR e SAC</a:t>
            </a:r>
            <a:r>
              <a:rPr lang="zh-CN" altLang="en-US">
                <a:latin typeface="Calibri"/>
                <a:ea typeface="黑体"/>
                <a:cs typeface="Calibri"/>
              </a:rPr>
              <a:t>.</a:t>
            </a:r>
            <a:endParaRPr lang="zh-CN" altLang="en-US">
              <a:latin typeface="Calibri" panose="020F0502020204030204" pitchFamily="34" charset="0"/>
              <a:ea typeface="黑体"/>
              <a:cs typeface="Calibri" panose="020F0502020204030204" pitchFamily="34" charset="0"/>
            </a:endParaRPr>
          </a:p>
          <a:p>
            <a:endParaRPr lang="zh-CN" altLang="en-US">
              <a:ea typeface="黑体"/>
              <a:cs typeface="Arial"/>
            </a:endParaRPr>
          </a:p>
        </p:txBody>
      </p:sp>
      <p:sp>
        <p:nvSpPr>
          <p:cNvPr id="6" name="页脚占位符 5">
            <a:extLst>
              <a:ext uri="{FF2B5EF4-FFF2-40B4-BE49-F238E27FC236}">
                <a16:creationId xmlns:a16="http://schemas.microsoft.com/office/drawing/2014/main" id="{348D30AD-0D4B-1D97-54CC-402AB61343F4}"/>
              </a:ext>
            </a:extLst>
          </p:cNvPr>
          <p:cNvSpPr>
            <a:spLocks noGrp="1"/>
          </p:cNvSpPr>
          <p:nvPr>
            <p:ph type="ftr" sz="quarter" idx="11"/>
          </p:nvPr>
        </p:nvSpPr>
        <p:spPr>
          <a:xfrm>
            <a:off x="-2313" y="6494197"/>
            <a:ext cx="6327648" cy="365125"/>
          </a:xfrm>
        </p:spPr>
        <p:txBody>
          <a:bodyPr/>
          <a:lstStyle/>
          <a:p>
            <a:r>
              <a:rPr lang="zh-CN" altLang="en-US">
                <a:ea typeface="黑体"/>
                <a:cs typeface="Arial"/>
              </a:rPr>
              <a:t>20</a:t>
            </a:r>
            <a:endParaRPr lang="zh-CN" altLang="en-US"/>
          </a:p>
        </p:txBody>
      </p:sp>
    </p:spTree>
    <p:extLst>
      <p:ext uri="{BB962C8B-B14F-4D97-AF65-F5344CB8AC3E}">
        <p14:creationId xmlns:p14="http://schemas.microsoft.com/office/powerpoint/2010/main" val="355890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ureati a cerimonia di laurea all’aperto visti da dietro">
            <a:extLst>
              <a:ext uri="{FF2B5EF4-FFF2-40B4-BE49-F238E27FC236}">
                <a16:creationId xmlns:a16="http://schemas.microsoft.com/office/drawing/2014/main" id="{791FBE2C-7EA0-4B59-F4EE-E4BD4350A9A8}"/>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D964C51B-7E31-E9C9-9EEE-F4DA64A763A3}"/>
              </a:ext>
            </a:extLst>
          </p:cNvPr>
          <p:cNvSpPr>
            <a:spLocks noGrp="1"/>
          </p:cNvSpPr>
          <p:nvPr>
            <p:ph type="title"/>
          </p:nvPr>
        </p:nvSpPr>
        <p:spPr>
          <a:xfrm>
            <a:off x="213903" y="2779"/>
            <a:ext cx="10914345" cy="1609344"/>
          </a:xfrm>
        </p:spPr>
        <p:txBody>
          <a:bodyPr/>
          <a:lstStyle/>
          <a:p>
            <a:r>
              <a:rPr lang="it-IT" b="1"/>
              <a:t>SAR                    </a:t>
            </a:r>
          </a:p>
        </p:txBody>
      </p:sp>
      <p:pic>
        <p:nvPicPr>
          <p:cNvPr id="5" name="Segnaposto contenuto 4" descr="Immagine che contiene testo&#10;&#10;Descrizione generata automaticamente">
            <a:extLst>
              <a:ext uri="{FF2B5EF4-FFF2-40B4-BE49-F238E27FC236}">
                <a16:creationId xmlns:a16="http://schemas.microsoft.com/office/drawing/2014/main" id="{CA238BE7-74F9-E31D-4E57-C88E8D85A43F}"/>
              </a:ext>
            </a:extLst>
          </p:cNvPr>
          <p:cNvPicPr>
            <a:picLocks noGrp="1" noChangeAspect="1"/>
          </p:cNvPicPr>
          <p:nvPr>
            <p:ph idx="1"/>
          </p:nvPr>
        </p:nvPicPr>
        <p:blipFill rotWithShape="1">
          <a:blip r:embed="rId3">
            <a:alphaModFix amt="92000"/>
            <a:extLst>
              <a:ext uri="{28A0092B-C50C-407E-A947-70E740481C1C}">
                <a14:useLocalDpi xmlns:a14="http://schemas.microsoft.com/office/drawing/2010/main" val="0"/>
              </a:ext>
            </a:extLst>
          </a:blip>
          <a:srcRect t="4776" r="25248"/>
          <a:stretch/>
        </p:blipFill>
        <p:spPr>
          <a:xfrm>
            <a:off x="300988" y="1621022"/>
            <a:ext cx="6731183" cy="4682116"/>
          </a:xfrm>
        </p:spPr>
      </p:pic>
      <p:sp>
        <p:nvSpPr>
          <p:cNvPr id="8" name="CasellaDiTesto 7">
            <a:extLst>
              <a:ext uri="{FF2B5EF4-FFF2-40B4-BE49-F238E27FC236}">
                <a16:creationId xmlns:a16="http://schemas.microsoft.com/office/drawing/2014/main" id="{8857D765-B963-94F9-3889-1BCA758C6544}"/>
              </a:ext>
            </a:extLst>
          </p:cNvPr>
          <p:cNvSpPr txBox="1"/>
          <p:nvPr/>
        </p:nvSpPr>
        <p:spPr>
          <a:xfrm>
            <a:off x="8328074" y="621886"/>
            <a:ext cx="2250830" cy="769441"/>
          </a:xfrm>
          <a:prstGeom prst="rect">
            <a:avLst/>
          </a:prstGeom>
          <a:noFill/>
        </p:spPr>
        <p:txBody>
          <a:bodyPr wrap="square" lIns="91440" tIns="45720" rIns="91440" bIns="45720" rtlCol="0" anchor="t">
            <a:spAutoFit/>
          </a:bodyPr>
          <a:lstStyle/>
          <a:p>
            <a:endParaRPr lang="it-IT" sz="4400" b="1">
              <a:latin typeface="Calibri Light" panose="020F0302020204030204" pitchFamily="34" charset="0"/>
              <a:cs typeface="Calibri Light" panose="020F0302020204030204" pitchFamily="34" charset="0"/>
            </a:endParaRPr>
          </a:p>
        </p:txBody>
      </p:sp>
      <p:pic>
        <p:nvPicPr>
          <p:cNvPr id="16" name="Immagine 16" descr="Immagine che contiene testo, arredamento, sedile, tavolo&#10;&#10;Descrizione generata automaticamente">
            <a:extLst>
              <a:ext uri="{FF2B5EF4-FFF2-40B4-BE49-F238E27FC236}">
                <a16:creationId xmlns:a16="http://schemas.microsoft.com/office/drawing/2014/main" id="{B866E7F0-CD2A-9320-AE8E-0A0FF29FF4B4}"/>
              </a:ext>
            </a:extLst>
          </p:cNvPr>
          <p:cNvPicPr>
            <a:picLocks noChangeAspect="1"/>
          </p:cNvPicPr>
          <p:nvPr/>
        </p:nvPicPr>
        <p:blipFill>
          <a:blip r:embed="rId4">
            <a:alphaModFix amt="80000"/>
          </a:blip>
          <a:stretch>
            <a:fillRect/>
          </a:stretch>
        </p:blipFill>
        <p:spPr>
          <a:xfrm>
            <a:off x="2024437" y="397247"/>
            <a:ext cx="4493104" cy="820408"/>
          </a:xfrm>
          <a:prstGeom prst="rect">
            <a:avLst/>
          </a:prstGeom>
        </p:spPr>
      </p:pic>
      <p:sp>
        <p:nvSpPr>
          <p:cNvPr id="10" name="文本框 9">
            <a:extLst>
              <a:ext uri="{FF2B5EF4-FFF2-40B4-BE49-F238E27FC236}">
                <a16:creationId xmlns:a16="http://schemas.microsoft.com/office/drawing/2014/main" id="{17B49F83-34EE-99DF-A2FE-E52F37D43525}"/>
              </a:ext>
            </a:extLst>
          </p:cNvPr>
          <p:cNvSpPr txBox="1"/>
          <p:nvPr/>
        </p:nvSpPr>
        <p:spPr>
          <a:xfrm>
            <a:off x="216477" y="5420675"/>
            <a:ext cx="11046198" cy="8824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zh-CN" altLang="en-US"/>
          </a:p>
        </p:txBody>
      </p:sp>
      <p:sp>
        <p:nvSpPr>
          <p:cNvPr id="4" name="Rettangolo 3">
            <a:extLst>
              <a:ext uri="{FF2B5EF4-FFF2-40B4-BE49-F238E27FC236}">
                <a16:creationId xmlns:a16="http://schemas.microsoft.com/office/drawing/2014/main" id="{C9009845-44CA-5568-816C-C3370A058E3B}"/>
              </a:ext>
            </a:extLst>
          </p:cNvPr>
          <p:cNvSpPr/>
          <p:nvPr/>
        </p:nvSpPr>
        <p:spPr>
          <a:xfrm>
            <a:off x="7812554" y="2368897"/>
            <a:ext cx="3501072" cy="3186366"/>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a:latin typeface="Calibri" panose="020F0502020204030204" pitchFamily="34" charset="0"/>
              <a:ea typeface="Calibri" panose="020F0502020204030204" pitchFamily="34" charset="0"/>
              <a:cs typeface="Calibri" panose="020F0502020204030204" pitchFamily="34" charset="0"/>
            </a:endParaRPr>
          </a:p>
          <a:p>
            <a:pPr algn="ctr"/>
            <a:endParaRPr lang="it-IT">
              <a:latin typeface="Calibri"/>
              <a:ea typeface="+mn-lt"/>
              <a:cs typeface="+mn-lt"/>
            </a:endParaRPr>
          </a:p>
          <a:p>
            <a:pPr algn="ctr"/>
            <a:r>
              <a:rPr lang="it-IT" dirty="0">
                <a:latin typeface="Calibri"/>
                <a:ea typeface="Calibri" panose="020F0502020204030204" pitchFamily="34" charset="0"/>
                <a:cs typeface="Calibri"/>
              </a:rPr>
              <a:t>Per considerare la correlazione spaziale, il modello SAR include una funzione della variabile dipendente osservata in altre aree, introducendo la generica funzione non lineare che esprime l’insieme delle relazioni spaziali (multi-direzionali) e sintetizzata dalla matrice dei pesi spaziali W.</a:t>
            </a:r>
          </a:p>
          <a:p>
            <a:pPr algn="ctr"/>
            <a:r>
              <a:rPr lang="it-IT">
                <a:latin typeface="Calibri" panose="020F0502020204030204" pitchFamily="34" charset="0"/>
                <a:ea typeface="Calibri" panose="020F0502020204030204" pitchFamily="34" charset="0"/>
                <a:cs typeface="Calibri" panose="020F0502020204030204" pitchFamily="34" charset="0"/>
              </a:rPr>
              <a:t/>
            </a:r>
            <a:br>
              <a:rPr lang="it-IT">
                <a:latin typeface="Calibri" panose="020F0502020204030204" pitchFamily="34" charset="0"/>
                <a:ea typeface="Calibri" panose="020F0502020204030204" pitchFamily="34" charset="0"/>
                <a:cs typeface="Calibri" panose="020F0502020204030204" pitchFamily="34" charset="0"/>
              </a:rPr>
            </a:br>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6" name="页脚占位符 5">
            <a:extLst>
              <a:ext uri="{FF2B5EF4-FFF2-40B4-BE49-F238E27FC236}">
                <a16:creationId xmlns:a16="http://schemas.microsoft.com/office/drawing/2014/main" id="{FAF23E6C-6000-55D2-F6A6-915B7E89D0B5}"/>
              </a:ext>
            </a:extLst>
          </p:cNvPr>
          <p:cNvSpPr>
            <a:spLocks noGrp="1"/>
          </p:cNvSpPr>
          <p:nvPr>
            <p:ph type="ftr" sz="quarter" idx="11"/>
          </p:nvPr>
        </p:nvSpPr>
        <p:spPr>
          <a:xfrm>
            <a:off x="-2312" y="6496129"/>
            <a:ext cx="6327648" cy="365125"/>
          </a:xfrm>
        </p:spPr>
        <p:txBody>
          <a:bodyPr/>
          <a:lstStyle/>
          <a:p>
            <a:r>
              <a:rPr lang="zh-CN" altLang="en-US">
                <a:ea typeface="黑体"/>
                <a:cs typeface="Arial"/>
              </a:rPr>
              <a:t>21</a:t>
            </a:r>
            <a:endParaRPr lang="zh-CN" altLang="en-US"/>
          </a:p>
        </p:txBody>
      </p:sp>
    </p:spTree>
    <p:extLst>
      <p:ext uri="{BB962C8B-B14F-4D97-AF65-F5344CB8AC3E}">
        <p14:creationId xmlns:p14="http://schemas.microsoft.com/office/powerpoint/2010/main" val="12187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ureati a cerimonia di laurea all’aperto visti da dietro">
            <a:extLst>
              <a:ext uri="{FF2B5EF4-FFF2-40B4-BE49-F238E27FC236}">
                <a16:creationId xmlns:a16="http://schemas.microsoft.com/office/drawing/2014/main" id="{2DF31E81-DAB3-9F92-27D7-A26AFC8ED8DE}"/>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8AE90A68-2571-B000-FBE8-C831E8E58C2D}"/>
              </a:ext>
            </a:extLst>
          </p:cNvPr>
          <p:cNvSpPr>
            <a:spLocks noGrp="1"/>
          </p:cNvSpPr>
          <p:nvPr>
            <p:ph type="title"/>
          </p:nvPr>
        </p:nvSpPr>
        <p:spPr>
          <a:xfrm>
            <a:off x="326571" y="72470"/>
            <a:ext cx="10058400" cy="1609344"/>
          </a:xfrm>
        </p:spPr>
        <p:txBody>
          <a:bodyPr/>
          <a:lstStyle/>
          <a:p>
            <a:r>
              <a:rPr lang="it-IT" b="1">
                <a:ea typeface="+mj-lt"/>
                <a:cs typeface="+mj-lt"/>
              </a:rPr>
              <a:t>SAC</a:t>
            </a:r>
            <a:endParaRPr lang="it-IT"/>
          </a:p>
        </p:txBody>
      </p:sp>
      <p:pic>
        <p:nvPicPr>
          <p:cNvPr id="5" name="Immagine 4" descr="Immagine che contiene testo&#10;&#10;Descrizione generata automaticamente">
            <a:extLst>
              <a:ext uri="{FF2B5EF4-FFF2-40B4-BE49-F238E27FC236}">
                <a16:creationId xmlns:a16="http://schemas.microsoft.com/office/drawing/2014/main" id="{3FAFAA88-3CA2-AF72-2297-8D87112E9D7F}"/>
              </a:ext>
            </a:extLst>
          </p:cNvPr>
          <p:cNvPicPr>
            <a:picLocks noChangeAspect="1"/>
          </p:cNvPicPr>
          <p:nvPr/>
        </p:nvPicPr>
        <p:blipFill rotWithShape="1">
          <a:blip r:embed="rId3">
            <a:alphaModFix amt="92000"/>
            <a:extLst>
              <a:ext uri="{28A0092B-C50C-407E-A947-70E740481C1C}">
                <a14:useLocalDpi xmlns:a14="http://schemas.microsoft.com/office/drawing/2010/main" val="0"/>
              </a:ext>
            </a:extLst>
          </a:blip>
          <a:srcRect t="5270" r="28094" b="-17"/>
          <a:stretch/>
        </p:blipFill>
        <p:spPr>
          <a:xfrm>
            <a:off x="463535" y="1681814"/>
            <a:ext cx="6242065" cy="4516820"/>
          </a:xfrm>
          <a:prstGeom prst="rect">
            <a:avLst/>
          </a:prstGeom>
        </p:spPr>
      </p:pic>
      <p:sp>
        <p:nvSpPr>
          <p:cNvPr id="7" name="Rettangolo 6">
            <a:extLst>
              <a:ext uri="{FF2B5EF4-FFF2-40B4-BE49-F238E27FC236}">
                <a16:creationId xmlns:a16="http://schemas.microsoft.com/office/drawing/2014/main" id="{ED54F886-96C0-EC0C-3AB5-523208F56F80}"/>
              </a:ext>
            </a:extLst>
          </p:cNvPr>
          <p:cNvSpPr/>
          <p:nvPr/>
        </p:nvSpPr>
        <p:spPr>
          <a:xfrm>
            <a:off x="7551788" y="1883229"/>
            <a:ext cx="3794004" cy="3701143"/>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latin typeface="Calibri"/>
                <a:ea typeface="+mn-lt"/>
                <a:cs typeface="+mn-lt"/>
              </a:rPr>
              <a:t>Il modello SAC è una versione più estesa del modello SAR. </a:t>
            </a:r>
          </a:p>
          <a:p>
            <a:pPr algn="ctr"/>
            <a:r>
              <a:rPr lang="it-IT">
                <a:latin typeface="Calibri"/>
                <a:ea typeface="+mn-lt"/>
                <a:cs typeface="+mn-lt"/>
              </a:rPr>
              <a:t>Tiene conto della duplice correlazione spaziale, pertanto qui il ritardo spaziale è applicato sia alla variabile dipendente che alla componente erratica.</a:t>
            </a:r>
            <a:endParaRPr lang="it-IT">
              <a:latin typeface="Calibri"/>
              <a:cs typeface="Calibri"/>
            </a:endParaRPr>
          </a:p>
          <a:p>
            <a:pPr algn="ctr"/>
            <a:r>
              <a:rPr lang="it-IT">
                <a:latin typeface="Calibri"/>
                <a:ea typeface="+mn-lt"/>
                <a:cs typeface="+mn-lt"/>
              </a:rPr>
              <a:t>Inoltre rispetto al modello generale θ=0 e quindi non vengono considerati i </a:t>
            </a:r>
            <a:r>
              <a:rPr lang="it-IT" err="1">
                <a:latin typeface="Calibri"/>
                <a:ea typeface="+mn-lt"/>
                <a:cs typeface="+mn-lt"/>
              </a:rPr>
              <a:t>regressori</a:t>
            </a:r>
            <a:r>
              <a:rPr lang="it-IT">
                <a:latin typeface="Calibri"/>
                <a:ea typeface="+mn-lt"/>
                <a:cs typeface="+mn-lt"/>
              </a:rPr>
              <a:t> ritardati spazialmente(WX).</a:t>
            </a:r>
          </a:p>
        </p:txBody>
      </p:sp>
      <p:sp>
        <p:nvSpPr>
          <p:cNvPr id="6" name="页脚占位符 5">
            <a:extLst>
              <a:ext uri="{FF2B5EF4-FFF2-40B4-BE49-F238E27FC236}">
                <a16:creationId xmlns:a16="http://schemas.microsoft.com/office/drawing/2014/main" id="{18035F2B-82BF-513C-12B7-D358BF143B93}"/>
              </a:ext>
            </a:extLst>
          </p:cNvPr>
          <p:cNvSpPr>
            <a:spLocks noGrp="1"/>
          </p:cNvSpPr>
          <p:nvPr>
            <p:ph type="ftr" sz="quarter" idx="11"/>
          </p:nvPr>
        </p:nvSpPr>
        <p:spPr>
          <a:xfrm>
            <a:off x="-2312" y="6496129"/>
            <a:ext cx="6327648" cy="365125"/>
          </a:xfrm>
        </p:spPr>
        <p:txBody>
          <a:bodyPr/>
          <a:lstStyle/>
          <a:p>
            <a:r>
              <a:rPr lang="zh-CN" altLang="en-US">
                <a:ea typeface="黑体"/>
                <a:cs typeface="Arial"/>
              </a:rPr>
              <a:t>22</a:t>
            </a:r>
            <a:endParaRPr lang="zh-CN" altLang="en-US"/>
          </a:p>
        </p:txBody>
      </p:sp>
      <p:pic>
        <p:nvPicPr>
          <p:cNvPr id="8" name="Immagine 8" descr="Immagine che contiene testo, arredamento, sedile, tavolo&#10;&#10;Descrizione generata automaticamente">
            <a:extLst>
              <a:ext uri="{FF2B5EF4-FFF2-40B4-BE49-F238E27FC236}">
                <a16:creationId xmlns:a16="http://schemas.microsoft.com/office/drawing/2014/main" id="{C4053492-ED89-DAD8-2C1C-C510F08CE649}"/>
              </a:ext>
            </a:extLst>
          </p:cNvPr>
          <p:cNvPicPr>
            <a:picLocks noChangeAspect="1"/>
          </p:cNvPicPr>
          <p:nvPr/>
        </p:nvPicPr>
        <p:blipFill>
          <a:blip r:embed="rId4"/>
          <a:stretch>
            <a:fillRect/>
          </a:stretch>
        </p:blipFill>
        <p:spPr>
          <a:xfrm>
            <a:off x="2095676" y="565326"/>
            <a:ext cx="3400425" cy="619125"/>
          </a:xfrm>
          <a:prstGeom prst="rect">
            <a:avLst/>
          </a:prstGeom>
        </p:spPr>
      </p:pic>
      <p:pic>
        <p:nvPicPr>
          <p:cNvPr id="9" name="Immagine 9" descr="Immagine che contiene testo&#10;&#10;Descrizione generata automaticamente">
            <a:extLst>
              <a:ext uri="{FF2B5EF4-FFF2-40B4-BE49-F238E27FC236}">
                <a16:creationId xmlns:a16="http://schemas.microsoft.com/office/drawing/2014/main" id="{6A44FE2D-4B35-32B1-70FB-37412B022D15}"/>
              </a:ext>
            </a:extLst>
          </p:cNvPr>
          <p:cNvPicPr>
            <a:picLocks noChangeAspect="1"/>
          </p:cNvPicPr>
          <p:nvPr/>
        </p:nvPicPr>
        <p:blipFill>
          <a:blip r:embed="rId5"/>
          <a:stretch>
            <a:fillRect/>
          </a:stretch>
        </p:blipFill>
        <p:spPr>
          <a:xfrm>
            <a:off x="5633588" y="560358"/>
            <a:ext cx="2305050" cy="647700"/>
          </a:xfrm>
          <a:prstGeom prst="rect">
            <a:avLst/>
          </a:prstGeom>
        </p:spPr>
      </p:pic>
    </p:spTree>
    <p:extLst>
      <p:ext uri="{BB962C8B-B14F-4D97-AF65-F5344CB8AC3E}">
        <p14:creationId xmlns:p14="http://schemas.microsoft.com/office/powerpoint/2010/main" val="387272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ureati a cerimonia di laurea all’aperto visti da dietro">
            <a:extLst>
              <a:ext uri="{FF2B5EF4-FFF2-40B4-BE49-F238E27FC236}">
                <a16:creationId xmlns:a16="http://schemas.microsoft.com/office/drawing/2014/main" id="{C2DC37D2-29F5-9B83-AEB6-3842AF8257FA}"/>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828DCFA5-DB58-8C12-2C0E-D269F736D8FD}"/>
              </a:ext>
            </a:extLst>
          </p:cNvPr>
          <p:cNvSpPr>
            <a:spLocks noGrp="1"/>
          </p:cNvSpPr>
          <p:nvPr>
            <p:ph type="title"/>
          </p:nvPr>
        </p:nvSpPr>
        <p:spPr>
          <a:xfrm>
            <a:off x="88484" y="184450"/>
            <a:ext cx="10058400" cy="1609344"/>
          </a:xfrm>
        </p:spPr>
        <p:txBody>
          <a:bodyPr/>
          <a:lstStyle/>
          <a:p>
            <a:r>
              <a:rPr lang="it-IT">
                <a:latin typeface="Arial Black"/>
              </a:rPr>
              <a:t>Confronto AIC (SAR e SAC)</a:t>
            </a:r>
          </a:p>
        </p:txBody>
      </p:sp>
      <p:pic>
        <p:nvPicPr>
          <p:cNvPr id="4" name="Immagine 4">
            <a:extLst>
              <a:ext uri="{FF2B5EF4-FFF2-40B4-BE49-F238E27FC236}">
                <a16:creationId xmlns:a16="http://schemas.microsoft.com/office/drawing/2014/main" id="{9BC7452D-7F1E-90B3-F7E9-B67EF817618C}"/>
              </a:ext>
            </a:extLst>
          </p:cNvPr>
          <p:cNvPicPr>
            <a:picLocks noGrp="1" noChangeAspect="1"/>
          </p:cNvPicPr>
          <p:nvPr>
            <p:ph idx="1"/>
          </p:nvPr>
        </p:nvPicPr>
        <p:blipFill>
          <a:blip r:embed="rId3">
            <a:alphaModFix amt="96000"/>
          </a:blip>
          <a:stretch>
            <a:fillRect/>
          </a:stretch>
        </p:blipFill>
        <p:spPr>
          <a:xfrm>
            <a:off x="362689" y="4707624"/>
            <a:ext cx="4603172" cy="298450"/>
          </a:xfrm>
        </p:spPr>
      </p:pic>
      <p:pic>
        <p:nvPicPr>
          <p:cNvPr id="5" name="Immagine 5">
            <a:extLst>
              <a:ext uri="{FF2B5EF4-FFF2-40B4-BE49-F238E27FC236}">
                <a16:creationId xmlns:a16="http://schemas.microsoft.com/office/drawing/2014/main" id="{AD7110E8-AA53-B15E-505F-2D6DD56755CF}"/>
              </a:ext>
            </a:extLst>
          </p:cNvPr>
          <p:cNvPicPr>
            <a:picLocks noChangeAspect="1"/>
          </p:cNvPicPr>
          <p:nvPr/>
        </p:nvPicPr>
        <p:blipFill rotWithShape="1">
          <a:blip r:embed="rId4">
            <a:alphaModFix amt="95000"/>
          </a:blip>
          <a:srcRect l="4016" r="-201" b="3703"/>
          <a:stretch/>
        </p:blipFill>
        <p:spPr>
          <a:xfrm>
            <a:off x="5969288" y="4647911"/>
            <a:ext cx="5540833" cy="298516"/>
          </a:xfrm>
          <a:prstGeom prst="rect">
            <a:avLst/>
          </a:prstGeom>
        </p:spPr>
      </p:pic>
      <p:sp>
        <p:nvSpPr>
          <p:cNvPr id="8" name="CasellaDiTesto 7">
            <a:extLst>
              <a:ext uri="{FF2B5EF4-FFF2-40B4-BE49-F238E27FC236}">
                <a16:creationId xmlns:a16="http://schemas.microsoft.com/office/drawing/2014/main" id="{83408B08-061B-A0CB-40C1-41F115A81ED9}"/>
              </a:ext>
            </a:extLst>
          </p:cNvPr>
          <p:cNvSpPr txBox="1"/>
          <p:nvPr/>
        </p:nvSpPr>
        <p:spPr>
          <a:xfrm>
            <a:off x="617681" y="4139045"/>
            <a:ext cx="105496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b="1">
                <a:solidFill>
                  <a:schemeClr val="bg1"/>
                </a:solidFill>
                <a:latin typeface="Calibri" panose="020F0502020204030204" pitchFamily="34" charset="0"/>
                <a:ea typeface="Calibri" panose="020F0502020204030204" pitchFamily="34" charset="0"/>
                <a:cs typeface="Calibri" panose="020F0502020204030204" pitchFamily="34" charset="0"/>
              </a:rPr>
              <a:t> AIC SAR                                                                        AIC SAC</a:t>
            </a:r>
            <a:endParaRPr lang="it-IT"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9BA4D138-3859-290A-DDD6-C52EB1A6583F}"/>
              </a:ext>
            </a:extLst>
          </p:cNvPr>
          <p:cNvSpPr/>
          <p:nvPr/>
        </p:nvSpPr>
        <p:spPr>
          <a:xfrm>
            <a:off x="362689" y="1893493"/>
            <a:ext cx="11147432" cy="1650923"/>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latin typeface="Calibri" panose="020F0502020204030204" pitchFamily="34" charset="0"/>
                <a:ea typeface="Calibri" panose="020F0502020204030204" pitchFamily="34" charset="0"/>
                <a:cs typeface="Calibri" panose="020F0502020204030204" pitchFamily="34" charset="0"/>
              </a:rPr>
              <a:t>AIC (</a:t>
            </a:r>
            <a:r>
              <a:rPr lang="it-IT" err="1">
                <a:latin typeface="Calibri" panose="020F0502020204030204" pitchFamily="34" charset="0"/>
                <a:ea typeface="Calibri" panose="020F0502020204030204" pitchFamily="34" charset="0"/>
                <a:cs typeface="Calibri" panose="020F0502020204030204" pitchFamily="34" charset="0"/>
              </a:rPr>
              <a:t>symptotic</a:t>
            </a:r>
            <a:r>
              <a:rPr lang="it-IT">
                <a:latin typeface="Calibri" panose="020F0502020204030204" pitchFamily="34" charset="0"/>
                <a:ea typeface="Calibri" panose="020F0502020204030204" pitchFamily="34" charset="0"/>
                <a:cs typeface="Calibri" panose="020F0502020204030204" pitchFamily="34" charset="0"/>
              </a:rPr>
              <a:t> Information Criterion)</a:t>
            </a:r>
          </a:p>
          <a:p>
            <a:pPr algn="ctr"/>
            <a:r>
              <a:rPr lang="it-IT">
                <a:latin typeface="Calibri" panose="020F0502020204030204" pitchFamily="34" charset="0"/>
                <a:ea typeface="Calibri" panose="020F0502020204030204" pitchFamily="34" charset="0"/>
                <a:cs typeface="Calibri" panose="020F0502020204030204" pitchFamily="34" charset="0"/>
              </a:rPr>
              <a:t>È una misura relativa delle informazioni “perse” con un modello parsimonioso rispetto alla realtà.</a:t>
            </a:r>
          </a:p>
          <a:p>
            <a:pPr algn="ctr"/>
            <a:r>
              <a:rPr lang="it-IT">
                <a:latin typeface="Calibri" panose="020F0502020204030204" pitchFamily="34" charset="0"/>
                <a:ea typeface="Calibri" panose="020F0502020204030204" pitchFamily="34" charset="0"/>
                <a:cs typeface="Calibri" panose="020F0502020204030204" pitchFamily="34" charset="0"/>
              </a:rPr>
              <a:t>Permette di scegliere il modello con la somma degli errori al quadrato più piccola (cioè con l’AIC più piccolo). </a:t>
            </a:r>
          </a:p>
          <a:p>
            <a:pPr algn="ctr"/>
            <a:r>
              <a:rPr lang="it-IT">
                <a:latin typeface="Calibri" panose="020F0502020204030204" pitchFamily="34" charset="0"/>
                <a:ea typeface="Calibri" panose="020F0502020204030204" pitchFamily="34" charset="0"/>
                <a:cs typeface="Calibri" panose="020F0502020204030204" pitchFamily="34" charset="0"/>
              </a:rPr>
              <a:t>Nel caso in esame l'AIC inferiore è stato ottenuto dal modello SAR.</a:t>
            </a:r>
          </a:p>
        </p:txBody>
      </p:sp>
      <p:sp>
        <p:nvSpPr>
          <p:cNvPr id="6" name="页脚占位符 5">
            <a:extLst>
              <a:ext uri="{FF2B5EF4-FFF2-40B4-BE49-F238E27FC236}">
                <a16:creationId xmlns:a16="http://schemas.microsoft.com/office/drawing/2014/main" id="{D0B5A8A8-0879-C0AA-3BE5-A5628FA536B3}"/>
              </a:ext>
            </a:extLst>
          </p:cNvPr>
          <p:cNvSpPr>
            <a:spLocks noGrp="1"/>
          </p:cNvSpPr>
          <p:nvPr>
            <p:ph type="ftr" sz="quarter" idx="11"/>
          </p:nvPr>
        </p:nvSpPr>
        <p:spPr>
          <a:xfrm>
            <a:off x="-2312" y="6496129"/>
            <a:ext cx="6327648" cy="365125"/>
          </a:xfrm>
        </p:spPr>
        <p:txBody>
          <a:bodyPr/>
          <a:lstStyle/>
          <a:p>
            <a:r>
              <a:rPr lang="zh-CN" altLang="en-US">
                <a:ea typeface="黑体"/>
                <a:cs typeface="Arial"/>
              </a:rPr>
              <a:t>23</a:t>
            </a:r>
            <a:endParaRPr lang="zh-CN" altLang="en-US"/>
          </a:p>
        </p:txBody>
      </p:sp>
    </p:spTree>
    <p:extLst>
      <p:ext uri="{BB962C8B-B14F-4D97-AF65-F5344CB8AC3E}">
        <p14:creationId xmlns:p14="http://schemas.microsoft.com/office/powerpoint/2010/main" val="16616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D0DB1DE7-F6D4-ABA5-43C5-023C93910C55}"/>
              </a:ext>
            </a:extLst>
          </p:cNvPr>
          <p:cNvPicPr>
            <a:picLocks noChangeAspect="1"/>
          </p:cNvPicPr>
          <p:nvPr/>
        </p:nvPicPr>
        <p:blipFill rotWithShape="1">
          <a:blip r:embed="rId2">
            <a:alphaModFix amt="60000"/>
          </a:blip>
          <a:srcRect l="2271" t="15751" r="-1" b="1892"/>
          <a:stretch/>
        </p:blipFill>
        <p:spPr>
          <a:xfrm>
            <a:off x="0" y="9832"/>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0051C26B-D1C8-EEC1-9D54-22ADE14363F7}"/>
              </a:ext>
            </a:extLst>
          </p:cNvPr>
          <p:cNvSpPr>
            <a:spLocks noGrp="1"/>
          </p:cNvSpPr>
          <p:nvPr>
            <p:ph type="title"/>
          </p:nvPr>
        </p:nvSpPr>
        <p:spPr>
          <a:xfrm>
            <a:off x="240613" y="81220"/>
            <a:ext cx="10058400" cy="1609344"/>
          </a:xfrm>
        </p:spPr>
        <p:txBody>
          <a:bodyPr/>
          <a:lstStyle/>
          <a:p>
            <a:r>
              <a:rPr lang="it-IT"/>
              <a:t>Test </a:t>
            </a:r>
          </a:p>
        </p:txBody>
      </p:sp>
      <p:pic>
        <p:nvPicPr>
          <p:cNvPr id="5" name="Segnaposto contenuto 4" descr="Immagine che contiene testo&#10;&#10;Descrizione generata automaticamente">
            <a:extLst>
              <a:ext uri="{FF2B5EF4-FFF2-40B4-BE49-F238E27FC236}">
                <a16:creationId xmlns:a16="http://schemas.microsoft.com/office/drawing/2014/main" id="{FF39AA81-E812-A4FA-EC67-7CE6450C8320}"/>
              </a:ext>
            </a:extLst>
          </p:cNvPr>
          <p:cNvPicPr>
            <a:picLocks noGrp="1" noChangeAspect="1"/>
          </p:cNvPicPr>
          <p:nvPr>
            <p:ph idx="1"/>
          </p:nvPr>
        </p:nvPicPr>
        <p:blipFill rotWithShape="1">
          <a:blip r:embed="rId3">
            <a:alphaModFix amt="94000"/>
            <a:extLst>
              <a:ext uri="{28A0092B-C50C-407E-A947-70E740481C1C}">
                <a14:useLocalDpi xmlns:a14="http://schemas.microsoft.com/office/drawing/2010/main" val="0"/>
              </a:ext>
            </a:extLst>
          </a:blip>
          <a:srcRect t="13127" r="53648" b="51563"/>
          <a:stretch/>
        </p:blipFill>
        <p:spPr>
          <a:xfrm>
            <a:off x="212690" y="1589202"/>
            <a:ext cx="5661608" cy="1174889"/>
          </a:xfrm>
        </p:spPr>
      </p:pic>
      <p:pic>
        <p:nvPicPr>
          <p:cNvPr id="7" name="Immagine 6" descr="Immagine che contiene testo&#10;&#10;Descrizione generata automaticamente">
            <a:extLst>
              <a:ext uri="{FF2B5EF4-FFF2-40B4-BE49-F238E27FC236}">
                <a16:creationId xmlns:a16="http://schemas.microsoft.com/office/drawing/2014/main" id="{1C9D328E-4E6D-973F-4BD4-305C7C6AFD05}"/>
              </a:ext>
            </a:extLst>
          </p:cNvPr>
          <p:cNvPicPr>
            <a:picLocks noChangeAspect="1"/>
          </p:cNvPicPr>
          <p:nvPr/>
        </p:nvPicPr>
        <p:blipFill rotWithShape="1">
          <a:blip r:embed="rId3">
            <a:alphaModFix amt="93000"/>
            <a:extLst>
              <a:ext uri="{28A0092B-C50C-407E-A947-70E740481C1C}">
                <a14:useLocalDpi xmlns:a14="http://schemas.microsoft.com/office/drawing/2010/main" val="0"/>
              </a:ext>
            </a:extLst>
          </a:blip>
          <a:srcRect t="60055" r="40097"/>
          <a:stretch/>
        </p:blipFill>
        <p:spPr>
          <a:xfrm>
            <a:off x="6317704" y="1598626"/>
            <a:ext cx="5659121" cy="1165465"/>
          </a:xfrm>
          <a:prstGeom prst="rect">
            <a:avLst/>
          </a:prstGeom>
        </p:spPr>
      </p:pic>
      <p:pic>
        <p:nvPicPr>
          <p:cNvPr id="9" name="Immagine 8" descr="Immagine che contiene tavolo&#10;&#10;Descrizione generata automaticamente">
            <a:extLst>
              <a:ext uri="{FF2B5EF4-FFF2-40B4-BE49-F238E27FC236}">
                <a16:creationId xmlns:a16="http://schemas.microsoft.com/office/drawing/2014/main" id="{028067DD-E966-E1DA-AD8C-C79FE4C29F8E}"/>
              </a:ext>
            </a:extLst>
          </p:cNvPr>
          <p:cNvPicPr>
            <a:picLocks noChangeAspect="1"/>
          </p:cNvPicPr>
          <p:nvPr/>
        </p:nvPicPr>
        <p:blipFill rotWithShape="1">
          <a:blip r:embed="rId4">
            <a:alphaModFix amt="93000"/>
            <a:extLst>
              <a:ext uri="{28A0092B-C50C-407E-A947-70E740481C1C}">
                <a14:useLocalDpi xmlns:a14="http://schemas.microsoft.com/office/drawing/2010/main" val="0"/>
              </a:ext>
            </a:extLst>
          </a:blip>
          <a:srcRect l="-51" t="2970" r="558" b="75225"/>
          <a:stretch/>
        </p:blipFill>
        <p:spPr>
          <a:xfrm>
            <a:off x="6313360" y="4537197"/>
            <a:ext cx="5667808" cy="1165466"/>
          </a:xfrm>
          <a:prstGeom prst="rect">
            <a:avLst/>
          </a:prstGeom>
        </p:spPr>
      </p:pic>
      <p:sp>
        <p:nvSpPr>
          <p:cNvPr id="6" name="Rettangolo 5">
            <a:extLst>
              <a:ext uri="{FF2B5EF4-FFF2-40B4-BE49-F238E27FC236}">
                <a16:creationId xmlns:a16="http://schemas.microsoft.com/office/drawing/2014/main" id="{147B7DB7-78A8-4896-E62B-1ED9A8FC70E2}"/>
              </a:ext>
            </a:extLst>
          </p:cNvPr>
          <p:cNvSpPr/>
          <p:nvPr/>
        </p:nvSpPr>
        <p:spPr>
          <a:xfrm>
            <a:off x="238966" y="4346918"/>
            <a:ext cx="5659121" cy="1727744"/>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latin typeface="Calibri" panose="020F0502020204030204" pitchFamily="34" charset="0"/>
                <a:ea typeface="Calibri" panose="020F0502020204030204" pitchFamily="34" charset="0"/>
                <a:cs typeface="Calibri" panose="020F0502020204030204" pitchFamily="34" charset="0"/>
              </a:rPr>
              <a:t>Nel SAR gli effetti diretti sono uguali agli elementi posti sulla diagonale principale della matrice del moltiplicatore spaziale; gli effetti indiretti sono uguali agli elementi posti al di fuori della diagonale principale.</a:t>
            </a:r>
          </a:p>
        </p:txBody>
      </p:sp>
      <p:sp>
        <p:nvSpPr>
          <p:cNvPr id="3" name="页脚占位符 2">
            <a:extLst>
              <a:ext uri="{FF2B5EF4-FFF2-40B4-BE49-F238E27FC236}">
                <a16:creationId xmlns:a16="http://schemas.microsoft.com/office/drawing/2014/main" id="{F9AE9BA0-682A-DA02-ED27-59E0D707920F}"/>
              </a:ext>
            </a:extLst>
          </p:cNvPr>
          <p:cNvSpPr>
            <a:spLocks noGrp="1"/>
          </p:cNvSpPr>
          <p:nvPr>
            <p:ph type="ftr" sz="quarter" idx="11"/>
          </p:nvPr>
        </p:nvSpPr>
        <p:spPr>
          <a:xfrm>
            <a:off x="102791" y="6496129"/>
            <a:ext cx="6327648" cy="365125"/>
          </a:xfrm>
        </p:spPr>
        <p:txBody>
          <a:bodyPr/>
          <a:lstStyle/>
          <a:p>
            <a:r>
              <a:rPr lang="zh-CN" altLang="en-US">
                <a:ea typeface="黑体"/>
                <a:cs typeface="Arial"/>
              </a:rPr>
              <a:t>24</a:t>
            </a:r>
            <a:endParaRPr lang="zh-CN" altLang="en-US"/>
          </a:p>
        </p:txBody>
      </p:sp>
      <p:sp>
        <p:nvSpPr>
          <p:cNvPr id="8" name="CasellaDiTesto 7">
            <a:extLst>
              <a:ext uri="{FF2B5EF4-FFF2-40B4-BE49-F238E27FC236}">
                <a16:creationId xmlns:a16="http://schemas.microsoft.com/office/drawing/2014/main" id="{9FB7471C-1982-3B16-F215-32A40BCDF3E6}"/>
              </a:ext>
            </a:extLst>
          </p:cNvPr>
          <p:cNvSpPr txBox="1"/>
          <p:nvPr/>
        </p:nvSpPr>
        <p:spPr>
          <a:xfrm>
            <a:off x="243052" y="3520965"/>
            <a:ext cx="46311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4800">
                <a:latin typeface="Arial Black"/>
              </a:rPr>
              <a:t>Effetti</a:t>
            </a:r>
            <a:r>
              <a:rPr lang="it-IT">
                <a:latin typeface="Arial Black"/>
              </a:rPr>
              <a:t> </a:t>
            </a:r>
            <a:r>
              <a:rPr lang="it-IT" sz="4800">
                <a:latin typeface="Arial Black"/>
              </a:rPr>
              <a:t>SAR</a:t>
            </a:r>
            <a:r>
              <a:rPr lang="it-IT">
                <a:latin typeface="Arial Black"/>
                <a:ea typeface="Arial Black"/>
                <a:cs typeface="Arial Black"/>
              </a:rPr>
              <a:t>​</a:t>
            </a:r>
            <a:endParaRPr lang="it-IT"/>
          </a:p>
        </p:txBody>
      </p:sp>
    </p:spTree>
    <p:extLst>
      <p:ext uri="{BB962C8B-B14F-4D97-AF65-F5344CB8AC3E}">
        <p14:creationId xmlns:p14="http://schemas.microsoft.com/office/powerpoint/2010/main" val="360472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ureati a cerimonia di laurea all’aperto visti da dietro">
            <a:extLst>
              <a:ext uri="{FF2B5EF4-FFF2-40B4-BE49-F238E27FC236}">
                <a16:creationId xmlns:a16="http://schemas.microsoft.com/office/drawing/2014/main" id="{055FFEAC-5E2F-A604-1481-A309F36D6B81}"/>
              </a:ext>
            </a:extLst>
          </p:cNvPr>
          <p:cNvPicPr>
            <a:picLocks noChangeAspect="1"/>
          </p:cNvPicPr>
          <p:nvPr/>
        </p:nvPicPr>
        <p:blipFill rotWithShape="1">
          <a:blip r:embed="rId2">
            <a:alphaModFix amt="60000"/>
          </a:blip>
          <a:srcRect l="2271" t="15751" r="-1" b="1892"/>
          <a:stretch/>
        </p:blipFill>
        <p:spPr>
          <a:xfrm>
            <a:off x="0" y="571"/>
            <a:ext cx="12191980" cy="6857989"/>
          </a:xfrm>
          <a:prstGeom prst="rect">
            <a:avLst/>
          </a:prstGeom>
          <a:noFill/>
          <a:effectLst>
            <a:outerShdw blurRad="1270000" dist="50800" dir="5400000" algn="ctr" rotWithShape="0">
              <a:srgbClr val="000000">
                <a:alpha val="1000"/>
              </a:srgbClr>
            </a:outerShdw>
          </a:effectLst>
        </p:spPr>
      </p:pic>
      <p:sp>
        <p:nvSpPr>
          <p:cNvPr id="5" name="页脚占位符 4">
            <a:extLst>
              <a:ext uri="{FF2B5EF4-FFF2-40B4-BE49-F238E27FC236}">
                <a16:creationId xmlns:a16="http://schemas.microsoft.com/office/drawing/2014/main" id="{58FFF98A-C0BE-B996-3E31-4BF761010C9D}"/>
              </a:ext>
            </a:extLst>
          </p:cNvPr>
          <p:cNvSpPr>
            <a:spLocks noGrp="1"/>
          </p:cNvSpPr>
          <p:nvPr>
            <p:ph type="ftr" sz="quarter" idx="11"/>
          </p:nvPr>
        </p:nvSpPr>
        <p:spPr>
          <a:xfrm>
            <a:off x="50239" y="6496129"/>
            <a:ext cx="6327648" cy="365125"/>
          </a:xfrm>
        </p:spPr>
        <p:txBody>
          <a:bodyPr/>
          <a:lstStyle/>
          <a:p>
            <a:r>
              <a:rPr lang="zh-CN" altLang="en-US">
                <a:ea typeface="黑体"/>
                <a:cs typeface="Arial"/>
              </a:rPr>
              <a:t>25</a:t>
            </a:r>
            <a:endParaRPr lang="zh-CN" altLang="en-US"/>
          </a:p>
        </p:txBody>
      </p:sp>
      <p:sp>
        <p:nvSpPr>
          <p:cNvPr id="7" name="Titolo 6">
            <a:extLst>
              <a:ext uri="{FF2B5EF4-FFF2-40B4-BE49-F238E27FC236}">
                <a16:creationId xmlns:a16="http://schemas.microsoft.com/office/drawing/2014/main" id="{F7380836-5545-488C-DC00-A9853A247E14}"/>
              </a:ext>
            </a:extLst>
          </p:cNvPr>
          <p:cNvSpPr>
            <a:spLocks noGrp="1"/>
          </p:cNvSpPr>
          <p:nvPr>
            <p:ph type="title"/>
          </p:nvPr>
        </p:nvSpPr>
        <p:spPr>
          <a:xfrm>
            <a:off x="-1369" y="-111716"/>
            <a:ext cx="10058400" cy="1609344"/>
          </a:xfrm>
        </p:spPr>
        <p:txBody>
          <a:bodyPr/>
          <a:lstStyle/>
          <a:p>
            <a:r>
              <a:rPr lang="it-IT">
                <a:latin typeface="Arial Black"/>
              </a:rPr>
              <a:t>Conclusioni</a:t>
            </a:r>
          </a:p>
        </p:txBody>
      </p:sp>
      <p:sp>
        <p:nvSpPr>
          <p:cNvPr id="8" name="CasellaDiTesto 7">
            <a:extLst>
              <a:ext uri="{FF2B5EF4-FFF2-40B4-BE49-F238E27FC236}">
                <a16:creationId xmlns:a16="http://schemas.microsoft.com/office/drawing/2014/main" id="{FDF5F8C0-92D7-CB27-2CE7-9D6EAEE1F473}"/>
              </a:ext>
            </a:extLst>
          </p:cNvPr>
          <p:cNvSpPr txBox="1"/>
          <p:nvPr/>
        </p:nvSpPr>
        <p:spPr>
          <a:xfrm>
            <a:off x="351439" y="1589688"/>
            <a:ext cx="6841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2400" b="1">
                <a:solidFill>
                  <a:schemeClr val="bg1"/>
                </a:solidFill>
                <a:highlight>
                  <a:srgbClr val="C0C0C0"/>
                </a:highlight>
                <a:latin typeface="Calibri"/>
                <a:cs typeface="Calibri"/>
              </a:rPr>
              <a:t>Y=39.04+0.015(fiducia)-5.03(</a:t>
            </a:r>
            <a:r>
              <a:rPr lang="it-IT" sz="2400" b="1" err="1">
                <a:solidFill>
                  <a:schemeClr val="bg1"/>
                </a:solidFill>
                <a:highlight>
                  <a:srgbClr val="C0C0C0"/>
                </a:highlight>
                <a:latin typeface="Calibri"/>
                <a:cs typeface="Calibri"/>
              </a:rPr>
              <a:t>perc.ins</a:t>
            </a:r>
            <a:r>
              <a:rPr lang="it-IT" sz="2400" b="1">
                <a:solidFill>
                  <a:schemeClr val="bg1"/>
                </a:solidFill>
                <a:highlight>
                  <a:srgbClr val="C0C0C0"/>
                </a:highlight>
                <a:latin typeface="Calibri"/>
                <a:cs typeface="Calibri"/>
              </a:rPr>
              <a:t>.)-5.38(</a:t>
            </a:r>
            <a:r>
              <a:rPr lang="it-IT" sz="2400" b="1" err="1">
                <a:solidFill>
                  <a:schemeClr val="bg1"/>
                </a:solidFill>
                <a:highlight>
                  <a:srgbClr val="C0C0C0"/>
                </a:highlight>
                <a:latin typeface="Calibri"/>
                <a:cs typeface="Calibri"/>
              </a:rPr>
              <a:t>dis.red</a:t>
            </a:r>
            <a:r>
              <a:rPr lang="it-IT" sz="2400" b="1">
                <a:solidFill>
                  <a:schemeClr val="bg1"/>
                </a:solidFill>
                <a:highlight>
                  <a:srgbClr val="C0C0C0"/>
                </a:highlight>
                <a:latin typeface="Calibri"/>
                <a:cs typeface="Calibri"/>
              </a:rPr>
              <a:t>.)</a:t>
            </a:r>
            <a:endParaRPr lang="it-IT" sz="2400">
              <a:solidFill>
                <a:schemeClr val="bg1"/>
              </a:solidFill>
              <a:highlight>
                <a:srgbClr val="C0C0C0"/>
              </a:highlight>
              <a:cs typeface="Arial"/>
            </a:endParaRPr>
          </a:p>
        </p:txBody>
      </p:sp>
      <p:sp>
        <p:nvSpPr>
          <p:cNvPr id="10" name="CasellaDiTesto 9">
            <a:extLst>
              <a:ext uri="{FF2B5EF4-FFF2-40B4-BE49-F238E27FC236}">
                <a16:creationId xmlns:a16="http://schemas.microsoft.com/office/drawing/2014/main" id="{60327C72-5CE1-2F8F-D460-1FCBB0238864}"/>
              </a:ext>
            </a:extLst>
          </p:cNvPr>
          <p:cNvSpPr txBox="1"/>
          <p:nvPr/>
        </p:nvSpPr>
        <p:spPr>
          <a:xfrm>
            <a:off x="348776" y="2335001"/>
            <a:ext cx="48610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solidFill>
                  <a:schemeClr val="bg1"/>
                </a:solidFill>
                <a:highlight>
                  <a:srgbClr val="C0C0C0"/>
                </a:highlight>
                <a:latin typeface="Calibri"/>
                <a:cs typeface="Arial"/>
              </a:rPr>
              <a:t>I di Moran (mobilità laureati)=0,75</a:t>
            </a:r>
            <a:endParaRPr lang="it-IT" sz="2400" b="1">
              <a:solidFill>
                <a:schemeClr val="bg1"/>
              </a:solidFill>
              <a:highlight>
                <a:srgbClr val="C0C0C0"/>
              </a:highlight>
              <a:latin typeface="Calibri"/>
              <a:cs typeface="Calibri"/>
            </a:endParaRPr>
          </a:p>
        </p:txBody>
      </p:sp>
      <p:sp>
        <p:nvSpPr>
          <p:cNvPr id="11" name="CasellaDiTesto 10">
            <a:extLst>
              <a:ext uri="{FF2B5EF4-FFF2-40B4-BE49-F238E27FC236}">
                <a16:creationId xmlns:a16="http://schemas.microsoft.com/office/drawing/2014/main" id="{85AC488E-BD68-1853-F0B1-06649ABF5B9C}"/>
              </a:ext>
            </a:extLst>
          </p:cNvPr>
          <p:cNvSpPr txBox="1"/>
          <p:nvPr/>
        </p:nvSpPr>
        <p:spPr>
          <a:xfrm>
            <a:off x="281473" y="3145604"/>
            <a:ext cx="81455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solidFill>
                  <a:schemeClr val="bg1"/>
                </a:solidFill>
                <a:latin typeface="Calibri"/>
                <a:cs typeface="Arial"/>
              </a:rPr>
              <a:t> </a:t>
            </a:r>
            <a:r>
              <a:rPr lang="it-IT" sz="2400" b="1">
                <a:solidFill>
                  <a:schemeClr val="bg1"/>
                </a:solidFill>
                <a:highlight>
                  <a:srgbClr val="C0C0C0"/>
                </a:highlight>
                <a:latin typeface="Calibri"/>
                <a:cs typeface="Arial"/>
              </a:rPr>
              <a:t>LM test sono risultati </a:t>
            </a:r>
            <a:r>
              <a:rPr lang="it-IT" sz="2400" b="1" dirty="0">
                <a:solidFill>
                  <a:schemeClr val="bg1"/>
                </a:solidFill>
                <a:highlight>
                  <a:srgbClr val="C0C0C0"/>
                </a:highlight>
                <a:latin typeface="Calibri"/>
                <a:cs typeface="Arial"/>
              </a:rPr>
              <a:t>significativi: </a:t>
            </a:r>
            <a:r>
              <a:rPr lang="it-IT" sz="2400" b="1" err="1">
                <a:solidFill>
                  <a:schemeClr val="bg1"/>
                </a:solidFill>
                <a:highlight>
                  <a:srgbClr val="C0C0C0"/>
                </a:highlight>
                <a:latin typeface="Calibri"/>
                <a:cs typeface="Arial"/>
              </a:rPr>
              <a:t>LMlag</a:t>
            </a:r>
            <a:r>
              <a:rPr lang="it-IT" sz="2400" b="1">
                <a:solidFill>
                  <a:schemeClr val="bg1"/>
                </a:solidFill>
                <a:highlight>
                  <a:srgbClr val="C0C0C0"/>
                </a:highlight>
                <a:latin typeface="Calibri"/>
                <a:cs typeface="Arial"/>
              </a:rPr>
              <a:t>, </a:t>
            </a:r>
            <a:r>
              <a:rPr lang="it-IT" sz="2400" b="1" err="1">
                <a:solidFill>
                  <a:schemeClr val="bg1"/>
                </a:solidFill>
                <a:highlight>
                  <a:srgbClr val="C0C0C0"/>
                </a:highlight>
                <a:latin typeface="Calibri"/>
                <a:cs typeface="Arial"/>
              </a:rPr>
              <a:t>RLMlag</a:t>
            </a:r>
            <a:r>
              <a:rPr lang="it-IT" sz="2400" b="1">
                <a:solidFill>
                  <a:schemeClr val="bg1"/>
                </a:solidFill>
                <a:highlight>
                  <a:srgbClr val="C0C0C0"/>
                </a:highlight>
                <a:latin typeface="Calibri"/>
                <a:cs typeface="Arial"/>
              </a:rPr>
              <a:t> e SARMA</a:t>
            </a:r>
          </a:p>
        </p:txBody>
      </p:sp>
      <p:sp>
        <p:nvSpPr>
          <p:cNvPr id="12" name="CasellaDiTesto 11">
            <a:extLst>
              <a:ext uri="{FF2B5EF4-FFF2-40B4-BE49-F238E27FC236}">
                <a16:creationId xmlns:a16="http://schemas.microsoft.com/office/drawing/2014/main" id="{437D29A5-3FB6-C8E7-9B0E-472A0E60D967}"/>
              </a:ext>
            </a:extLst>
          </p:cNvPr>
          <p:cNvSpPr txBox="1"/>
          <p:nvPr/>
        </p:nvSpPr>
        <p:spPr>
          <a:xfrm>
            <a:off x="348153" y="3965169"/>
            <a:ext cx="82440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solidFill>
                  <a:schemeClr val="bg1"/>
                </a:solidFill>
                <a:highlight>
                  <a:srgbClr val="C0C0C0"/>
                </a:highlight>
                <a:latin typeface="Calibri"/>
                <a:cs typeface="Calibri"/>
              </a:rPr>
              <a:t>Tra il SAR e il SAC il modello che riporta un AIC inferiore è il SAR</a:t>
            </a:r>
          </a:p>
        </p:txBody>
      </p:sp>
      <p:pic>
        <p:nvPicPr>
          <p:cNvPr id="14" name="Segnaposto contenuto 4" descr="Immagine che contiene testo&#10;&#10;Descrizione generata automaticamente">
            <a:extLst>
              <a:ext uri="{FF2B5EF4-FFF2-40B4-BE49-F238E27FC236}">
                <a16:creationId xmlns:a16="http://schemas.microsoft.com/office/drawing/2014/main" id="{6DA1C76D-DA9A-EBFD-F418-2F67D5299FB5}"/>
              </a:ext>
            </a:extLst>
          </p:cNvPr>
          <p:cNvPicPr>
            <a:picLocks noGrp="1" noChangeAspect="1"/>
          </p:cNvPicPr>
          <p:nvPr>
            <p:ph idx="1"/>
          </p:nvPr>
        </p:nvPicPr>
        <p:blipFill rotWithShape="1">
          <a:blip r:embed="rId3">
            <a:alphaModFix amt="92000"/>
            <a:extLst>
              <a:ext uri="{28A0092B-C50C-407E-A947-70E740481C1C}">
                <a14:useLocalDpi xmlns:a14="http://schemas.microsoft.com/office/drawing/2010/main" val="0"/>
              </a:ext>
            </a:extLst>
          </a:blip>
          <a:srcRect l="-38" t="41065" r="60896" b="42045"/>
          <a:stretch/>
        </p:blipFill>
        <p:spPr>
          <a:xfrm>
            <a:off x="1072887" y="4715668"/>
            <a:ext cx="4875371" cy="1149362"/>
          </a:xfrm>
        </p:spPr>
      </p:pic>
      <p:sp>
        <p:nvSpPr>
          <p:cNvPr id="15" name="CasellaDiTesto 14">
            <a:extLst>
              <a:ext uri="{FF2B5EF4-FFF2-40B4-BE49-F238E27FC236}">
                <a16:creationId xmlns:a16="http://schemas.microsoft.com/office/drawing/2014/main" id="{AB8EB700-8B5D-E2D7-5B4E-31137763A380}"/>
              </a:ext>
            </a:extLst>
          </p:cNvPr>
          <p:cNvSpPr txBox="1"/>
          <p:nvPr/>
        </p:nvSpPr>
        <p:spPr>
          <a:xfrm>
            <a:off x="344872" y="4828278"/>
            <a:ext cx="12152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2400" b="1">
                <a:solidFill>
                  <a:schemeClr val="bg1"/>
                </a:solidFill>
                <a:highlight>
                  <a:srgbClr val="C0C0C0"/>
                </a:highlight>
                <a:latin typeface="Calibri"/>
                <a:cs typeface="Arial"/>
              </a:rPr>
              <a:t>SAR</a:t>
            </a:r>
          </a:p>
        </p:txBody>
      </p:sp>
    </p:spTree>
    <p:extLst>
      <p:ext uri="{BB962C8B-B14F-4D97-AF65-F5344CB8AC3E}">
        <p14:creationId xmlns:p14="http://schemas.microsoft.com/office/powerpoint/2010/main" val="169503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aureati a cerimonia di laurea all’aperto visti da dietro">
            <a:extLst>
              <a:ext uri="{FF2B5EF4-FFF2-40B4-BE49-F238E27FC236}">
                <a16:creationId xmlns:a16="http://schemas.microsoft.com/office/drawing/2014/main" id="{D0A82767-9D3C-3681-F50C-CFAE00FB84BB}"/>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C1C69087-672F-5113-2387-F4FC743ED587}"/>
              </a:ext>
            </a:extLst>
          </p:cNvPr>
          <p:cNvSpPr>
            <a:spLocks noGrp="1"/>
          </p:cNvSpPr>
          <p:nvPr>
            <p:ph type="title"/>
          </p:nvPr>
        </p:nvSpPr>
        <p:spPr>
          <a:xfrm>
            <a:off x="308489" y="-88486"/>
            <a:ext cx="10058400" cy="1609344"/>
          </a:xfrm>
        </p:spPr>
        <p:txBody>
          <a:bodyPr/>
          <a:lstStyle/>
          <a:p>
            <a:r>
              <a:rPr lang="it-IT" dirty="0"/>
              <a:t>Definizione delle variabili </a:t>
            </a:r>
            <a:endParaRPr lang="it-IT" dirty="0">
              <a:latin typeface="Arial Black" panose="020B0A04020102020204"/>
            </a:endParaRPr>
          </a:p>
        </p:txBody>
      </p:sp>
      <p:sp>
        <p:nvSpPr>
          <p:cNvPr id="3" name="Segnaposto contenuto 2">
            <a:extLst>
              <a:ext uri="{FF2B5EF4-FFF2-40B4-BE49-F238E27FC236}">
                <a16:creationId xmlns:a16="http://schemas.microsoft.com/office/drawing/2014/main" id="{A4B4F36D-7CF8-4D76-3239-ED2A2A762CAA}"/>
              </a:ext>
            </a:extLst>
          </p:cNvPr>
          <p:cNvSpPr>
            <a:spLocks noGrp="1"/>
          </p:cNvSpPr>
          <p:nvPr>
            <p:ph idx="1"/>
          </p:nvPr>
        </p:nvSpPr>
        <p:spPr>
          <a:xfrm flipH="1" flipV="1">
            <a:off x="13103086" y="6070945"/>
            <a:ext cx="135835" cy="45719"/>
          </a:xfrm>
        </p:spPr>
        <p:txBody>
          <a:bodyPr>
            <a:normAutofit fontScale="25000" lnSpcReduction="20000"/>
          </a:bodyPr>
          <a:lstStyle/>
          <a:p>
            <a:endParaRPr lang="it-IT"/>
          </a:p>
        </p:txBody>
      </p:sp>
      <p:sp>
        <p:nvSpPr>
          <p:cNvPr id="4" name="Rettangolo 3">
            <a:extLst>
              <a:ext uri="{FF2B5EF4-FFF2-40B4-BE49-F238E27FC236}">
                <a16:creationId xmlns:a16="http://schemas.microsoft.com/office/drawing/2014/main" id="{D2B3DF1B-7B20-92A7-B4CA-CCE919F6A7AD}"/>
              </a:ext>
            </a:extLst>
          </p:cNvPr>
          <p:cNvSpPr/>
          <p:nvPr/>
        </p:nvSpPr>
        <p:spPr>
          <a:xfrm>
            <a:off x="622998" y="1220373"/>
            <a:ext cx="2897944" cy="22086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sz="1600" b="1">
              <a:cs typeface="Arial"/>
            </a:endParaRPr>
          </a:p>
          <a:p>
            <a:pPr algn="ctr"/>
            <a:endParaRPr lang="it-IT" sz="1600">
              <a:ea typeface="+mn-lt"/>
              <a:cs typeface="+mn-lt"/>
            </a:endParaRPr>
          </a:p>
          <a:p>
            <a:pPr algn="ctr"/>
            <a:r>
              <a:rPr lang="it-IT" sz="1600" b="1" err="1">
                <a:ea typeface="+mn-lt"/>
                <a:cs typeface="+mn-lt"/>
              </a:rPr>
              <a:t>Stem</a:t>
            </a:r>
            <a:endParaRPr lang="it-IT" sz="1600" b="1">
              <a:ea typeface="+mn-lt"/>
              <a:cs typeface="+mn-lt"/>
            </a:endParaRPr>
          </a:p>
          <a:p>
            <a:pPr algn="ctr"/>
            <a:r>
              <a:rPr lang="it-IT" sz="1600">
                <a:latin typeface="Calibri" panose="020F0502020204030204" pitchFamily="34" charset="0"/>
                <a:ea typeface="Calibri" panose="020F0502020204030204" pitchFamily="34" charset="0"/>
                <a:cs typeface="Calibri" panose="020F0502020204030204" pitchFamily="34" charset="0"/>
              </a:rPr>
              <a:t>Rapporto tra i residenti nella regione che hanno conseguito nel 2019 un titolo di livello terziario nelle discipline scientifico-tecnologiche e la popolazione di 20-29 anni della stessa regione, per cento.</a:t>
            </a:r>
          </a:p>
          <a:p>
            <a:pPr algn="ctr"/>
            <a:endParaRPr lang="it-IT" sz="1600" b="1">
              <a:latin typeface="Calibri" panose="020F0502020204030204" pitchFamily="34" charset="0"/>
              <a:ea typeface="Calibri" panose="020F0502020204030204" pitchFamily="34" charset="0"/>
              <a:cs typeface="Calibri" panose="020F0502020204030204" pitchFamily="34" charset="0"/>
            </a:endParaRPr>
          </a:p>
          <a:p>
            <a:pPr algn="ctr"/>
            <a:endParaRPr lang="it-IT">
              <a:cs typeface="Calibri" panose="020F0502020204030204"/>
            </a:endParaRPr>
          </a:p>
        </p:txBody>
      </p:sp>
      <p:sp>
        <p:nvSpPr>
          <p:cNvPr id="5" name="Rettangolo 4">
            <a:extLst>
              <a:ext uri="{FF2B5EF4-FFF2-40B4-BE49-F238E27FC236}">
                <a16:creationId xmlns:a16="http://schemas.microsoft.com/office/drawing/2014/main" id="{13FD5797-2F04-3338-F5C9-BF2B1043D746}"/>
              </a:ext>
            </a:extLst>
          </p:cNvPr>
          <p:cNvSpPr/>
          <p:nvPr/>
        </p:nvSpPr>
        <p:spPr>
          <a:xfrm>
            <a:off x="4393987" y="1220373"/>
            <a:ext cx="3008243" cy="22086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it-IT" b="1" i="0">
              <a:effectLst/>
              <a:latin typeface="Calibri"/>
              <a:cs typeface="Calibri"/>
            </a:endParaRPr>
          </a:p>
          <a:p>
            <a:pPr algn="ctr"/>
            <a:r>
              <a:rPr lang="it-IT" b="1" i="0">
                <a:effectLst/>
                <a:latin typeface="Calibri"/>
                <a:cs typeface="Calibri"/>
              </a:rPr>
              <a:t>Dipendenti con bassa paga</a:t>
            </a:r>
            <a:endParaRPr lang="zh-CN" altLang="en-US" b="1">
              <a:latin typeface="Calibri"/>
              <a:ea typeface="等线" panose="02010600030101010101" pitchFamily="2" charset="-122"/>
              <a:cs typeface="Calibri" panose="020F0502020204030204"/>
            </a:endParaRPr>
          </a:p>
          <a:p>
            <a:pPr algn="ctr"/>
            <a:r>
              <a:rPr lang="it-IT" sz="1600" b="1">
                <a:latin typeface="Calibri"/>
                <a:cs typeface="Calibri"/>
              </a:rPr>
              <a:t> </a:t>
            </a:r>
            <a:r>
              <a:rPr lang="it-IT" sz="1600" b="0" i="0">
                <a:effectLst/>
                <a:latin typeface="Calibri"/>
                <a:cs typeface="Calibri"/>
              </a:rPr>
              <a:t>Percentuale di dipendenti con una retribuzione oraria inferiore a 2/3 di quella mediana sul totale dei dipendenti.</a:t>
            </a:r>
            <a:endParaRPr lang="zh-CN" altLang="en-US" sz="1600">
              <a:latin typeface="Calibri"/>
              <a:ea typeface="等线"/>
              <a:cs typeface="Calibri"/>
            </a:endParaRPr>
          </a:p>
        </p:txBody>
      </p:sp>
      <p:sp>
        <p:nvSpPr>
          <p:cNvPr id="6" name="Rettangolo 5">
            <a:extLst>
              <a:ext uri="{FF2B5EF4-FFF2-40B4-BE49-F238E27FC236}">
                <a16:creationId xmlns:a16="http://schemas.microsoft.com/office/drawing/2014/main" id="{AB71711F-EFD0-CE1D-4044-429A1790BD89}"/>
              </a:ext>
            </a:extLst>
          </p:cNvPr>
          <p:cNvSpPr/>
          <p:nvPr/>
        </p:nvSpPr>
        <p:spPr>
          <a:xfrm>
            <a:off x="8318817" y="1281053"/>
            <a:ext cx="3044942" cy="22086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it-IT" b="1" i="0">
              <a:effectLst/>
              <a:latin typeface="Calibri"/>
              <a:cs typeface="Calibri"/>
            </a:endParaRPr>
          </a:p>
          <a:p>
            <a:pPr algn="ctr"/>
            <a:r>
              <a:rPr lang="it-IT" b="1" i="0">
                <a:effectLst/>
                <a:latin typeface="Calibri"/>
                <a:cs typeface="Calibri"/>
              </a:rPr>
              <a:t>Occupati non regolari</a:t>
            </a:r>
            <a:r>
              <a:rPr lang="it-IT" b="1" i="0">
                <a:effectLst/>
                <a:latin typeface="-apple-system"/>
              </a:rPr>
              <a:t> </a:t>
            </a:r>
            <a:r>
              <a:rPr lang="it-IT" sz="1600" b="0" i="0">
                <a:effectLst/>
                <a:latin typeface="Calibri"/>
                <a:cs typeface="Calibri"/>
              </a:rPr>
              <a:t>Percentuale di occupati che non rispettano la normativa vigente in materia lavoristica, fiscale e contributiva sul totale degli occupati.</a:t>
            </a:r>
            <a:endParaRPr lang="zh-CN" altLang="en-US"/>
          </a:p>
        </p:txBody>
      </p:sp>
      <p:sp>
        <p:nvSpPr>
          <p:cNvPr id="7" name="Rettangolo 6">
            <a:extLst>
              <a:ext uri="{FF2B5EF4-FFF2-40B4-BE49-F238E27FC236}">
                <a16:creationId xmlns:a16="http://schemas.microsoft.com/office/drawing/2014/main" id="{50A34957-C7DA-0AAF-6218-2FF4B8AA46C0}"/>
              </a:ext>
            </a:extLst>
          </p:cNvPr>
          <p:cNvSpPr/>
          <p:nvPr/>
        </p:nvSpPr>
        <p:spPr>
          <a:xfrm>
            <a:off x="2476799" y="4219865"/>
            <a:ext cx="3114261" cy="2100470"/>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i="0">
                <a:effectLst/>
                <a:latin typeface="Calibri"/>
                <a:cs typeface="Calibri"/>
              </a:rPr>
              <a:t>Disuguaglianza del reddito netto</a:t>
            </a:r>
            <a:endParaRPr lang="zh-CN" altLang="en-US">
              <a:latin typeface="Calibri" panose="020F0502020204030204"/>
              <a:ea typeface="等线" panose="02010600030101010101" pitchFamily="2" charset="-122"/>
              <a:cs typeface="Calibri" panose="020F0502020204030204"/>
            </a:endParaRPr>
          </a:p>
          <a:p>
            <a:pPr algn="ctr"/>
            <a:r>
              <a:rPr lang="it-IT" b="1">
                <a:latin typeface="-apple-system"/>
              </a:rPr>
              <a:t> </a:t>
            </a:r>
            <a:r>
              <a:rPr lang="it-IT" sz="1600" b="0" i="0">
                <a:effectLst/>
                <a:latin typeface="Calibri"/>
                <a:cs typeface="Calibri"/>
              </a:rPr>
              <a:t>Rapporto tra il reddito equivalente totale ricevuto dal 20% della popolazione con il più alto reddito e quello ricevuto dal 20% della popolazione con il più basso reddito.</a:t>
            </a:r>
            <a:endParaRPr lang="zh-CN" altLang="en-US">
              <a:ea typeface="等线"/>
              <a:cs typeface="Calibri"/>
            </a:endParaRPr>
          </a:p>
        </p:txBody>
      </p:sp>
      <p:sp>
        <p:nvSpPr>
          <p:cNvPr id="8" name="Rettangolo 7">
            <a:extLst>
              <a:ext uri="{FF2B5EF4-FFF2-40B4-BE49-F238E27FC236}">
                <a16:creationId xmlns:a16="http://schemas.microsoft.com/office/drawing/2014/main" id="{9396ED91-A003-EBB0-8EBF-3ED64EEE7222}"/>
              </a:ext>
            </a:extLst>
          </p:cNvPr>
          <p:cNvSpPr/>
          <p:nvPr/>
        </p:nvSpPr>
        <p:spPr>
          <a:xfrm>
            <a:off x="6526941" y="4219865"/>
            <a:ext cx="3193774" cy="2100470"/>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it-IT" b="1" i="0">
                <a:effectLst/>
                <a:latin typeface="Calibri"/>
                <a:cs typeface="Calibri"/>
              </a:rPr>
              <a:t>Giudizio negativo sulle prospettive </a:t>
            </a:r>
            <a:r>
              <a:rPr lang="it-IT" b="1">
                <a:latin typeface="Calibri"/>
                <a:cs typeface="Calibri"/>
              </a:rPr>
              <a:t>future</a:t>
            </a:r>
            <a:endParaRPr lang="zh-CN" altLang="en-US">
              <a:cs typeface="Calibri" panose="020F0502020204030204"/>
            </a:endParaRPr>
          </a:p>
          <a:p>
            <a:pPr algn="ctr"/>
            <a:r>
              <a:rPr lang="it-IT" sz="1600">
                <a:latin typeface="Calibri"/>
                <a:cs typeface="Calibri"/>
              </a:rPr>
              <a:t>Percentuale</a:t>
            </a:r>
            <a:r>
              <a:rPr lang="it-IT" sz="1600" b="0" i="0">
                <a:effectLst/>
                <a:latin typeface="Calibri"/>
                <a:cs typeface="Calibri"/>
              </a:rPr>
              <a:t> di persone di 14</a:t>
            </a:r>
            <a:r>
              <a:rPr lang="it-IT" sz="1600">
                <a:latin typeface="Calibri"/>
                <a:cs typeface="Calibri"/>
              </a:rPr>
              <a:t>+ </a:t>
            </a:r>
            <a:r>
              <a:rPr lang="it-IT" sz="1600" b="0" i="0">
                <a:effectLst/>
                <a:latin typeface="Calibri"/>
                <a:cs typeface="Calibri"/>
              </a:rPr>
              <a:t>anni </a:t>
            </a:r>
            <a:r>
              <a:rPr lang="it-IT" sz="1600">
                <a:latin typeface="Calibri"/>
                <a:cs typeface="Calibri"/>
              </a:rPr>
              <a:t> </a:t>
            </a:r>
            <a:r>
              <a:rPr lang="it-IT" sz="1600" b="0" i="0">
                <a:effectLst/>
                <a:latin typeface="Calibri"/>
                <a:cs typeface="Calibri"/>
              </a:rPr>
              <a:t> che ritengono che la loro situazione personale peggiorerà nei prossimi 5 anni sul totale delle persone di 14</a:t>
            </a:r>
            <a:r>
              <a:rPr lang="it-IT" sz="1600">
                <a:latin typeface="Calibri"/>
                <a:cs typeface="Calibri"/>
              </a:rPr>
              <a:t>+</a:t>
            </a:r>
            <a:r>
              <a:rPr lang="it-IT" sz="1600" b="0" i="0">
                <a:effectLst/>
                <a:latin typeface="Calibri"/>
                <a:cs typeface="Calibri"/>
              </a:rPr>
              <a:t> anni</a:t>
            </a:r>
            <a:r>
              <a:rPr lang="it-IT" sz="1600">
                <a:latin typeface="Calibri"/>
                <a:cs typeface="Calibri"/>
              </a:rPr>
              <a:t>.</a:t>
            </a:r>
            <a:endParaRPr lang="it-IT">
              <a:cs typeface="Calibri" panose="020F0502020204030204"/>
            </a:endParaRPr>
          </a:p>
        </p:txBody>
      </p:sp>
      <p:sp>
        <p:nvSpPr>
          <p:cNvPr id="10" name="页脚占位符 9">
            <a:extLst>
              <a:ext uri="{FF2B5EF4-FFF2-40B4-BE49-F238E27FC236}">
                <a16:creationId xmlns:a16="http://schemas.microsoft.com/office/drawing/2014/main" id="{6A4B6471-3021-8345-C736-EE2009CC921B}"/>
              </a:ext>
            </a:extLst>
          </p:cNvPr>
          <p:cNvSpPr>
            <a:spLocks noGrp="1"/>
          </p:cNvSpPr>
          <p:nvPr>
            <p:ph type="ftr" sz="quarter" idx="11"/>
          </p:nvPr>
        </p:nvSpPr>
        <p:spPr>
          <a:xfrm>
            <a:off x="-2312" y="6496129"/>
            <a:ext cx="6327648" cy="365125"/>
          </a:xfrm>
        </p:spPr>
        <p:txBody>
          <a:bodyPr/>
          <a:lstStyle/>
          <a:p>
            <a:r>
              <a:rPr lang="en-US" altLang="zh-CN"/>
              <a:t>3</a:t>
            </a:r>
            <a:endParaRPr lang="zh-CN" altLang="en-US"/>
          </a:p>
        </p:txBody>
      </p:sp>
    </p:spTree>
    <p:extLst>
      <p:ext uri="{BB962C8B-B14F-4D97-AF65-F5344CB8AC3E}">
        <p14:creationId xmlns:p14="http://schemas.microsoft.com/office/powerpoint/2010/main" val="23888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aureati a cerimonia di laurea all’aperto visti da dietro">
            <a:extLst>
              <a:ext uri="{FF2B5EF4-FFF2-40B4-BE49-F238E27FC236}">
                <a16:creationId xmlns:a16="http://schemas.microsoft.com/office/drawing/2014/main" id="{D0A82767-9D3C-3681-F50C-CFAE00FB84BB}"/>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C1C69087-672F-5113-2387-F4FC743ED587}"/>
              </a:ext>
            </a:extLst>
          </p:cNvPr>
          <p:cNvSpPr>
            <a:spLocks noGrp="1"/>
          </p:cNvSpPr>
          <p:nvPr>
            <p:ph type="title"/>
          </p:nvPr>
        </p:nvSpPr>
        <p:spPr>
          <a:xfrm>
            <a:off x="308489" y="-88486"/>
            <a:ext cx="10058400" cy="1609344"/>
          </a:xfrm>
        </p:spPr>
        <p:txBody>
          <a:bodyPr/>
          <a:lstStyle/>
          <a:p>
            <a:r>
              <a:rPr lang="it-IT"/>
              <a:t>Definizione delle variabili </a:t>
            </a:r>
            <a:endParaRPr lang="it-IT">
              <a:latin typeface="Arial Black" panose="020B0A04020102020204"/>
            </a:endParaRPr>
          </a:p>
        </p:txBody>
      </p:sp>
      <p:sp>
        <p:nvSpPr>
          <p:cNvPr id="3" name="Segnaposto contenuto 2">
            <a:extLst>
              <a:ext uri="{FF2B5EF4-FFF2-40B4-BE49-F238E27FC236}">
                <a16:creationId xmlns:a16="http://schemas.microsoft.com/office/drawing/2014/main" id="{A4B4F36D-7CF8-4D76-3239-ED2A2A762CAA}"/>
              </a:ext>
            </a:extLst>
          </p:cNvPr>
          <p:cNvSpPr>
            <a:spLocks noGrp="1"/>
          </p:cNvSpPr>
          <p:nvPr>
            <p:ph idx="1"/>
          </p:nvPr>
        </p:nvSpPr>
        <p:spPr>
          <a:xfrm flipH="1" flipV="1">
            <a:off x="13103086" y="6070945"/>
            <a:ext cx="135835" cy="45719"/>
          </a:xfrm>
        </p:spPr>
        <p:txBody>
          <a:bodyPr>
            <a:normAutofit fontScale="25000" lnSpcReduction="20000"/>
          </a:bodyPr>
          <a:lstStyle/>
          <a:p>
            <a:endParaRPr lang="it-IT"/>
          </a:p>
        </p:txBody>
      </p:sp>
      <p:sp>
        <p:nvSpPr>
          <p:cNvPr id="4" name="Rettangolo 3">
            <a:extLst>
              <a:ext uri="{FF2B5EF4-FFF2-40B4-BE49-F238E27FC236}">
                <a16:creationId xmlns:a16="http://schemas.microsoft.com/office/drawing/2014/main" id="{D2B3DF1B-7B20-92A7-B4CA-CCE919F6A7AD}"/>
              </a:ext>
            </a:extLst>
          </p:cNvPr>
          <p:cNvSpPr/>
          <p:nvPr/>
        </p:nvSpPr>
        <p:spPr>
          <a:xfrm>
            <a:off x="622998" y="1220373"/>
            <a:ext cx="2897944" cy="22086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b="1">
                <a:latin typeface="Calibri"/>
                <a:cs typeface="Calibri"/>
              </a:rPr>
              <a:t>Situazione economica delle famiglia</a:t>
            </a:r>
            <a:endParaRPr lang="zh-CN" altLang="en-US" sz="1600">
              <a:cs typeface="Calibri" panose="020F0502020204030204"/>
            </a:endParaRPr>
          </a:p>
          <a:p>
            <a:pPr algn="ctr"/>
            <a:r>
              <a:rPr lang="it-IT" sz="1600">
                <a:latin typeface="Calibri"/>
                <a:cs typeface="Calibri"/>
              </a:rPr>
              <a:t>Famiglie che dichiarano che la propria situazione economica è peggiorata o molto peggiorata rispetto all’anno precedente.</a:t>
            </a:r>
            <a:endParaRPr lang="it-IT" sz="1600">
              <a:cs typeface="Calibri" panose="020F0502020204030204"/>
            </a:endParaRPr>
          </a:p>
          <a:p>
            <a:pPr algn="ctr"/>
            <a:endParaRPr lang="it-IT">
              <a:cs typeface="Calibri" panose="020F0502020204030204"/>
            </a:endParaRPr>
          </a:p>
        </p:txBody>
      </p:sp>
      <p:sp>
        <p:nvSpPr>
          <p:cNvPr id="5" name="Rettangolo 4">
            <a:extLst>
              <a:ext uri="{FF2B5EF4-FFF2-40B4-BE49-F238E27FC236}">
                <a16:creationId xmlns:a16="http://schemas.microsoft.com/office/drawing/2014/main" id="{13FD5797-2F04-3338-F5C9-BF2B1043D746}"/>
              </a:ext>
            </a:extLst>
          </p:cNvPr>
          <p:cNvSpPr/>
          <p:nvPr/>
        </p:nvSpPr>
        <p:spPr>
          <a:xfrm>
            <a:off x="4415758" y="1220373"/>
            <a:ext cx="3008243" cy="22086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it-IT" sz="1600" b="1">
                <a:latin typeface="Calibri"/>
                <a:cs typeface="Calibri"/>
              </a:rPr>
              <a:t>Percezione di insicurezza dell’occupazione</a:t>
            </a:r>
            <a:endParaRPr lang="it-IT" altLang="zh-CN" sz="1600">
              <a:latin typeface="-apple-system"/>
            </a:endParaRPr>
          </a:p>
          <a:p>
            <a:pPr algn="ctr"/>
            <a:r>
              <a:rPr lang="it-IT" sz="1600">
                <a:latin typeface="Calibri"/>
                <a:cs typeface="Calibri"/>
              </a:rPr>
              <a:t>Percentuale di occupati che nei successivi 6 mesi ritengono sia probabile perdere il lavoro attuale e sia poco o per nulla probabile trovarne un altro simile sul totale degli occupati.</a:t>
            </a:r>
            <a:endParaRPr lang="it-IT" sz="1600">
              <a:cs typeface="Calibri" panose="020F0502020204030204"/>
            </a:endParaRPr>
          </a:p>
          <a:p>
            <a:pPr algn="ctr"/>
            <a:endParaRPr lang="zh-CN" altLang="en-US" sz="1600">
              <a:latin typeface="Calibri"/>
              <a:ea typeface="等线"/>
              <a:cs typeface="Calibri"/>
            </a:endParaRPr>
          </a:p>
        </p:txBody>
      </p:sp>
      <p:sp>
        <p:nvSpPr>
          <p:cNvPr id="6" name="Rettangolo 5">
            <a:extLst>
              <a:ext uri="{FF2B5EF4-FFF2-40B4-BE49-F238E27FC236}">
                <a16:creationId xmlns:a16="http://schemas.microsoft.com/office/drawing/2014/main" id="{AB71711F-EFD0-CE1D-4044-429A1790BD89}"/>
              </a:ext>
            </a:extLst>
          </p:cNvPr>
          <p:cNvSpPr/>
          <p:nvPr/>
        </p:nvSpPr>
        <p:spPr>
          <a:xfrm>
            <a:off x="8318817" y="1281053"/>
            <a:ext cx="3044942" cy="2208627"/>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it-IT" sz="1600" b="1">
              <a:latin typeface="Calibri"/>
              <a:cs typeface="Calibri"/>
            </a:endParaRPr>
          </a:p>
          <a:p>
            <a:pPr algn="ctr"/>
            <a:r>
              <a:rPr lang="it-IT" sz="1600" b="1">
                <a:latin typeface="Calibri"/>
                <a:cs typeface="Calibri"/>
              </a:rPr>
              <a:t>Soddisfazione</a:t>
            </a:r>
            <a:r>
              <a:rPr lang="it-IT" sz="1600">
                <a:latin typeface="-apple-system"/>
              </a:rPr>
              <a:t> </a:t>
            </a:r>
            <a:endParaRPr lang="zh-CN" altLang="en-US" sz="1600">
              <a:cs typeface="Calibri" panose="020F0502020204030204"/>
            </a:endParaRPr>
          </a:p>
          <a:p>
            <a:pPr algn="ctr"/>
            <a:r>
              <a:rPr lang="it-IT" sz="1600">
                <a:latin typeface="Calibri"/>
                <a:cs typeface="Calibri"/>
              </a:rPr>
              <a:t>Valore medio del grado di soddisfazione della vita nel complesso (punteggio da 0 a 10).</a:t>
            </a:r>
            <a:endParaRPr lang="it-IT" sz="1600">
              <a:cs typeface="Calibri" panose="020F0502020204030204"/>
            </a:endParaRPr>
          </a:p>
          <a:p>
            <a:pPr algn="ctr"/>
            <a:endParaRPr lang="zh-CN" altLang="en-US"/>
          </a:p>
        </p:txBody>
      </p:sp>
      <p:sp>
        <p:nvSpPr>
          <p:cNvPr id="7" name="Rettangolo 6">
            <a:extLst>
              <a:ext uri="{FF2B5EF4-FFF2-40B4-BE49-F238E27FC236}">
                <a16:creationId xmlns:a16="http://schemas.microsoft.com/office/drawing/2014/main" id="{50A34957-C7DA-0AAF-6218-2FF4B8AA46C0}"/>
              </a:ext>
            </a:extLst>
          </p:cNvPr>
          <p:cNvSpPr/>
          <p:nvPr/>
        </p:nvSpPr>
        <p:spPr>
          <a:xfrm>
            <a:off x="2476799" y="4219865"/>
            <a:ext cx="3114261" cy="2100470"/>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b="1">
                <a:latin typeface="Calibri"/>
                <a:cs typeface="Calibri"/>
              </a:rPr>
              <a:t>Amici</a:t>
            </a:r>
            <a:r>
              <a:rPr lang="it-IT" sz="1600">
                <a:latin typeface="-apple-system"/>
              </a:rPr>
              <a:t> </a:t>
            </a:r>
            <a:endParaRPr lang="zh-CN" altLang="en-US" sz="1600">
              <a:cs typeface="Calibri" panose="020F0502020204030204"/>
            </a:endParaRPr>
          </a:p>
          <a:p>
            <a:pPr algn="ctr"/>
            <a:r>
              <a:rPr lang="it-IT" sz="1600">
                <a:latin typeface="Calibri"/>
                <a:cs typeface="Calibri"/>
              </a:rPr>
              <a:t>Percentuale di persone di 14 anni e più che sono molto soddisfatte delle relazioni con amici sul totale delle persone di 14 anni e più.</a:t>
            </a:r>
            <a:endParaRPr lang="it-IT" sz="1600">
              <a:cs typeface="Calibri" panose="020F0502020204030204"/>
            </a:endParaRPr>
          </a:p>
          <a:p>
            <a:pPr algn="ctr"/>
            <a:endParaRPr lang="zh-CN" altLang="en-US">
              <a:ea typeface="等线"/>
              <a:cs typeface="Calibri"/>
            </a:endParaRPr>
          </a:p>
        </p:txBody>
      </p:sp>
      <p:sp>
        <p:nvSpPr>
          <p:cNvPr id="8" name="Rettangolo 7">
            <a:extLst>
              <a:ext uri="{FF2B5EF4-FFF2-40B4-BE49-F238E27FC236}">
                <a16:creationId xmlns:a16="http://schemas.microsoft.com/office/drawing/2014/main" id="{9396ED91-A003-EBB0-8EBF-3ED64EEE7222}"/>
              </a:ext>
            </a:extLst>
          </p:cNvPr>
          <p:cNvSpPr/>
          <p:nvPr/>
        </p:nvSpPr>
        <p:spPr>
          <a:xfrm>
            <a:off x="6521427" y="4219865"/>
            <a:ext cx="3193774" cy="2100470"/>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it-IT" sz="1600" b="1">
              <a:latin typeface="Calibri"/>
              <a:cs typeface="Calibri"/>
            </a:endParaRPr>
          </a:p>
          <a:p>
            <a:pPr algn="ctr"/>
            <a:r>
              <a:rPr lang="it-IT" sz="1600" b="1">
                <a:latin typeface="Calibri"/>
                <a:cs typeface="Calibri"/>
              </a:rPr>
              <a:t>Fiducia</a:t>
            </a:r>
            <a:endParaRPr lang="zh-CN" altLang="en-US" sz="1600">
              <a:cs typeface="Calibri" panose="020F0502020204030204"/>
            </a:endParaRPr>
          </a:p>
          <a:p>
            <a:pPr algn="ctr"/>
            <a:r>
              <a:rPr lang="it-IT" sz="1600">
                <a:latin typeface="Calibri"/>
                <a:cs typeface="Calibri"/>
              </a:rPr>
              <a:t>Valore in migliaia che reputano che gran parte della gente è degna di fiducia.</a:t>
            </a:r>
          </a:p>
        </p:txBody>
      </p:sp>
      <p:sp>
        <p:nvSpPr>
          <p:cNvPr id="10" name="页脚占位符 9">
            <a:extLst>
              <a:ext uri="{FF2B5EF4-FFF2-40B4-BE49-F238E27FC236}">
                <a16:creationId xmlns:a16="http://schemas.microsoft.com/office/drawing/2014/main" id="{EB1F894C-5A1A-9EF2-8B67-57C9EC1CA445}"/>
              </a:ext>
            </a:extLst>
          </p:cNvPr>
          <p:cNvSpPr>
            <a:spLocks noGrp="1"/>
          </p:cNvSpPr>
          <p:nvPr>
            <p:ph type="ftr" sz="quarter" idx="11"/>
          </p:nvPr>
        </p:nvSpPr>
        <p:spPr>
          <a:xfrm>
            <a:off x="-2312" y="6496129"/>
            <a:ext cx="6327648" cy="365125"/>
          </a:xfrm>
        </p:spPr>
        <p:txBody>
          <a:bodyPr/>
          <a:lstStyle/>
          <a:p>
            <a:r>
              <a:rPr lang="zh-CN" altLang="en-US">
                <a:ea typeface="黑体"/>
                <a:cs typeface="Arial"/>
              </a:rPr>
              <a:t>4</a:t>
            </a:r>
            <a:endParaRPr lang="zh-CN" altLang="en-US"/>
          </a:p>
        </p:txBody>
      </p:sp>
    </p:spTree>
    <p:extLst>
      <p:ext uri="{BB962C8B-B14F-4D97-AF65-F5344CB8AC3E}">
        <p14:creationId xmlns:p14="http://schemas.microsoft.com/office/powerpoint/2010/main" val="24158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aureati a cerimonia di laurea all’aperto visti da dietro">
            <a:extLst>
              <a:ext uri="{FF2B5EF4-FFF2-40B4-BE49-F238E27FC236}">
                <a16:creationId xmlns:a16="http://schemas.microsoft.com/office/drawing/2014/main" id="{865BD460-7050-3B78-A6CA-3EEA105A56C2}"/>
              </a:ext>
            </a:extLst>
          </p:cNvPr>
          <p:cNvPicPr>
            <a:picLocks noChangeAspect="1"/>
          </p:cNvPicPr>
          <p:nvPr/>
        </p:nvPicPr>
        <p:blipFill rotWithShape="1">
          <a:blip r:embed="rId2">
            <a:alphaModFix amt="60000"/>
          </a:blip>
          <a:srcRect l="2271" t="15751" r="-1" b="1892"/>
          <a:stretch/>
        </p:blipFill>
        <p:spPr>
          <a:xfrm>
            <a:off x="20" y="141514"/>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32F9BF03-99A7-0A8D-4AAF-714B4508C05D}"/>
              </a:ext>
            </a:extLst>
          </p:cNvPr>
          <p:cNvSpPr>
            <a:spLocks noGrp="1"/>
          </p:cNvSpPr>
          <p:nvPr>
            <p:ph type="title"/>
          </p:nvPr>
        </p:nvSpPr>
        <p:spPr>
          <a:xfrm>
            <a:off x="134205" y="396416"/>
            <a:ext cx="10459156" cy="859898"/>
          </a:xfrm>
        </p:spPr>
        <p:txBody>
          <a:bodyPr>
            <a:normAutofit/>
          </a:bodyPr>
          <a:lstStyle/>
          <a:p>
            <a:r>
              <a:rPr lang="it-IT" sz="4000">
                <a:latin typeface="Arial Black"/>
              </a:rPr>
              <a:t>Cartogramma</a:t>
            </a:r>
            <a:r>
              <a:rPr lang="it-IT">
                <a:latin typeface="Arial Black"/>
              </a:rPr>
              <a:t> </a:t>
            </a:r>
            <a:r>
              <a:rPr lang="it-IT" sz="4000">
                <a:latin typeface="Arial Black"/>
              </a:rPr>
              <a:t>della mobilità laureati</a:t>
            </a:r>
            <a:endParaRPr lang="it-IT">
              <a:latin typeface="Arial Black"/>
            </a:endParaRPr>
          </a:p>
        </p:txBody>
      </p:sp>
      <p:pic>
        <p:nvPicPr>
          <p:cNvPr id="3" name="图片 5" descr="地图&#10;&#10;已自动生成说明">
            <a:extLst>
              <a:ext uri="{FF2B5EF4-FFF2-40B4-BE49-F238E27FC236}">
                <a16:creationId xmlns:a16="http://schemas.microsoft.com/office/drawing/2014/main" id="{EBDE2E6A-B8E9-D1C5-E8A2-4EF4ABD787BA}"/>
              </a:ext>
            </a:extLst>
          </p:cNvPr>
          <p:cNvPicPr>
            <a:picLocks noGrp="1" noChangeAspect="1"/>
          </p:cNvPicPr>
          <p:nvPr>
            <p:ph idx="1"/>
          </p:nvPr>
        </p:nvPicPr>
        <p:blipFill>
          <a:blip r:embed="rId3">
            <a:alphaModFix amt="93000"/>
          </a:blip>
          <a:stretch>
            <a:fillRect/>
          </a:stretch>
        </p:blipFill>
        <p:spPr>
          <a:xfrm>
            <a:off x="366554" y="1394405"/>
            <a:ext cx="4924788" cy="5229127"/>
          </a:xfrm>
          <a:effectLst>
            <a:outerShdw blurRad="50800" dist="50800" dir="5400000" algn="ctr" rotWithShape="0">
              <a:srgbClr val="000000">
                <a:alpha val="69000"/>
              </a:srgbClr>
            </a:outerShdw>
          </a:effectLst>
        </p:spPr>
      </p:pic>
      <p:sp>
        <p:nvSpPr>
          <p:cNvPr id="8" name="Rettangolo 7">
            <a:extLst>
              <a:ext uri="{FF2B5EF4-FFF2-40B4-BE49-F238E27FC236}">
                <a16:creationId xmlns:a16="http://schemas.microsoft.com/office/drawing/2014/main" id="{B8EC5828-4BAD-B094-7D50-92743AAA6655}"/>
              </a:ext>
            </a:extLst>
          </p:cNvPr>
          <p:cNvSpPr/>
          <p:nvPr/>
        </p:nvSpPr>
        <p:spPr>
          <a:xfrm>
            <a:off x="5702362" y="1453913"/>
            <a:ext cx="2454857" cy="1931505"/>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latin typeface="Calibri"/>
                <a:ea typeface="Calibri" panose="020F0502020204030204" pitchFamily="34" charset="0"/>
                <a:cs typeface="Calibri"/>
              </a:rPr>
              <a:t>Netta differenza nelle osservazioni relative all'area settentrionale e meridionale dell'Italia. </a:t>
            </a:r>
            <a:endParaRPr lang="it-IT">
              <a:latin typeface="Calibri"/>
              <a:ea typeface="Calibri" panose="020F0502020204030204" pitchFamily="34" charset="0"/>
              <a:cs typeface="Calibri" panose="020F0502020204030204" pitchFamily="34" charset="0"/>
            </a:endParaRPr>
          </a:p>
          <a:p>
            <a:endParaRPr lang="it-IT">
              <a:latin typeface="Calibri" panose="020F0502020204030204" pitchFamily="34" charset="0"/>
              <a:ea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11878A70-376A-8D2B-4BAA-C79F77559762}"/>
              </a:ext>
            </a:extLst>
          </p:cNvPr>
          <p:cNvSpPr>
            <a:spLocks noGrp="1"/>
          </p:cNvSpPr>
          <p:nvPr>
            <p:ph type="ftr" sz="quarter" idx="11"/>
          </p:nvPr>
        </p:nvSpPr>
        <p:spPr>
          <a:xfrm>
            <a:off x="-2312" y="6627508"/>
            <a:ext cx="6327648" cy="365125"/>
          </a:xfrm>
        </p:spPr>
        <p:txBody>
          <a:bodyPr/>
          <a:lstStyle/>
          <a:p>
            <a:r>
              <a:rPr lang="zh-CN" altLang="en-US">
                <a:ea typeface="黑体"/>
                <a:cs typeface="Arial"/>
              </a:rPr>
              <a:t>5</a:t>
            </a:r>
            <a:endParaRPr lang="zh-CN" altLang="en-US"/>
          </a:p>
        </p:txBody>
      </p:sp>
      <p:pic>
        <p:nvPicPr>
          <p:cNvPr id="5" name="图片 6" descr="文本&#10;&#10;已自动生成说明">
            <a:extLst>
              <a:ext uri="{FF2B5EF4-FFF2-40B4-BE49-F238E27FC236}">
                <a16:creationId xmlns:a16="http://schemas.microsoft.com/office/drawing/2014/main" id="{AAA06702-C26C-1EAC-5AC7-3C090AEB33F3}"/>
              </a:ext>
            </a:extLst>
          </p:cNvPr>
          <p:cNvPicPr>
            <a:picLocks noChangeAspect="1"/>
          </p:cNvPicPr>
          <p:nvPr/>
        </p:nvPicPr>
        <p:blipFill rotWithShape="1">
          <a:blip r:embed="rId4"/>
          <a:srcRect l="127" t="-452" r="46202" b="905"/>
          <a:stretch/>
        </p:blipFill>
        <p:spPr>
          <a:xfrm>
            <a:off x="5698153" y="3565562"/>
            <a:ext cx="5893099" cy="2888147"/>
          </a:xfrm>
          <a:prstGeom prst="rect">
            <a:avLst/>
          </a:prstGeom>
        </p:spPr>
      </p:pic>
      <p:pic>
        <p:nvPicPr>
          <p:cNvPr id="7" name="图片 8" descr="文本&#10;&#10;已自动生成说明">
            <a:extLst>
              <a:ext uri="{FF2B5EF4-FFF2-40B4-BE49-F238E27FC236}">
                <a16:creationId xmlns:a16="http://schemas.microsoft.com/office/drawing/2014/main" id="{7888B6E9-6FE7-94BA-A1A9-9EB9CB951E9A}"/>
              </a:ext>
            </a:extLst>
          </p:cNvPr>
          <p:cNvPicPr>
            <a:picLocks noChangeAspect="1"/>
          </p:cNvPicPr>
          <p:nvPr/>
        </p:nvPicPr>
        <p:blipFill>
          <a:blip r:embed="rId5"/>
          <a:stretch>
            <a:fillRect/>
          </a:stretch>
        </p:blipFill>
        <p:spPr>
          <a:xfrm>
            <a:off x="8573814" y="1455329"/>
            <a:ext cx="3019096" cy="1858413"/>
          </a:xfrm>
          <a:prstGeom prst="rect">
            <a:avLst/>
          </a:prstGeom>
        </p:spPr>
      </p:pic>
    </p:spTree>
    <p:extLst>
      <p:ext uri="{BB962C8B-B14F-4D97-AF65-F5344CB8AC3E}">
        <p14:creationId xmlns:p14="http://schemas.microsoft.com/office/powerpoint/2010/main" val="269297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4" descr="Laureati a cerimonia di laurea all’aperto visti da dietro">
            <a:extLst>
              <a:ext uri="{FF2B5EF4-FFF2-40B4-BE49-F238E27FC236}">
                <a16:creationId xmlns:a16="http://schemas.microsoft.com/office/drawing/2014/main" id="{89868921-0686-DBDA-300E-732482F45BE7}"/>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3553DF7E-04BD-F646-589C-E41B429B7B81}"/>
              </a:ext>
            </a:extLst>
          </p:cNvPr>
          <p:cNvSpPr>
            <a:spLocks noGrp="1"/>
          </p:cNvSpPr>
          <p:nvPr>
            <p:ph type="title"/>
          </p:nvPr>
        </p:nvSpPr>
        <p:spPr>
          <a:xfrm>
            <a:off x="84711" y="109555"/>
            <a:ext cx="11201400" cy="1106424"/>
          </a:xfrm>
        </p:spPr>
        <p:txBody>
          <a:bodyPr vert="horz" lIns="91440" tIns="45720" rIns="91440" bIns="45720" rtlCol="0" anchor="ctr">
            <a:normAutofit/>
          </a:bodyPr>
          <a:lstStyle/>
          <a:p>
            <a:r>
              <a:rPr lang="it-IT" sz="3600">
                <a:latin typeface="Arial Black"/>
              </a:rPr>
              <a:t>Statistica descrittiva- Mobilità laureati</a:t>
            </a:r>
          </a:p>
        </p:txBody>
      </p:sp>
      <p:pic>
        <p:nvPicPr>
          <p:cNvPr id="3" name="图片 5" descr="图表, 箱线图&#10;&#10;已自动生成说明">
            <a:extLst>
              <a:ext uri="{FF2B5EF4-FFF2-40B4-BE49-F238E27FC236}">
                <a16:creationId xmlns:a16="http://schemas.microsoft.com/office/drawing/2014/main" id="{D4861749-2190-1673-5331-72070EDC38D4}"/>
              </a:ext>
            </a:extLst>
          </p:cNvPr>
          <p:cNvPicPr>
            <a:picLocks noGrp="1" noChangeAspect="1"/>
          </p:cNvPicPr>
          <p:nvPr>
            <p:ph idx="1"/>
          </p:nvPr>
        </p:nvPicPr>
        <p:blipFill rotWithShape="1">
          <a:blip r:embed="rId3">
            <a:alphaModFix amt="92000"/>
          </a:blip>
          <a:srcRect t="484" r="-1" b="-1"/>
          <a:stretch/>
        </p:blipFill>
        <p:spPr>
          <a:xfrm>
            <a:off x="227042" y="1863016"/>
            <a:ext cx="6209307" cy="4816599"/>
          </a:xfrm>
          <a:prstGeom prst="rect">
            <a:avLst/>
          </a:prstGeom>
        </p:spPr>
      </p:pic>
      <p:sp>
        <p:nvSpPr>
          <p:cNvPr id="8" name="CasellaDiTesto 7">
            <a:extLst>
              <a:ext uri="{FF2B5EF4-FFF2-40B4-BE49-F238E27FC236}">
                <a16:creationId xmlns:a16="http://schemas.microsoft.com/office/drawing/2014/main" id="{033BE086-D406-7E88-3C9C-4EDC2A112DB7}"/>
              </a:ext>
            </a:extLst>
          </p:cNvPr>
          <p:cNvSpPr txBox="1"/>
          <p:nvPr/>
        </p:nvSpPr>
        <p:spPr>
          <a:xfrm>
            <a:off x="7615479" y="2840552"/>
            <a:ext cx="3455097" cy="395935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a:cs typeface="Calibri"/>
            </a:endParaRPr>
          </a:p>
        </p:txBody>
      </p:sp>
      <p:pic>
        <p:nvPicPr>
          <p:cNvPr id="11" name="Picture 2">
            <a:extLst>
              <a:ext uri="{FF2B5EF4-FFF2-40B4-BE49-F238E27FC236}">
                <a16:creationId xmlns:a16="http://schemas.microsoft.com/office/drawing/2014/main" id="{2872D07B-AB3F-8A92-DBD9-BEA443202AFA}"/>
              </a:ext>
            </a:extLst>
          </p:cNvPr>
          <p:cNvPicPr>
            <a:picLocks noChangeAspect="1" noChangeArrowheads="1"/>
          </p:cNvPicPr>
          <p:nvPr/>
        </p:nvPicPr>
        <p:blipFill rotWithShape="1">
          <a:blip r:embed="rId4">
            <a:alphaModFix amt="94000"/>
            <a:extLst>
              <a:ext uri="{28A0092B-C50C-407E-A947-70E740481C1C}">
                <a14:useLocalDpi xmlns:a14="http://schemas.microsoft.com/office/drawing/2010/main" val="0"/>
              </a:ext>
            </a:extLst>
          </a:blip>
          <a:srcRect l="2053" b="19341"/>
          <a:stretch/>
        </p:blipFill>
        <p:spPr bwMode="auto">
          <a:xfrm>
            <a:off x="3040709" y="1200138"/>
            <a:ext cx="5289404" cy="4776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6F18985-1402-F468-26E7-64457B17E91E}"/>
              </a:ext>
            </a:extLst>
          </p:cNvPr>
          <p:cNvSpPr txBox="1"/>
          <p:nvPr/>
        </p:nvSpPr>
        <p:spPr>
          <a:xfrm>
            <a:off x="6325336" y="1417593"/>
            <a:ext cx="5576093" cy="1647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sp>
        <p:nvSpPr>
          <p:cNvPr id="10" name="Rettangolo 9">
            <a:extLst>
              <a:ext uri="{FF2B5EF4-FFF2-40B4-BE49-F238E27FC236}">
                <a16:creationId xmlns:a16="http://schemas.microsoft.com/office/drawing/2014/main" id="{B557EFEA-6096-31D8-2023-6AA60311F938}"/>
              </a:ext>
            </a:extLst>
          </p:cNvPr>
          <p:cNvSpPr/>
          <p:nvPr/>
        </p:nvSpPr>
        <p:spPr>
          <a:xfrm>
            <a:off x="6935936" y="2765376"/>
            <a:ext cx="4354891" cy="3295241"/>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dirty="0">
                <a:latin typeface="Calibri"/>
                <a:ea typeface="Calibri"/>
                <a:cs typeface="Calibri"/>
              </a:rPr>
              <a:t>Dal </a:t>
            </a:r>
            <a:r>
              <a:rPr lang="it-IT" dirty="0" err="1">
                <a:latin typeface="Calibri"/>
                <a:ea typeface="Calibri"/>
                <a:cs typeface="Calibri"/>
              </a:rPr>
              <a:t>S</a:t>
            </a:r>
            <a:r>
              <a:rPr lang="it-IT" b="1" dirty="0" err="1">
                <a:latin typeface="Calibri"/>
                <a:ea typeface="Calibri"/>
                <a:cs typeface="Calibri"/>
              </a:rPr>
              <a:t>ummary</a:t>
            </a:r>
            <a:r>
              <a:rPr lang="it-IT" b="1" dirty="0">
                <a:latin typeface="Calibri"/>
                <a:ea typeface="Calibri"/>
                <a:cs typeface="Calibri"/>
              </a:rPr>
              <a:t> </a:t>
            </a:r>
            <a:r>
              <a:rPr lang="it-IT" dirty="0">
                <a:latin typeface="Calibri"/>
                <a:ea typeface="Calibri"/>
                <a:cs typeface="Calibri"/>
              </a:rPr>
              <a:t>della variabile mobilità laureati si evince che mediamente in Italia il numero di residenti laureati che decide di lasciare il paese è superiore rispetto agli stranieri che vi arrivano.</a:t>
            </a:r>
            <a:endParaRPr lang="zh-CN" altLang="en-US" dirty="0"/>
          </a:p>
          <a:p>
            <a:pPr algn="ctr"/>
            <a:endParaRPr lang="it-IT" dirty="0">
              <a:latin typeface="Calibri"/>
              <a:ea typeface="Calibri"/>
              <a:cs typeface="Calibri"/>
            </a:endParaRPr>
          </a:p>
          <a:p>
            <a:pPr algn="ctr"/>
            <a:r>
              <a:rPr lang="it-IT" dirty="0">
                <a:latin typeface="Calibri"/>
                <a:ea typeface="Calibri"/>
                <a:cs typeface="Calibri"/>
              </a:rPr>
              <a:t>Dal </a:t>
            </a:r>
            <a:r>
              <a:rPr lang="it-IT" dirty="0" err="1">
                <a:latin typeface="Calibri"/>
                <a:ea typeface="Calibri"/>
                <a:cs typeface="Calibri"/>
              </a:rPr>
              <a:t>B</a:t>
            </a:r>
            <a:r>
              <a:rPr lang="it-IT" b="1" dirty="0" err="1">
                <a:latin typeface="Calibri"/>
                <a:ea typeface="Calibri"/>
                <a:cs typeface="Calibri"/>
              </a:rPr>
              <a:t>oxplot</a:t>
            </a:r>
            <a:r>
              <a:rPr lang="it-IT" dirty="0">
                <a:latin typeface="Calibri"/>
                <a:ea typeface="Calibri"/>
                <a:cs typeface="Calibri"/>
              </a:rPr>
              <a:t> si nota che la media è inferiore rispetto alla mediana, per questo  si aspetta un'asimmetria negativa o a sinistra. </a:t>
            </a:r>
          </a:p>
          <a:p>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5" name="页脚占位符 4">
            <a:extLst>
              <a:ext uri="{FF2B5EF4-FFF2-40B4-BE49-F238E27FC236}">
                <a16:creationId xmlns:a16="http://schemas.microsoft.com/office/drawing/2014/main" id="{219CE6D6-4EF2-75D6-7376-8019A64A1CFB}"/>
              </a:ext>
            </a:extLst>
          </p:cNvPr>
          <p:cNvSpPr>
            <a:spLocks noGrp="1"/>
          </p:cNvSpPr>
          <p:nvPr>
            <p:ph type="ftr" sz="quarter" idx="11"/>
          </p:nvPr>
        </p:nvSpPr>
        <p:spPr>
          <a:xfrm>
            <a:off x="-2312" y="6482991"/>
            <a:ext cx="6327648" cy="365125"/>
          </a:xfrm>
        </p:spPr>
        <p:txBody>
          <a:bodyPr/>
          <a:lstStyle/>
          <a:p>
            <a:r>
              <a:rPr lang="zh-CN" altLang="en-US">
                <a:ea typeface="黑体"/>
                <a:cs typeface="Arial"/>
              </a:rPr>
              <a:t>6</a:t>
            </a:r>
            <a:endParaRPr lang="zh-CN" altLang="en-US"/>
          </a:p>
        </p:txBody>
      </p:sp>
    </p:spTree>
    <p:extLst>
      <p:ext uri="{BB962C8B-B14F-4D97-AF65-F5344CB8AC3E}">
        <p14:creationId xmlns:p14="http://schemas.microsoft.com/office/powerpoint/2010/main" val="324416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aureati a cerimonia di laurea all’aperto visti da dietro">
            <a:extLst>
              <a:ext uri="{FF2B5EF4-FFF2-40B4-BE49-F238E27FC236}">
                <a16:creationId xmlns:a16="http://schemas.microsoft.com/office/drawing/2014/main" id="{DB1D275A-3634-028B-EC1C-D0C2F6305B29}"/>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2ECCA7B4-6517-CD00-BE95-09DB22C6B9BA}"/>
              </a:ext>
            </a:extLst>
          </p:cNvPr>
          <p:cNvSpPr>
            <a:spLocks noGrp="1"/>
          </p:cNvSpPr>
          <p:nvPr>
            <p:ph type="title"/>
          </p:nvPr>
        </p:nvSpPr>
        <p:spPr>
          <a:xfrm>
            <a:off x="146302" y="269602"/>
            <a:ext cx="10058400" cy="920413"/>
          </a:xfrm>
        </p:spPr>
        <p:txBody>
          <a:bodyPr>
            <a:normAutofit/>
          </a:bodyPr>
          <a:lstStyle/>
          <a:p>
            <a:r>
              <a:rPr lang="it-IT" sz="3600"/>
              <a:t>Statistica descrittiva- Mobilità laureati</a:t>
            </a:r>
          </a:p>
        </p:txBody>
      </p:sp>
      <p:pic>
        <p:nvPicPr>
          <p:cNvPr id="5" name="图片 9" descr="图表, 直方图&#10;&#10;已自动生成说明">
            <a:extLst>
              <a:ext uri="{FF2B5EF4-FFF2-40B4-BE49-F238E27FC236}">
                <a16:creationId xmlns:a16="http://schemas.microsoft.com/office/drawing/2014/main" id="{38032951-0C26-C910-D167-1D8552F7C7D3}"/>
              </a:ext>
            </a:extLst>
          </p:cNvPr>
          <p:cNvPicPr>
            <a:picLocks noChangeAspect="1"/>
          </p:cNvPicPr>
          <p:nvPr/>
        </p:nvPicPr>
        <p:blipFill>
          <a:blip r:embed="rId3">
            <a:alphaModFix amt="91000"/>
          </a:blip>
          <a:stretch>
            <a:fillRect/>
          </a:stretch>
        </p:blipFill>
        <p:spPr>
          <a:xfrm>
            <a:off x="259572" y="1541006"/>
            <a:ext cx="6341003" cy="4562741"/>
          </a:xfrm>
          <a:prstGeom prst="rect">
            <a:avLst/>
          </a:prstGeom>
        </p:spPr>
      </p:pic>
      <p:pic>
        <p:nvPicPr>
          <p:cNvPr id="7" name="Immagine 8" descr="Immagine che contiene testo&#10;&#10;Descrizione generata automaticamente">
            <a:extLst>
              <a:ext uri="{FF2B5EF4-FFF2-40B4-BE49-F238E27FC236}">
                <a16:creationId xmlns:a16="http://schemas.microsoft.com/office/drawing/2014/main" id="{78610F1C-7E16-79D4-82B0-A94E7991B6D9}"/>
              </a:ext>
            </a:extLst>
          </p:cNvPr>
          <p:cNvPicPr>
            <a:picLocks noChangeAspect="1"/>
          </p:cNvPicPr>
          <p:nvPr/>
        </p:nvPicPr>
        <p:blipFill>
          <a:blip r:embed="rId4">
            <a:alphaModFix amt="90000"/>
          </a:blip>
          <a:stretch>
            <a:fillRect/>
          </a:stretch>
        </p:blipFill>
        <p:spPr>
          <a:xfrm>
            <a:off x="6825060" y="2141855"/>
            <a:ext cx="3399560" cy="819440"/>
          </a:xfrm>
          <a:prstGeom prst="rect">
            <a:avLst/>
          </a:prstGeom>
        </p:spPr>
      </p:pic>
      <p:sp>
        <p:nvSpPr>
          <p:cNvPr id="4" name="CasellaDiTesto 3">
            <a:extLst>
              <a:ext uri="{FF2B5EF4-FFF2-40B4-BE49-F238E27FC236}">
                <a16:creationId xmlns:a16="http://schemas.microsoft.com/office/drawing/2014/main" id="{16ADBE20-291B-ADCC-3050-035E04736BD9}"/>
              </a:ext>
            </a:extLst>
          </p:cNvPr>
          <p:cNvSpPr txBox="1"/>
          <p:nvPr/>
        </p:nvSpPr>
        <p:spPr>
          <a:xfrm>
            <a:off x="6707909" y="3956242"/>
            <a:ext cx="4826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sz="2000">
              <a:cs typeface="Arial"/>
            </a:endParaRPr>
          </a:p>
        </p:txBody>
      </p:sp>
      <p:sp>
        <p:nvSpPr>
          <p:cNvPr id="8" name="Rettangolo 7">
            <a:extLst>
              <a:ext uri="{FF2B5EF4-FFF2-40B4-BE49-F238E27FC236}">
                <a16:creationId xmlns:a16="http://schemas.microsoft.com/office/drawing/2014/main" id="{C1BA6586-7FB5-FD7A-62E7-A68EC12C327B}"/>
              </a:ext>
            </a:extLst>
          </p:cNvPr>
          <p:cNvSpPr/>
          <p:nvPr/>
        </p:nvSpPr>
        <p:spPr>
          <a:xfrm>
            <a:off x="6825060" y="3425152"/>
            <a:ext cx="4408500" cy="2322039"/>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it-IT">
                <a:latin typeface="Calibri"/>
                <a:ea typeface="Calibri"/>
                <a:cs typeface="Calibri"/>
              </a:rPr>
              <a:t>L'</a:t>
            </a:r>
            <a:r>
              <a:rPr lang="it-IT" b="1">
                <a:latin typeface="Calibri"/>
                <a:ea typeface="Calibri"/>
                <a:cs typeface="Calibri"/>
              </a:rPr>
              <a:t>indice di </a:t>
            </a:r>
            <a:r>
              <a:rPr lang="it-IT" b="1" err="1">
                <a:latin typeface="Calibri"/>
                <a:ea typeface="Calibri"/>
                <a:cs typeface="Calibri"/>
              </a:rPr>
              <a:t>Skewness</a:t>
            </a:r>
            <a:r>
              <a:rPr lang="it-IT">
                <a:latin typeface="Calibri"/>
                <a:ea typeface="Calibri"/>
                <a:cs typeface="Calibri"/>
              </a:rPr>
              <a:t> negativo conferma l'asimmetria negativa</a:t>
            </a:r>
            <a:r>
              <a:rPr lang="it-IT" dirty="0">
                <a:latin typeface="Calibri"/>
                <a:ea typeface="Calibri"/>
                <a:cs typeface="Calibri"/>
              </a:rPr>
              <a:t>.</a:t>
            </a:r>
            <a:endParaRPr lang="zh-CN" altLang="en-US" dirty="0">
              <a:latin typeface="Arial" panose="020B0604020202020204"/>
              <a:ea typeface="黑体" panose="02010609060101010101" pitchFamily="49" charset="-122"/>
              <a:cs typeface="Arial" panose="020B0604020202020204"/>
            </a:endParaRPr>
          </a:p>
          <a:p>
            <a:pPr marL="285750" indent="-285750" algn="ctr">
              <a:buFont typeface="Arial"/>
              <a:buChar char="•"/>
            </a:pPr>
            <a:endParaRPr lang="it-IT" dirty="0">
              <a:latin typeface="Calibri"/>
              <a:ea typeface="Calibri"/>
              <a:cs typeface="Calibri"/>
            </a:endParaRPr>
          </a:p>
          <a:p>
            <a:pPr marL="285750" indent="-285750" algn="ctr">
              <a:buFont typeface="Arial"/>
              <a:buChar char="•"/>
            </a:pPr>
            <a:r>
              <a:rPr lang="it-IT">
                <a:latin typeface="Calibri"/>
                <a:ea typeface="Calibri"/>
                <a:cs typeface="Calibri"/>
              </a:rPr>
              <a:t>L</a:t>
            </a:r>
            <a:r>
              <a:rPr lang="it-IT" b="1">
                <a:latin typeface="Calibri"/>
                <a:ea typeface="Calibri"/>
                <a:cs typeface="Calibri"/>
              </a:rPr>
              <a:t>'indice di Curtosi</a:t>
            </a:r>
            <a:r>
              <a:rPr lang="it-IT">
                <a:latin typeface="Calibri"/>
                <a:ea typeface="Calibri"/>
                <a:cs typeface="Calibri"/>
              </a:rPr>
              <a:t> inferiore a 3, invece, suggerisce una distribuzione iponormale o platicurtica</a:t>
            </a:r>
            <a:r>
              <a:rPr lang="it-IT" dirty="0">
                <a:latin typeface="Calibri"/>
                <a:ea typeface="Calibri"/>
                <a:cs typeface="Calibri"/>
              </a:rPr>
              <a:t>.</a:t>
            </a:r>
            <a:endParaRPr lang="it-IT" dirty="0">
              <a:latin typeface="Calibri"/>
              <a:cs typeface="Calibri"/>
            </a:endParaRPr>
          </a:p>
        </p:txBody>
      </p:sp>
      <p:sp>
        <p:nvSpPr>
          <p:cNvPr id="3" name="页脚占位符 2">
            <a:extLst>
              <a:ext uri="{FF2B5EF4-FFF2-40B4-BE49-F238E27FC236}">
                <a16:creationId xmlns:a16="http://schemas.microsoft.com/office/drawing/2014/main" id="{FECF50D9-E9FD-7DD1-2A7A-0A7E7FDB5A9C}"/>
              </a:ext>
            </a:extLst>
          </p:cNvPr>
          <p:cNvSpPr>
            <a:spLocks noGrp="1"/>
          </p:cNvSpPr>
          <p:nvPr>
            <p:ph type="ftr" sz="quarter" idx="11"/>
          </p:nvPr>
        </p:nvSpPr>
        <p:spPr>
          <a:xfrm>
            <a:off x="-2312" y="6443577"/>
            <a:ext cx="6327648" cy="365125"/>
          </a:xfrm>
        </p:spPr>
        <p:txBody>
          <a:bodyPr/>
          <a:lstStyle/>
          <a:p>
            <a:r>
              <a:rPr lang="zh-CN" altLang="en-US">
                <a:ea typeface="黑体"/>
                <a:cs typeface="Arial"/>
              </a:rPr>
              <a:t>7</a:t>
            </a:r>
            <a:endParaRPr lang="zh-CN" altLang="en-US"/>
          </a:p>
        </p:txBody>
      </p:sp>
    </p:spTree>
    <p:extLst>
      <p:ext uri="{BB962C8B-B14F-4D97-AF65-F5344CB8AC3E}">
        <p14:creationId xmlns:p14="http://schemas.microsoft.com/office/powerpoint/2010/main" val="123343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ureati a cerimonia di laurea all’aperto visti da dietro">
            <a:extLst>
              <a:ext uri="{FF2B5EF4-FFF2-40B4-BE49-F238E27FC236}">
                <a16:creationId xmlns:a16="http://schemas.microsoft.com/office/drawing/2014/main" id="{C90F4095-EC4C-663B-9F5C-1C1BCA1D66E8}"/>
              </a:ext>
            </a:extLst>
          </p:cNvPr>
          <p:cNvPicPr>
            <a:picLocks noChangeAspect="1"/>
          </p:cNvPicPr>
          <p:nvPr/>
        </p:nvPicPr>
        <p:blipFill rotWithShape="1">
          <a:blip r:embed="rId2">
            <a:alphaModFix amt="60000"/>
          </a:blip>
          <a:srcRect l="2271" t="15751" r="-1" b="1892"/>
          <a:stretch/>
        </p:blipFill>
        <p:spPr>
          <a:xfrm>
            <a:off x="0" y="-39414"/>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D2CCC6BB-276C-3B17-3429-2B3933B3FB02}"/>
              </a:ext>
            </a:extLst>
          </p:cNvPr>
          <p:cNvSpPr>
            <a:spLocks noGrp="1"/>
          </p:cNvSpPr>
          <p:nvPr>
            <p:ph type="title"/>
          </p:nvPr>
        </p:nvSpPr>
        <p:spPr>
          <a:xfrm>
            <a:off x="3817" y="-43894"/>
            <a:ext cx="10058400" cy="1609344"/>
          </a:xfrm>
        </p:spPr>
        <p:txBody>
          <a:bodyPr/>
          <a:lstStyle/>
          <a:p>
            <a:r>
              <a:rPr lang="it-IT" sz="3600">
                <a:latin typeface="Arial Black"/>
              </a:rPr>
              <a:t>Metodo del </a:t>
            </a:r>
            <a:r>
              <a:rPr lang="it-IT" sz="3600" err="1">
                <a:latin typeface="Arial Black"/>
              </a:rPr>
              <a:t>Backward</a:t>
            </a:r>
            <a:endParaRPr lang="it-IT" sz="3600">
              <a:latin typeface="Arial Black"/>
            </a:endParaRPr>
          </a:p>
        </p:txBody>
      </p:sp>
      <p:pic>
        <p:nvPicPr>
          <p:cNvPr id="5" name="Immagine 5" descr="Immagine che contiene testo&#10;&#10;Descrizione generata automaticamente">
            <a:extLst>
              <a:ext uri="{FF2B5EF4-FFF2-40B4-BE49-F238E27FC236}">
                <a16:creationId xmlns:a16="http://schemas.microsoft.com/office/drawing/2014/main" id="{CA7AD8B0-F369-93F2-7361-C2A9A77B82DD}"/>
              </a:ext>
            </a:extLst>
          </p:cNvPr>
          <p:cNvPicPr>
            <a:picLocks noChangeAspect="1"/>
          </p:cNvPicPr>
          <p:nvPr/>
        </p:nvPicPr>
        <p:blipFill rotWithShape="1">
          <a:blip r:embed="rId3">
            <a:alphaModFix amt="96000"/>
          </a:blip>
          <a:srcRect l="-979" t="-8772" r="26366" b="-6140"/>
          <a:stretch/>
        </p:blipFill>
        <p:spPr>
          <a:xfrm>
            <a:off x="2151446" y="4773046"/>
            <a:ext cx="6773744" cy="2084448"/>
          </a:xfrm>
          <a:prstGeom prst="rect">
            <a:avLst/>
          </a:prstGeom>
        </p:spPr>
      </p:pic>
      <p:sp>
        <p:nvSpPr>
          <p:cNvPr id="8" name="CasellaDiTesto 7">
            <a:extLst>
              <a:ext uri="{FF2B5EF4-FFF2-40B4-BE49-F238E27FC236}">
                <a16:creationId xmlns:a16="http://schemas.microsoft.com/office/drawing/2014/main" id="{FC267A6A-FB41-E847-B4AA-A3A003C7F385}"/>
              </a:ext>
            </a:extLst>
          </p:cNvPr>
          <p:cNvSpPr txBox="1"/>
          <p:nvPr/>
        </p:nvSpPr>
        <p:spPr>
          <a:xfrm>
            <a:off x="288636" y="3896591"/>
            <a:ext cx="4820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it-IT">
              <a:cs typeface="Arial"/>
            </a:endParaRPr>
          </a:p>
        </p:txBody>
      </p:sp>
      <p:pic>
        <p:nvPicPr>
          <p:cNvPr id="16" name="图片 16" descr="文本, 信件&#10;&#10;已自动生成说明">
            <a:extLst>
              <a:ext uri="{FF2B5EF4-FFF2-40B4-BE49-F238E27FC236}">
                <a16:creationId xmlns:a16="http://schemas.microsoft.com/office/drawing/2014/main" id="{2994EF9F-B414-58F9-D808-DEDFBD0F98C4}"/>
              </a:ext>
            </a:extLst>
          </p:cNvPr>
          <p:cNvPicPr>
            <a:picLocks noGrp="1" noChangeAspect="1"/>
          </p:cNvPicPr>
          <p:nvPr>
            <p:ph idx="1"/>
          </p:nvPr>
        </p:nvPicPr>
        <p:blipFill>
          <a:blip r:embed="rId4">
            <a:alphaModFix amt="94000"/>
          </a:blip>
          <a:stretch>
            <a:fillRect/>
          </a:stretch>
        </p:blipFill>
        <p:spPr>
          <a:xfrm>
            <a:off x="5538318" y="1214594"/>
            <a:ext cx="6414365" cy="3640859"/>
          </a:xfrm>
        </p:spPr>
      </p:pic>
      <p:sp>
        <p:nvSpPr>
          <p:cNvPr id="4" name="Rettangolo 3">
            <a:extLst>
              <a:ext uri="{FF2B5EF4-FFF2-40B4-BE49-F238E27FC236}">
                <a16:creationId xmlns:a16="http://schemas.microsoft.com/office/drawing/2014/main" id="{4192D840-391E-2F83-79A5-0950FD746AE2}"/>
              </a:ext>
            </a:extLst>
          </p:cNvPr>
          <p:cNvSpPr/>
          <p:nvPr/>
        </p:nvSpPr>
        <p:spPr>
          <a:xfrm>
            <a:off x="290890" y="1221338"/>
            <a:ext cx="5106609" cy="3629652"/>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a:ea typeface="+mn-lt"/>
              <a:cs typeface="+mn-lt"/>
            </a:endParaRPr>
          </a:p>
          <a:p>
            <a:pPr algn="ctr"/>
            <a:r>
              <a:rPr lang="it-IT">
                <a:latin typeface="Calibri"/>
                <a:ea typeface="Calibri" panose="020F0502020204030204" pitchFamily="34" charset="0"/>
                <a:cs typeface="Calibri"/>
              </a:rPr>
              <a:t>Per la selezione delle </a:t>
            </a:r>
            <a:r>
              <a:rPr lang="it-IT" err="1">
                <a:latin typeface="Calibri"/>
                <a:ea typeface="Calibri" panose="020F0502020204030204" pitchFamily="34" charset="0"/>
                <a:cs typeface="Calibri"/>
              </a:rPr>
              <a:t>covariate</a:t>
            </a:r>
            <a:r>
              <a:rPr lang="it-IT">
                <a:latin typeface="Calibri"/>
                <a:ea typeface="Calibri" panose="020F0502020204030204" pitchFamily="34" charset="0"/>
                <a:cs typeface="Calibri"/>
              </a:rPr>
              <a:t> è stato utilizzato il metodo del </a:t>
            </a:r>
            <a:r>
              <a:rPr lang="it-IT" err="1">
                <a:latin typeface="Calibri"/>
                <a:ea typeface="Calibri" panose="020F0502020204030204" pitchFamily="34" charset="0"/>
                <a:cs typeface="Calibri"/>
              </a:rPr>
              <a:t>Backward</a:t>
            </a:r>
            <a:r>
              <a:rPr lang="it-IT">
                <a:latin typeface="Calibri"/>
                <a:ea typeface="Calibri" panose="020F0502020204030204" pitchFamily="34" charset="0"/>
                <a:cs typeface="Calibri"/>
              </a:rPr>
              <a:t>.</a:t>
            </a:r>
          </a:p>
          <a:p>
            <a:pPr algn="ctr"/>
            <a:r>
              <a:rPr lang="it-IT" b="1">
                <a:latin typeface="Calibri"/>
                <a:ea typeface="Calibri" panose="020F0502020204030204" pitchFamily="34" charset="0"/>
                <a:cs typeface="Calibri"/>
              </a:rPr>
              <a:t>Esito: </a:t>
            </a:r>
          </a:p>
          <a:p>
            <a:pPr algn="ctr"/>
            <a:r>
              <a:rPr lang="it-IT" b="1">
                <a:latin typeface="Calibri"/>
                <a:ea typeface="Calibri" panose="020F0502020204030204" pitchFamily="34" charset="0"/>
                <a:cs typeface="Calibri"/>
              </a:rPr>
              <a:t>Y=13.66-3.45X</a:t>
            </a:r>
            <a:r>
              <a:rPr lang="it-IT" sz="1400" b="1">
                <a:latin typeface="Calibri"/>
                <a:ea typeface="Calibri" panose="020F0502020204030204" pitchFamily="34" charset="0"/>
                <a:cs typeface="Calibri"/>
              </a:rPr>
              <a:t>1</a:t>
            </a:r>
            <a:r>
              <a:rPr lang="it-IT" sz="2000" b="1">
                <a:latin typeface="Calibri"/>
                <a:ea typeface="Calibri" panose="020F0502020204030204" pitchFamily="34" charset="0"/>
                <a:cs typeface="Calibri"/>
              </a:rPr>
              <a:t>+0.018X</a:t>
            </a:r>
            <a:r>
              <a:rPr lang="it-IT" sz="1400" b="1">
                <a:latin typeface="Calibri"/>
                <a:ea typeface="Calibri" panose="020F0502020204030204" pitchFamily="34" charset="0"/>
                <a:cs typeface="Calibri"/>
              </a:rPr>
              <a:t>2</a:t>
            </a:r>
          </a:p>
          <a:p>
            <a:pPr algn="ctr"/>
            <a:endParaRPr lang="it-IT" sz="1400" b="1">
              <a:latin typeface="Calibri" panose="020F0502020204030204" pitchFamily="34" charset="0"/>
              <a:ea typeface="Calibri" panose="020F0502020204030204" pitchFamily="34" charset="0"/>
              <a:cs typeface="Calibri" panose="020F0502020204030204" pitchFamily="34" charset="0"/>
            </a:endParaRPr>
          </a:p>
          <a:p>
            <a:pPr algn="ctr"/>
            <a:r>
              <a:rPr lang="it-IT">
                <a:latin typeface="Calibri"/>
                <a:ea typeface="Calibri" panose="020F0502020204030204" pitchFamily="34" charset="0"/>
                <a:cs typeface="Calibri"/>
              </a:rPr>
              <a:t>X</a:t>
            </a:r>
            <a:r>
              <a:rPr lang="it-IT" sz="1200">
                <a:latin typeface="Calibri"/>
                <a:ea typeface="Calibri" panose="020F0502020204030204" pitchFamily="34" charset="0"/>
                <a:cs typeface="Calibri"/>
              </a:rPr>
              <a:t>1</a:t>
            </a:r>
            <a:r>
              <a:rPr lang="it-IT">
                <a:latin typeface="Calibri"/>
                <a:ea typeface="Calibri" panose="020F0502020204030204" pitchFamily="34" charset="0"/>
                <a:cs typeface="Calibri"/>
              </a:rPr>
              <a:t>=bassa paga</a:t>
            </a:r>
          </a:p>
          <a:p>
            <a:pPr algn="ctr"/>
            <a:r>
              <a:rPr lang="it-IT">
                <a:latin typeface="Calibri"/>
                <a:ea typeface="Calibri" panose="020F0502020204030204" pitchFamily="34" charset="0"/>
                <a:cs typeface="Calibri"/>
              </a:rPr>
              <a:t>X</a:t>
            </a:r>
            <a:r>
              <a:rPr lang="it-IT" sz="1200">
                <a:latin typeface="Calibri"/>
                <a:ea typeface="Calibri" panose="020F0502020204030204" pitchFamily="34" charset="0"/>
                <a:cs typeface="Calibri"/>
              </a:rPr>
              <a:t>2</a:t>
            </a:r>
            <a:r>
              <a:rPr lang="it-IT">
                <a:latin typeface="Calibri"/>
                <a:ea typeface="Calibri" panose="020F0502020204030204" pitchFamily="34" charset="0"/>
                <a:cs typeface="Calibri"/>
              </a:rPr>
              <a:t>=fiducia</a:t>
            </a:r>
          </a:p>
          <a:p>
            <a:pPr algn="ctr"/>
            <a:endParaRPr lang="it-IT">
              <a:latin typeface="Calibri"/>
              <a:cs typeface="Calibri"/>
            </a:endParaRPr>
          </a:p>
          <a:p>
            <a:pPr algn="ctr"/>
            <a:r>
              <a:rPr lang="it-IT">
                <a:latin typeface="Calibri"/>
                <a:cs typeface="Calibri"/>
              </a:rPr>
              <a:t>W = 0.98077, p-</a:t>
            </a:r>
            <a:r>
              <a:rPr lang="it-IT" err="1">
                <a:latin typeface="Calibri"/>
                <a:cs typeface="Calibri"/>
              </a:rPr>
              <a:t>value</a:t>
            </a:r>
            <a:r>
              <a:rPr lang="it-IT">
                <a:latin typeface="Calibri"/>
                <a:cs typeface="Calibri"/>
              </a:rPr>
              <a:t> = 0.9359</a:t>
            </a:r>
          </a:p>
          <a:p>
            <a:pPr algn="ctr"/>
            <a:r>
              <a:rPr lang="it-IT">
                <a:latin typeface="Calibri"/>
                <a:cs typeface="Calibri"/>
              </a:rPr>
              <a:t>BP = 1.0633, p-</a:t>
            </a:r>
            <a:r>
              <a:rPr lang="it-IT" err="1">
                <a:latin typeface="Calibri"/>
                <a:cs typeface="Calibri"/>
              </a:rPr>
              <a:t>value</a:t>
            </a:r>
            <a:r>
              <a:rPr lang="it-IT">
                <a:latin typeface="Calibri"/>
                <a:cs typeface="Calibri"/>
              </a:rPr>
              <a:t> = 0.5876</a:t>
            </a:r>
          </a:p>
          <a:p>
            <a:pPr algn="ctr"/>
            <a:r>
              <a:rPr lang="it-IT">
                <a:latin typeface="Calibri"/>
                <a:cs typeface="Calibri"/>
              </a:rPr>
              <a:t>DW = 1.9876, p-</a:t>
            </a:r>
            <a:r>
              <a:rPr lang="it-IT" err="1">
                <a:latin typeface="Calibri"/>
                <a:cs typeface="Calibri"/>
              </a:rPr>
              <a:t>value</a:t>
            </a:r>
            <a:r>
              <a:rPr lang="it-IT">
                <a:latin typeface="Calibri"/>
                <a:cs typeface="Calibri"/>
              </a:rPr>
              <a:t> = 0.4393</a:t>
            </a:r>
          </a:p>
          <a:p>
            <a:pPr algn="ctr"/>
            <a:r>
              <a:rPr lang="it-IT" err="1">
                <a:latin typeface="Calibri"/>
                <a:cs typeface="Calibri"/>
              </a:rPr>
              <a:t>Vif</a:t>
            </a:r>
            <a:r>
              <a:rPr lang="it-IT">
                <a:latin typeface="Calibri"/>
                <a:cs typeface="Calibri"/>
              </a:rPr>
              <a:t>: fiducia      Bassa paga 
 1.004208     1.004208 </a:t>
            </a:r>
          </a:p>
          <a:p>
            <a:pPr algn="ctr"/>
            <a:endParaRPr lang="it-IT">
              <a:latin typeface="Arial" panose="020B0604020202020204"/>
              <a:cs typeface="Arial"/>
            </a:endParaRPr>
          </a:p>
        </p:txBody>
      </p:sp>
      <p:sp>
        <p:nvSpPr>
          <p:cNvPr id="6" name="页脚占位符 5">
            <a:extLst>
              <a:ext uri="{FF2B5EF4-FFF2-40B4-BE49-F238E27FC236}">
                <a16:creationId xmlns:a16="http://schemas.microsoft.com/office/drawing/2014/main" id="{2B1BBF06-0EA1-4348-A2FB-C7ECFA8649D5}"/>
              </a:ext>
            </a:extLst>
          </p:cNvPr>
          <p:cNvSpPr>
            <a:spLocks noGrp="1"/>
          </p:cNvSpPr>
          <p:nvPr>
            <p:ph type="ftr" sz="quarter" idx="11"/>
          </p:nvPr>
        </p:nvSpPr>
        <p:spPr>
          <a:xfrm>
            <a:off x="-2312" y="6496129"/>
            <a:ext cx="6327648" cy="365125"/>
          </a:xfrm>
        </p:spPr>
        <p:txBody>
          <a:bodyPr/>
          <a:lstStyle/>
          <a:p>
            <a:r>
              <a:rPr lang="zh-CN" altLang="en-US">
                <a:ea typeface="黑体"/>
                <a:cs typeface="Arial"/>
              </a:rPr>
              <a:t>9</a:t>
            </a:r>
            <a:endParaRPr lang="zh-CN" altLang="en-US"/>
          </a:p>
        </p:txBody>
      </p:sp>
    </p:spTree>
    <p:extLst>
      <p:ext uri="{BB962C8B-B14F-4D97-AF65-F5344CB8AC3E}">
        <p14:creationId xmlns:p14="http://schemas.microsoft.com/office/powerpoint/2010/main" val="379905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ureati a cerimonia di laurea all’aperto visti da dietro">
            <a:extLst>
              <a:ext uri="{FF2B5EF4-FFF2-40B4-BE49-F238E27FC236}">
                <a16:creationId xmlns:a16="http://schemas.microsoft.com/office/drawing/2014/main" id="{2E5F6048-C631-FD8E-DBAD-B4C00D098172}"/>
              </a:ext>
            </a:extLst>
          </p:cNvPr>
          <p:cNvPicPr>
            <a:picLocks noChangeAspect="1"/>
          </p:cNvPicPr>
          <p:nvPr/>
        </p:nvPicPr>
        <p:blipFill rotWithShape="1">
          <a:blip r:embed="rId2">
            <a:alphaModFix amt="60000"/>
          </a:blip>
          <a:srcRect l="2271" t="15751" r="-1" b="1892"/>
          <a:stretch/>
        </p:blipFill>
        <p:spPr>
          <a:xfrm>
            <a:off x="0" y="0"/>
            <a:ext cx="12191980" cy="6857989"/>
          </a:xfrm>
          <a:prstGeom prst="rect">
            <a:avLst/>
          </a:prstGeom>
          <a:noFill/>
          <a:effectLst>
            <a:outerShdw blurRad="1270000" dist="50800" dir="5400000" algn="ctr" rotWithShape="0">
              <a:srgbClr val="000000">
                <a:alpha val="1000"/>
              </a:srgbClr>
            </a:outerShdw>
          </a:effectLst>
        </p:spPr>
      </p:pic>
      <p:sp>
        <p:nvSpPr>
          <p:cNvPr id="2" name="Titolo 1">
            <a:extLst>
              <a:ext uri="{FF2B5EF4-FFF2-40B4-BE49-F238E27FC236}">
                <a16:creationId xmlns:a16="http://schemas.microsoft.com/office/drawing/2014/main" id="{AAF8D6C9-49E9-A350-AF05-98395E91C293}"/>
              </a:ext>
            </a:extLst>
          </p:cNvPr>
          <p:cNvSpPr>
            <a:spLocks noGrp="1"/>
          </p:cNvSpPr>
          <p:nvPr>
            <p:ph type="title"/>
          </p:nvPr>
        </p:nvSpPr>
        <p:spPr>
          <a:xfrm>
            <a:off x="307848" y="45905"/>
            <a:ext cx="10058400" cy="1609344"/>
          </a:xfrm>
        </p:spPr>
        <p:txBody>
          <a:bodyPr/>
          <a:lstStyle/>
          <a:p>
            <a:r>
              <a:rPr lang="it-IT" dirty="0" err="1" smtClean="0"/>
              <a:t>Moran’s</a:t>
            </a:r>
            <a:r>
              <a:rPr lang="it-IT" dirty="0" smtClean="0"/>
              <a:t> I e LM test</a:t>
            </a:r>
            <a:endParaRPr lang="it-IT" dirty="0"/>
          </a:p>
        </p:txBody>
      </p:sp>
      <p:pic>
        <p:nvPicPr>
          <p:cNvPr id="8" name="Immagine 4" descr="Immagine che contiene testo&#10;&#10;Descrizione generata automaticamente">
            <a:extLst>
              <a:ext uri="{FF2B5EF4-FFF2-40B4-BE49-F238E27FC236}">
                <a16:creationId xmlns:a16="http://schemas.microsoft.com/office/drawing/2014/main" id="{4E8E9764-EED2-7464-835A-F432CD7959F8}"/>
              </a:ext>
            </a:extLst>
          </p:cNvPr>
          <p:cNvPicPr>
            <a:picLocks noChangeAspect="1"/>
          </p:cNvPicPr>
          <p:nvPr/>
        </p:nvPicPr>
        <p:blipFill rotWithShape="1">
          <a:blip r:embed="rId3">
            <a:alphaModFix amt="97000"/>
          </a:blip>
          <a:srcRect r="35688" b="10791"/>
          <a:stretch/>
        </p:blipFill>
        <p:spPr>
          <a:xfrm>
            <a:off x="5000999" y="1420022"/>
            <a:ext cx="6932178" cy="2313570"/>
          </a:xfrm>
          <a:prstGeom prst="rect">
            <a:avLst/>
          </a:prstGeom>
        </p:spPr>
      </p:pic>
      <p:pic>
        <p:nvPicPr>
          <p:cNvPr id="12" name="Immagine 5" descr="文本&#10;&#10;已自动生成说明">
            <a:extLst>
              <a:ext uri="{FF2B5EF4-FFF2-40B4-BE49-F238E27FC236}">
                <a16:creationId xmlns:a16="http://schemas.microsoft.com/office/drawing/2014/main" id="{2BFF736D-2FC3-E5B8-5BBF-B9F7C18F4745}"/>
              </a:ext>
            </a:extLst>
          </p:cNvPr>
          <p:cNvPicPr>
            <a:picLocks noChangeAspect="1"/>
          </p:cNvPicPr>
          <p:nvPr/>
        </p:nvPicPr>
        <p:blipFill rotWithShape="1">
          <a:blip r:embed="rId4">
            <a:alphaModFix amt="96000"/>
          </a:blip>
          <a:srcRect t="4813" r="8281" b="-535"/>
          <a:stretch/>
        </p:blipFill>
        <p:spPr>
          <a:xfrm>
            <a:off x="4964574" y="3864295"/>
            <a:ext cx="6949739" cy="2789532"/>
          </a:xfrm>
          <a:prstGeom prst="rect">
            <a:avLst/>
          </a:prstGeom>
        </p:spPr>
      </p:pic>
      <p:pic>
        <p:nvPicPr>
          <p:cNvPr id="14" name="Immagine 6">
            <a:extLst>
              <a:ext uri="{FF2B5EF4-FFF2-40B4-BE49-F238E27FC236}">
                <a16:creationId xmlns:a16="http://schemas.microsoft.com/office/drawing/2014/main" id="{EAFB3190-741D-1104-A35D-7BDCF8AA2D08}"/>
              </a:ext>
            </a:extLst>
          </p:cNvPr>
          <p:cNvPicPr>
            <a:picLocks noChangeAspect="1"/>
          </p:cNvPicPr>
          <p:nvPr/>
        </p:nvPicPr>
        <p:blipFill>
          <a:blip r:embed="rId5">
            <a:alphaModFix amt="95000"/>
          </a:blip>
          <a:stretch>
            <a:fillRect/>
          </a:stretch>
        </p:blipFill>
        <p:spPr>
          <a:xfrm>
            <a:off x="8290181" y="6171669"/>
            <a:ext cx="3502514" cy="299680"/>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墨迹 6">
                <a:extLst>
                  <a:ext uri="{FF2B5EF4-FFF2-40B4-BE49-F238E27FC236}">
                    <a16:creationId xmlns:a16="http://schemas.microsoft.com/office/drawing/2014/main" id="{40927567-ABAA-9F9A-AB7D-2C02948328B6}"/>
                  </a:ext>
                </a:extLst>
              </p14:cNvPr>
              <p14:cNvContentPartPr/>
              <p14:nvPr/>
            </p14:nvContentPartPr>
            <p14:xfrm>
              <a:off x="7870038" y="5057052"/>
              <a:ext cx="597050" cy="50657"/>
            </p14:xfrm>
          </p:contentPart>
        </mc:Choice>
        <mc:Fallback xmlns="">
          <p:pic>
            <p:nvPicPr>
              <p:cNvPr id="7" name="墨迹 6">
                <a:extLst>
                  <a:ext uri="{FF2B5EF4-FFF2-40B4-BE49-F238E27FC236}">
                    <a16:creationId xmlns:a16="http://schemas.microsoft.com/office/drawing/2014/main" id="{40927567-ABAA-9F9A-AB7D-2C02948328B6}"/>
                  </a:ext>
                </a:extLst>
              </p:cNvPr>
              <p:cNvPicPr/>
              <p:nvPr/>
            </p:nvPicPr>
            <p:blipFill>
              <a:blip r:embed="rId7"/>
              <a:stretch>
                <a:fillRect/>
              </a:stretch>
            </p:blipFill>
            <p:spPr>
              <a:xfrm>
                <a:off x="7816055" y="4949271"/>
                <a:ext cx="704656" cy="26585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墨迹 8">
                <a:extLst>
                  <a:ext uri="{FF2B5EF4-FFF2-40B4-BE49-F238E27FC236}">
                    <a16:creationId xmlns:a16="http://schemas.microsoft.com/office/drawing/2014/main" id="{09B69591-CA91-A533-D262-B52DD6980B0A}"/>
                  </a:ext>
                </a:extLst>
              </p14:cNvPr>
              <p14:cNvContentPartPr/>
              <p14:nvPr/>
            </p14:nvContentPartPr>
            <p14:xfrm>
              <a:off x="11287047" y="2711082"/>
              <a:ext cx="627266" cy="21035"/>
            </p14:xfrm>
          </p:contentPart>
        </mc:Choice>
        <mc:Fallback xmlns="">
          <p:pic>
            <p:nvPicPr>
              <p:cNvPr id="9" name="墨迹 8">
                <a:extLst>
                  <a:ext uri="{FF2B5EF4-FFF2-40B4-BE49-F238E27FC236}">
                    <a16:creationId xmlns:a16="http://schemas.microsoft.com/office/drawing/2014/main" id="{09B69591-CA91-A533-D262-B52DD6980B0A}"/>
                  </a:ext>
                </a:extLst>
              </p:cNvPr>
              <p:cNvPicPr/>
              <p:nvPr/>
            </p:nvPicPr>
            <p:blipFill>
              <a:blip r:embed="rId9"/>
              <a:stretch>
                <a:fillRect/>
              </a:stretch>
            </p:blipFill>
            <p:spPr>
              <a:xfrm>
                <a:off x="11233096" y="2604124"/>
                <a:ext cx="734808" cy="23459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墨迹 2">
                <a:extLst>
                  <a:ext uri="{FF2B5EF4-FFF2-40B4-BE49-F238E27FC236}">
                    <a16:creationId xmlns:a16="http://schemas.microsoft.com/office/drawing/2014/main" id="{F2EFC1FD-EC49-AC1E-0B46-26C2533DEFD6}"/>
                  </a:ext>
                </a:extLst>
              </p14:cNvPr>
              <p14:cNvContentPartPr/>
              <p14:nvPr/>
            </p14:nvContentPartPr>
            <p14:xfrm>
              <a:off x="7747519" y="6300466"/>
              <a:ext cx="421044" cy="21043"/>
            </p14:xfrm>
          </p:contentPart>
        </mc:Choice>
        <mc:Fallback xmlns="">
          <p:pic>
            <p:nvPicPr>
              <p:cNvPr id="3" name="墨迹 2">
                <a:extLst>
                  <a:ext uri="{FF2B5EF4-FFF2-40B4-BE49-F238E27FC236}">
                    <a16:creationId xmlns:a16="http://schemas.microsoft.com/office/drawing/2014/main" id="{F2EFC1FD-EC49-AC1E-0B46-26C2533DEFD6}"/>
                  </a:ext>
                </a:extLst>
              </p:cNvPr>
              <p:cNvPicPr/>
              <p:nvPr/>
            </p:nvPicPr>
            <p:blipFill>
              <a:blip r:embed="rId11"/>
              <a:stretch>
                <a:fillRect/>
              </a:stretch>
            </p:blipFill>
            <p:spPr>
              <a:xfrm>
                <a:off x="7693539" y="6193468"/>
                <a:ext cx="528644" cy="23468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墨迹 9">
                <a:extLst>
                  <a:ext uri="{FF2B5EF4-FFF2-40B4-BE49-F238E27FC236}">
                    <a16:creationId xmlns:a16="http://schemas.microsoft.com/office/drawing/2014/main" id="{541F2F6C-A619-5862-98FB-F76FB04DBB84}"/>
                  </a:ext>
                </a:extLst>
              </p14:cNvPr>
              <p14:cNvContentPartPr/>
              <p14:nvPr/>
            </p14:nvContentPartPr>
            <p14:xfrm>
              <a:off x="11157894" y="6345638"/>
              <a:ext cx="678477" cy="12871"/>
            </p14:xfrm>
          </p:contentPart>
        </mc:Choice>
        <mc:Fallback xmlns="">
          <p:pic>
            <p:nvPicPr>
              <p:cNvPr id="10" name="墨迹 9">
                <a:extLst>
                  <a:ext uri="{FF2B5EF4-FFF2-40B4-BE49-F238E27FC236}">
                    <a16:creationId xmlns:a16="http://schemas.microsoft.com/office/drawing/2014/main" id="{541F2F6C-A619-5862-98FB-F76FB04DBB84}"/>
                  </a:ext>
                </a:extLst>
              </p:cNvPr>
              <p:cNvPicPr/>
              <p:nvPr/>
            </p:nvPicPr>
            <p:blipFill>
              <a:blip r:embed="rId13"/>
              <a:stretch>
                <a:fillRect/>
              </a:stretch>
            </p:blipFill>
            <p:spPr>
              <a:xfrm>
                <a:off x="11103904" y="6221080"/>
                <a:ext cx="786097" cy="261572"/>
              </a:xfrm>
              <a:prstGeom prst="rect">
                <a:avLst/>
              </a:prstGeom>
            </p:spPr>
          </p:pic>
        </mc:Fallback>
      </mc:AlternateContent>
      <p:sp>
        <p:nvSpPr>
          <p:cNvPr id="6" name="Rettangolo 5">
            <a:extLst>
              <a:ext uri="{FF2B5EF4-FFF2-40B4-BE49-F238E27FC236}">
                <a16:creationId xmlns:a16="http://schemas.microsoft.com/office/drawing/2014/main" id="{461E5CDB-9BCA-2D59-26C7-CA8E78DB22CE}"/>
              </a:ext>
            </a:extLst>
          </p:cNvPr>
          <p:cNvSpPr/>
          <p:nvPr/>
        </p:nvSpPr>
        <p:spPr>
          <a:xfrm>
            <a:off x="187077" y="1963972"/>
            <a:ext cx="4539937" cy="3539239"/>
          </a:xfrm>
          <a:prstGeom prst="rect">
            <a:avLst/>
          </a:prstGeom>
          <a:solidFill>
            <a:srgbClr val="058DE9">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dirty="0">
                <a:latin typeface="Calibri"/>
                <a:ea typeface="Calibri" panose="020F0502020204030204" pitchFamily="34" charset="0"/>
                <a:cs typeface="Calibri"/>
              </a:rPr>
              <a:t>Nella precedente slide si nota che le variabili suggerite dal metodo del </a:t>
            </a:r>
            <a:r>
              <a:rPr lang="it-IT" dirty="0" err="1">
                <a:latin typeface="Calibri"/>
                <a:ea typeface="Calibri" panose="020F0502020204030204" pitchFamily="34" charset="0"/>
                <a:cs typeface="Calibri"/>
              </a:rPr>
              <a:t>Backward</a:t>
            </a:r>
            <a:r>
              <a:rPr lang="it-IT" dirty="0">
                <a:latin typeface="Calibri"/>
                <a:ea typeface="Calibri" panose="020F0502020204030204" pitchFamily="34" charset="0"/>
                <a:cs typeface="Calibri"/>
              </a:rPr>
              <a:t> sono estremamente significative.</a:t>
            </a:r>
          </a:p>
          <a:p>
            <a:pPr algn="ctr"/>
            <a:endParaRPr lang="it-IT">
              <a:latin typeface="Calibri" panose="020F0502020204030204" pitchFamily="34" charset="0"/>
              <a:ea typeface="Calibri" panose="020F0502020204030204" pitchFamily="34" charset="0"/>
              <a:cs typeface="Calibri" panose="020F0502020204030204" pitchFamily="34" charset="0"/>
            </a:endParaRPr>
          </a:p>
          <a:p>
            <a:pPr algn="ctr"/>
            <a:r>
              <a:rPr lang="it-IT" dirty="0">
                <a:latin typeface="Calibri"/>
                <a:ea typeface="Calibri" panose="020F0502020204030204" pitchFamily="34" charset="0"/>
                <a:cs typeface="Calibri"/>
              </a:rPr>
              <a:t>Tuttavia procedendo con </a:t>
            </a:r>
            <a:r>
              <a:rPr lang="it-IT" b="1" dirty="0" err="1">
                <a:latin typeface="Calibri"/>
                <a:ea typeface="Calibri" panose="020F0502020204030204" pitchFamily="34" charset="0"/>
                <a:cs typeface="Calibri"/>
              </a:rPr>
              <a:t>LMTest</a:t>
            </a:r>
            <a:r>
              <a:rPr lang="it-IT" dirty="0">
                <a:latin typeface="Calibri"/>
                <a:ea typeface="Calibri" panose="020F0502020204030204" pitchFamily="34" charset="0"/>
                <a:cs typeface="Calibri"/>
              </a:rPr>
              <a:t>, i risultati non ci consentono di procedere con alcun modello spaziale.</a:t>
            </a:r>
          </a:p>
          <a:p>
            <a:pPr algn="ctr"/>
            <a:endParaRPr lang="it-IT">
              <a:latin typeface="Calibri" panose="020F0502020204030204" pitchFamily="34" charset="0"/>
              <a:ea typeface="Calibri" panose="020F0502020204030204" pitchFamily="34" charset="0"/>
              <a:cs typeface="Calibri" panose="020F0502020204030204" pitchFamily="34" charset="0"/>
            </a:endParaRPr>
          </a:p>
          <a:p>
            <a:pPr algn="ctr"/>
            <a:r>
              <a:rPr lang="it-IT" dirty="0">
                <a:latin typeface="Calibri"/>
                <a:ea typeface="Calibri" panose="020F0502020204030204" pitchFamily="34" charset="0"/>
                <a:cs typeface="Calibri"/>
              </a:rPr>
              <a:t>Sono state, pertanto, scelte delle nuove variabili per il modello definitivo.</a:t>
            </a:r>
          </a:p>
        </p:txBody>
      </p:sp>
      <p:sp>
        <p:nvSpPr>
          <p:cNvPr id="4" name="页脚占位符 3">
            <a:extLst>
              <a:ext uri="{FF2B5EF4-FFF2-40B4-BE49-F238E27FC236}">
                <a16:creationId xmlns:a16="http://schemas.microsoft.com/office/drawing/2014/main" id="{442137C1-7FA0-59B6-1FA4-10362D6C0FFC}"/>
              </a:ext>
            </a:extLst>
          </p:cNvPr>
          <p:cNvSpPr>
            <a:spLocks noGrp="1"/>
          </p:cNvSpPr>
          <p:nvPr>
            <p:ph type="ftr" sz="quarter" idx="11"/>
          </p:nvPr>
        </p:nvSpPr>
        <p:spPr>
          <a:xfrm>
            <a:off x="76515" y="6496129"/>
            <a:ext cx="6327648" cy="365125"/>
          </a:xfrm>
        </p:spPr>
        <p:txBody>
          <a:bodyPr/>
          <a:lstStyle/>
          <a:p>
            <a:r>
              <a:rPr lang="zh-CN" altLang="en-US">
                <a:ea typeface="黑体"/>
                <a:cs typeface="Arial"/>
              </a:rPr>
              <a:t>10</a:t>
            </a:r>
          </a:p>
        </p:txBody>
      </p:sp>
    </p:spTree>
    <p:extLst>
      <p:ext uri="{BB962C8B-B14F-4D97-AF65-F5344CB8AC3E}">
        <p14:creationId xmlns:p14="http://schemas.microsoft.com/office/powerpoint/2010/main" val="78505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9C277CA27EB4488BEBC2B3ACDC3251" ma:contentTypeVersion="10" ma:contentTypeDescription="Create a new document." ma:contentTypeScope="" ma:versionID="ee7567afa6c58d42180472a409c6c64f">
  <xsd:schema xmlns:xsd="http://www.w3.org/2001/XMLSchema" xmlns:xs="http://www.w3.org/2001/XMLSchema" xmlns:p="http://schemas.microsoft.com/office/2006/metadata/properties" xmlns:ns2="cc07b277-037e-43a3-a753-f5aad36230eb" xmlns:ns3="98121703-826f-4d7d-8d63-fcb17089d614" targetNamespace="http://schemas.microsoft.com/office/2006/metadata/properties" ma:root="true" ma:fieldsID="f3149839360c5b568f323bda09f2c47c" ns2:_="" ns3:_="">
    <xsd:import namespace="cc07b277-037e-43a3-a753-f5aad36230eb"/>
    <xsd:import namespace="98121703-826f-4d7d-8d63-fcb17089d614"/>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MediaServiceOCR"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7b277-037e-43a3-a753-f5aad3623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d8ebb03-dafb-4962-b73d-0c89554705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121703-826f-4d7d-8d63-fcb17089d6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62fda94-9e6b-4fbc-97ff-4d5e50c90db2}" ma:internalName="TaxCatchAll" ma:showField="CatchAllData" ma:web="98121703-826f-4d7d-8d63-fcb17089d6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121703-826f-4d7d-8d63-fcb17089d614" xsi:nil="true"/>
    <lcf76f155ced4ddcb4097134ff3c332f xmlns="cc07b277-037e-43a3-a753-f5aad36230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2269CD-D92E-4431-A6B0-48404C87C7A3}">
  <ds:schemaRefs>
    <ds:schemaRef ds:uri="98121703-826f-4d7d-8d63-fcb17089d614"/>
    <ds:schemaRef ds:uri="cc07b277-037e-43a3-a753-f5aad36230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1A8A28-CD20-4E3C-A880-3D50D34FC21F}">
  <ds:schemaRefs>
    <ds:schemaRef ds:uri="http://schemas.microsoft.com/sharepoint/v3/contenttype/forms"/>
  </ds:schemaRefs>
</ds:datastoreItem>
</file>

<file path=customXml/itemProps3.xml><?xml version="1.0" encoding="utf-8"?>
<ds:datastoreItem xmlns:ds="http://schemas.openxmlformats.org/officeDocument/2006/customXml" ds:itemID="{16B608A3-1FCA-43B4-9E42-9AD8658405A9}">
  <ds:schemaRefs>
    <ds:schemaRef ds:uri="http://schemas.openxmlformats.org/package/2006/metadata/core-properties"/>
    <ds:schemaRef ds:uri="cc07b277-037e-43a3-a753-f5aad36230eb"/>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98121703-826f-4d7d-8d63-fcb17089d61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64</TotalTime>
  <Words>1445</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25</vt:i4>
      </vt:variant>
    </vt:vector>
  </HeadingPairs>
  <TitlesOfParts>
    <vt:vector size="35" baseType="lpstr">
      <vt:lpstr>-apple-system</vt:lpstr>
      <vt:lpstr>Arial</vt:lpstr>
      <vt:lpstr>Arial Black</vt:lpstr>
      <vt:lpstr>Calibri</vt:lpstr>
      <vt:lpstr>Calibri Light</vt:lpstr>
      <vt:lpstr>等线</vt:lpstr>
      <vt:lpstr>黑体</vt:lpstr>
      <vt:lpstr>Wingdings</vt:lpstr>
      <vt:lpstr>Wood Type</vt:lpstr>
      <vt:lpstr>Tema di Office 2013-2022</vt:lpstr>
      <vt:lpstr>Utilizzando il database disponibile al seguente link, condurre un’analisi statistica spaziale e discutere i risultati  Istat-Gli indicatori del Bes (2019) Gli indicatori del Bes (istat.it)  </vt:lpstr>
      <vt:lpstr>La mobilità dei laureati in Italia nel 2019-Il fenomeno</vt:lpstr>
      <vt:lpstr>Definizione delle variabili </vt:lpstr>
      <vt:lpstr>Definizione delle variabili </vt:lpstr>
      <vt:lpstr>Cartogramma della mobilità laureati</vt:lpstr>
      <vt:lpstr>Statistica descrittiva- Mobilità laureati</vt:lpstr>
      <vt:lpstr>Statistica descrittiva- Mobilità laureati</vt:lpstr>
      <vt:lpstr>Metodo del Backward</vt:lpstr>
      <vt:lpstr>Moran’s I e LM test</vt:lpstr>
      <vt:lpstr>Correlazione</vt:lpstr>
      <vt:lpstr>Modello di regressione lineare </vt:lpstr>
      <vt:lpstr>Modello di regressione lineare </vt:lpstr>
      <vt:lpstr>Rappresentazione grafica</vt:lpstr>
      <vt:lpstr>Matrice dei pesi W</vt:lpstr>
      <vt:lpstr>Analisi spaziale</vt:lpstr>
      <vt:lpstr>Moran variabile dipendente</vt:lpstr>
      <vt:lpstr>Indice di Geary</vt:lpstr>
      <vt:lpstr>LISA</vt:lpstr>
      <vt:lpstr>Moran Test </vt:lpstr>
      <vt:lpstr>LM Test</vt:lpstr>
      <vt:lpstr>SAR                    </vt:lpstr>
      <vt:lpstr>SAC</vt:lpstr>
      <vt:lpstr>Confronto AIC (SAR e SAC)</vt:lpstr>
      <vt:lpstr>Test </vt:lpstr>
      <vt:lpstr>Conclusioni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Mobilità dei laureati in Italia nel 2019</dc:title>
  <dc:creator>Giulia Chieffo</dc:creator>
  <cp:lastModifiedBy>Gennaro Punzo</cp:lastModifiedBy>
  <cp:revision>7</cp:revision>
  <dcterms:created xsi:type="dcterms:W3CDTF">2023-01-18T15:06:08Z</dcterms:created>
  <dcterms:modified xsi:type="dcterms:W3CDTF">2023-02-03T13:45:30Z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0x010100409C277CA27EB4488BEBC2B3ACDC3251</vt:lpwstr>
  </property>
  <property fmtid="{D5CDD505-2E9C-101B-9397-08002B2CF9AE}" pid="3" name="MediaServiceImageTags">
    <vt:lpwstr/>
  </property>
</Properties>
</file>