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67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56"/>
    <p:restoredTop sz="95714"/>
  </p:normalViewPr>
  <p:slideViewPr>
    <p:cSldViewPr snapToGrid="0">
      <p:cViewPr varScale="1">
        <p:scale>
          <a:sx n="84" d="100"/>
          <a:sy n="84" d="100"/>
        </p:scale>
        <p:origin x="20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01678-9F02-5A4A-81B5-2AA3D1D65C65}" type="doc">
      <dgm:prSet loTypeId="urn:microsoft.com/office/officeart/2005/8/layout/arrow2" loCatId="" qsTypeId="urn:microsoft.com/office/officeart/2005/8/quickstyle/simple1" qsCatId="simple" csTypeId="urn:microsoft.com/office/officeart/2005/8/colors/accent3_2" csCatId="accent3" phldr="1"/>
      <dgm:spPr/>
    </dgm:pt>
    <dgm:pt modelId="{F4F0DA41-08A1-D648-BF8B-2D50890FC662}">
      <dgm:prSet phldrT="[Testo]" custT="1"/>
      <dgm:spPr/>
      <dgm:t>
        <a:bodyPr/>
        <a:lstStyle/>
        <a:p>
          <a:r>
            <a:rPr lang="it-IT" sz="1000" b="1" dirty="0"/>
            <a:t>Dati territoriali (dati regionali)</a:t>
          </a:r>
        </a:p>
      </dgm:t>
    </dgm:pt>
    <dgm:pt modelId="{12735EED-3DD0-3543-8C9A-AC6D8DE7FAA1}" type="parTrans" cxnId="{14EE8594-B54B-6F41-B4B7-F5258DC3F141}">
      <dgm:prSet/>
      <dgm:spPr/>
      <dgm:t>
        <a:bodyPr/>
        <a:lstStyle/>
        <a:p>
          <a:endParaRPr lang="it-IT" sz="2000"/>
        </a:p>
      </dgm:t>
    </dgm:pt>
    <dgm:pt modelId="{ACEE11C2-96BD-B347-A95B-4103C0710E8D}" type="sibTrans" cxnId="{14EE8594-B54B-6F41-B4B7-F5258DC3F141}">
      <dgm:prSet/>
      <dgm:spPr/>
      <dgm:t>
        <a:bodyPr/>
        <a:lstStyle/>
        <a:p>
          <a:endParaRPr lang="it-IT" sz="2000"/>
        </a:p>
      </dgm:t>
    </dgm:pt>
    <dgm:pt modelId="{3E205253-8FD1-C34A-9D23-803E5C8B8FCF}">
      <dgm:prSet phldrT="[Testo]" custT="1"/>
      <dgm:spPr/>
      <dgm:t>
        <a:bodyPr/>
        <a:lstStyle/>
        <a:p>
          <a:r>
            <a:rPr lang="it-IT" sz="1000" b="1" dirty="0"/>
            <a:t>Ipotesi di indipendenza e incorrelazione OLS violate</a:t>
          </a:r>
        </a:p>
      </dgm:t>
    </dgm:pt>
    <dgm:pt modelId="{5464E543-76FB-9349-8EFC-804F5F3C25ED}" type="parTrans" cxnId="{4B50867B-ABE9-744A-87D6-5E0982D4A3F5}">
      <dgm:prSet/>
      <dgm:spPr/>
      <dgm:t>
        <a:bodyPr/>
        <a:lstStyle/>
        <a:p>
          <a:endParaRPr lang="it-IT" sz="2000"/>
        </a:p>
      </dgm:t>
    </dgm:pt>
    <dgm:pt modelId="{484AF9B8-D4A0-A747-92D0-723B7F763676}" type="sibTrans" cxnId="{4B50867B-ABE9-744A-87D6-5E0982D4A3F5}">
      <dgm:prSet/>
      <dgm:spPr/>
      <dgm:t>
        <a:bodyPr/>
        <a:lstStyle/>
        <a:p>
          <a:endParaRPr lang="it-IT" sz="2000"/>
        </a:p>
      </dgm:t>
    </dgm:pt>
    <dgm:pt modelId="{4314CD8E-A568-E34D-9D4C-4BECD3C848A3}">
      <dgm:prSet phldrT="[Testo]" custT="1"/>
      <dgm:spPr/>
      <dgm:t>
        <a:bodyPr/>
        <a:lstStyle/>
        <a:p>
          <a:r>
            <a:rPr lang="it-IT" sz="1000" b="1" dirty="0"/>
            <a:t>Uso di modelli spaziali: Spatial Lag e Spatial Error</a:t>
          </a:r>
        </a:p>
      </dgm:t>
    </dgm:pt>
    <dgm:pt modelId="{BC1C7D3B-CE02-DF4B-BC2D-D25AB1C26B77}" type="parTrans" cxnId="{77285EA2-95A4-114B-AD4E-152C2D9EA9C2}">
      <dgm:prSet/>
      <dgm:spPr/>
      <dgm:t>
        <a:bodyPr/>
        <a:lstStyle/>
        <a:p>
          <a:endParaRPr lang="it-IT" sz="2000"/>
        </a:p>
      </dgm:t>
    </dgm:pt>
    <dgm:pt modelId="{4BA6EABC-DFA4-984E-92E4-290EAB5D69FF}" type="sibTrans" cxnId="{77285EA2-95A4-114B-AD4E-152C2D9EA9C2}">
      <dgm:prSet/>
      <dgm:spPr/>
      <dgm:t>
        <a:bodyPr/>
        <a:lstStyle/>
        <a:p>
          <a:endParaRPr lang="it-IT" sz="2000"/>
        </a:p>
      </dgm:t>
    </dgm:pt>
    <dgm:pt modelId="{77C10144-2A3A-2649-A072-7155DF886CC2}" type="pres">
      <dgm:prSet presAssocID="{BC101678-9F02-5A4A-81B5-2AA3D1D65C65}" presName="arrowDiagram" presStyleCnt="0">
        <dgm:presLayoutVars>
          <dgm:chMax val="5"/>
          <dgm:dir/>
          <dgm:resizeHandles val="exact"/>
        </dgm:presLayoutVars>
      </dgm:prSet>
      <dgm:spPr/>
    </dgm:pt>
    <dgm:pt modelId="{4DE9DCE1-F953-C54E-B6AE-6142D52855BF}" type="pres">
      <dgm:prSet presAssocID="{BC101678-9F02-5A4A-81B5-2AA3D1D65C65}" presName="arrow" presStyleLbl="bgShp" presStyleIdx="0" presStyleCnt="1" custLinFactNeighborY="-2133"/>
      <dgm:spPr/>
    </dgm:pt>
    <dgm:pt modelId="{DDD5FB27-CFC7-E845-8F77-C3E91A148114}" type="pres">
      <dgm:prSet presAssocID="{BC101678-9F02-5A4A-81B5-2AA3D1D65C65}" presName="arrowDiagram3" presStyleCnt="0"/>
      <dgm:spPr/>
    </dgm:pt>
    <dgm:pt modelId="{DE77F151-1D78-4144-B974-8714C2A49722}" type="pres">
      <dgm:prSet presAssocID="{F4F0DA41-08A1-D648-BF8B-2D50890FC662}" presName="bullet3a" presStyleLbl="node1" presStyleIdx="0" presStyleCnt="3"/>
      <dgm:spPr/>
    </dgm:pt>
    <dgm:pt modelId="{D020F36D-37B7-1643-98D2-35C239942F55}" type="pres">
      <dgm:prSet presAssocID="{F4F0DA41-08A1-D648-BF8B-2D50890FC662}" presName="textBox3a" presStyleLbl="revTx" presStyleIdx="0" presStyleCnt="3" custLinFactNeighborX="-11084" custLinFactNeighborY="8377">
        <dgm:presLayoutVars>
          <dgm:bulletEnabled val="1"/>
        </dgm:presLayoutVars>
      </dgm:prSet>
      <dgm:spPr/>
    </dgm:pt>
    <dgm:pt modelId="{3AAE79EA-44CE-7948-B488-47C827AB8085}" type="pres">
      <dgm:prSet presAssocID="{3E205253-8FD1-C34A-9D23-803E5C8B8FCF}" presName="bullet3b" presStyleLbl="node1" presStyleIdx="1" presStyleCnt="3"/>
      <dgm:spPr/>
    </dgm:pt>
    <dgm:pt modelId="{424CADC4-4BD3-D34D-A04B-4955A4CBB724}" type="pres">
      <dgm:prSet presAssocID="{3E205253-8FD1-C34A-9D23-803E5C8B8FCF}" presName="textBox3b" presStyleLbl="revTx" presStyleIdx="1" presStyleCnt="3" custScaleX="161151" custLinFactNeighborX="-603" custLinFactNeighborY="16251">
        <dgm:presLayoutVars>
          <dgm:bulletEnabled val="1"/>
        </dgm:presLayoutVars>
      </dgm:prSet>
      <dgm:spPr/>
    </dgm:pt>
    <dgm:pt modelId="{14FA15E4-5E55-794D-A244-DAE19584E0CB}" type="pres">
      <dgm:prSet presAssocID="{4314CD8E-A568-E34D-9D4C-4BECD3C848A3}" presName="bullet3c" presStyleLbl="node1" presStyleIdx="2" presStyleCnt="3"/>
      <dgm:spPr/>
    </dgm:pt>
    <dgm:pt modelId="{523D0C2E-32F9-B943-A308-16BD219412F2}" type="pres">
      <dgm:prSet presAssocID="{4314CD8E-A568-E34D-9D4C-4BECD3C848A3}" presName="textBox3c" presStyleLbl="revTx" presStyleIdx="2" presStyleCnt="3" custScaleX="179166" custLinFactNeighborX="0" custLinFactNeighborY="10887">
        <dgm:presLayoutVars>
          <dgm:bulletEnabled val="1"/>
        </dgm:presLayoutVars>
      </dgm:prSet>
      <dgm:spPr/>
    </dgm:pt>
  </dgm:ptLst>
  <dgm:cxnLst>
    <dgm:cxn modelId="{3B081124-CB33-6443-9DAA-87242B209799}" type="presOf" srcId="{3E205253-8FD1-C34A-9D23-803E5C8B8FCF}" destId="{424CADC4-4BD3-D34D-A04B-4955A4CBB724}" srcOrd="0" destOrd="0" presId="urn:microsoft.com/office/officeart/2005/8/layout/arrow2"/>
    <dgm:cxn modelId="{4B50867B-ABE9-744A-87D6-5E0982D4A3F5}" srcId="{BC101678-9F02-5A4A-81B5-2AA3D1D65C65}" destId="{3E205253-8FD1-C34A-9D23-803E5C8B8FCF}" srcOrd="1" destOrd="0" parTransId="{5464E543-76FB-9349-8EFC-804F5F3C25ED}" sibTransId="{484AF9B8-D4A0-A747-92D0-723B7F763676}"/>
    <dgm:cxn modelId="{3A9FD391-46C8-0946-96F8-5853E59E049E}" type="presOf" srcId="{BC101678-9F02-5A4A-81B5-2AA3D1D65C65}" destId="{77C10144-2A3A-2649-A072-7155DF886CC2}" srcOrd="0" destOrd="0" presId="urn:microsoft.com/office/officeart/2005/8/layout/arrow2"/>
    <dgm:cxn modelId="{F71F4A92-294A-4549-95D5-01DB69D34134}" type="presOf" srcId="{F4F0DA41-08A1-D648-BF8B-2D50890FC662}" destId="{D020F36D-37B7-1643-98D2-35C239942F55}" srcOrd="0" destOrd="0" presId="urn:microsoft.com/office/officeart/2005/8/layout/arrow2"/>
    <dgm:cxn modelId="{14EE8594-B54B-6F41-B4B7-F5258DC3F141}" srcId="{BC101678-9F02-5A4A-81B5-2AA3D1D65C65}" destId="{F4F0DA41-08A1-D648-BF8B-2D50890FC662}" srcOrd="0" destOrd="0" parTransId="{12735EED-3DD0-3543-8C9A-AC6D8DE7FAA1}" sibTransId="{ACEE11C2-96BD-B347-A95B-4103C0710E8D}"/>
    <dgm:cxn modelId="{77285EA2-95A4-114B-AD4E-152C2D9EA9C2}" srcId="{BC101678-9F02-5A4A-81B5-2AA3D1D65C65}" destId="{4314CD8E-A568-E34D-9D4C-4BECD3C848A3}" srcOrd="2" destOrd="0" parTransId="{BC1C7D3B-CE02-DF4B-BC2D-D25AB1C26B77}" sibTransId="{4BA6EABC-DFA4-984E-92E4-290EAB5D69FF}"/>
    <dgm:cxn modelId="{E7E2CDCC-3920-334A-9003-0E9F6EA81CBB}" type="presOf" srcId="{4314CD8E-A568-E34D-9D4C-4BECD3C848A3}" destId="{523D0C2E-32F9-B943-A308-16BD219412F2}" srcOrd="0" destOrd="0" presId="urn:microsoft.com/office/officeart/2005/8/layout/arrow2"/>
    <dgm:cxn modelId="{DA30CB67-C912-924E-BF50-1A500C809A2B}" type="presParOf" srcId="{77C10144-2A3A-2649-A072-7155DF886CC2}" destId="{4DE9DCE1-F953-C54E-B6AE-6142D52855BF}" srcOrd="0" destOrd="0" presId="urn:microsoft.com/office/officeart/2005/8/layout/arrow2"/>
    <dgm:cxn modelId="{A64A948B-A4BF-E846-AD8A-31C08977F9B5}" type="presParOf" srcId="{77C10144-2A3A-2649-A072-7155DF886CC2}" destId="{DDD5FB27-CFC7-E845-8F77-C3E91A148114}" srcOrd="1" destOrd="0" presId="urn:microsoft.com/office/officeart/2005/8/layout/arrow2"/>
    <dgm:cxn modelId="{C92C7FF4-F4EB-1943-A261-BB9DC964A6BE}" type="presParOf" srcId="{DDD5FB27-CFC7-E845-8F77-C3E91A148114}" destId="{DE77F151-1D78-4144-B974-8714C2A49722}" srcOrd="0" destOrd="0" presId="urn:microsoft.com/office/officeart/2005/8/layout/arrow2"/>
    <dgm:cxn modelId="{B102EE39-A095-AF45-97EF-E8BE15777621}" type="presParOf" srcId="{DDD5FB27-CFC7-E845-8F77-C3E91A148114}" destId="{D020F36D-37B7-1643-98D2-35C239942F55}" srcOrd="1" destOrd="0" presId="urn:microsoft.com/office/officeart/2005/8/layout/arrow2"/>
    <dgm:cxn modelId="{60FB132C-C010-214E-A68B-28BDE0386FB1}" type="presParOf" srcId="{DDD5FB27-CFC7-E845-8F77-C3E91A148114}" destId="{3AAE79EA-44CE-7948-B488-47C827AB8085}" srcOrd="2" destOrd="0" presId="urn:microsoft.com/office/officeart/2005/8/layout/arrow2"/>
    <dgm:cxn modelId="{6F7E98E4-92A9-AF47-BA34-1917895F5E4E}" type="presParOf" srcId="{DDD5FB27-CFC7-E845-8F77-C3E91A148114}" destId="{424CADC4-4BD3-D34D-A04B-4955A4CBB724}" srcOrd="3" destOrd="0" presId="urn:microsoft.com/office/officeart/2005/8/layout/arrow2"/>
    <dgm:cxn modelId="{2B1F5C92-3F4D-E647-B6AA-8BC79B23C966}" type="presParOf" srcId="{DDD5FB27-CFC7-E845-8F77-C3E91A148114}" destId="{14FA15E4-5E55-794D-A244-DAE19584E0CB}" srcOrd="4" destOrd="0" presId="urn:microsoft.com/office/officeart/2005/8/layout/arrow2"/>
    <dgm:cxn modelId="{DDE29BCF-FB0C-CF47-B406-A3540E547E78}" type="presParOf" srcId="{DDD5FB27-CFC7-E845-8F77-C3E91A148114}" destId="{523D0C2E-32F9-B943-A308-16BD219412F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101678-9F02-5A4A-81B5-2AA3D1D65C65}" type="doc">
      <dgm:prSet loTypeId="urn:microsoft.com/office/officeart/2005/8/layout/arrow2" loCatId="" qsTypeId="urn:microsoft.com/office/officeart/2005/8/quickstyle/simple1" qsCatId="simple" csTypeId="urn:microsoft.com/office/officeart/2005/8/colors/accent3_2" csCatId="accent3" phldr="1"/>
      <dgm:spPr/>
    </dgm:pt>
    <dgm:pt modelId="{F4F0DA41-08A1-D648-BF8B-2D50890FC662}">
      <dgm:prSet phldrT="[Testo]" custT="1"/>
      <dgm:spPr/>
      <dgm:t>
        <a:bodyPr/>
        <a:lstStyle/>
        <a:p>
          <a:r>
            <a:rPr lang="it-IT" sz="1000" b="1" dirty="0"/>
            <a:t>Dati territoriali (dati regionali)</a:t>
          </a:r>
        </a:p>
      </dgm:t>
    </dgm:pt>
    <dgm:pt modelId="{12735EED-3DD0-3543-8C9A-AC6D8DE7FAA1}" type="parTrans" cxnId="{14EE8594-B54B-6F41-B4B7-F5258DC3F141}">
      <dgm:prSet/>
      <dgm:spPr/>
      <dgm:t>
        <a:bodyPr/>
        <a:lstStyle/>
        <a:p>
          <a:endParaRPr lang="it-IT" sz="2000"/>
        </a:p>
      </dgm:t>
    </dgm:pt>
    <dgm:pt modelId="{ACEE11C2-96BD-B347-A95B-4103C0710E8D}" type="sibTrans" cxnId="{14EE8594-B54B-6F41-B4B7-F5258DC3F141}">
      <dgm:prSet/>
      <dgm:spPr/>
      <dgm:t>
        <a:bodyPr/>
        <a:lstStyle/>
        <a:p>
          <a:endParaRPr lang="it-IT" sz="2000"/>
        </a:p>
      </dgm:t>
    </dgm:pt>
    <dgm:pt modelId="{3E205253-8FD1-C34A-9D23-803E5C8B8FCF}">
      <dgm:prSet phldrT="[Testo]" custT="1"/>
      <dgm:spPr/>
      <dgm:t>
        <a:bodyPr/>
        <a:lstStyle/>
        <a:p>
          <a:r>
            <a:rPr lang="it-IT" sz="1000" b="1" dirty="0"/>
            <a:t>Ipotesi di indipendenza e incorrelazione OLS violate</a:t>
          </a:r>
        </a:p>
      </dgm:t>
    </dgm:pt>
    <dgm:pt modelId="{5464E543-76FB-9349-8EFC-804F5F3C25ED}" type="parTrans" cxnId="{4B50867B-ABE9-744A-87D6-5E0982D4A3F5}">
      <dgm:prSet/>
      <dgm:spPr/>
      <dgm:t>
        <a:bodyPr/>
        <a:lstStyle/>
        <a:p>
          <a:endParaRPr lang="it-IT" sz="2000"/>
        </a:p>
      </dgm:t>
    </dgm:pt>
    <dgm:pt modelId="{484AF9B8-D4A0-A747-92D0-723B7F763676}" type="sibTrans" cxnId="{4B50867B-ABE9-744A-87D6-5E0982D4A3F5}">
      <dgm:prSet/>
      <dgm:spPr/>
      <dgm:t>
        <a:bodyPr/>
        <a:lstStyle/>
        <a:p>
          <a:endParaRPr lang="it-IT" sz="2000"/>
        </a:p>
      </dgm:t>
    </dgm:pt>
    <dgm:pt modelId="{4314CD8E-A568-E34D-9D4C-4BECD3C848A3}">
      <dgm:prSet phldrT="[Testo]" custT="1"/>
      <dgm:spPr/>
      <dgm:t>
        <a:bodyPr/>
        <a:lstStyle/>
        <a:p>
          <a:r>
            <a:rPr lang="it-IT" sz="1000" b="1" dirty="0"/>
            <a:t>Uso di modelli spaziali: Spatial Lag e Spatial Error</a:t>
          </a:r>
        </a:p>
      </dgm:t>
    </dgm:pt>
    <dgm:pt modelId="{BC1C7D3B-CE02-DF4B-BC2D-D25AB1C26B77}" type="parTrans" cxnId="{77285EA2-95A4-114B-AD4E-152C2D9EA9C2}">
      <dgm:prSet/>
      <dgm:spPr/>
      <dgm:t>
        <a:bodyPr/>
        <a:lstStyle/>
        <a:p>
          <a:endParaRPr lang="it-IT" sz="2000"/>
        </a:p>
      </dgm:t>
    </dgm:pt>
    <dgm:pt modelId="{4BA6EABC-DFA4-984E-92E4-290EAB5D69FF}" type="sibTrans" cxnId="{77285EA2-95A4-114B-AD4E-152C2D9EA9C2}">
      <dgm:prSet/>
      <dgm:spPr/>
      <dgm:t>
        <a:bodyPr/>
        <a:lstStyle/>
        <a:p>
          <a:endParaRPr lang="it-IT" sz="2000"/>
        </a:p>
      </dgm:t>
    </dgm:pt>
    <dgm:pt modelId="{77C10144-2A3A-2649-A072-7155DF886CC2}" type="pres">
      <dgm:prSet presAssocID="{BC101678-9F02-5A4A-81B5-2AA3D1D65C65}" presName="arrowDiagram" presStyleCnt="0">
        <dgm:presLayoutVars>
          <dgm:chMax val="5"/>
          <dgm:dir/>
          <dgm:resizeHandles val="exact"/>
        </dgm:presLayoutVars>
      </dgm:prSet>
      <dgm:spPr/>
    </dgm:pt>
    <dgm:pt modelId="{4DE9DCE1-F953-C54E-B6AE-6142D52855BF}" type="pres">
      <dgm:prSet presAssocID="{BC101678-9F02-5A4A-81B5-2AA3D1D65C65}" presName="arrow" presStyleLbl="bgShp" presStyleIdx="0" presStyleCnt="1" custLinFactNeighborY="-2133"/>
      <dgm:spPr/>
    </dgm:pt>
    <dgm:pt modelId="{DDD5FB27-CFC7-E845-8F77-C3E91A148114}" type="pres">
      <dgm:prSet presAssocID="{BC101678-9F02-5A4A-81B5-2AA3D1D65C65}" presName="arrowDiagram3" presStyleCnt="0"/>
      <dgm:spPr/>
    </dgm:pt>
    <dgm:pt modelId="{DE77F151-1D78-4144-B974-8714C2A49722}" type="pres">
      <dgm:prSet presAssocID="{F4F0DA41-08A1-D648-BF8B-2D50890FC662}" presName="bullet3a" presStyleLbl="node1" presStyleIdx="0" presStyleCnt="3"/>
      <dgm:spPr/>
    </dgm:pt>
    <dgm:pt modelId="{D020F36D-37B7-1643-98D2-35C239942F55}" type="pres">
      <dgm:prSet presAssocID="{F4F0DA41-08A1-D648-BF8B-2D50890FC662}" presName="textBox3a" presStyleLbl="revTx" presStyleIdx="0" presStyleCnt="3" custLinFactNeighborX="-11084" custLinFactNeighborY="8377">
        <dgm:presLayoutVars>
          <dgm:bulletEnabled val="1"/>
        </dgm:presLayoutVars>
      </dgm:prSet>
      <dgm:spPr/>
    </dgm:pt>
    <dgm:pt modelId="{3AAE79EA-44CE-7948-B488-47C827AB8085}" type="pres">
      <dgm:prSet presAssocID="{3E205253-8FD1-C34A-9D23-803E5C8B8FCF}" presName="bullet3b" presStyleLbl="node1" presStyleIdx="1" presStyleCnt="3"/>
      <dgm:spPr/>
    </dgm:pt>
    <dgm:pt modelId="{424CADC4-4BD3-D34D-A04B-4955A4CBB724}" type="pres">
      <dgm:prSet presAssocID="{3E205253-8FD1-C34A-9D23-803E5C8B8FCF}" presName="textBox3b" presStyleLbl="revTx" presStyleIdx="1" presStyleCnt="3" custScaleX="161151" custLinFactNeighborX="-603" custLinFactNeighborY="16251">
        <dgm:presLayoutVars>
          <dgm:bulletEnabled val="1"/>
        </dgm:presLayoutVars>
      </dgm:prSet>
      <dgm:spPr/>
    </dgm:pt>
    <dgm:pt modelId="{14FA15E4-5E55-794D-A244-DAE19584E0CB}" type="pres">
      <dgm:prSet presAssocID="{4314CD8E-A568-E34D-9D4C-4BECD3C848A3}" presName="bullet3c" presStyleLbl="node1" presStyleIdx="2" presStyleCnt="3"/>
      <dgm:spPr/>
    </dgm:pt>
    <dgm:pt modelId="{523D0C2E-32F9-B943-A308-16BD219412F2}" type="pres">
      <dgm:prSet presAssocID="{4314CD8E-A568-E34D-9D4C-4BECD3C848A3}" presName="textBox3c" presStyleLbl="revTx" presStyleIdx="2" presStyleCnt="3" custScaleX="179166" custLinFactNeighborX="0" custLinFactNeighborY="10887">
        <dgm:presLayoutVars>
          <dgm:bulletEnabled val="1"/>
        </dgm:presLayoutVars>
      </dgm:prSet>
      <dgm:spPr/>
    </dgm:pt>
  </dgm:ptLst>
  <dgm:cxnLst>
    <dgm:cxn modelId="{03CAED00-E1B8-3442-BFCC-F8AB1174E5B3}" type="presOf" srcId="{4314CD8E-A568-E34D-9D4C-4BECD3C848A3}" destId="{523D0C2E-32F9-B943-A308-16BD219412F2}" srcOrd="0" destOrd="0" presId="urn:microsoft.com/office/officeart/2005/8/layout/arrow2"/>
    <dgm:cxn modelId="{8D9C7C6B-773A-3541-B914-B2A973A2E66D}" type="presOf" srcId="{BC101678-9F02-5A4A-81B5-2AA3D1D65C65}" destId="{77C10144-2A3A-2649-A072-7155DF886CC2}" srcOrd="0" destOrd="0" presId="urn:microsoft.com/office/officeart/2005/8/layout/arrow2"/>
    <dgm:cxn modelId="{4B50867B-ABE9-744A-87D6-5E0982D4A3F5}" srcId="{BC101678-9F02-5A4A-81B5-2AA3D1D65C65}" destId="{3E205253-8FD1-C34A-9D23-803E5C8B8FCF}" srcOrd="1" destOrd="0" parTransId="{5464E543-76FB-9349-8EFC-804F5F3C25ED}" sibTransId="{484AF9B8-D4A0-A747-92D0-723B7F763676}"/>
    <dgm:cxn modelId="{14EE8594-B54B-6F41-B4B7-F5258DC3F141}" srcId="{BC101678-9F02-5A4A-81B5-2AA3D1D65C65}" destId="{F4F0DA41-08A1-D648-BF8B-2D50890FC662}" srcOrd="0" destOrd="0" parTransId="{12735EED-3DD0-3543-8C9A-AC6D8DE7FAA1}" sibTransId="{ACEE11C2-96BD-B347-A95B-4103C0710E8D}"/>
    <dgm:cxn modelId="{77285EA2-95A4-114B-AD4E-152C2D9EA9C2}" srcId="{BC101678-9F02-5A4A-81B5-2AA3D1D65C65}" destId="{4314CD8E-A568-E34D-9D4C-4BECD3C848A3}" srcOrd="2" destOrd="0" parTransId="{BC1C7D3B-CE02-DF4B-BC2D-D25AB1C26B77}" sibTransId="{4BA6EABC-DFA4-984E-92E4-290EAB5D69FF}"/>
    <dgm:cxn modelId="{E76BC8A2-A9B3-DD49-AFE2-93BE87F5A1D7}" type="presOf" srcId="{3E205253-8FD1-C34A-9D23-803E5C8B8FCF}" destId="{424CADC4-4BD3-D34D-A04B-4955A4CBB724}" srcOrd="0" destOrd="0" presId="urn:microsoft.com/office/officeart/2005/8/layout/arrow2"/>
    <dgm:cxn modelId="{9A83AAB7-86D4-6944-9BDA-A9C47D2687FD}" type="presOf" srcId="{F4F0DA41-08A1-D648-BF8B-2D50890FC662}" destId="{D020F36D-37B7-1643-98D2-35C239942F55}" srcOrd="0" destOrd="0" presId="urn:microsoft.com/office/officeart/2005/8/layout/arrow2"/>
    <dgm:cxn modelId="{59FDE01B-CB3A-2B4B-8F7F-A5F76B9087FE}" type="presParOf" srcId="{77C10144-2A3A-2649-A072-7155DF886CC2}" destId="{4DE9DCE1-F953-C54E-B6AE-6142D52855BF}" srcOrd="0" destOrd="0" presId="urn:microsoft.com/office/officeart/2005/8/layout/arrow2"/>
    <dgm:cxn modelId="{F0408388-F248-E342-983B-D51960FAB78C}" type="presParOf" srcId="{77C10144-2A3A-2649-A072-7155DF886CC2}" destId="{DDD5FB27-CFC7-E845-8F77-C3E91A148114}" srcOrd="1" destOrd="0" presId="urn:microsoft.com/office/officeart/2005/8/layout/arrow2"/>
    <dgm:cxn modelId="{827C03C9-B844-C44E-AA78-BE5AECF72CB5}" type="presParOf" srcId="{DDD5FB27-CFC7-E845-8F77-C3E91A148114}" destId="{DE77F151-1D78-4144-B974-8714C2A49722}" srcOrd="0" destOrd="0" presId="urn:microsoft.com/office/officeart/2005/8/layout/arrow2"/>
    <dgm:cxn modelId="{269F34A8-96E5-9A4E-B5C0-1577541FF5CE}" type="presParOf" srcId="{DDD5FB27-CFC7-E845-8F77-C3E91A148114}" destId="{D020F36D-37B7-1643-98D2-35C239942F55}" srcOrd="1" destOrd="0" presId="urn:microsoft.com/office/officeart/2005/8/layout/arrow2"/>
    <dgm:cxn modelId="{D84DBCC8-3146-5442-9FA2-947A1334250E}" type="presParOf" srcId="{DDD5FB27-CFC7-E845-8F77-C3E91A148114}" destId="{3AAE79EA-44CE-7948-B488-47C827AB8085}" srcOrd="2" destOrd="0" presId="urn:microsoft.com/office/officeart/2005/8/layout/arrow2"/>
    <dgm:cxn modelId="{599FD93F-450E-E240-AA0C-B6EB3DB04BBE}" type="presParOf" srcId="{DDD5FB27-CFC7-E845-8F77-C3E91A148114}" destId="{424CADC4-4BD3-D34D-A04B-4955A4CBB724}" srcOrd="3" destOrd="0" presId="urn:microsoft.com/office/officeart/2005/8/layout/arrow2"/>
    <dgm:cxn modelId="{A90F8943-6F6A-0A4C-A341-E015D3B7F7ED}" type="presParOf" srcId="{DDD5FB27-CFC7-E845-8F77-C3E91A148114}" destId="{14FA15E4-5E55-794D-A244-DAE19584E0CB}" srcOrd="4" destOrd="0" presId="urn:microsoft.com/office/officeart/2005/8/layout/arrow2"/>
    <dgm:cxn modelId="{2E58F8B9-6283-654A-A647-64258DB90763}" type="presParOf" srcId="{DDD5FB27-CFC7-E845-8F77-C3E91A148114}" destId="{523D0C2E-32F9-B943-A308-16BD219412F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101678-9F02-5A4A-81B5-2AA3D1D65C65}" type="doc">
      <dgm:prSet loTypeId="urn:microsoft.com/office/officeart/2005/8/layout/arrow2" loCatId="" qsTypeId="urn:microsoft.com/office/officeart/2005/8/quickstyle/simple1" qsCatId="simple" csTypeId="urn:microsoft.com/office/officeart/2005/8/colors/accent3_2" csCatId="accent3" phldr="1"/>
      <dgm:spPr/>
    </dgm:pt>
    <dgm:pt modelId="{F4F0DA41-08A1-D648-BF8B-2D50890FC662}">
      <dgm:prSet phldrT="[Testo]" custT="1"/>
      <dgm:spPr/>
      <dgm:t>
        <a:bodyPr/>
        <a:lstStyle/>
        <a:p>
          <a:r>
            <a:rPr lang="it-IT" sz="1000" b="1" dirty="0"/>
            <a:t>Dati territoriali (dati regionali)</a:t>
          </a:r>
        </a:p>
      </dgm:t>
    </dgm:pt>
    <dgm:pt modelId="{12735EED-3DD0-3543-8C9A-AC6D8DE7FAA1}" type="parTrans" cxnId="{14EE8594-B54B-6F41-B4B7-F5258DC3F141}">
      <dgm:prSet/>
      <dgm:spPr/>
      <dgm:t>
        <a:bodyPr/>
        <a:lstStyle/>
        <a:p>
          <a:endParaRPr lang="it-IT" sz="2000"/>
        </a:p>
      </dgm:t>
    </dgm:pt>
    <dgm:pt modelId="{ACEE11C2-96BD-B347-A95B-4103C0710E8D}" type="sibTrans" cxnId="{14EE8594-B54B-6F41-B4B7-F5258DC3F141}">
      <dgm:prSet/>
      <dgm:spPr/>
      <dgm:t>
        <a:bodyPr/>
        <a:lstStyle/>
        <a:p>
          <a:endParaRPr lang="it-IT" sz="2000"/>
        </a:p>
      </dgm:t>
    </dgm:pt>
    <dgm:pt modelId="{3E205253-8FD1-C34A-9D23-803E5C8B8FCF}">
      <dgm:prSet phldrT="[Testo]" custT="1"/>
      <dgm:spPr/>
      <dgm:t>
        <a:bodyPr/>
        <a:lstStyle/>
        <a:p>
          <a:r>
            <a:rPr lang="it-IT" sz="1000" b="1" dirty="0"/>
            <a:t>Ipotesi di indipendenza e incorrelazione OLS violate</a:t>
          </a:r>
        </a:p>
      </dgm:t>
    </dgm:pt>
    <dgm:pt modelId="{5464E543-76FB-9349-8EFC-804F5F3C25ED}" type="parTrans" cxnId="{4B50867B-ABE9-744A-87D6-5E0982D4A3F5}">
      <dgm:prSet/>
      <dgm:spPr/>
      <dgm:t>
        <a:bodyPr/>
        <a:lstStyle/>
        <a:p>
          <a:endParaRPr lang="it-IT" sz="2000"/>
        </a:p>
      </dgm:t>
    </dgm:pt>
    <dgm:pt modelId="{484AF9B8-D4A0-A747-92D0-723B7F763676}" type="sibTrans" cxnId="{4B50867B-ABE9-744A-87D6-5E0982D4A3F5}">
      <dgm:prSet/>
      <dgm:spPr/>
      <dgm:t>
        <a:bodyPr/>
        <a:lstStyle/>
        <a:p>
          <a:endParaRPr lang="it-IT" sz="2000"/>
        </a:p>
      </dgm:t>
    </dgm:pt>
    <dgm:pt modelId="{4314CD8E-A568-E34D-9D4C-4BECD3C848A3}">
      <dgm:prSet phldrT="[Testo]" custT="1"/>
      <dgm:spPr/>
      <dgm:t>
        <a:bodyPr/>
        <a:lstStyle/>
        <a:p>
          <a:r>
            <a:rPr lang="it-IT" sz="1000" b="1" dirty="0"/>
            <a:t>Uso di modelli spaziali: Spatial Lag e Spatial Error</a:t>
          </a:r>
        </a:p>
      </dgm:t>
    </dgm:pt>
    <dgm:pt modelId="{BC1C7D3B-CE02-DF4B-BC2D-D25AB1C26B77}" type="parTrans" cxnId="{77285EA2-95A4-114B-AD4E-152C2D9EA9C2}">
      <dgm:prSet/>
      <dgm:spPr/>
      <dgm:t>
        <a:bodyPr/>
        <a:lstStyle/>
        <a:p>
          <a:endParaRPr lang="it-IT" sz="2000"/>
        </a:p>
      </dgm:t>
    </dgm:pt>
    <dgm:pt modelId="{4BA6EABC-DFA4-984E-92E4-290EAB5D69FF}" type="sibTrans" cxnId="{77285EA2-95A4-114B-AD4E-152C2D9EA9C2}">
      <dgm:prSet/>
      <dgm:spPr/>
      <dgm:t>
        <a:bodyPr/>
        <a:lstStyle/>
        <a:p>
          <a:endParaRPr lang="it-IT" sz="2000"/>
        </a:p>
      </dgm:t>
    </dgm:pt>
    <dgm:pt modelId="{77C10144-2A3A-2649-A072-7155DF886CC2}" type="pres">
      <dgm:prSet presAssocID="{BC101678-9F02-5A4A-81B5-2AA3D1D65C65}" presName="arrowDiagram" presStyleCnt="0">
        <dgm:presLayoutVars>
          <dgm:chMax val="5"/>
          <dgm:dir/>
          <dgm:resizeHandles val="exact"/>
        </dgm:presLayoutVars>
      </dgm:prSet>
      <dgm:spPr/>
    </dgm:pt>
    <dgm:pt modelId="{4DE9DCE1-F953-C54E-B6AE-6142D52855BF}" type="pres">
      <dgm:prSet presAssocID="{BC101678-9F02-5A4A-81B5-2AA3D1D65C65}" presName="arrow" presStyleLbl="bgShp" presStyleIdx="0" presStyleCnt="1" custLinFactNeighborY="-2133"/>
      <dgm:spPr/>
    </dgm:pt>
    <dgm:pt modelId="{DDD5FB27-CFC7-E845-8F77-C3E91A148114}" type="pres">
      <dgm:prSet presAssocID="{BC101678-9F02-5A4A-81B5-2AA3D1D65C65}" presName="arrowDiagram3" presStyleCnt="0"/>
      <dgm:spPr/>
    </dgm:pt>
    <dgm:pt modelId="{DE77F151-1D78-4144-B974-8714C2A49722}" type="pres">
      <dgm:prSet presAssocID="{F4F0DA41-08A1-D648-BF8B-2D50890FC662}" presName="bullet3a" presStyleLbl="node1" presStyleIdx="0" presStyleCnt="3"/>
      <dgm:spPr/>
    </dgm:pt>
    <dgm:pt modelId="{D020F36D-37B7-1643-98D2-35C239942F55}" type="pres">
      <dgm:prSet presAssocID="{F4F0DA41-08A1-D648-BF8B-2D50890FC662}" presName="textBox3a" presStyleLbl="revTx" presStyleIdx="0" presStyleCnt="3" custLinFactNeighborX="-11084" custLinFactNeighborY="8377">
        <dgm:presLayoutVars>
          <dgm:bulletEnabled val="1"/>
        </dgm:presLayoutVars>
      </dgm:prSet>
      <dgm:spPr/>
    </dgm:pt>
    <dgm:pt modelId="{3AAE79EA-44CE-7948-B488-47C827AB8085}" type="pres">
      <dgm:prSet presAssocID="{3E205253-8FD1-C34A-9D23-803E5C8B8FCF}" presName="bullet3b" presStyleLbl="node1" presStyleIdx="1" presStyleCnt="3"/>
      <dgm:spPr/>
    </dgm:pt>
    <dgm:pt modelId="{424CADC4-4BD3-D34D-A04B-4955A4CBB724}" type="pres">
      <dgm:prSet presAssocID="{3E205253-8FD1-C34A-9D23-803E5C8B8FCF}" presName="textBox3b" presStyleLbl="revTx" presStyleIdx="1" presStyleCnt="3" custScaleX="161151" custLinFactNeighborX="-603" custLinFactNeighborY="16251">
        <dgm:presLayoutVars>
          <dgm:bulletEnabled val="1"/>
        </dgm:presLayoutVars>
      </dgm:prSet>
      <dgm:spPr/>
    </dgm:pt>
    <dgm:pt modelId="{14FA15E4-5E55-794D-A244-DAE19584E0CB}" type="pres">
      <dgm:prSet presAssocID="{4314CD8E-A568-E34D-9D4C-4BECD3C848A3}" presName="bullet3c" presStyleLbl="node1" presStyleIdx="2" presStyleCnt="3"/>
      <dgm:spPr/>
    </dgm:pt>
    <dgm:pt modelId="{523D0C2E-32F9-B943-A308-16BD219412F2}" type="pres">
      <dgm:prSet presAssocID="{4314CD8E-A568-E34D-9D4C-4BECD3C848A3}" presName="textBox3c" presStyleLbl="revTx" presStyleIdx="2" presStyleCnt="3" custScaleX="179166" custLinFactNeighborX="0" custLinFactNeighborY="10887">
        <dgm:presLayoutVars>
          <dgm:bulletEnabled val="1"/>
        </dgm:presLayoutVars>
      </dgm:prSet>
      <dgm:spPr/>
    </dgm:pt>
  </dgm:ptLst>
  <dgm:cxnLst>
    <dgm:cxn modelId="{03CAED00-E1B8-3442-BFCC-F8AB1174E5B3}" type="presOf" srcId="{4314CD8E-A568-E34D-9D4C-4BECD3C848A3}" destId="{523D0C2E-32F9-B943-A308-16BD219412F2}" srcOrd="0" destOrd="0" presId="urn:microsoft.com/office/officeart/2005/8/layout/arrow2"/>
    <dgm:cxn modelId="{8D9C7C6B-773A-3541-B914-B2A973A2E66D}" type="presOf" srcId="{BC101678-9F02-5A4A-81B5-2AA3D1D65C65}" destId="{77C10144-2A3A-2649-A072-7155DF886CC2}" srcOrd="0" destOrd="0" presId="urn:microsoft.com/office/officeart/2005/8/layout/arrow2"/>
    <dgm:cxn modelId="{4B50867B-ABE9-744A-87D6-5E0982D4A3F5}" srcId="{BC101678-9F02-5A4A-81B5-2AA3D1D65C65}" destId="{3E205253-8FD1-C34A-9D23-803E5C8B8FCF}" srcOrd="1" destOrd="0" parTransId="{5464E543-76FB-9349-8EFC-804F5F3C25ED}" sibTransId="{484AF9B8-D4A0-A747-92D0-723B7F763676}"/>
    <dgm:cxn modelId="{14EE8594-B54B-6F41-B4B7-F5258DC3F141}" srcId="{BC101678-9F02-5A4A-81B5-2AA3D1D65C65}" destId="{F4F0DA41-08A1-D648-BF8B-2D50890FC662}" srcOrd="0" destOrd="0" parTransId="{12735EED-3DD0-3543-8C9A-AC6D8DE7FAA1}" sibTransId="{ACEE11C2-96BD-B347-A95B-4103C0710E8D}"/>
    <dgm:cxn modelId="{77285EA2-95A4-114B-AD4E-152C2D9EA9C2}" srcId="{BC101678-9F02-5A4A-81B5-2AA3D1D65C65}" destId="{4314CD8E-A568-E34D-9D4C-4BECD3C848A3}" srcOrd="2" destOrd="0" parTransId="{BC1C7D3B-CE02-DF4B-BC2D-D25AB1C26B77}" sibTransId="{4BA6EABC-DFA4-984E-92E4-290EAB5D69FF}"/>
    <dgm:cxn modelId="{E76BC8A2-A9B3-DD49-AFE2-93BE87F5A1D7}" type="presOf" srcId="{3E205253-8FD1-C34A-9D23-803E5C8B8FCF}" destId="{424CADC4-4BD3-D34D-A04B-4955A4CBB724}" srcOrd="0" destOrd="0" presId="urn:microsoft.com/office/officeart/2005/8/layout/arrow2"/>
    <dgm:cxn modelId="{9A83AAB7-86D4-6944-9BDA-A9C47D2687FD}" type="presOf" srcId="{F4F0DA41-08A1-D648-BF8B-2D50890FC662}" destId="{D020F36D-37B7-1643-98D2-35C239942F55}" srcOrd="0" destOrd="0" presId="urn:microsoft.com/office/officeart/2005/8/layout/arrow2"/>
    <dgm:cxn modelId="{59FDE01B-CB3A-2B4B-8F7F-A5F76B9087FE}" type="presParOf" srcId="{77C10144-2A3A-2649-A072-7155DF886CC2}" destId="{4DE9DCE1-F953-C54E-B6AE-6142D52855BF}" srcOrd="0" destOrd="0" presId="urn:microsoft.com/office/officeart/2005/8/layout/arrow2"/>
    <dgm:cxn modelId="{F0408388-F248-E342-983B-D51960FAB78C}" type="presParOf" srcId="{77C10144-2A3A-2649-A072-7155DF886CC2}" destId="{DDD5FB27-CFC7-E845-8F77-C3E91A148114}" srcOrd="1" destOrd="0" presId="urn:microsoft.com/office/officeart/2005/8/layout/arrow2"/>
    <dgm:cxn modelId="{827C03C9-B844-C44E-AA78-BE5AECF72CB5}" type="presParOf" srcId="{DDD5FB27-CFC7-E845-8F77-C3E91A148114}" destId="{DE77F151-1D78-4144-B974-8714C2A49722}" srcOrd="0" destOrd="0" presId="urn:microsoft.com/office/officeart/2005/8/layout/arrow2"/>
    <dgm:cxn modelId="{269F34A8-96E5-9A4E-B5C0-1577541FF5CE}" type="presParOf" srcId="{DDD5FB27-CFC7-E845-8F77-C3E91A148114}" destId="{D020F36D-37B7-1643-98D2-35C239942F55}" srcOrd="1" destOrd="0" presId="urn:microsoft.com/office/officeart/2005/8/layout/arrow2"/>
    <dgm:cxn modelId="{D84DBCC8-3146-5442-9FA2-947A1334250E}" type="presParOf" srcId="{DDD5FB27-CFC7-E845-8F77-C3E91A148114}" destId="{3AAE79EA-44CE-7948-B488-47C827AB8085}" srcOrd="2" destOrd="0" presId="urn:microsoft.com/office/officeart/2005/8/layout/arrow2"/>
    <dgm:cxn modelId="{599FD93F-450E-E240-AA0C-B6EB3DB04BBE}" type="presParOf" srcId="{DDD5FB27-CFC7-E845-8F77-C3E91A148114}" destId="{424CADC4-4BD3-D34D-A04B-4955A4CBB724}" srcOrd="3" destOrd="0" presId="urn:microsoft.com/office/officeart/2005/8/layout/arrow2"/>
    <dgm:cxn modelId="{A90F8943-6F6A-0A4C-A341-E015D3B7F7ED}" type="presParOf" srcId="{DDD5FB27-CFC7-E845-8F77-C3E91A148114}" destId="{14FA15E4-5E55-794D-A244-DAE19584E0CB}" srcOrd="4" destOrd="0" presId="urn:microsoft.com/office/officeart/2005/8/layout/arrow2"/>
    <dgm:cxn modelId="{2E58F8B9-6283-654A-A647-64258DB90763}" type="presParOf" srcId="{DDD5FB27-CFC7-E845-8F77-C3E91A148114}" destId="{523D0C2E-32F9-B943-A308-16BD219412F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101678-9F02-5A4A-81B5-2AA3D1D65C65}" type="doc">
      <dgm:prSet loTypeId="urn:microsoft.com/office/officeart/2005/8/layout/arrow2" loCatId="" qsTypeId="urn:microsoft.com/office/officeart/2005/8/quickstyle/simple1" qsCatId="simple" csTypeId="urn:microsoft.com/office/officeart/2005/8/colors/accent3_2" csCatId="accent3" phldr="1"/>
      <dgm:spPr/>
    </dgm:pt>
    <dgm:pt modelId="{F4F0DA41-08A1-D648-BF8B-2D50890FC662}">
      <dgm:prSet phldrT="[Testo]" custT="1"/>
      <dgm:spPr/>
      <dgm:t>
        <a:bodyPr/>
        <a:lstStyle/>
        <a:p>
          <a:r>
            <a:rPr lang="it-IT" sz="1000" b="1" dirty="0"/>
            <a:t>Dati territoriali (dati regionali)</a:t>
          </a:r>
        </a:p>
      </dgm:t>
    </dgm:pt>
    <dgm:pt modelId="{12735EED-3DD0-3543-8C9A-AC6D8DE7FAA1}" type="parTrans" cxnId="{14EE8594-B54B-6F41-B4B7-F5258DC3F141}">
      <dgm:prSet/>
      <dgm:spPr/>
      <dgm:t>
        <a:bodyPr/>
        <a:lstStyle/>
        <a:p>
          <a:endParaRPr lang="it-IT" sz="2000"/>
        </a:p>
      </dgm:t>
    </dgm:pt>
    <dgm:pt modelId="{ACEE11C2-96BD-B347-A95B-4103C0710E8D}" type="sibTrans" cxnId="{14EE8594-B54B-6F41-B4B7-F5258DC3F141}">
      <dgm:prSet/>
      <dgm:spPr/>
      <dgm:t>
        <a:bodyPr/>
        <a:lstStyle/>
        <a:p>
          <a:endParaRPr lang="it-IT" sz="2000"/>
        </a:p>
      </dgm:t>
    </dgm:pt>
    <dgm:pt modelId="{3E205253-8FD1-C34A-9D23-803E5C8B8FCF}">
      <dgm:prSet phldrT="[Testo]" custT="1"/>
      <dgm:spPr/>
      <dgm:t>
        <a:bodyPr/>
        <a:lstStyle/>
        <a:p>
          <a:r>
            <a:rPr lang="it-IT" sz="1000" b="1" dirty="0"/>
            <a:t>Ipotesi di indipendenza e incorrelazione OLS violate</a:t>
          </a:r>
        </a:p>
      </dgm:t>
    </dgm:pt>
    <dgm:pt modelId="{5464E543-76FB-9349-8EFC-804F5F3C25ED}" type="parTrans" cxnId="{4B50867B-ABE9-744A-87D6-5E0982D4A3F5}">
      <dgm:prSet/>
      <dgm:spPr/>
      <dgm:t>
        <a:bodyPr/>
        <a:lstStyle/>
        <a:p>
          <a:endParaRPr lang="it-IT" sz="2000"/>
        </a:p>
      </dgm:t>
    </dgm:pt>
    <dgm:pt modelId="{484AF9B8-D4A0-A747-92D0-723B7F763676}" type="sibTrans" cxnId="{4B50867B-ABE9-744A-87D6-5E0982D4A3F5}">
      <dgm:prSet/>
      <dgm:spPr/>
      <dgm:t>
        <a:bodyPr/>
        <a:lstStyle/>
        <a:p>
          <a:endParaRPr lang="it-IT" sz="2000"/>
        </a:p>
      </dgm:t>
    </dgm:pt>
    <dgm:pt modelId="{4314CD8E-A568-E34D-9D4C-4BECD3C848A3}">
      <dgm:prSet phldrT="[Testo]" custT="1"/>
      <dgm:spPr/>
      <dgm:t>
        <a:bodyPr/>
        <a:lstStyle/>
        <a:p>
          <a:r>
            <a:rPr lang="it-IT" sz="1000" b="1" dirty="0"/>
            <a:t>Uso di modelli spaziali: Spatial Lag e Spatial Error</a:t>
          </a:r>
        </a:p>
      </dgm:t>
    </dgm:pt>
    <dgm:pt modelId="{BC1C7D3B-CE02-DF4B-BC2D-D25AB1C26B77}" type="parTrans" cxnId="{77285EA2-95A4-114B-AD4E-152C2D9EA9C2}">
      <dgm:prSet/>
      <dgm:spPr/>
      <dgm:t>
        <a:bodyPr/>
        <a:lstStyle/>
        <a:p>
          <a:endParaRPr lang="it-IT" sz="2000"/>
        </a:p>
      </dgm:t>
    </dgm:pt>
    <dgm:pt modelId="{4BA6EABC-DFA4-984E-92E4-290EAB5D69FF}" type="sibTrans" cxnId="{77285EA2-95A4-114B-AD4E-152C2D9EA9C2}">
      <dgm:prSet/>
      <dgm:spPr/>
      <dgm:t>
        <a:bodyPr/>
        <a:lstStyle/>
        <a:p>
          <a:endParaRPr lang="it-IT" sz="2000"/>
        </a:p>
      </dgm:t>
    </dgm:pt>
    <dgm:pt modelId="{77C10144-2A3A-2649-A072-7155DF886CC2}" type="pres">
      <dgm:prSet presAssocID="{BC101678-9F02-5A4A-81B5-2AA3D1D65C65}" presName="arrowDiagram" presStyleCnt="0">
        <dgm:presLayoutVars>
          <dgm:chMax val="5"/>
          <dgm:dir/>
          <dgm:resizeHandles val="exact"/>
        </dgm:presLayoutVars>
      </dgm:prSet>
      <dgm:spPr/>
    </dgm:pt>
    <dgm:pt modelId="{4DE9DCE1-F953-C54E-B6AE-6142D52855BF}" type="pres">
      <dgm:prSet presAssocID="{BC101678-9F02-5A4A-81B5-2AA3D1D65C65}" presName="arrow" presStyleLbl="bgShp" presStyleIdx="0" presStyleCnt="1" custLinFactNeighborY="-2133"/>
      <dgm:spPr/>
    </dgm:pt>
    <dgm:pt modelId="{DDD5FB27-CFC7-E845-8F77-C3E91A148114}" type="pres">
      <dgm:prSet presAssocID="{BC101678-9F02-5A4A-81B5-2AA3D1D65C65}" presName="arrowDiagram3" presStyleCnt="0"/>
      <dgm:spPr/>
    </dgm:pt>
    <dgm:pt modelId="{DE77F151-1D78-4144-B974-8714C2A49722}" type="pres">
      <dgm:prSet presAssocID="{F4F0DA41-08A1-D648-BF8B-2D50890FC662}" presName="bullet3a" presStyleLbl="node1" presStyleIdx="0" presStyleCnt="3"/>
      <dgm:spPr/>
    </dgm:pt>
    <dgm:pt modelId="{D020F36D-37B7-1643-98D2-35C239942F55}" type="pres">
      <dgm:prSet presAssocID="{F4F0DA41-08A1-D648-BF8B-2D50890FC662}" presName="textBox3a" presStyleLbl="revTx" presStyleIdx="0" presStyleCnt="3" custLinFactNeighborX="-11084" custLinFactNeighborY="8377">
        <dgm:presLayoutVars>
          <dgm:bulletEnabled val="1"/>
        </dgm:presLayoutVars>
      </dgm:prSet>
      <dgm:spPr/>
    </dgm:pt>
    <dgm:pt modelId="{3AAE79EA-44CE-7948-B488-47C827AB8085}" type="pres">
      <dgm:prSet presAssocID="{3E205253-8FD1-C34A-9D23-803E5C8B8FCF}" presName="bullet3b" presStyleLbl="node1" presStyleIdx="1" presStyleCnt="3"/>
      <dgm:spPr/>
    </dgm:pt>
    <dgm:pt modelId="{424CADC4-4BD3-D34D-A04B-4955A4CBB724}" type="pres">
      <dgm:prSet presAssocID="{3E205253-8FD1-C34A-9D23-803E5C8B8FCF}" presName="textBox3b" presStyleLbl="revTx" presStyleIdx="1" presStyleCnt="3" custScaleX="161151" custLinFactNeighborX="-603" custLinFactNeighborY="16251">
        <dgm:presLayoutVars>
          <dgm:bulletEnabled val="1"/>
        </dgm:presLayoutVars>
      </dgm:prSet>
      <dgm:spPr/>
    </dgm:pt>
    <dgm:pt modelId="{14FA15E4-5E55-794D-A244-DAE19584E0CB}" type="pres">
      <dgm:prSet presAssocID="{4314CD8E-A568-E34D-9D4C-4BECD3C848A3}" presName="bullet3c" presStyleLbl="node1" presStyleIdx="2" presStyleCnt="3"/>
      <dgm:spPr/>
    </dgm:pt>
    <dgm:pt modelId="{523D0C2E-32F9-B943-A308-16BD219412F2}" type="pres">
      <dgm:prSet presAssocID="{4314CD8E-A568-E34D-9D4C-4BECD3C848A3}" presName="textBox3c" presStyleLbl="revTx" presStyleIdx="2" presStyleCnt="3" custScaleX="179166" custLinFactNeighborX="0" custLinFactNeighborY="10887">
        <dgm:presLayoutVars>
          <dgm:bulletEnabled val="1"/>
        </dgm:presLayoutVars>
      </dgm:prSet>
      <dgm:spPr/>
    </dgm:pt>
  </dgm:ptLst>
  <dgm:cxnLst>
    <dgm:cxn modelId="{03CAED00-E1B8-3442-BFCC-F8AB1174E5B3}" type="presOf" srcId="{4314CD8E-A568-E34D-9D4C-4BECD3C848A3}" destId="{523D0C2E-32F9-B943-A308-16BD219412F2}" srcOrd="0" destOrd="0" presId="urn:microsoft.com/office/officeart/2005/8/layout/arrow2"/>
    <dgm:cxn modelId="{8D9C7C6B-773A-3541-B914-B2A973A2E66D}" type="presOf" srcId="{BC101678-9F02-5A4A-81B5-2AA3D1D65C65}" destId="{77C10144-2A3A-2649-A072-7155DF886CC2}" srcOrd="0" destOrd="0" presId="urn:microsoft.com/office/officeart/2005/8/layout/arrow2"/>
    <dgm:cxn modelId="{4B50867B-ABE9-744A-87D6-5E0982D4A3F5}" srcId="{BC101678-9F02-5A4A-81B5-2AA3D1D65C65}" destId="{3E205253-8FD1-C34A-9D23-803E5C8B8FCF}" srcOrd="1" destOrd="0" parTransId="{5464E543-76FB-9349-8EFC-804F5F3C25ED}" sibTransId="{484AF9B8-D4A0-A747-92D0-723B7F763676}"/>
    <dgm:cxn modelId="{14EE8594-B54B-6F41-B4B7-F5258DC3F141}" srcId="{BC101678-9F02-5A4A-81B5-2AA3D1D65C65}" destId="{F4F0DA41-08A1-D648-BF8B-2D50890FC662}" srcOrd="0" destOrd="0" parTransId="{12735EED-3DD0-3543-8C9A-AC6D8DE7FAA1}" sibTransId="{ACEE11C2-96BD-B347-A95B-4103C0710E8D}"/>
    <dgm:cxn modelId="{77285EA2-95A4-114B-AD4E-152C2D9EA9C2}" srcId="{BC101678-9F02-5A4A-81B5-2AA3D1D65C65}" destId="{4314CD8E-A568-E34D-9D4C-4BECD3C848A3}" srcOrd="2" destOrd="0" parTransId="{BC1C7D3B-CE02-DF4B-BC2D-D25AB1C26B77}" sibTransId="{4BA6EABC-DFA4-984E-92E4-290EAB5D69FF}"/>
    <dgm:cxn modelId="{E76BC8A2-A9B3-DD49-AFE2-93BE87F5A1D7}" type="presOf" srcId="{3E205253-8FD1-C34A-9D23-803E5C8B8FCF}" destId="{424CADC4-4BD3-D34D-A04B-4955A4CBB724}" srcOrd="0" destOrd="0" presId="urn:microsoft.com/office/officeart/2005/8/layout/arrow2"/>
    <dgm:cxn modelId="{9A83AAB7-86D4-6944-9BDA-A9C47D2687FD}" type="presOf" srcId="{F4F0DA41-08A1-D648-BF8B-2D50890FC662}" destId="{D020F36D-37B7-1643-98D2-35C239942F55}" srcOrd="0" destOrd="0" presId="urn:microsoft.com/office/officeart/2005/8/layout/arrow2"/>
    <dgm:cxn modelId="{59FDE01B-CB3A-2B4B-8F7F-A5F76B9087FE}" type="presParOf" srcId="{77C10144-2A3A-2649-A072-7155DF886CC2}" destId="{4DE9DCE1-F953-C54E-B6AE-6142D52855BF}" srcOrd="0" destOrd="0" presId="urn:microsoft.com/office/officeart/2005/8/layout/arrow2"/>
    <dgm:cxn modelId="{F0408388-F248-E342-983B-D51960FAB78C}" type="presParOf" srcId="{77C10144-2A3A-2649-A072-7155DF886CC2}" destId="{DDD5FB27-CFC7-E845-8F77-C3E91A148114}" srcOrd="1" destOrd="0" presId="urn:microsoft.com/office/officeart/2005/8/layout/arrow2"/>
    <dgm:cxn modelId="{827C03C9-B844-C44E-AA78-BE5AECF72CB5}" type="presParOf" srcId="{DDD5FB27-CFC7-E845-8F77-C3E91A148114}" destId="{DE77F151-1D78-4144-B974-8714C2A49722}" srcOrd="0" destOrd="0" presId="urn:microsoft.com/office/officeart/2005/8/layout/arrow2"/>
    <dgm:cxn modelId="{269F34A8-96E5-9A4E-B5C0-1577541FF5CE}" type="presParOf" srcId="{DDD5FB27-CFC7-E845-8F77-C3E91A148114}" destId="{D020F36D-37B7-1643-98D2-35C239942F55}" srcOrd="1" destOrd="0" presId="urn:microsoft.com/office/officeart/2005/8/layout/arrow2"/>
    <dgm:cxn modelId="{D84DBCC8-3146-5442-9FA2-947A1334250E}" type="presParOf" srcId="{DDD5FB27-CFC7-E845-8F77-C3E91A148114}" destId="{3AAE79EA-44CE-7948-B488-47C827AB8085}" srcOrd="2" destOrd="0" presId="urn:microsoft.com/office/officeart/2005/8/layout/arrow2"/>
    <dgm:cxn modelId="{599FD93F-450E-E240-AA0C-B6EB3DB04BBE}" type="presParOf" srcId="{DDD5FB27-CFC7-E845-8F77-C3E91A148114}" destId="{424CADC4-4BD3-D34D-A04B-4955A4CBB724}" srcOrd="3" destOrd="0" presId="urn:microsoft.com/office/officeart/2005/8/layout/arrow2"/>
    <dgm:cxn modelId="{A90F8943-6F6A-0A4C-A341-E015D3B7F7ED}" type="presParOf" srcId="{DDD5FB27-CFC7-E845-8F77-C3E91A148114}" destId="{14FA15E4-5E55-794D-A244-DAE19584E0CB}" srcOrd="4" destOrd="0" presId="urn:microsoft.com/office/officeart/2005/8/layout/arrow2"/>
    <dgm:cxn modelId="{2E58F8B9-6283-654A-A647-64258DB90763}" type="presParOf" srcId="{DDD5FB27-CFC7-E845-8F77-C3E91A148114}" destId="{523D0C2E-32F9-B943-A308-16BD219412F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9DCE1-F953-C54E-B6AE-6142D52855BF}">
      <dsp:nvSpPr>
        <dsp:cNvPr id="0" name=""/>
        <dsp:cNvSpPr/>
      </dsp:nvSpPr>
      <dsp:spPr>
        <a:xfrm>
          <a:off x="0" y="470098"/>
          <a:ext cx="4396816" cy="274801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7F151-1D78-4144-B974-8714C2A49722}">
      <dsp:nvSpPr>
        <dsp:cNvPr id="0" name=""/>
        <dsp:cNvSpPr/>
      </dsp:nvSpPr>
      <dsp:spPr>
        <a:xfrm>
          <a:off x="558395" y="2425390"/>
          <a:ext cx="114317" cy="11431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0F36D-37B7-1643-98D2-35C239942F55}">
      <dsp:nvSpPr>
        <dsp:cNvPr id="0" name=""/>
        <dsp:cNvSpPr/>
      </dsp:nvSpPr>
      <dsp:spPr>
        <a:xfrm>
          <a:off x="502003" y="2549076"/>
          <a:ext cx="1024458" cy="7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74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Dati territoriali (dati regionali)</a:t>
          </a:r>
        </a:p>
      </dsp:txBody>
      <dsp:txXfrm>
        <a:off x="502003" y="2549076"/>
        <a:ext cx="1024458" cy="794174"/>
      </dsp:txXfrm>
    </dsp:sp>
    <dsp:sp modelId="{3AAE79EA-44CE-7948-B488-47C827AB8085}">
      <dsp:nvSpPr>
        <dsp:cNvPr id="0" name=""/>
        <dsp:cNvSpPr/>
      </dsp:nvSpPr>
      <dsp:spPr>
        <a:xfrm>
          <a:off x="1567464" y="1678480"/>
          <a:ext cx="206650" cy="2066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CADC4-4BD3-D34D-A04B-4955A4CBB724}">
      <dsp:nvSpPr>
        <dsp:cNvPr id="0" name=""/>
        <dsp:cNvSpPr/>
      </dsp:nvSpPr>
      <dsp:spPr>
        <a:xfrm>
          <a:off x="1341783" y="2024745"/>
          <a:ext cx="1700523" cy="1494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00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Ipotesi di indipendenza e incorrelazione OLS violate</a:t>
          </a:r>
        </a:p>
      </dsp:txBody>
      <dsp:txXfrm>
        <a:off x="1341783" y="2024745"/>
        <a:ext cx="1700523" cy="1494917"/>
      </dsp:txXfrm>
    </dsp:sp>
    <dsp:sp modelId="{14FA15E4-5E55-794D-A244-DAE19584E0CB}">
      <dsp:nvSpPr>
        <dsp:cNvPr id="0" name=""/>
        <dsp:cNvSpPr/>
      </dsp:nvSpPr>
      <dsp:spPr>
        <a:xfrm>
          <a:off x="2780986" y="1223960"/>
          <a:ext cx="285793" cy="2857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D0C2E-32F9-B943-A308-16BD219412F2}">
      <dsp:nvSpPr>
        <dsp:cNvPr id="0" name=""/>
        <dsp:cNvSpPr/>
      </dsp:nvSpPr>
      <dsp:spPr>
        <a:xfrm>
          <a:off x="2506188" y="1574783"/>
          <a:ext cx="1890623" cy="1909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6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Uso di modelli spaziali: Spatial Lag e Spatial Error</a:t>
          </a:r>
        </a:p>
      </dsp:txBody>
      <dsp:txXfrm>
        <a:off x="2506188" y="1574783"/>
        <a:ext cx="1890623" cy="1909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9DCE1-F953-C54E-B6AE-6142D52855BF}">
      <dsp:nvSpPr>
        <dsp:cNvPr id="0" name=""/>
        <dsp:cNvSpPr/>
      </dsp:nvSpPr>
      <dsp:spPr>
        <a:xfrm>
          <a:off x="0" y="470098"/>
          <a:ext cx="4396816" cy="274801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7F151-1D78-4144-B974-8714C2A49722}">
      <dsp:nvSpPr>
        <dsp:cNvPr id="0" name=""/>
        <dsp:cNvSpPr/>
      </dsp:nvSpPr>
      <dsp:spPr>
        <a:xfrm>
          <a:off x="558395" y="2425390"/>
          <a:ext cx="114317" cy="11431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0F36D-37B7-1643-98D2-35C239942F55}">
      <dsp:nvSpPr>
        <dsp:cNvPr id="0" name=""/>
        <dsp:cNvSpPr/>
      </dsp:nvSpPr>
      <dsp:spPr>
        <a:xfrm>
          <a:off x="502003" y="2549076"/>
          <a:ext cx="1024458" cy="7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74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Dati territoriali (dati regionali)</a:t>
          </a:r>
        </a:p>
      </dsp:txBody>
      <dsp:txXfrm>
        <a:off x="502003" y="2549076"/>
        <a:ext cx="1024458" cy="794174"/>
      </dsp:txXfrm>
    </dsp:sp>
    <dsp:sp modelId="{3AAE79EA-44CE-7948-B488-47C827AB8085}">
      <dsp:nvSpPr>
        <dsp:cNvPr id="0" name=""/>
        <dsp:cNvSpPr/>
      </dsp:nvSpPr>
      <dsp:spPr>
        <a:xfrm>
          <a:off x="1567464" y="1678480"/>
          <a:ext cx="206650" cy="2066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CADC4-4BD3-D34D-A04B-4955A4CBB724}">
      <dsp:nvSpPr>
        <dsp:cNvPr id="0" name=""/>
        <dsp:cNvSpPr/>
      </dsp:nvSpPr>
      <dsp:spPr>
        <a:xfrm>
          <a:off x="1341783" y="2024745"/>
          <a:ext cx="1700523" cy="1494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00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Ipotesi di indipendenza e incorrelazione OLS violate</a:t>
          </a:r>
        </a:p>
      </dsp:txBody>
      <dsp:txXfrm>
        <a:off x="1341783" y="2024745"/>
        <a:ext cx="1700523" cy="1494917"/>
      </dsp:txXfrm>
    </dsp:sp>
    <dsp:sp modelId="{14FA15E4-5E55-794D-A244-DAE19584E0CB}">
      <dsp:nvSpPr>
        <dsp:cNvPr id="0" name=""/>
        <dsp:cNvSpPr/>
      </dsp:nvSpPr>
      <dsp:spPr>
        <a:xfrm>
          <a:off x="2780986" y="1223960"/>
          <a:ext cx="285793" cy="2857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D0C2E-32F9-B943-A308-16BD219412F2}">
      <dsp:nvSpPr>
        <dsp:cNvPr id="0" name=""/>
        <dsp:cNvSpPr/>
      </dsp:nvSpPr>
      <dsp:spPr>
        <a:xfrm>
          <a:off x="2506188" y="1574783"/>
          <a:ext cx="1890623" cy="1909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6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Uso di modelli spaziali: Spatial Lag e Spatial Error</a:t>
          </a:r>
        </a:p>
      </dsp:txBody>
      <dsp:txXfrm>
        <a:off x="2506188" y="1574783"/>
        <a:ext cx="1890623" cy="1909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9DCE1-F953-C54E-B6AE-6142D52855BF}">
      <dsp:nvSpPr>
        <dsp:cNvPr id="0" name=""/>
        <dsp:cNvSpPr/>
      </dsp:nvSpPr>
      <dsp:spPr>
        <a:xfrm>
          <a:off x="0" y="470098"/>
          <a:ext cx="4396816" cy="274801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7F151-1D78-4144-B974-8714C2A49722}">
      <dsp:nvSpPr>
        <dsp:cNvPr id="0" name=""/>
        <dsp:cNvSpPr/>
      </dsp:nvSpPr>
      <dsp:spPr>
        <a:xfrm>
          <a:off x="558395" y="2425390"/>
          <a:ext cx="114317" cy="11431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0F36D-37B7-1643-98D2-35C239942F55}">
      <dsp:nvSpPr>
        <dsp:cNvPr id="0" name=""/>
        <dsp:cNvSpPr/>
      </dsp:nvSpPr>
      <dsp:spPr>
        <a:xfrm>
          <a:off x="502003" y="2549076"/>
          <a:ext cx="1024458" cy="7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74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Dati territoriali (dati regionali)</a:t>
          </a:r>
        </a:p>
      </dsp:txBody>
      <dsp:txXfrm>
        <a:off x="502003" y="2549076"/>
        <a:ext cx="1024458" cy="794174"/>
      </dsp:txXfrm>
    </dsp:sp>
    <dsp:sp modelId="{3AAE79EA-44CE-7948-B488-47C827AB8085}">
      <dsp:nvSpPr>
        <dsp:cNvPr id="0" name=""/>
        <dsp:cNvSpPr/>
      </dsp:nvSpPr>
      <dsp:spPr>
        <a:xfrm>
          <a:off x="1567464" y="1678480"/>
          <a:ext cx="206650" cy="2066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CADC4-4BD3-D34D-A04B-4955A4CBB724}">
      <dsp:nvSpPr>
        <dsp:cNvPr id="0" name=""/>
        <dsp:cNvSpPr/>
      </dsp:nvSpPr>
      <dsp:spPr>
        <a:xfrm>
          <a:off x="1341783" y="2024745"/>
          <a:ext cx="1700523" cy="1494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00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Ipotesi di indipendenza e incorrelazione OLS violate</a:t>
          </a:r>
        </a:p>
      </dsp:txBody>
      <dsp:txXfrm>
        <a:off x="1341783" y="2024745"/>
        <a:ext cx="1700523" cy="1494917"/>
      </dsp:txXfrm>
    </dsp:sp>
    <dsp:sp modelId="{14FA15E4-5E55-794D-A244-DAE19584E0CB}">
      <dsp:nvSpPr>
        <dsp:cNvPr id="0" name=""/>
        <dsp:cNvSpPr/>
      </dsp:nvSpPr>
      <dsp:spPr>
        <a:xfrm>
          <a:off x="2780986" y="1223960"/>
          <a:ext cx="285793" cy="2857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D0C2E-32F9-B943-A308-16BD219412F2}">
      <dsp:nvSpPr>
        <dsp:cNvPr id="0" name=""/>
        <dsp:cNvSpPr/>
      </dsp:nvSpPr>
      <dsp:spPr>
        <a:xfrm>
          <a:off x="2506188" y="1574783"/>
          <a:ext cx="1890623" cy="1909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6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Uso di modelli spaziali: Spatial Lag e Spatial Error</a:t>
          </a:r>
        </a:p>
      </dsp:txBody>
      <dsp:txXfrm>
        <a:off x="2506188" y="1574783"/>
        <a:ext cx="1890623" cy="1909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9DCE1-F953-C54E-B6AE-6142D52855BF}">
      <dsp:nvSpPr>
        <dsp:cNvPr id="0" name=""/>
        <dsp:cNvSpPr/>
      </dsp:nvSpPr>
      <dsp:spPr>
        <a:xfrm>
          <a:off x="0" y="470098"/>
          <a:ext cx="4396816" cy="274801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7F151-1D78-4144-B974-8714C2A49722}">
      <dsp:nvSpPr>
        <dsp:cNvPr id="0" name=""/>
        <dsp:cNvSpPr/>
      </dsp:nvSpPr>
      <dsp:spPr>
        <a:xfrm>
          <a:off x="558395" y="2425390"/>
          <a:ext cx="114317" cy="11431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0F36D-37B7-1643-98D2-35C239942F55}">
      <dsp:nvSpPr>
        <dsp:cNvPr id="0" name=""/>
        <dsp:cNvSpPr/>
      </dsp:nvSpPr>
      <dsp:spPr>
        <a:xfrm>
          <a:off x="502003" y="2549076"/>
          <a:ext cx="1024458" cy="7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74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Dati territoriali (dati regionali)</a:t>
          </a:r>
        </a:p>
      </dsp:txBody>
      <dsp:txXfrm>
        <a:off x="502003" y="2549076"/>
        <a:ext cx="1024458" cy="794174"/>
      </dsp:txXfrm>
    </dsp:sp>
    <dsp:sp modelId="{3AAE79EA-44CE-7948-B488-47C827AB8085}">
      <dsp:nvSpPr>
        <dsp:cNvPr id="0" name=""/>
        <dsp:cNvSpPr/>
      </dsp:nvSpPr>
      <dsp:spPr>
        <a:xfrm>
          <a:off x="1567464" y="1678480"/>
          <a:ext cx="206650" cy="2066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CADC4-4BD3-D34D-A04B-4955A4CBB724}">
      <dsp:nvSpPr>
        <dsp:cNvPr id="0" name=""/>
        <dsp:cNvSpPr/>
      </dsp:nvSpPr>
      <dsp:spPr>
        <a:xfrm>
          <a:off x="1341783" y="2024745"/>
          <a:ext cx="1700523" cy="1494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00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Ipotesi di indipendenza e incorrelazione OLS violate</a:t>
          </a:r>
        </a:p>
      </dsp:txBody>
      <dsp:txXfrm>
        <a:off x="1341783" y="2024745"/>
        <a:ext cx="1700523" cy="1494917"/>
      </dsp:txXfrm>
    </dsp:sp>
    <dsp:sp modelId="{14FA15E4-5E55-794D-A244-DAE19584E0CB}">
      <dsp:nvSpPr>
        <dsp:cNvPr id="0" name=""/>
        <dsp:cNvSpPr/>
      </dsp:nvSpPr>
      <dsp:spPr>
        <a:xfrm>
          <a:off x="2780986" y="1223960"/>
          <a:ext cx="285793" cy="2857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D0C2E-32F9-B943-A308-16BD219412F2}">
      <dsp:nvSpPr>
        <dsp:cNvPr id="0" name=""/>
        <dsp:cNvSpPr/>
      </dsp:nvSpPr>
      <dsp:spPr>
        <a:xfrm>
          <a:off x="2506188" y="1574783"/>
          <a:ext cx="1890623" cy="1909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6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Uso di modelli spaziali: Spatial Lag e Spatial Error</a:t>
          </a:r>
        </a:p>
      </dsp:txBody>
      <dsp:txXfrm>
        <a:off x="2506188" y="1574783"/>
        <a:ext cx="1890623" cy="1909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94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55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6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01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02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2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28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0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85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1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‹N›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22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at.it/it/archivio/26931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7EB1D3-ECF0-BDB8-3A20-0F0E29CA90BF}"/>
              </a:ext>
            </a:extLst>
          </p:cNvPr>
          <p:cNvSpPr txBox="1"/>
          <p:nvPr/>
        </p:nvSpPr>
        <p:spPr>
          <a:xfrm>
            <a:off x="185195" y="470890"/>
            <a:ext cx="1171358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</a:rPr>
              <a:t>Dopo aver scaricato l’appendice statistica del RAPPORTO BES al link:</a:t>
            </a:r>
          </a:p>
          <a:p>
            <a:r>
              <a:rPr lang="it-IT" sz="1800" dirty="0">
                <a:effectLst/>
                <a:hlinkClick r:id="rId2"/>
              </a:rPr>
              <a:t>https://www.istat.it/it/archivio/269316</a:t>
            </a:r>
            <a:r>
              <a:rPr lang="it-IT" sz="1800" dirty="0">
                <a:effectLst/>
              </a:rPr>
              <a:t> </a:t>
            </a:r>
          </a:p>
          <a:p>
            <a:endParaRPr lang="it-IT" sz="1800" dirty="0">
              <a:effectLst/>
            </a:endParaRPr>
          </a:p>
          <a:p>
            <a:pPr marL="342900" indent="-342900">
              <a:buAutoNum type="arabicParenR"/>
            </a:pPr>
            <a:r>
              <a:rPr lang="it-IT" sz="1800" dirty="0">
                <a:effectLst/>
              </a:rPr>
              <a:t>Osservare la variabilità spaziale del </a:t>
            </a:r>
            <a:r>
              <a:rPr lang="it-IT" sz="1800" b="1" dirty="0">
                <a:effectLst/>
              </a:rPr>
              <a:t>Conferimento dei rifiuti urbani in discarica</a:t>
            </a:r>
            <a:r>
              <a:rPr lang="it-IT" sz="1800" dirty="0">
                <a:effectLst/>
              </a:rPr>
              <a:t> per gli anni 2004, 2012 e 2020. </a:t>
            </a:r>
          </a:p>
          <a:p>
            <a:pPr marL="342900" indent="-342900">
              <a:buAutoNum type="arabicParenR"/>
            </a:pPr>
            <a:r>
              <a:rPr lang="it-IT" sz="1800" dirty="0">
                <a:effectLst/>
              </a:rPr>
              <a:t>Valutare la presenza di </a:t>
            </a:r>
            <a:r>
              <a:rPr lang="it-IT" sz="1800" b="1" dirty="0">
                <a:effectLst/>
              </a:rPr>
              <a:t>autocorrelazione spaziale </a:t>
            </a:r>
            <a:r>
              <a:rPr lang="it-IT" sz="1800" dirty="0">
                <a:effectLst/>
              </a:rPr>
              <a:t>e </a:t>
            </a:r>
            <a:r>
              <a:rPr lang="it-IT" sz="1800" b="1" dirty="0">
                <a:effectLst/>
              </a:rPr>
              <a:t>la sua persistenza</a:t>
            </a:r>
            <a:r>
              <a:rPr lang="it-IT" sz="1800" dirty="0">
                <a:effectLst/>
              </a:rPr>
              <a:t> nel tempo utilizzando </a:t>
            </a:r>
            <a:r>
              <a:rPr lang="it-IT" dirty="0"/>
              <a:t>l’indice di Moran globale e locale (LISA).</a:t>
            </a:r>
          </a:p>
          <a:p>
            <a:pPr marL="342900" indent="-342900">
              <a:buAutoNum type="arabicParenR"/>
            </a:pPr>
            <a:r>
              <a:rPr lang="it-IT" sz="1800" dirty="0">
                <a:effectLst/>
              </a:rPr>
              <a:t>Verificare, se esiste, una </a:t>
            </a:r>
            <a:r>
              <a:rPr lang="it-IT" sz="1800" b="1" dirty="0">
                <a:effectLst/>
              </a:rPr>
              <a:t>relazione empirica </a:t>
            </a:r>
            <a:r>
              <a:rPr lang="it-IT" sz="1800" dirty="0">
                <a:effectLst/>
              </a:rPr>
              <a:t>tra il precedente Indicatore e la </a:t>
            </a:r>
            <a:r>
              <a:rPr lang="it-IT" sz="1800" b="1" dirty="0">
                <a:effectLst/>
              </a:rPr>
              <a:t>distribuzione regionale del Servizio di raccolta differenziata dei rifiuti urbani </a:t>
            </a:r>
            <a:r>
              <a:rPr lang="it-IT" sz="1800" dirty="0">
                <a:effectLst/>
              </a:rPr>
              <a:t>per il 2016 e 2020 utilizzando i modelli di regressione spaziale disponibili in </a:t>
            </a:r>
            <a:r>
              <a:rPr lang="it-IT" sz="1800" b="1" dirty="0">
                <a:effectLst/>
              </a:rPr>
              <a:t>GEODA.</a:t>
            </a:r>
            <a:br>
              <a:rPr lang="it-IT" sz="1800" dirty="0">
                <a:effectLst/>
              </a:rPr>
            </a:br>
            <a:br>
              <a:rPr lang="it-IT" sz="1800" dirty="0">
                <a:effectLst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85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7CAB524-FE65-E375-DACB-03AA807A3B3D}"/>
              </a:ext>
            </a:extLst>
          </p:cNvPr>
          <p:cNvSpPr txBox="1"/>
          <p:nvPr/>
        </p:nvSpPr>
        <p:spPr>
          <a:xfrm>
            <a:off x="-316534" y="1889418"/>
            <a:ext cx="4736134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9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conferimento dei rifiuti urbani in discarica</a:t>
            </a:r>
            <a:r>
              <a:rPr lang="it-IT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uno dei 21 indicatori appartenenti al </a:t>
            </a:r>
            <a:r>
              <a:rPr lang="it-IT" sz="19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dominio AMBIENTE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it-IT" sz="19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rapporto BES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definito come: </a:t>
            </a:r>
            <a:b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Percentuale dei rifiuti urbani conferiti in discarica sul totale dei rifiuti urbani prodotti.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44C4AB-0A8E-8C86-B264-75AB4DB4584F}"/>
              </a:ext>
            </a:extLst>
          </p:cNvPr>
          <p:cNvSpPr txBox="1"/>
          <p:nvPr/>
        </p:nvSpPr>
        <p:spPr>
          <a:xfrm>
            <a:off x="7391513" y="568519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2004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6954C03-93F4-9677-85BA-BC1152132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809" y="945688"/>
            <a:ext cx="6710502" cy="533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20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7CAB524-FE65-E375-DACB-03AA807A3B3D}"/>
              </a:ext>
            </a:extLst>
          </p:cNvPr>
          <p:cNvSpPr txBox="1"/>
          <p:nvPr/>
        </p:nvSpPr>
        <p:spPr>
          <a:xfrm>
            <a:off x="-316534" y="2120911"/>
            <a:ext cx="4736134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9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conferimento dei rifiuti urbani in discarica</a:t>
            </a:r>
            <a:r>
              <a:rPr lang="it-IT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uno dei 21 indicatori appartenenti al </a:t>
            </a:r>
            <a:r>
              <a:rPr lang="it-IT" sz="19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dominio AMBIENTE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it-IT" sz="19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rapporto BES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definito come: </a:t>
            </a:r>
            <a:b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Percentuale dei rifiuti urbani conferiti in discarica sul totale dei rifiuti urbani prodotti.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44C4AB-0A8E-8C86-B264-75AB4DB4584F}"/>
              </a:ext>
            </a:extLst>
          </p:cNvPr>
          <p:cNvSpPr txBox="1"/>
          <p:nvPr/>
        </p:nvSpPr>
        <p:spPr>
          <a:xfrm>
            <a:off x="7391513" y="568519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2012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9DA1BC9-F3A9-B109-72FF-BA2E16DE0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809" y="945688"/>
            <a:ext cx="6710502" cy="533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9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7CAB524-FE65-E375-DACB-03AA807A3B3D}"/>
              </a:ext>
            </a:extLst>
          </p:cNvPr>
          <p:cNvSpPr txBox="1"/>
          <p:nvPr/>
        </p:nvSpPr>
        <p:spPr>
          <a:xfrm>
            <a:off x="-316534" y="2167210"/>
            <a:ext cx="4736134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9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conferimento dei rifiuti urbani in discarica</a:t>
            </a:r>
            <a:r>
              <a:rPr lang="it-IT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uno dei 21 indicatori appartenenti al </a:t>
            </a:r>
            <a:r>
              <a:rPr lang="it-IT" sz="19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dominio AMBIENTE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it-IT" sz="19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rapporto BES </a:t>
            </a:r>
            <a: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definito come: </a:t>
            </a:r>
            <a:br>
              <a:rPr lang="it-I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Percentuale dei rifiuti urbani conferiti in discarica sul totale dei rifiuti urbani prodotti.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44C4AB-0A8E-8C86-B264-75AB4DB4584F}"/>
              </a:ext>
            </a:extLst>
          </p:cNvPr>
          <p:cNvSpPr txBox="1"/>
          <p:nvPr/>
        </p:nvSpPr>
        <p:spPr>
          <a:xfrm>
            <a:off x="7391513" y="568519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2020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0F96B82-D561-B79E-015A-5A04122C2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809" y="945688"/>
            <a:ext cx="6710502" cy="533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9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54031AED-BC27-5671-C21E-01B4AC40A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1919021"/>
              </p:ext>
            </p:extLst>
          </p:nvPr>
        </p:nvGraphicFramePr>
        <p:xfrm>
          <a:off x="-29918" y="1526281"/>
          <a:ext cx="4396816" cy="380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F0165B5-5DC9-327C-6620-DDE69B71E102}"/>
              </a:ext>
            </a:extLst>
          </p:cNvPr>
          <p:cNvSpPr txBox="1"/>
          <p:nvPr/>
        </p:nvSpPr>
        <p:spPr>
          <a:xfrm>
            <a:off x="5773728" y="66032"/>
            <a:ext cx="431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2016 SPATIAL LAG MODEL</a:t>
            </a:r>
          </a:p>
        </p:txBody>
      </p:sp>
      <p:pic>
        <p:nvPicPr>
          <p:cNvPr id="2" name="Immagine 1" descr="Immagine che contiene testo, ricevuta, screenshot&#10;&#10;Descrizione generata automaticamente">
            <a:extLst>
              <a:ext uri="{FF2B5EF4-FFF2-40B4-BE49-F238E27FC236}">
                <a16:creationId xmlns:a16="http://schemas.microsoft.com/office/drawing/2014/main" id="{570DE986-80A3-96B4-E5C8-A5571C3B53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3754" y="655284"/>
            <a:ext cx="7160669" cy="5370503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865DD6AF-DBDD-9529-14FE-FD6F50577AA0}"/>
              </a:ext>
            </a:extLst>
          </p:cNvPr>
          <p:cNvSpPr/>
          <p:nvPr/>
        </p:nvSpPr>
        <p:spPr>
          <a:xfrm>
            <a:off x="5513841" y="3681047"/>
            <a:ext cx="5111262" cy="17584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09D7AF0D-161A-D9F6-02F4-A181384D8003}"/>
              </a:ext>
            </a:extLst>
          </p:cNvPr>
          <p:cNvSpPr/>
          <p:nvPr/>
        </p:nvSpPr>
        <p:spPr>
          <a:xfrm>
            <a:off x="6588369" y="3681047"/>
            <a:ext cx="855785" cy="17584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15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54031AED-BC27-5671-C21E-01B4AC40A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6712475"/>
              </p:ext>
            </p:extLst>
          </p:nvPr>
        </p:nvGraphicFramePr>
        <p:xfrm>
          <a:off x="116571" y="1158720"/>
          <a:ext cx="4396816" cy="380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F0165B5-5DC9-327C-6620-DDE69B71E102}"/>
              </a:ext>
            </a:extLst>
          </p:cNvPr>
          <p:cNvSpPr txBox="1"/>
          <p:nvPr/>
        </p:nvSpPr>
        <p:spPr>
          <a:xfrm>
            <a:off x="5773728" y="66032"/>
            <a:ext cx="4788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2016 SPATIAL ERROR MODEL</a:t>
            </a:r>
          </a:p>
        </p:txBody>
      </p:sp>
      <p:pic>
        <p:nvPicPr>
          <p:cNvPr id="2" name="Immagine 1" descr="Immagine che contiene tavolo&#10;&#10;Descrizione generata automaticamente">
            <a:extLst>
              <a:ext uri="{FF2B5EF4-FFF2-40B4-BE49-F238E27FC236}">
                <a16:creationId xmlns:a16="http://schemas.microsoft.com/office/drawing/2014/main" id="{82C18128-2B24-0BFD-97BA-810D3559FF0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26" t="1625"/>
          <a:stretch/>
        </p:blipFill>
        <p:spPr>
          <a:xfrm>
            <a:off x="4607172" y="769812"/>
            <a:ext cx="7007343" cy="5513706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BC0EB1C6-02E9-014A-2319-EE12D00ACC32}"/>
              </a:ext>
            </a:extLst>
          </p:cNvPr>
          <p:cNvSpPr/>
          <p:nvPr/>
        </p:nvSpPr>
        <p:spPr>
          <a:xfrm>
            <a:off x="5291102" y="3764685"/>
            <a:ext cx="5177605" cy="26803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2AB3089D-4E58-330B-57BA-40E24CFE81DE}"/>
              </a:ext>
            </a:extLst>
          </p:cNvPr>
          <p:cNvSpPr/>
          <p:nvPr/>
        </p:nvSpPr>
        <p:spPr>
          <a:xfrm>
            <a:off x="6365019" y="3722858"/>
            <a:ext cx="855785" cy="17584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01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54031AED-BC27-5671-C21E-01B4AC40A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586703"/>
              </p:ext>
            </p:extLst>
          </p:nvPr>
        </p:nvGraphicFramePr>
        <p:xfrm>
          <a:off x="22784" y="1143001"/>
          <a:ext cx="4396816" cy="380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F0165B5-5DC9-327C-6620-DDE69B71E102}"/>
              </a:ext>
            </a:extLst>
          </p:cNvPr>
          <p:cNvSpPr txBox="1"/>
          <p:nvPr/>
        </p:nvSpPr>
        <p:spPr>
          <a:xfrm>
            <a:off x="5773728" y="66032"/>
            <a:ext cx="431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2020 SPATIAL LAG MODEL</a:t>
            </a:r>
          </a:p>
        </p:txBody>
      </p:sp>
      <p:pic>
        <p:nvPicPr>
          <p:cNvPr id="2" name="Immagine 1" descr="Immagine che contiene testo, ricevuta, screenshot&#10;&#10;Descrizione generata automaticamente">
            <a:extLst>
              <a:ext uri="{FF2B5EF4-FFF2-40B4-BE49-F238E27FC236}">
                <a16:creationId xmlns:a16="http://schemas.microsoft.com/office/drawing/2014/main" id="{AC669486-7250-941B-4C0A-AE4996F3D14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3867" b="3211"/>
          <a:stretch/>
        </p:blipFill>
        <p:spPr>
          <a:xfrm>
            <a:off x="4635869" y="742211"/>
            <a:ext cx="6375416" cy="540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95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54031AED-BC27-5671-C21E-01B4AC40A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509289"/>
              </p:ext>
            </p:extLst>
          </p:nvPr>
        </p:nvGraphicFramePr>
        <p:xfrm>
          <a:off x="22784" y="1239041"/>
          <a:ext cx="4396816" cy="380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F0165B5-5DC9-327C-6620-DDE69B71E102}"/>
              </a:ext>
            </a:extLst>
          </p:cNvPr>
          <p:cNvSpPr txBox="1"/>
          <p:nvPr/>
        </p:nvSpPr>
        <p:spPr>
          <a:xfrm>
            <a:off x="5773728" y="66032"/>
            <a:ext cx="4788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2020 SPATIAL ERROR MODEL</a:t>
            </a:r>
          </a:p>
        </p:txBody>
      </p:sp>
      <p:pic>
        <p:nvPicPr>
          <p:cNvPr id="2" name="Immagine 1" descr="Immagine che contiene tavolo&#10;&#10;Descrizione generata automaticamente">
            <a:extLst>
              <a:ext uri="{FF2B5EF4-FFF2-40B4-BE49-F238E27FC236}">
                <a16:creationId xmlns:a16="http://schemas.microsoft.com/office/drawing/2014/main" id="{B47B782E-4B5D-60D4-9B9A-FC72E73156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960" y="689289"/>
            <a:ext cx="7058351" cy="5492314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8BEA0E15-8D22-2A76-6674-01133A29E67F}"/>
              </a:ext>
            </a:extLst>
          </p:cNvPr>
          <p:cNvSpPr/>
          <p:nvPr/>
        </p:nvSpPr>
        <p:spPr>
          <a:xfrm>
            <a:off x="5272901" y="3692769"/>
            <a:ext cx="5288933" cy="36341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178148A7-24CA-DE68-1085-6116DE29BD4F}"/>
              </a:ext>
            </a:extLst>
          </p:cNvPr>
          <p:cNvSpPr/>
          <p:nvPr/>
        </p:nvSpPr>
        <p:spPr>
          <a:xfrm>
            <a:off x="6388350" y="3689788"/>
            <a:ext cx="855785" cy="17584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707814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Personalizzati 24">
      <a:dk1>
        <a:srgbClr val="000000"/>
      </a:dk1>
      <a:lt1>
        <a:srgbClr val="FFFFFF"/>
      </a:lt1>
      <a:dk2>
        <a:srgbClr val="201B38"/>
      </a:dk2>
      <a:lt2>
        <a:srgbClr val="FEFFFF"/>
      </a:lt2>
      <a:accent1>
        <a:srgbClr val="944DC3"/>
      </a:accent1>
      <a:accent2>
        <a:srgbClr val="503BB1"/>
      </a:accent2>
      <a:accent3>
        <a:srgbClr val="4D68C3"/>
      </a:accent3>
      <a:accent4>
        <a:srgbClr val="3B88B1"/>
      </a:accent4>
      <a:accent5>
        <a:srgbClr val="46B3AB"/>
      </a:accent5>
      <a:accent6>
        <a:srgbClr val="3BB178"/>
      </a:accent6>
      <a:hlink>
        <a:srgbClr val="338F9A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329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Batang</vt:lpstr>
      <vt:lpstr>Arial</vt:lpstr>
      <vt:lpstr>Avenir Next LT Pro Light</vt:lpstr>
      <vt:lpstr>Calibri</vt:lpstr>
      <vt:lpstr>Cambria Math</vt:lpstr>
      <vt:lpstr>Times New Roman</vt:lpstr>
      <vt:lpstr>AlignmentVTI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 ECONOMICA</dc:title>
  <dc:creator>Emma Bruno</dc:creator>
  <cp:lastModifiedBy>Emma Bruno</cp:lastModifiedBy>
  <cp:revision>3</cp:revision>
  <dcterms:created xsi:type="dcterms:W3CDTF">2023-01-13T16:19:35Z</dcterms:created>
  <dcterms:modified xsi:type="dcterms:W3CDTF">2023-02-03T15:00:03Z</dcterms:modified>
</cp:coreProperties>
</file>