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14"/>
  </p:notesMasterIdLst>
  <p:sldIdLst>
    <p:sldId id="256" r:id="rId2"/>
    <p:sldId id="257" r:id="rId3"/>
    <p:sldId id="262" r:id="rId4"/>
    <p:sldId id="264" r:id="rId5"/>
    <p:sldId id="265" r:id="rId6"/>
    <p:sldId id="266" r:id="rId7"/>
    <p:sldId id="263" r:id="rId8"/>
    <p:sldId id="261" r:id="rId9"/>
    <p:sldId id="259" r:id="rId10"/>
    <p:sldId id="258" r:id="rId11"/>
    <p:sldId id="267" r:id="rId12"/>
    <p:sldId id="268"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FF9300"/>
    <a:srgbClr val="EEA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B96AED-9506-7A41-B2A1-3A52537F8343}" v="349" dt="2022-12-31T13:12:14.0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7"/>
    <p:restoredTop sz="94719"/>
  </p:normalViewPr>
  <p:slideViewPr>
    <p:cSldViewPr snapToGrid="0">
      <p:cViewPr varScale="1">
        <p:scale>
          <a:sx n="97" d="100"/>
          <a:sy n="97" d="100"/>
        </p:scale>
        <p:origin x="208" y="68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069FBD-7AD2-422D-B031-E4361516E34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4C1FBBE-1A06-4D23-B2A7-C74D15177F40}">
      <dgm:prSet/>
      <dgm:spPr/>
      <dgm:t>
        <a:bodyPr/>
        <a:lstStyle/>
        <a:p>
          <a:r>
            <a:rPr lang="it-IT" dirty="0">
              <a:solidFill>
                <a:srgbClr val="011893"/>
              </a:solidFill>
              <a:latin typeface="+mn-lt"/>
              <a:cs typeface="Times New Roman" panose="02020603050405020304" pitchFamily="18" charset="0"/>
            </a:rPr>
            <a:t>Contiene i piani principali su cui si manifesta la professionalità docente:</a:t>
          </a:r>
          <a:endParaRPr lang="en-US" dirty="0">
            <a:solidFill>
              <a:srgbClr val="011893"/>
            </a:solidFill>
            <a:latin typeface="+mn-lt"/>
            <a:cs typeface="Times New Roman" panose="02020603050405020304" pitchFamily="18" charset="0"/>
          </a:endParaRPr>
        </a:p>
      </dgm:t>
    </dgm:pt>
    <dgm:pt modelId="{261A7A22-51C2-443C-A3EB-BE1AA6B6CAB0}" type="parTrans" cxnId="{C5679DBE-4225-4C52-A31E-F6074334A4F8}">
      <dgm:prSet/>
      <dgm:spPr/>
      <dgm:t>
        <a:bodyPr/>
        <a:lstStyle/>
        <a:p>
          <a:endParaRPr lang="en-US"/>
        </a:p>
      </dgm:t>
    </dgm:pt>
    <dgm:pt modelId="{61689C41-7B9D-4031-B750-B31C347B72FF}" type="sibTrans" cxnId="{C5679DBE-4225-4C52-A31E-F6074334A4F8}">
      <dgm:prSet/>
      <dgm:spPr/>
      <dgm:t>
        <a:bodyPr/>
        <a:lstStyle/>
        <a:p>
          <a:endParaRPr lang="en-US"/>
        </a:p>
      </dgm:t>
    </dgm:pt>
    <dgm:pt modelId="{65CB29E3-BAAB-4C34-AE20-5320D44EDB60}">
      <dgm:prSet/>
      <dgm:spPr/>
      <dgm:t>
        <a:bodyPr/>
        <a:lstStyle/>
        <a:p>
          <a:r>
            <a:rPr lang="it-IT" dirty="0">
              <a:solidFill>
                <a:srgbClr val="011893"/>
              </a:solidFill>
            </a:rPr>
            <a:t>il docente educatore nel mettersi in relazione lo fa con un’idea di quello che è il suo ruolo e del modo in cui ritiene di doverlo/poterlo esercitare;</a:t>
          </a:r>
          <a:endParaRPr lang="en-US" dirty="0">
            <a:solidFill>
              <a:srgbClr val="011893"/>
            </a:solidFill>
          </a:endParaRPr>
        </a:p>
      </dgm:t>
    </dgm:pt>
    <dgm:pt modelId="{7499676C-D37A-49FC-8607-C60D663C0E38}" type="parTrans" cxnId="{07F6562A-56F6-4ACD-ACBE-15393ACB7AE5}">
      <dgm:prSet/>
      <dgm:spPr/>
      <dgm:t>
        <a:bodyPr/>
        <a:lstStyle/>
        <a:p>
          <a:endParaRPr lang="en-US"/>
        </a:p>
      </dgm:t>
    </dgm:pt>
    <dgm:pt modelId="{05E78CA6-DE7F-4615-B161-6E6A77D56E43}" type="sibTrans" cxnId="{07F6562A-56F6-4ACD-ACBE-15393ACB7AE5}">
      <dgm:prSet/>
      <dgm:spPr/>
      <dgm:t>
        <a:bodyPr/>
        <a:lstStyle/>
        <a:p>
          <a:endParaRPr lang="en-US"/>
        </a:p>
      </dgm:t>
    </dgm:pt>
    <dgm:pt modelId="{79C13961-339D-4160-841D-B84BEA726B51}">
      <dgm:prSet/>
      <dgm:spPr/>
      <dgm:t>
        <a:bodyPr/>
        <a:lstStyle/>
        <a:p>
          <a:r>
            <a:rPr lang="it-IT" dirty="0">
              <a:solidFill>
                <a:srgbClr val="011893"/>
              </a:solidFill>
            </a:rPr>
            <a:t>un secondo piano riguarda la concezione della disciplina che insegna e di come possa essere appresa; </a:t>
          </a:r>
          <a:endParaRPr lang="en-US" dirty="0">
            <a:solidFill>
              <a:srgbClr val="011893"/>
            </a:solidFill>
          </a:endParaRPr>
        </a:p>
      </dgm:t>
    </dgm:pt>
    <dgm:pt modelId="{896F45B2-F6F6-4AE1-9557-691041F95AC2}" type="parTrans" cxnId="{F1E54078-A9EB-413C-84CB-E47E32B08A5F}">
      <dgm:prSet/>
      <dgm:spPr/>
      <dgm:t>
        <a:bodyPr/>
        <a:lstStyle/>
        <a:p>
          <a:endParaRPr lang="en-US"/>
        </a:p>
      </dgm:t>
    </dgm:pt>
    <dgm:pt modelId="{A61E5DEF-2685-449B-B64B-B2E0B7F83DF8}" type="sibTrans" cxnId="{F1E54078-A9EB-413C-84CB-E47E32B08A5F}">
      <dgm:prSet/>
      <dgm:spPr/>
      <dgm:t>
        <a:bodyPr/>
        <a:lstStyle/>
        <a:p>
          <a:endParaRPr lang="en-US"/>
        </a:p>
      </dgm:t>
    </dgm:pt>
    <dgm:pt modelId="{5381B6D6-9ADA-4A1F-8380-78F426A614AA}">
      <dgm:prSet/>
      <dgm:spPr/>
      <dgm:t>
        <a:bodyPr/>
        <a:lstStyle/>
        <a:p>
          <a:r>
            <a:rPr lang="it-IT" dirty="0">
              <a:solidFill>
                <a:srgbClr val="011893"/>
              </a:solidFill>
            </a:rPr>
            <a:t>un altro piano è il pensiero dell’altro.</a:t>
          </a:r>
          <a:endParaRPr lang="en-US" dirty="0">
            <a:solidFill>
              <a:srgbClr val="011893"/>
            </a:solidFill>
          </a:endParaRPr>
        </a:p>
      </dgm:t>
    </dgm:pt>
    <dgm:pt modelId="{2464F645-68E8-41A3-A232-91B1F51FE95D}" type="parTrans" cxnId="{6D793DDD-56C9-408F-ACC9-86DCDDB38ABF}">
      <dgm:prSet/>
      <dgm:spPr/>
      <dgm:t>
        <a:bodyPr/>
        <a:lstStyle/>
        <a:p>
          <a:endParaRPr lang="en-US"/>
        </a:p>
      </dgm:t>
    </dgm:pt>
    <dgm:pt modelId="{7D91503C-74FB-4781-A326-578D1A231BDC}" type="sibTrans" cxnId="{6D793DDD-56C9-408F-ACC9-86DCDDB38ABF}">
      <dgm:prSet/>
      <dgm:spPr/>
      <dgm:t>
        <a:bodyPr/>
        <a:lstStyle/>
        <a:p>
          <a:endParaRPr lang="en-US"/>
        </a:p>
      </dgm:t>
    </dgm:pt>
    <dgm:pt modelId="{1F19BF45-ABB3-884F-929D-5537B0FBE317}" type="pres">
      <dgm:prSet presAssocID="{01069FBD-7AD2-422D-B031-E4361516E34B}" presName="hierChild1" presStyleCnt="0">
        <dgm:presLayoutVars>
          <dgm:chPref val="1"/>
          <dgm:dir/>
          <dgm:animOne val="branch"/>
          <dgm:animLvl val="lvl"/>
          <dgm:resizeHandles/>
        </dgm:presLayoutVars>
      </dgm:prSet>
      <dgm:spPr/>
    </dgm:pt>
    <dgm:pt modelId="{802B390A-D079-8E4C-B62B-67382A83BED7}" type="pres">
      <dgm:prSet presAssocID="{14C1FBBE-1A06-4D23-B2A7-C74D15177F40}" presName="hierRoot1" presStyleCnt="0"/>
      <dgm:spPr/>
    </dgm:pt>
    <dgm:pt modelId="{92992C46-2FDF-0E43-90C5-C45FDB283C9A}" type="pres">
      <dgm:prSet presAssocID="{14C1FBBE-1A06-4D23-B2A7-C74D15177F40}" presName="composite" presStyleCnt="0"/>
      <dgm:spPr/>
    </dgm:pt>
    <dgm:pt modelId="{094D69DE-93A7-1741-9410-5FE2901A7441}" type="pres">
      <dgm:prSet presAssocID="{14C1FBBE-1A06-4D23-B2A7-C74D15177F40}" presName="background" presStyleLbl="node0" presStyleIdx="0" presStyleCnt="1"/>
      <dgm:spPr/>
    </dgm:pt>
    <dgm:pt modelId="{3A3B43B1-F685-9F42-AC5F-9C8E9C2308B9}" type="pres">
      <dgm:prSet presAssocID="{14C1FBBE-1A06-4D23-B2A7-C74D15177F40}" presName="text" presStyleLbl="fgAcc0" presStyleIdx="0" presStyleCnt="1">
        <dgm:presLayoutVars>
          <dgm:chPref val="3"/>
        </dgm:presLayoutVars>
      </dgm:prSet>
      <dgm:spPr/>
    </dgm:pt>
    <dgm:pt modelId="{FF419D40-A0BE-AB4E-8179-24AC26F338D0}" type="pres">
      <dgm:prSet presAssocID="{14C1FBBE-1A06-4D23-B2A7-C74D15177F40}" presName="hierChild2" presStyleCnt="0"/>
      <dgm:spPr/>
    </dgm:pt>
    <dgm:pt modelId="{754F60F2-D617-9F44-95D7-CD4ABF342ABE}" type="pres">
      <dgm:prSet presAssocID="{7499676C-D37A-49FC-8607-C60D663C0E38}" presName="Name10" presStyleLbl="parChTrans1D2" presStyleIdx="0" presStyleCnt="3"/>
      <dgm:spPr/>
    </dgm:pt>
    <dgm:pt modelId="{157EF425-886B-E646-8E39-0977F59CB834}" type="pres">
      <dgm:prSet presAssocID="{65CB29E3-BAAB-4C34-AE20-5320D44EDB60}" presName="hierRoot2" presStyleCnt="0"/>
      <dgm:spPr/>
    </dgm:pt>
    <dgm:pt modelId="{ABB1E0A4-4956-974E-805E-219A33FE36B0}" type="pres">
      <dgm:prSet presAssocID="{65CB29E3-BAAB-4C34-AE20-5320D44EDB60}" presName="composite2" presStyleCnt="0"/>
      <dgm:spPr/>
    </dgm:pt>
    <dgm:pt modelId="{3CF9AF24-EF8F-334E-A716-D96F5E1D97C5}" type="pres">
      <dgm:prSet presAssocID="{65CB29E3-BAAB-4C34-AE20-5320D44EDB60}" presName="background2" presStyleLbl="node2" presStyleIdx="0" presStyleCnt="3"/>
      <dgm:spPr/>
    </dgm:pt>
    <dgm:pt modelId="{702EA424-AD3C-3944-A2A1-0874531F7D4F}" type="pres">
      <dgm:prSet presAssocID="{65CB29E3-BAAB-4C34-AE20-5320D44EDB60}" presName="text2" presStyleLbl="fgAcc2" presStyleIdx="0" presStyleCnt="3">
        <dgm:presLayoutVars>
          <dgm:chPref val="3"/>
        </dgm:presLayoutVars>
      </dgm:prSet>
      <dgm:spPr/>
    </dgm:pt>
    <dgm:pt modelId="{617CF0FF-3320-0240-990D-297585876695}" type="pres">
      <dgm:prSet presAssocID="{65CB29E3-BAAB-4C34-AE20-5320D44EDB60}" presName="hierChild3" presStyleCnt="0"/>
      <dgm:spPr/>
    </dgm:pt>
    <dgm:pt modelId="{FCAD8322-68D4-B44A-809C-CD1A93D5BC5B}" type="pres">
      <dgm:prSet presAssocID="{896F45B2-F6F6-4AE1-9557-691041F95AC2}" presName="Name10" presStyleLbl="parChTrans1D2" presStyleIdx="1" presStyleCnt="3"/>
      <dgm:spPr/>
    </dgm:pt>
    <dgm:pt modelId="{ECB02E58-845E-0F4C-9FEE-BCE5C95A07B4}" type="pres">
      <dgm:prSet presAssocID="{79C13961-339D-4160-841D-B84BEA726B51}" presName="hierRoot2" presStyleCnt="0"/>
      <dgm:spPr/>
    </dgm:pt>
    <dgm:pt modelId="{1B3B99D8-B12F-9D4E-AC0A-A6567FC02376}" type="pres">
      <dgm:prSet presAssocID="{79C13961-339D-4160-841D-B84BEA726B51}" presName="composite2" presStyleCnt="0"/>
      <dgm:spPr/>
    </dgm:pt>
    <dgm:pt modelId="{C1B7CA63-48F4-614D-BFAA-969B278EA8F6}" type="pres">
      <dgm:prSet presAssocID="{79C13961-339D-4160-841D-B84BEA726B51}" presName="background2" presStyleLbl="node2" presStyleIdx="1" presStyleCnt="3"/>
      <dgm:spPr/>
    </dgm:pt>
    <dgm:pt modelId="{B2C0AD75-1C2D-9D45-ADF0-F916E8DFB053}" type="pres">
      <dgm:prSet presAssocID="{79C13961-339D-4160-841D-B84BEA726B51}" presName="text2" presStyleLbl="fgAcc2" presStyleIdx="1" presStyleCnt="3">
        <dgm:presLayoutVars>
          <dgm:chPref val="3"/>
        </dgm:presLayoutVars>
      </dgm:prSet>
      <dgm:spPr/>
    </dgm:pt>
    <dgm:pt modelId="{BF3797F3-02CB-9048-A60D-5E8892937115}" type="pres">
      <dgm:prSet presAssocID="{79C13961-339D-4160-841D-B84BEA726B51}" presName="hierChild3" presStyleCnt="0"/>
      <dgm:spPr/>
    </dgm:pt>
    <dgm:pt modelId="{E199B7F9-5916-C949-955B-758DF0B07549}" type="pres">
      <dgm:prSet presAssocID="{2464F645-68E8-41A3-A232-91B1F51FE95D}" presName="Name10" presStyleLbl="parChTrans1D2" presStyleIdx="2" presStyleCnt="3"/>
      <dgm:spPr/>
    </dgm:pt>
    <dgm:pt modelId="{C362D918-92C1-C344-B10F-08614FD8A183}" type="pres">
      <dgm:prSet presAssocID="{5381B6D6-9ADA-4A1F-8380-78F426A614AA}" presName="hierRoot2" presStyleCnt="0"/>
      <dgm:spPr/>
    </dgm:pt>
    <dgm:pt modelId="{FF5011CE-893A-0544-B1F5-10CDC4DC5ADB}" type="pres">
      <dgm:prSet presAssocID="{5381B6D6-9ADA-4A1F-8380-78F426A614AA}" presName="composite2" presStyleCnt="0"/>
      <dgm:spPr/>
    </dgm:pt>
    <dgm:pt modelId="{91A0B6E4-F52F-5249-8E16-DCC06ECB24F2}" type="pres">
      <dgm:prSet presAssocID="{5381B6D6-9ADA-4A1F-8380-78F426A614AA}" presName="background2" presStyleLbl="node2" presStyleIdx="2" presStyleCnt="3"/>
      <dgm:spPr/>
    </dgm:pt>
    <dgm:pt modelId="{7452D2D2-DFEE-8D4B-8DC0-780A434D4CEF}" type="pres">
      <dgm:prSet presAssocID="{5381B6D6-9ADA-4A1F-8380-78F426A614AA}" presName="text2" presStyleLbl="fgAcc2" presStyleIdx="2" presStyleCnt="3">
        <dgm:presLayoutVars>
          <dgm:chPref val="3"/>
        </dgm:presLayoutVars>
      </dgm:prSet>
      <dgm:spPr/>
    </dgm:pt>
    <dgm:pt modelId="{9D306413-F8BF-624C-A385-96D238F38C86}" type="pres">
      <dgm:prSet presAssocID="{5381B6D6-9ADA-4A1F-8380-78F426A614AA}" presName="hierChild3" presStyleCnt="0"/>
      <dgm:spPr/>
    </dgm:pt>
  </dgm:ptLst>
  <dgm:cxnLst>
    <dgm:cxn modelId="{8FCE4728-AAA4-0B41-BC7D-0EE4987E4937}" type="presOf" srcId="{896F45B2-F6F6-4AE1-9557-691041F95AC2}" destId="{FCAD8322-68D4-B44A-809C-CD1A93D5BC5B}" srcOrd="0" destOrd="0" presId="urn:microsoft.com/office/officeart/2005/8/layout/hierarchy1"/>
    <dgm:cxn modelId="{07F6562A-56F6-4ACD-ACBE-15393ACB7AE5}" srcId="{14C1FBBE-1A06-4D23-B2A7-C74D15177F40}" destId="{65CB29E3-BAAB-4C34-AE20-5320D44EDB60}" srcOrd="0" destOrd="0" parTransId="{7499676C-D37A-49FC-8607-C60D663C0E38}" sibTransId="{05E78CA6-DE7F-4615-B161-6E6A77D56E43}"/>
    <dgm:cxn modelId="{320B162C-48DE-D54D-B85A-44A7FA347565}" type="presOf" srcId="{01069FBD-7AD2-422D-B031-E4361516E34B}" destId="{1F19BF45-ABB3-884F-929D-5537B0FBE317}" srcOrd="0" destOrd="0" presId="urn:microsoft.com/office/officeart/2005/8/layout/hierarchy1"/>
    <dgm:cxn modelId="{17BDCC51-67E2-5046-9806-B48B1397A5C2}" type="presOf" srcId="{2464F645-68E8-41A3-A232-91B1F51FE95D}" destId="{E199B7F9-5916-C949-955B-758DF0B07549}" srcOrd="0" destOrd="0" presId="urn:microsoft.com/office/officeart/2005/8/layout/hierarchy1"/>
    <dgm:cxn modelId="{620C675E-A938-9C4C-BA92-D3717986A72C}" type="presOf" srcId="{79C13961-339D-4160-841D-B84BEA726B51}" destId="{B2C0AD75-1C2D-9D45-ADF0-F916E8DFB053}" srcOrd="0" destOrd="0" presId="urn:microsoft.com/office/officeart/2005/8/layout/hierarchy1"/>
    <dgm:cxn modelId="{6A121861-465A-A649-8351-248A68213FDC}" type="presOf" srcId="{65CB29E3-BAAB-4C34-AE20-5320D44EDB60}" destId="{702EA424-AD3C-3944-A2A1-0874531F7D4F}" srcOrd="0" destOrd="0" presId="urn:microsoft.com/office/officeart/2005/8/layout/hierarchy1"/>
    <dgm:cxn modelId="{F1E54078-A9EB-413C-84CB-E47E32B08A5F}" srcId="{14C1FBBE-1A06-4D23-B2A7-C74D15177F40}" destId="{79C13961-339D-4160-841D-B84BEA726B51}" srcOrd="1" destOrd="0" parTransId="{896F45B2-F6F6-4AE1-9557-691041F95AC2}" sibTransId="{A61E5DEF-2685-449B-B64B-B2E0B7F83DF8}"/>
    <dgm:cxn modelId="{1E667885-0229-8047-B119-3B3071D10F88}" type="presOf" srcId="{5381B6D6-9ADA-4A1F-8380-78F426A614AA}" destId="{7452D2D2-DFEE-8D4B-8DC0-780A434D4CEF}" srcOrd="0" destOrd="0" presId="urn:microsoft.com/office/officeart/2005/8/layout/hierarchy1"/>
    <dgm:cxn modelId="{814F81B4-52E7-AF40-B311-749FB199BB93}" type="presOf" srcId="{7499676C-D37A-49FC-8607-C60D663C0E38}" destId="{754F60F2-D617-9F44-95D7-CD4ABF342ABE}" srcOrd="0" destOrd="0" presId="urn:microsoft.com/office/officeart/2005/8/layout/hierarchy1"/>
    <dgm:cxn modelId="{C5679DBE-4225-4C52-A31E-F6074334A4F8}" srcId="{01069FBD-7AD2-422D-B031-E4361516E34B}" destId="{14C1FBBE-1A06-4D23-B2A7-C74D15177F40}" srcOrd="0" destOrd="0" parTransId="{261A7A22-51C2-443C-A3EB-BE1AA6B6CAB0}" sibTransId="{61689C41-7B9D-4031-B750-B31C347B72FF}"/>
    <dgm:cxn modelId="{B501B1D3-EC78-D84E-A09B-1F2ABE6F7882}" type="presOf" srcId="{14C1FBBE-1A06-4D23-B2A7-C74D15177F40}" destId="{3A3B43B1-F685-9F42-AC5F-9C8E9C2308B9}" srcOrd="0" destOrd="0" presId="urn:microsoft.com/office/officeart/2005/8/layout/hierarchy1"/>
    <dgm:cxn modelId="{6D793DDD-56C9-408F-ACC9-86DCDDB38ABF}" srcId="{14C1FBBE-1A06-4D23-B2A7-C74D15177F40}" destId="{5381B6D6-9ADA-4A1F-8380-78F426A614AA}" srcOrd="2" destOrd="0" parTransId="{2464F645-68E8-41A3-A232-91B1F51FE95D}" sibTransId="{7D91503C-74FB-4781-A326-578D1A231BDC}"/>
    <dgm:cxn modelId="{1964A192-788F-0546-A5FE-55F7B63BD783}" type="presParOf" srcId="{1F19BF45-ABB3-884F-929D-5537B0FBE317}" destId="{802B390A-D079-8E4C-B62B-67382A83BED7}" srcOrd="0" destOrd="0" presId="urn:microsoft.com/office/officeart/2005/8/layout/hierarchy1"/>
    <dgm:cxn modelId="{E7D8BAB2-03D2-6944-B7AC-0FE4E6028AB4}" type="presParOf" srcId="{802B390A-D079-8E4C-B62B-67382A83BED7}" destId="{92992C46-2FDF-0E43-90C5-C45FDB283C9A}" srcOrd="0" destOrd="0" presId="urn:microsoft.com/office/officeart/2005/8/layout/hierarchy1"/>
    <dgm:cxn modelId="{82CA70C3-79A1-7846-AEF5-C8CEA7E2CC0E}" type="presParOf" srcId="{92992C46-2FDF-0E43-90C5-C45FDB283C9A}" destId="{094D69DE-93A7-1741-9410-5FE2901A7441}" srcOrd="0" destOrd="0" presId="urn:microsoft.com/office/officeart/2005/8/layout/hierarchy1"/>
    <dgm:cxn modelId="{05EB4DA9-E2B7-EE49-9EB3-EBB1FE6C6C1F}" type="presParOf" srcId="{92992C46-2FDF-0E43-90C5-C45FDB283C9A}" destId="{3A3B43B1-F685-9F42-AC5F-9C8E9C2308B9}" srcOrd="1" destOrd="0" presId="urn:microsoft.com/office/officeart/2005/8/layout/hierarchy1"/>
    <dgm:cxn modelId="{5B696902-43D3-654A-909E-1C98FD1336E0}" type="presParOf" srcId="{802B390A-D079-8E4C-B62B-67382A83BED7}" destId="{FF419D40-A0BE-AB4E-8179-24AC26F338D0}" srcOrd="1" destOrd="0" presId="urn:microsoft.com/office/officeart/2005/8/layout/hierarchy1"/>
    <dgm:cxn modelId="{CC8FED59-6F20-D44D-A3D8-1B4A3A3FDDB2}" type="presParOf" srcId="{FF419D40-A0BE-AB4E-8179-24AC26F338D0}" destId="{754F60F2-D617-9F44-95D7-CD4ABF342ABE}" srcOrd="0" destOrd="0" presId="urn:microsoft.com/office/officeart/2005/8/layout/hierarchy1"/>
    <dgm:cxn modelId="{BD5B8C0F-307A-ED43-9EBB-8C4F0CF7E722}" type="presParOf" srcId="{FF419D40-A0BE-AB4E-8179-24AC26F338D0}" destId="{157EF425-886B-E646-8E39-0977F59CB834}" srcOrd="1" destOrd="0" presId="urn:microsoft.com/office/officeart/2005/8/layout/hierarchy1"/>
    <dgm:cxn modelId="{94357901-D2D0-5A4D-96B9-EF8602195DD6}" type="presParOf" srcId="{157EF425-886B-E646-8E39-0977F59CB834}" destId="{ABB1E0A4-4956-974E-805E-219A33FE36B0}" srcOrd="0" destOrd="0" presId="urn:microsoft.com/office/officeart/2005/8/layout/hierarchy1"/>
    <dgm:cxn modelId="{C5ADDAF8-C0D3-5B4A-921F-B50B11D79B0C}" type="presParOf" srcId="{ABB1E0A4-4956-974E-805E-219A33FE36B0}" destId="{3CF9AF24-EF8F-334E-A716-D96F5E1D97C5}" srcOrd="0" destOrd="0" presId="urn:microsoft.com/office/officeart/2005/8/layout/hierarchy1"/>
    <dgm:cxn modelId="{9E8C0CA6-1E4E-5047-B748-6148CBF95670}" type="presParOf" srcId="{ABB1E0A4-4956-974E-805E-219A33FE36B0}" destId="{702EA424-AD3C-3944-A2A1-0874531F7D4F}" srcOrd="1" destOrd="0" presId="urn:microsoft.com/office/officeart/2005/8/layout/hierarchy1"/>
    <dgm:cxn modelId="{87B1F041-B216-474F-B7BD-EE302D1CB7B8}" type="presParOf" srcId="{157EF425-886B-E646-8E39-0977F59CB834}" destId="{617CF0FF-3320-0240-990D-297585876695}" srcOrd="1" destOrd="0" presId="urn:microsoft.com/office/officeart/2005/8/layout/hierarchy1"/>
    <dgm:cxn modelId="{3725E1F0-53A2-8B4B-9166-97E44D97179C}" type="presParOf" srcId="{FF419D40-A0BE-AB4E-8179-24AC26F338D0}" destId="{FCAD8322-68D4-B44A-809C-CD1A93D5BC5B}" srcOrd="2" destOrd="0" presId="urn:microsoft.com/office/officeart/2005/8/layout/hierarchy1"/>
    <dgm:cxn modelId="{6C6A9125-1024-884E-808F-AED557A55203}" type="presParOf" srcId="{FF419D40-A0BE-AB4E-8179-24AC26F338D0}" destId="{ECB02E58-845E-0F4C-9FEE-BCE5C95A07B4}" srcOrd="3" destOrd="0" presId="urn:microsoft.com/office/officeart/2005/8/layout/hierarchy1"/>
    <dgm:cxn modelId="{4410DE8E-698C-494C-B202-904162150FE6}" type="presParOf" srcId="{ECB02E58-845E-0F4C-9FEE-BCE5C95A07B4}" destId="{1B3B99D8-B12F-9D4E-AC0A-A6567FC02376}" srcOrd="0" destOrd="0" presId="urn:microsoft.com/office/officeart/2005/8/layout/hierarchy1"/>
    <dgm:cxn modelId="{E3E05537-30C0-3C44-9B16-1C780DE1CE42}" type="presParOf" srcId="{1B3B99D8-B12F-9D4E-AC0A-A6567FC02376}" destId="{C1B7CA63-48F4-614D-BFAA-969B278EA8F6}" srcOrd="0" destOrd="0" presId="urn:microsoft.com/office/officeart/2005/8/layout/hierarchy1"/>
    <dgm:cxn modelId="{44864A8B-512F-9B47-85CA-6BD890B4D46A}" type="presParOf" srcId="{1B3B99D8-B12F-9D4E-AC0A-A6567FC02376}" destId="{B2C0AD75-1C2D-9D45-ADF0-F916E8DFB053}" srcOrd="1" destOrd="0" presId="urn:microsoft.com/office/officeart/2005/8/layout/hierarchy1"/>
    <dgm:cxn modelId="{39E8110B-5F80-D84F-B6F9-275FF2D4CEE4}" type="presParOf" srcId="{ECB02E58-845E-0F4C-9FEE-BCE5C95A07B4}" destId="{BF3797F3-02CB-9048-A60D-5E8892937115}" srcOrd="1" destOrd="0" presId="urn:microsoft.com/office/officeart/2005/8/layout/hierarchy1"/>
    <dgm:cxn modelId="{FD477D58-60F0-554C-898E-9B82EF477A95}" type="presParOf" srcId="{FF419D40-A0BE-AB4E-8179-24AC26F338D0}" destId="{E199B7F9-5916-C949-955B-758DF0B07549}" srcOrd="4" destOrd="0" presId="urn:microsoft.com/office/officeart/2005/8/layout/hierarchy1"/>
    <dgm:cxn modelId="{3ED9284D-4309-FB49-8819-36875FC46D74}" type="presParOf" srcId="{FF419D40-A0BE-AB4E-8179-24AC26F338D0}" destId="{C362D918-92C1-C344-B10F-08614FD8A183}" srcOrd="5" destOrd="0" presId="urn:microsoft.com/office/officeart/2005/8/layout/hierarchy1"/>
    <dgm:cxn modelId="{E34127ED-C6CB-B24A-AB6E-EFAAEE70DA94}" type="presParOf" srcId="{C362D918-92C1-C344-B10F-08614FD8A183}" destId="{FF5011CE-893A-0544-B1F5-10CDC4DC5ADB}" srcOrd="0" destOrd="0" presId="urn:microsoft.com/office/officeart/2005/8/layout/hierarchy1"/>
    <dgm:cxn modelId="{B95D9D70-C16C-8F4C-A164-AFEE6661A7CA}" type="presParOf" srcId="{FF5011CE-893A-0544-B1F5-10CDC4DC5ADB}" destId="{91A0B6E4-F52F-5249-8E16-DCC06ECB24F2}" srcOrd="0" destOrd="0" presId="urn:microsoft.com/office/officeart/2005/8/layout/hierarchy1"/>
    <dgm:cxn modelId="{6BEABBEB-D23A-2048-A8F9-4621C2F014B2}" type="presParOf" srcId="{FF5011CE-893A-0544-B1F5-10CDC4DC5ADB}" destId="{7452D2D2-DFEE-8D4B-8DC0-780A434D4CEF}" srcOrd="1" destOrd="0" presId="urn:microsoft.com/office/officeart/2005/8/layout/hierarchy1"/>
    <dgm:cxn modelId="{0039FE67-E15D-944E-B032-94C909D3E327}" type="presParOf" srcId="{C362D918-92C1-C344-B10F-08614FD8A183}" destId="{9D306413-F8BF-624C-A385-96D238F38C8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ED5EB3-7145-40C8-AC59-9FA39862D789}" type="doc">
      <dgm:prSet loTypeId="urn:microsoft.com/office/officeart/2008/layout/VerticalCurvedList" loCatId="process" qsTypeId="urn:microsoft.com/office/officeart/2005/8/quickstyle/simple1" qsCatId="simple" csTypeId="urn:microsoft.com/office/officeart/2005/8/colors/colorful1" csCatId="colorful" phldr="1"/>
      <dgm:spPr/>
      <dgm:t>
        <a:bodyPr/>
        <a:lstStyle/>
        <a:p>
          <a:endParaRPr lang="en-US"/>
        </a:p>
      </dgm:t>
    </dgm:pt>
    <dgm:pt modelId="{7138E7DD-6517-4A9F-AB5F-27AF1F2C9FF9}">
      <dgm:prSet custT="1"/>
      <dgm:spPr/>
      <dgm:t>
        <a:bodyPr/>
        <a:lstStyle/>
        <a:p>
          <a:r>
            <a:rPr lang="it-IT" sz="1400" dirty="0">
              <a:solidFill>
                <a:schemeClr val="bg1"/>
              </a:solidFill>
            </a:rPr>
            <a:t>I setting relazionali, e in modo particolare quelli educativi, comprendono </a:t>
          </a:r>
          <a:r>
            <a:rPr lang="it-IT" sz="1400" b="1" dirty="0">
              <a:solidFill>
                <a:schemeClr val="bg1"/>
              </a:solidFill>
            </a:rPr>
            <a:t>un’idea di sé, dell’altro e della relazione</a:t>
          </a:r>
          <a:r>
            <a:rPr lang="it-IT" sz="1400" dirty="0">
              <a:solidFill>
                <a:schemeClr val="bg1"/>
              </a:solidFill>
            </a:rPr>
            <a:t>; ingrediente fondamentale di una relazione educativa è quello della </a:t>
          </a:r>
          <a:r>
            <a:rPr lang="it-IT" sz="1400" b="1" dirty="0">
              <a:solidFill>
                <a:schemeClr val="bg1"/>
              </a:solidFill>
            </a:rPr>
            <a:t>dinamicita</a:t>
          </a:r>
          <a:r>
            <a:rPr lang="it-IT" sz="1400" dirty="0">
              <a:solidFill>
                <a:schemeClr val="bg1"/>
              </a:solidFill>
            </a:rPr>
            <a:t>̀, ossia la tensione al cambiamento, nel senso della trasformazione, della crescita. Tale atteggiamento richiede la fiducia e l’accettazione del rischio. Solo se ci si sente riconosciuti e accolti si è disposti a provarsi, ad intraprendere strade che avendo come protagonisti le persone non è dato sapere dove potranno condurci. </a:t>
          </a:r>
          <a:endParaRPr lang="en-US" sz="1400" dirty="0">
            <a:solidFill>
              <a:schemeClr val="bg1"/>
            </a:solidFill>
          </a:endParaRPr>
        </a:p>
      </dgm:t>
    </dgm:pt>
    <dgm:pt modelId="{FC4292B5-0E90-49E4-B06E-3795BBB7EC61}" type="parTrans" cxnId="{F4355AD3-732D-4D67-A702-1FF241BCCD9B}">
      <dgm:prSet/>
      <dgm:spPr/>
      <dgm:t>
        <a:bodyPr/>
        <a:lstStyle/>
        <a:p>
          <a:endParaRPr lang="en-US"/>
        </a:p>
      </dgm:t>
    </dgm:pt>
    <dgm:pt modelId="{583E8356-ED6F-4C2F-8A5C-BACC51CB362C}" type="sibTrans" cxnId="{F4355AD3-732D-4D67-A702-1FF241BCCD9B}">
      <dgm:prSet/>
      <dgm:spPr/>
      <dgm:t>
        <a:bodyPr/>
        <a:lstStyle/>
        <a:p>
          <a:endParaRPr lang="en-US"/>
        </a:p>
      </dgm:t>
    </dgm:pt>
    <dgm:pt modelId="{DEC8F245-4834-4C0C-9182-0412E388E9CC}">
      <dgm:prSet/>
      <dgm:spPr/>
      <dgm:t>
        <a:bodyPr/>
        <a:lstStyle/>
        <a:p>
          <a:r>
            <a:rPr lang="it-IT" dirty="0"/>
            <a:t>È evidente che gli educatori docenti, in quanto adulti, riportano nella relazione i propri interrogativi ed incertezze su cosa significhi essere adulti e il loro modo di vivere l’adultità; </a:t>
          </a:r>
          <a:r>
            <a:rPr lang="it-IT" b="1" u="sng" dirty="0"/>
            <a:t>educare</a:t>
          </a:r>
          <a:r>
            <a:rPr lang="it-IT" dirty="0"/>
            <a:t> vuol dire anche immettere e «ciò che si immette attiene al campo del possibile»; è il caso di come il possibile venga spesso unito all’incerto, all’ingovernabile, o comunque all’indefinitezza. </a:t>
          </a:r>
          <a:endParaRPr lang="en-US" dirty="0"/>
        </a:p>
      </dgm:t>
    </dgm:pt>
    <dgm:pt modelId="{9352F660-035A-4D33-AF90-F209B8F066BB}" type="parTrans" cxnId="{60C98A68-8C43-4B4D-99E0-7B3171070B6D}">
      <dgm:prSet/>
      <dgm:spPr/>
      <dgm:t>
        <a:bodyPr/>
        <a:lstStyle/>
        <a:p>
          <a:endParaRPr lang="en-US"/>
        </a:p>
      </dgm:t>
    </dgm:pt>
    <dgm:pt modelId="{2FD36469-58B0-47BE-AE26-3D00C0B2F2C0}" type="sibTrans" cxnId="{60C98A68-8C43-4B4D-99E0-7B3171070B6D}">
      <dgm:prSet/>
      <dgm:spPr/>
      <dgm:t>
        <a:bodyPr/>
        <a:lstStyle/>
        <a:p>
          <a:endParaRPr lang="en-US"/>
        </a:p>
      </dgm:t>
    </dgm:pt>
    <dgm:pt modelId="{C55CCDB6-CFBE-435A-AD2D-892B653585F2}">
      <dgm:prSet/>
      <dgm:spPr/>
      <dgm:t>
        <a:bodyPr/>
        <a:lstStyle/>
        <a:p>
          <a:r>
            <a:rPr lang="it-IT" dirty="0"/>
            <a:t>La </a:t>
          </a:r>
          <a:r>
            <a:rPr lang="it-IT" b="1" u="sng" dirty="0"/>
            <a:t>possibilita</a:t>
          </a:r>
          <a:r>
            <a:rPr lang="it-IT" b="1" dirty="0"/>
            <a:t>̀</a:t>
          </a:r>
          <a:r>
            <a:rPr lang="it-IT" dirty="0"/>
            <a:t> ha a che fare con le </a:t>
          </a:r>
          <a:r>
            <a:rPr lang="it-IT" b="1" u="sng" dirty="0"/>
            <a:t>soggettività</a:t>
          </a:r>
          <a:r>
            <a:rPr lang="it-IT" dirty="0"/>
            <a:t>, con i processi di ricerca di strade anche inedite, con la possibilità di farcela. </a:t>
          </a:r>
          <a:endParaRPr lang="en-US" dirty="0"/>
        </a:p>
      </dgm:t>
    </dgm:pt>
    <dgm:pt modelId="{D5BE8FEF-0516-4F82-80EF-1792CBFA4174}" type="parTrans" cxnId="{DFEF71E3-6CE4-4A02-977B-2BB37EBF5392}">
      <dgm:prSet/>
      <dgm:spPr/>
      <dgm:t>
        <a:bodyPr/>
        <a:lstStyle/>
        <a:p>
          <a:endParaRPr lang="en-US"/>
        </a:p>
      </dgm:t>
    </dgm:pt>
    <dgm:pt modelId="{7124D78F-6699-46A7-842C-42FDC11CBE4D}" type="sibTrans" cxnId="{DFEF71E3-6CE4-4A02-977B-2BB37EBF5392}">
      <dgm:prSet/>
      <dgm:spPr/>
      <dgm:t>
        <a:bodyPr/>
        <a:lstStyle/>
        <a:p>
          <a:endParaRPr lang="en-US"/>
        </a:p>
      </dgm:t>
    </dgm:pt>
    <dgm:pt modelId="{EE725543-DDD7-4485-8CC4-30AD3179A57D}">
      <dgm:prSet/>
      <dgm:spPr/>
      <dgm:t>
        <a:bodyPr/>
        <a:lstStyle/>
        <a:p>
          <a:r>
            <a:rPr lang="it-IT" dirty="0"/>
            <a:t>Il modo in cui questo rimando tra il “dentro” (noi) e il “fuori” (l’altro) tende ad evolvere rappresenta la relazione educativa costantemente rimodulata dal procedere degli scambi interattivi in cui si palesa il processo di trasformazione di sé, dell’altro e del loro essere in relazione. </a:t>
          </a:r>
          <a:endParaRPr lang="en-US" dirty="0"/>
        </a:p>
      </dgm:t>
    </dgm:pt>
    <dgm:pt modelId="{AA893D03-624E-4A26-B4EF-0EE6F130CC8B}" type="parTrans" cxnId="{F39304E5-DB76-4D91-95D6-3C0FC2FF5221}">
      <dgm:prSet/>
      <dgm:spPr/>
      <dgm:t>
        <a:bodyPr/>
        <a:lstStyle/>
        <a:p>
          <a:endParaRPr lang="en-US"/>
        </a:p>
      </dgm:t>
    </dgm:pt>
    <dgm:pt modelId="{55DF2953-FDCC-4248-8B04-32D6BDFD40E2}" type="sibTrans" cxnId="{F39304E5-DB76-4D91-95D6-3C0FC2FF5221}">
      <dgm:prSet/>
      <dgm:spPr/>
      <dgm:t>
        <a:bodyPr/>
        <a:lstStyle/>
        <a:p>
          <a:endParaRPr lang="en-US"/>
        </a:p>
      </dgm:t>
    </dgm:pt>
    <dgm:pt modelId="{1DE21816-5507-2441-8BC9-ABD64F60BB96}" type="pres">
      <dgm:prSet presAssocID="{04ED5EB3-7145-40C8-AC59-9FA39862D789}" presName="Name0" presStyleCnt="0">
        <dgm:presLayoutVars>
          <dgm:chMax val="7"/>
          <dgm:chPref val="7"/>
          <dgm:dir/>
        </dgm:presLayoutVars>
      </dgm:prSet>
      <dgm:spPr/>
    </dgm:pt>
    <dgm:pt modelId="{98FEF532-DDC4-A649-A69E-B47B2476A4AD}" type="pres">
      <dgm:prSet presAssocID="{04ED5EB3-7145-40C8-AC59-9FA39862D789}" presName="Name1" presStyleCnt="0"/>
      <dgm:spPr/>
    </dgm:pt>
    <dgm:pt modelId="{55E6A9D1-F3D3-594F-B213-8D4BED1F51C4}" type="pres">
      <dgm:prSet presAssocID="{04ED5EB3-7145-40C8-AC59-9FA39862D789}" presName="cycle" presStyleCnt="0"/>
      <dgm:spPr/>
    </dgm:pt>
    <dgm:pt modelId="{D1155540-0C72-6D40-A5F0-C14F2F9799C8}" type="pres">
      <dgm:prSet presAssocID="{04ED5EB3-7145-40C8-AC59-9FA39862D789}" presName="srcNode" presStyleLbl="node1" presStyleIdx="0" presStyleCnt="4"/>
      <dgm:spPr/>
    </dgm:pt>
    <dgm:pt modelId="{0EB5AA24-9846-174D-BDE1-D3E252F7DDB8}" type="pres">
      <dgm:prSet presAssocID="{04ED5EB3-7145-40C8-AC59-9FA39862D789}" presName="conn" presStyleLbl="parChTrans1D2" presStyleIdx="0" presStyleCnt="1"/>
      <dgm:spPr/>
    </dgm:pt>
    <dgm:pt modelId="{1F672447-F085-8449-AAF2-BD8C3AA055AE}" type="pres">
      <dgm:prSet presAssocID="{04ED5EB3-7145-40C8-AC59-9FA39862D789}" presName="extraNode" presStyleLbl="node1" presStyleIdx="0" presStyleCnt="4"/>
      <dgm:spPr/>
    </dgm:pt>
    <dgm:pt modelId="{85670C27-51C0-604C-9F39-4CFFB5D615F6}" type="pres">
      <dgm:prSet presAssocID="{04ED5EB3-7145-40C8-AC59-9FA39862D789}" presName="dstNode" presStyleLbl="node1" presStyleIdx="0" presStyleCnt="4"/>
      <dgm:spPr/>
    </dgm:pt>
    <dgm:pt modelId="{F7A9B99E-4258-D841-A7C0-419116E1EBA6}" type="pres">
      <dgm:prSet presAssocID="{7138E7DD-6517-4A9F-AB5F-27AF1F2C9FF9}" presName="text_1" presStyleLbl="node1" presStyleIdx="0" presStyleCnt="4" custScaleY="119007">
        <dgm:presLayoutVars>
          <dgm:bulletEnabled val="1"/>
        </dgm:presLayoutVars>
      </dgm:prSet>
      <dgm:spPr/>
    </dgm:pt>
    <dgm:pt modelId="{EE93C47C-53F8-1140-8597-890773486E74}" type="pres">
      <dgm:prSet presAssocID="{7138E7DD-6517-4A9F-AB5F-27AF1F2C9FF9}" presName="accent_1" presStyleCnt="0"/>
      <dgm:spPr/>
    </dgm:pt>
    <dgm:pt modelId="{1DD4B29D-2EAC-9143-B246-589E84A31091}" type="pres">
      <dgm:prSet presAssocID="{7138E7DD-6517-4A9F-AB5F-27AF1F2C9FF9}" presName="accentRepeatNode" presStyleLbl="solidFgAcc1" presStyleIdx="0" presStyleCnt="4"/>
      <dgm:spPr/>
    </dgm:pt>
    <dgm:pt modelId="{2926A1DF-5868-B347-9A96-748CD60A7E98}" type="pres">
      <dgm:prSet presAssocID="{DEC8F245-4834-4C0C-9182-0412E388E9CC}" presName="text_2" presStyleLbl="node1" presStyleIdx="1" presStyleCnt="4">
        <dgm:presLayoutVars>
          <dgm:bulletEnabled val="1"/>
        </dgm:presLayoutVars>
      </dgm:prSet>
      <dgm:spPr/>
    </dgm:pt>
    <dgm:pt modelId="{0FEED3A1-9550-5B4B-BF4A-FAE45D92DBB4}" type="pres">
      <dgm:prSet presAssocID="{DEC8F245-4834-4C0C-9182-0412E388E9CC}" presName="accent_2" presStyleCnt="0"/>
      <dgm:spPr/>
    </dgm:pt>
    <dgm:pt modelId="{1F7072A8-A598-E148-9BF7-CEE1DDF4313C}" type="pres">
      <dgm:prSet presAssocID="{DEC8F245-4834-4C0C-9182-0412E388E9CC}" presName="accentRepeatNode" presStyleLbl="solidFgAcc1" presStyleIdx="1" presStyleCnt="4"/>
      <dgm:spPr/>
    </dgm:pt>
    <dgm:pt modelId="{E2679464-0BBE-8B46-B664-BFCF71EE4249}" type="pres">
      <dgm:prSet presAssocID="{C55CCDB6-CFBE-435A-AD2D-892B653585F2}" presName="text_3" presStyleLbl="node1" presStyleIdx="2" presStyleCnt="4">
        <dgm:presLayoutVars>
          <dgm:bulletEnabled val="1"/>
        </dgm:presLayoutVars>
      </dgm:prSet>
      <dgm:spPr/>
    </dgm:pt>
    <dgm:pt modelId="{6900C1A7-42BA-EB4A-8412-203FCE4B6361}" type="pres">
      <dgm:prSet presAssocID="{C55CCDB6-CFBE-435A-AD2D-892B653585F2}" presName="accent_3" presStyleCnt="0"/>
      <dgm:spPr/>
    </dgm:pt>
    <dgm:pt modelId="{0ABDBFE7-2E04-004A-A69C-7224391DC393}" type="pres">
      <dgm:prSet presAssocID="{C55CCDB6-CFBE-435A-AD2D-892B653585F2}" presName="accentRepeatNode" presStyleLbl="solidFgAcc1" presStyleIdx="2" presStyleCnt="4"/>
      <dgm:spPr/>
    </dgm:pt>
    <dgm:pt modelId="{2857CA36-AB1C-8542-B070-BD5B66FFA850}" type="pres">
      <dgm:prSet presAssocID="{EE725543-DDD7-4485-8CC4-30AD3179A57D}" presName="text_4" presStyleLbl="node1" presStyleIdx="3" presStyleCnt="4">
        <dgm:presLayoutVars>
          <dgm:bulletEnabled val="1"/>
        </dgm:presLayoutVars>
      </dgm:prSet>
      <dgm:spPr/>
    </dgm:pt>
    <dgm:pt modelId="{90AC951A-9003-8440-B55F-4DD34C2B475C}" type="pres">
      <dgm:prSet presAssocID="{EE725543-DDD7-4485-8CC4-30AD3179A57D}" presName="accent_4" presStyleCnt="0"/>
      <dgm:spPr/>
    </dgm:pt>
    <dgm:pt modelId="{0277203F-175C-A442-B43C-5CC6D2348340}" type="pres">
      <dgm:prSet presAssocID="{EE725543-DDD7-4485-8CC4-30AD3179A57D}" presName="accentRepeatNode" presStyleLbl="solidFgAcc1" presStyleIdx="3" presStyleCnt="4"/>
      <dgm:spPr/>
    </dgm:pt>
  </dgm:ptLst>
  <dgm:cxnLst>
    <dgm:cxn modelId="{1CD7D650-D7C8-504A-80ED-BE133747391A}" type="presOf" srcId="{EE725543-DDD7-4485-8CC4-30AD3179A57D}" destId="{2857CA36-AB1C-8542-B070-BD5B66FFA850}" srcOrd="0" destOrd="0" presId="urn:microsoft.com/office/officeart/2008/layout/VerticalCurvedList"/>
    <dgm:cxn modelId="{83116256-D80B-D34D-9233-F775345D1DBB}" type="presOf" srcId="{04ED5EB3-7145-40C8-AC59-9FA39862D789}" destId="{1DE21816-5507-2441-8BC9-ABD64F60BB96}" srcOrd="0" destOrd="0" presId="urn:microsoft.com/office/officeart/2008/layout/VerticalCurvedList"/>
    <dgm:cxn modelId="{60C98A68-8C43-4B4D-99E0-7B3171070B6D}" srcId="{04ED5EB3-7145-40C8-AC59-9FA39862D789}" destId="{DEC8F245-4834-4C0C-9182-0412E388E9CC}" srcOrd="1" destOrd="0" parTransId="{9352F660-035A-4D33-AF90-F209B8F066BB}" sibTransId="{2FD36469-58B0-47BE-AE26-3D00C0B2F2C0}"/>
    <dgm:cxn modelId="{10325A84-8B01-3443-96E0-2B2C07FE6738}" type="presOf" srcId="{DEC8F245-4834-4C0C-9182-0412E388E9CC}" destId="{2926A1DF-5868-B347-9A96-748CD60A7E98}" srcOrd="0" destOrd="0" presId="urn:microsoft.com/office/officeart/2008/layout/VerticalCurvedList"/>
    <dgm:cxn modelId="{F4355AD3-732D-4D67-A702-1FF241BCCD9B}" srcId="{04ED5EB3-7145-40C8-AC59-9FA39862D789}" destId="{7138E7DD-6517-4A9F-AB5F-27AF1F2C9FF9}" srcOrd="0" destOrd="0" parTransId="{FC4292B5-0E90-49E4-B06E-3795BBB7EC61}" sibTransId="{583E8356-ED6F-4C2F-8A5C-BACC51CB362C}"/>
    <dgm:cxn modelId="{324F6DD9-C35E-F64F-8449-AC98A6E28645}" type="presOf" srcId="{583E8356-ED6F-4C2F-8A5C-BACC51CB362C}" destId="{0EB5AA24-9846-174D-BDE1-D3E252F7DDB8}" srcOrd="0" destOrd="0" presId="urn:microsoft.com/office/officeart/2008/layout/VerticalCurvedList"/>
    <dgm:cxn modelId="{AEDCF9D9-6082-D94F-8C58-32C5C4362C6C}" type="presOf" srcId="{C55CCDB6-CFBE-435A-AD2D-892B653585F2}" destId="{E2679464-0BBE-8B46-B664-BFCF71EE4249}" srcOrd="0" destOrd="0" presId="urn:microsoft.com/office/officeart/2008/layout/VerticalCurvedList"/>
    <dgm:cxn modelId="{CB029DE0-C0B7-3E49-B041-8581D9D4C6B9}" type="presOf" srcId="{7138E7DD-6517-4A9F-AB5F-27AF1F2C9FF9}" destId="{F7A9B99E-4258-D841-A7C0-419116E1EBA6}" srcOrd="0" destOrd="0" presId="urn:microsoft.com/office/officeart/2008/layout/VerticalCurvedList"/>
    <dgm:cxn modelId="{DFEF71E3-6CE4-4A02-977B-2BB37EBF5392}" srcId="{04ED5EB3-7145-40C8-AC59-9FA39862D789}" destId="{C55CCDB6-CFBE-435A-AD2D-892B653585F2}" srcOrd="2" destOrd="0" parTransId="{D5BE8FEF-0516-4F82-80EF-1792CBFA4174}" sibTransId="{7124D78F-6699-46A7-842C-42FDC11CBE4D}"/>
    <dgm:cxn modelId="{F39304E5-DB76-4D91-95D6-3C0FC2FF5221}" srcId="{04ED5EB3-7145-40C8-AC59-9FA39862D789}" destId="{EE725543-DDD7-4485-8CC4-30AD3179A57D}" srcOrd="3" destOrd="0" parTransId="{AA893D03-624E-4A26-B4EF-0EE6F130CC8B}" sibTransId="{55DF2953-FDCC-4248-8B04-32D6BDFD40E2}"/>
    <dgm:cxn modelId="{56E212FB-B94E-AF47-99D2-A9C89FFBDB5F}" type="presParOf" srcId="{1DE21816-5507-2441-8BC9-ABD64F60BB96}" destId="{98FEF532-DDC4-A649-A69E-B47B2476A4AD}" srcOrd="0" destOrd="0" presId="urn:microsoft.com/office/officeart/2008/layout/VerticalCurvedList"/>
    <dgm:cxn modelId="{FF49232F-D2A6-C448-A11A-D8BCA3D1B688}" type="presParOf" srcId="{98FEF532-DDC4-A649-A69E-B47B2476A4AD}" destId="{55E6A9D1-F3D3-594F-B213-8D4BED1F51C4}" srcOrd="0" destOrd="0" presId="urn:microsoft.com/office/officeart/2008/layout/VerticalCurvedList"/>
    <dgm:cxn modelId="{CB25336F-BF5A-D646-93DB-4170F57EE0BF}" type="presParOf" srcId="{55E6A9D1-F3D3-594F-B213-8D4BED1F51C4}" destId="{D1155540-0C72-6D40-A5F0-C14F2F9799C8}" srcOrd="0" destOrd="0" presId="urn:microsoft.com/office/officeart/2008/layout/VerticalCurvedList"/>
    <dgm:cxn modelId="{467E5C59-3071-874D-AEB6-F1B5E1A125EB}" type="presParOf" srcId="{55E6A9D1-F3D3-594F-B213-8D4BED1F51C4}" destId="{0EB5AA24-9846-174D-BDE1-D3E252F7DDB8}" srcOrd="1" destOrd="0" presId="urn:microsoft.com/office/officeart/2008/layout/VerticalCurvedList"/>
    <dgm:cxn modelId="{31CF8BFA-1662-E24B-9212-777C26D6B3E8}" type="presParOf" srcId="{55E6A9D1-F3D3-594F-B213-8D4BED1F51C4}" destId="{1F672447-F085-8449-AAF2-BD8C3AA055AE}" srcOrd="2" destOrd="0" presId="urn:microsoft.com/office/officeart/2008/layout/VerticalCurvedList"/>
    <dgm:cxn modelId="{AF3B1162-71A9-B240-842D-BED1A63884DA}" type="presParOf" srcId="{55E6A9D1-F3D3-594F-B213-8D4BED1F51C4}" destId="{85670C27-51C0-604C-9F39-4CFFB5D615F6}" srcOrd="3" destOrd="0" presId="urn:microsoft.com/office/officeart/2008/layout/VerticalCurvedList"/>
    <dgm:cxn modelId="{34BBB49F-00F5-1944-96A2-F295649070D2}" type="presParOf" srcId="{98FEF532-DDC4-A649-A69E-B47B2476A4AD}" destId="{F7A9B99E-4258-D841-A7C0-419116E1EBA6}" srcOrd="1" destOrd="0" presId="urn:microsoft.com/office/officeart/2008/layout/VerticalCurvedList"/>
    <dgm:cxn modelId="{CAABB891-EE45-EF44-B158-B3D4161FB8CF}" type="presParOf" srcId="{98FEF532-DDC4-A649-A69E-B47B2476A4AD}" destId="{EE93C47C-53F8-1140-8597-890773486E74}" srcOrd="2" destOrd="0" presId="urn:microsoft.com/office/officeart/2008/layout/VerticalCurvedList"/>
    <dgm:cxn modelId="{37D27FDD-A41E-B543-82B9-8BA022B4BF87}" type="presParOf" srcId="{EE93C47C-53F8-1140-8597-890773486E74}" destId="{1DD4B29D-2EAC-9143-B246-589E84A31091}" srcOrd="0" destOrd="0" presId="urn:microsoft.com/office/officeart/2008/layout/VerticalCurvedList"/>
    <dgm:cxn modelId="{19E1C872-31DD-D14D-838B-6228436B3155}" type="presParOf" srcId="{98FEF532-DDC4-A649-A69E-B47B2476A4AD}" destId="{2926A1DF-5868-B347-9A96-748CD60A7E98}" srcOrd="3" destOrd="0" presId="urn:microsoft.com/office/officeart/2008/layout/VerticalCurvedList"/>
    <dgm:cxn modelId="{92D52E51-8D02-B14E-BF0D-2751387D54D0}" type="presParOf" srcId="{98FEF532-DDC4-A649-A69E-B47B2476A4AD}" destId="{0FEED3A1-9550-5B4B-BF4A-FAE45D92DBB4}" srcOrd="4" destOrd="0" presId="urn:microsoft.com/office/officeart/2008/layout/VerticalCurvedList"/>
    <dgm:cxn modelId="{CF783892-32CF-4846-9CDB-D3F0FA5D08CB}" type="presParOf" srcId="{0FEED3A1-9550-5B4B-BF4A-FAE45D92DBB4}" destId="{1F7072A8-A598-E148-9BF7-CEE1DDF4313C}" srcOrd="0" destOrd="0" presId="urn:microsoft.com/office/officeart/2008/layout/VerticalCurvedList"/>
    <dgm:cxn modelId="{E5085DDA-4072-7242-B6F1-2176228AB211}" type="presParOf" srcId="{98FEF532-DDC4-A649-A69E-B47B2476A4AD}" destId="{E2679464-0BBE-8B46-B664-BFCF71EE4249}" srcOrd="5" destOrd="0" presId="urn:microsoft.com/office/officeart/2008/layout/VerticalCurvedList"/>
    <dgm:cxn modelId="{1660FBCE-3750-C54A-836B-40F61EE7370F}" type="presParOf" srcId="{98FEF532-DDC4-A649-A69E-B47B2476A4AD}" destId="{6900C1A7-42BA-EB4A-8412-203FCE4B6361}" srcOrd="6" destOrd="0" presId="urn:microsoft.com/office/officeart/2008/layout/VerticalCurvedList"/>
    <dgm:cxn modelId="{C95D2976-3650-AD4B-A622-DA898190EC9E}" type="presParOf" srcId="{6900C1A7-42BA-EB4A-8412-203FCE4B6361}" destId="{0ABDBFE7-2E04-004A-A69C-7224391DC393}" srcOrd="0" destOrd="0" presId="urn:microsoft.com/office/officeart/2008/layout/VerticalCurvedList"/>
    <dgm:cxn modelId="{6F59CBD9-675D-204C-91A5-AE17EEAD641C}" type="presParOf" srcId="{98FEF532-DDC4-A649-A69E-B47B2476A4AD}" destId="{2857CA36-AB1C-8542-B070-BD5B66FFA850}" srcOrd="7" destOrd="0" presId="urn:microsoft.com/office/officeart/2008/layout/VerticalCurvedList"/>
    <dgm:cxn modelId="{E5907CA7-AA34-8940-A7BD-A2C767452A53}" type="presParOf" srcId="{98FEF532-DDC4-A649-A69E-B47B2476A4AD}" destId="{90AC951A-9003-8440-B55F-4DD34C2B475C}" srcOrd="8" destOrd="0" presId="urn:microsoft.com/office/officeart/2008/layout/VerticalCurvedList"/>
    <dgm:cxn modelId="{62D5FE69-8536-5942-B839-75551377F9CE}" type="presParOf" srcId="{90AC951A-9003-8440-B55F-4DD34C2B475C}" destId="{0277203F-175C-A442-B43C-5CC6D234834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05A219-C792-1340-9047-E8F972FB6E31}" type="doc">
      <dgm:prSet loTypeId="urn:microsoft.com/office/officeart/2005/8/layout/vProcess5" loCatId="process" qsTypeId="urn:microsoft.com/office/officeart/2005/8/quickstyle/simple1" qsCatId="simple" csTypeId="urn:microsoft.com/office/officeart/2005/8/colors/colorful2" csCatId="colorful" phldr="1"/>
      <dgm:spPr/>
    </dgm:pt>
    <dgm:pt modelId="{6A15A319-26D9-6C48-B9F5-0617246317F8}">
      <dgm:prSet phldrT="[Testo]"/>
      <dgm:spPr/>
      <dgm:t>
        <a:bodyPr/>
        <a:lstStyle/>
        <a:p>
          <a:r>
            <a:rPr lang="it-IT" dirty="0"/>
            <a:t>L’esigenza di costruire relazioni online ci ha indotto a riflettere in maniera approfondita sulla qualità delle relazioni in presenza. </a:t>
          </a:r>
          <a:endParaRPr lang="it-IT" dirty="0">
            <a:latin typeface="Times New Roman" panose="02020603050405020304" pitchFamily="18" charset="0"/>
            <a:cs typeface="Times New Roman" panose="02020603050405020304" pitchFamily="18" charset="0"/>
          </a:endParaRPr>
        </a:p>
      </dgm:t>
    </dgm:pt>
    <dgm:pt modelId="{69E9136F-D33A-7341-AC0C-55C5EC1D1853}" type="parTrans" cxnId="{56330C02-73A6-C84D-A0F5-944347941D32}">
      <dgm:prSet/>
      <dgm:spPr/>
      <dgm:t>
        <a:bodyPr/>
        <a:lstStyle/>
        <a:p>
          <a:endParaRPr lang="it-IT"/>
        </a:p>
      </dgm:t>
    </dgm:pt>
    <dgm:pt modelId="{0463B9F3-1052-6944-9FB2-DC7BE1FD9F29}" type="sibTrans" cxnId="{56330C02-73A6-C84D-A0F5-944347941D32}">
      <dgm:prSet/>
      <dgm:spPr/>
      <dgm:t>
        <a:bodyPr/>
        <a:lstStyle/>
        <a:p>
          <a:endParaRPr lang="it-IT" dirty="0"/>
        </a:p>
      </dgm:t>
    </dgm:pt>
    <dgm:pt modelId="{02D9A8EB-93B2-E64A-9507-87B97B226C89}">
      <dgm:prSet phldrT="[Testo]"/>
      <dgm:spPr/>
      <dgm:t>
        <a:bodyPr/>
        <a:lstStyle/>
        <a:p>
          <a:r>
            <a:rPr lang="it-IT" dirty="0"/>
            <a:t>Il credere che la scuola faccia parte di uno schema eterno e immodificabile fondato su lezione- interrogazione-verifica, nel quale la relazione è considerata una questione collaterale, è ancora oggi  un diffuso modo di rappresentare la scuola .</a:t>
          </a:r>
          <a:endParaRPr lang="it-IT" dirty="0">
            <a:latin typeface="Times New Roman" panose="02020603050405020304" pitchFamily="18" charset="0"/>
            <a:cs typeface="Times New Roman" panose="02020603050405020304" pitchFamily="18" charset="0"/>
          </a:endParaRPr>
        </a:p>
      </dgm:t>
    </dgm:pt>
    <dgm:pt modelId="{669AD9F8-4C69-2C47-BDE3-8CAA1E3268D2}" type="parTrans" cxnId="{CAF12AC1-91D3-5B49-B1FF-966BEAE40722}">
      <dgm:prSet/>
      <dgm:spPr/>
      <dgm:t>
        <a:bodyPr/>
        <a:lstStyle/>
        <a:p>
          <a:endParaRPr lang="it-IT"/>
        </a:p>
      </dgm:t>
    </dgm:pt>
    <dgm:pt modelId="{8ABCE115-3947-D142-A803-3EFFF0974E36}" type="sibTrans" cxnId="{CAF12AC1-91D3-5B49-B1FF-966BEAE40722}">
      <dgm:prSet/>
      <dgm:spPr/>
      <dgm:t>
        <a:bodyPr/>
        <a:lstStyle/>
        <a:p>
          <a:endParaRPr lang="it-IT" dirty="0"/>
        </a:p>
      </dgm:t>
    </dgm:pt>
    <dgm:pt modelId="{BF1658C4-7B49-2149-A1CC-E80D1FD35D1C}">
      <dgm:prSet phldrT="[Testo]"/>
      <dgm:spPr/>
      <dgm:t>
        <a:bodyPr/>
        <a:lstStyle/>
        <a:p>
          <a:r>
            <a:rPr lang="it-IT" dirty="0"/>
            <a:t>È venuta meno la centratura sui famosi obiettivi didattici e le maggiori preoccupazioni si sono incentrate sull’interazione didattica. Ci si è chiesti come fosse possibile costruire e mantenere una relazione didattica con i propri allievi (schermati da un computer).</a:t>
          </a:r>
          <a:endParaRPr lang="it-IT" dirty="0">
            <a:latin typeface="Times New Roman" panose="02020603050405020304" pitchFamily="18" charset="0"/>
            <a:cs typeface="Times New Roman" panose="02020603050405020304" pitchFamily="18" charset="0"/>
          </a:endParaRPr>
        </a:p>
      </dgm:t>
    </dgm:pt>
    <dgm:pt modelId="{33306AA4-EB32-A440-B649-AACF6DA1C9C4}" type="parTrans" cxnId="{08026988-145F-8049-A27F-30048209A319}">
      <dgm:prSet/>
      <dgm:spPr/>
      <dgm:t>
        <a:bodyPr/>
        <a:lstStyle/>
        <a:p>
          <a:endParaRPr lang="it-IT"/>
        </a:p>
      </dgm:t>
    </dgm:pt>
    <dgm:pt modelId="{6434E31D-33D0-C04B-8593-AF8175EAE17B}" type="sibTrans" cxnId="{08026988-145F-8049-A27F-30048209A319}">
      <dgm:prSet/>
      <dgm:spPr/>
      <dgm:t>
        <a:bodyPr/>
        <a:lstStyle/>
        <a:p>
          <a:endParaRPr lang="it-IT"/>
        </a:p>
      </dgm:t>
    </dgm:pt>
    <dgm:pt modelId="{8D695B11-6E0F-2046-A8F5-893E8D03030E}" type="pres">
      <dgm:prSet presAssocID="{C405A219-C792-1340-9047-E8F972FB6E31}" presName="outerComposite" presStyleCnt="0">
        <dgm:presLayoutVars>
          <dgm:chMax val="5"/>
          <dgm:dir/>
          <dgm:resizeHandles val="exact"/>
        </dgm:presLayoutVars>
      </dgm:prSet>
      <dgm:spPr/>
    </dgm:pt>
    <dgm:pt modelId="{0336ADB4-12BF-9C4C-8E4C-C18FA8F1BEDC}" type="pres">
      <dgm:prSet presAssocID="{C405A219-C792-1340-9047-E8F972FB6E31}" presName="dummyMaxCanvas" presStyleCnt="0">
        <dgm:presLayoutVars/>
      </dgm:prSet>
      <dgm:spPr/>
    </dgm:pt>
    <dgm:pt modelId="{3F12DFE5-5809-6041-9DFC-BC40944836B1}" type="pres">
      <dgm:prSet presAssocID="{C405A219-C792-1340-9047-E8F972FB6E31}" presName="ThreeNodes_1" presStyleLbl="node1" presStyleIdx="0" presStyleCnt="3">
        <dgm:presLayoutVars>
          <dgm:bulletEnabled val="1"/>
        </dgm:presLayoutVars>
      </dgm:prSet>
      <dgm:spPr/>
    </dgm:pt>
    <dgm:pt modelId="{494F2D46-D4D3-1C4C-9FD6-F85997AE7ED2}" type="pres">
      <dgm:prSet presAssocID="{C405A219-C792-1340-9047-E8F972FB6E31}" presName="ThreeNodes_2" presStyleLbl="node1" presStyleIdx="1" presStyleCnt="3">
        <dgm:presLayoutVars>
          <dgm:bulletEnabled val="1"/>
        </dgm:presLayoutVars>
      </dgm:prSet>
      <dgm:spPr/>
    </dgm:pt>
    <dgm:pt modelId="{8EA2907B-4A56-9B46-9969-5C77DCB42E0B}" type="pres">
      <dgm:prSet presAssocID="{C405A219-C792-1340-9047-E8F972FB6E31}" presName="ThreeNodes_3" presStyleLbl="node1" presStyleIdx="2" presStyleCnt="3">
        <dgm:presLayoutVars>
          <dgm:bulletEnabled val="1"/>
        </dgm:presLayoutVars>
      </dgm:prSet>
      <dgm:spPr/>
    </dgm:pt>
    <dgm:pt modelId="{34AE045B-E89E-9249-BCE8-6D5BC4394309}" type="pres">
      <dgm:prSet presAssocID="{C405A219-C792-1340-9047-E8F972FB6E31}" presName="ThreeConn_1-2" presStyleLbl="fgAccFollowNode1" presStyleIdx="0" presStyleCnt="2">
        <dgm:presLayoutVars>
          <dgm:bulletEnabled val="1"/>
        </dgm:presLayoutVars>
      </dgm:prSet>
      <dgm:spPr/>
    </dgm:pt>
    <dgm:pt modelId="{B0189C7F-99C1-BA4D-A26F-143056F9E2F4}" type="pres">
      <dgm:prSet presAssocID="{C405A219-C792-1340-9047-E8F972FB6E31}" presName="ThreeConn_2-3" presStyleLbl="fgAccFollowNode1" presStyleIdx="1" presStyleCnt="2">
        <dgm:presLayoutVars>
          <dgm:bulletEnabled val="1"/>
        </dgm:presLayoutVars>
      </dgm:prSet>
      <dgm:spPr/>
    </dgm:pt>
    <dgm:pt modelId="{16354CB8-A4E1-AB43-895D-FF4A762BB1E0}" type="pres">
      <dgm:prSet presAssocID="{C405A219-C792-1340-9047-E8F972FB6E31}" presName="ThreeNodes_1_text" presStyleLbl="node1" presStyleIdx="2" presStyleCnt="3">
        <dgm:presLayoutVars>
          <dgm:bulletEnabled val="1"/>
        </dgm:presLayoutVars>
      </dgm:prSet>
      <dgm:spPr/>
    </dgm:pt>
    <dgm:pt modelId="{1BB1223A-92BC-444C-A0EA-776739826867}" type="pres">
      <dgm:prSet presAssocID="{C405A219-C792-1340-9047-E8F972FB6E31}" presName="ThreeNodes_2_text" presStyleLbl="node1" presStyleIdx="2" presStyleCnt="3">
        <dgm:presLayoutVars>
          <dgm:bulletEnabled val="1"/>
        </dgm:presLayoutVars>
      </dgm:prSet>
      <dgm:spPr/>
    </dgm:pt>
    <dgm:pt modelId="{172CCFC7-8D6C-D745-9DCE-D4F0113C3F89}" type="pres">
      <dgm:prSet presAssocID="{C405A219-C792-1340-9047-E8F972FB6E31}" presName="ThreeNodes_3_text" presStyleLbl="node1" presStyleIdx="2" presStyleCnt="3">
        <dgm:presLayoutVars>
          <dgm:bulletEnabled val="1"/>
        </dgm:presLayoutVars>
      </dgm:prSet>
      <dgm:spPr/>
    </dgm:pt>
  </dgm:ptLst>
  <dgm:cxnLst>
    <dgm:cxn modelId="{56330C02-73A6-C84D-A0F5-944347941D32}" srcId="{C405A219-C792-1340-9047-E8F972FB6E31}" destId="{6A15A319-26D9-6C48-B9F5-0617246317F8}" srcOrd="0" destOrd="0" parTransId="{69E9136F-D33A-7341-AC0C-55C5EC1D1853}" sibTransId="{0463B9F3-1052-6944-9FB2-DC7BE1FD9F29}"/>
    <dgm:cxn modelId="{6A98B314-D8C8-8449-BE1E-5E84A22A108D}" type="presOf" srcId="{02D9A8EB-93B2-E64A-9507-87B97B226C89}" destId="{494F2D46-D4D3-1C4C-9FD6-F85997AE7ED2}" srcOrd="0" destOrd="0" presId="urn:microsoft.com/office/officeart/2005/8/layout/vProcess5"/>
    <dgm:cxn modelId="{2DB33632-4355-764E-8158-B66B99341E73}" type="presOf" srcId="{6A15A319-26D9-6C48-B9F5-0617246317F8}" destId="{3F12DFE5-5809-6041-9DFC-BC40944836B1}" srcOrd="0" destOrd="0" presId="urn:microsoft.com/office/officeart/2005/8/layout/vProcess5"/>
    <dgm:cxn modelId="{5C003134-AC53-0B4B-B392-25F5697E1083}" type="presOf" srcId="{8ABCE115-3947-D142-A803-3EFFF0974E36}" destId="{B0189C7F-99C1-BA4D-A26F-143056F9E2F4}" srcOrd="0" destOrd="0" presId="urn:microsoft.com/office/officeart/2005/8/layout/vProcess5"/>
    <dgm:cxn modelId="{8FAFF465-C281-F042-BC23-76D53462FC51}" type="presOf" srcId="{6A15A319-26D9-6C48-B9F5-0617246317F8}" destId="{16354CB8-A4E1-AB43-895D-FF4A762BB1E0}" srcOrd="1" destOrd="0" presId="urn:microsoft.com/office/officeart/2005/8/layout/vProcess5"/>
    <dgm:cxn modelId="{F86A9170-893B-E841-B7D4-7F0A3E95B1B0}" type="presOf" srcId="{C405A219-C792-1340-9047-E8F972FB6E31}" destId="{8D695B11-6E0F-2046-A8F5-893E8D03030E}" srcOrd="0" destOrd="0" presId="urn:microsoft.com/office/officeart/2005/8/layout/vProcess5"/>
    <dgm:cxn modelId="{08026988-145F-8049-A27F-30048209A319}" srcId="{C405A219-C792-1340-9047-E8F972FB6E31}" destId="{BF1658C4-7B49-2149-A1CC-E80D1FD35D1C}" srcOrd="2" destOrd="0" parTransId="{33306AA4-EB32-A440-B649-AACF6DA1C9C4}" sibTransId="{6434E31D-33D0-C04B-8593-AF8175EAE17B}"/>
    <dgm:cxn modelId="{C07C4289-7E5B-ED43-AD37-9D11F938F278}" type="presOf" srcId="{BF1658C4-7B49-2149-A1CC-E80D1FD35D1C}" destId="{172CCFC7-8D6C-D745-9DCE-D4F0113C3F89}" srcOrd="1" destOrd="0" presId="urn:microsoft.com/office/officeart/2005/8/layout/vProcess5"/>
    <dgm:cxn modelId="{50766898-A3ED-1749-8A99-E81559C9F654}" type="presOf" srcId="{02D9A8EB-93B2-E64A-9507-87B97B226C89}" destId="{1BB1223A-92BC-444C-A0EA-776739826867}" srcOrd="1" destOrd="0" presId="urn:microsoft.com/office/officeart/2005/8/layout/vProcess5"/>
    <dgm:cxn modelId="{CAF12AC1-91D3-5B49-B1FF-966BEAE40722}" srcId="{C405A219-C792-1340-9047-E8F972FB6E31}" destId="{02D9A8EB-93B2-E64A-9507-87B97B226C89}" srcOrd="1" destOrd="0" parTransId="{669AD9F8-4C69-2C47-BDE3-8CAA1E3268D2}" sibTransId="{8ABCE115-3947-D142-A803-3EFFF0974E36}"/>
    <dgm:cxn modelId="{20E787C7-37B1-CE47-BEFA-7E5E3F399D6F}" type="presOf" srcId="{BF1658C4-7B49-2149-A1CC-E80D1FD35D1C}" destId="{8EA2907B-4A56-9B46-9969-5C77DCB42E0B}" srcOrd="0" destOrd="0" presId="urn:microsoft.com/office/officeart/2005/8/layout/vProcess5"/>
    <dgm:cxn modelId="{67BD89DD-FBA5-F948-AAE7-CA17FBBB1288}" type="presOf" srcId="{0463B9F3-1052-6944-9FB2-DC7BE1FD9F29}" destId="{34AE045B-E89E-9249-BCE8-6D5BC4394309}" srcOrd="0" destOrd="0" presId="urn:microsoft.com/office/officeart/2005/8/layout/vProcess5"/>
    <dgm:cxn modelId="{FB3B704D-919F-6440-841C-A83AF423CF59}" type="presParOf" srcId="{8D695B11-6E0F-2046-A8F5-893E8D03030E}" destId="{0336ADB4-12BF-9C4C-8E4C-C18FA8F1BEDC}" srcOrd="0" destOrd="0" presId="urn:microsoft.com/office/officeart/2005/8/layout/vProcess5"/>
    <dgm:cxn modelId="{733E4837-2CD9-C742-A987-7CD98F54AE64}" type="presParOf" srcId="{8D695B11-6E0F-2046-A8F5-893E8D03030E}" destId="{3F12DFE5-5809-6041-9DFC-BC40944836B1}" srcOrd="1" destOrd="0" presId="urn:microsoft.com/office/officeart/2005/8/layout/vProcess5"/>
    <dgm:cxn modelId="{A1A5AEF2-8F2E-2546-A267-A315968BBE3F}" type="presParOf" srcId="{8D695B11-6E0F-2046-A8F5-893E8D03030E}" destId="{494F2D46-D4D3-1C4C-9FD6-F85997AE7ED2}" srcOrd="2" destOrd="0" presId="urn:microsoft.com/office/officeart/2005/8/layout/vProcess5"/>
    <dgm:cxn modelId="{CF362C3A-CB4C-9248-A310-834D8A80020D}" type="presParOf" srcId="{8D695B11-6E0F-2046-A8F5-893E8D03030E}" destId="{8EA2907B-4A56-9B46-9969-5C77DCB42E0B}" srcOrd="3" destOrd="0" presId="urn:microsoft.com/office/officeart/2005/8/layout/vProcess5"/>
    <dgm:cxn modelId="{13E6198B-0E8D-5446-A64F-971770D65887}" type="presParOf" srcId="{8D695B11-6E0F-2046-A8F5-893E8D03030E}" destId="{34AE045B-E89E-9249-BCE8-6D5BC4394309}" srcOrd="4" destOrd="0" presId="urn:microsoft.com/office/officeart/2005/8/layout/vProcess5"/>
    <dgm:cxn modelId="{B00DC3AB-03A7-8B48-866B-FC6CE982567A}" type="presParOf" srcId="{8D695B11-6E0F-2046-A8F5-893E8D03030E}" destId="{B0189C7F-99C1-BA4D-A26F-143056F9E2F4}" srcOrd="5" destOrd="0" presId="urn:microsoft.com/office/officeart/2005/8/layout/vProcess5"/>
    <dgm:cxn modelId="{24942E52-52A8-6040-BB95-F35116E7BD41}" type="presParOf" srcId="{8D695B11-6E0F-2046-A8F5-893E8D03030E}" destId="{16354CB8-A4E1-AB43-895D-FF4A762BB1E0}" srcOrd="6" destOrd="0" presId="urn:microsoft.com/office/officeart/2005/8/layout/vProcess5"/>
    <dgm:cxn modelId="{8EAFA092-50AC-3446-87C9-E74B320D7CEB}" type="presParOf" srcId="{8D695B11-6E0F-2046-A8F5-893E8D03030E}" destId="{1BB1223A-92BC-444C-A0EA-776739826867}" srcOrd="7" destOrd="0" presId="urn:microsoft.com/office/officeart/2005/8/layout/vProcess5"/>
    <dgm:cxn modelId="{516C95AF-37F2-7841-ABD1-AE22E09F2C95}" type="presParOf" srcId="{8D695B11-6E0F-2046-A8F5-893E8D03030E}" destId="{172CCFC7-8D6C-D745-9DCE-D4F0113C3F8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75D5C4-2D33-2944-BCA9-7A057999E15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D854DEB2-64D2-4B4A-8BCC-1B383774BCB2}">
      <dgm:prSet custT="1"/>
      <dgm:spPr/>
      <dgm:t>
        <a:bodyPr/>
        <a:lstStyle/>
        <a:p>
          <a:endParaRPr lang="it-IT" sz="1800" dirty="0">
            <a:solidFill>
              <a:srgbClr val="011893"/>
            </a:solidFill>
            <a:latin typeface="Times New Roman" panose="02020603050405020304" pitchFamily="18" charset="0"/>
            <a:cs typeface="Times New Roman" panose="02020603050405020304" pitchFamily="18" charset="0"/>
          </a:endParaRPr>
        </a:p>
      </dgm:t>
    </dgm:pt>
    <dgm:pt modelId="{53742EA4-0C3D-D34C-A69B-8FA2707EAB91}" type="parTrans" cxnId="{6FC85735-CA06-FB49-8F8F-28645BCEFE68}">
      <dgm:prSet/>
      <dgm:spPr/>
      <dgm:t>
        <a:bodyPr/>
        <a:lstStyle/>
        <a:p>
          <a:endParaRPr lang="it-IT"/>
        </a:p>
      </dgm:t>
    </dgm:pt>
    <dgm:pt modelId="{D82E4558-3AD7-CF4C-89F3-09CA8436B07B}" type="sibTrans" cxnId="{6FC85735-CA06-FB49-8F8F-28645BCEFE68}">
      <dgm:prSet/>
      <dgm:spPr/>
      <dgm:t>
        <a:bodyPr/>
        <a:lstStyle/>
        <a:p>
          <a:endParaRPr lang="it-IT"/>
        </a:p>
      </dgm:t>
    </dgm:pt>
    <dgm:pt modelId="{6F6BB5D3-E6AB-F04D-A445-35F39C19BF39}">
      <dgm:prSet custT="1"/>
      <dgm:spPr/>
      <dgm:t>
        <a:bodyPr/>
        <a:lstStyle/>
        <a:p>
          <a:endParaRPr lang="it-IT" sz="1800" dirty="0">
            <a:solidFill>
              <a:srgbClr val="011893"/>
            </a:solidFill>
            <a:latin typeface="Times New Roman" panose="02020603050405020304" pitchFamily="18" charset="0"/>
            <a:cs typeface="Times New Roman" panose="02020603050405020304" pitchFamily="18" charset="0"/>
          </a:endParaRPr>
        </a:p>
      </dgm:t>
    </dgm:pt>
    <dgm:pt modelId="{C5199D28-A31C-714A-81A5-1C9BCEF093D2}" type="parTrans" cxnId="{7AA8D210-0B9F-4248-A0B5-91A45266F5DD}">
      <dgm:prSet/>
      <dgm:spPr/>
      <dgm:t>
        <a:bodyPr/>
        <a:lstStyle/>
        <a:p>
          <a:endParaRPr lang="it-IT"/>
        </a:p>
      </dgm:t>
    </dgm:pt>
    <dgm:pt modelId="{A2B790BA-CCE4-674F-B0B3-BA776D697A34}" type="sibTrans" cxnId="{7AA8D210-0B9F-4248-A0B5-91A45266F5DD}">
      <dgm:prSet/>
      <dgm:spPr/>
      <dgm:t>
        <a:bodyPr/>
        <a:lstStyle/>
        <a:p>
          <a:endParaRPr lang="it-IT"/>
        </a:p>
      </dgm:t>
    </dgm:pt>
    <dgm:pt modelId="{4647A854-498B-474B-82EB-3B66E48E3E3F}">
      <dgm:prSet/>
      <dgm:spPr/>
      <dgm:t>
        <a:bodyPr/>
        <a:lstStyle/>
        <a:p>
          <a:endParaRPr lang="it-IT" dirty="0">
            <a:solidFill>
              <a:srgbClr val="011893"/>
            </a:solidFill>
            <a:latin typeface="Times New Roman" panose="02020603050405020304" pitchFamily="18" charset="0"/>
            <a:cs typeface="Times New Roman" panose="02020603050405020304" pitchFamily="18" charset="0"/>
          </a:endParaRPr>
        </a:p>
      </dgm:t>
    </dgm:pt>
    <dgm:pt modelId="{E0B6946A-88EC-CB4B-BA0E-2FE6DBAD72C4}" type="parTrans" cxnId="{BE857122-C03F-EB4F-A373-C5A913A0D7A0}">
      <dgm:prSet/>
      <dgm:spPr/>
      <dgm:t>
        <a:bodyPr/>
        <a:lstStyle/>
        <a:p>
          <a:endParaRPr lang="it-IT"/>
        </a:p>
      </dgm:t>
    </dgm:pt>
    <dgm:pt modelId="{863DC4A5-BD3E-2842-9C9D-28821186CFD5}" type="sibTrans" cxnId="{BE857122-C03F-EB4F-A373-C5A913A0D7A0}">
      <dgm:prSet/>
      <dgm:spPr/>
      <dgm:t>
        <a:bodyPr/>
        <a:lstStyle/>
        <a:p>
          <a:endParaRPr lang="it-IT"/>
        </a:p>
      </dgm:t>
    </dgm:pt>
    <dgm:pt modelId="{7E7A6DC8-6EDC-A840-A24F-069F94C7D55F}" type="pres">
      <dgm:prSet presAssocID="{A875D5C4-2D33-2944-BCA9-7A057999E15F}" presName="hierChild1" presStyleCnt="0">
        <dgm:presLayoutVars>
          <dgm:chPref val="1"/>
          <dgm:dir/>
          <dgm:animOne val="branch"/>
          <dgm:animLvl val="lvl"/>
          <dgm:resizeHandles/>
        </dgm:presLayoutVars>
      </dgm:prSet>
      <dgm:spPr/>
    </dgm:pt>
    <dgm:pt modelId="{0B48398F-BCEF-DD47-A87E-8934EF085B85}" type="pres">
      <dgm:prSet presAssocID="{D854DEB2-64D2-4B4A-8BCC-1B383774BCB2}" presName="hierRoot1" presStyleCnt="0"/>
      <dgm:spPr/>
    </dgm:pt>
    <dgm:pt modelId="{A4FC5EF8-1DE6-1D4E-96C2-32470C519552}" type="pres">
      <dgm:prSet presAssocID="{D854DEB2-64D2-4B4A-8BCC-1B383774BCB2}" presName="composite" presStyleCnt="0"/>
      <dgm:spPr/>
    </dgm:pt>
    <dgm:pt modelId="{0CBAEABE-9512-6C41-B99D-6DF315075174}" type="pres">
      <dgm:prSet presAssocID="{D854DEB2-64D2-4B4A-8BCC-1B383774BCB2}" presName="background" presStyleLbl="node0" presStyleIdx="0" presStyleCnt="3"/>
      <dgm:spPr/>
    </dgm:pt>
    <dgm:pt modelId="{CA457630-B627-1B4B-99A6-5B7925E0AF61}" type="pres">
      <dgm:prSet presAssocID="{D854DEB2-64D2-4B4A-8BCC-1B383774BCB2}" presName="text" presStyleLbl="fgAcc0" presStyleIdx="0" presStyleCnt="3" custScaleX="103155" custScaleY="147874" custLinFactNeighborX="2113" custLinFactNeighborY="-7818">
        <dgm:presLayoutVars>
          <dgm:chPref val="3"/>
        </dgm:presLayoutVars>
      </dgm:prSet>
      <dgm:spPr/>
    </dgm:pt>
    <dgm:pt modelId="{587FFAEB-042B-AD4E-A7B1-B048594D81F0}" type="pres">
      <dgm:prSet presAssocID="{D854DEB2-64D2-4B4A-8BCC-1B383774BCB2}" presName="hierChild2" presStyleCnt="0"/>
      <dgm:spPr/>
    </dgm:pt>
    <dgm:pt modelId="{466885C5-5231-374F-96B5-EEEA356A2CDE}" type="pres">
      <dgm:prSet presAssocID="{6F6BB5D3-E6AB-F04D-A445-35F39C19BF39}" presName="hierRoot1" presStyleCnt="0"/>
      <dgm:spPr/>
    </dgm:pt>
    <dgm:pt modelId="{17D8E75D-E9BA-DF48-BA9F-346492924066}" type="pres">
      <dgm:prSet presAssocID="{6F6BB5D3-E6AB-F04D-A445-35F39C19BF39}" presName="composite" presStyleCnt="0"/>
      <dgm:spPr/>
    </dgm:pt>
    <dgm:pt modelId="{42FFC5A3-22A7-2C4C-8B43-2FBFD8794A5F}" type="pres">
      <dgm:prSet presAssocID="{6F6BB5D3-E6AB-F04D-A445-35F39C19BF39}" presName="background" presStyleLbl="node0" presStyleIdx="1" presStyleCnt="3"/>
      <dgm:spPr/>
    </dgm:pt>
    <dgm:pt modelId="{D8197AE5-3DF7-9D44-B1E2-31B3114BDC66}" type="pres">
      <dgm:prSet presAssocID="{6F6BB5D3-E6AB-F04D-A445-35F39C19BF39}" presName="text" presStyleLbl="fgAcc0" presStyleIdx="1" presStyleCnt="3" custScaleX="102677" custScaleY="143553" custLinFactNeighborX="547" custLinFactNeighborY="-7818">
        <dgm:presLayoutVars>
          <dgm:chPref val="3"/>
        </dgm:presLayoutVars>
      </dgm:prSet>
      <dgm:spPr/>
    </dgm:pt>
    <dgm:pt modelId="{1773C422-10A9-7F4F-A89F-2EDB264F31F2}" type="pres">
      <dgm:prSet presAssocID="{6F6BB5D3-E6AB-F04D-A445-35F39C19BF39}" presName="hierChild2" presStyleCnt="0"/>
      <dgm:spPr/>
    </dgm:pt>
    <dgm:pt modelId="{4E24F21E-2406-884A-B24A-BB3E4A836738}" type="pres">
      <dgm:prSet presAssocID="{4647A854-498B-474B-82EB-3B66E48E3E3F}" presName="hierRoot1" presStyleCnt="0"/>
      <dgm:spPr/>
    </dgm:pt>
    <dgm:pt modelId="{37D79114-58E7-5048-B7D9-5C5111846108}" type="pres">
      <dgm:prSet presAssocID="{4647A854-498B-474B-82EB-3B66E48E3E3F}" presName="composite" presStyleCnt="0"/>
      <dgm:spPr/>
    </dgm:pt>
    <dgm:pt modelId="{F5F385E3-74B7-4C4D-85E5-8E68AB7E0C88}" type="pres">
      <dgm:prSet presAssocID="{4647A854-498B-474B-82EB-3B66E48E3E3F}" presName="background" presStyleLbl="node0" presStyleIdx="2" presStyleCnt="3"/>
      <dgm:spPr/>
    </dgm:pt>
    <dgm:pt modelId="{72C89301-C084-8943-B9D9-662D045337DC}" type="pres">
      <dgm:prSet presAssocID="{4647A854-498B-474B-82EB-3B66E48E3E3F}" presName="text" presStyleLbl="fgAcc0" presStyleIdx="2" presStyleCnt="3" custScaleX="95436" custScaleY="135084" custLinFactNeighborX="12615" custLinFactNeighborY="-7818">
        <dgm:presLayoutVars>
          <dgm:chPref val="3"/>
        </dgm:presLayoutVars>
      </dgm:prSet>
      <dgm:spPr/>
    </dgm:pt>
    <dgm:pt modelId="{DC19CCD1-7A70-2D4A-8B1C-1F2F3458C796}" type="pres">
      <dgm:prSet presAssocID="{4647A854-498B-474B-82EB-3B66E48E3E3F}" presName="hierChild2" presStyleCnt="0"/>
      <dgm:spPr/>
    </dgm:pt>
  </dgm:ptLst>
  <dgm:cxnLst>
    <dgm:cxn modelId="{7AA8D210-0B9F-4248-A0B5-91A45266F5DD}" srcId="{A875D5C4-2D33-2944-BCA9-7A057999E15F}" destId="{6F6BB5D3-E6AB-F04D-A445-35F39C19BF39}" srcOrd="1" destOrd="0" parTransId="{C5199D28-A31C-714A-81A5-1C9BCEF093D2}" sibTransId="{A2B790BA-CCE4-674F-B0B3-BA776D697A34}"/>
    <dgm:cxn modelId="{BE857122-C03F-EB4F-A373-C5A913A0D7A0}" srcId="{A875D5C4-2D33-2944-BCA9-7A057999E15F}" destId="{4647A854-498B-474B-82EB-3B66E48E3E3F}" srcOrd="2" destOrd="0" parTransId="{E0B6946A-88EC-CB4B-BA0E-2FE6DBAD72C4}" sibTransId="{863DC4A5-BD3E-2842-9C9D-28821186CFD5}"/>
    <dgm:cxn modelId="{6FC85735-CA06-FB49-8F8F-28645BCEFE68}" srcId="{A875D5C4-2D33-2944-BCA9-7A057999E15F}" destId="{D854DEB2-64D2-4B4A-8BCC-1B383774BCB2}" srcOrd="0" destOrd="0" parTransId="{53742EA4-0C3D-D34C-A69B-8FA2707EAB91}" sibTransId="{D82E4558-3AD7-CF4C-89F3-09CA8436B07B}"/>
    <dgm:cxn modelId="{7A54BD3A-FC23-6B43-87FC-8102B0216519}" type="presOf" srcId="{A875D5C4-2D33-2944-BCA9-7A057999E15F}" destId="{7E7A6DC8-6EDC-A840-A24F-069F94C7D55F}" srcOrd="0" destOrd="0" presId="urn:microsoft.com/office/officeart/2005/8/layout/hierarchy1"/>
    <dgm:cxn modelId="{DB10BB3E-6481-EF42-A90A-471BEE9F7CEE}" type="presOf" srcId="{6F6BB5D3-E6AB-F04D-A445-35F39C19BF39}" destId="{D8197AE5-3DF7-9D44-B1E2-31B3114BDC66}" srcOrd="0" destOrd="0" presId="urn:microsoft.com/office/officeart/2005/8/layout/hierarchy1"/>
    <dgm:cxn modelId="{762F304B-C2A4-5C44-A617-588037A6E6E2}" type="presOf" srcId="{4647A854-498B-474B-82EB-3B66E48E3E3F}" destId="{72C89301-C084-8943-B9D9-662D045337DC}" srcOrd="0" destOrd="0" presId="urn:microsoft.com/office/officeart/2005/8/layout/hierarchy1"/>
    <dgm:cxn modelId="{956DCEBA-C62D-3E48-8990-77A0A8B24A58}" type="presOf" srcId="{D854DEB2-64D2-4B4A-8BCC-1B383774BCB2}" destId="{CA457630-B627-1B4B-99A6-5B7925E0AF61}" srcOrd="0" destOrd="0" presId="urn:microsoft.com/office/officeart/2005/8/layout/hierarchy1"/>
    <dgm:cxn modelId="{F3AA8145-E500-6246-AC6B-8E90BD51E0C0}" type="presParOf" srcId="{7E7A6DC8-6EDC-A840-A24F-069F94C7D55F}" destId="{0B48398F-BCEF-DD47-A87E-8934EF085B85}" srcOrd="0" destOrd="0" presId="urn:microsoft.com/office/officeart/2005/8/layout/hierarchy1"/>
    <dgm:cxn modelId="{406C729E-07C4-6445-8E59-A936C31200A3}" type="presParOf" srcId="{0B48398F-BCEF-DD47-A87E-8934EF085B85}" destId="{A4FC5EF8-1DE6-1D4E-96C2-32470C519552}" srcOrd="0" destOrd="0" presId="urn:microsoft.com/office/officeart/2005/8/layout/hierarchy1"/>
    <dgm:cxn modelId="{BA0B1A80-337E-994F-BE18-12936DB51238}" type="presParOf" srcId="{A4FC5EF8-1DE6-1D4E-96C2-32470C519552}" destId="{0CBAEABE-9512-6C41-B99D-6DF315075174}" srcOrd="0" destOrd="0" presId="urn:microsoft.com/office/officeart/2005/8/layout/hierarchy1"/>
    <dgm:cxn modelId="{004451DB-434A-B64E-BFCE-E3FA415F5718}" type="presParOf" srcId="{A4FC5EF8-1DE6-1D4E-96C2-32470C519552}" destId="{CA457630-B627-1B4B-99A6-5B7925E0AF61}" srcOrd="1" destOrd="0" presId="urn:microsoft.com/office/officeart/2005/8/layout/hierarchy1"/>
    <dgm:cxn modelId="{01549EE8-C2C5-394E-BD3A-B8B0FC57D80D}" type="presParOf" srcId="{0B48398F-BCEF-DD47-A87E-8934EF085B85}" destId="{587FFAEB-042B-AD4E-A7B1-B048594D81F0}" srcOrd="1" destOrd="0" presId="urn:microsoft.com/office/officeart/2005/8/layout/hierarchy1"/>
    <dgm:cxn modelId="{8FD526F7-8020-AE4B-AD11-856DA088A510}" type="presParOf" srcId="{7E7A6DC8-6EDC-A840-A24F-069F94C7D55F}" destId="{466885C5-5231-374F-96B5-EEEA356A2CDE}" srcOrd="1" destOrd="0" presId="urn:microsoft.com/office/officeart/2005/8/layout/hierarchy1"/>
    <dgm:cxn modelId="{9CA4B2AB-8EA7-D246-8D46-05307B38DE8F}" type="presParOf" srcId="{466885C5-5231-374F-96B5-EEEA356A2CDE}" destId="{17D8E75D-E9BA-DF48-BA9F-346492924066}" srcOrd="0" destOrd="0" presId="urn:microsoft.com/office/officeart/2005/8/layout/hierarchy1"/>
    <dgm:cxn modelId="{AA6B035E-E4F8-B645-96D4-8B13FD56F077}" type="presParOf" srcId="{17D8E75D-E9BA-DF48-BA9F-346492924066}" destId="{42FFC5A3-22A7-2C4C-8B43-2FBFD8794A5F}" srcOrd="0" destOrd="0" presId="urn:microsoft.com/office/officeart/2005/8/layout/hierarchy1"/>
    <dgm:cxn modelId="{CBC7E279-2021-D346-AC72-453A118F51E8}" type="presParOf" srcId="{17D8E75D-E9BA-DF48-BA9F-346492924066}" destId="{D8197AE5-3DF7-9D44-B1E2-31B3114BDC66}" srcOrd="1" destOrd="0" presId="urn:microsoft.com/office/officeart/2005/8/layout/hierarchy1"/>
    <dgm:cxn modelId="{E4DA2052-F38C-BE4B-8C0E-E054DBEA6041}" type="presParOf" srcId="{466885C5-5231-374F-96B5-EEEA356A2CDE}" destId="{1773C422-10A9-7F4F-A89F-2EDB264F31F2}" srcOrd="1" destOrd="0" presId="urn:microsoft.com/office/officeart/2005/8/layout/hierarchy1"/>
    <dgm:cxn modelId="{05A45184-7CEB-9842-BF09-5B8FDC20674B}" type="presParOf" srcId="{7E7A6DC8-6EDC-A840-A24F-069F94C7D55F}" destId="{4E24F21E-2406-884A-B24A-BB3E4A836738}" srcOrd="2" destOrd="0" presId="urn:microsoft.com/office/officeart/2005/8/layout/hierarchy1"/>
    <dgm:cxn modelId="{269FE295-ED0D-1F4B-8C75-C0655355CEB4}" type="presParOf" srcId="{4E24F21E-2406-884A-B24A-BB3E4A836738}" destId="{37D79114-58E7-5048-B7D9-5C5111846108}" srcOrd="0" destOrd="0" presId="urn:microsoft.com/office/officeart/2005/8/layout/hierarchy1"/>
    <dgm:cxn modelId="{209043C6-C14D-B741-BDF2-4F2EA49D689E}" type="presParOf" srcId="{37D79114-58E7-5048-B7D9-5C5111846108}" destId="{F5F385E3-74B7-4C4D-85E5-8E68AB7E0C88}" srcOrd="0" destOrd="0" presId="urn:microsoft.com/office/officeart/2005/8/layout/hierarchy1"/>
    <dgm:cxn modelId="{45018F96-47DF-9948-8DA2-7DB8EB3B927F}" type="presParOf" srcId="{37D79114-58E7-5048-B7D9-5C5111846108}" destId="{72C89301-C084-8943-B9D9-662D045337DC}" srcOrd="1" destOrd="0" presId="urn:microsoft.com/office/officeart/2005/8/layout/hierarchy1"/>
    <dgm:cxn modelId="{DFAAF2A0-4DB7-7240-864F-81AB97EB9ACE}" type="presParOf" srcId="{4E24F21E-2406-884A-B24A-BB3E4A836738}" destId="{DC19CCD1-7A70-2D4A-8B1C-1F2F3458C79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739435-4F14-214D-A0DB-34F3A4DBB5F8}"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it-IT"/>
        </a:p>
      </dgm:t>
    </dgm:pt>
    <dgm:pt modelId="{8EB042B9-81DA-684A-A84D-43DD6273C532}">
      <dgm:prSet/>
      <dgm:spPr/>
      <dgm:t>
        <a:bodyPr/>
        <a:lstStyle/>
        <a:p>
          <a:r>
            <a:rPr lang="it-IT" dirty="0"/>
            <a:t>La dimensione collegiale, che si sostanzia della </a:t>
          </a:r>
          <a:r>
            <a:rPr lang="it-IT" b="1" u="sng" dirty="0"/>
            <a:t>cooperazione</a:t>
          </a:r>
          <a:r>
            <a:rPr lang="it-IT" dirty="0"/>
            <a:t>, ossia del trovare soluzioni insieme e dell’imparare dagli altri, ha rappresentato nella situazione pandemica la possibilità di trovare nel </a:t>
          </a:r>
          <a:r>
            <a:rPr lang="it-IT" b="1" u="sng" dirty="0"/>
            <a:t>gruppo</a:t>
          </a:r>
          <a:r>
            <a:rPr lang="it-IT" dirty="0"/>
            <a:t> una nuova accoglienza e opportunità di condivisione di inedite criticità, anche individuali. </a:t>
          </a:r>
        </a:p>
      </dgm:t>
    </dgm:pt>
    <dgm:pt modelId="{0E4D782A-050A-EA46-9984-95B2181D8881}" type="parTrans" cxnId="{04CFF646-CC1E-1E47-A7B4-40215031B9C9}">
      <dgm:prSet/>
      <dgm:spPr/>
      <dgm:t>
        <a:bodyPr/>
        <a:lstStyle/>
        <a:p>
          <a:endParaRPr lang="it-IT"/>
        </a:p>
      </dgm:t>
    </dgm:pt>
    <dgm:pt modelId="{27D0F488-8CD2-B348-A618-6935370ABAD3}" type="sibTrans" cxnId="{04CFF646-CC1E-1E47-A7B4-40215031B9C9}">
      <dgm:prSet/>
      <dgm:spPr/>
      <dgm:t>
        <a:bodyPr/>
        <a:lstStyle/>
        <a:p>
          <a:endParaRPr lang="it-IT" dirty="0"/>
        </a:p>
      </dgm:t>
    </dgm:pt>
    <dgm:pt modelId="{949F30F6-A73C-654D-86BC-CC2CBDFB9E0D}">
      <dgm:prSet/>
      <dgm:spPr/>
      <dgm:t>
        <a:bodyPr/>
        <a:lstStyle/>
        <a:p>
          <a:r>
            <a:rPr lang="it-IT" dirty="0"/>
            <a:t>Dal punto di vista del vissuto emotivo, legato ai repentini cambiamenti, la possibilità di gestire in maniera </a:t>
          </a:r>
          <a:r>
            <a:rPr lang="it-IT" b="1" u="sng" dirty="0"/>
            <a:t>non isolata </a:t>
          </a:r>
          <a:r>
            <a:rPr lang="it-IT" dirty="0"/>
            <a:t>i problemi ha rappresentato senza dubbio un fattore protettivo. </a:t>
          </a:r>
        </a:p>
      </dgm:t>
    </dgm:pt>
    <dgm:pt modelId="{7A66659A-D4DE-DE40-9860-CD5231BA7362}" type="parTrans" cxnId="{AD1A2A0C-A6E1-8A4D-BFDA-CA731588DB82}">
      <dgm:prSet/>
      <dgm:spPr/>
      <dgm:t>
        <a:bodyPr/>
        <a:lstStyle/>
        <a:p>
          <a:endParaRPr lang="it-IT"/>
        </a:p>
      </dgm:t>
    </dgm:pt>
    <dgm:pt modelId="{E8143B49-1622-984F-B672-89DB163BF834}" type="sibTrans" cxnId="{AD1A2A0C-A6E1-8A4D-BFDA-CA731588DB82}">
      <dgm:prSet/>
      <dgm:spPr/>
      <dgm:t>
        <a:bodyPr/>
        <a:lstStyle/>
        <a:p>
          <a:endParaRPr lang="it-IT" dirty="0"/>
        </a:p>
      </dgm:t>
    </dgm:pt>
    <dgm:pt modelId="{C859C71E-6C80-0743-9BF3-2774430EB952}">
      <dgm:prSet/>
      <dgm:spPr/>
      <dgm:t>
        <a:bodyPr/>
        <a:lstStyle/>
        <a:p>
          <a:r>
            <a:rPr lang="it-IT" dirty="0"/>
            <a:t>il </a:t>
          </a:r>
          <a:r>
            <a:rPr lang="it-IT" b="1" u="sng" dirty="0"/>
            <a:t>gruppo</a:t>
          </a:r>
          <a:r>
            <a:rPr lang="it-IT" dirty="0"/>
            <a:t> inteso come </a:t>
          </a:r>
          <a:r>
            <a:rPr lang="it-IT" b="1" u="sng" dirty="0"/>
            <a:t>contesto relazionale </a:t>
          </a:r>
          <a:r>
            <a:rPr lang="it-IT" dirty="0"/>
            <a:t>agisce come uno spazio protetto nel quale il singolo può focalizzare al meglio il proprio ruolo e maturare le proprie prospettive attraverso la </a:t>
          </a:r>
          <a:r>
            <a:rPr lang="it-IT" b="1" u="sng" dirty="0"/>
            <a:t>condivisione</a:t>
          </a:r>
          <a:r>
            <a:rPr lang="it-IT" dirty="0"/>
            <a:t> della conoscenza. </a:t>
          </a:r>
        </a:p>
      </dgm:t>
    </dgm:pt>
    <dgm:pt modelId="{4353A81E-AF82-7944-89D3-5053ABDB95DD}" type="parTrans" cxnId="{A5CA60D1-F33E-5B4F-8B0C-DE2923DCC8AF}">
      <dgm:prSet/>
      <dgm:spPr/>
      <dgm:t>
        <a:bodyPr/>
        <a:lstStyle/>
        <a:p>
          <a:endParaRPr lang="it-IT"/>
        </a:p>
      </dgm:t>
    </dgm:pt>
    <dgm:pt modelId="{B827ADBF-9F56-4149-829C-0E4D144EC024}" type="sibTrans" cxnId="{A5CA60D1-F33E-5B4F-8B0C-DE2923DCC8AF}">
      <dgm:prSet/>
      <dgm:spPr/>
      <dgm:t>
        <a:bodyPr/>
        <a:lstStyle/>
        <a:p>
          <a:endParaRPr lang="it-IT"/>
        </a:p>
      </dgm:t>
    </dgm:pt>
    <dgm:pt modelId="{6D5BC112-BB3B-EC42-B8AE-52AC11CB5AA9}" type="pres">
      <dgm:prSet presAssocID="{A2739435-4F14-214D-A0DB-34F3A4DBB5F8}" presName="outerComposite" presStyleCnt="0">
        <dgm:presLayoutVars>
          <dgm:chMax val="5"/>
          <dgm:dir/>
          <dgm:resizeHandles val="exact"/>
        </dgm:presLayoutVars>
      </dgm:prSet>
      <dgm:spPr/>
    </dgm:pt>
    <dgm:pt modelId="{4477BCD9-C519-A747-8860-9D7385E87379}" type="pres">
      <dgm:prSet presAssocID="{A2739435-4F14-214D-A0DB-34F3A4DBB5F8}" presName="dummyMaxCanvas" presStyleCnt="0">
        <dgm:presLayoutVars/>
      </dgm:prSet>
      <dgm:spPr/>
    </dgm:pt>
    <dgm:pt modelId="{0A99B050-0559-9744-9FDC-552AA5F26DB4}" type="pres">
      <dgm:prSet presAssocID="{A2739435-4F14-214D-A0DB-34F3A4DBB5F8}" presName="ThreeNodes_1" presStyleLbl="node1" presStyleIdx="0" presStyleCnt="3">
        <dgm:presLayoutVars>
          <dgm:bulletEnabled val="1"/>
        </dgm:presLayoutVars>
      </dgm:prSet>
      <dgm:spPr/>
    </dgm:pt>
    <dgm:pt modelId="{D1668424-99D1-E048-9C20-59857FA78A0A}" type="pres">
      <dgm:prSet presAssocID="{A2739435-4F14-214D-A0DB-34F3A4DBB5F8}" presName="ThreeNodes_2" presStyleLbl="node1" presStyleIdx="1" presStyleCnt="3">
        <dgm:presLayoutVars>
          <dgm:bulletEnabled val="1"/>
        </dgm:presLayoutVars>
      </dgm:prSet>
      <dgm:spPr/>
    </dgm:pt>
    <dgm:pt modelId="{F31BF47A-683E-7140-9C15-9D3178986DB0}" type="pres">
      <dgm:prSet presAssocID="{A2739435-4F14-214D-A0DB-34F3A4DBB5F8}" presName="ThreeNodes_3" presStyleLbl="node1" presStyleIdx="2" presStyleCnt="3">
        <dgm:presLayoutVars>
          <dgm:bulletEnabled val="1"/>
        </dgm:presLayoutVars>
      </dgm:prSet>
      <dgm:spPr/>
    </dgm:pt>
    <dgm:pt modelId="{EC78E8AE-8962-4A4B-8DCF-5BAF473691CF}" type="pres">
      <dgm:prSet presAssocID="{A2739435-4F14-214D-A0DB-34F3A4DBB5F8}" presName="ThreeConn_1-2" presStyleLbl="fgAccFollowNode1" presStyleIdx="0" presStyleCnt="2">
        <dgm:presLayoutVars>
          <dgm:bulletEnabled val="1"/>
        </dgm:presLayoutVars>
      </dgm:prSet>
      <dgm:spPr/>
    </dgm:pt>
    <dgm:pt modelId="{7C6D89AD-3C89-1B45-9992-ECE5CBF7B449}" type="pres">
      <dgm:prSet presAssocID="{A2739435-4F14-214D-A0DB-34F3A4DBB5F8}" presName="ThreeConn_2-3" presStyleLbl="fgAccFollowNode1" presStyleIdx="1" presStyleCnt="2">
        <dgm:presLayoutVars>
          <dgm:bulletEnabled val="1"/>
        </dgm:presLayoutVars>
      </dgm:prSet>
      <dgm:spPr/>
    </dgm:pt>
    <dgm:pt modelId="{FC544F0B-8739-C248-8459-F3B47AB70879}" type="pres">
      <dgm:prSet presAssocID="{A2739435-4F14-214D-A0DB-34F3A4DBB5F8}" presName="ThreeNodes_1_text" presStyleLbl="node1" presStyleIdx="2" presStyleCnt="3">
        <dgm:presLayoutVars>
          <dgm:bulletEnabled val="1"/>
        </dgm:presLayoutVars>
      </dgm:prSet>
      <dgm:spPr/>
    </dgm:pt>
    <dgm:pt modelId="{1E8A0734-664F-444C-9CEC-E3E16849D985}" type="pres">
      <dgm:prSet presAssocID="{A2739435-4F14-214D-A0DB-34F3A4DBB5F8}" presName="ThreeNodes_2_text" presStyleLbl="node1" presStyleIdx="2" presStyleCnt="3">
        <dgm:presLayoutVars>
          <dgm:bulletEnabled val="1"/>
        </dgm:presLayoutVars>
      </dgm:prSet>
      <dgm:spPr/>
    </dgm:pt>
    <dgm:pt modelId="{CB07AE7B-6011-A24C-9997-E3E36ADEC085}" type="pres">
      <dgm:prSet presAssocID="{A2739435-4F14-214D-A0DB-34F3A4DBB5F8}" presName="ThreeNodes_3_text" presStyleLbl="node1" presStyleIdx="2" presStyleCnt="3">
        <dgm:presLayoutVars>
          <dgm:bulletEnabled val="1"/>
        </dgm:presLayoutVars>
      </dgm:prSet>
      <dgm:spPr/>
    </dgm:pt>
  </dgm:ptLst>
  <dgm:cxnLst>
    <dgm:cxn modelId="{AD1A2A0C-A6E1-8A4D-BFDA-CA731588DB82}" srcId="{A2739435-4F14-214D-A0DB-34F3A4DBB5F8}" destId="{949F30F6-A73C-654D-86BC-CC2CBDFB9E0D}" srcOrd="1" destOrd="0" parTransId="{7A66659A-D4DE-DE40-9860-CD5231BA7362}" sibTransId="{E8143B49-1622-984F-B672-89DB163BF834}"/>
    <dgm:cxn modelId="{385BE23D-3A63-6340-83FD-EEE44C6180E0}" type="presOf" srcId="{C859C71E-6C80-0743-9BF3-2774430EB952}" destId="{CB07AE7B-6011-A24C-9997-E3E36ADEC085}" srcOrd="1" destOrd="0" presId="urn:microsoft.com/office/officeart/2005/8/layout/vProcess5"/>
    <dgm:cxn modelId="{04CFF646-CC1E-1E47-A7B4-40215031B9C9}" srcId="{A2739435-4F14-214D-A0DB-34F3A4DBB5F8}" destId="{8EB042B9-81DA-684A-A84D-43DD6273C532}" srcOrd="0" destOrd="0" parTransId="{0E4D782A-050A-EA46-9984-95B2181D8881}" sibTransId="{27D0F488-8CD2-B348-A618-6935370ABAD3}"/>
    <dgm:cxn modelId="{0B4B9B52-701D-1A4C-B1BF-8C1F912019B7}" type="presOf" srcId="{8EB042B9-81DA-684A-A84D-43DD6273C532}" destId="{0A99B050-0559-9744-9FDC-552AA5F26DB4}" srcOrd="0" destOrd="0" presId="urn:microsoft.com/office/officeart/2005/8/layout/vProcess5"/>
    <dgm:cxn modelId="{FF872B69-7D09-0646-A4A9-F413A65D7A61}" type="presOf" srcId="{949F30F6-A73C-654D-86BC-CC2CBDFB9E0D}" destId="{D1668424-99D1-E048-9C20-59857FA78A0A}" srcOrd="0" destOrd="0" presId="urn:microsoft.com/office/officeart/2005/8/layout/vProcess5"/>
    <dgm:cxn modelId="{161B6C7A-5D9E-DF4A-801B-58C3A31D42F9}" type="presOf" srcId="{949F30F6-A73C-654D-86BC-CC2CBDFB9E0D}" destId="{1E8A0734-664F-444C-9CEC-E3E16849D985}" srcOrd="1" destOrd="0" presId="urn:microsoft.com/office/officeart/2005/8/layout/vProcess5"/>
    <dgm:cxn modelId="{9F06AD7B-AEC3-8247-8A82-72F5D360261C}" type="presOf" srcId="{C859C71E-6C80-0743-9BF3-2774430EB952}" destId="{F31BF47A-683E-7140-9C15-9D3178986DB0}" srcOrd="0" destOrd="0" presId="urn:microsoft.com/office/officeart/2005/8/layout/vProcess5"/>
    <dgm:cxn modelId="{D338CCB2-017A-8342-9102-479B08531DDA}" type="presOf" srcId="{A2739435-4F14-214D-A0DB-34F3A4DBB5F8}" destId="{6D5BC112-BB3B-EC42-B8AE-52AC11CB5AA9}" srcOrd="0" destOrd="0" presId="urn:microsoft.com/office/officeart/2005/8/layout/vProcess5"/>
    <dgm:cxn modelId="{747AFDC3-7480-424C-BA2C-3B0556708635}" type="presOf" srcId="{8EB042B9-81DA-684A-A84D-43DD6273C532}" destId="{FC544F0B-8739-C248-8459-F3B47AB70879}" srcOrd="1" destOrd="0" presId="urn:microsoft.com/office/officeart/2005/8/layout/vProcess5"/>
    <dgm:cxn modelId="{A5CA60D1-F33E-5B4F-8B0C-DE2923DCC8AF}" srcId="{A2739435-4F14-214D-A0DB-34F3A4DBB5F8}" destId="{C859C71E-6C80-0743-9BF3-2774430EB952}" srcOrd="2" destOrd="0" parTransId="{4353A81E-AF82-7944-89D3-5053ABDB95DD}" sibTransId="{B827ADBF-9F56-4149-829C-0E4D144EC024}"/>
    <dgm:cxn modelId="{3E3FFBDE-B968-8845-94AF-76710B9DED3F}" type="presOf" srcId="{27D0F488-8CD2-B348-A618-6935370ABAD3}" destId="{EC78E8AE-8962-4A4B-8DCF-5BAF473691CF}" srcOrd="0" destOrd="0" presId="urn:microsoft.com/office/officeart/2005/8/layout/vProcess5"/>
    <dgm:cxn modelId="{05EE09EC-A0D6-F242-95A7-BF634298028A}" type="presOf" srcId="{E8143B49-1622-984F-B672-89DB163BF834}" destId="{7C6D89AD-3C89-1B45-9992-ECE5CBF7B449}" srcOrd="0" destOrd="0" presId="urn:microsoft.com/office/officeart/2005/8/layout/vProcess5"/>
    <dgm:cxn modelId="{27BA5E19-6A16-8C4C-B9CA-41B0E76E7E6C}" type="presParOf" srcId="{6D5BC112-BB3B-EC42-B8AE-52AC11CB5AA9}" destId="{4477BCD9-C519-A747-8860-9D7385E87379}" srcOrd="0" destOrd="0" presId="urn:microsoft.com/office/officeart/2005/8/layout/vProcess5"/>
    <dgm:cxn modelId="{A6C364BD-4359-1E47-909B-8CACDF1B9BD2}" type="presParOf" srcId="{6D5BC112-BB3B-EC42-B8AE-52AC11CB5AA9}" destId="{0A99B050-0559-9744-9FDC-552AA5F26DB4}" srcOrd="1" destOrd="0" presId="urn:microsoft.com/office/officeart/2005/8/layout/vProcess5"/>
    <dgm:cxn modelId="{42BC1781-7D41-2A41-B911-8FF257829F8E}" type="presParOf" srcId="{6D5BC112-BB3B-EC42-B8AE-52AC11CB5AA9}" destId="{D1668424-99D1-E048-9C20-59857FA78A0A}" srcOrd="2" destOrd="0" presId="urn:microsoft.com/office/officeart/2005/8/layout/vProcess5"/>
    <dgm:cxn modelId="{B70F9559-9C53-DC43-B233-A6119EA13D7E}" type="presParOf" srcId="{6D5BC112-BB3B-EC42-B8AE-52AC11CB5AA9}" destId="{F31BF47A-683E-7140-9C15-9D3178986DB0}" srcOrd="3" destOrd="0" presId="urn:microsoft.com/office/officeart/2005/8/layout/vProcess5"/>
    <dgm:cxn modelId="{CACF3C09-5F65-7F4C-8BF5-FD34F990E274}" type="presParOf" srcId="{6D5BC112-BB3B-EC42-B8AE-52AC11CB5AA9}" destId="{EC78E8AE-8962-4A4B-8DCF-5BAF473691CF}" srcOrd="4" destOrd="0" presId="urn:microsoft.com/office/officeart/2005/8/layout/vProcess5"/>
    <dgm:cxn modelId="{F0BD6406-E76E-6845-94AA-1D471F141992}" type="presParOf" srcId="{6D5BC112-BB3B-EC42-B8AE-52AC11CB5AA9}" destId="{7C6D89AD-3C89-1B45-9992-ECE5CBF7B449}" srcOrd="5" destOrd="0" presId="urn:microsoft.com/office/officeart/2005/8/layout/vProcess5"/>
    <dgm:cxn modelId="{FA833DF5-4596-974D-8489-AAD1CD6F9165}" type="presParOf" srcId="{6D5BC112-BB3B-EC42-B8AE-52AC11CB5AA9}" destId="{FC544F0B-8739-C248-8459-F3B47AB70879}" srcOrd="6" destOrd="0" presId="urn:microsoft.com/office/officeart/2005/8/layout/vProcess5"/>
    <dgm:cxn modelId="{516CE8E9-7BCA-CE43-902D-2F00C749508E}" type="presParOf" srcId="{6D5BC112-BB3B-EC42-B8AE-52AC11CB5AA9}" destId="{1E8A0734-664F-444C-9CEC-E3E16849D985}" srcOrd="7" destOrd="0" presId="urn:microsoft.com/office/officeart/2005/8/layout/vProcess5"/>
    <dgm:cxn modelId="{4BDDCE42-C1A6-7340-866A-CC37EC5F64E2}" type="presParOf" srcId="{6D5BC112-BB3B-EC42-B8AE-52AC11CB5AA9}" destId="{CB07AE7B-6011-A24C-9997-E3E36ADEC08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A8D2F2-C6A2-304F-9F0F-43B416116648}"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it-IT"/>
        </a:p>
      </dgm:t>
    </dgm:pt>
    <dgm:pt modelId="{ACA294A9-7B2D-C945-82D5-99D0C069535A}">
      <dgm:prSet/>
      <dgm:spPr/>
      <dgm:t>
        <a:bodyPr/>
        <a:lstStyle/>
        <a:p>
          <a:endParaRPr lang="it-IT" dirty="0"/>
        </a:p>
      </dgm:t>
    </dgm:pt>
    <dgm:pt modelId="{90289EC1-BCF1-7649-8F9A-88DE70EB7435}" type="parTrans" cxnId="{7F167432-E6D0-AA40-976E-4029E05A6FB2}">
      <dgm:prSet/>
      <dgm:spPr/>
      <dgm:t>
        <a:bodyPr/>
        <a:lstStyle/>
        <a:p>
          <a:endParaRPr lang="it-IT"/>
        </a:p>
      </dgm:t>
    </dgm:pt>
    <dgm:pt modelId="{69767422-9320-B847-BC96-579867CD74D7}" type="sibTrans" cxnId="{7F167432-E6D0-AA40-976E-4029E05A6FB2}">
      <dgm:prSet/>
      <dgm:spPr/>
      <dgm:t>
        <a:bodyPr/>
        <a:lstStyle/>
        <a:p>
          <a:endParaRPr lang="it-IT"/>
        </a:p>
      </dgm:t>
    </dgm:pt>
    <dgm:pt modelId="{1E5F9F88-7413-814D-81EA-EF4FB4BB600B}">
      <dgm:prSet/>
      <dgm:spPr/>
      <dgm:t>
        <a:bodyPr/>
        <a:lstStyle/>
        <a:p>
          <a:endParaRPr lang="it-IT" dirty="0"/>
        </a:p>
      </dgm:t>
    </dgm:pt>
    <dgm:pt modelId="{D09AACB4-1F83-BA49-99D7-B3C121DED9C4}" type="parTrans" cxnId="{3B35BE9C-00D5-C146-9BDC-85F441A22C5E}">
      <dgm:prSet/>
      <dgm:spPr/>
      <dgm:t>
        <a:bodyPr/>
        <a:lstStyle/>
        <a:p>
          <a:endParaRPr lang="it-IT"/>
        </a:p>
      </dgm:t>
    </dgm:pt>
    <dgm:pt modelId="{BE0D1851-A709-4246-93C0-4177E36AED4D}" type="sibTrans" cxnId="{3B35BE9C-00D5-C146-9BDC-85F441A22C5E}">
      <dgm:prSet/>
      <dgm:spPr/>
      <dgm:t>
        <a:bodyPr/>
        <a:lstStyle/>
        <a:p>
          <a:endParaRPr lang="it-IT"/>
        </a:p>
      </dgm:t>
    </dgm:pt>
    <dgm:pt modelId="{C1266C67-8E34-624A-8600-D13B735FA939}">
      <dgm:prSet/>
      <dgm:spPr/>
      <dgm:t>
        <a:bodyPr/>
        <a:lstStyle/>
        <a:p>
          <a:r>
            <a:rPr lang="it-IT" dirty="0"/>
            <a:t>La scuola, come tutto il resto, è stata sottoposta alla relatività implacabile e inevitabile degli eventi ed è chiamata oggi a ridefinirsi servendosi di altri modi e di altri mezzi; ciò nonostante, gli elementi positivi ricavabili da questa esperienza rappresentano il suo potenziale più consistente, il modo per trasformare quello che molti definiscono uno “scacco” alla scuola in un’affermazione vantaggiosa di sé stessa.</a:t>
          </a:r>
        </a:p>
      </dgm:t>
    </dgm:pt>
    <dgm:pt modelId="{BBF9C0BE-9CBF-3949-85FD-28884C126E48}" type="parTrans" cxnId="{F1B093AD-E419-7C42-B542-E5CFE1BD1932}">
      <dgm:prSet/>
      <dgm:spPr/>
      <dgm:t>
        <a:bodyPr/>
        <a:lstStyle/>
        <a:p>
          <a:endParaRPr lang="it-IT"/>
        </a:p>
      </dgm:t>
    </dgm:pt>
    <dgm:pt modelId="{E1160CED-3DF9-054D-B890-8F35FC63393E}" type="sibTrans" cxnId="{F1B093AD-E419-7C42-B542-E5CFE1BD1932}">
      <dgm:prSet/>
      <dgm:spPr/>
      <dgm:t>
        <a:bodyPr/>
        <a:lstStyle/>
        <a:p>
          <a:endParaRPr lang="it-IT"/>
        </a:p>
      </dgm:t>
    </dgm:pt>
    <dgm:pt modelId="{4B436319-BB3A-1B44-9FC8-EBA721E4E3E7}">
      <dgm:prSet/>
      <dgm:spPr/>
      <dgm:t>
        <a:bodyPr/>
        <a:lstStyle/>
        <a:p>
          <a:r>
            <a:rPr lang="it-IT" dirty="0"/>
            <a:t>La consapevolezza di trovarsi fuori da una </a:t>
          </a:r>
          <a:r>
            <a:rPr lang="it-IT" b="1" i="1" dirty="0"/>
            <a:t>comfort zone </a:t>
          </a:r>
          <a:r>
            <a:rPr lang="it-IT" dirty="0"/>
            <a:t>ha indotto gli insegnanti a utilizzare le proprie risorse sentendosi spesso anche “fuori gioco”, dal momento che lo schema della DAD non era preesistente, almeno non sul piano delle pratiche, ma doveva essere creato di volta in volta nel tortuoso percorso della “sperimentazione” didattica</a:t>
          </a:r>
        </a:p>
      </dgm:t>
    </dgm:pt>
    <dgm:pt modelId="{51FC001B-21CF-9C42-9D93-D0318CF8F0D2}" type="parTrans" cxnId="{92EB6993-47D3-2D4E-912D-0100457C0704}">
      <dgm:prSet/>
      <dgm:spPr/>
      <dgm:t>
        <a:bodyPr/>
        <a:lstStyle/>
        <a:p>
          <a:endParaRPr lang="it-IT"/>
        </a:p>
      </dgm:t>
    </dgm:pt>
    <dgm:pt modelId="{C82BD32B-BAFB-4548-BC6B-5323C429FB66}" type="sibTrans" cxnId="{92EB6993-47D3-2D4E-912D-0100457C0704}">
      <dgm:prSet/>
      <dgm:spPr/>
      <dgm:t>
        <a:bodyPr/>
        <a:lstStyle/>
        <a:p>
          <a:endParaRPr lang="it-IT"/>
        </a:p>
      </dgm:t>
    </dgm:pt>
    <dgm:pt modelId="{3C1F6405-C32E-5F4D-8FCA-12FB009FE95E}" type="pres">
      <dgm:prSet presAssocID="{6EA8D2F2-C6A2-304F-9F0F-43B416116648}" presName="linearFlow" presStyleCnt="0">
        <dgm:presLayoutVars>
          <dgm:dir/>
          <dgm:animLvl val="lvl"/>
          <dgm:resizeHandles val="exact"/>
        </dgm:presLayoutVars>
      </dgm:prSet>
      <dgm:spPr/>
    </dgm:pt>
    <dgm:pt modelId="{CBFDB320-48AD-4943-8EDF-C5FB7C4DDFC3}" type="pres">
      <dgm:prSet presAssocID="{ACA294A9-7B2D-C945-82D5-99D0C069535A}" presName="composite" presStyleCnt="0"/>
      <dgm:spPr/>
    </dgm:pt>
    <dgm:pt modelId="{BFE3BF32-13C6-044C-9EC3-408C76E7C28C}" type="pres">
      <dgm:prSet presAssocID="{ACA294A9-7B2D-C945-82D5-99D0C069535A}" presName="parentText" presStyleLbl="alignNode1" presStyleIdx="0" presStyleCnt="2">
        <dgm:presLayoutVars>
          <dgm:chMax val="1"/>
          <dgm:bulletEnabled val="1"/>
        </dgm:presLayoutVars>
      </dgm:prSet>
      <dgm:spPr/>
    </dgm:pt>
    <dgm:pt modelId="{3FB27A78-399A-C245-9282-40B505A52746}" type="pres">
      <dgm:prSet presAssocID="{ACA294A9-7B2D-C945-82D5-99D0C069535A}" presName="descendantText" presStyleLbl="alignAcc1" presStyleIdx="0" presStyleCnt="2">
        <dgm:presLayoutVars>
          <dgm:bulletEnabled val="1"/>
        </dgm:presLayoutVars>
      </dgm:prSet>
      <dgm:spPr/>
    </dgm:pt>
    <dgm:pt modelId="{A57EF398-5618-094A-AE4E-FAC7418C43AF}" type="pres">
      <dgm:prSet presAssocID="{69767422-9320-B847-BC96-579867CD74D7}" presName="sp" presStyleCnt="0"/>
      <dgm:spPr/>
    </dgm:pt>
    <dgm:pt modelId="{BD35A3A3-BC01-B643-86B4-9C721C041377}" type="pres">
      <dgm:prSet presAssocID="{1E5F9F88-7413-814D-81EA-EF4FB4BB600B}" presName="composite" presStyleCnt="0"/>
      <dgm:spPr/>
    </dgm:pt>
    <dgm:pt modelId="{B3268123-5CD7-2F47-A715-F1DD80B2DD96}" type="pres">
      <dgm:prSet presAssocID="{1E5F9F88-7413-814D-81EA-EF4FB4BB600B}" presName="parentText" presStyleLbl="alignNode1" presStyleIdx="1" presStyleCnt="2">
        <dgm:presLayoutVars>
          <dgm:chMax val="1"/>
          <dgm:bulletEnabled val="1"/>
        </dgm:presLayoutVars>
      </dgm:prSet>
      <dgm:spPr/>
    </dgm:pt>
    <dgm:pt modelId="{6C37A678-31B9-AF4F-9177-D7430570A68E}" type="pres">
      <dgm:prSet presAssocID="{1E5F9F88-7413-814D-81EA-EF4FB4BB600B}" presName="descendantText" presStyleLbl="alignAcc1" presStyleIdx="1" presStyleCnt="2">
        <dgm:presLayoutVars>
          <dgm:bulletEnabled val="1"/>
        </dgm:presLayoutVars>
      </dgm:prSet>
      <dgm:spPr/>
    </dgm:pt>
  </dgm:ptLst>
  <dgm:cxnLst>
    <dgm:cxn modelId="{7F167432-E6D0-AA40-976E-4029E05A6FB2}" srcId="{6EA8D2F2-C6A2-304F-9F0F-43B416116648}" destId="{ACA294A9-7B2D-C945-82D5-99D0C069535A}" srcOrd="0" destOrd="0" parTransId="{90289EC1-BCF1-7649-8F9A-88DE70EB7435}" sibTransId="{69767422-9320-B847-BC96-579867CD74D7}"/>
    <dgm:cxn modelId="{8FCAB037-E0C3-6144-A051-CA5AB078672E}" type="presOf" srcId="{ACA294A9-7B2D-C945-82D5-99D0C069535A}" destId="{BFE3BF32-13C6-044C-9EC3-408C76E7C28C}" srcOrd="0" destOrd="0" presId="urn:microsoft.com/office/officeart/2005/8/layout/chevron2"/>
    <dgm:cxn modelId="{17867271-036D-844E-84D1-5624D873593D}" type="presOf" srcId="{4B436319-BB3A-1B44-9FC8-EBA721E4E3E7}" destId="{3FB27A78-399A-C245-9282-40B505A52746}" srcOrd="0" destOrd="0" presId="urn:microsoft.com/office/officeart/2005/8/layout/chevron2"/>
    <dgm:cxn modelId="{92EB6993-47D3-2D4E-912D-0100457C0704}" srcId="{ACA294A9-7B2D-C945-82D5-99D0C069535A}" destId="{4B436319-BB3A-1B44-9FC8-EBA721E4E3E7}" srcOrd="0" destOrd="0" parTransId="{51FC001B-21CF-9C42-9D93-D0318CF8F0D2}" sibTransId="{C82BD32B-BAFB-4548-BC6B-5323C429FB66}"/>
    <dgm:cxn modelId="{3B35BE9C-00D5-C146-9BDC-85F441A22C5E}" srcId="{6EA8D2F2-C6A2-304F-9F0F-43B416116648}" destId="{1E5F9F88-7413-814D-81EA-EF4FB4BB600B}" srcOrd="1" destOrd="0" parTransId="{D09AACB4-1F83-BA49-99D7-B3C121DED9C4}" sibTransId="{BE0D1851-A709-4246-93C0-4177E36AED4D}"/>
    <dgm:cxn modelId="{F1B093AD-E419-7C42-B542-E5CFE1BD1932}" srcId="{1E5F9F88-7413-814D-81EA-EF4FB4BB600B}" destId="{C1266C67-8E34-624A-8600-D13B735FA939}" srcOrd="0" destOrd="0" parTransId="{BBF9C0BE-9CBF-3949-85FD-28884C126E48}" sibTransId="{E1160CED-3DF9-054D-B890-8F35FC63393E}"/>
    <dgm:cxn modelId="{26974BB4-3395-404D-81AC-B5112943480A}" type="presOf" srcId="{C1266C67-8E34-624A-8600-D13B735FA939}" destId="{6C37A678-31B9-AF4F-9177-D7430570A68E}" srcOrd="0" destOrd="0" presId="urn:microsoft.com/office/officeart/2005/8/layout/chevron2"/>
    <dgm:cxn modelId="{6B0B64DF-ABEA-8C4D-B1CE-4A79E7A15520}" type="presOf" srcId="{1E5F9F88-7413-814D-81EA-EF4FB4BB600B}" destId="{B3268123-5CD7-2F47-A715-F1DD80B2DD96}" srcOrd="0" destOrd="0" presId="urn:microsoft.com/office/officeart/2005/8/layout/chevron2"/>
    <dgm:cxn modelId="{3155EAFD-8E93-2949-9BBD-E0F837162281}" type="presOf" srcId="{6EA8D2F2-C6A2-304F-9F0F-43B416116648}" destId="{3C1F6405-C32E-5F4D-8FCA-12FB009FE95E}" srcOrd="0" destOrd="0" presId="urn:microsoft.com/office/officeart/2005/8/layout/chevron2"/>
    <dgm:cxn modelId="{7C9A53EA-ADAF-BD45-A6F5-0C7FDC62438B}" type="presParOf" srcId="{3C1F6405-C32E-5F4D-8FCA-12FB009FE95E}" destId="{CBFDB320-48AD-4943-8EDF-C5FB7C4DDFC3}" srcOrd="0" destOrd="0" presId="urn:microsoft.com/office/officeart/2005/8/layout/chevron2"/>
    <dgm:cxn modelId="{183E1E22-3179-8540-ADA2-CA37088F9FAE}" type="presParOf" srcId="{CBFDB320-48AD-4943-8EDF-C5FB7C4DDFC3}" destId="{BFE3BF32-13C6-044C-9EC3-408C76E7C28C}" srcOrd="0" destOrd="0" presId="urn:microsoft.com/office/officeart/2005/8/layout/chevron2"/>
    <dgm:cxn modelId="{B332C8B8-DB07-8C4C-9AF2-364F61114920}" type="presParOf" srcId="{CBFDB320-48AD-4943-8EDF-C5FB7C4DDFC3}" destId="{3FB27A78-399A-C245-9282-40B505A52746}" srcOrd="1" destOrd="0" presId="urn:microsoft.com/office/officeart/2005/8/layout/chevron2"/>
    <dgm:cxn modelId="{1B74AE02-F90C-7647-B7F2-F7A86A8265E3}" type="presParOf" srcId="{3C1F6405-C32E-5F4D-8FCA-12FB009FE95E}" destId="{A57EF398-5618-094A-AE4E-FAC7418C43AF}" srcOrd="1" destOrd="0" presId="urn:microsoft.com/office/officeart/2005/8/layout/chevron2"/>
    <dgm:cxn modelId="{22203C9A-C6E5-C044-A61B-D3C4B0E3F82B}" type="presParOf" srcId="{3C1F6405-C32E-5F4D-8FCA-12FB009FE95E}" destId="{BD35A3A3-BC01-B643-86B4-9C721C041377}" srcOrd="2" destOrd="0" presId="urn:microsoft.com/office/officeart/2005/8/layout/chevron2"/>
    <dgm:cxn modelId="{74D4B1F0-0D9A-1A40-B8EC-9D116DCEC6F8}" type="presParOf" srcId="{BD35A3A3-BC01-B643-86B4-9C721C041377}" destId="{B3268123-5CD7-2F47-A715-F1DD80B2DD96}" srcOrd="0" destOrd="0" presId="urn:microsoft.com/office/officeart/2005/8/layout/chevron2"/>
    <dgm:cxn modelId="{673DB086-26A8-2745-B2AC-33201ADB2366}" type="presParOf" srcId="{BD35A3A3-BC01-B643-86B4-9C721C041377}" destId="{6C37A678-31B9-AF4F-9177-D7430570A68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99B7F9-5916-C949-955B-758DF0B07549}">
      <dsp:nvSpPr>
        <dsp:cNvPr id="0" name=""/>
        <dsp:cNvSpPr/>
      </dsp:nvSpPr>
      <dsp:spPr>
        <a:xfrm>
          <a:off x="4342021" y="1239460"/>
          <a:ext cx="2383152" cy="567081"/>
        </a:xfrm>
        <a:custGeom>
          <a:avLst/>
          <a:gdLst/>
          <a:ahLst/>
          <a:cxnLst/>
          <a:rect l="0" t="0" r="0" b="0"/>
          <a:pathLst>
            <a:path>
              <a:moveTo>
                <a:pt x="0" y="0"/>
              </a:moveTo>
              <a:lnTo>
                <a:pt x="0" y="386449"/>
              </a:lnTo>
              <a:lnTo>
                <a:pt x="2383152" y="386449"/>
              </a:lnTo>
              <a:lnTo>
                <a:pt x="2383152" y="567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AD8322-68D4-B44A-809C-CD1A93D5BC5B}">
      <dsp:nvSpPr>
        <dsp:cNvPr id="0" name=""/>
        <dsp:cNvSpPr/>
      </dsp:nvSpPr>
      <dsp:spPr>
        <a:xfrm>
          <a:off x="4296301" y="1239460"/>
          <a:ext cx="91440" cy="567081"/>
        </a:xfrm>
        <a:custGeom>
          <a:avLst/>
          <a:gdLst/>
          <a:ahLst/>
          <a:cxnLst/>
          <a:rect l="0" t="0" r="0" b="0"/>
          <a:pathLst>
            <a:path>
              <a:moveTo>
                <a:pt x="45720" y="0"/>
              </a:moveTo>
              <a:lnTo>
                <a:pt x="45720" y="567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4F60F2-D617-9F44-95D7-CD4ABF342ABE}">
      <dsp:nvSpPr>
        <dsp:cNvPr id="0" name=""/>
        <dsp:cNvSpPr/>
      </dsp:nvSpPr>
      <dsp:spPr>
        <a:xfrm>
          <a:off x="1958869" y="1239460"/>
          <a:ext cx="2383152" cy="567081"/>
        </a:xfrm>
        <a:custGeom>
          <a:avLst/>
          <a:gdLst/>
          <a:ahLst/>
          <a:cxnLst/>
          <a:rect l="0" t="0" r="0" b="0"/>
          <a:pathLst>
            <a:path>
              <a:moveTo>
                <a:pt x="2383152" y="0"/>
              </a:moveTo>
              <a:lnTo>
                <a:pt x="2383152" y="386449"/>
              </a:lnTo>
              <a:lnTo>
                <a:pt x="0" y="386449"/>
              </a:lnTo>
              <a:lnTo>
                <a:pt x="0" y="567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4D69DE-93A7-1741-9410-5FE2901A7441}">
      <dsp:nvSpPr>
        <dsp:cNvPr id="0" name=""/>
        <dsp:cNvSpPr/>
      </dsp:nvSpPr>
      <dsp:spPr>
        <a:xfrm>
          <a:off x="3367096" y="1304"/>
          <a:ext cx="1949851" cy="1238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3B43B1-F685-9F42-AC5F-9C8E9C2308B9}">
      <dsp:nvSpPr>
        <dsp:cNvPr id="0" name=""/>
        <dsp:cNvSpPr/>
      </dsp:nvSpPr>
      <dsp:spPr>
        <a:xfrm>
          <a:off x="3583746" y="207122"/>
          <a:ext cx="1949851" cy="1238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rgbClr val="011893"/>
              </a:solidFill>
              <a:latin typeface="+mn-lt"/>
              <a:cs typeface="Times New Roman" panose="02020603050405020304" pitchFamily="18" charset="0"/>
            </a:rPr>
            <a:t>Contiene i piani principali su cui si manifesta la professionalità docente:</a:t>
          </a:r>
          <a:endParaRPr lang="en-US" sz="1200" kern="1200" dirty="0">
            <a:solidFill>
              <a:srgbClr val="011893"/>
            </a:solidFill>
            <a:latin typeface="+mn-lt"/>
            <a:cs typeface="Times New Roman" panose="02020603050405020304" pitchFamily="18" charset="0"/>
          </a:endParaRPr>
        </a:p>
      </dsp:txBody>
      <dsp:txXfrm>
        <a:off x="3620010" y="243386"/>
        <a:ext cx="1877323" cy="1165627"/>
      </dsp:txXfrm>
    </dsp:sp>
    <dsp:sp modelId="{3CF9AF24-EF8F-334E-A716-D96F5E1D97C5}">
      <dsp:nvSpPr>
        <dsp:cNvPr id="0" name=""/>
        <dsp:cNvSpPr/>
      </dsp:nvSpPr>
      <dsp:spPr>
        <a:xfrm>
          <a:off x="983943" y="1806542"/>
          <a:ext cx="1949851" cy="1238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2EA424-AD3C-3944-A2A1-0874531F7D4F}">
      <dsp:nvSpPr>
        <dsp:cNvPr id="0" name=""/>
        <dsp:cNvSpPr/>
      </dsp:nvSpPr>
      <dsp:spPr>
        <a:xfrm>
          <a:off x="1200594" y="2012359"/>
          <a:ext cx="1949851" cy="1238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rgbClr val="011893"/>
              </a:solidFill>
            </a:rPr>
            <a:t>il docente educatore nel mettersi in relazione lo fa con un’idea di quello che è il suo ruolo e del modo in cui ritiene di doverlo/poterlo esercitare;</a:t>
          </a:r>
          <a:endParaRPr lang="en-US" sz="1200" kern="1200" dirty="0">
            <a:solidFill>
              <a:srgbClr val="011893"/>
            </a:solidFill>
          </a:endParaRPr>
        </a:p>
      </dsp:txBody>
      <dsp:txXfrm>
        <a:off x="1236858" y="2048623"/>
        <a:ext cx="1877323" cy="1165627"/>
      </dsp:txXfrm>
    </dsp:sp>
    <dsp:sp modelId="{C1B7CA63-48F4-614D-BFAA-969B278EA8F6}">
      <dsp:nvSpPr>
        <dsp:cNvPr id="0" name=""/>
        <dsp:cNvSpPr/>
      </dsp:nvSpPr>
      <dsp:spPr>
        <a:xfrm>
          <a:off x="3367096" y="1806542"/>
          <a:ext cx="1949851" cy="1238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C0AD75-1C2D-9D45-ADF0-F916E8DFB053}">
      <dsp:nvSpPr>
        <dsp:cNvPr id="0" name=""/>
        <dsp:cNvSpPr/>
      </dsp:nvSpPr>
      <dsp:spPr>
        <a:xfrm>
          <a:off x="3583746" y="2012359"/>
          <a:ext cx="1949851" cy="1238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rgbClr val="011893"/>
              </a:solidFill>
            </a:rPr>
            <a:t>un secondo piano riguarda la concezione della disciplina che insegna e di come possa essere appresa; </a:t>
          </a:r>
          <a:endParaRPr lang="en-US" sz="1200" kern="1200" dirty="0">
            <a:solidFill>
              <a:srgbClr val="011893"/>
            </a:solidFill>
          </a:endParaRPr>
        </a:p>
      </dsp:txBody>
      <dsp:txXfrm>
        <a:off x="3620010" y="2048623"/>
        <a:ext cx="1877323" cy="1165627"/>
      </dsp:txXfrm>
    </dsp:sp>
    <dsp:sp modelId="{91A0B6E4-F52F-5249-8E16-DCC06ECB24F2}">
      <dsp:nvSpPr>
        <dsp:cNvPr id="0" name=""/>
        <dsp:cNvSpPr/>
      </dsp:nvSpPr>
      <dsp:spPr>
        <a:xfrm>
          <a:off x="5750248" y="1806542"/>
          <a:ext cx="1949851" cy="1238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52D2D2-DFEE-8D4B-8DC0-780A434D4CEF}">
      <dsp:nvSpPr>
        <dsp:cNvPr id="0" name=""/>
        <dsp:cNvSpPr/>
      </dsp:nvSpPr>
      <dsp:spPr>
        <a:xfrm>
          <a:off x="5966898" y="2012359"/>
          <a:ext cx="1949851" cy="1238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rgbClr val="011893"/>
              </a:solidFill>
            </a:rPr>
            <a:t>un altro piano è il pensiero dell’altro.</a:t>
          </a:r>
          <a:endParaRPr lang="en-US" sz="1200" kern="1200" dirty="0">
            <a:solidFill>
              <a:srgbClr val="011893"/>
            </a:solidFill>
          </a:endParaRPr>
        </a:p>
      </dsp:txBody>
      <dsp:txXfrm>
        <a:off x="6003162" y="2048623"/>
        <a:ext cx="1877323" cy="1165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5AA24-9846-174D-BDE1-D3E252F7DDB8}">
      <dsp:nvSpPr>
        <dsp:cNvPr id="0" name=""/>
        <dsp:cNvSpPr/>
      </dsp:nvSpPr>
      <dsp:spPr>
        <a:xfrm>
          <a:off x="-5590108" y="-855791"/>
          <a:ext cx="6655722" cy="6655722"/>
        </a:xfrm>
        <a:prstGeom prst="blockArc">
          <a:avLst>
            <a:gd name="adj1" fmla="val 18900000"/>
            <a:gd name="adj2" fmla="val 2700000"/>
            <a:gd name="adj3" fmla="val 325"/>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A9B99E-4258-D841-A7C0-419116E1EBA6}">
      <dsp:nvSpPr>
        <dsp:cNvPr id="0" name=""/>
        <dsp:cNvSpPr/>
      </dsp:nvSpPr>
      <dsp:spPr>
        <a:xfrm>
          <a:off x="557829" y="307821"/>
          <a:ext cx="11196487" cy="90517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3731" tIns="35560" rIns="35560" bIns="35560" numCol="1" spcCol="1270" anchor="ctr" anchorCtr="0">
          <a:noAutofit/>
        </a:bodyPr>
        <a:lstStyle/>
        <a:p>
          <a:pPr marL="0" lvl="0" indent="0" algn="l" defTabSz="622300">
            <a:lnSpc>
              <a:spcPct val="90000"/>
            </a:lnSpc>
            <a:spcBef>
              <a:spcPct val="0"/>
            </a:spcBef>
            <a:spcAft>
              <a:spcPct val="35000"/>
            </a:spcAft>
            <a:buNone/>
          </a:pPr>
          <a:r>
            <a:rPr lang="it-IT" sz="1400" kern="1200" dirty="0">
              <a:solidFill>
                <a:schemeClr val="bg1"/>
              </a:solidFill>
            </a:rPr>
            <a:t>I setting relazionali, e in modo particolare quelli educativi, comprendono </a:t>
          </a:r>
          <a:r>
            <a:rPr lang="it-IT" sz="1400" b="1" kern="1200" dirty="0">
              <a:solidFill>
                <a:schemeClr val="bg1"/>
              </a:solidFill>
            </a:rPr>
            <a:t>un’idea di sé, dell’altro e della relazione</a:t>
          </a:r>
          <a:r>
            <a:rPr lang="it-IT" sz="1400" kern="1200" dirty="0">
              <a:solidFill>
                <a:schemeClr val="bg1"/>
              </a:solidFill>
            </a:rPr>
            <a:t>; ingrediente fondamentale di una relazione educativa è quello della </a:t>
          </a:r>
          <a:r>
            <a:rPr lang="it-IT" sz="1400" b="1" kern="1200" dirty="0">
              <a:solidFill>
                <a:schemeClr val="bg1"/>
              </a:solidFill>
            </a:rPr>
            <a:t>dinamicita</a:t>
          </a:r>
          <a:r>
            <a:rPr lang="it-IT" sz="1400" kern="1200" dirty="0">
              <a:solidFill>
                <a:schemeClr val="bg1"/>
              </a:solidFill>
            </a:rPr>
            <a:t>̀, ossia la tensione al cambiamento, nel senso della trasformazione, della crescita. Tale atteggiamento richiede la fiducia e l’accettazione del rischio. Solo se ci si sente riconosciuti e accolti si è disposti a provarsi, ad intraprendere strade che avendo come protagonisti le persone non è dato sapere dove potranno condurci. </a:t>
          </a:r>
          <a:endParaRPr lang="en-US" sz="1400" kern="1200" dirty="0">
            <a:solidFill>
              <a:schemeClr val="bg1"/>
            </a:solidFill>
          </a:endParaRPr>
        </a:p>
      </dsp:txBody>
      <dsp:txXfrm>
        <a:off x="557829" y="307821"/>
        <a:ext cx="11196487" cy="905174"/>
      </dsp:txXfrm>
    </dsp:sp>
    <dsp:sp modelId="{1DD4B29D-2EAC-9143-B246-589E84A31091}">
      <dsp:nvSpPr>
        <dsp:cNvPr id="0" name=""/>
        <dsp:cNvSpPr/>
      </dsp:nvSpPr>
      <dsp:spPr>
        <a:xfrm>
          <a:off x="82450" y="285029"/>
          <a:ext cx="950757" cy="950757"/>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26A1DF-5868-B347-9A96-748CD60A7E98}">
      <dsp:nvSpPr>
        <dsp:cNvPr id="0" name=""/>
        <dsp:cNvSpPr/>
      </dsp:nvSpPr>
      <dsp:spPr>
        <a:xfrm>
          <a:off x="993902" y="1521212"/>
          <a:ext cx="10760414" cy="76060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3731" tIns="38100" rIns="38100" bIns="38100" numCol="1" spcCol="1270" anchor="ctr" anchorCtr="0">
          <a:noAutofit/>
        </a:bodyPr>
        <a:lstStyle/>
        <a:p>
          <a:pPr marL="0" lvl="0" indent="0" algn="l" defTabSz="666750">
            <a:lnSpc>
              <a:spcPct val="90000"/>
            </a:lnSpc>
            <a:spcBef>
              <a:spcPct val="0"/>
            </a:spcBef>
            <a:spcAft>
              <a:spcPct val="35000"/>
            </a:spcAft>
            <a:buNone/>
          </a:pPr>
          <a:r>
            <a:rPr lang="it-IT" sz="1500" kern="1200" dirty="0"/>
            <a:t>È evidente che gli educatori docenti, in quanto adulti, riportano nella relazione i propri interrogativi ed incertezze su cosa significhi essere adulti e il loro modo di vivere l’adultità; </a:t>
          </a:r>
          <a:r>
            <a:rPr lang="it-IT" sz="1500" b="1" u="sng" kern="1200" dirty="0"/>
            <a:t>educare</a:t>
          </a:r>
          <a:r>
            <a:rPr lang="it-IT" sz="1500" kern="1200" dirty="0"/>
            <a:t> vuol dire anche immettere e «ciò che si immette attiene al campo del possibile»; è il caso di come il possibile venga spesso unito all’incerto, all’ingovernabile, o comunque all’indefinitezza. </a:t>
          </a:r>
          <a:endParaRPr lang="en-US" sz="1500" kern="1200" dirty="0"/>
        </a:p>
      </dsp:txBody>
      <dsp:txXfrm>
        <a:off x="993902" y="1521212"/>
        <a:ext cx="10760414" cy="760606"/>
      </dsp:txXfrm>
    </dsp:sp>
    <dsp:sp modelId="{1F7072A8-A598-E148-9BF7-CEE1DDF4313C}">
      <dsp:nvSpPr>
        <dsp:cNvPr id="0" name=""/>
        <dsp:cNvSpPr/>
      </dsp:nvSpPr>
      <dsp:spPr>
        <a:xfrm>
          <a:off x="518523" y="1426136"/>
          <a:ext cx="950757" cy="950757"/>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679464-0BBE-8B46-B664-BFCF71EE4249}">
      <dsp:nvSpPr>
        <dsp:cNvPr id="0" name=""/>
        <dsp:cNvSpPr/>
      </dsp:nvSpPr>
      <dsp:spPr>
        <a:xfrm>
          <a:off x="993902" y="2662319"/>
          <a:ext cx="10760414" cy="76060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3731" tIns="38100" rIns="38100" bIns="38100" numCol="1" spcCol="1270" anchor="ctr" anchorCtr="0">
          <a:noAutofit/>
        </a:bodyPr>
        <a:lstStyle/>
        <a:p>
          <a:pPr marL="0" lvl="0" indent="0" algn="l" defTabSz="666750">
            <a:lnSpc>
              <a:spcPct val="90000"/>
            </a:lnSpc>
            <a:spcBef>
              <a:spcPct val="0"/>
            </a:spcBef>
            <a:spcAft>
              <a:spcPct val="35000"/>
            </a:spcAft>
            <a:buNone/>
          </a:pPr>
          <a:r>
            <a:rPr lang="it-IT" sz="1500" kern="1200" dirty="0"/>
            <a:t>La </a:t>
          </a:r>
          <a:r>
            <a:rPr lang="it-IT" sz="1500" b="1" u="sng" kern="1200" dirty="0"/>
            <a:t>possibilita</a:t>
          </a:r>
          <a:r>
            <a:rPr lang="it-IT" sz="1500" b="1" kern="1200" dirty="0"/>
            <a:t>̀</a:t>
          </a:r>
          <a:r>
            <a:rPr lang="it-IT" sz="1500" kern="1200" dirty="0"/>
            <a:t> ha a che fare con le </a:t>
          </a:r>
          <a:r>
            <a:rPr lang="it-IT" sz="1500" b="1" u="sng" kern="1200" dirty="0"/>
            <a:t>soggettività</a:t>
          </a:r>
          <a:r>
            <a:rPr lang="it-IT" sz="1500" kern="1200" dirty="0"/>
            <a:t>, con i processi di ricerca di strade anche inedite, con la possibilità di farcela. </a:t>
          </a:r>
          <a:endParaRPr lang="en-US" sz="1500" kern="1200" dirty="0"/>
        </a:p>
      </dsp:txBody>
      <dsp:txXfrm>
        <a:off x="993902" y="2662319"/>
        <a:ext cx="10760414" cy="760606"/>
      </dsp:txXfrm>
    </dsp:sp>
    <dsp:sp modelId="{0ABDBFE7-2E04-004A-A69C-7224391DC393}">
      <dsp:nvSpPr>
        <dsp:cNvPr id="0" name=""/>
        <dsp:cNvSpPr/>
      </dsp:nvSpPr>
      <dsp:spPr>
        <a:xfrm>
          <a:off x="518523" y="2567244"/>
          <a:ext cx="950757" cy="950757"/>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57CA36-AB1C-8542-B070-BD5B66FFA850}">
      <dsp:nvSpPr>
        <dsp:cNvPr id="0" name=""/>
        <dsp:cNvSpPr/>
      </dsp:nvSpPr>
      <dsp:spPr>
        <a:xfrm>
          <a:off x="557829" y="3803427"/>
          <a:ext cx="11196487" cy="76060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3731" tIns="38100" rIns="38100" bIns="38100" numCol="1" spcCol="1270" anchor="ctr" anchorCtr="0">
          <a:noAutofit/>
        </a:bodyPr>
        <a:lstStyle/>
        <a:p>
          <a:pPr marL="0" lvl="0" indent="0" algn="l" defTabSz="666750">
            <a:lnSpc>
              <a:spcPct val="90000"/>
            </a:lnSpc>
            <a:spcBef>
              <a:spcPct val="0"/>
            </a:spcBef>
            <a:spcAft>
              <a:spcPct val="35000"/>
            </a:spcAft>
            <a:buNone/>
          </a:pPr>
          <a:r>
            <a:rPr lang="it-IT" sz="1500" kern="1200" dirty="0"/>
            <a:t>Il modo in cui questo rimando tra il “dentro” (noi) e il “fuori” (l’altro) tende ad evolvere rappresenta la relazione educativa costantemente rimodulata dal procedere degli scambi interattivi in cui si palesa il processo di trasformazione di sé, dell’altro e del loro essere in relazione. </a:t>
          </a:r>
          <a:endParaRPr lang="en-US" sz="1500" kern="1200" dirty="0"/>
        </a:p>
      </dsp:txBody>
      <dsp:txXfrm>
        <a:off x="557829" y="3803427"/>
        <a:ext cx="11196487" cy="760606"/>
      </dsp:txXfrm>
    </dsp:sp>
    <dsp:sp modelId="{0277203F-175C-A442-B43C-5CC6D2348340}">
      <dsp:nvSpPr>
        <dsp:cNvPr id="0" name=""/>
        <dsp:cNvSpPr/>
      </dsp:nvSpPr>
      <dsp:spPr>
        <a:xfrm>
          <a:off x="82450" y="3708351"/>
          <a:ext cx="950757" cy="950757"/>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2DFE5-5809-6041-9DFC-BC40944836B1}">
      <dsp:nvSpPr>
        <dsp:cNvPr id="0" name=""/>
        <dsp:cNvSpPr/>
      </dsp:nvSpPr>
      <dsp:spPr>
        <a:xfrm>
          <a:off x="0" y="0"/>
          <a:ext cx="8938260" cy="13057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t>L’esigenza di costruire relazioni online ci ha indotto a riflettere in maniera approfondita sulla qualità delle relazioni in presenza. </a:t>
          </a:r>
          <a:endParaRPr lang="it-IT" sz="1900" kern="1200" dirty="0">
            <a:latin typeface="Times New Roman" panose="02020603050405020304" pitchFamily="18" charset="0"/>
            <a:cs typeface="Times New Roman" panose="02020603050405020304" pitchFamily="18" charset="0"/>
          </a:endParaRPr>
        </a:p>
      </dsp:txBody>
      <dsp:txXfrm>
        <a:off x="38244" y="38244"/>
        <a:ext cx="7529240" cy="1229275"/>
      </dsp:txXfrm>
    </dsp:sp>
    <dsp:sp modelId="{494F2D46-D4D3-1C4C-9FD6-F85997AE7ED2}">
      <dsp:nvSpPr>
        <dsp:cNvPr id="0" name=""/>
        <dsp:cNvSpPr/>
      </dsp:nvSpPr>
      <dsp:spPr>
        <a:xfrm>
          <a:off x="788669" y="1523390"/>
          <a:ext cx="8938260" cy="1305763"/>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t>Il credere che la scuola faccia parte di uno schema eterno e immodificabile fondato su lezione- interrogazione-verifica, nel quale la relazione è considerata una questione collaterale, è ancora oggi  un diffuso modo di rappresentare la scuola .</a:t>
          </a:r>
          <a:endParaRPr lang="it-IT" sz="1900" kern="1200" dirty="0">
            <a:latin typeface="Times New Roman" panose="02020603050405020304" pitchFamily="18" charset="0"/>
            <a:cs typeface="Times New Roman" panose="02020603050405020304" pitchFamily="18" charset="0"/>
          </a:endParaRPr>
        </a:p>
      </dsp:txBody>
      <dsp:txXfrm>
        <a:off x="826913" y="1561634"/>
        <a:ext cx="7224355" cy="1229275"/>
      </dsp:txXfrm>
    </dsp:sp>
    <dsp:sp modelId="{8EA2907B-4A56-9B46-9969-5C77DCB42E0B}">
      <dsp:nvSpPr>
        <dsp:cNvPr id="0" name=""/>
        <dsp:cNvSpPr/>
      </dsp:nvSpPr>
      <dsp:spPr>
        <a:xfrm>
          <a:off x="1577339" y="3046780"/>
          <a:ext cx="8938260" cy="1305763"/>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t>È venuta meno la centratura sui famosi obiettivi didattici e le maggiori preoccupazioni si sono incentrate sull’interazione didattica. Ci si è chiesti come fosse possibile costruire e mantenere una relazione didattica con i propri allievi (schermati da un computer).</a:t>
          </a:r>
          <a:endParaRPr lang="it-IT" sz="1900" kern="1200" dirty="0">
            <a:latin typeface="Times New Roman" panose="02020603050405020304" pitchFamily="18" charset="0"/>
            <a:cs typeface="Times New Roman" panose="02020603050405020304" pitchFamily="18" charset="0"/>
          </a:endParaRPr>
        </a:p>
      </dsp:txBody>
      <dsp:txXfrm>
        <a:off x="1615583" y="3085024"/>
        <a:ext cx="7224355" cy="1229275"/>
      </dsp:txXfrm>
    </dsp:sp>
    <dsp:sp modelId="{34AE045B-E89E-9249-BCE8-6D5BC4394309}">
      <dsp:nvSpPr>
        <dsp:cNvPr id="0" name=""/>
        <dsp:cNvSpPr/>
      </dsp:nvSpPr>
      <dsp:spPr>
        <a:xfrm>
          <a:off x="8089513" y="990203"/>
          <a:ext cx="848746" cy="84874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it-IT" sz="3600" kern="1200" dirty="0"/>
        </a:p>
      </dsp:txBody>
      <dsp:txXfrm>
        <a:off x="8280481" y="990203"/>
        <a:ext cx="466810" cy="638681"/>
      </dsp:txXfrm>
    </dsp:sp>
    <dsp:sp modelId="{B0189C7F-99C1-BA4D-A26F-143056F9E2F4}">
      <dsp:nvSpPr>
        <dsp:cNvPr id="0" name=""/>
        <dsp:cNvSpPr/>
      </dsp:nvSpPr>
      <dsp:spPr>
        <a:xfrm>
          <a:off x="8878183" y="2504889"/>
          <a:ext cx="848746" cy="848746"/>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it-IT" sz="3600" kern="1200" dirty="0"/>
        </a:p>
      </dsp:txBody>
      <dsp:txXfrm>
        <a:off x="9069151" y="2504889"/>
        <a:ext cx="466810" cy="6386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AEABE-9512-6C41-B99D-6DF315075174}">
      <dsp:nvSpPr>
        <dsp:cNvPr id="0" name=""/>
        <dsp:cNvSpPr/>
      </dsp:nvSpPr>
      <dsp:spPr>
        <a:xfrm>
          <a:off x="66941" y="680949"/>
          <a:ext cx="2981256" cy="27137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457630-B627-1B4B-99A6-5B7925E0AF61}">
      <dsp:nvSpPr>
        <dsp:cNvPr id="0" name=""/>
        <dsp:cNvSpPr/>
      </dsp:nvSpPr>
      <dsp:spPr>
        <a:xfrm>
          <a:off x="388060" y="986012"/>
          <a:ext cx="2981256" cy="27137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it-IT" sz="1800" kern="1200" dirty="0">
            <a:solidFill>
              <a:srgbClr val="011893"/>
            </a:solidFill>
            <a:latin typeface="Times New Roman" panose="02020603050405020304" pitchFamily="18" charset="0"/>
            <a:cs typeface="Times New Roman" panose="02020603050405020304" pitchFamily="18" charset="0"/>
          </a:endParaRPr>
        </a:p>
      </dsp:txBody>
      <dsp:txXfrm>
        <a:off x="467544" y="1065496"/>
        <a:ext cx="2822288" cy="2554811"/>
      </dsp:txXfrm>
    </dsp:sp>
    <dsp:sp modelId="{42FFC5A3-22A7-2C4C-8B43-2FBFD8794A5F}">
      <dsp:nvSpPr>
        <dsp:cNvPr id="0" name=""/>
        <dsp:cNvSpPr/>
      </dsp:nvSpPr>
      <dsp:spPr>
        <a:xfrm>
          <a:off x="3645177" y="680949"/>
          <a:ext cx="2967441" cy="26344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197AE5-3DF7-9D44-B1E2-31B3114BDC66}">
      <dsp:nvSpPr>
        <dsp:cNvPr id="0" name=""/>
        <dsp:cNvSpPr/>
      </dsp:nvSpPr>
      <dsp:spPr>
        <a:xfrm>
          <a:off x="3966297" y="986012"/>
          <a:ext cx="2967441" cy="26344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it-IT" sz="1800" kern="1200" dirty="0">
            <a:solidFill>
              <a:srgbClr val="011893"/>
            </a:solidFill>
            <a:latin typeface="Times New Roman" panose="02020603050405020304" pitchFamily="18" charset="0"/>
            <a:cs typeface="Times New Roman" panose="02020603050405020304" pitchFamily="18" charset="0"/>
          </a:endParaRPr>
        </a:p>
      </dsp:txBody>
      <dsp:txXfrm>
        <a:off x="4043458" y="1063173"/>
        <a:ext cx="2813119" cy="2480158"/>
      </dsp:txXfrm>
    </dsp:sp>
    <dsp:sp modelId="{F5F385E3-74B7-4C4D-85E5-8E68AB7E0C88}">
      <dsp:nvSpPr>
        <dsp:cNvPr id="0" name=""/>
        <dsp:cNvSpPr/>
      </dsp:nvSpPr>
      <dsp:spPr>
        <a:xfrm>
          <a:off x="7244923" y="680949"/>
          <a:ext cx="2758171" cy="2479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C89301-C084-8943-B9D9-662D045337DC}">
      <dsp:nvSpPr>
        <dsp:cNvPr id="0" name=""/>
        <dsp:cNvSpPr/>
      </dsp:nvSpPr>
      <dsp:spPr>
        <a:xfrm>
          <a:off x="7566042" y="986012"/>
          <a:ext cx="2758171" cy="24790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dirty="0">
            <a:solidFill>
              <a:srgbClr val="011893"/>
            </a:solidFill>
            <a:latin typeface="Times New Roman" panose="02020603050405020304" pitchFamily="18" charset="0"/>
            <a:cs typeface="Times New Roman" panose="02020603050405020304" pitchFamily="18" charset="0"/>
          </a:endParaRPr>
        </a:p>
      </dsp:txBody>
      <dsp:txXfrm>
        <a:off x="7638651" y="1058621"/>
        <a:ext cx="2612953" cy="23338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9B050-0559-9744-9FDC-552AA5F26DB4}">
      <dsp:nvSpPr>
        <dsp:cNvPr id="0" name=""/>
        <dsp:cNvSpPr/>
      </dsp:nvSpPr>
      <dsp:spPr>
        <a:xfrm>
          <a:off x="0" y="0"/>
          <a:ext cx="8938260" cy="159790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t>La dimensione collegiale, che si sostanzia della </a:t>
          </a:r>
          <a:r>
            <a:rPr lang="it-IT" sz="1900" b="1" u="sng" kern="1200" dirty="0"/>
            <a:t>cooperazione</a:t>
          </a:r>
          <a:r>
            <a:rPr lang="it-IT" sz="1900" kern="1200" dirty="0"/>
            <a:t>, ossia del trovare soluzioni insieme e dell’imparare dagli altri, ha rappresentato nella situazione pandemica la possibilità di trovare nel </a:t>
          </a:r>
          <a:r>
            <a:rPr lang="it-IT" sz="1900" b="1" u="sng" kern="1200" dirty="0"/>
            <a:t>gruppo</a:t>
          </a:r>
          <a:r>
            <a:rPr lang="it-IT" sz="1900" kern="1200" dirty="0"/>
            <a:t> una nuova accoglienza e opportunità di condivisione di inedite criticità, anche individuali. </a:t>
          </a:r>
        </a:p>
      </dsp:txBody>
      <dsp:txXfrm>
        <a:off x="46801" y="46801"/>
        <a:ext cx="7213993" cy="1504305"/>
      </dsp:txXfrm>
    </dsp:sp>
    <dsp:sp modelId="{D1668424-99D1-E048-9C20-59857FA78A0A}">
      <dsp:nvSpPr>
        <dsp:cNvPr id="0" name=""/>
        <dsp:cNvSpPr/>
      </dsp:nvSpPr>
      <dsp:spPr>
        <a:xfrm>
          <a:off x="788669" y="1864225"/>
          <a:ext cx="8938260" cy="1597907"/>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t>Dal punto di vista del vissuto emotivo, legato ai repentini cambiamenti, la possibilità di gestire in maniera </a:t>
          </a:r>
          <a:r>
            <a:rPr lang="it-IT" sz="1900" b="1" u="sng" kern="1200" dirty="0"/>
            <a:t>non isolata </a:t>
          </a:r>
          <a:r>
            <a:rPr lang="it-IT" sz="1900" kern="1200" dirty="0"/>
            <a:t>i problemi ha rappresentato senza dubbio un fattore protettivo. </a:t>
          </a:r>
        </a:p>
      </dsp:txBody>
      <dsp:txXfrm>
        <a:off x="835470" y="1911026"/>
        <a:ext cx="7017348" cy="1504305"/>
      </dsp:txXfrm>
    </dsp:sp>
    <dsp:sp modelId="{F31BF47A-683E-7140-9C15-9D3178986DB0}">
      <dsp:nvSpPr>
        <dsp:cNvPr id="0" name=""/>
        <dsp:cNvSpPr/>
      </dsp:nvSpPr>
      <dsp:spPr>
        <a:xfrm>
          <a:off x="1577339" y="3728450"/>
          <a:ext cx="8938260" cy="1597907"/>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t>il </a:t>
          </a:r>
          <a:r>
            <a:rPr lang="it-IT" sz="1900" b="1" u="sng" kern="1200" dirty="0"/>
            <a:t>gruppo</a:t>
          </a:r>
          <a:r>
            <a:rPr lang="it-IT" sz="1900" kern="1200" dirty="0"/>
            <a:t> inteso come </a:t>
          </a:r>
          <a:r>
            <a:rPr lang="it-IT" sz="1900" b="1" u="sng" kern="1200" dirty="0"/>
            <a:t>contesto relazionale </a:t>
          </a:r>
          <a:r>
            <a:rPr lang="it-IT" sz="1900" kern="1200" dirty="0"/>
            <a:t>agisce come uno spazio protetto nel quale il singolo può focalizzare al meglio il proprio ruolo e maturare le proprie prospettive attraverso la </a:t>
          </a:r>
          <a:r>
            <a:rPr lang="it-IT" sz="1900" b="1" u="sng" kern="1200" dirty="0"/>
            <a:t>condivisione</a:t>
          </a:r>
          <a:r>
            <a:rPr lang="it-IT" sz="1900" kern="1200" dirty="0"/>
            <a:t> della conoscenza. </a:t>
          </a:r>
        </a:p>
      </dsp:txBody>
      <dsp:txXfrm>
        <a:off x="1624140" y="3775251"/>
        <a:ext cx="7017348" cy="1504305"/>
      </dsp:txXfrm>
    </dsp:sp>
    <dsp:sp modelId="{EC78E8AE-8962-4A4B-8DCF-5BAF473691CF}">
      <dsp:nvSpPr>
        <dsp:cNvPr id="0" name=""/>
        <dsp:cNvSpPr/>
      </dsp:nvSpPr>
      <dsp:spPr>
        <a:xfrm>
          <a:off x="7899620" y="1211746"/>
          <a:ext cx="1038639" cy="1038639"/>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it-IT" sz="3600" kern="1200" dirty="0"/>
        </a:p>
      </dsp:txBody>
      <dsp:txXfrm>
        <a:off x="8133314" y="1211746"/>
        <a:ext cx="571251" cy="781576"/>
      </dsp:txXfrm>
    </dsp:sp>
    <dsp:sp modelId="{7C6D89AD-3C89-1B45-9992-ECE5CBF7B449}">
      <dsp:nvSpPr>
        <dsp:cNvPr id="0" name=""/>
        <dsp:cNvSpPr/>
      </dsp:nvSpPr>
      <dsp:spPr>
        <a:xfrm>
          <a:off x="8688290" y="3065319"/>
          <a:ext cx="1038639" cy="1038639"/>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it-IT" sz="3600" kern="1200" dirty="0"/>
        </a:p>
      </dsp:txBody>
      <dsp:txXfrm>
        <a:off x="8921984" y="3065319"/>
        <a:ext cx="571251" cy="7815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E3BF32-13C6-044C-9EC3-408C76E7C28C}">
      <dsp:nvSpPr>
        <dsp:cNvPr id="0" name=""/>
        <dsp:cNvSpPr/>
      </dsp:nvSpPr>
      <dsp:spPr>
        <a:xfrm rot="5400000">
          <a:off x="-340073" y="341708"/>
          <a:ext cx="2267158" cy="1587010"/>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endParaRPr lang="it-IT" sz="4400" kern="1200" dirty="0"/>
        </a:p>
      </dsp:txBody>
      <dsp:txXfrm rot="-5400000">
        <a:off x="1" y="795139"/>
        <a:ext cx="1587010" cy="680148"/>
      </dsp:txXfrm>
    </dsp:sp>
    <dsp:sp modelId="{3FB27A78-399A-C245-9282-40B505A52746}">
      <dsp:nvSpPr>
        <dsp:cNvPr id="0" name=""/>
        <dsp:cNvSpPr/>
      </dsp:nvSpPr>
      <dsp:spPr>
        <a:xfrm rot="5400000">
          <a:off x="5314478" y="-3725833"/>
          <a:ext cx="1473652" cy="8928589"/>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it-IT" sz="1800" kern="1200" dirty="0"/>
            <a:t>La consapevolezza di trovarsi fuori da una </a:t>
          </a:r>
          <a:r>
            <a:rPr lang="it-IT" sz="1800" b="1" i="1" kern="1200" dirty="0"/>
            <a:t>comfort zone </a:t>
          </a:r>
          <a:r>
            <a:rPr lang="it-IT" sz="1800" kern="1200" dirty="0"/>
            <a:t>ha indotto gli insegnanti a utilizzare le proprie risorse sentendosi spesso anche “fuori gioco”, dal momento che lo schema della DAD non era preesistente, almeno non sul piano delle pratiche, ma doveva essere creato di volta in volta nel tortuoso percorso della “sperimentazione” didattica</a:t>
          </a:r>
        </a:p>
      </dsp:txBody>
      <dsp:txXfrm rot="-5400000">
        <a:off x="1587010" y="73573"/>
        <a:ext cx="8856651" cy="1329776"/>
      </dsp:txXfrm>
    </dsp:sp>
    <dsp:sp modelId="{B3268123-5CD7-2F47-A715-F1DD80B2DD96}">
      <dsp:nvSpPr>
        <dsp:cNvPr id="0" name=""/>
        <dsp:cNvSpPr/>
      </dsp:nvSpPr>
      <dsp:spPr>
        <a:xfrm rot="5400000">
          <a:off x="-340073" y="2323240"/>
          <a:ext cx="2267158" cy="1587010"/>
        </a:xfrm>
        <a:prstGeom prst="chevron">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endParaRPr lang="it-IT" sz="4400" kern="1200" dirty="0"/>
        </a:p>
      </dsp:txBody>
      <dsp:txXfrm rot="-5400000">
        <a:off x="1" y="2776671"/>
        <a:ext cx="1587010" cy="680148"/>
      </dsp:txXfrm>
    </dsp:sp>
    <dsp:sp modelId="{6C37A678-31B9-AF4F-9177-D7430570A68E}">
      <dsp:nvSpPr>
        <dsp:cNvPr id="0" name=""/>
        <dsp:cNvSpPr/>
      </dsp:nvSpPr>
      <dsp:spPr>
        <a:xfrm rot="5400000">
          <a:off x="5314478" y="-1744301"/>
          <a:ext cx="1473652" cy="8928589"/>
        </a:xfrm>
        <a:prstGeom prst="round2Same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it-IT" sz="1800" kern="1200" dirty="0"/>
            <a:t>La scuola, come tutto il resto, è stata sottoposta alla relatività implacabile e inevitabile degli eventi ed è chiamata oggi a ridefinirsi servendosi di altri modi e di altri mezzi; ciò nonostante, gli elementi positivi ricavabili da questa esperienza rappresentano il suo potenziale più consistente, il modo per trasformare quello che molti definiscono uno “scacco” alla scuola in un’affermazione vantaggiosa di sé stessa.</a:t>
          </a:r>
        </a:p>
      </dsp:txBody>
      <dsp:txXfrm rot="-5400000">
        <a:off x="1587010" y="2055105"/>
        <a:ext cx="8856651" cy="13297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76E33-B44A-CE4F-8B87-7C16EBE11CCF}" type="datetimeFigureOut">
              <a:rPr lang="it-IT" smtClean="0"/>
              <a:t>31/12/22</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BC883D-8AD5-854B-81DC-8DAFC0C245D5}" type="slidenum">
              <a:rPr lang="it-IT" smtClean="0"/>
              <a:t>‹N›</a:t>
            </a:fld>
            <a:endParaRPr lang="it-IT" dirty="0"/>
          </a:p>
        </p:txBody>
      </p:sp>
    </p:spTree>
    <p:extLst>
      <p:ext uri="{BB962C8B-B14F-4D97-AF65-F5344CB8AC3E}">
        <p14:creationId xmlns:p14="http://schemas.microsoft.com/office/powerpoint/2010/main" val="1424148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2BC883D-8AD5-854B-81DC-8DAFC0C245D5}" type="slidenum">
              <a:rPr lang="it-IT" smtClean="0"/>
              <a:t>1</a:t>
            </a:fld>
            <a:endParaRPr lang="it-IT" dirty="0"/>
          </a:p>
        </p:txBody>
      </p:sp>
    </p:spTree>
    <p:extLst>
      <p:ext uri="{BB962C8B-B14F-4D97-AF65-F5344CB8AC3E}">
        <p14:creationId xmlns:p14="http://schemas.microsoft.com/office/powerpoint/2010/main" val="1738447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4B69C0-B9A0-E8CB-99D5-2A84E399FC6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1501E7F-9D13-12C4-C4CF-36938D00E3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FF79EF2-35A6-661F-4D03-CCE06FD25CB6}"/>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5" name="Segnaposto piè di pagina 4">
            <a:extLst>
              <a:ext uri="{FF2B5EF4-FFF2-40B4-BE49-F238E27FC236}">
                <a16:creationId xmlns:a16="http://schemas.microsoft.com/office/drawing/2014/main" id="{2FD8AE8B-A54F-11B3-5F38-89F14B6A60B6}"/>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D83423C4-EC95-7542-8DCB-E7428FEBCAD9}"/>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49693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D27FB4-FC8C-E558-0D79-D72D8BA7EB3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2CA7E0F-FE8E-AF50-3726-118B9DB088B7}"/>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E1CFC63-D13F-9271-6B0D-5A911B2E1BBB}"/>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5" name="Segnaposto piè di pagina 4">
            <a:extLst>
              <a:ext uri="{FF2B5EF4-FFF2-40B4-BE49-F238E27FC236}">
                <a16:creationId xmlns:a16="http://schemas.microsoft.com/office/drawing/2014/main" id="{DCB76BB7-9546-D7FA-895D-7E976FCA9A7B}"/>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A4F0B023-78BA-7044-8563-3EBBD4CCAE00}"/>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320888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1868C46-4B42-72AF-D20D-36444E0CBB1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1379345-763D-2BE4-D745-159878C20BA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AB0A58-DD3C-54DC-A60A-12A9DF268BF5}"/>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5" name="Segnaposto piè di pagina 4">
            <a:extLst>
              <a:ext uri="{FF2B5EF4-FFF2-40B4-BE49-F238E27FC236}">
                <a16:creationId xmlns:a16="http://schemas.microsoft.com/office/drawing/2014/main" id="{3F8E0722-C1B0-8A10-764A-CFD648756A27}"/>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633E31E6-8547-A7D7-B2CD-E40EDDADA4A7}"/>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373559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7876FF-EDA6-4E13-8D81-E54751CE424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51CCA24-54CC-BF37-058D-0CA80CF4736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17447A0-3AA9-73AC-801F-7F918AB24361}"/>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5" name="Segnaposto piè di pagina 4">
            <a:extLst>
              <a:ext uri="{FF2B5EF4-FFF2-40B4-BE49-F238E27FC236}">
                <a16:creationId xmlns:a16="http://schemas.microsoft.com/office/drawing/2014/main" id="{86EB3F88-164D-AAE5-9AC0-246AB6B6161A}"/>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C2DCE043-6C04-684E-FA44-AC74475D9A59}"/>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221991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41B93D-35B0-63AB-CC0B-DB52D6B0ACA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6C9F59B-362B-D870-4BA7-C9184EDDC6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510D9A7-E970-BA4A-3F26-EA1EEB77BE38}"/>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5" name="Segnaposto piè di pagina 4">
            <a:extLst>
              <a:ext uri="{FF2B5EF4-FFF2-40B4-BE49-F238E27FC236}">
                <a16:creationId xmlns:a16="http://schemas.microsoft.com/office/drawing/2014/main" id="{703AC3D7-059C-7F7F-DA5C-993851D6E376}"/>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58907428-2C15-B98B-3F78-1150982381BB}"/>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278483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7AE729-9774-925A-27D1-D25AB044B9A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86F608B-1B1C-72A3-CC89-639F787C6E3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A1C0073-B70B-E0F5-9C64-0E4B2EA5C8A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F624B68-A686-E2E7-BDF6-334862FB9B5F}"/>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6" name="Segnaposto piè di pagina 5">
            <a:extLst>
              <a:ext uri="{FF2B5EF4-FFF2-40B4-BE49-F238E27FC236}">
                <a16:creationId xmlns:a16="http://schemas.microsoft.com/office/drawing/2014/main" id="{26ADFA96-2E8A-7539-0E7A-9D22A4353ACA}"/>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A15F091B-BF92-AEF9-8CD6-E461B45FD1B8}"/>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416996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779A90-ADC2-1297-6155-C33AD0064E9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47D4F48-8F6A-0F20-C918-2BA6CFE944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2EBF114-D5BB-7630-2D94-8B5E717B978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3D240DE-49C5-CF69-AEC4-21492C070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5994F08-F6ED-04E1-CA5C-D176215DBD8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1201FB6-B3C1-BAC0-915E-134C2AA1803C}"/>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8" name="Segnaposto piè di pagina 7">
            <a:extLst>
              <a:ext uri="{FF2B5EF4-FFF2-40B4-BE49-F238E27FC236}">
                <a16:creationId xmlns:a16="http://schemas.microsoft.com/office/drawing/2014/main" id="{684025F2-B353-0FD7-5DE8-FCA9C67534EA}"/>
              </a:ext>
            </a:extLst>
          </p:cNvPr>
          <p:cNvSpPr>
            <a:spLocks noGrp="1"/>
          </p:cNvSpPr>
          <p:nvPr>
            <p:ph type="ftr" sz="quarter" idx="11"/>
          </p:nvPr>
        </p:nvSpPr>
        <p:spPr/>
        <p:txBody>
          <a:bodyPr/>
          <a:lstStyle/>
          <a:p>
            <a:endParaRPr lang="en-US" dirty="0"/>
          </a:p>
        </p:txBody>
      </p:sp>
      <p:sp>
        <p:nvSpPr>
          <p:cNvPr id="9" name="Segnaposto numero diapositiva 8">
            <a:extLst>
              <a:ext uri="{FF2B5EF4-FFF2-40B4-BE49-F238E27FC236}">
                <a16:creationId xmlns:a16="http://schemas.microsoft.com/office/drawing/2014/main" id="{90F0F5B0-F230-C6A7-FBD4-60C450AAB3B5}"/>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406749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06C923-C6C2-2245-0B32-37C7E8C6298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FDA2EBF-FFBE-79AA-858B-0663C8C71A4D}"/>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4" name="Segnaposto piè di pagina 3">
            <a:extLst>
              <a:ext uri="{FF2B5EF4-FFF2-40B4-BE49-F238E27FC236}">
                <a16:creationId xmlns:a16="http://schemas.microsoft.com/office/drawing/2014/main" id="{19BBA508-81E3-8844-1F92-E84380D692BF}"/>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EE4C5DCB-F4DE-9F8B-8D4B-DF2AD116A034}"/>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49113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FCA6EB0-9274-0302-5060-D3409A86957E}"/>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3" name="Segnaposto piè di pagina 2">
            <a:extLst>
              <a:ext uri="{FF2B5EF4-FFF2-40B4-BE49-F238E27FC236}">
                <a16:creationId xmlns:a16="http://schemas.microsoft.com/office/drawing/2014/main" id="{C6398AB4-3DAE-E2F4-4950-12AD2231FE02}"/>
              </a:ext>
            </a:extLst>
          </p:cNvPr>
          <p:cNvSpPr>
            <a:spLocks noGrp="1"/>
          </p:cNvSpPr>
          <p:nvPr>
            <p:ph type="ftr" sz="quarter" idx="11"/>
          </p:nvPr>
        </p:nvSpPr>
        <p:spPr/>
        <p:txBody>
          <a:bodyPr/>
          <a:lstStyle/>
          <a:p>
            <a:endParaRPr lang="en-US" dirty="0"/>
          </a:p>
        </p:txBody>
      </p:sp>
      <p:sp>
        <p:nvSpPr>
          <p:cNvPr id="4" name="Segnaposto numero diapositiva 3">
            <a:extLst>
              <a:ext uri="{FF2B5EF4-FFF2-40B4-BE49-F238E27FC236}">
                <a16:creationId xmlns:a16="http://schemas.microsoft.com/office/drawing/2014/main" id="{49C6E531-BAE2-BA02-E283-AB974DE80B15}"/>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252733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981FA-77CE-8B43-AFD1-08C839C5274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E270D4B-0F2B-9CCB-D791-04FCBDD579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A2D1737-6CC2-5AAA-BA80-A8B603472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C039C9E-C678-9DD0-90A3-6153D4F79309}"/>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6" name="Segnaposto piè di pagina 5">
            <a:extLst>
              <a:ext uri="{FF2B5EF4-FFF2-40B4-BE49-F238E27FC236}">
                <a16:creationId xmlns:a16="http://schemas.microsoft.com/office/drawing/2014/main" id="{1658FCD3-A443-C7CB-583A-825AB57A3F3C}"/>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7C02DA22-0E15-5809-B479-83D9DA655C91}"/>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283782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2AA550-BC78-01C2-94E8-002444B8EE7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70B1167-5647-0193-6AC5-A8D98F87F9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a:extLst>
              <a:ext uri="{FF2B5EF4-FFF2-40B4-BE49-F238E27FC236}">
                <a16:creationId xmlns:a16="http://schemas.microsoft.com/office/drawing/2014/main" id="{6B27B23C-C2BA-9B35-B849-4F2DC90A9D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E658F89-AAF5-293E-751B-92E1A708A2A2}"/>
              </a:ext>
            </a:extLst>
          </p:cNvPr>
          <p:cNvSpPr>
            <a:spLocks noGrp="1"/>
          </p:cNvSpPr>
          <p:nvPr>
            <p:ph type="dt" sz="half" idx="10"/>
          </p:nvPr>
        </p:nvSpPr>
        <p:spPr/>
        <p:txBody>
          <a:bodyPr/>
          <a:lstStyle/>
          <a:p>
            <a:fld id="{C1691109-F4F8-4597-962C-A4F4B7960636}" type="datetimeFigureOut">
              <a:rPr lang="en-US" smtClean="0"/>
              <a:t>12/31/22</a:t>
            </a:fld>
            <a:endParaRPr lang="en-US" dirty="0"/>
          </a:p>
        </p:txBody>
      </p:sp>
      <p:sp>
        <p:nvSpPr>
          <p:cNvPr id="6" name="Segnaposto piè di pagina 5">
            <a:extLst>
              <a:ext uri="{FF2B5EF4-FFF2-40B4-BE49-F238E27FC236}">
                <a16:creationId xmlns:a16="http://schemas.microsoft.com/office/drawing/2014/main" id="{7587C8B0-5D37-3640-7BB3-B6D08D12C56E}"/>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07C86AD0-F42E-525E-17FD-685F4CBBE0BD}"/>
              </a:ext>
            </a:extLst>
          </p:cNvPr>
          <p:cNvSpPr>
            <a:spLocks noGrp="1"/>
          </p:cNvSpPr>
          <p:nvPr>
            <p:ph type="sldNum" sz="quarter" idx="12"/>
          </p:nvPr>
        </p:nvSpPr>
        <p:spPr/>
        <p:txBody>
          <a:bodyPr/>
          <a:lstStyle/>
          <a:p>
            <a:fld id="{7C7FAD9F-AEE9-406E-B720-57D2B9DB2816}" type="slidenum">
              <a:rPr lang="en-US" smtClean="0"/>
              <a:t>‹N›</a:t>
            </a:fld>
            <a:endParaRPr lang="en-US" dirty="0"/>
          </a:p>
        </p:txBody>
      </p:sp>
    </p:spTree>
    <p:extLst>
      <p:ext uri="{BB962C8B-B14F-4D97-AF65-F5344CB8AC3E}">
        <p14:creationId xmlns:p14="http://schemas.microsoft.com/office/powerpoint/2010/main" val="1341537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81419F5-6B0E-03DA-1AE1-BC82D698B6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AC744E9-82CA-F1F3-F9F7-3AEEDC25AD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6855DE1-F26F-DE10-5833-9CD7B5AE0F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91109-F4F8-4597-962C-A4F4B7960636}" type="datetimeFigureOut">
              <a:rPr lang="en-US" smtClean="0"/>
              <a:t>12/31/22</a:t>
            </a:fld>
            <a:endParaRPr lang="en-US" dirty="0"/>
          </a:p>
        </p:txBody>
      </p:sp>
      <p:sp>
        <p:nvSpPr>
          <p:cNvPr id="5" name="Segnaposto piè di pagina 4">
            <a:extLst>
              <a:ext uri="{FF2B5EF4-FFF2-40B4-BE49-F238E27FC236}">
                <a16:creationId xmlns:a16="http://schemas.microsoft.com/office/drawing/2014/main" id="{6FCC2AAA-6F8B-CC63-D592-75C8DC6DAC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a:extLst>
              <a:ext uri="{FF2B5EF4-FFF2-40B4-BE49-F238E27FC236}">
                <a16:creationId xmlns:a16="http://schemas.microsoft.com/office/drawing/2014/main" id="{321413F9-328F-C77A-9E5D-FE82F74F3A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FAD9F-AEE9-406E-B720-57D2B9DB2816}" type="slidenum">
              <a:rPr lang="en-US" smtClean="0"/>
              <a:t>‹N›</a:t>
            </a:fld>
            <a:endParaRPr lang="en-US" dirty="0"/>
          </a:p>
        </p:txBody>
      </p:sp>
    </p:spTree>
    <p:extLst>
      <p:ext uri="{BB962C8B-B14F-4D97-AF65-F5344CB8AC3E}">
        <p14:creationId xmlns:p14="http://schemas.microsoft.com/office/powerpoint/2010/main" val="88291852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Una rete di punti collegati">
            <a:extLst>
              <a:ext uri="{FF2B5EF4-FFF2-40B4-BE49-F238E27FC236}">
                <a16:creationId xmlns:a16="http://schemas.microsoft.com/office/drawing/2014/main" id="{9B5043EE-8BB4-5775-7D1E-9F8A424EE9E6}"/>
              </a:ext>
            </a:extLst>
          </p:cNvPr>
          <p:cNvPicPr>
            <a:picLocks noChangeAspect="1"/>
          </p:cNvPicPr>
          <p:nvPr/>
        </p:nvPicPr>
        <p:blipFill rotWithShape="1">
          <a:blip r:embed="rId3"/>
          <a:srcRect l="22869" t="9091" r="4808"/>
          <a:stretch/>
        </p:blipFill>
        <p:spPr>
          <a:xfrm>
            <a:off x="20" y="-22"/>
            <a:ext cx="12191977" cy="6858022"/>
          </a:xfrm>
          <a:prstGeom prst="rect">
            <a:avLst/>
          </a:prstGeom>
        </p:spPr>
      </p:pic>
      <p:sp>
        <p:nvSpPr>
          <p:cNvPr id="52" name="Rectangle 51">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asellaDiTesto 4">
            <a:extLst>
              <a:ext uri="{FF2B5EF4-FFF2-40B4-BE49-F238E27FC236}">
                <a16:creationId xmlns:a16="http://schemas.microsoft.com/office/drawing/2014/main" id="{78CC6AC6-310F-53AF-0F8F-917A3EF12E59}"/>
              </a:ext>
            </a:extLst>
          </p:cNvPr>
          <p:cNvSpPr txBox="1"/>
          <p:nvPr/>
        </p:nvSpPr>
        <p:spPr>
          <a:xfrm>
            <a:off x="404553" y="3091928"/>
            <a:ext cx="9078562" cy="2387600"/>
          </a:xfrm>
        </p:spPr>
        <p:txBody>
          <a:bodyPr vert="horz" lIns="91440" tIns="45720" rIns="91440" bIns="45720" rtlCol="0" anchor="b">
            <a:normAutofit/>
          </a:bodyPr>
          <a:lstStyle/>
          <a:p>
            <a:pPr>
              <a:lnSpc>
                <a:spcPct val="90000"/>
              </a:lnSpc>
              <a:spcBef>
                <a:spcPct val="0"/>
              </a:spcBef>
              <a:spcAft>
                <a:spcPts val="600"/>
              </a:spcAft>
            </a:pPr>
            <a:r>
              <a:rPr lang="en-US" sz="5100" b="1" dirty="0">
                <a:effectLst/>
                <a:latin typeface="+mj-lt"/>
                <a:ea typeface="+mj-ea"/>
                <a:cs typeface="+mj-cs"/>
              </a:rPr>
              <a:t>Insegnamento e relazione educativa. Luci e ombre ai tempi del Covid-19 </a:t>
            </a:r>
            <a:endParaRPr lang="en-US" sz="5100" b="1" dirty="0">
              <a:latin typeface="+mj-lt"/>
              <a:ea typeface="+mj-ea"/>
              <a:cs typeface="+mj-cs"/>
            </a:endParaRPr>
          </a:p>
          <a:p>
            <a:pPr>
              <a:lnSpc>
                <a:spcPct val="90000"/>
              </a:lnSpc>
              <a:spcBef>
                <a:spcPct val="0"/>
              </a:spcBef>
              <a:spcAft>
                <a:spcPts val="600"/>
              </a:spcAft>
            </a:pPr>
            <a:endParaRPr lang="en-US" sz="5100" dirty="0">
              <a:latin typeface="+mj-lt"/>
              <a:ea typeface="+mj-ea"/>
              <a:cs typeface="+mj-cs"/>
            </a:endParaRPr>
          </a:p>
        </p:txBody>
      </p:sp>
      <p:sp>
        <p:nvSpPr>
          <p:cNvPr id="54" name="Rectangle: Rounded Corners 5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asellaDiTesto 5">
            <a:extLst>
              <a:ext uri="{FF2B5EF4-FFF2-40B4-BE49-F238E27FC236}">
                <a16:creationId xmlns:a16="http://schemas.microsoft.com/office/drawing/2014/main" id="{98DA6149-3725-88C7-ED01-4F4CC5A37BC4}"/>
              </a:ext>
            </a:extLst>
          </p:cNvPr>
          <p:cNvSpPr txBox="1"/>
          <p:nvPr/>
        </p:nvSpPr>
        <p:spPr>
          <a:xfrm>
            <a:off x="478981" y="5710019"/>
            <a:ext cx="5467610" cy="646331"/>
          </a:xfrm>
          <a:prstGeom prst="rect">
            <a:avLst/>
          </a:prstGeom>
          <a:noFill/>
        </p:spPr>
        <p:txBody>
          <a:bodyPr wrap="square" rtlCol="0">
            <a:spAutoFit/>
          </a:bodyPr>
          <a:lstStyle/>
          <a:p>
            <a:r>
              <a:rPr lang="it-IT" sz="1800" i="1" dirty="0">
                <a:effectLst/>
                <a:latin typeface="Times"/>
              </a:rPr>
              <a:t>Antonia Cunti</a:t>
            </a:r>
            <a:r>
              <a:rPr lang="it-IT" i="1" dirty="0">
                <a:latin typeface="Times"/>
              </a:rPr>
              <a:t> </a:t>
            </a:r>
            <a:r>
              <a:rPr lang="it-IT" sz="1800" i="1" dirty="0">
                <a:effectLst/>
                <a:latin typeface="Times"/>
              </a:rPr>
              <a:t>e Alessandra Priore </a:t>
            </a:r>
            <a:endParaRPr lang="it-IT" dirty="0"/>
          </a:p>
          <a:p>
            <a:endParaRPr lang="it-IT" dirty="0"/>
          </a:p>
        </p:txBody>
      </p:sp>
    </p:spTree>
    <p:extLst>
      <p:ext uri="{BB962C8B-B14F-4D97-AF65-F5344CB8AC3E}">
        <p14:creationId xmlns:p14="http://schemas.microsoft.com/office/powerpoint/2010/main" val="2429898860"/>
      </p:ext>
    </p:extLst>
  </p:cSld>
  <p:clrMapOvr>
    <a:overrideClrMapping bg1="dk1" tx1="lt1" bg2="dk2" tx2="lt2" accent1="accent1" accent2="accent2" accent3="accent3" accent4="accent4" accent5="accent5" accent6="accent6" hlink="hlink" folHlink="folHlink"/>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olo 1">
            <a:extLst>
              <a:ext uri="{FF2B5EF4-FFF2-40B4-BE49-F238E27FC236}">
                <a16:creationId xmlns:a16="http://schemas.microsoft.com/office/drawing/2014/main" id="{7DB8B55E-66FC-7905-A6E5-A592896423B0}"/>
              </a:ext>
            </a:extLst>
          </p:cNvPr>
          <p:cNvSpPr>
            <a:spLocks noGrp="1"/>
          </p:cNvSpPr>
          <p:nvPr>
            <p:ph type="title"/>
          </p:nvPr>
        </p:nvSpPr>
        <p:spPr>
          <a:xfrm>
            <a:off x="3985437" y="-226219"/>
            <a:ext cx="3265967" cy="1325563"/>
          </a:xfrm>
        </p:spPr>
        <p:txBody>
          <a:bodyPr>
            <a:normAutofit/>
          </a:bodyPr>
          <a:lstStyle/>
          <a:p>
            <a:r>
              <a:rPr lang="it-IT" sz="2800" b="1" u="sng" dirty="0">
                <a:solidFill>
                  <a:srgbClr val="FF9300"/>
                </a:solidFill>
                <a:latin typeface="Times New Roman" panose="02020603050405020304" pitchFamily="18" charset="0"/>
                <a:cs typeface="Times New Roman" panose="02020603050405020304" pitchFamily="18" charset="0"/>
              </a:rPr>
              <a:t>Scuola e famiglia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asellaDiTesto 3">
            <a:extLst>
              <a:ext uri="{FF2B5EF4-FFF2-40B4-BE49-F238E27FC236}">
                <a16:creationId xmlns:a16="http://schemas.microsoft.com/office/drawing/2014/main" id="{7B3C3184-A2CC-68FB-9FD2-1907AB38A4F3}"/>
              </a:ext>
            </a:extLst>
          </p:cNvPr>
          <p:cNvSpPr txBox="1"/>
          <p:nvPr/>
        </p:nvSpPr>
        <p:spPr>
          <a:xfrm>
            <a:off x="1290083" y="811124"/>
            <a:ext cx="9611833" cy="1292662"/>
          </a:xfrm>
          <a:prstGeom prst="rect">
            <a:avLst/>
          </a:prstGeom>
          <a:noFill/>
        </p:spPr>
        <p:txBody>
          <a:bodyPr wrap="square" rtlCol="0">
            <a:spAutoFit/>
          </a:bodyPr>
          <a:lstStyle/>
          <a:p>
            <a:r>
              <a:rPr lang="it-IT" sz="2000" dirty="0">
                <a:solidFill>
                  <a:srgbClr val="011893"/>
                </a:solidFill>
                <a:effectLst/>
                <a:latin typeface="Times New Roman" panose="02020603050405020304" pitchFamily="18" charset="0"/>
                <a:cs typeface="Times New Roman" panose="02020603050405020304" pitchFamily="18" charset="0"/>
              </a:rPr>
              <a:t>La scuola è entrata negli spazi familiari e la famiglia si è aperta alla scuola esponendo i suoi vissuti, le sue abitudini, ma anche qualcosa di più intimo che concerne le sue dinamiche relazionali, le scelte educative, i suoi ruoli e le sue funzioni. </a:t>
            </a:r>
            <a:endParaRPr lang="it-IT" sz="2000" dirty="0">
              <a:solidFill>
                <a:srgbClr val="011893"/>
              </a:solidFill>
              <a:latin typeface="Times New Roman" panose="02020603050405020304" pitchFamily="18" charset="0"/>
              <a:cs typeface="Times New Roman" panose="02020603050405020304" pitchFamily="18" charset="0"/>
            </a:endParaRPr>
          </a:p>
          <a:p>
            <a:endParaRPr lang="it-IT" dirty="0"/>
          </a:p>
        </p:txBody>
      </p:sp>
      <p:sp>
        <p:nvSpPr>
          <p:cNvPr id="11" name="CasellaDiTesto 10">
            <a:extLst>
              <a:ext uri="{FF2B5EF4-FFF2-40B4-BE49-F238E27FC236}">
                <a16:creationId xmlns:a16="http://schemas.microsoft.com/office/drawing/2014/main" id="{213AF31C-8620-3A2E-2AF4-0CAB51966A28}"/>
              </a:ext>
            </a:extLst>
          </p:cNvPr>
          <p:cNvSpPr txBox="1"/>
          <p:nvPr/>
        </p:nvSpPr>
        <p:spPr>
          <a:xfrm>
            <a:off x="2838892" y="2827804"/>
            <a:ext cx="6007395" cy="1015663"/>
          </a:xfrm>
          <a:prstGeom prst="rect">
            <a:avLst/>
          </a:prstGeom>
          <a:noFill/>
        </p:spPr>
        <p:txBody>
          <a:bodyPr wrap="square" rtlCol="0">
            <a:spAutoFit/>
          </a:bodyPr>
          <a:lstStyle/>
          <a:p>
            <a:r>
              <a:rPr lang="it-IT" sz="2000" dirty="0">
                <a:solidFill>
                  <a:srgbClr val="011893"/>
                </a:solidFill>
                <a:effectLst/>
                <a:latin typeface="TimesNewRomanPSMT"/>
              </a:rPr>
              <a:t>Tali sconfinamenti e contaminazioni evidenziano chiaramente nuove possibilità di rapporti e un possibile passo in avanti nel progetto di </a:t>
            </a:r>
            <a:r>
              <a:rPr lang="it-IT" sz="2000" b="1" dirty="0">
                <a:solidFill>
                  <a:srgbClr val="011893"/>
                </a:solidFill>
                <a:effectLst/>
                <a:latin typeface="TimesNewRomanPSMT"/>
              </a:rPr>
              <a:t>co-educazione</a:t>
            </a:r>
            <a:r>
              <a:rPr lang="it-IT" sz="2000" dirty="0">
                <a:solidFill>
                  <a:srgbClr val="011893"/>
                </a:solidFill>
                <a:effectLst/>
                <a:latin typeface="TimesNewRomanPSMT"/>
              </a:rPr>
              <a:t>.</a:t>
            </a:r>
            <a:endParaRPr lang="it-IT" sz="2000" dirty="0">
              <a:solidFill>
                <a:srgbClr val="011893"/>
              </a:solidFill>
            </a:endParaRPr>
          </a:p>
        </p:txBody>
      </p:sp>
      <p:sp>
        <p:nvSpPr>
          <p:cNvPr id="13" name="Freccia giù 12">
            <a:extLst>
              <a:ext uri="{FF2B5EF4-FFF2-40B4-BE49-F238E27FC236}">
                <a16:creationId xmlns:a16="http://schemas.microsoft.com/office/drawing/2014/main" id="{64D2E9DE-D7FC-42A2-A641-84E1B9C4CE54}"/>
              </a:ext>
            </a:extLst>
          </p:cNvPr>
          <p:cNvSpPr/>
          <p:nvPr/>
        </p:nvSpPr>
        <p:spPr>
          <a:xfrm>
            <a:off x="5528041" y="3980994"/>
            <a:ext cx="287079" cy="522146"/>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dirty="0"/>
          </a:p>
        </p:txBody>
      </p:sp>
      <p:sp>
        <p:nvSpPr>
          <p:cNvPr id="14" name="Freccia giù 13">
            <a:extLst>
              <a:ext uri="{FF2B5EF4-FFF2-40B4-BE49-F238E27FC236}">
                <a16:creationId xmlns:a16="http://schemas.microsoft.com/office/drawing/2014/main" id="{172AC7B9-2952-7CCF-E0B7-AB05AEDEF37E}"/>
              </a:ext>
            </a:extLst>
          </p:cNvPr>
          <p:cNvSpPr/>
          <p:nvPr/>
        </p:nvSpPr>
        <p:spPr>
          <a:xfrm>
            <a:off x="5474880" y="1980615"/>
            <a:ext cx="287079" cy="522146"/>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dirty="0"/>
          </a:p>
        </p:txBody>
      </p:sp>
      <p:sp>
        <p:nvSpPr>
          <p:cNvPr id="15" name="CasellaDiTesto 14">
            <a:extLst>
              <a:ext uri="{FF2B5EF4-FFF2-40B4-BE49-F238E27FC236}">
                <a16:creationId xmlns:a16="http://schemas.microsoft.com/office/drawing/2014/main" id="{B23AA743-5308-AD48-DEE9-6A68AE6D8E8C}"/>
              </a:ext>
            </a:extLst>
          </p:cNvPr>
          <p:cNvSpPr txBox="1"/>
          <p:nvPr/>
        </p:nvSpPr>
        <p:spPr>
          <a:xfrm>
            <a:off x="3284573" y="4761835"/>
            <a:ext cx="4954772" cy="1323439"/>
          </a:xfrm>
          <a:prstGeom prst="rect">
            <a:avLst/>
          </a:prstGeom>
          <a:noFill/>
        </p:spPr>
        <p:txBody>
          <a:bodyPr wrap="square" rtlCol="0">
            <a:spAutoFit/>
          </a:bodyPr>
          <a:lstStyle/>
          <a:p>
            <a:r>
              <a:rPr lang="it-IT" sz="2000" dirty="0">
                <a:solidFill>
                  <a:srgbClr val="011893"/>
                </a:solidFill>
                <a:effectLst/>
                <a:latin typeface="TimesNewRomanPSMT"/>
              </a:rPr>
              <a:t>Quello che di positivo si può ricavare da questa esperienza meriterebbe di diventare parte centrale di un progetto di costruzione di una relazione basata innanzitutto sulla </a:t>
            </a:r>
            <a:r>
              <a:rPr lang="it-IT" sz="2000" b="1" dirty="0">
                <a:solidFill>
                  <a:srgbClr val="011893"/>
                </a:solidFill>
                <a:effectLst/>
                <a:latin typeface="TimesNewRomanPSMT"/>
              </a:rPr>
              <a:t>fiducia</a:t>
            </a:r>
            <a:r>
              <a:rPr lang="it-IT" sz="2000" dirty="0">
                <a:solidFill>
                  <a:srgbClr val="011893"/>
                </a:solidFill>
                <a:effectLst/>
                <a:latin typeface="TimesNewRomanPSMT"/>
              </a:rPr>
              <a:t>. </a:t>
            </a:r>
          </a:p>
        </p:txBody>
      </p:sp>
    </p:spTree>
    <p:extLst>
      <p:ext uri="{BB962C8B-B14F-4D97-AF65-F5344CB8AC3E}">
        <p14:creationId xmlns:p14="http://schemas.microsoft.com/office/powerpoint/2010/main" val="2514125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a:extLst>
              <a:ext uri="{FF2B5EF4-FFF2-40B4-BE49-F238E27FC236}">
                <a16:creationId xmlns:a16="http://schemas.microsoft.com/office/drawing/2014/main" id="{5E52F032-D5DD-EDF6-814B-FBF6405785CE}"/>
              </a:ext>
            </a:extLst>
          </p:cNvPr>
          <p:cNvGraphicFramePr>
            <a:graphicFrameLocks noGrp="1"/>
          </p:cNvGraphicFramePr>
          <p:nvPr>
            <p:ph idx="1"/>
            <p:extLst>
              <p:ext uri="{D42A27DB-BD31-4B8C-83A1-F6EECF244321}">
                <p14:modId xmlns:p14="http://schemas.microsoft.com/office/powerpoint/2010/main" val="3487229512"/>
              </p:ext>
            </p:extLst>
          </p:nvPr>
        </p:nvGraphicFramePr>
        <p:xfrm>
          <a:off x="838200" y="850605"/>
          <a:ext cx="10515600" cy="5326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4491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Segnaposto contenuto 4">
            <a:extLst>
              <a:ext uri="{FF2B5EF4-FFF2-40B4-BE49-F238E27FC236}">
                <a16:creationId xmlns:a16="http://schemas.microsoft.com/office/drawing/2014/main" id="{13FFEA12-C54D-5D33-4AAB-6C4291C4C89C}"/>
              </a:ext>
            </a:extLst>
          </p:cNvPr>
          <p:cNvGraphicFramePr>
            <a:graphicFrameLocks noGrp="1"/>
          </p:cNvGraphicFramePr>
          <p:nvPr>
            <p:ph idx="1"/>
            <p:extLst>
              <p:ext uri="{D42A27DB-BD31-4B8C-83A1-F6EECF244321}">
                <p14:modId xmlns:p14="http://schemas.microsoft.com/office/powerpoint/2010/main" val="3148194963"/>
              </p:ext>
            </p:extLst>
          </p:nvPr>
        </p:nvGraphicFramePr>
        <p:xfrm>
          <a:off x="838200" y="1929384"/>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sellaDiTesto 3">
            <a:extLst>
              <a:ext uri="{FF2B5EF4-FFF2-40B4-BE49-F238E27FC236}">
                <a16:creationId xmlns:a16="http://schemas.microsoft.com/office/drawing/2014/main" id="{092BFC3F-99D2-3B41-3108-DABB1A7B22CE}"/>
              </a:ext>
            </a:extLst>
          </p:cNvPr>
          <p:cNvSpPr txBox="1"/>
          <p:nvPr/>
        </p:nvSpPr>
        <p:spPr>
          <a:xfrm>
            <a:off x="1383927" y="1000717"/>
            <a:ext cx="6307155" cy="461665"/>
          </a:xfrm>
          <a:prstGeom prst="rect">
            <a:avLst/>
          </a:prstGeom>
          <a:noFill/>
        </p:spPr>
        <p:txBody>
          <a:bodyPr wrap="square" rtlCol="0">
            <a:spAutoFit/>
          </a:bodyPr>
          <a:lstStyle/>
          <a:p>
            <a:r>
              <a:rPr lang="it-IT" sz="2400" b="1" dirty="0">
                <a:solidFill>
                  <a:srgbClr val="FF9300"/>
                </a:solidFill>
                <a:latin typeface="TimesNewRomanPSMT"/>
              </a:rPr>
              <a:t>L</a:t>
            </a:r>
            <a:r>
              <a:rPr lang="it-IT" sz="2400" b="1" dirty="0">
                <a:solidFill>
                  <a:srgbClr val="FF9300"/>
                </a:solidFill>
                <a:effectLst/>
                <a:latin typeface="TimesNewRomanPSMT"/>
              </a:rPr>
              <a:t>a DAD è stata una reazione all’emergenza</a:t>
            </a:r>
            <a:endParaRPr lang="it-IT" sz="2400" b="1" dirty="0">
              <a:solidFill>
                <a:srgbClr val="FF9300"/>
              </a:solidFill>
            </a:endParaRPr>
          </a:p>
        </p:txBody>
      </p:sp>
    </p:spTree>
    <p:extLst>
      <p:ext uri="{BB962C8B-B14F-4D97-AF65-F5344CB8AC3E}">
        <p14:creationId xmlns:p14="http://schemas.microsoft.com/office/powerpoint/2010/main" val="3776165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1BF7D051-DCA6-780A-38A5-6D9348F4C78D}"/>
              </a:ext>
            </a:extLst>
          </p:cNvPr>
          <p:cNvSpPr txBox="1"/>
          <p:nvPr/>
        </p:nvSpPr>
        <p:spPr>
          <a:xfrm>
            <a:off x="108284" y="231974"/>
            <a:ext cx="5027242" cy="400110"/>
          </a:xfrm>
          <a:prstGeom prst="rect">
            <a:avLst/>
          </a:prstGeom>
          <a:noFill/>
        </p:spPr>
        <p:txBody>
          <a:bodyPr wrap="square" rtlCol="0">
            <a:spAutoFit/>
          </a:bodyPr>
          <a:lstStyle/>
          <a:p>
            <a:r>
              <a:rPr lang="it-IT" sz="2000" b="1" u="sng" dirty="0">
                <a:solidFill>
                  <a:srgbClr val="FF9300"/>
                </a:solidFill>
                <a:effectLst/>
                <a:latin typeface="Times New Roman" panose="02020603050405020304" pitchFamily="18" charset="0"/>
                <a:cs typeface="Times New Roman" panose="02020603050405020304" pitchFamily="18" charset="0"/>
              </a:rPr>
              <a:t>Peculiarità odierne della relazione educativa </a:t>
            </a:r>
            <a:endParaRPr lang="it-IT" sz="2000" b="1" u="sng" dirty="0">
              <a:solidFill>
                <a:srgbClr val="FF9300"/>
              </a:solidFill>
              <a:latin typeface="Times New Roman" panose="02020603050405020304" pitchFamily="18" charset="0"/>
              <a:cs typeface="Times New Roman" panose="02020603050405020304" pitchFamily="18" charset="0"/>
            </a:endParaRPr>
          </a:p>
        </p:txBody>
      </p:sp>
      <p:sp>
        <p:nvSpPr>
          <p:cNvPr id="13" name="CasellaDiTesto 12">
            <a:extLst>
              <a:ext uri="{FF2B5EF4-FFF2-40B4-BE49-F238E27FC236}">
                <a16:creationId xmlns:a16="http://schemas.microsoft.com/office/drawing/2014/main" id="{38E8CA9F-FC9A-5F00-F409-3902CE10A544}"/>
              </a:ext>
            </a:extLst>
          </p:cNvPr>
          <p:cNvSpPr txBox="1"/>
          <p:nvPr/>
        </p:nvSpPr>
        <p:spPr>
          <a:xfrm>
            <a:off x="5486398" y="43803"/>
            <a:ext cx="5964855" cy="1846659"/>
          </a:xfrm>
          <a:prstGeom prst="rect">
            <a:avLst/>
          </a:prstGeom>
          <a:noFill/>
        </p:spPr>
        <p:txBody>
          <a:bodyPr wrap="square" rtlCol="0">
            <a:spAutoFit/>
          </a:bodyPr>
          <a:lstStyle/>
          <a:p>
            <a:pPr marL="285750" indent="-285750">
              <a:buFont typeface="Arial" panose="020B0604020202020204" pitchFamily="34" charset="0"/>
              <a:buChar char="•"/>
            </a:pPr>
            <a:r>
              <a:rPr lang="it-IT" sz="2000" dirty="0">
                <a:solidFill>
                  <a:srgbClr val="011893"/>
                </a:solidFill>
                <a:latin typeface="Times New Roman" panose="02020603050405020304" pitchFamily="18" charset="0"/>
                <a:cs typeface="Times New Roman" panose="02020603050405020304" pitchFamily="18" charset="0"/>
              </a:rPr>
              <a:t>scambio funzionale al cambiamento in cui c’è intenzionalità; </a:t>
            </a:r>
          </a:p>
          <a:p>
            <a:pPr marL="285750" indent="-285750">
              <a:buFont typeface="Arial" panose="020B0604020202020204" pitchFamily="34" charset="0"/>
              <a:buChar char="•"/>
            </a:pPr>
            <a:r>
              <a:rPr lang="it-IT" sz="2000" dirty="0">
                <a:solidFill>
                  <a:srgbClr val="011893"/>
                </a:solidFill>
                <a:latin typeface="Times New Roman" panose="02020603050405020304" pitchFamily="18" charset="0"/>
                <a:cs typeface="Times New Roman" panose="02020603050405020304" pitchFamily="18" charset="0"/>
              </a:rPr>
              <a:t>ha lo scopo di promuovere nell’altro la valorizzazione delle risorse;</a:t>
            </a:r>
          </a:p>
          <a:p>
            <a:pPr marL="285750" indent="-285750">
              <a:buFont typeface="Arial" panose="020B0604020202020204" pitchFamily="34" charset="0"/>
              <a:buChar char="•"/>
            </a:pPr>
            <a:r>
              <a:rPr lang="it-IT" sz="2000" dirty="0">
                <a:solidFill>
                  <a:srgbClr val="011893"/>
                </a:solidFill>
                <a:latin typeface="Times New Roman" panose="02020603050405020304" pitchFamily="18" charset="0"/>
                <a:cs typeface="Times New Roman" panose="02020603050405020304" pitchFamily="18" charset="0"/>
              </a:rPr>
              <a:t>richiede consapevolezza.</a:t>
            </a:r>
          </a:p>
          <a:p>
            <a:pPr marL="285750" indent="-285750">
              <a:buFont typeface="Arial" panose="020B0604020202020204" pitchFamily="34" charset="0"/>
              <a:buChar char="•"/>
            </a:pPr>
            <a:endParaRPr lang="it-IT" sz="1400" dirty="0">
              <a:solidFill>
                <a:srgbClr val="011893"/>
              </a:solidFill>
            </a:endParaRPr>
          </a:p>
        </p:txBody>
      </p:sp>
      <p:sp>
        <p:nvSpPr>
          <p:cNvPr id="15" name="Parentesi graffa aperta 14">
            <a:extLst>
              <a:ext uri="{FF2B5EF4-FFF2-40B4-BE49-F238E27FC236}">
                <a16:creationId xmlns:a16="http://schemas.microsoft.com/office/drawing/2014/main" id="{9798DD31-2D55-7444-38A8-8C44922EC1FE}"/>
              </a:ext>
            </a:extLst>
          </p:cNvPr>
          <p:cNvSpPr/>
          <p:nvPr/>
        </p:nvSpPr>
        <p:spPr>
          <a:xfrm>
            <a:off x="5061098" y="117743"/>
            <a:ext cx="379227" cy="1509038"/>
          </a:xfrm>
          <a:prstGeom prst="leftBrace">
            <a:avLst>
              <a:gd name="adj1" fmla="val 8333"/>
              <a:gd name="adj2" fmla="val 24915"/>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it-IT" dirty="0"/>
          </a:p>
        </p:txBody>
      </p:sp>
      <p:cxnSp>
        <p:nvCxnSpPr>
          <p:cNvPr id="17" name="Connettore 2 16">
            <a:extLst>
              <a:ext uri="{FF2B5EF4-FFF2-40B4-BE49-F238E27FC236}">
                <a16:creationId xmlns:a16="http://schemas.microsoft.com/office/drawing/2014/main" id="{FA2E2465-4A55-BB7C-FAFB-2088E9214DB5}"/>
              </a:ext>
            </a:extLst>
          </p:cNvPr>
          <p:cNvCxnSpPr/>
          <p:nvPr/>
        </p:nvCxnSpPr>
        <p:spPr>
          <a:xfrm>
            <a:off x="3880883" y="833006"/>
            <a:ext cx="0" cy="79377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9" name="CasellaDiTesto 18">
            <a:extLst>
              <a:ext uri="{FF2B5EF4-FFF2-40B4-BE49-F238E27FC236}">
                <a16:creationId xmlns:a16="http://schemas.microsoft.com/office/drawing/2014/main" id="{DC453785-59C6-9C43-361E-9B0D1E010247}"/>
              </a:ext>
            </a:extLst>
          </p:cNvPr>
          <p:cNvSpPr txBox="1"/>
          <p:nvPr/>
        </p:nvSpPr>
        <p:spPr>
          <a:xfrm>
            <a:off x="4491318" y="5982791"/>
            <a:ext cx="7115365" cy="646331"/>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Wingdings" pitchFamily="2" charset="2"/>
              <a:buChar char="Ø"/>
            </a:pPr>
            <a:r>
              <a:rPr lang="it-IT" dirty="0">
                <a:solidFill>
                  <a:srgbClr val="011893"/>
                </a:solidFill>
                <a:latin typeface="Times New Roman" panose="02020603050405020304" pitchFamily="18" charset="0"/>
                <a:cs typeface="Times New Roman" panose="02020603050405020304" pitchFamily="18" charset="0"/>
              </a:rPr>
              <a:t>Che ruolo si attribuiscono gli insegnanti?</a:t>
            </a:r>
          </a:p>
          <a:p>
            <a:pPr marL="285750" indent="-285750">
              <a:buFont typeface="Wingdings" pitchFamily="2" charset="2"/>
              <a:buChar char="Ø"/>
            </a:pPr>
            <a:r>
              <a:rPr lang="it-IT" dirty="0">
                <a:solidFill>
                  <a:srgbClr val="011893"/>
                </a:solidFill>
                <a:latin typeface="Times New Roman" panose="02020603050405020304" pitchFamily="18" charset="0"/>
                <a:cs typeface="Times New Roman" panose="02020603050405020304" pitchFamily="18" charset="0"/>
              </a:rPr>
              <a:t>In che modo ritengono di doverlo/poterlo esercitare?</a:t>
            </a:r>
          </a:p>
        </p:txBody>
      </p:sp>
      <p:graphicFrame>
        <p:nvGraphicFramePr>
          <p:cNvPr id="24" name="CasellaDiTesto 17">
            <a:extLst>
              <a:ext uri="{FF2B5EF4-FFF2-40B4-BE49-F238E27FC236}">
                <a16:creationId xmlns:a16="http://schemas.microsoft.com/office/drawing/2014/main" id="{D08BE52F-3FA8-98C7-0265-DA705A7A7921}"/>
              </a:ext>
            </a:extLst>
          </p:cNvPr>
          <p:cNvGraphicFramePr/>
          <p:nvPr>
            <p:extLst>
              <p:ext uri="{D42A27DB-BD31-4B8C-83A1-F6EECF244321}">
                <p14:modId xmlns:p14="http://schemas.microsoft.com/office/powerpoint/2010/main" val="1006116501"/>
              </p:ext>
            </p:extLst>
          </p:nvPr>
        </p:nvGraphicFramePr>
        <p:xfrm>
          <a:off x="-334922" y="2004693"/>
          <a:ext cx="8900694" cy="3251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00600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8C0912CE-8F49-E1C5-6598-1A7766644828}"/>
              </a:ext>
            </a:extLst>
          </p:cNvPr>
          <p:cNvSpPr>
            <a:spLocks noGrp="1"/>
          </p:cNvSpPr>
          <p:nvPr>
            <p:ph idx="1"/>
          </p:nvPr>
        </p:nvSpPr>
        <p:spPr>
          <a:xfrm>
            <a:off x="1246835" y="2212959"/>
            <a:ext cx="2238936" cy="670878"/>
          </a:xfrm>
        </p:spPr>
        <p:txBody>
          <a:bodyPr>
            <a:normAutofit fontScale="70000" lnSpcReduction="20000"/>
          </a:bodyPr>
          <a:lstStyle/>
          <a:p>
            <a:endParaRPr lang="it-IT" dirty="0"/>
          </a:p>
          <a:p>
            <a:pPr marL="0" indent="0">
              <a:buNone/>
            </a:pPr>
            <a:r>
              <a:rPr lang="it-IT" sz="2900" dirty="0">
                <a:solidFill>
                  <a:srgbClr val="011893"/>
                </a:solidFill>
                <a:latin typeface="Times New Roman" panose="02020603050405020304" pitchFamily="18" charset="0"/>
                <a:cs typeface="Times New Roman" panose="02020603050405020304" pitchFamily="18" charset="0"/>
              </a:rPr>
              <a:t>Perché?            </a:t>
            </a:r>
          </a:p>
        </p:txBody>
      </p:sp>
      <p:sp>
        <p:nvSpPr>
          <p:cNvPr id="4" name="CasellaDiTesto 3">
            <a:extLst>
              <a:ext uri="{FF2B5EF4-FFF2-40B4-BE49-F238E27FC236}">
                <a16:creationId xmlns:a16="http://schemas.microsoft.com/office/drawing/2014/main" id="{E999BA0D-B511-653B-E98A-9B0F0CADDAB3}"/>
              </a:ext>
            </a:extLst>
          </p:cNvPr>
          <p:cNvSpPr txBox="1"/>
          <p:nvPr/>
        </p:nvSpPr>
        <p:spPr>
          <a:xfrm>
            <a:off x="233918" y="519824"/>
            <a:ext cx="3359888" cy="400110"/>
          </a:xfrm>
          <a:prstGeom prst="rect">
            <a:avLst/>
          </a:prstGeom>
          <a:noFill/>
        </p:spPr>
        <p:txBody>
          <a:bodyPr wrap="square" rtlCol="0">
            <a:spAutoFit/>
          </a:bodyPr>
          <a:lstStyle/>
          <a:p>
            <a:r>
              <a:rPr lang="it-IT" sz="2000" b="1" u="sng" dirty="0">
                <a:solidFill>
                  <a:srgbClr val="011893"/>
                </a:solidFill>
                <a:highlight>
                  <a:srgbClr val="FF9300"/>
                </a:highlight>
                <a:latin typeface="Times New Roman" panose="02020603050405020304" pitchFamily="18" charset="0"/>
                <a:cs typeface="Times New Roman" panose="02020603050405020304" pitchFamily="18" charset="0"/>
              </a:rPr>
              <a:t>Finalità della scuola: </a:t>
            </a:r>
          </a:p>
        </p:txBody>
      </p:sp>
      <p:sp>
        <p:nvSpPr>
          <p:cNvPr id="9" name="CasellaDiTesto 8">
            <a:extLst>
              <a:ext uri="{FF2B5EF4-FFF2-40B4-BE49-F238E27FC236}">
                <a16:creationId xmlns:a16="http://schemas.microsoft.com/office/drawing/2014/main" id="{EF069665-1EC5-C7E7-3F45-B3FE903079DE}"/>
              </a:ext>
            </a:extLst>
          </p:cNvPr>
          <p:cNvSpPr txBox="1"/>
          <p:nvPr/>
        </p:nvSpPr>
        <p:spPr>
          <a:xfrm>
            <a:off x="3710788" y="254528"/>
            <a:ext cx="4657035" cy="923330"/>
          </a:xfrm>
          <a:prstGeom prst="rect">
            <a:avLst/>
          </a:prstGeom>
          <a:solidFill>
            <a:schemeClr val="accent1"/>
          </a:solidFill>
          <a:ln>
            <a:solidFill>
              <a:srgbClr val="011893"/>
            </a:solidFill>
          </a:ln>
        </p:spPr>
        <p:txBody>
          <a:bodyPr wrap="square" rtlCol="0">
            <a:spAutoFit/>
          </a:bodyPr>
          <a:lstStyle/>
          <a:p>
            <a:r>
              <a:rPr lang="it-IT" dirty="0">
                <a:solidFill>
                  <a:schemeClr val="bg1"/>
                </a:solidFill>
                <a:latin typeface="Times New Roman" panose="02020603050405020304" pitchFamily="18" charset="0"/>
                <a:cs typeface="Times New Roman" panose="02020603050405020304" pitchFamily="18" charset="0"/>
              </a:rPr>
              <a:t>- poter divenire cittadini del mondo; </a:t>
            </a:r>
          </a:p>
          <a:p>
            <a:r>
              <a:rPr lang="it-IT" dirty="0">
                <a:solidFill>
                  <a:schemeClr val="bg1"/>
                </a:solidFill>
                <a:latin typeface="Times New Roman" panose="02020603050405020304" pitchFamily="18" charset="0"/>
                <a:cs typeface="Times New Roman" panose="02020603050405020304" pitchFamily="18" charset="0"/>
              </a:rPr>
              <a:t>- consentire un vivere comune contribuendo al          benessere proprio e collettivo;</a:t>
            </a:r>
          </a:p>
        </p:txBody>
      </p:sp>
      <p:cxnSp>
        <p:nvCxnSpPr>
          <p:cNvPr id="12" name="Connettore 2 11">
            <a:extLst>
              <a:ext uri="{FF2B5EF4-FFF2-40B4-BE49-F238E27FC236}">
                <a16:creationId xmlns:a16="http://schemas.microsoft.com/office/drawing/2014/main" id="{30DCDCD3-3C04-4463-7E30-BB829BEF6F18}"/>
              </a:ext>
            </a:extLst>
          </p:cNvPr>
          <p:cNvCxnSpPr/>
          <p:nvPr/>
        </p:nvCxnSpPr>
        <p:spPr>
          <a:xfrm>
            <a:off x="2626242" y="754912"/>
            <a:ext cx="61668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 name="Connettore 2 15">
            <a:extLst>
              <a:ext uri="{FF2B5EF4-FFF2-40B4-BE49-F238E27FC236}">
                <a16:creationId xmlns:a16="http://schemas.microsoft.com/office/drawing/2014/main" id="{2A13926C-6966-DA16-421E-D1E033919481}"/>
              </a:ext>
            </a:extLst>
          </p:cNvPr>
          <p:cNvCxnSpPr>
            <a:cxnSpLocks/>
          </p:cNvCxnSpPr>
          <p:nvPr/>
        </p:nvCxnSpPr>
        <p:spPr>
          <a:xfrm>
            <a:off x="2346530" y="2687832"/>
            <a:ext cx="448116"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0" name="CasellaDiTesto 19">
            <a:extLst>
              <a:ext uri="{FF2B5EF4-FFF2-40B4-BE49-F238E27FC236}">
                <a16:creationId xmlns:a16="http://schemas.microsoft.com/office/drawing/2014/main" id="{2ED730A9-738E-CFB1-498D-66B32ED02D8B}"/>
              </a:ext>
            </a:extLst>
          </p:cNvPr>
          <p:cNvSpPr txBox="1"/>
          <p:nvPr/>
        </p:nvSpPr>
        <p:spPr>
          <a:xfrm>
            <a:off x="116934" y="1534729"/>
            <a:ext cx="7655465" cy="707886"/>
          </a:xfrm>
          <a:prstGeom prst="rect">
            <a:avLst/>
          </a:prstGeom>
          <a:noFill/>
        </p:spPr>
        <p:txBody>
          <a:bodyPr wrap="square" rtlCol="0">
            <a:spAutoFit/>
          </a:bodyPr>
          <a:lstStyle/>
          <a:p>
            <a:pPr marL="285750" indent="-285750">
              <a:buFont typeface="Arial" panose="020B0604020202020204" pitchFamily="34" charset="0"/>
              <a:buChar char="•"/>
            </a:pPr>
            <a:r>
              <a:rPr lang="it-IT" sz="2000" dirty="0">
                <a:solidFill>
                  <a:srgbClr val="011893"/>
                </a:solidFill>
                <a:latin typeface="Times New Roman" panose="02020603050405020304" pitchFamily="18" charset="0"/>
                <a:cs typeface="Times New Roman" panose="02020603050405020304" pitchFamily="18" charset="0"/>
              </a:rPr>
              <a:t>Si evidenzia però una contraddizione tra il senso dichiarato della scuola e gli obiettivi che ci si attende vengano raggiunti.</a:t>
            </a:r>
          </a:p>
        </p:txBody>
      </p:sp>
      <p:sp>
        <p:nvSpPr>
          <p:cNvPr id="23" name="CasellaDiTesto 22">
            <a:extLst>
              <a:ext uri="{FF2B5EF4-FFF2-40B4-BE49-F238E27FC236}">
                <a16:creationId xmlns:a16="http://schemas.microsoft.com/office/drawing/2014/main" id="{C78F4E03-2FAC-9659-4806-8BDD7C11823E}"/>
              </a:ext>
            </a:extLst>
          </p:cNvPr>
          <p:cNvSpPr txBox="1"/>
          <p:nvPr/>
        </p:nvSpPr>
        <p:spPr>
          <a:xfrm>
            <a:off x="2934586" y="2390273"/>
            <a:ext cx="4401879" cy="984885"/>
          </a:xfrm>
          <a:prstGeom prst="rect">
            <a:avLst/>
          </a:prstGeom>
          <a:noFill/>
        </p:spPr>
        <p:txBody>
          <a:bodyPr wrap="square" rtlCol="0">
            <a:spAutoFit/>
          </a:bodyPr>
          <a:lstStyle/>
          <a:p>
            <a:r>
              <a:rPr lang="it-IT" sz="2000" dirty="0">
                <a:solidFill>
                  <a:srgbClr val="011893"/>
                </a:solidFill>
                <a:latin typeface="Times New Roman" panose="02020603050405020304" pitchFamily="18" charset="0"/>
                <a:cs typeface="Times New Roman" panose="02020603050405020304" pitchFamily="18" charset="0"/>
              </a:rPr>
              <a:t>Messa da parte della dimensione sociale e relazionale dell’apprendere.</a:t>
            </a:r>
            <a:endParaRPr lang="it-IT" sz="2000" dirty="0">
              <a:latin typeface="Times New Roman" panose="02020603050405020304" pitchFamily="18" charset="0"/>
              <a:cs typeface="Times New Roman" panose="02020603050405020304" pitchFamily="18" charset="0"/>
            </a:endParaRPr>
          </a:p>
          <a:p>
            <a:pPr marL="285750" indent="-285750">
              <a:buFontTx/>
              <a:buChar char="-"/>
            </a:pPr>
            <a:endParaRPr lang="it-IT" dirty="0"/>
          </a:p>
        </p:txBody>
      </p:sp>
      <p:sp>
        <p:nvSpPr>
          <p:cNvPr id="24" name="CasellaDiTesto 23">
            <a:extLst>
              <a:ext uri="{FF2B5EF4-FFF2-40B4-BE49-F238E27FC236}">
                <a16:creationId xmlns:a16="http://schemas.microsoft.com/office/drawing/2014/main" id="{76E44CC1-D75C-A788-F668-3E8522B85783}"/>
              </a:ext>
            </a:extLst>
          </p:cNvPr>
          <p:cNvSpPr txBox="1"/>
          <p:nvPr/>
        </p:nvSpPr>
        <p:spPr>
          <a:xfrm>
            <a:off x="304800" y="3131013"/>
            <a:ext cx="8952614" cy="1292662"/>
          </a:xfrm>
          <a:prstGeom prst="rect">
            <a:avLst/>
          </a:prstGeom>
          <a:noFill/>
        </p:spPr>
        <p:txBody>
          <a:bodyPr wrap="square" rtlCol="0">
            <a:spAutoFit/>
          </a:bodyPr>
          <a:lstStyle/>
          <a:p>
            <a:r>
              <a:rPr lang="it-IT" sz="2000" dirty="0">
                <a:solidFill>
                  <a:srgbClr val="011893"/>
                </a:solidFill>
                <a:effectLst/>
                <a:latin typeface="Times New Roman" panose="02020603050405020304" pitchFamily="18" charset="0"/>
                <a:cs typeface="Times New Roman" panose="02020603050405020304" pitchFamily="18" charset="0"/>
              </a:rPr>
              <a:t>La crisi del ruolo docente consiste nella percezione di “</a:t>
            </a:r>
            <a:r>
              <a:rPr lang="it-IT" sz="2000" b="1" dirty="0">
                <a:solidFill>
                  <a:srgbClr val="011893"/>
                </a:solidFill>
                <a:effectLst/>
                <a:latin typeface="Times New Roman" panose="02020603050405020304" pitchFamily="18" charset="0"/>
                <a:cs typeface="Times New Roman" panose="02020603050405020304" pitchFamily="18" charset="0"/>
              </a:rPr>
              <a:t>non riuscire ad arrivare ai propri studenti</a:t>
            </a:r>
            <a:r>
              <a:rPr lang="it-IT" sz="2000" dirty="0">
                <a:solidFill>
                  <a:srgbClr val="011893"/>
                </a:solidFill>
                <a:effectLst/>
                <a:latin typeface="Times New Roman" panose="02020603050405020304" pitchFamily="18" charset="0"/>
                <a:cs typeface="Times New Roman" panose="02020603050405020304" pitchFamily="18" charset="0"/>
              </a:rPr>
              <a:t>”, non riuscire ad intercettarli, perché in qualche modo sono troppo “</a:t>
            </a:r>
            <a:r>
              <a:rPr lang="it-IT" sz="2000" b="1" dirty="0">
                <a:solidFill>
                  <a:srgbClr val="011893"/>
                </a:solidFill>
                <a:effectLst/>
                <a:latin typeface="Times New Roman" panose="02020603050405020304" pitchFamily="18" charset="0"/>
                <a:cs typeface="Times New Roman" panose="02020603050405020304" pitchFamily="18" charset="0"/>
              </a:rPr>
              <a:t>altro</a:t>
            </a:r>
            <a:r>
              <a:rPr lang="it-IT" sz="2000" dirty="0">
                <a:solidFill>
                  <a:srgbClr val="011893"/>
                </a:solidFill>
                <a:effectLst/>
                <a:latin typeface="Times New Roman" panose="02020603050405020304" pitchFamily="18" charset="0"/>
                <a:cs typeface="Times New Roman" panose="02020603050405020304" pitchFamily="18" charset="0"/>
              </a:rPr>
              <a:t>”, distanti. </a:t>
            </a:r>
            <a:endParaRPr lang="it-IT" sz="2000" dirty="0">
              <a:solidFill>
                <a:srgbClr val="011893"/>
              </a:solidFill>
              <a:latin typeface="Times New Roman" panose="02020603050405020304" pitchFamily="18" charset="0"/>
              <a:cs typeface="Times New Roman" panose="02020603050405020304" pitchFamily="18" charset="0"/>
            </a:endParaRPr>
          </a:p>
          <a:p>
            <a:endParaRPr lang="it-IT" dirty="0"/>
          </a:p>
        </p:txBody>
      </p:sp>
      <p:sp>
        <p:nvSpPr>
          <p:cNvPr id="2" name="Freccia curva 1">
            <a:extLst>
              <a:ext uri="{FF2B5EF4-FFF2-40B4-BE49-F238E27FC236}">
                <a16:creationId xmlns:a16="http://schemas.microsoft.com/office/drawing/2014/main" id="{EC573DB6-50C8-E22D-C9C8-E31FE74D9AFC}"/>
              </a:ext>
            </a:extLst>
          </p:cNvPr>
          <p:cNvSpPr/>
          <p:nvPr/>
        </p:nvSpPr>
        <p:spPr>
          <a:xfrm rot="10800000" flipH="1">
            <a:off x="999461" y="4239176"/>
            <a:ext cx="914401" cy="47953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endParaRPr>
          </a:p>
        </p:txBody>
      </p:sp>
      <p:sp>
        <p:nvSpPr>
          <p:cNvPr id="5" name="Rettangolo con angoli arrotondati 4">
            <a:extLst>
              <a:ext uri="{FF2B5EF4-FFF2-40B4-BE49-F238E27FC236}">
                <a16:creationId xmlns:a16="http://schemas.microsoft.com/office/drawing/2014/main" id="{D1039CD0-6032-115D-DF1C-69AE5CD2EDDD}"/>
              </a:ext>
            </a:extLst>
          </p:cNvPr>
          <p:cNvSpPr/>
          <p:nvPr/>
        </p:nvSpPr>
        <p:spPr>
          <a:xfrm>
            <a:off x="2081446" y="4283187"/>
            <a:ext cx="3434316" cy="667446"/>
          </a:xfrm>
          <a:prstGeom prst="round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7BF068CC-49B1-12C4-F0A2-3F43A302BD72}"/>
              </a:ext>
            </a:extLst>
          </p:cNvPr>
          <p:cNvSpPr txBox="1"/>
          <p:nvPr/>
        </p:nvSpPr>
        <p:spPr>
          <a:xfrm>
            <a:off x="2134933" y="4420779"/>
            <a:ext cx="4752754" cy="369332"/>
          </a:xfrm>
          <a:prstGeom prst="rect">
            <a:avLst/>
          </a:prstGeom>
          <a:noFill/>
        </p:spPr>
        <p:txBody>
          <a:bodyPr wrap="square" rtlCol="0">
            <a:spAutoFit/>
          </a:bodyPr>
          <a:lstStyle/>
          <a:p>
            <a:r>
              <a:rPr lang="it-IT" dirty="0">
                <a:solidFill>
                  <a:srgbClr val="011893"/>
                </a:solidFill>
              </a:rPr>
              <a:t>Si alimenta la </a:t>
            </a:r>
            <a:r>
              <a:rPr lang="it-IT" b="1" dirty="0">
                <a:solidFill>
                  <a:srgbClr val="011893"/>
                </a:solidFill>
              </a:rPr>
              <a:t>confusione di ruolo:</a:t>
            </a:r>
          </a:p>
        </p:txBody>
      </p:sp>
      <p:sp>
        <p:nvSpPr>
          <p:cNvPr id="18" name="CasellaDiTesto 17">
            <a:extLst>
              <a:ext uri="{FF2B5EF4-FFF2-40B4-BE49-F238E27FC236}">
                <a16:creationId xmlns:a16="http://schemas.microsoft.com/office/drawing/2014/main" id="{C94FDAAB-0361-272C-67D9-49C6D0F6FCCA}"/>
              </a:ext>
            </a:extLst>
          </p:cNvPr>
          <p:cNvSpPr txBox="1"/>
          <p:nvPr/>
        </p:nvSpPr>
        <p:spPr>
          <a:xfrm>
            <a:off x="5897086" y="4195770"/>
            <a:ext cx="6259968" cy="2585323"/>
          </a:xfrm>
          <a:prstGeom prst="rect">
            <a:avLst/>
          </a:prstGeom>
          <a:noFill/>
        </p:spPr>
        <p:txBody>
          <a:bodyPr wrap="square" rtlCol="0">
            <a:spAutoFit/>
          </a:bodyPr>
          <a:lstStyle/>
          <a:p>
            <a:pPr marL="285750" indent="-285750">
              <a:buFont typeface="Arial" panose="020B0604020202020204" pitchFamily="34" charset="0"/>
              <a:buChar char="•"/>
            </a:pPr>
            <a:r>
              <a:rPr lang="it-IT" sz="1800" dirty="0">
                <a:solidFill>
                  <a:srgbClr val="011893"/>
                </a:solidFill>
                <a:effectLst/>
                <a:latin typeface="TimesNewRomanPSMT"/>
              </a:rPr>
              <a:t>la società tende a rimarcare la funzione educativa della scuola;</a:t>
            </a:r>
          </a:p>
          <a:p>
            <a:pPr marL="285750" indent="-285750">
              <a:buFont typeface="Arial" panose="020B0604020202020204" pitchFamily="34" charset="0"/>
              <a:buChar char="•"/>
            </a:pPr>
            <a:r>
              <a:rPr lang="it-IT" sz="1800" dirty="0">
                <a:solidFill>
                  <a:srgbClr val="011893"/>
                </a:solidFill>
                <a:effectLst/>
                <a:latin typeface="TimesNewRomanPSMT"/>
              </a:rPr>
              <a:t>i dati sulle competenze raggiunte dagli studenti vengono ciclicamente diffusi e i frequenti ultimi posti in classifica rappresentano a livello di opinione pubblica, ma non solo, l’inadeguatezza professionale dei docenti; </a:t>
            </a:r>
          </a:p>
          <a:p>
            <a:pPr marL="285750" indent="-285750">
              <a:buFont typeface="Arial" panose="020B0604020202020204" pitchFamily="34" charset="0"/>
              <a:buChar char="•"/>
            </a:pPr>
            <a:r>
              <a:rPr lang="it-IT" sz="1800" dirty="0">
                <a:solidFill>
                  <a:srgbClr val="011893"/>
                </a:solidFill>
                <a:effectLst/>
                <a:latin typeface="TimesNewRomanPSMT"/>
              </a:rPr>
              <a:t>le colpe dei mancati apprendimenti vengono ricondotte prevalentemente al sistema scolastico. </a:t>
            </a:r>
            <a:endParaRPr lang="it-IT" dirty="0">
              <a:solidFill>
                <a:srgbClr val="011893"/>
              </a:solidFill>
            </a:endParaRPr>
          </a:p>
          <a:p>
            <a:r>
              <a:rPr lang="it-IT" sz="1800" dirty="0">
                <a:effectLst/>
                <a:latin typeface="TimesNewRomanPSMT"/>
              </a:rPr>
              <a:t> </a:t>
            </a:r>
            <a:endParaRPr lang="it-IT" dirty="0"/>
          </a:p>
          <a:p>
            <a:endParaRPr lang="it-IT" dirty="0"/>
          </a:p>
        </p:txBody>
      </p:sp>
      <p:sp>
        <p:nvSpPr>
          <p:cNvPr id="29" name="Parentesi graffa aperta 28">
            <a:extLst>
              <a:ext uri="{FF2B5EF4-FFF2-40B4-BE49-F238E27FC236}">
                <a16:creationId xmlns:a16="http://schemas.microsoft.com/office/drawing/2014/main" id="{5AD8863B-FF06-2A17-4939-D0BF268E77F9}"/>
              </a:ext>
            </a:extLst>
          </p:cNvPr>
          <p:cNvSpPr/>
          <p:nvPr/>
        </p:nvSpPr>
        <p:spPr>
          <a:xfrm>
            <a:off x="5592726" y="4163870"/>
            <a:ext cx="304360" cy="2070887"/>
          </a:xfrm>
          <a:prstGeom prst="leftBrace">
            <a:avLst>
              <a:gd name="adj1" fmla="val 10481"/>
              <a:gd name="adj2" fmla="val 22689"/>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it-IT" dirty="0"/>
          </a:p>
        </p:txBody>
      </p:sp>
    </p:spTree>
    <p:extLst>
      <p:ext uri="{BB962C8B-B14F-4D97-AF65-F5344CB8AC3E}">
        <p14:creationId xmlns:p14="http://schemas.microsoft.com/office/powerpoint/2010/main" val="2251892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B605B49D-7715-D899-82CF-95DC71C10B0D}"/>
              </a:ext>
            </a:extLst>
          </p:cNvPr>
          <p:cNvSpPr txBox="1"/>
          <p:nvPr/>
        </p:nvSpPr>
        <p:spPr>
          <a:xfrm>
            <a:off x="340242" y="563526"/>
            <a:ext cx="5358809" cy="400110"/>
          </a:xfrm>
          <a:prstGeom prst="rect">
            <a:avLst/>
          </a:prstGeom>
          <a:noFill/>
        </p:spPr>
        <p:txBody>
          <a:bodyPr wrap="square" rtlCol="0">
            <a:spAutoFit/>
          </a:bodyPr>
          <a:lstStyle/>
          <a:p>
            <a:r>
              <a:rPr lang="it-IT" sz="2000" b="1" u="sng" dirty="0">
                <a:solidFill>
                  <a:srgbClr val="011893"/>
                </a:solidFill>
                <a:highlight>
                  <a:srgbClr val="FFFF00"/>
                </a:highlight>
                <a:latin typeface="Times New Roman" panose="02020603050405020304" pitchFamily="18" charset="0"/>
                <a:cs typeface="Times New Roman" panose="02020603050405020304" pitchFamily="18" charset="0"/>
              </a:rPr>
              <a:t>La tripletta: lezione/interrogazione/verifica</a:t>
            </a:r>
          </a:p>
        </p:txBody>
      </p:sp>
      <p:cxnSp>
        <p:nvCxnSpPr>
          <p:cNvPr id="7" name="Connettore 2 6">
            <a:extLst>
              <a:ext uri="{FF2B5EF4-FFF2-40B4-BE49-F238E27FC236}">
                <a16:creationId xmlns:a16="http://schemas.microsoft.com/office/drawing/2014/main" id="{5CADD1D7-E4BA-D893-C5F0-30B4F57CBF56}"/>
              </a:ext>
            </a:extLst>
          </p:cNvPr>
          <p:cNvCxnSpPr>
            <a:cxnSpLocks/>
            <a:endCxn id="5" idx="3"/>
          </p:cNvCxnSpPr>
          <p:nvPr/>
        </p:nvCxnSpPr>
        <p:spPr>
          <a:xfrm flipV="1">
            <a:off x="4944140" y="763581"/>
            <a:ext cx="754911" cy="19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Parentesi graffa aperta 9">
            <a:extLst>
              <a:ext uri="{FF2B5EF4-FFF2-40B4-BE49-F238E27FC236}">
                <a16:creationId xmlns:a16="http://schemas.microsoft.com/office/drawing/2014/main" id="{B99D2CAF-9357-456D-0C3B-D1D4B2BC989B}"/>
              </a:ext>
            </a:extLst>
          </p:cNvPr>
          <p:cNvSpPr/>
          <p:nvPr/>
        </p:nvSpPr>
        <p:spPr>
          <a:xfrm>
            <a:off x="6241306" y="265814"/>
            <a:ext cx="414669" cy="95693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it-IT" dirty="0"/>
          </a:p>
        </p:txBody>
      </p:sp>
      <p:sp>
        <p:nvSpPr>
          <p:cNvPr id="11" name="CasellaDiTesto 10">
            <a:extLst>
              <a:ext uri="{FF2B5EF4-FFF2-40B4-BE49-F238E27FC236}">
                <a16:creationId xmlns:a16="http://schemas.microsoft.com/office/drawing/2014/main" id="{253BEFF7-CCB2-31CB-7A1F-79AB205E1121}"/>
              </a:ext>
            </a:extLst>
          </p:cNvPr>
          <p:cNvSpPr txBox="1"/>
          <p:nvPr/>
        </p:nvSpPr>
        <p:spPr>
          <a:xfrm>
            <a:off x="6725086" y="144114"/>
            <a:ext cx="3923414" cy="1200329"/>
          </a:xfrm>
          <a:prstGeom prst="rect">
            <a:avLst/>
          </a:prstGeom>
          <a:noFill/>
        </p:spPr>
        <p:txBody>
          <a:bodyPr wrap="square" rtlCol="0">
            <a:spAutoFit/>
          </a:bodyPr>
          <a:lstStyle/>
          <a:p>
            <a:pPr marL="285750" indent="-285750">
              <a:buFont typeface="Arial" panose="020B0604020202020204" pitchFamily="34" charset="0"/>
              <a:buChar char="•"/>
            </a:pPr>
            <a:r>
              <a:rPr lang="it-IT" dirty="0">
                <a:solidFill>
                  <a:srgbClr val="011893"/>
                </a:solidFill>
                <a:latin typeface="Times New Roman" panose="02020603050405020304" pitchFamily="18" charset="0"/>
                <a:cs typeface="Times New Roman" panose="02020603050405020304" pitchFamily="18" charset="0"/>
              </a:rPr>
              <a:t>insoddisfazione </a:t>
            </a:r>
          </a:p>
          <a:p>
            <a:pPr marL="285750" indent="-285750">
              <a:buFont typeface="Arial" panose="020B0604020202020204" pitchFamily="34" charset="0"/>
              <a:buChar char="•"/>
            </a:pPr>
            <a:r>
              <a:rPr lang="it-IT" dirty="0">
                <a:solidFill>
                  <a:srgbClr val="011893"/>
                </a:solidFill>
                <a:latin typeface="Times New Roman" panose="02020603050405020304" pitchFamily="18" charset="0"/>
                <a:cs typeface="Times New Roman" panose="02020603050405020304" pitchFamily="18" charset="0"/>
              </a:rPr>
              <a:t>noia </a:t>
            </a:r>
          </a:p>
          <a:p>
            <a:pPr marL="285750" indent="-285750">
              <a:buFont typeface="Arial" panose="020B0604020202020204" pitchFamily="34" charset="0"/>
              <a:buChar char="•"/>
            </a:pPr>
            <a:r>
              <a:rPr lang="it-IT" dirty="0">
                <a:solidFill>
                  <a:srgbClr val="011893"/>
                </a:solidFill>
                <a:latin typeface="Times New Roman" panose="02020603050405020304" pitchFamily="18" charset="0"/>
                <a:cs typeface="Times New Roman" panose="02020603050405020304" pitchFamily="18" charset="0"/>
              </a:rPr>
              <a:t>demotivazione </a:t>
            </a:r>
          </a:p>
          <a:p>
            <a:pPr marL="285750" indent="-285750">
              <a:buFont typeface="Arial" panose="020B0604020202020204" pitchFamily="34" charset="0"/>
              <a:buChar char="•"/>
            </a:pPr>
            <a:r>
              <a:rPr lang="it-IT" dirty="0">
                <a:solidFill>
                  <a:srgbClr val="011893"/>
                </a:solidFill>
                <a:latin typeface="Times New Roman" panose="02020603050405020304" pitchFamily="18" charset="0"/>
                <a:cs typeface="Times New Roman" panose="02020603050405020304" pitchFamily="18" charset="0"/>
              </a:rPr>
              <a:t>chiusura </a:t>
            </a:r>
          </a:p>
        </p:txBody>
      </p:sp>
      <p:sp>
        <p:nvSpPr>
          <p:cNvPr id="12" name="Freccia curva 11">
            <a:extLst>
              <a:ext uri="{FF2B5EF4-FFF2-40B4-BE49-F238E27FC236}">
                <a16:creationId xmlns:a16="http://schemas.microsoft.com/office/drawing/2014/main" id="{58D2BE6E-2C8F-DFE1-7FA8-E872D359EBA5}"/>
              </a:ext>
            </a:extLst>
          </p:cNvPr>
          <p:cNvSpPr/>
          <p:nvPr/>
        </p:nvSpPr>
        <p:spPr>
          <a:xfrm rot="5400000">
            <a:off x="9048303" y="754905"/>
            <a:ext cx="749596" cy="802758"/>
          </a:xfrm>
          <a:prstGeom prst="bentArrow">
            <a:avLst>
              <a:gd name="adj1" fmla="val 13652"/>
              <a:gd name="adj2" fmla="val 22297"/>
              <a:gd name="adj3" fmla="val 25000"/>
              <a:gd name="adj4" fmla="val 43750"/>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it-IT" dirty="0">
              <a:solidFill>
                <a:schemeClr val="tx1"/>
              </a:solidFill>
            </a:endParaRPr>
          </a:p>
        </p:txBody>
      </p:sp>
      <p:sp>
        <p:nvSpPr>
          <p:cNvPr id="13" name="Rettangolo con angoli arrotondati 12">
            <a:extLst>
              <a:ext uri="{FF2B5EF4-FFF2-40B4-BE49-F238E27FC236}">
                <a16:creationId xmlns:a16="http://schemas.microsoft.com/office/drawing/2014/main" id="{BA6EFC28-6360-E3E4-E738-40BB5222F7C1}"/>
              </a:ext>
            </a:extLst>
          </p:cNvPr>
          <p:cNvSpPr/>
          <p:nvPr/>
        </p:nvSpPr>
        <p:spPr>
          <a:xfrm>
            <a:off x="7301024" y="1892628"/>
            <a:ext cx="4763386" cy="15363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dirty="0"/>
          </a:p>
        </p:txBody>
      </p:sp>
      <p:sp>
        <p:nvSpPr>
          <p:cNvPr id="14" name="CasellaDiTesto 13">
            <a:extLst>
              <a:ext uri="{FF2B5EF4-FFF2-40B4-BE49-F238E27FC236}">
                <a16:creationId xmlns:a16="http://schemas.microsoft.com/office/drawing/2014/main" id="{EC3C0B89-1C6C-37C7-8C24-D835383B3495}"/>
              </a:ext>
            </a:extLst>
          </p:cNvPr>
          <p:cNvSpPr txBox="1"/>
          <p:nvPr/>
        </p:nvSpPr>
        <p:spPr>
          <a:xfrm>
            <a:off x="7503043" y="1951672"/>
            <a:ext cx="4561367" cy="1477328"/>
          </a:xfrm>
          <a:prstGeom prst="rect">
            <a:avLst/>
          </a:prstGeom>
          <a:noFill/>
        </p:spPr>
        <p:txBody>
          <a:bodyPr wrap="square" rtlCol="0">
            <a:spAutoFit/>
          </a:bodyPr>
          <a:lstStyle/>
          <a:p>
            <a:r>
              <a:rPr lang="it-IT" dirty="0">
                <a:solidFill>
                  <a:srgbClr val="011893"/>
                </a:solidFill>
                <a:latin typeface="Times New Roman" panose="02020603050405020304" pitchFamily="18" charset="0"/>
                <a:cs typeface="Times New Roman" panose="02020603050405020304" pitchFamily="18" charset="0"/>
              </a:rPr>
              <a:t>Accade che questo sentire degli studenti se generalizzato, rappresenta un serio impedimento, non solo per il raggiungimento dei risultati ma anche per il procedere ordinario della didattica.</a:t>
            </a:r>
          </a:p>
        </p:txBody>
      </p:sp>
      <p:sp>
        <p:nvSpPr>
          <p:cNvPr id="16" name="Freccia destra con strisce 15">
            <a:extLst>
              <a:ext uri="{FF2B5EF4-FFF2-40B4-BE49-F238E27FC236}">
                <a16:creationId xmlns:a16="http://schemas.microsoft.com/office/drawing/2014/main" id="{7F5833A8-E269-7190-1BEE-3836AE4728D6}"/>
              </a:ext>
            </a:extLst>
          </p:cNvPr>
          <p:cNvSpPr/>
          <p:nvPr/>
        </p:nvSpPr>
        <p:spPr>
          <a:xfrm rot="5400000">
            <a:off x="9372599" y="3732028"/>
            <a:ext cx="660995" cy="499730"/>
          </a:xfrm>
          <a:prstGeom prst="stripedRightArrow">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con angoli arrotondati 16">
            <a:extLst>
              <a:ext uri="{FF2B5EF4-FFF2-40B4-BE49-F238E27FC236}">
                <a16:creationId xmlns:a16="http://schemas.microsoft.com/office/drawing/2014/main" id="{4E42A7C3-99B9-757A-23D8-CDD60AF88374}"/>
              </a:ext>
            </a:extLst>
          </p:cNvPr>
          <p:cNvSpPr/>
          <p:nvPr/>
        </p:nvSpPr>
        <p:spPr>
          <a:xfrm>
            <a:off x="7422413" y="4577063"/>
            <a:ext cx="4561366" cy="1753844"/>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dirty="0"/>
          </a:p>
        </p:txBody>
      </p:sp>
      <p:sp>
        <p:nvSpPr>
          <p:cNvPr id="18" name="CasellaDiTesto 17">
            <a:extLst>
              <a:ext uri="{FF2B5EF4-FFF2-40B4-BE49-F238E27FC236}">
                <a16:creationId xmlns:a16="http://schemas.microsoft.com/office/drawing/2014/main" id="{BA3D3B05-7FE4-A8A4-BEEB-FC7A2F1B9310}"/>
              </a:ext>
            </a:extLst>
          </p:cNvPr>
          <p:cNvSpPr txBox="1"/>
          <p:nvPr/>
        </p:nvSpPr>
        <p:spPr>
          <a:xfrm>
            <a:off x="7566840" y="4603391"/>
            <a:ext cx="4433771" cy="2031325"/>
          </a:xfrm>
          <a:prstGeom prst="rect">
            <a:avLst/>
          </a:prstGeom>
          <a:noFill/>
        </p:spPr>
        <p:txBody>
          <a:bodyPr wrap="square" rtlCol="0">
            <a:spAutoFit/>
          </a:bodyPr>
          <a:lstStyle/>
          <a:p>
            <a:r>
              <a:rPr lang="it-IT" dirty="0">
                <a:solidFill>
                  <a:srgbClr val="011893"/>
                </a:solidFill>
                <a:latin typeface="Times New Roman" panose="02020603050405020304" pitchFamily="18" charset="0"/>
                <a:cs typeface="Times New Roman" panose="02020603050405020304" pitchFamily="18" charset="0"/>
              </a:rPr>
              <a:t>Il problema tende a configurarsi come di gestione della classe, e quindi, di disciplina, </a:t>
            </a:r>
            <a:r>
              <a:rPr lang="it-IT" sz="1800" dirty="0">
                <a:solidFill>
                  <a:srgbClr val="011893"/>
                </a:solidFill>
                <a:effectLst/>
                <a:latin typeface="Times New Roman" panose="02020603050405020304" pitchFamily="18" charset="0"/>
                <a:cs typeface="Times New Roman" panose="02020603050405020304" pitchFamily="18" charset="0"/>
              </a:rPr>
              <a:t>problema che incontra serie difficoltà di risoluzione in </a:t>
            </a:r>
            <a:r>
              <a:rPr lang="it-IT" sz="1800" b="1" dirty="0">
                <a:solidFill>
                  <a:srgbClr val="011893"/>
                </a:solidFill>
                <a:effectLst/>
                <a:latin typeface="Times New Roman" panose="02020603050405020304" pitchFamily="18" charset="0"/>
                <a:cs typeface="Times New Roman" panose="02020603050405020304" pitchFamily="18" charset="0"/>
              </a:rPr>
              <a:t>mancanza di autorevolezza </a:t>
            </a:r>
            <a:r>
              <a:rPr lang="it-IT" sz="1800" dirty="0">
                <a:solidFill>
                  <a:srgbClr val="011893"/>
                </a:solidFill>
                <a:effectLst/>
                <a:latin typeface="Times New Roman" panose="02020603050405020304" pitchFamily="18" charset="0"/>
                <a:cs typeface="Times New Roman" panose="02020603050405020304" pitchFamily="18" charset="0"/>
              </a:rPr>
              <a:t>e in presenza di un’autorità che stenta ad essere riconosciuta. </a:t>
            </a:r>
            <a:endParaRPr lang="it-IT" dirty="0">
              <a:solidFill>
                <a:srgbClr val="011893"/>
              </a:solidFill>
              <a:latin typeface="Times New Roman" panose="02020603050405020304" pitchFamily="18" charset="0"/>
              <a:cs typeface="Times New Roman" panose="02020603050405020304" pitchFamily="18" charset="0"/>
            </a:endParaRPr>
          </a:p>
          <a:p>
            <a:endParaRPr lang="it-IT" dirty="0"/>
          </a:p>
        </p:txBody>
      </p:sp>
      <p:sp>
        <p:nvSpPr>
          <p:cNvPr id="19" name="CasellaDiTesto 18">
            <a:extLst>
              <a:ext uri="{FF2B5EF4-FFF2-40B4-BE49-F238E27FC236}">
                <a16:creationId xmlns:a16="http://schemas.microsoft.com/office/drawing/2014/main" id="{1D087383-92D7-C089-D151-5DBB52082E2C}"/>
              </a:ext>
            </a:extLst>
          </p:cNvPr>
          <p:cNvSpPr txBox="1"/>
          <p:nvPr/>
        </p:nvSpPr>
        <p:spPr>
          <a:xfrm>
            <a:off x="426188" y="2220234"/>
            <a:ext cx="6161560" cy="2862322"/>
          </a:xfrm>
          <a:prstGeom prst="rect">
            <a:avLst/>
          </a:prstGeom>
          <a:noFill/>
        </p:spPr>
        <p:txBody>
          <a:bodyPr wrap="square" rtlCol="0">
            <a:spAutoFit/>
          </a:bodyPr>
          <a:lstStyle/>
          <a:p>
            <a:r>
              <a:rPr lang="it-IT" sz="1800" dirty="0">
                <a:solidFill>
                  <a:srgbClr val="011893"/>
                </a:solidFill>
                <a:effectLst/>
                <a:latin typeface="Times New Roman" panose="02020603050405020304" pitchFamily="18" charset="0"/>
                <a:cs typeface="Times New Roman" panose="02020603050405020304" pitchFamily="18" charset="0"/>
              </a:rPr>
              <a:t>«[...] l’insegnamento, se è interessato alla </a:t>
            </a:r>
            <a:r>
              <a:rPr lang="it-IT" sz="1800" b="1" dirty="0">
                <a:solidFill>
                  <a:srgbClr val="011893"/>
                </a:solidFill>
                <a:effectLst/>
                <a:latin typeface="Times New Roman" panose="02020603050405020304" pitchFamily="18" charset="0"/>
                <a:cs typeface="Times New Roman" panose="02020603050405020304" pitchFamily="18" charset="0"/>
              </a:rPr>
              <a:t>soggettività </a:t>
            </a:r>
            <a:r>
              <a:rPr lang="it-IT" sz="1800" dirty="0">
                <a:solidFill>
                  <a:srgbClr val="011893"/>
                </a:solidFill>
                <a:effectLst/>
                <a:latin typeface="Times New Roman" panose="02020603050405020304" pitchFamily="18" charset="0"/>
                <a:cs typeface="Times New Roman" panose="02020603050405020304" pitchFamily="18" charset="0"/>
              </a:rPr>
              <a:t>adulta degli studenti, non concerne la creazione di spazi in cui gli studenti possano essere liberi - cioè, mettere in atto la loro </a:t>
            </a:r>
            <a:r>
              <a:rPr lang="it-IT" sz="1800" b="1" dirty="0">
                <a:solidFill>
                  <a:srgbClr val="011893"/>
                </a:solidFill>
                <a:effectLst/>
                <a:latin typeface="Times New Roman" panose="02020603050405020304" pitchFamily="18" charset="0"/>
                <a:cs typeface="Times New Roman" panose="02020603050405020304" pitchFamily="18" charset="0"/>
              </a:rPr>
              <a:t>libertà di significazione</a:t>
            </a:r>
            <a:r>
              <a:rPr lang="it-IT" sz="1800" dirty="0">
                <a:solidFill>
                  <a:srgbClr val="011893"/>
                </a:solidFill>
                <a:effectLst/>
                <a:latin typeface="Times New Roman" panose="02020603050405020304" pitchFamily="18" charset="0"/>
                <a:cs typeface="Times New Roman" panose="02020603050405020304" pitchFamily="18" charset="0"/>
              </a:rPr>
              <a:t>, la loro libertà di imparare - ma piuttosto crea delle possibilità esistenziali attraverso le quali gli studenti possono incontrare la loro libertà, possono incontrare la “chiamata” ad esistere in un modo adulto, come soggetti» </a:t>
            </a:r>
            <a:endParaRPr lang="it-IT" dirty="0">
              <a:solidFill>
                <a:srgbClr val="011893"/>
              </a:solidFill>
              <a:latin typeface="Times New Roman" panose="02020603050405020304" pitchFamily="18" charset="0"/>
              <a:cs typeface="Times New Roman" panose="02020603050405020304" pitchFamily="18" charset="0"/>
            </a:endParaRPr>
          </a:p>
          <a:p>
            <a:r>
              <a:rPr lang="it-IT" sz="1100" i="1" dirty="0">
                <a:solidFill>
                  <a:srgbClr val="011893"/>
                </a:solidFill>
                <a:effectLst/>
                <a:latin typeface="Times New Roman" panose="02020603050405020304" pitchFamily="18" charset="0"/>
                <a:cs typeface="Times New Roman" panose="02020603050405020304" pitchFamily="18" charset="0"/>
              </a:rPr>
              <a:t>(G.J.J. BIESTA, 2017)</a:t>
            </a:r>
            <a:br>
              <a:rPr lang="it-IT" sz="1800" i="1" dirty="0">
                <a:solidFill>
                  <a:srgbClr val="011893"/>
                </a:solidFill>
                <a:effectLst/>
                <a:latin typeface="Times New Roman" panose="02020603050405020304" pitchFamily="18" charset="0"/>
                <a:cs typeface="Times New Roman" panose="02020603050405020304" pitchFamily="18" charset="0"/>
              </a:rPr>
            </a:br>
            <a:endParaRPr lang="it-IT" dirty="0">
              <a:solidFill>
                <a:srgbClr val="011893"/>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5587069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525884DE-3519-A71A-3CDE-22B51E03C9FF}"/>
              </a:ext>
            </a:extLst>
          </p:cNvPr>
          <p:cNvSpPr>
            <a:spLocks noGrp="1"/>
          </p:cNvSpPr>
          <p:nvPr>
            <p:ph type="title"/>
          </p:nvPr>
        </p:nvSpPr>
        <p:spPr>
          <a:xfrm>
            <a:off x="549633" y="9843"/>
            <a:ext cx="11018520" cy="1434415"/>
          </a:xfrm>
        </p:spPr>
        <p:txBody>
          <a:bodyPr anchor="b">
            <a:normAutofit/>
          </a:bodyPr>
          <a:lstStyle/>
          <a:p>
            <a:r>
              <a:rPr lang="it-IT" sz="2800" dirty="0">
                <a:solidFill>
                  <a:schemeClr val="accent2"/>
                </a:solidFill>
                <a:latin typeface="Times New Roman" panose="02020603050405020304" pitchFamily="18" charset="0"/>
                <a:cs typeface="Times New Roman" panose="02020603050405020304" pitchFamily="18" charset="0"/>
              </a:rPr>
              <a:t>La scuola nasce come ambiente collettivo ma non fonda sul gruppo le possibilità di apprendere e di insegnare.</a:t>
            </a:r>
          </a:p>
        </p:txBody>
      </p:sp>
      <p:sp>
        <p:nvSpPr>
          <p:cNvPr id="2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C7E4352D-06EB-56CE-BABA-F129EEBE2C51}"/>
              </a:ext>
            </a:extLst>
          </p:cNvPr>
          <p:cNvSpPr>
            <a:spLocks noGrp="1"/>
          </p:cNvSpPr>
          <p:nvPr>
            <p:ph idx="1"/>
          </p:nvPr>
        </p:nvSpPr>
        <p:spPr>
          <a:xfrm>
            <a:off x="572493" y="1849624"/>
            <a:ext cx="11018520" cy="1420841"/>
          </a:xfrm>
        </p:spPr>
        <p:txBody>
          <a:bodyPr anchor="t">
            <a:normAutofit/>
          </a:bodyPr>
          <a:lstStyle/>
          <a:p>
            <a:pPr marL="0" indent="0">
              <a:buNone/>
            </a:pPr>
            <a:r>
              <a:rPr lang="it-IT" sz="1800" dirty="0">
                <a:solidFill>
                  <a:srgbClr val="011893"/>
                </a:solidFill>
                <a:cs typeface="Times New Roman" panose="02020603050405020304" pitchFamily="18" charset="0"/>
              </a:rPr>
              <a:t>L</a:t>
            </a:r>
            <a:r>
              <a:rPr lang="it-IT" sz="1800" dirty="0">
                <a:solidFill>
                  <a:srgbClr val="011893"/>
                </a:solidFill>
                <a:effectLst/>
                <a:cs typeface="Times New Roman" panose="02020603050405020304" pitchFamily="18" charset="0"/>
              </a:rPr>
              <a:t>e esperienze di apprendimento che si sostanziano di un </a:t>
            </a:r>
            <a:r>
              <a:rPr lang="it-IT" sz="1800" b="1" i="1" dirty="0">
                <a:solidFill>
                  <a:srgbClr val="011893"/>
                </a:solidFill>
                <a:effectLst/>
                <a:cs typeface="Times New Roman" panose="02020603050405020304" pitchFamily="18" charset="0"/>
              </a:rPr>
              <a:t>come</a:t>
            </a:r>
            <a:r>
              <a:rPr lang="it-IT" sz="1800" dirty="0">
                <a:solidFill>
                  <a:srgbClr val="011893"/>
                </a:solidFill>
                <a:effectLst/>
                <a:cs typeface="Times New Roman" panose="02020603050405020304" pitchFamily="18" charset="0"/>
              </a:rPr>
              <a:t>, di un </a:t>
            </a:r>
            <a:r>
              <a:rPr lang="it-IT" sz="1800" b="1" i="1" dirty="0">
                <a:solidFill>
                  <a:srgbClr val="011893"/>
                </a:solidFill>
                <a:effectLst/>
                <a:cs typeface="Times New Roman" panose="02020603050405020304" pitchFamily="18" charset="0"/>
              </a:rPr>
              <a:t>quando</a:t>
            </a:r>
            <a:r>
              <a:rPr lang="it-IT" sz="1800" i="1" dirty="0">
                <a:solidFill>
                  <a:srgbClr val="011893"/>
                </a:solidFill>
                <a:effectLst/>
                <a:cs typeface="Times New Roman" panose="02020603050405020304" pitchFamily="18" charset="0"/>
              </a:rPr>
              <a:t> </a:t>
            </a:r>
            <a:r>
              <a:rPr lang="it-IT" sz="1800" dirty="0">
                <a:solidFill>
                  <a:srgbClr val="011893"/>
                </a:solidFill>
                <a:effectLst/>
                <a:cs typeface="Times New Roman" panose="02020603050405020304" pitchFamily="18" charset="0"/>
              </a:rPr>
              <a:t>e di un </a:t>
            </a:r>
            <a:r>
              <a:rPr lang="it-IT" sz="1800" b="1" i="1" dirty="0">
                <a:solidFill>
                  <a:srgbClr val="011893"/>
                </a:solidFill>
                <a:effectLst/>
                <a:cs typeface="Times New Roman" panose="02020603050405020304" pitchFamily="18" charset="0"/>
              </a:rPr>
              <a:t>con chi</a:t>
            </a:r>
            <a:r>
              <a:rPr lang="it-IT" sz="1800" dirty="0">
                <a:solidFill>
                  <a:srgbClr val="011893"/>
                </a:solidFill>
                <a:effectLst/>
                <a:cs typeface="Times New Roman" panose="02020603050405020304" pitchFamily="18" charset="0"/>
              </a:rPr>
              <a:t>, oltre che di un </a:t>
            </a:r>
            <a:r>
              <a:rPr lang="it-IT" sz="1800" b="1" i="1" dirty="0">
                <a:solidFill>
                  <a:srgbClr val="011893"/>
                </a:solidFill>
                <a:effectLst/>
                <a:cs typeface="Times New Roman" panose="02020603050405020304" pitchFamily="18" charset="0"/>
              </a:rPr>
              <a:t>che cosa</a:t>
            </a:r>
            <a:r>
              <a:rPr lang="it-IT" sz="1800" dirty="0">
                <a:solidFill>
                  <a:srgbClr val="011893"/>
                </a:solidFill>
                <a:effectLst/>
                <a:cs typeface="Times New Roman" panose="02020603050405020304" pitchFamily="18" charset="0"/>
              </a:rPr>
              <a:t>, coagulano un vissuto complesso intriso di aspetti variegati inclusi il </a:t>
            </a:r>
            <a:r>
              <a:rPr lang="it-IT" sz="1800" i="1" dirty="0">
                <a:solidFill>
                  <a:srgbClr val="011893"/>
                </a:solidFill>
                <a:effectLst/>
                <a:cs typeface="Times New Roman" panose="02020603050405020304" pitchFamily="18" charset="0"/>
              </a:rPr>
              <a:t>come si è visto agire </a:t>
            </a:r>
            <a:r>
              <a:rPr lang="it-IT" sz="1800" dirty="0">
                <a:solidFill>
                  <a:srgbClr val="011893"/>
                </a:solidFill>
                <a:effectLst/>
                <a:cs typeface="Times New Roman" panose="02020603050405020304" pitchFamily="18" charset="0"/>
              </a:rPr>
              <a:t>con quel sapere da parte dei propri insegnanti, i quali, evidentemente, a loro volta hanno comunicato una propria idea della disciplina che insegnavano e di chi e come poteva apprenderla.</a:t>
            </a:r>
            <a:r>
              <a:rPr lang="it-IT" sz="1600" dirty="0">
                <a:solidFill>
                  <a:srgbClr val="011893"/>
                </a:solidFill>
                <a:effectLst/>
                <a:cs typeface="Times New Roman" panose="02020603050405020304" pitchFamily="18" charset="0"/>
              </a:rPr>
              <a:t> </a:t>
            </a:r>
            <a:r>
              <a:rPr lang="it-IT" sz="1200" dirty="0">
                <a:solidFill>
                  <a:srgbClr val="011893"/>
                </a:solidFill>
                <a:effectLst/>
                <a:latin typeface="Times New Roman" panose="02020603050405020304" pitchFamily="18" charset="0"/>
                <a:cs typeface="Times New Roman" panose="02020603050405020304" pitchFamily="18" charset="0"/>
              </a:rPr>
              <a:t>(</a:t>
            </a:r>
            <a:r>
              <a:rPr lang="it-IT" sz="1200" i="1" dirty="0">
                <a:solidFill>
                  <a:srgbClr val="011893"/>
                </a:solidFill>
                <a:effectLst/>
                <a:latin typeface="Times New Roman" panose="02020603050405020304" pitchFamily="18" charset="0"/>
                <a:cs typeface="Times New Roman" panose="02020603050405020304" pitchFamily="18" charset="0"/>
              </a:rPr>
              <a:t>I. GAMELLI, L. FORMENTI, Raffaello Cortina, 1998)</a:t>
            </a:r>
            <a:endParaRPr lang="it-IT" sz="1200" dirty="0">
              <a:solidFill>
                <a:srgbClr val="011893"/>
              </a:solidFill>
              <a:latin typeface="Times New Roman" panose="02020603050405020304" pitchFamily="18" charset="0"/>
              <a:cs typeface="Times New Roman" panose="02020603050405020304" pitchFamily="18" charset="0"/>
            </a:endParaRPr>
          </a:p>
          <a:p>
            <a:endParaRPr lang="it-IT" sz="1050" dirty="0">
              <a:solidFill>
                <a:srgbClr val="011893"/>
              </a:solidFill>
            </a:endParaRPr>
          </a:p>
          <a:p>
            <a:pPr marL="0" indent="0">
              <a:buNone/>
            </a:pPr>
            <a:endParaRPr lang="it-IT" sz="1400" dirty="0">
              <a:latin typeface="TimesNewRomanPSMT"/>
            </a:endParaRPr>
          </a:p>
          <a:p>
            <a:endParaRPr lang="it-IT" sz="1400" dirty="0"/>
          </a:p>
          <a:p>
            <a:endParaRPr lang="it-IT" sz="1400" dirty="0"/>
          </a:p>
          <a:p>
            <a:endParaRPr lang="it-IT" sz="1400" dirty="0"/>
          </a:p>
        </p:txBody>
      </p:sp>
      <p:sp>
        <p:nvSpPr>
          <p:cNvPr id="13" name="Rettangolo con angoli arrotondati 12">
            <a:extLst>
              <a:ext uri="{FF2B5EF4-FFF2-40B4-BE49-F238E27FC236}">
                <a16:creationId xmlns:a16="http://schemas.microsoft.com/office/drawing/2014/main" id="{E4FF5F6D-2E89-A2BB-C719-AD9A44E36491}"/>
              </a:ext>
            </a:extLst>
          </p:cNvPr>
          <p:cNvSpPr/>
          <p:nvPr/>
        </p:nvSpPr>
        <p:spPr>
          <a:xfrm>
            <a:off x="3285460" y="5454502"/>
            <a:ext cx="3434317" cy="11989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CasellaDiTesto 14">
            <a:extLst>
              <a:ext uri="{FF2B5EF4-FFF2-40B4-BE49-F238E27FC236}">
                <a16:creationId xmlns:a16="http://schemas.microsoft.com/office/drawing/2014/main" id="{9A0E0962-908E-33FC-6BDF-15AD9FF29E6C}"/>
              </a:ext>
            </a:extLst>
          </p:cNvPr>
          <p:cNvSpPr txBox="1"/>
          <p:nvPr/>
        </p:nvSpPr>
        <p:spPr>
          <a:xfrm>
            <a:off x="3529509" y="5575276"/>
            <a:ext cx="3041905" cy="923330"/>
          </a:xfrm>
          <a:prstGeom prst="rect">
            <a:avLst/>
          </a:prstGeom>
          <a:noFill/>
        </p:spPr>
        <p:txBody>
          <a:bodyPr wrap="square" rtlCol="0">
            <a:spAutoFit/>
          </a:bodyPr>
          <a:lstStyle/>
          <a:p>
            <a:r>
              <a:rPr lang="it-IT" sz="1800" dirty="0">
                <a:solidFill>
                  <a:schemeClr val="bg1"/>
                </a:solidFill>
                <a:effectLst/>
                <a:latin typeface="TimesNewRomanPSMT"/>
              </a:rPr>
              <a:t>Il sistema di credenze degli insegnanti influenza la qualità delle loro prestazioni. </a:t>
            </a:r>
            <a:endParaRPr lang="it-IT" sz="1800" dirty="0">
              <a:solidFill>
                <a:schemeClr val="bg1"/>
              </a:solidFill>
            </a:endParaRPr>
          </a:p>
        </p:txBody>
      </p:sp>
      <p:sp>
        <p:nvSpPr>
          <p:cNvPr id="19" name="Rettangolo con angoli arrotondati 18">
            <a:extLst>
              <a:ext uri="{FF2B5EF4-FFF2-40B4-BE49-F238E27FC236}">
                <a16:creationId xmlns:a16="http://schemas.microsoft.com/office/drawing/2014/main" id="{640B4D20-8DB0-A5CA-7EB0-996935DC9E80}"/>
              </a:ext>
            </a:extLst>
          </p:cNvPr>
          <p:cNvSpPr/>
          <p:nvPr/>
        </p:nvSpPr>
        <p:spPr>
          <a:xfrm>
            <a:off x="325285" y="3147194"/>
            <a:ext cx="5817674" cy="14195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3" name="CasellaDiTesto 22">
            <a:extLst>
              <a:ext uri="{FF2B5EF4-FFF2-40B4-BE49-F238E27FC236}">
                <a16:creationId xmlns:a16="http://schemas.microsoft.com/office/drawing/2014/main" id="{1CACC32F-25AC-B741-CBF5-3D94B0765E35}"/>
              </a:ext>
            </a:extLst>
          </p:cNvPr>
          <p:cNvSpPr txBox="1"/>
          <p:nvPr/>
        </p:nvSpPr>
        <p:spPr>
          <a:xfrm>
            <a:off x="427959" y="3253484"/>
            <a:ext cx="5612326" cy="1200329"/>
          </a:xfrm>
          <a:prstGeom prst="rect">
            <a:avLst/>
          </a:prstGeom>
          <a:noFill/>
        </p:spPr>
        <p:txBody>
          <a:bodyPr wrap="square" rtlCol="0">
            <a:spAutoFit/>
          </a:bodyPr>
          <a:lstStyle/>
          <a:p>
            <a:r>
              <a:rPr lang="it-IT" sz="1800" dirty="0">
                <a:solidFill>
                  <a:schemeClr val="bg1"/>
                </a:solidFill>
                <a:effectLst/>
                <a:latin typeface="TimesNewRomanPSMT"/>
              </a:rPr>
              <a:t>non è da trascurare </a:t>
            </a:r>
            <a:r>
              <a:rPr lang="it-IT" sz="1800" b="1" u="sng" dirty="0">
                <a:solidFill>
                  <a:schemeClr val="bg1"/>
                </a:solidFill>
                <a:effectLst/>
                <a:latin typeface="TimesNewRomanPSMT"/>
              </a:rPr>
              <a:t>il sentire dell’insegnante </a:t>
            </a:r>
            <a:r>
              <a:rPr lang="it-IT" sz="1800" dirty="0">
                <a:solidFill>
                  <a:schemeClr val="bg1"/>
                </a:solidFill>
                <a:effectLst/>
                <a:latin typeface="TimesNewRomanPSMT"/>
              </a:rPr>
              <a:t>rispetto alla disciplina di insegnamento perché è da questo che si propaga </a:t>
            </a:r>
            <a:r>
              <a:rPr lang="it-IT" sz="1800" b="1" u="sng" dirty="0">
                <a:solidFill>
                  <a:schemeClr val="bg1"/>
                </a:solidFill>
                <a:effectLst/>
                <a:latin typeface="TimesNewRomanPSMT"/>
              </a:rPr>
              <a:t>il sentire degli studenti , </a:t>
            </a:r>
            <a:r>
              <a:rPr lang="it-IT" sz="1800" dirty="0">
                <a:solidFill>
                  <a:schemeClr val="bg1"/>
                </a:solidFill>
                <a:effectLst/>
                <a:latin typeface="TimesNewRomanPSMT"/>
              </a:rPr>
              <a:t>attraverso un agire che vi sia coerente. </a:t>
            </a:r>
            <a:endParaRPr lang="it-IT" sz="1800" dirty="0">
              <a:solidFill>
                <a:schemeClr val="bg1"/>
              </a:solidFill>
            </a:endParaRPr>
          </a:p>
        </p:txBody>
      </p:sp>
      <p:sp>
        <p:nvSpPr>
          <p:cNvPr id="24" name="Rettangolo con angoli arrotondati 23">
            <a:extLst>
              <a:ext uri="{FF2B5EF4-FFF2-40B4-BE49-F238E27FC236}">
                <a16:creationId xmlns:a16="http://schemas.microsoft.com/office/drawing/2014/main" id="{780378B5-D38A-DDA5-44DD-DB4924622548}"/>
              </a:ext>
            </a:extLst>
          </p:cNvPr>
          <p:cNvSpPr/>
          <p:nvPr/>
        </p:nvSpPr>
        <p:spPr>
          <a:xfrm>
            <a:off x="8027580" y="3270465"/>
            <a:ext cx="3434317" cy="23754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5" name="CasellaDiTesto 24">
            <a:extLst>
              <a:ext uri="{FF2B5EF4-FFF2-40B4-BE49-F238E27FC236}">
                <a16:creationId xmlns:a16="http://schemas.microsoft.com/office/drawing/2014/main" id="{3B9F32E4-47C1-E2C5-F0F3-9573FE636EF6}"/>
              </a:ext>
            </a:extLst>
          </p:cNvPr>
          <p:cNvSpPr txBox="1"/>
          <p:nvPr/>
        </p:nvSpPr>
        <p:spPr>
          <a:xfrm>
            <a:off x="8283755" y="3447135"/>
            <a:ext cx="2965492" cy="2031325"/>
          </a:xfrm>
          <a:prstGeom prst="rect">
            <a:avLst/>
          </a:prstGeom>
          <a:noFill/>
        </p:spPr>
        <p:txBody>
          <a:bodyPr wrap="square" rtlCol="0">
            <a:spAutoFit/>
          </a:bodyPr>
          <a:lstStyle/>
          <a:p>
            <a:r>
              <a:rPr lang="it-IT" sz="1800" dirty="0">
                <a:solidFill>
                  <a:schemeClr val="bg1"/>
                </a:solidFill>
                <a:effectLst/>
                <a:latin typeface="TimesNewRomanPSMT"/>
              </a:rPr>
              <a:t>se non sono state investite </a:t>
            </a:r>
            <a:r>
              <a:rPr lang="it-IT" sz="1800" b="1" u="sng" dirty="0">
                <a:solidFill>
                  <a:schemeClr val="bg1"/>
                </a:solidFill>
                <a:effectLst/>
                <a:latin typeface="TimesNewRomanPSMT"/>
              </a:rPr>
              <a:t>emozioni positive ed autentiche</a:t>
            </a:r>
            <a:r>
              <a:rPr lang="it-IT" sz="1800" dirty="0">
                <a:solidFill>
                  <a:schemeClr val="bg1"/>
                </a:solidFill>
                <a:effectLst/>
                <a:latin typeface="TimesNewRomanPSMT"/>
              </a:rPr>
              <a:t>, molto difficilmente si tenderà ad un insegnamento che solleciti un apprendimento in cui alberghi la </a:t>
            </a:r>
            <a:r>
              <a:rPr lang="it-IT" sz="1800" b="1" u="sng" dirty="0">
                <a:solidFill>
                  <a:schemeClr val="bg1"/>
                </a:solidFill>
                <a:effectLst/>
                <a:latin typeface="TimesNewRomanPSMT"/>
              </a:rPr>
              <a:t>scoperta</a:t>
            </a:r>
            <a:r>
              <a:rPr lang="it-IT" sz="1800" b="1" dirty="0">
                <a:solidFill>
                  <a:schemeClr val="bg1"/>
                </a:solidFill>
                <a:effectLst/>
                <a:latin typeface="TimesNewRomanPSMT"/>
              </a:rPr>
              <a:t>.</a:t>
            </a:r>
            <a:endParaRPr lang="it-IT" dirty="0">
              <a:solidFill>
                <a:schemeClr val="bg1"/>
              </a:solidFill>
            </a:endParaRPr>
          </a:p>
        </p:txBody>
      </p:sp>
      <p:sp>
        <p:nvSpPr>
          <p:cNvPr id="31" name="Freccia bidirezionale orizzontale 30">
            <a:extLst>
              <a:ext uri="{FF2B5EF4-FFF2-40B4-BE49-F238E27FC236}">
                <a16:creationId xmlns:a16="http://schemas.microsoft.com/office/drawing/2014/main" id="{6B0D6677-C1FB-30B8-D591-5EA1957369B6}"/>
              </a:ext>
            </a:extLst>
          </p:cNvPr>
          <p:cNvSpPr/>
          <p:nvPr/>
        </p:nvSpPr>
        <p:spPr>
          <a:xfrm>
            <a:off x="6432698" y="3700130"/>
            <a:ext cx="1222744" cy="153518"/>
          </a:xfrm>
          <a:prstGeom prst="leftRightArrow">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dirty="0"/>
          </a:p>
        </p:txBody>
      </p:sp>
      <p:sp>
        <p:nvSpPr>
          <p:cNvPr id="34" name="Freccia curva 33">
            <a:extLst>
              <a:ext uri="{FF2B5EF4-FFF2-40B4-BE49-F238E27FC236}">
                <a16:creationId xmlns:a16="http://schemas.microsoft.com/office/drawing/2014/main" id="{5E7F2DA6-D384-E62A-D45D-54BFAF5FA12F}"/>
              </a:ext>
            </a:extLst>
          </p:cNvPr>
          <p:cNvSpPr/>
          <p:nvPr/>
        </p:nvSpPr>
        <p:spPr>
          <a:xfrm flipV="1">
            <a:off x="2696922" y="4848761"/>
            <a:ext cx="306967" cy="910310"/>
          </a:xfrm>
          <a:prstGeom prst="bentArrow">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dirty="0">
              <a:solidFill>
                <a:schemeClr val="tx1"/>
              </a:solidFill>
            </a:endParaRPr>
          </a:p>
        </p:txBody>
      </p:sp>
      <p:sp>
        <p:nvSpPr>
          <p:cNvPr id="36" name="Freccia curva 35">
            <a:extLst>
              <a:ext uri="{FF2B5EF4-FFF2-40B4-BE49-F238E27FC236}">
                <a16:creationId xmlns:a16="http://schemas.microsoft.com/office/drawing/2014/main" id="{F55DC0E7-F48A-BCDF-5886-5D56B02B07D1}"/>
              </a:ext>
            </a:extLst>
          </p:cNvPr>
          <p:cNvSpPr/>
          <p:nvPr/>
        </p:nvSpPr>
        <p:spPr>
          <a:xfrm rot="10800000">
            <a:off x="7278978" y="5974803"/>
            <a:ext cx="1716166" cy="369332"/>
          </a:xfrm>
          <a:prstGeom prst="bentArrow">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dirty="0">
              <a:solidFill>
                <a:schemeClr val="tx1"/>
              </a:solidFill>
            </a:endParaRPr>
          </a:p>
        </p:txBody>
      </p:sp>
    </p:spTree>
    <p:extLst>
      <p:ext uri="{BB962C8B-B14F-4D97-AF65-F5344CB8AC3E}">
        <p14:creationId xmlns:p14="http://schemas.microsoft.com/office/powerpoint/2010/main" val="39916587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C476293E-14CA-EA0C-6B8B-2E5DE8B576B3}"/>
              </a:ext>
            </a:extLst>
          </p:cNvPr>
          <p:cNvSpPr>
            <a:spLocks noGrp="1"/>
          </p:cNvSpPr>
          <p:nvPr>
            <p:ph type="title"/>
          </p:nvPr>
        </p:nvSpPr>
        <p:spPr>
          <a:xfrm>
            <a:off x="838200" y="365125"/>
            <a:ext cx="10515600" cy="1325563"/>
          </a:xfrm>
        </p:spPr>
        <p:txBody>
          <a:bodyPr>
            <a:normAutofit/>
          </a:bodyPr>
          <a:lstStyle/>
          <a:p>
            <a:r>
              <a:rPr lang="it-IT" sz="3400" dirty="0">
                <a:solidFill>
                  <a:srgbClr val="FF9300"/>
                </a:solidFill>
                <a:effectLst/>
                <a:latin typeface="TimesNewRomanPSMT"/>
              </a:rPr>
              <a:t>Come ci si aspetta che si comporti un bravo insegnante? </a:t>
            </a:r>
            <a:br>
              <a:rPr lang="it-IT" sz="3400" dirty="0">
                <a:solidFill>
                  <a:srgbClr val="FF9300"/>
                </a:solidFill>
              </a:rPr>
            </a:br>
            <a:endParaRPr lang="it-IT" sz="3400" dirty="0">
              <a:solidFill>
                <a:srgbClr val="FF9300"/>
              </a:solidFill>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2" name="Segnaposto contenuto 2">
            <a:extLst>
              <a:ext uri="{FF2B5EF4-FFF2-40B4-BE49-F238E27FC236}">
                <a16:creationId xmlns:a16="http://schemas.microsoft.com/office/drawing/2014/main" id="{6197DB6B-6184-DDA2-CB6B-1B3F1B5EDC8B}"/>
              </a:ext>
            </a:extLst>
          </p:cNvPr>
          <p:cNvGraphicFramePr>
            <a:graphicFrameLocks noGrp="1"/>
          </p:cNvGraphicFramePr>
          <p:nvPr>
            <p:ph idx="1"/>
            <p:extLst>
              <p:ext uri="{D42A27DB-BD31-4B8C-83A1-F6EECF244321}">
                <p14:modId xmlns:p14="http://schemas.microsoft.com/office/powerpoint/2010/main" val="501383882"/>
              </p:ext>
            </p:extLst>
          </p:nvPr>
        </p:nvGraphicFramePr>
        <p:xfrm>
          <a:off x="223284" y="1839433"/>
          <a:ext cx="11823404" cy="49441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3814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C38B6699-5D63-C3B6-2F64-C6A6501E746B}"/>
              </a:ext>
            </a:extLst>
          </p:cNvPr>
          <p:cNvSpPr>
            <a:spLocks noGrp="1"/>
          </p:cNvSpPr>
          <p:nvPr>
            <p:ph type="title"/>
          </p:nvPr>
        </p:nvSpPr>
        <p:spPr>
          <a:xfrm>
            <a:off x="1171074" y="1396686"/>
            <a:ext cx="3240506" cy="4064628"/>
          </a:xfrm>
        </p:spPr>
        <p:txBody>
          <a:bodyPr>
            <a:normAutofit/>
          </a:bodyPr>
          <a:lstStyle/>
          <a:p>
            <a:r>
              <a:rPr lang="it-IT" sz="3400" b="1" dirty="0">
                <a:solidFill>
                  <a:srgbClr val="FFFFFF"/>
                </a:solidFill>
                <a:effectLst/>
                <a:latin typeface="Times New Roman" panose="02020603050405020304" pitchFamily="18" charset="0"/>
                <a:cs typeface="Times New Roman" panose="02020603050405020304" pitchFamily="18" charset="0"/>
              </a:rPr>
              <a:t>Consapevolezze e prospettive di innovazione post Covid-19 </a:t>
            </a:r>
            <a:br>
              <a:rPr lang="it-IT" sz="3400" dirty="0">
                <a:solidFill>
                  <a:srgbClr val="FFFFFF"/>
                </a:solidFill>
              </a:rPr>
            </a:br>
            <a:endParaRPr lang="it-IT" sz="3400" dirty="0">
              <a:solidFill>
                <a:srgbClr val="FFFFFF"/>
              </a:solidFill>
            </a:endParaRPr>
          </a:p>
        </p:txBody>
      </p:sp>
      <p:sp>
        <p:nvSpPr>
          <p:cNvPr id="50" name="Arc 49">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9" name="Segnaposto contenuto 2">
            <a:extLst>
              <a:ext uri="{FF2B5EF4-FFF2-40B4-BE49-F238E27FC236}">
                <a16:creationId xmlns:a16="http://schemas.microsoft.com/office/drawing/2014/main" id="{0B40E7E0-A3CB-E473-7067-693835AD2955}"/>
              </a:ext>
            </a:extLst>
          </p:cNvPr>
          <p:cNvSpPr>
            <a:spLocks noGrp="1"/>
          </p:cNvSpPr>
          <p:nvPr>
            <p:ph idx="1"/>
          </p:nvPr>
        </p:nvSpPr>
        <p:spPr>
          <a:xfrm>
            <a:off x="5484529" y="2291577"/>
            <a:ext cx="5536397" cy="3935281"/>
          </a:xfrm>
        </p:spPr>
        <p:txBody>
          <a:bodyPr>
            <a:normAutofit/>
          </a:bodyPr>
          <a:lstStyle/>
          <a:p>
            <a:r>
              <a:rPr lang="it-IT" dirty="0">
                <a:solidFill>
                  <a:srgbClr val="011893"/>
                </a:solidFill>
                <a:latin typeface="Times New Roman" panose="02020603050405020304" pitchFamily="18" charset="0"/>
                <a:cs typeface="Times New Roman" panose="02020603050405020304" pitchFamily="18" charset="0"/>
              </a:rPr>
              <a:t>C</a:t>
            </a:r>
            <a:r>
              <a:rPr lang="it-IT" dirty="0">
                <a:solidFill>
                  <a:srgbClr val="011893"/>
                </a:solidFill>
                <a:effectLst/>
                <a:latin typeface="Times New Roman" panose="02020603050405020304" pitchFamily="18" charset="0"/>
                <a:cs typeface="Times New Roman" panose="02020603050405020304" pitchFamily="18" charset="0"/>
              </a:rPr>
              <a:t>ome hanno affrontato le agenzie educative la sfida?</a:t>
            </a:r>
          </a:p>
          <a:p>
            <a:r>
              <a:rPr lang="it-IT" dirty="0">
                <a:solidFill>
                  <a:srgbClr val="011893"/>
                </a:solidFill>
                <a:latin typeface="Times New Roman" panose="02020603050405020304" pitchFamily="18" charset="0"/>
                <a:cs typeface="Times New Roman" panose="02020603050405020304" pitchFamily="18" charset="0"/>
              </a:rPr>
              <a:t>Q</a:t>
            </a:r>
            <a:r>
              <a:rPr lang="it-IT" dirty="0">
                <a:solidFill>
                  <a:srgbClr val="011893"/>
                </a:solidFill>
                <a:effectLst/>
                <a:latin typeface="Times New Roman" panose="02020603050405020304" pitchFamily="18" charset="0"/>
                <a:cs typeface="Times New Roman" panose="02020603050405020304" pitchFamily="18" charset="0"/>
              </a:rPr>
              <a:t>uali sono le risorse da valorizzare e quali le criticità da affrontare ?</a:t>
            </a:r>
          </a:p>
          <a:p>
            <a:pPr marL="0" indent="0">
              <a:buNone/>
            </a:pPr>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1529446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9C89C5B9-9089-A1D3-5CC2-6372E0AD6692}"/>
              </a:ext>
            </a:extLst>
          </p:cNvPr>
          <p:cNvSpPr>
            <a:spLocks noGrp="1"/>
          </p:cNvSpPr>
          <p:nvPr>
            <p:ph type="title"/>
          </p:nvPr>
        </p:nvSpPr>
        <p:spPr>
          <a:xfrm>
            <a:off x="838200" y="557188"/>
            <a:ext cx="10515600" cy="1133499"/>
          </a:xfrm>
        </p:spPr>
        <p:txBody>
          <a:bodyPr>
            <a:normAutofit/>
          </a:bodyPr>
          <a:lstStyle/>
          <a:p>
            <a:pPr algn="ctr"/>
            <a:r>
              <a:rPr lang="it-IT" sz="5200" b="1" dirty="0">
                <a:latin typeface="Times New Roman" panose="02020603050405020304" pitchFamily="18" charset="0"/>
                <a:cs typeface="Times New Roman" panose="02020603050405020304" pitchFamily="18" charset="0"/>
              </a:rPr>
              <a:t>Sentire, pensare ed agire</a:t>
            </a:r>
          </a:p>
        </p:txBody>
      </p:sp>
      <p:graphicFrame>
        <p:nvGraphicFramePr>
          <p:cNvPr id="4" name="Segnaposto contenuto 3">
            <a:extLst>
              <a:ext uri="{FF2B5EF4-FFF2-40B4-BE49-F238E27FC236}">
                <a16:creationId xmlns:a16="http://schemas.microsoft.com/office/drawing/2014/main" id="{9A076076-B664-FC04-3871-5249E360DFBD}"/>
              </a:ext>
            </a:extLst>
          </p:cNvPr>
          <p:cNvGraphicFramePr>
            <a:graphicFrameLocks noGrp="1"/>
          </p:cNvGraphicFramePr>
          <p:nvPr>
            <p:ph idx="1"/>
            <p:extLst>
              <p:ext uri="{D42A27DB-BD31-4B8C-83A1-F6EECF244321}">
                <p14:modId xmlns:p14="http://schemas.microsoft.com/office/powerpoint/2010/main" val="257093519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9223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3644BFD-D22E-4019-B666-387DA51AE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Group 30">
            <a:extLst>
              <a:ext uri="{FF2B5EF4-FFF2-40B4-BE49-F238E27FC236}">
                <a16:creationId xmlns:a16="http://schemas.microsoft.com/office/drawing/2014/main" id="{5FE9FE4C-C9E0-4C54-8010-EA9D29CD4D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7956356" y="1890469"/>
            <a:ext cx="5860051" cy="2079143"/>
            <a:chOff x="6081624" y="1998368"/>
            <a:chExt cx="5613457" cy="782175"/>
          </a:xfrm>
          <a:solidFill>
            <a:schemeClr val="accent4"/>
          </a:solidFill>
        </p:grpSpPr>
        <p:sp>
          <p:nvSpPr>
            <p:cNvPr id="32" name="Rectangle 31">
              <a:extLst>
                <a:ext uri="{FF2B5EF4-FFF2-40B4-BE49-F238E27FC236}">
                  <a16:creationId xmlns:a16="http://schemas.microsoft.com/office/drawing/2014/main" id="{56FAD6EF-0374-46BD-901E-E901DCA01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04847ABE-275E-4DCA-B164-A672D517F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Rectangle 34">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34C94DE0-BBAA-980A-5EC5-6419A8AF3BBF}"/>
              </a:ext>
            </a:extLst>
          </p:cNvPr>
          <p:cNvSpPr>
            <a:spLocks noGrp="1"/>
          </p:cNvSpPr>
          <p:nvPr>
            <p:ph type="title"/>
          </p:nvPr>
        </p:nvSpPr>
        <p:spPr>
          <a:xfrm>
            <a:off x="579528" y="220693"/>
            <a:ext cx="10173010" cy="1554480"/>
          </a:xfrm>
        </p:spPr>
        <p:txBody>
          <a:bodyPr anchor="ctr">
            <a:normAutofit/>
          </a:bodyPr>
          <a:lstStyle/>
          <a:p>
            <a:r>
              <a:rPr lang="it-IT" sz="2400" b="1" dirty="0">
                <a:solidFill>
                  <a:srgbClr val="FF9300"/>
                </a:solidFill>
                <a:latin typeface="TimesNewRomanPSMT"/>
              </a:rPr>
              <a:t>L</a:t>
            </a:r>
            <a:r>
              <a:rPr lang="it-IT" sz="2400" b="1" dirty="0">
                <a:solidFill>
                  <a:srgbClr val="FF9300"/>
                </a:solidFill>
                <a:effectLst/>
                <a:latin typeface="TimesNewRomanPSMT"/>
              </a:rPr>
              <a:t>’innovazione promossa dalla didattica a distanza riguarda più gli strumenti e meno l’impianto generale dei saperi e il dominio dei processi conoscitivi.</a:t>
            </a:r>
            <a:endParaRPr lang="it-IT" sz="2400" dirty="0"/>
          </a:p>
        </p:txBody>
      </p:sp>
      <p:graphicFrame>
        <p:nvGraphicFramePr>
          <p:cNvPr id="4" name="Segnaposto contenuto 3">
            <a:extLst>
              <a:ext uri="{FF2B5EF4-FFF2-40B4-BE49-F238E27FC236}">
                <a16:creationId xmlns:a16="http://schemas.microsoft.com/office/drawing/2014/main" id="{957703B8-7B38-8F31-DEA4-C27A762CCCE8}"/>
              </a:ext>
            </a:extLst>
          </p:cNvPr>
          <p:cNvGraphicFramePr>
            <a:graphicFrameLocks noGrp="1"/>
          </p:cNvGraphicFramePr>
          <p:nvPr>
            <p:ph idx="1"/>
            <p:extLst>
              <p:ext uri="{D42A27DB-BD31-4B8C-83A1-F6EECF244321}">
                <p14:modId xmlns:p14="http://schemas.microsoft.com/office/powerpoint/2010/main" val="1211154391"/>
              </p:ext>
            </p:extLst>
          </p:nvPr>
        </p:nvGraphicFramePr>
        <p:xfrm>
          <a:off x="818707" y="1520455"/>
          <a:ext cx="10324214" cy="4667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CasellaDiTesto 11">
            <a:extLst>
              <a:ext uri="{FF2B5EF4-FFF2-40B4-BE49-F238E27FC236}">
                <a16:creationId xmlns:a16="http://schemas.microsoft.com/office/drawing/2014/main" id="{BE9740BB-AA3F-8FCE-4A85-E2A6F5AA17D6}"/>
              </a:ext>
            </a:extLst>
          </p:cNvPr>
          <p:cNvSpPr txBox="1"/>
          <p:nvPr/>
        </p:nvSpPr>
        <p:spPr>
          <a:xfrm>
            <a:off x="1222088" y="2696693"/>
            <a:ext cx="2998382" cy="2640852"/>
          </a:xfrm>
          <a:prstGeom prst="rect">
            <a:avLst/>
          </a:prstGeom>
          <a:noFill/>
        </p:spPr>
        <p:txBody>
          <a:bodyPr wrap="square" rtlCol="0">
            <a:spAutoFit/>
          </a:bodyPr>
          <a:lstStyle/>
          <a:p>
            <a:pPr lvl="0"/>
            <a:r>
              <a:rPr lang="it-IT" sz="1400" dirty="0">
                <a:solidFill>
                  <a:srgbClr val="011893"/>
                </a:solidFill>
                <a:latin typeface="Times New Roman" panose="02020603050405020304" pitchFamily="18" charset="0"/>
                <a:cs typeface="Times New Roman" panose="02020603050405020304" pitchFamily="18" charset="0"/>
              </a:rPr>
              <a:t>La didattica a distanza ha richiamato insegnanti e scuole ad essere adattivi, innovativi ed abili nell’uso delle tecnologie in maniera inedita, accumulando esperienze di successo, ma anche di fallimento; l’improvvisa sperimentazione dell’</a:t>
            </a:r>
            <a:r>
              <a:rPr lang="it-IT" sz="1400" i="1" dirty="0">
                <a:solidFill>
                  <a:srgbClr val="011893"/>
                </a:solidFill>
                <a:latin typeface="Times New Roman" panose="02020603050405020304" pitchFamily="18" charset="0"/>
                <a:cs typeface="Times New Roman" panose="02020603050405020304" pitchFamily="18" charset="0"/>
              </a:rPr>
              <a:t>e-learning </a:t>
            </a:r>
            <a:r>
              <a:rPr lang="it-IT" sz="1400" dirty="0">
                <a:solidFill>
                  <a:srgbClr val="011893"/>
                </a:solidFill>
                <a:latin typeface="Times New Roman" panose="02020603050405020304" pitchFamily="18" charset="0"/>
                <a:cs typeface="Times New Roman" panose="02020603050405020304" pitchFamily="18" charset="0"/>
              </a:rPr>
              <a:t>ha provocato, di conseguenza, una «grave perturbazione» dei sistemi scolastici.</a:t>
            </a:r>
          </a:p>
          <a:p>
            <a:pPr lvl="0"/>
            <a:r>
              <a:rPr lang="it-IT" sz="400" dirty="0">
                <a:solidFill>
                  <a:srgbClr val="011893"/>
                </a:solidFill>
                <a:latin typeface="Times New Roman" panose="02020603050405020304" pitchFamily="18" charset="0"/>
                <a:cs typeface="Times New Roman" panose="02020603050405020304" pitchFamily="18" charset="0"/>
              </a:rPr>
              <a:t>(</a:t>
            </a:r>
            <a:r>
              <a:rPr lang="it-IT" sz="400" i="1" dirty="0">
                <a:solidFill>
                  <a:srgbClr val="011893"/>
                </a:solidFill>
                <a:latin typeface="Times New Roman" panose="02020603050405020304" pitchFamily="18" charset="0"/>
                <a:cs typeface="Times New Roman" panose="02020603050405020304" pitchFamily="18" charset="0"/>
              </a:rPr>
              <a:t>Z. MSELEKU, A Literature Review of E-Learning and E-Teaching in the Era of Covid-19 Pandemic, in International Journal of Innovative Science and Research Tech- nology, 2020)</a:t>
            </a:r>
            <a:br>
              <a:rPr lang="it-IT" sz="900" i="1" dirty="0">
                <a:solidFill>
                  <a:srgbClr val="011893"/>
                </a:solidFill>
                <a:latin typeface="Times New Roman" panose="02020603050405020304" pitchFamily="18" charset="0"/>
                <a:cs typeface="Times New Roman" panose="02020603050405020304" pitchFamily="18" charset="0"/>
              </a:rPr>
            </a:br>
            <a:endParaRPr lang="it-IT" sz="900" dirty="0">
              <a:solidFill>
                <a:srgbClr val="011893"/>
              </a:solidFill>
              <a:latin typeface="Times New Roman" panose="02020603050405020304" pitchFamily="18" charset="0"/>
              <a:cs typeface="Times New Roman" panose="02020603050405020304" pitchFamily="18" charset="0"/>
            </a:endParaRPr>
          </a:p>
          <a:p>
            <a:endParaRPr lang="it-IT" dirty="0"/>
          </a:p>
        </p:txBody>
      </p:sp>
      <p:sp>
        <p:nvSpPr>
          <p:cNvPr id="13" name="CasellaDiTesto 12">
            <a:extLst>
              <a:ext uri="{FF2B5EF4-FFF2-40B4-BE49-F238E27FC236}">
                <a16:creationId xmlns:a16="http://schemas.microsoft.com/office/drawing/2014/main" id="{1FC6FFEA-A615-7E17-5C60-432D342FF489}"/>
              </a:ext>
            </a:extLst>
          </p:cNvPr>
          <p:cNvSpPr txBox="1"/>
          <p:nvPr/>
        </p:nvSpPr>
        <p:spPr>
          <a:xfrm>
            <a:off x="4997302" y="2569334"/>
            <a:ext cx="2573485" cy="2569933"/>
          </a:xfrm>
          <a:prstGeom prst="rect">
            <a:avLst/>
          </a:prstGeom>
          <a:noFill/>
        </p:spPr>
        <p:txBody>
          <a:bodyPr wrap="square" rtlCol="0">
            <a:spAutoFit/>
          </a:bodyPr>
          <a:lstStyle/>
          <a:p>
            <a:r>
              <a:rPr lang="it-IT" sz="1200" dirty="0">
                <a:solidFill>
                  <a:srgbClr val="011893"/>
                </a:solidFill>
                <a:latin typeface="Times New Roman" panose="02020603050405020304" pitchFamily="18" charset="0"/>
                <a:cs typeface="Times New Roman" panose="02020603050405020304" pitchFamily="18" charset="0"/>
              </a:rPr>
              <a:t>Secondo gli insegnanti, tale cambiamento ha riguardato in primo luogo la rimodulazione degli obiettivi, delle strategie didattiche e la riconfigurazione degli ambienti di apprendimento, aspetti questi che gli stessi mettono in connessione con un aumento dei tempi di lavoro ed una maggiore difficoltà nella valutazione degli apprendimenti. Dal punto di vista delle modalità didattiche, si evidenzia una prevalenza dell’uso di modalità trasmissive.</a:t>
            </a:r>
          </a:p>
        </p:txBody>
      </p:sp>
      <p:sp>
        <p:nvSpPr>
          <p:cNvPr id="14" name="CasellaDiTesto 13">
            <a:extLst>
              <a:ext uri="{FF2B5EF4-FFF2-40B4-BE49-F238E27FC236}">
                <a16:creationId xmlns:a16="http://schemas.microsoft.com/office/drawing/2014/main" id="{6C01667F-7D11-CB5F-A192-18647CA2B6A7}"/>
              </a:ext>
            </a:extLst>
          </p:cNvPr>
          <p:cNvSpPr txBox="1"/>
          <p:nvPr/>
        </p:nvSpPr>
        <p:spPr>
          <a:xfrm>
            <a:off x="8580474" y="2653118"/>
            <a:ext cx="2441945" cy="2523768"/>
          </a:xfrm>
          <a:prstGeom prst="rect">
            <a:avLst/>
          </a:prstGeom>
          <a:noFill/>
        </p:spPr>
        <p:txBody>
          <a:bodyPr wrap="square" rtlCol="0">
            <a:spAutoFit/>
          </a:bodyPr>
          <a:lstStyle/>
          <a:p>
            <a:r>
              <a:rPr lang="it-IT" sz="1400" dirty="0">
                <a:solidFill>
                  <a:srgbClr val="011893"/>
                </a:solidFill>
                <a:latin typeface="Times New Roman" panose="02020603050405020304" pitchFamily="18" charset="0"/>
                <a:cs typeface="Times New Roman" panose="02020603050405020304" pitchFamily="18" charset="0"/>
              </a:rPr>
              <a:t>Dunque, è cambiato il mezzo probabilmente meno l’insegnamento; la didattica ai tempi del Covid19 poco differisce da quella consueta. Difatti, il competitivo uso delle tecnologie non implica di per sé un ripensamento del processo di insegnamento-apprendimento. </a:t>
            </a:r>
          </a:p>
          <a:p>
            <a:endParaRPr lang="it-IT" dirty="0"/>
          </a:p>
        </p:txBody>
      </p:sp>
    </p:spTree>
    <p:extLst>
      <p:ext uri="{BB962C8B-B14F-4D97-AF65-F5344CB8AC3E}">
        <p14:creationId xmlns:p14="http://schemas.microsoft.com/office/powerpoint/2010/main" val="1714027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2013-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{DEC7CB68-5ACB-D343-AB87-743B0400723D}tf10001060</Template>
  <TotalTime>488</TotalTime>
  <Words>1580</Words>
  <Application>Microsoft Macintosh PowerPoint</Application>
  <PresentationFormat>Widescreen</PresentationFormat>
  <Paragraphs>70</Paragraphs>
  <Slides>12</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12</vt:i4>
      </vt:variant>
    </vt:vector>
  </HeadingPairs>
  <TitlesOfParts>
    <vt:vector size="20" baseType="lpstr">
      <vt:lpstr>Arial</vt:lpstr>
      <vt:lpstr>Calibri</vt:lpstr>
      <vt:lpstr>Calibri Light</vt:lpstr>
      <vt:lpstr>Times</vt:lpstr>
      <vt:lpstr>Times New Roman</vt:lpstr>
      <vt:lpstr>TimesNewRomanPSMT</vt:lpstr>
      <vt:lpstr>Wingdings</vt:lpstr>
      <vt:lpstr>Tema di Office</vt:lpstr>
      <vt:lpstr>Presentazione standard di PowerPoint</vt:lpstr>
      <vt:lpstr>Presentazione standard di PowerPoint</vt:lpstr>
      <vt:lpstr>Presentazione standard di PowerPoint</vt:lpstr>
      <vt:lpstr>Presentazione standard di PowerPoint</vt:lpstr>
      <vt:lpstr>La scuola nasce come ambiente collettivo ma non fonda sul gruppo le possibilità di apprendere e di insegnare.</vt:lpstr>
      <vt:lpstr>Come ci si aspetta che si comporti un bravo insegnante?  </vt:lpstr>
      <vt:lpstr>Consapevolezze e prospettive di innovazione post Covid-19  </vt:lpstr>
      <vt:lpstr>Sentire, pensare ed agire</vt:lpstr>
      <vt:lpstr>L’innovazione promossa dalla didattica a distanza riguarda più gli strumenti e meno l’impianto generale dei saperi e il dominio dei processi conoscitivi.</vt:lpstr>
      <vt:lpstr>Scuola e famiglia </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Serena Zizza</dc:creator>
  <cp:lastModifiedBy>Serena Zizza</cp:lastModifiedBy>
  <cp:revision>2</cp:revision>
  <dcterms:created xsi:type="dcterms:W3CDTF">2022-12-30T12:22:38Z</dcterms:created>
  <dcterms:modified xsi:type="dcterms:W3CDTF">2022-12-31T13:16:22Z</dcterms:modified>
</cp:coreProperties>
</file>