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8A94E66-DB01-49CF-9A96-41546B57432F}">
          <p14:sldIdLst>
            <p14:sldId id="256"/>
            <p14:sldId id="258"/>
            <p14:sldId id="259"/>
            <p14:sldId id="263"/>
            <p14:sldId id="264"/>
            <p14:sldId id="265"/>
            <p14:sldId id="266"/>
            <p14:sldId id="267"/>
            <p14:sldId id="260"/>
            <p14:sldId id="268"/>
            <p14:sldId id="269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 dinacci" initials="ad" lastIdx="1" clrIdx="0">
    <p:extLst>
      <p:ext uri="{19B8F6BF-5375-455C-9EA6-DF929625EA0E}">
        <p15:presenceInfo xmlns:p15="http://schemas.microsoft.com/office/powerpoint/2012/main" userId="e4c4d0831835c2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 dinacci" userId="e4c4d0831835c2f1" providerId="LiveId" clId="{3E8325F5-D287-42E8-9F13-CAE146286238}"/>
    <pc:docChg chg="undo custSel addSld delSld modSld">
      <pc:chgData name="ada dinacci" userId="e4c4d0831835c2f1" providerId="LiveId" clId="{3E8325F5-D287-42E8-9F13-CAE146286238}" dt="2022-02-21T15:00:14.904" v="3989" actId="14100"/>
      <pc:docMkLst>
        <pc:docMk/>
      </pc:docMkLst>
      <pc:sldChg chg="addSp modSp mod">
        <pc:chgData name="ada dinacci" userId="e4c4d0831835c2f1" providerId="LiveId" clId="{3E8325F5-D287-42E8-9F13-CAE146286238}" dt="2022-02-21T14:32:01.178" v="2958" actId="207"/>
        <pc:sldMkLst>
          <pc:docMk/>
          <pc:sldMk cId="2914847660" sldId="256"/>
        </pc:sldMkLst>
        <pc:spChg chg="mod">
          <ac:chgData name="ada dinacci" userId="e4c4d0831835c2f1" providerId="LiveId" clId="{3E8325F5-D287-42E8-9F13-CAE146286238}" dt="2022-02-18T16:58:44.115" v="17" actId="6549"/>
          <ac:spMkLst>
            <pc:docMk/>
            <pc:sldMk cId="2914847660" sldId="256"/>
            <ac:spMk id="2" creationId="{00DD2982-19E9-4949-BFA8-B2CC6F9ECAB1}"/>
          </ac:spMkLst>
        </pc:spChg>
        <pc:spChg chg="mod">
          <ac:chgData name="ada dinacci" userId="e4c4d0831835c2f1" providerId="LiveId" clId="{3E8325F5-D287-42E8-9F13-CAE146286238}" dt="2022-02-21T14:32:01.178" v="2958" actId="207"/>
          <ac:spMkLst>
            <pc:docMk/>
            <pc:sldMk cId="2914847660" sldId="256"/>
            <ac:spMk id="3" creationId="{508061D8-1ABD-4038-A427-0A7658ECE26F}"/>
          </ac:spMkLst>
        </pc:spChg>
        <pc:spChg chg="add mod">
          <ac:chgData name="ada dinacci" userId="e4c4d0831835c2f1" providerId="LiveId" clId="{3E8325F5-D287-42E8-9F13-CAE146286238}" dt="2022-02-18T16:59:02.724" v="19" actId="255"/>
          <ac:spMkLst>
            <pc:docMk/>
            <pc:sldMk cId="2914847660" sldId="256"/>
            <ac:spMk id="5" creationId="{9850A331-7581-47B2-98B7-7D63ADAB21C0}"/>
          </ac:spMkLst>
        </pc:spChg>
      </pc:sldChg>
      <pc:sldChg chg="addSp delSp modSp new mod">
        <pc:chgData name="ada dinacci" userId="e4c4d0831835c2f1" providerId="LiveId" clId="{3E8325F5-D287-42E8-9F13-CAE146286238}" dt="2022-02-21T14:31:44.091" v="2956" actId="207"/>
        <pc:sldMkLst>
          <pc:docMk/>
          <pc:sldMk cId="699641387" sldId="257"/>
        </pc:sldMkLst>
        <pc:spChg chg="mod">
          <ac:chgData name="ada dinacci" userId="e4c4d0831835c2f1" providerId="LiveId" clId="{3E8325F5-D287-42E8-9F13-CAE146286238}" dt="2022-02-21T14:31:44.091" v="2956" actId="207"/>
          <ac:spMkLst>
            <pc:docMk/>
            <pc:sldMk cId="699641387" sldId="257"/>
            <ac:spMk id="2" creationId="{769075ED-DAD9-480B-BF30-ECE761FBF2C9}"/>
          </ac:spMkLst>
        </pc:spChg>
        <pc:spChg chg="mod">
          <ac:chgData name="ada dinacci" userId="e4c4d0831835c2f1" providerId="LiveId" clId="{3E8325F5-D287-42E8-9F13-CAE146286238}" dt="2022-02-21T12:14:03.635" v="702" actId="20577"/>
          <ac:spMkLst>
            <pc:docMk/>
            <pc:sldMk cId="699641387" sldId="257"/>
            <ac:spMk id="3" creationId="{2AECB019-6206-49F5-BF4E-F3D1E983B8AE}"/>
          </ac:spMkLst>
        </pc:spChg>
        <pc:spChg chg="add mod">
          <ac:chgData name="ada dinacci" userId="e4c4d0831835c2f1" providerId="LiveId" clId="{3E8325F5-D287-42E8-9F13-CAE146286238}" dt="2022-02-21T12:12:03.018" v="661" actId="208"/>
          <ac:spMkLst>
            <pc:docMk/>
            <pc:sldMk cId="699641387" sldId="257"/>
            <ac:spMk id="4" creationId="{E5AE522D-287D-468A-8DCD-6EDECC410EF1}"/>
          </ac:spMkLst>
        </pc:spChg>
        <pc:spChg chg="add del mod">
          <ac:chgData name="ada dinacci" userId="e4c4d0831835c2f1" providerId="LiveId" clId="{3E8325F5-D287-42E8-9F13-CAE146286238}" dt="2022-02-21T12:12:21.411" v="664" actId="478"/>
          <ac:spMkLst>
            <pc:docMk/>
            <pc:sldMk cId="699641387" sldId="257"/>
            <ac:spMk id="5" creationId="{1D68F47A-D7C0-4F17-B384-C6C60A4C791A}"/>
          </ac:spMkLst>
        </pc:spChg>
        <pc:spChg chg="add mod">
          <ac:chgData name="ada dinacci" userId="e4c4d0831835c2f1" providerId="LiveId" clId="{3E8325F5-D287-42E8-9F13-CAE146286238}" dt="2022-02-21T12:13:30.439" v="687" actId="208"/>
          <ac:spMkLst>
            <pc:docMk/>
            <pc:sldMk cId="699641387" sldId="257"/>
            <ac:spMk id="6" creationId="{8B16897D-5A9E-4DA0-902F-A11BC61D3601}"/>
          </ac:spMkLst>
        </pc:spChg>
        <pc:spChg chg="add mod">
          <ac:chgData name="ada dinacci" userId="e4c4d0831835c2f1" providerId="LiveId" clId="{3E8325F5-D287-42E8-9F13-CAE146286238}" dt="2022-02-21T12:14:14.718" v="703" actId="207"/>
          <ac:spMkLst>
            <pc:docMk/>
            <pc:sldMk cId="699641387" sldId="257"/>
            <ac:spMk id="7" creationId="{97B9D3D8-7A96-4624-8186-9B118FA10F26}"/>
          </ac:spMkLst>
        </pc:spChg>
      </pc:sldChg>
      <pc:sldChg chg="addSp delSp modSp new del mod">
        <pc:chgData name="ada dinacci" userId="e4c4d0831835c2f1" providerId="LiveId" clId="{3E8325F5-D287-42E8-9F13-CAE146286238}" dt="2022-02-21T12:16:03.532" v="718" actId="2696"/>
        <pc:sldMkLst>
          <pc:docMk/>
          <pc:sldMk cId="1106874886" sldId="258"/>
        </pc:sldMkLst>
        <pc:spChg chg="mod">
          <ac:chgData name="ada dinacci" userId="e4c4d0831835c2f1" providerId="LiveId" clId="{3E8325F5-D287-42E8-9F13-CAE146286238}" dt="2022-02-21T12:15:37.103" v="717" actId="27636"/>
          <ac:spMkLst>
            <pc:docMk/>
            <pc:sldMk cId="1106874886" sldId="258"/>
            <ac:spMk id="2" creationId="{F48B182D-B2AE-4D07-9384-846B3A3B7829}"/>
          </ac:spMkLst>
        </pc:spChg>
        <pc:spChg chg="del">
          <ac:chgData name="ada dinacci" userId="e4c4d0831835c2f1" providerId="LiveId" clId="{3E8325F5-D287-42E8-9F13-CAE146286238}" dt="2022-02-21T12:15:12.367" v="706" actId="1032"/>
          <ac:spMkLst>
            <pc:docMk/>
            <pc:sldMk cId="1106874886" sldId="258"/>
            <ac:spMk id="3" creationId="{11A5BF98-3537-4A4F-8F08-212CC66EE8E9}"/>
          </ac:spMkLst>
        </pc:spChg>
        <pc:graphicFrameChg chg="add mod modGraphic">
          <ac:chgData name="ada dinacci" userId="e4c4d0831835c2f1" providerId="LiveId" clId="{3E8325F5-D287-42E8-9F13-CAE146286238}" dt="2022-02-21T12:15:16.930" v="707" actId="1076"/>
          <ac:graphicFrameMkLst>
            <pc:docMk/>
            <pc:sldMk cId="1106874886" sldId="258"/>
            <ac:graphicFrameMk id="4" creationId="{71D224CB-BB8F-4BCD-92E3-E4E35F1CD4D0}"/>
          </ac:graphicFrameMkLst>
        </pc:graphicFrameChg>
      </pc:sldChg>
      <pc:sldChg chg="new del">
        <pc:chgData name="ada dinacci" userId="e4c4d0831835c2f1" providerId="LiveId" clId="{3E8325F5-D287-42E8-9F13-CAE146286238}" dt="2022-02-21T12:16:08.817" v="720" actId="680"/>
        <pc:sldMkLst>
          <pc:docMk/>
          <pc:sldMk cId="1587904310" sldId="258"/>
        </pc:sldMkLst>
      </pc:sldChg>
      <pc:sldChg chg="new del">
        <pc:chgData name="ada dinacci" userId="e4c4d0831835c2f1" providerId="LiveId" clId="{3E8325F5-D287-42E8-9F13-CAE146286238}" dt="2022-02-21T12:18:19.211" v="774" actId="2696"/>
        <pc:sldMkLst>
          <pc:docMk/>
          <pc:sldMk cId="2125971153" sldId="258"/>
        </pc:sldMkLst>
      </pc:sldChg>
      <pc:sldChg chg="new del">
        <pc:chgData name="ada dinacci" userId="e4c4d0831835c2f1" providerId="LiveId" clId="{3E8325F5-D287-42E8-9F13-CAE146286238}" dt="2022-02-21T12:16:38.386" v="722" actId="680"/>
        <pc:sldMkLst>
          <pc:docMk/>
          <pc:sldMk cId="2204931516" sldId="258"/>
        </pc:sldMkLst>
      </pc:sldChg>
      <pc:sldChg chg="addSp delSp modSp new mod">
        <pc:chgData name="ada dinacci" userId="e4c4d0831835c2f1" providerId="LiveId" clId="{3E8325F5-D287-42E8-9F13-CAE146286238}" dt="2022-02-21T14:31:35.852" v="2955" actId="207"/>
        <pc:sldMkLst>
          <pc:docMk/>
          <pc:sldMk cId="3023945744" sldId="258"/>
        </pc:sldMkLst>
        <pc:spChg chg="mod">
          <ac:chgData name="ada dinacci" userId="e4c4d0831835c2f1" providerId="LiveId" clId="{3E8325F5-D287-42E8-9F13-CAE146286238}" dt="2022-02-21T14:31:35.852" v="2955" actId="207"/>
          <ac:spMkLst>
            <pc:docMk/>
            <pc:sldMk cId="3023945744" sldId="258"/>
            <ac:spMk id="2" creationId="{44AE28AE-FEAA-4088-8676-793456B5BCC8}"/>
          </ac:spMkLst>
        </pc:spChg>
        <pc:spChg chg="mod">
          <ac:chgData name="ada dinacci" userId="e4c4d0831835c2f1" providerId="LiveId" clId="{3E8325F5-D287-42E8-9F13-CAE146286238}" dt="2022-02-21T12:19:10.133" v="837" actId="20577"/>
          <ac:spMkLst>
            <pc:docMk/>
            <pc:sldMk cId="3023945744" sldId="258"/>
            <ac:spMk id="3" creationId="{82A32728-5DD5-4FD4-85AD-359911ED1836}"/>
          </ac:spMkLst>
        </pc:spChg>
        <pc:spChg chg="add mod">
          <ac:chgData name="ada dinacci" userId="e4c4d0831835c2f1" providerId="LiveId" clId="{3E8325F5-D287-42E8-9F13-CAE146286238}" dt="2022-02-21T12:27:14.376" v="954" actId="207"/>
          <ac:spMkLst>
            <pc:docMk/>
            <pc:sldMk cId="3023945744" sldId="258"/>
            <ac:spMk id="5" creationId="{2D55371A-0C57-4DF9-A71B-D0BED31F9E4C}"/>
          </ac:spMkLst>
        </pc:spChg>
        <pc:spChg chg="add mod">
          <ac:chgData name="ada dinacci" userId="e4c4d0831835c2f1" providerId="LiveId" clId="{3E8325F5-D287-42E8-9F13-CAE146286238}" dt="2022-02-21T12:27:50.009" v="958" actId="207"/>
          <ac:spMkLst>
            <pc:docMk/>
            <pc:sldMk cId="3023945744" sldId="258"/>
            <ac:spMk id="6" creationId="{70143D21-39ED-4E7B-B75D-02703487C337}"/>
          </ac:spMkLst>
        </pc:spChg>
        <pc:spChg chg="add mod">
          <ac:chgData name="ada dinacci" userId="e4c4d0831835c2f1" providerId="LiveId" clId="{3E8325F5-D287-42E8-9F13-CAE146286238}" dt="2022-02-21T12:27:21.860" v="955" actId="207"/>
          <ac:spMkLst>
            <pc:docMk/>
            <pc:sldMk cId="3023945744" sldId="258"/>
            <ac:spMk id="7" creationId="{42CC360F-DE55-4FCB-B9EA-A9E5A7818AAB}"/>
          </ac:spMkLst>
        </pc:spChg>
        <pc:spChg chg="add mod">
          <ac:chgData name="ada dinacci" userId="e4c4d0831835c2f1" providerId="LiveId" clId="{3E8325F5-D287-42E8-9F13-CAE146286238}" dt="2022-02-21T12:28:06.903" v="961" actId="207"/>
          <ac:spMkLst>
            <pc:docMk/>
            <pc:sldMk cId="3023945744" sldId="258"/>
            <ac:spMk id="8" creationId="{EDE8DBD0-3EDD-46FB-85D4-21D37B9DB1C5}"/>
          </ac:spMkLst>
        </pc:spChg>
        <pc:spChg chg="add mod">
          <ac:chgData name="ada dinacci" userId="e4c4d0831835c2f1" providerId="LiveId" clId="{3E8325F5-D287-42E8-9F13-CAE146286238}" dt="2022-02-21T12:27:38.684" v="956" actId="207"/>
          <ac:spMkLst>
            <pc:docMk/>
            <pc:sldMk cId="3023945744" sldId="258"/>
            <ac:spMk id="9" creationId="{3D71C4CF-2A3A-43D9-9016-2F7CBA15F0A4}"/>
          </ac:spMkLst>
        </pc:spChg>
        <pc:graphicFrameChg chg="add del mod modGraphic">
          <ac:chgData name="ada dinacci" userId="e4c4d0831835c2f1" providerId="LiveId" clId="{3E8325F5-D287-42E8-9F13-CAE146286238}" dt="2022-02-21T12:22:58.750" v="892" actId="1032"/>
          <ac:graphicFrameMkLst>
            <pc:docMk/>
            <pc:sldMk cId="3023945744" sldId="258"/>
            <ac:graphicFrameMk id="4" creationId="{326F9353-3B6F-46C6-B352-233939686D39}"/>
          </ac:graphicFrameMkLst>
        </pc:graphicFrameChg>
      </pc:sldChg>
      <pc:sldChg chg="addSp delSp modSp new mod">
        <pc:chgData name="ada dinacci" userId="e4c4d0831835c2f1" providerId="LiveId" clId="{3E8325F5-D287-42E8-9F13-CAE146286238}" dt="2022-02-21T14:31:30.323" v="2954" actId="207"/>
        <pc:sldMkLst>
          <pc:docMk/>
          <pc:sldMk cId="86000347" sldId="259"/>
        </pc:sldMkLst>
        <pc:spChg chg="mod">
          <ac:chgData name="ada dinacci" userId="e4c4d0831835c2f1" providerId="LiveId" clId="{3E8325F5-D287-42E8-9F13-CAE146286238}" dt="2022-02-21T14:31:30.323" v="2954" actId="207"/>
          <ac:spMkLst>
            <pc:docMk/>
            <pc:sldMk cId="86000347" sldId="259"/>
            <ac:spMk id="2" creationId="{95382D7B-77BC-476B-8506-FEC259230EA0}"/>
          </ac:spMkLst>
        </pc:spChg>
        <pc:spChg chg="mod">
          <ac:chgData name="ada dinacci" userId="e4c4d0831835c2f1" providerId="LiveId" clId="{3E8325F5-D287-42E8-9F13-CAE146286238}" dt="2022-02-21T12:42:54.727" v="1527" actId="20577"/>
          <ac:spMkLst>
            <pc:docMk/>
            <pc:sldMk cId="86000347" sldId="259"/>
            <ac:spMk id="3" creationId="{7103813F-E898-4C91-8ABA-6D691D1325E8}"/>
          </ac:spMkLst>
        </pc:spChg>
        <pc:spChg chg="add mod">
          <ac:chgData name="ada dinacci" userId="e4c4d0831835c2f1" providerId="LiveId" clId="{3E8325F5-D287-42E8-9F13-CAE146286238}" dt="2022-02-21T12:43:02.633" v="1528" actId="1076"/>
          <ac:spMkLst>
            <pc:docMk/>
            <pc:sldMk cId="86000347" sldId="259"/>
            <ac:spMk id="6" creationId="{7AFE5A67-573B-46C6-BE49-576D62FEE939}"/>
          </ac:spMkLst>
        </pc:spChg>
        <pc:spChg chg="add mod">
          <ac:chgData name="ada dinacci" userId="e4c4d0831835c2f1" providerId="LiveId" clId="{3E8325F5-D287-42E8-9F13-CAE146286238}" dt="2022-02-21T12:48:20.899" v="1718" actId="20577"/>
          <ac:spMkLst>
            <pc:docMk/>
            <pc:sldMk cId="86000347" sldId="259"/>
            <ac:spMk id="7" creationId="{C86556A4-288A-4532-9BE4-E1FC253F302A}"/>
          </ac:spMkLst>
        </pc:spChg>
        <pc:graphicFrameChg chg="add del mod modGraphic">
          <ac:chgData name="ada dinacci" userId="e4c4d0831835c2f1" providerId="LiveId" clId="{3E8325F5-D287-42E8-9F13-CAE146286238}" dt="2022-02-21T12:35:15.948" v="1146" actId="1032"/>
          <ac:graphicFrameMkLst>
            <pc:docMk/>
            <pc:sldMk cId="86000347" sldId="259"/>
            <ac:graphicFrameMk id="4" creationId="{0A530FE2-BE05-4A65-8C50-2F00D020C7BE}"/>
          </ac:graphicFrameMkLst>
        </pc:graphicFrameChg>
        <pc:graphicFrameChg chg="add del mod modGraphic">
          <ac:chgData name="ada dinacci" userId="e4c4d0831835c2f1" providerId="LiveId" clId="{3E8325F5-D287-42E8-9F13-CAE146286238}" dt="2022-02-21T12:36:05.783" v="1159" actId="1032"/>
          <ac:graphicFrameMkLst>
            <pc:docMk/>
            <pc:sldMk cId="86000347" sldId="259"/>
            <ac:graphicFrameMk id="5" creationId="{95552CC6-856F-41A7-ACB5-9B82021DFF43}"/>
          </ac:graphicFrameMkLst>
        </pc:graphicFrameChg>
      </pc:sldChg>
      <pc:sldChg chg="addSp modSp new mod addCm delCm">
        <pc:chgData name="ada dinacci" userId="e4c4d0831835c2f1" providerId="LiveId" clId="{3E8325F5-D287-42E8-9F13-CAE146286238}" dt="2022-02-21T14:31:24.380" v="2953" actId="207"/>
        <pc:sldMkLst>
          <pc:docMk/>
          <pc:sldMk cId="2273351103" sldId="260"/>
        </pc:sldMkLst>
        <pc:spChg chg="mod">
          <ac:chgData name="ada dinacci" userId="e4c4d0831835c2f1" providerId="LiveId" clId="{3E8325F5-D287-42E8-9F13-CAE146286238}" dt="2022-02-21T14:31:24.380" v="2953" actId="207"/>
          <ac:spMkLst>
            <pc:docMk/>
            <pc:sldMk cId="2273351103" sldId="260"/>
            <ac:spMk id="2" creationId="{805699E3-C72E-4904-B933-B68C08CF4FC6}"/>
          </ac:spMkLst>
        </pc:spChg>
        <pc:spChg chg="mod">
          <ac:chgData name="ada dinacci" userId="e4c4d0831835c2f1" providerId="LiveId" clId="{3E8325F5-D287-42E8-9F13-CAE146286238}" dt="2022-02-21T13:01:35.571" v="2110" actId="113"/>
          <ac:spMkLst>
            <pc:docMk/>
            <pc:sldMk cId="2273351103" sldId="260"/>
            <ac:spMk id="3" creationId="{B6C6F6DE-7E04-4DA6-9437-AF4CCFAAF032}"/>
          </ac:spMkLst>
        </pc:spChg>
        <pc:spChg chg="add mod">
          <ac:chgData name="ada dinacci" userId="e4c4d0831835c2f1" providerId="LiveId" clId="{3E8325F5-D287-42E8-9F13-CAE146286238}" dt="2022-02-21T13:05:01.032" v="2189" actId="207"/>
          <ac:spMkLst>
            <pc:docMk/>
            <pc:sldMk cId="2273351103" sldId="260"/>
            <ac:spMk id="5" creationId="{79FE9613-C6D3-4BC9-8A7B-114F242119DF}"/>
          </ac:spMkLst>
        </pc:spChg>
        <pc:spChg chg="add mod">
          <ac:chgData name="ada dinacci" userId="e4c4d0831835c2f1" providerId="LiveId" clId="{3E8325F5-D287-42E8-9F13-CAE146286238}" dt="2022-02-21T13:05:12.128" v="2190" actId="207"/>
          <ac:spMkLst>
            <pc:docMk/>
            <pc:sldMk cId="2273351103" sldId="260"/>
            <ac:spMk id="6" creationId="{00217DF4-504C-4137-B803-3E1029F35BCD}"/>
          </ac:spMkLst>
        </pc:spChg>
        <pc:graphicFrameChg chg="add mod modGraphic">
          <ac:chgData name="ada dinacci" userId="e4c4d0831835c2f1" providerId="LiveId" clId="{3E8325F5-D287-42E8-9F13-CAE146286238}" dt="2022-02-21T13:04:43.578" v="2188" actId="12100"/>
          <ac:graphicFrameMkLst>
            <pc:docMk/>
            <pc:sldMk cId="2273351103" sldId="260"/>
            <ac:graphicFrameMk id="4" creationId="{4F05CBE0-1FD2-4FDB-965F-99938A81D17C}"/>
          </ac:graphicFrameMkLst>
        </pc:graphicFrameChg>
      </pc:sldChg>
      <pc:sldChg chg="addSp delSp modSp new mod">
        <pc:chgData name="ada dinacci" userId="e4c4d0831835c2f1" providerId="LiveId" clId="{3E8325F5-D287-42E8-9F13-CAE146286238}" dt="2022-02-21T14:31:15.487" v="2952" actId="207"/>
        <pc:sldMkLst>
          <pc:docMk/>
          <pc:sldMk cId="1383345503" sldId="261"/>
        </pc:sldMkLst>
        <pc:spChg chg="mod">
          <ac:chgData name="ada dinacci" userId="e4c4d0831835c2f1" providerId="LiveId" clId="{3E8325F5-D287-42E8-9F13-CAE146286238}" dt="2022-02-21T14:31:15.487" v="2952" actId="207"/>
          <ac:spMkLst>
            <pc:docMk/>
            <pc:sldMk cId="1383345503" sldId="261"/>
            <ac:spMk id="2" creationId="{13142922-0707-4545-87EA-33B23E71BB8A}"/>
          </ac:spMkLst>
        </pc:spChg>
        <pc:spChg chg="mod">
          <ac:chgData name="ada dinacci" userId="e4c4d0831835c2f1" providerId="LiveId" clId="{3E8325F5-D287-42E8-9F13-CAE146286238}" dt="2022-02-21T14:24:34.493" v="2761" actId="20577"/>
          <ac:spMkLst>
            <pc:docMk/>
            <pc:sldMk cId="1383345503" sldId="261"/>
            <ac:spMk id="3" creationId="{DC30FE69-AF53-4F1D-9614-E55686C6A1EC}"/>
          </ac:spMkLst>
        </pc:spChg>
        <pc:graphicFrameChg chg="add del modGraphic">
          <ac:chgData name="ada dinacci" userId="e4c4d0831835c2f1" providerId="LiveId" clId="{3E8325F5-D287-42E8-9F13-CAE146286238}" dt="2022-02-21T14:16:53.002" v="2511" actId="1032"/>
          <ac:graphicFrameMkLst>
            <pc:docMk/>
            <pc:sldMk cId="1383345503" sldId="261"/>
            <ac:graphicFrameMk id="4" creationId="{DC0B3833-91B0-41BA-A585-0FA39AA596D9}"/>
          </ac:graphicFrameMkLst>
        </pc:graphicFrameChg>
        <pc:graphicFrameChg chg="add mod modGraphic">
          <ac:chgData name="ada dinacci" userId="e4c4d0831835c2f1" providerId="LiveId" clId="{3E8325F5-D287-42E8-9F13-CAE146286238}" dt="2022-02-21T14:29:31.859" v="2875" actId="14100"/>
          <ac:graphicFrameMkLst>
            <pc:docMk/>
            <pc:sldMk cId="1383345503" sldId="261"/>
            <ac:graphicFrameMk id="5" creationId="{C4C78590-19C9-471F-A06F-0839F09D1D37}"/>
          </ac:graphicFrameMkLst>
        </pc:graphicFrameChg>
      </pc:sldChg>
      <pc:sldChg chg="addSp modSp new mod">
        <pc:chgData name="ada dinacci" userId="e4c4d0831835c2f1" providerId="LiveId" clId="{3E8325F5-D287-42E8-9F13-CAE146286238}" dt="2022-02-21T15:00:14.904" v="3989" actId="14100"/>
        <pc:sldMkLst>
          <pc:docMk/>
          <pc:sldMk cId="1991106137" sldId="262"/>
        </pc:sldMkLst>
        <pc:spChg chg="mod">
          <ac:chgData name="ada dinacci" userId="e4c4d0831835c2f1" providerId="LiveId" clId="{3E8325F5-D287-42E8-9F13-CAE146286238}" dt="2022-02-21T14:31:06.477" v="2951" actId="207"/>
          <ac:spMkLst>
            <pc:docMk/>
            <pc:sldMk cId="1991106137" sldId="262"/>
            <ac:spMk id="2" creationId="{F361A518-DB3E-45C5-90A4-F4CD58137196}"/>
          </ac:spMkLst>
        </pc:spChg>
        <pc:spChg chg="mod">
          <ac:chgData name="ada dinacci" userId="e4c4d0831835c2f1" providerId="LiveId" clId="{3E8325F5-D287-42E8-9F13-CAE146286238}" dt="2022-02-21T14:53:21.627" v="3870" actId="20577"/>
          <ac:spMkLst>
            <pc:docMk/>
            <pc:sldMk cId="1991106137" sldId="262"/>
            <ac:spMk id="3" creationId="{0BB28A45-33B8-4114-BA31-992CB03B6E90}"/>
          </ac:spMkLst>
        </pc:spChg>
        <pc:spChg chg="add mod">
          <ac:chgData name="ada dinacci" userId="e4c4d0831835c2f1" providerId="LiveId" clId="{3E8325F5-D287-42E8-9F13-CAE146286238}" dt="2022-02-21T15:00:14.904" v="3989" actId="14100"/>
          <ac:spMkLst>
            <pc:docMk/>
            <pc:sldMk cId="1991106137" sldId="262"/>
            <ac:spMk id="4" creationId="{50649E02-1445-4C0F-AE68-BC3D2D70CA06}"/>
          </ac:spMkLst>
        </pc:spChg>
        <pc:spChg chg="add mod">
          <ac:chgData name="ada dinacci" userId="e4c4d0831835c2f1" providerId="LiveId" clId="{3E8325F5-D287-42E8-9F13-CAE146286238}" dt="2022-02-21T15:00:11.509" v="3988" actId="14100"/>
          <ac:spMkLst>
            <pc:docMk/>
            <pc:sldMk cId="1991106137" sldId="262"/>
            <ac:spMk id="5" creationId="{9E314FC3-D288-4E2A-8D49-57BD4BB054FA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88BF6-6600-4BC4-9833-46D9085FCB49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548969A-7DBC-4648-985A-22BE5BF44A55}">
      <dgm:prSet phldrT="[Testo]" custT="1"/>
      <dgm:spPr/>
      <dgm:t>
        <a:bodyPr/>
        <a:lstStyle/>
        <a:p>
          <a:r>
            <a:rPr lang="it-IT" sz="2800" dirty="0"/>
            <a:t>Un obiettivo</a:t>
          </a:r>
        </a:p>
      </dgm:t>
    </dgm:pt>
    <dgm:pt modelId="{A6206D29-7F0F-4F25-8F82-422E7F1883EA}" type="parTrans" cxnId="{9D80FFC0-D205-4F9B-956D-112493BE34BB}">
      <dgm:prSet/>
      <dgm:spPr/>
      <dgm:t>
        <a:bodyPr/>
        <a:lstStyle/>
        <a:p>
          <a:endParaRPr lang="it-IT"/>
        </a:p>
      </dgm:t>
    </dgm:pt>
    <dgm:pt modelId="{82975EE2-1B37-4802-A4D3-AF9A53E49F47}" type="sibTrans" cxnId="{9D80FFC0-D205-4F9B-956D-112493BE34BB}">
      <dgm:prSet/>
      <dgm:spPr/>
      <dgm:t>
        <a:bodyPr/>
        <a:lstStyle/>
        <a:p>
          <a:endParaRPr lang="it-IT"/>
        </a:p>
      </dgm:t>
    </dgm:pt>
    <dgm:pt modelId="{9743A14D-927B-403B-927D-6ADA803C0AAF}">
      <dgm:prSet phldrT="[Testo]" custT="1"/>
      <dgm:spPr/>
      <dgm:t>
        <a:bodyPr/>
        <a:lstStyle/>
        <a:p>
          <a:r>
            <a:rPr lang="it-IT" sz="2000" dirty="0"/>
            <a:t>Modello ideale di riferimento su cui costruire/affinare l’identità </a:t>
          </a:r>
        </a:p>
      </dgm:t>
    </dgm:pt>
    <dgm:pt modelId="{CCE8081B-9D04-4A15-A769-A4C3E81B0E7E}" type="parTrans" cxnId="{E807D70F-37B7-474E-8E4E-711EFDAB2132}">
      <dgm:prSet/>
      <dgm:spPr/>
      <dgm:t>
        <a:bodyPr/>
        <a:lstStyle/>
        <a:p>
          <a:endParaRPr lang="it-IT"/>
        </a:p>
      </dgm:t>
    </dgm:pt>
    <dgm:pt modelId="{B8A8AC3E-194E-4217-A528-F4E5DD095871}" type="sibTrans" cxnId="{E807D70F-37B7-474E-8E4E-711EFDAB2132}">
      <dgm:prSet/>
      <dgm:spPr/>
      <dgm:t>
        <a:bodyPr/>
        <a:lstStyle/>
        <a:p>
          <a:endParaRPr lang="it-IT"/>
        </a:p>
      </dgm:t>
    </dgm:pt>
    <dgm:pt modelId="{483A4ABB-A787-4BB0-8615-57B02872A478}">
      <dgm:prSet phldrT="[Testo]" custT="1"/>
      <dgm:spPr/>
      <dgm:t>
        <a:bodyPr/>
        <a:lstStyle/>
        <a:p>
          <a:r>
            <a:rPr lang="it-IT" sz="2800" dirty="0"/>
            <a:t>Un agire</a:t>
          </a:r>
        </a:p>
      </dgm:t>
    </dgm:pt>
    <dgm:pt modelId="{EFD8AFA6-366F-49F2-BC3E-76041987E1F1}" type="parTrans" cxnId="{B1117EB6-AF29-4B27-9E98-03F5530F2D8F}">
      <dgm:prSet/>
      <dgm:spPr/>
      <dgm:t>
        <a:bodyPr/>
        <a:lstStyle/>
        <a:p>
          <a:endParaRPr lang="it-IT"/>
        </a:p>
      </dgm:t>
    </dgm:pt>
    <dgm:pt modelId="{046D3BB5-3B90-4253-9EB3-8A7ED787A38F}" type="sibTrans" cxnId="{B1117EB6-AF29-4B27-9E98-03F5530F2D8F}">
      <dgm:prSet/>
      <dgm:spPr/>
      <dgm:t>
        <a:bodyPr/>
        <a:lstStyle/>
        <a:p>
          <a:endParaRPr lang="it-IT"/>
        </a:p>
      </dgm:t>
    </dgm:pt>
    <dgm:pt modelId="{70A0EEBC-8CD1-4BCA-993F-1D9BD16D2F1D}">
      <dgm:prSet phldrT="[Testo]" custT="1"/>
      <dgm:spPr/>
      <dgm:t>
        <a:bodyPr/>
        <a:lstStyle/>
        <a:p>
          <a:r>
            <a:rPr lang="it-IT" sz="1800" dirty="0"/>
            <a:t>Interviene sul soggetto attraverso dinamiche relazionali complesse (es. maestro-allievo)</a:t>
          </a:r>
        </a:p>
      </dgm:t>
    </dgm:pt>
    <dgm:pt modelId="{DAD89527-7858-4B5E-8867-E2F8EDABFC75}" type="parTrans" cxnId="{CBFBB030-51EF-4819-A693-E12EE04E4E61}">
      <dgm:prSet/>
      <dgm:spPr/>
      <dgm:t>
        <a:bodyPr/>
        <a:lstStyle/>
        <a:p>
          <a:endParaRPr lang="it-IT"/>
        </a:p>
      </dgm:t>
    </dgm:pt>
    <dgm:pt modelId="{ED590B78-AFE0-4AC9-8432-8404518DE1C3}" type="sibTrans" cxnId="{CBFBB030-51EF-4819-A693-E12EE04E4E61}">
      <dgm:prSet/>
      <dgm:spPr/>
      <dgm:t>
        <a:bodyPr/>
        <a:lstStyle/>
        <a:p>
          <a:endParaRPr lang="it-IT"/>
        </a:p>
      </dgm:t>
    </dgm:pt>
    <dgm:pt modelId="{69C050A0-4B46-4F74-BAF1-F4D2004A9A17}" type="pres">
      <dgm:prSet presAssocID="{31288BF6-6600-4BC4-9833-46D9085FCB49}" presName="Name0" presStyleCnt="0">
        <dgm:presLayoutVars>
          <dgm:dir/>
          <dgm:animLvl val="lvl"/>
          <dgm:resizeHandles/>
        </dgm:presLayoutVars>
      </dgm:prSet>
      <dgm:spPr/>
    </dgm:pt>
    <dgm:pt modelId="{A0723855-3D12-4531-AF59-07EFDBC4B43D}" type="pres">
      <dgm:prSet presAssocID="{B548969A-7DBC-4648-985A-22BE5BF44A55}" presName="linNode" presStyleCnt="0"/>
      <dgm:spPr/>
    </dgm:pt>
    <dgm:pt modelId="{0AFD25CB-D23B-46A9-802F-D45A4430FC7D}" type="pres">
      <dgm:prSet presAssocID="{B548969A-7DBC-4648-985A-22BE5BF44A55}" presName="parentShp" presStyleLbl="node1" presStyleIdx="0" presStyleCnt="2" custScaleY="111112" custLinFactY="-41109" custLinFactNeighborX="-2862" custLinFactNeighborY="-100000">
        <dgm:presLayoutVars>
          <dgm:bulletEnabled val="1"/>
        </dgm:presLayoutVars>
      </dgm:prSet>
      <dgm:spPr/>
    </dgm:pt>
    <dgm:pt modelId="{DD369424-4ADB-4236-B6B6-697832AC3C8F}" type="pres">
      <dgm:prSet presAssocID="{B548969A-7DBC-4648-985A-22BE5BF44A55}" presName="childShp" presStyleLbl="bgAccFollowNode1" presStyleIdx="0" presStyleCnt="2" custAng="0" custScaleY="105307">
        <dgm:presLayoutVars>
          <dgm:bulletEnabled val="1"/>
        </dgm:presLayoutVars>
      </dgm:prSet>
      <dgm:spPr/>
    </dgm:pt>
    <dgm:pt modelId="{70936E43-82A6-4472-B40F-998A7C312A79}" type="pres">
      <dgm:prSet presAssocID="{82975EE2-1B37-4802-A4D3-AF9A53E49F47}" presName="spacing" presStyleCnt="0"/>
      <dgm:spPr/>
    </dgm:pt>
    <dgm:pt modelId="{847049AF-43F3-4E23-8DE3-52CA23DFE3F0}" type="pres">
      <dgm:prSet presAssocID="{483A4ABB-A787-4BB0-8615-57B02872A478}" presName="linNode" presStyleCnt="0"/>
      <dgm:spPr/>
    </dgm:pt>
    <dgm:pt modelId="{6D66ADEE-BB52-439E-92CD-D45CE9DB9258}" type="pres">
      <dgm:prSet presAssocID="{483A4ABB-A787-4BB0-8615-57B02872A478}" presName="parentShp" presStyleLbl="node1" presStyleIdx="1" presStyleCnt="2" custLinFactNeighborX="-809" custLinFactNeighborY="-11978">
        <dgm:presLayoutVars>
          <dgm:bulletEnabled val="1"/>
        </dgm:presLayoutVars>
      </dgm:prSet>
      <dgm:spPr/>
    </dgm:pt>
    <dgm:pt modelId="{AA1ACD9A-16A4-4263-B0F2-A4934C381852}" type="pres">
      <dgm:prSet presAssocID="{483A4ABB-A787-4BB0-8615-57B02872A478}" presName="childShp" presStyleLbl="bgAccFollowNode1" presStyleIdx="1" presStyleCnt="2" custScaleY="173914" custLinFactNeighborX="-399" custLinFactNeighborY="-11163">
        <dgm:presLayoutVars>
          <dgm:bulletEnabled val="1"/>
        </dgm:presLayoutVars>
      </dgm:prSet>
      <dgm:spPr/>
    </dgm:pt>
  </dgm:ptLst>
  <dgm:cxnLst>
    <dgm:cxn modelId="{E807D70F-37B7-474E-8E4E-711EFDAB2132}" srcId="{B548969A-7DBC-4648-985A-22BE5BF44A55}" destId="{9743A14D-927B-403B-927D-6ADA803C0AAF}" srcOrd="0" destOrd="0" parTransId="{CCE8081B-9D04-4A15-A769-A4C3E81B0E7E}" sibTransId="{B8A8AC3E-194E-4217-A528-F4E5DD095871}"/>
    <dgm:cxn modelId="{488FA12E-4ED5-4F9B-ADA7-D762ECD56D80}" type="presOf" srcId="{31288BF6-6600-4BC4-9833-46D9085FCB49}" destId="{69C050A0-4B46-4F74-BAF1-F4D2004A9A17}" srcOrd="0" destOrd="0" presId="urn:microsoft.com/office/officeart/2005/8/layout/vList6"/>
    <dgm:cxn modelId="{CBFBB030-51EF-4819-A693-E12EE04E4E61}" srcId="{483A4ABB-A787-4BB0-8615-57B02872A478}" destId="{70A0EEBC-8CD1-4BCA-993F-1D9BD16D2F1D}" srcOrd="0" destOrd="0" parTransId="{DAD89527-7858-4B5E-8867-E2F8EDABFC75}" sibTransId="{ED590B78-AFE0-4AC9-8432-8404518DE1C3}"/>
    <dgm:cxn modelId="{F346D469-4677-44A9-AFC3-420C88B86133}" type="presOf" srcId="{483A4ABB-A787-4BB0-8615-57B02872A478}" destId="{6D66ADEE-BB52-439E-92CD-D45CE9DB9258}" srcOrd="0" destOrd="0" presId="urn:microsoft.com/office/officeart/2005/8/layout/vList6"/>
    <dgm:cxn modelId="{3FF0276A-2A2B-4BD2-993C-0DBBA5E12401}" type="presOf" srcId="{70A0EEBC-8CD1-4BCA-993F-1D9BD16D2F1D}" destId="{AA1ACD9A-16A4-4263-B0F2-A4934C381852}" srcOrd="0" destOrd="0" presId="urn:microsoft.com/office/officeart/2005/8/layout/vList6"/>
    <dgm:cxn modelId="{E090E392-91DA-490E-8191-DA72B8989E59}" type="presOf" srcId="{9743A14D-927B-403B-927D-6ADA803C0AAF}" destId="{DD369424-4ADB-4236-B6B6-697832AC3C8F}" srcOrd="0" destOrd="0" presId="urn:microsoft.com/office/officeart/2005/8/layout/vList6"/>
    <dgm:cxn modelId="{B1117EB6-AF29-4B27-9E98-03F5530F2D8F}" srcId="{31288BF6-6600-4BC4-9833-46D9085FCB49}" destId="{483A4ABB-A787-4BB0-8615-57B02872A478}" srcOrd="1" destOrd="0" parTransId="{EFD8AFA6-366F-49F2-BC3E-76041987E1F1}" sibTransId="{046D3BB5-3B90-4253-9EB3-8A7ED787A38F}"/>
    <dgm:cxn modelId="{9D80FFC0-D205-4F9B-956D-112493BE34BB}" srcId="{31288BF6-6600-4BC4-9833-46D9085FCB49}" destId="{B548969A-7DBC-4648-985A-22BE5BF44A55}" srcOrd="0" destOrd="0" parTransId="{A6206D29-7F0F-4F25-8F82-422E7F1883EA}" sibTransId="{82975EE2-1B37-4802-A4D3-AF9A53E49F47}"/>
    <dgm:cxn modelId="{15EAB3E0-1580-4A63-B1E8-388F4BE67803}" type="presOf" srcId="{B548969A-7DBC-4648-985A-22BE5BF44A55}" destId="{0AFD25CB-D23B-46A9-802F-D45A4430FC7D}" srcOrd="0" destOrd="0" presId="urn:microsoft.com/office/officeart/2005/8/layout/vList6"/>
    <dgm:cxn modelId="{D58550DB-762E-4141-AB88-40BF652F1A32}" type="presParOf" srcId="{69C050A0-4B46-4F74-BAF1-F4D2004A9A17}" destId="{A0723855-3D12-4531-AF59-07EFDBC4B43D}" srcOrd="0" destOrd="0" presId="urn:microsoft.com/office/officeart/2005/8/layout/vList6"/>
    <dgm:cxn modelId="{1F6DF02E-2CE8-4DB3-930E-52126F096321}" type="presParOf" srcId="{A0723855-3D12-4531-AF59-07EFDBC4B43D}" destId="{0AFD25CB-D23B-46A9-802F-D45A4430FC7D}" srcOrd="0" destOrd="0" presId="urn:microsoft.com/office/officeart/2005/8/layout/vList6"/>
    <dgm:cxn modelId="{E2F3C02B-B3C7-40A2-9968-13FA4CE07625}" type="presParOf" srcId="{A0723855-3D12-4531-AF59-07EFDBC4B43D}" destId="{DD369424-4ADB-4236-B6B6-697832AC3C8F}" srcOrd="1" destOrd="0" presId="urn:microsoft.com/office/officeart/2005/8/layout/vList6"/>
    <dgm:cxn modelId="{54B3BD23-97C5-4986-9BBA-AE862603AD0B}" type="presParOf" srcId="{69C050A0-4B46-4F74-BAF1-F4D2004A9A17}" destId="{70936E43-82A6-4472-B40F-998A7C312A79}" srcOrd="1" destOrd="0" presId="urn:microsoft.com/office/officeart/2005/8/layout/vList6"/>
    <dgm:cxn modelId="{992506DC-6B3E-4F45-B953-9C1D494FF3E9}" type="presParOf" srcId="{69C050A0-4B46-4F74-BAF1-F4D2004A9A17}" destId="{847049AF-43F3-4E23-8DE3-52CA23DFE3F0}" srcOrd="2" destOrd="0" presId="urn:microsoft.com/office/officeart/2005/8/layout/vList6"/>
    <dgm:cxn modelId="{D60C77DB-1CF4-498F-8058-4A9855ADFF26}" type="presParOf" srcId="{847049AF-43F3-4E23-8DE3-52CA23DFE3F0}" destId="{6D66ADEE-BB52-439E-92CD-D45CE9DB9258}" srcOrd="0" destOrd="0" presId="urn:microsoft.com/office/officeart/2005/8/layout/vList6"/>
    <dgm:cxn modelId="{37FAD0CF-514C-48EB-B118-2F017AEDB978}" type="presParOf" srcId="{847049AF-43F3-4E23-8DE3-52CA23DFE3F0}" destId="{AA1ACD9A-16A4-4263-B0F2-A4934C3818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8471E-902F-4439-BCA2-2F2CD9ED415E}" type="doc">
      <dgm:prSet loTypeId="urn:microsoft.com/office/officeart/2005/8/layout/hList7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ED719DDC-8A93-4376-8B8C-2AB36BEE58C5}">
      <dgm:prSet phldrT="[Testo]" custT="1"/>
      <dgm:spPr/>
      <dgm:t>
        <a:bodyPr/>
        <a:lstStyle/>
        <a:p>
          <a:r>
            <a:rPr lang="it-IT" sz="2000" dirty="0"/>
            <a:t>Individuare e superare gli ostacoli allo sviluppo  </a:t>
          </a:r>
        </a:p>
      </dgm:t>
    </dgm:pt>
    <dgm:pt modelId="{20BB8381-1F64-4E79-8EE3-E5B1618EFFBA}" type="parTrans" cxnId="{87EEAC52-759F-4E7F-8ED9-F4129F46E3CE}">
      <dgm:prSet/>
      <dgm:spPr/>
      <dgm:t>
        <a:bodyPr/>
        <a:lstStyle/>
        <a:p>
          <a:endParaRPr lang="it-IT"/>
        </a:p>
      </dgm:t>
    </dgm:pt>
    <dgm:pt modelId="{0A39C0B1-746E-4ABA-A4D4-9C14DAA53BEA}" type="sibTrans" cxnId="{87EEAC52-759F-4E7F-8ED9-F4129F46E3CE}">
      <dgm:prSet/>
      <dgm:spPr/>
      <dgm:t>
        <a:bodyPr/>
        <a:lstStyle/>
        <a:p>
          <a:endParaRPr lang="it-IT"/>
        </a:p>
      </dgm:t>
    </dgm:pt>
    <dgm:pt modelId="{13304362-5973-40A4-9FA7-1E85F0E62FA6}">
      <dgm:prSet phldrT="[Testo]" custT="1"/>
      <dgm:spPr/>
      <dgm:t>
        <a:bodyPr/>
        <a:lstStyle/>
        <a:p>
          <a:r>
            <a:rPr lang="it-IT" sz="2800" b="1" i="1" u="sng" dirty="0">
              <a:solidFill>
                <a:schemeClr val="bg2">
                  <a:lumMod val="50000"/>
                </a:schemeClr>
              </a:solidFill>
            </a:rPr>
            <a:t>Processo</a:t>
          </a:r>
        </a:p>
        <a:p>
          <a:r>
            <a:rPr lang="it-IT" sz="2800" b="1" i="1" u="sng" dirty="0">
              <a:solidFill>
                <a:schemeClr val="bg2">
                  <a:lumMod val="50000"/>
                </a:schemeClr>
              </a:solidFill>
            </a:rPr>
            <a:t> di </a:t>
          </a:r>
        </a:p>
        <a:p>
          <a:r>
            <a:rPr lang="it-IT" sz="2800" b="1" i="1" u="sng" dirty="0">
              <a:solidFill>
                <a:schemeClr val="bg2">
                  <a:lumMod val="50000"/>
                </a:schemeClr>
              </a:solidFill>
            </a:rPr>
            <a:t>Formazione</a:t>
          </a:r>
        </a:p>
      </dgm:t>
    </dgm:pt>
    <dgm:pt modelId="{A97C798D-94CE-421C-830F-A1C53FB3EA06}" type="parTrans" cxnId="{573F4F1C-D3DB-4A04-B923-46BA88546FCE}">
      <dgm:prSet/>
      <dgm:spPr/>
      <dgm:t>
        <a:bodyPr/>
        <a:lstStyle/>
        <a:p>
          <a:endParaRPr lang="it-IT"/>
        </a:p>
      </dgm:t>
    </dgm:pt>
    <dgm:pt modelId="{195E721E-60A8-4A57-8268-E98E2F91216E}" type="sibTrans" cxnId="{573F4F1C-D3DB-4A04-B923-46BA88546FCE}">
      <dgm:prSet/>
      <dgm:spPr/>
      <dgm:t>
        <a:bodyPr/>
        <a:lstStyle/>
        <a:p>
          <a:endParaRPr lang="it-IT"/>
        </a:p>
      </dgm:t>
    </dgm:pt>
    <dgm:pt modelId="{BFEA94D9-2894-4D00-B28E-984ADC13F210}">
      <dgm:prSet phldrT="[Testo]"/>
      <dgm:spPr/>
      <dgm:t>
        <a:bodyPr/>
        <a:lstStyle/>
        <a:p>
          <a:r>
            <a:rPr lang="it-IT" dirty="0"/>
            <a:t>Apertura alle potenzialità</a:t>
          </a:r>
        </a:p>
      </dgm:t>
    </dgm:pt>
    <dgm:pt modelId="{6EDE81D0-1C27-46D8-B59D-D71220251AA4}" type="parTrans" cxnId="{E4B56505-EB7E-4A3E-98FE-0D9AEBD23E82}">
      <dgm:prSet/>
      <dgm:spPr/>
      <dgm:t>
        <a:bodyPr/>
        <a:lstStyle/>
        <a:p>
          <a:endParaRPr lang="it-IT"/>
        </a:p>
      </dgm:t>
    </dgm:pt>
    <dgm:pt modelId="{05581002-143C-49B7-AC78-F47C3F9192D5}" type="sibTrans" cxnId="{E4B56505-EB7E-4A3E-98FE-0D9AEBD23E82}">
      <dgm:prSet/>
      <dgm:spPr/>
      <dgm:t>
        <a:bodyPr/>
        <a:lstStyle/>
        <a:p>
          <a:endParaRPr lang="it-IT"/>
        </a:p>
      </dgm:t>
    </dgm:pt>
    <dgm:pt modelId="{AA1B9624-9BDF-495D-BFF6-714C289FA9EB}" type="pres">
      <dgm:prSet presAssocID="{4878471E-902F-4439-BCA2-2F2CD9ED415E}" presName="Name0" presStyleCnt="0">
        <dgm:presLayoutVars>
          <dgm:dir/>
          <dgm:resizeHandles val="exact"/>
        </dgm:presLayoutVars>
      </dgm:prSet>
      <dgm:spPr/>
    </dgm:pt>
    <dgm:pt modelId="{301C2B06-94A8-4FF8-B26F-66D075A6E512}" type="pres">
      <dgm:prSet presAssocID="{4878471E-902F-4439-BCA2-2F2CD9ED415E}" presName="fgShape" presStyleLbl="fgShp" presStyleIdx="0" presStyleCnt="1" custLinFactNeighborY="37373"/>
      <dgm:spPr/>
    </dgm:pt>
    <dgm:pt modelId="{CA1AA6CF-6A5F-49D2-A304-28307738F614}" type="pres">
      <dgm:prSet presAssocID="{4878471E-902F-4439-BCA2-2F2CD9ED415E}" presName="linComp" presStyleCnt="0"/>
      <dgm:spPr/>
    </dgm:pt>
    <dgm:pt modelId="{A7EB0E32-BD85-4B5C-8F98-7A8124139D6C}" type="pres">
      <dgm:prSet presAssocID="{ED719DDC-8A93-4376-8B8C-2AB36BEE58C5}" presName="compNode" presStyleCnt="0"/>
      <dgm:spPr/>
    </dgm:pt>
    <dgm:pt modelId="{5B76C0D0-D3E4-4DA7-8A67-8715D448293B}" type="pres">
      <dgm:prSet presAssocID="{ED719DDC-8A93-4376-8B8C-2AB36BEE58C5}" presName="bkgdShape" presStyleLbl="node1" presStyleIdx="0" presStyleCnt="3" custLinFactNeighborX="198" custLinFactNeighborY="-2069"/>
      <dgm:spPr/>
    </dgm:pt>
    <dgm:pt modelId="{62F86A7A-ABF5-45E2-89F6-35B712A80298}" type="pres">
      <dgm:prSet presAssocID="{ED719DDC-8A93-4376-8B8C-2AB36BEE58C5}" presName="nodeTx" presStyleLbl="node1" presStyleIdx="0" presStyleCnt="3">
        <dgm:presLayoutVars>
          <dgm:bulletEnabled val="1"/>
        </dgm:presLayoutVars>
      </dgm:prSet>
      <dgm:spPr/>
    </dgm:pt>
    <dgm:pt modelId="{2448BA21-57C5-4752-A8C9-3EAC43AAA0E7}" type="pres">
      <dgm:prSet presAssocID="{ED719DDC-8A93-4376-8B8C-2AB36BEE58C5}" presName="invisiNode" presStyleLbl="node1" presStyleIdx="0" presStyleCnt="3"/>
      <dgm:spPr/>
    </dgm:pt>
    <dgm:pt modelId="{789FB32A-9C4E-4215-8DFA-834A9847E75E}" type="pres">
      <dgm:prSet presAssocID="{ED719DDC-8A93-4376-8B8C-2AB36BEE58C5}" presName="imagNode" presStyleLbl="fgImgPlace1" presStyleIdx="0" presStyleCnt="3" custScaleX="180169" custScaleY="116533" custLinFactNeighborX="-1224" custLinFactNeighborY="-79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58170776-91C8-4A9B-A885-CD20370746DC}" type="pres">
      <dgm:prSet presAssocID="{0A39C0B1-746E-4ABA-A4D4-9C14DAA53BEA}" presName="sibTrans" presStyleLbl="sibTrans2D1" presStyleIdx="0" presStyleCnt="0"/>
      <dgm:spPr/>
    </dgm:pt>
    <dgm:pt modelId="{EFCBA9F5-8A9E-49F1-BBEF-02D668ECE665}" type="pres">
      <dgm:prSet presAssocID="{13304362-5973-40A4-9FA7-1E85F0E62FA6}" presName="compNode" presStyleCnt="0"/>
      <dgm:spPr/>
    </dgm:pt>
    <dgm:pt modelId="{5A5DA5C2-0069-44C4-AE03-C3D1EEB19040}" type="pres">
      <dgm:prSet presAssocID="{13304362-5973-40A4-9FA7-1E85F0E62FA6}" presName="bkgdShape" presStyleLbl="node1" presStyleIdx="1" presStyleCnt="3" custLinFactNeighborX="0" custLinFactNeighborY="-2213"/>
      <dgm:spPr/>
    </dgm:pt>
    <dgm:pt modelId="{730C6956-5D24-41B0-A3E5-D95856C493C8}" type="pres">
      <dgm:prSet presAssocID="{13304362-5973-40A4-9FA7-1E85F0E62FA6}" presName="nodeTx" presStyleLbl="node1" presStyleIdx="1" presStyleCnt="3">
        <dgm:presLayoutVars>
          <dgm:bulletEnabled val="1"/>
        </dgm:presLayoutVars>
      </dgm:prSet>
      <dgm:spPr/>
    </dgm:pt>
    <dgm:pt modelId="{3BA1F0EC-38DE-4AE3-8A24-2E5BA1DDD1A7}" type="pres">
      <dgm:prSet presAssocID="{13304362-5973-40A4-9FA7-1E85F0E62FA6}" presName="invisiNode" presStyleLbl="node1" presStyleIdx="1" presStyleCnt="3"/>
      <dgm:spPr/>
    </dgm:pt>
    <dgm:pt modelId="{7EFA179B-58EE-49F3-B7BA-C7877F6C0943}" type="pres">
      <dgm:prSet presAssocID="{13304362-5973-40A4-9FA7-1E85F0E62FA6}" presName="imagNode" presStyleLbl="fgImgPlace1" presStyleIdx="1" presStyleCnt="3" custLinFactX="600000" custLinFactY="-100000" custLinFactNeighborX="674650" custLinFactNeighborY="-131380"/>
      <dgm:spPr/>
    </dgm:pt>
    <dgm:pt modelId="{BF8E4536-95BE-4647-8F0F-C51C1BCB1B15}" type="pres">
      <dgm:prSet presAssocID="{195E721E-60A8-4A57-8268-E98E2F91216E}" presName="sibTrans" presStyleLbl="sibTrans2D1" presStyleIdx="0" presStyleCnt="0"/>
      <dgm:spPr/>
    </dgm:pt>
    <dgm:pt modelId="{B8DBA8BC-DCAB-4C4A-ABF1-2CF0FC210A07}" type="pres">
      <dgm:prSet presAssocID="{BFEA94D9-2894-4D00-B28E-984ADC13F210}" presName="compNode" presStyleCnt="0"/>
      <dgm:spPr/>
    </dgm:pt>
    <dgm:pt modelId="{C974F6C8-191C-4A02-8314-F0553443F50D}" type="pres">
      <dgm:prSet presAssocID="{BFEA94D9-2894-4D00-B28E-984ADC13F210}" presName="bkgdShape" presStyleLbl="node1" presStyleIdx="2" presStyleCnt="3"/>
      <dgm:spPr/>
    </dgm:pt>
    <dgm:pt modelId="{636B1FE5-9516-4365-91BE-FA08AC347753}" type="pres">
      <dgm:prSet presAssocID="{BFEA94D9-2894-4D00-B28E-984ADC13F210}" presName="nodeTx" presStyleLbl="node1" presStyleIdx="2" presStyleCnt="3">
        <dgm:presLayoutVars>
          <dgm:bulletEnabled val="1"/>
        </dgm:presLayoutVars>
      </dgm:prSet>
      <dgm:spPr/>
    </dgm:pt>
    <dgm:pt modelId="{2F86469A-2EC1-4853-84DB-969DF21410D2}" type="pres">
      <dgm:prSet presAssocID="{BFEA94D9-2894-4D00-B28E-984ADC13F210}" presName="invisiNode" presStyleLbl="node1" presStyleIdx="2" presStyleCnt="3"/>
      <dgm:spPr/>
    </dgm:pt>
    <dgm:pt modelId="{6E81AD24-30FB-4100-B4D3-BADAE4840D25}" type="pres">
      <dgm:prSet presAssocID="{BFEA94D9-2894-4D00-B28E-984ADC13F210}" presName="imagNode" presStyleLbl="fgImgPlace1" presStyleIdx="2" presStyleCnt="3" custScaleX="228342" custScaleY="123953" custLinFactNeighborX="1744" custLinFactNeighborY="484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BB3D5202-0C88-41C6-A7AE-9F4E481134D8}" type="presOf" srcId="{BFEA94D9-2894-4D00-B28E-984ADC13F210}" destId="{636B1FE5-9516-4365-91BE-FA08AC347753}" srcOrd="1" destOrd="0" presId="urn:microsoft.com/office/officeart/2005/8/layout/hList7"/>
    <dgm:cxn modelId="{E4B56505-EB7E-4A3E-98FE-0D9AEBD23E82}" srcId="{4878471E-902F-4439-BCA2-2F2CD9ED415E}" destId="{BFEA94D9-2894-4D00-B28E-984ADC13F210}" srcOrd="2" destOrd="0" parTransId="{6EDE81D0-1C27-46D8-B59D-D71220251AA4}" sibTransId="{05581002-143C-49B7-AC78-F47C3F9192D5}"/>
    <dgm:cxn modelId="{573F4F1C-D3DB-4A04-B923-46BA88546FCE}" srcId="{4878471E-902F-4439-BCA2-2F2CD9ED415E}" destId="{13304362-5973-40A4-9FA7-1E85F0E62FA6}" srcOrd="1" destOrd="0" parTransId="{A97C798D-94CE-421C-830F-A1C53FB3EA06}" sibTransId="{195E721E-60A8-4A57-8268-E98E2F91216E}"/>
    <dgm:cxn modelId="{3C8DF21E-B822-49C6-A615-AAEBAB37A256}" type="presOf" srcId="{0A39C0B1-746E-4ABA-A4D4-9C14DAA53BEA}" destId="{58170776-91C8-4A9B-A885-CD20370746DC}" srcOrd="0" destOrd="0" presId="urn:microsoft.com/office/officeart/2005/8/layout/hList7"/>
    <dgm:cxn modelId="{370DCE21-34FD-44FA-99FB-2C234C65C8BF}" type="presOf" srcId="{ED719DDC-8A93-4376-8B8C-2AB36BEE58C5}" destId="{5B76C0D0-D3E4-4DA7-8A67-8715D448293B}" srcOrd="0" destOrd="0" presId="urn:microsoft.com/office/officeart/2005/8/layout/hList7"/>
    <dgm:cxn modelId="{DB69C92B-65F8-4C38-A59C-DF80520DD7DE}" type="presOf" srcId="{13304362-5973-40A4-9FA7-1E85F0E62FA6}" destId="{730C6956-5D24-41B0-A3E5-D95856C493C8}" srcOrd="1" destOrd="0" presId="urn:microsoft.com/office/officeart/2005/8/layout/hList7"/>
    <dgm:cxn modelId="{3AAE1867-B51D-4B00-8827-C44DBFD4BB62}" type="presOf" srcId="{13304362-5973-40A4-9FA7-1E85F0E62FA6}" destId="{5A5DA5C2-0069-44C4-AE03-C3D1EEB19040}" srcOrd="0" destOrd="0" presId="urn:microsoft.com/office/officeart/2005/8/layout/hList7"/>
    <dgm:cxn modelId="{87EEAC52-759F-4E7F-8ED9-F4129F46E3CE}" srcId="{4878471E-902F-4439-BCA2-2F2CD9ED415E}" destId="{ED719DDC-8A93-4376-8B8C-2AB36BEE58C5}" srcOrd="0" destOrd="0" parTransId="{20BB8381-1F64-4E79-8EE3-E5B1618EFFBA}" sibTransId="{0A39C0B1-746E-4ABA-A4D4-9C14DAA53BEA}"/>
    <dgm:cxn modelId="{16E7E472-F5BE-4695-B3E8-3F23115EDB57}" type="presOf" srcId="{195E721E-60A8-4A57-8268-E98E2F91216E}" destId="{BF8E4536-95BE-4647-8F0F-C51C1BCB1B15}" srcOrd="0" destOrd="0" presId="urn:microsoft.com/office/officeart/2005/8/layout/hList7"/>
    <dgm:cxn modelId="{E057F69A-C5D8-49CB-A1C0-D9997822EEE5}" type="presOf" srcId="{4878471E-902F-4439-BCA2-2F2CD9ED415E}" destId="{AA1B9624-9BDF-495D-BFF6-714C289FA9EB}" srcOrd="0" destOrd="0" presId="urn:microsoft.com/office/officeart/2005/8/layout/hList7"/>
    <dgm:cxn modelId="{BC6073DC-74C8-461A-BF1B-4C3EE615AEF1}" type="presOf" srcId="{ED719DDC-8A93-4376-8B8C-2AB36BEE58C5}" destId="{62F86A7A-ABF5-45E2-89F6-35B712A80298}" srcOrd="1" destOrd="0" presId="urn:microsoft.com/office/officeart/2005/8/layout/hList7"/>
    <dgm:cxn modelId="{1572F1E2-1FD0-4BDF-9681-F315CDDA8877}" type="presOf" srcId="{BFEA94D9-2894-4D00-B28E-984ADC13F210}" destId="{C974F6C8-191C-4A02-8314-F0553443F50D}" srcOrd="0" destOrd="0" presId="urn:microsoft.com/office/officeart/2005/8/layout/hList7"/>
    <dgm:cxn modelId="{5C8E2274-91AF-4C2E-ADC8-CEC9EE821F27}" type="presParOf" srcId="{AA1B9624-9BDF-495D-BFF6-714C289FA9EB}" destId="{301C2B06-94A8-4FF8-B26F-66D075A6E512}" srcOrd="0" destOrd="0" presId="urn:microsoft.com/office/officeart/2005/8/layout/hList7"/>
    <dgm:cxn modelId="{490D8E39-BD44-4CEE-BE2F-CA9160306F9A}" type="presParOf" srcId="{AA1B9624-9BDF-495D-BFF6-714C289FA9EB}" destId="{CA1AA6CF-6A5F-49D2-A304-28307738F614}" srcOrd="1" destOrd="0" presId="urn:microsoft.com/office/officeart/2005/8/layout/hList7"/>
    <dgm:cxn modelId="{4D047D3E-32B8-433E-B195-43AF7AD8750A}" type="presParOf" srcId="{CA1AA6CF-6A5F-49D2-A304-28307738F614}" destId="{A7EB0E32-BD85-4B5C-8F98-7A8124139D6C}" srcOrd="0" destOrd="0" presId="urn:microsoft.com/office/officeart/2005/8/layout/hList7"/>
    <dgm:cxn modelId="{BA0FED7F-FA91-45E6-9657-45283D2FD2A1}" type="presParOf" srcId="{A7EB0E32-BD85-4B5C-8F98-7A8124139D6C}" destId="{5B76C0D0-D3E4-4DA7-8A67-8715D448293B}" srcOrd="0" destOrd="0" presId="urn:microsoft.com/office/officeart/2005/8/layout/hList7"/>
    <dgm:cxn modelId="{C948495D-BAEC-48E4-9B85-5F059151A5BD}" type="presParOf" srcId="{A7EB0E32-BD85-4B5C-8F98-7A8124139D6C}" destId="{62F86A7A-ABF5-45E2-89F6-35B712A80298}" srcOrd="1" destOrd="0" presId="urn:microsoft.com/office/officeart/2005/8/layout/hList7"/>
    <dgm:cxn modelId="{B30D6174-92A5-413B-84C7-02928E79D343}" type="presParOf" srcId="{A7EB0E32-BD85-4B5C-8F98-7A8124139D6C}" destId="{2448BA21-57C5-4752-A8C9-3EAC43AAA0E7}" srcOrd="2" destOrd="0" presId="urn:microsoft.com/office/officeart/2005/8/layout/hList7"/>
    <dgm:cxn modelId="{96F4968F-A0A3-43BD-A670-1B81C7B7A79B}" type="presParOf" srcId="{A7EB0E32-BD85-4B5C-8F98-7A8124139D6C}" destId="{789FB32A-9C4E-4215-8DFA-834A9847E75E}" srcOrd="3" destOrd="0" presId="urn:microsoft.com/office/officeart/2005/8/layout/hList7"/>
    <dgm:cxn modelId="{E9919C4A-5277-43D9-9628-45B25361C1C8}" type="presParOf" srcId="{CA1AA6CF-6A5F-49D2-A304-28307738F614}" destId="{58170776-91C8-4A9B-A885-CD20370746DC}" srcOrd="1" destOrd="0" presId="urn:microsoft.com/office/officeart/2005/8/layout/hList7"/>
    <dgm:cxn modelId="{BCBE90AA-C731-4DE0-9194-61B764BD101B}" type="presParOf" srcId="{CA1AA6CF-6A5F-49D2-A304-28307738F614}" destId="{EFCBA9F5-8A9E-49F1-BBEF-02D668ECE665}" srcOrd="2" destOrd="0" presId="urn:microsoft.com/office/officeart/2005/8/layout/hList7"/>
    <dgm:cxn modelId="{B4E7CFC6-4FE7-48EF-9AF1-2C52E295D824}" type="presParOf" srcId="{EFCBA9F5-8A9E-49F1-BBEF-02D668ECE665}" destId="{5A5DA5C2-0069-44C4-AE03-C3D1EEB19040}" srcOrd="0" destOrd="0" presId="urn:microsoft.com/office/officeart/2005/8/layout/hList7"/>
    <dgm:cxn modelId="{FEEFFBF9-9598-4D5E-8C91-2C0B80E2901D}" type="presParOf" srcId="{EFCBA9F5-8A9E-49F1-BBEF-02D668ECE665}" destId="{730C6956-5D24-41B0-A3E5-D95856C493C8}" srcOrd="1" destOrd="0" presId="urn:microsoft.com/office/officeart/2005/8/layout/hList7"/>
    <dgm:cxn modelId="{D71DC1D0-11EA-4F18-AACC-21D1CF51C869}" type="presParOf" srcId="{EFCBA9F5-8A9E-49F1-BBEF-02D668ECE665}" destId="{3BA1F0EC-38DE-4AE3-8A24-2E5BA1DDD1A7}" srcOrd="2" destOrd="0" presId="urn:microsoft.com/office/officeart/2005/8/layout/hList7"/>
    <dgm:cxn modelId="{A3AF7431-6EF6-4CB7-B606-C68D9DCC84F5}" type="presParOf" srcId="{EFCBA9F5-8A9E-49F1-BBEF-02D668ECE665}" destId="{7EFA179B-58EE-49F3-B7BA-C7877F6C0943}" srcOrd="3" destOrd="0" presId="urn:microsoft.com/office/officeart/2005/8/layout/hList7"/>
    <dgm:cxn modelId="{948E634C-5A91-40B7-996A-9BBF53DB6798}" type="presParOf" srcId="{CA1AA6CF-6A5F-49D2-A304-28307738F614}" destId="{BF8E4536-95BE-4647-8F0F-C51C1BCB1B15}" srcOrd="3" destOrd="0" presId="urn:microsoft.com/office/officeart/2005/8/layout/hList7"/>
    <dgm:cxn modelId="{428EF49E-12A9-4EDB-97B0-3489AFCE937F}" type="presParOf" srcId="{CA1AA6CF-6A5F-49D2-A304-28307738F614}" destId="{B8DBA8BC-DCAB-4C4A-ABF1-2CF0FC210A07}" srcOrd="4" destOrd="0" presId="urn:microsoft.com/office/officeart/2005/8/layout/hList7"/>
    <dgm:cxn modelId="{25A1C49C-7A3F-4BBF-8686-AE977CA6E3EB}" type="presParOf" srcId="{B8DBA8BC-DCAB-4C4A-ABF1-2CF0FC210A07}" destId="{C974F6C8-191C-4A02-8314-F0553443F50D}" srcOrd="0" destOrd="0" presId="urn:microsoft.com/office/officeart/2005/8/layout/hList7"/>
    <dgm:cxn modelId="{8054BE17-2B65-4A2D-8245-AB17874548B6}" type="presParOf" srcId="{B8DBA8BC-DCAB-4C4A-ABF1-2CF0FC210A07}" destId="{636B1FE5-9516-4365-91BE-FA08AC347753}" srcOrd="1" destOrd="0" presId="urn:microsoft.com/office/officeart/2005/8/layout/hList7"/>
    <dgm:cxn modelId="{21935ECB-947F-4A8E-9930-561B8DAC3BC9}" type="presParOf" srcId="{B8DBA8BC-DCAB-4C4A-ABF1-2CF0FC210A07}" destId="{2F86469A-2EC1-4853-84DB-969DF21410D2}" srcOrd="2" destOrd="0" presId="urn:microsoft.com/office/officeart/2005/8/layout/hList7"/>
    <dgm:cxn modelId="{8B634450-FD7A-4CC9-8518-67A443132F0E}" type="presParOf" srcId="{B8DBA8BC-DCAB-4C4A-ABF1-2CF0FC210A07}" destId="{6E81AD24-30FB-4100-B4D3-BADAE4840D2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69424-4ADB-4236-B6B6-697832AC3C8F}">
      <dsp:nvSpPr>
        <dsp:cNvPr id="0" name=""/>
        <dsp:cNvSpPr/>
      </dsp:nvSpPr>
      <dsp:spPr>
        <a:xfrm>
          <a:off x="3198040" y="18345"/>
          <a:ext cx="4791205" cy="657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Modello ideale di riferimento su cui costruire/affinare l’identità </a:t>
          </a:r>
        </a:p>
      </dsp:txBody>
      <dsp:txXfrm>
        <a:off x="3198040" y="100488"/>
        <a:ext cx="4544778" cy="492855"/>
      </dsp:txXfrm>
    </dsp:sp>
    <dsp:sp modelId="{0AFD25CB-D23B-46A9-802F-D45A4430FC7D}">
      <dsp:nvSpPr>
        <dsp:cNvPr id="0" name=""/>
        <dsp:cNvSpPr/>
      </dsp:nvSpPr>
      <dsp:spPr>
        <a:xfrm>
          <a:off x="0" y="0"/>
          <a:ext cx="3194137" cy="6933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Un obiettivo</a:t>
          </a:r>
        </a:p>
      </dsp:txBody>
      <dsp:txXfrm>
        <a:off x="33847" y="33847"/>
        <a:ext cx="3126443" cy="625671"/>
      </dsp:txXfrm>
    </dsp:sp>
    <dsp:sp modelId="{AA1ACD9A-16A4-4263-B0F2-A4934C381852}">
      <dsp:nvSpPr>
        <dsp:cNvPr id="0" name=""/>
        <dsp:cNvSpPr/>
      </dsp:nvSpPr>
      <dsp:spPr>
        <a:xfrm>
          <a:off x="3185295" y="686341"/>
          <a:ext cx="4791205" cy="10852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20291285"/>
            <a:satOff val="-18741"/>
            <a:lumOff val="-13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291285"/>
              <a:satOff val="-18741"/>
              <a:lumOff val="-1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Interviene sul soggetto attraverso dinamiche relazionali complesse (es. maestro-allievo)</a:t>
          </a:r>
        </a:p>
      </dsp:txBody>
      <dsp:txXfrm>
        <a:off x="3185295" y="821999"/>
        <a:ext cx="4384231" cy="813948"/>
      </dsp:txXfrm>
    </dsp:sp>
    <dsp:sp modelId="{6D66ADEE-BB52-439E-92CD-D45CE9DB9258}">
      <dsp:nvSpPr>
        <dsp:cNvPr id="0" name=""/>
        <dsp:cNvSpPr/>
      </dsp:nvSpPr>
      <dsp:spPr>
        <a:xfrm>
          <a:off x="0" y="911875"/>
          <a:ext cx="3194137" cy="624023"/>
        </a:xfrm>
        <a:prstGeom prst="roundRect">
          <a:avLst/>
        </a:prstGeom>
        <a:solidFill>
          <a:schemeClr val="accent4">
            <a:hueOff val="19724044"/>
            <a:satOff val="-14010"/>
            <a:lumOff val="-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Un agire</a:t>
          </a:r>
        </a:p>
      </dsp:txBody>
      <dsp:txXfrm>
        <a:off x="30462" y="942337"/>
        <a:ext cx="3133213" cy="56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C0D0-D3E4-4DA7-8A67-8715D448293B}">
      <dsp:nvSpPr>
        <dsp:cNvPr id="0" name=""/>
        <dsp:cNvSpPr/>
      </dsp:nvSpPr>
      <dsp:spPr>
        <a:xfrm>
          <a:off x="9581" y="0"/>
          <a:ext cx="3653167" cy="30923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Individuare e superare gli ostacoli allo sviluppo  </a:t>
          </a:r>
        </a:p>
      </dsp:txBody>
      <dsp:txXfrm>
        <a:off x="9581" y="1236934"/>
        <a:ext cx="3653167" cy="1236934"/>
      </dsp:txXfrm>
    </dsp:sp>
    <dsp:sp modelId="{789FB32A-9C4E-4215-8DFA-834A9847E75E}">
      <dsp:nvSpPr>
        <dsp:cNvPr id="0" name=""/>
        <dsp:cNvSpPr/>
      </dsp:nvSpPr>
      <dsp:spPr>
        <a:xfrm>
          <a:off x="888684" y="18571"/>
          <a:ext cx="1855285" cy="1199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5DA5C2-0069-44C4-AE03-C3D1EEB19040}">
      <dsp:nvSpPr>
        <dsp:cNvPr id="0" name=""/>
        <dsp:cNvSpPr/>
      </dsp:nvSpPr>
      <dsp:spPr>
        <a:xfrm>
          <a:off x="3765110" y="0"/>
          <a:ext cx="3653167" cy="3092335"/>
        </a:xfrm>
        <a:prstGeom prst="roundRect">
          <a:avLst>
            <a:gd name="adj" fmla="val 10000"/>
          </a:avLst>
        </a:prstGeom>
        <a:solidFill>
          <a:schemeClr val="accent5">
            <a:hueOff val="-2135717"/>
            <a:satOff val="9146"/>
            <a:lumOff val="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i="1" u="sng" kern="1200" dirty="0">
              <a:solidFill>
                <a:schemeClr val="bg2">
                  <a:lumMod val="50000"/>
                </a:schemeClr>
              </a:solidFill>
            </a:rPr>
            <a:t>Processo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i="1" u="sng" kern="1200" dirty="0">
              <a:solidFill>
                <a:schemeClr val="bg2">
                  <a:lumMod val="50000"/>
                </a:schemeClr>
              </a:solidFill>
            </a:rPr>
            <a:t> di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i="1" u="sng" kern="1200" dirty="0">
              <a:solidFill>
                <a:schemeClr val="bg2">
                  <a:lumMod val="50000"/>
                </a:schemeClr>
              </a:solidFill>
            </a:rPr>
            <a:t>Formazione</a:t>
          </a:r>
        </a:p>
      </dsp:txBody>
      <dsp:txXfrm>
        <a:off x="3765110" y="1236934"/>
        <a:ext cx="3653167" cy="1236934"/>
      </dsp:txXfrm>
    </dsp:sp>
    <dsp:sp modelId="{7EFA179B-58EE-49F3-B7BA-C7877F6C0943}">
      <dsp:nvSpPr>
        <dsp:cNvPr id="0" name=""/>
        <dsp:cNvSpPr/>
      </dsp:nvSpPr>
      <dsp:spPr>
        <a:xfrm>
          <a:off x="10153641" y="0"/>
          <a:ext cx="1029747" cy="1029747"/>
        </a:xfrm>
        <a:prstGeom prst="ellipse">
          <a:avLst/>
        </a:prstGeom>
        <a:solidFill>
          <a:schemeClr val="accent5">
            <a:tint val="50000"/>
            <a:hueOff val="-2301007"/>
            <a:satOff val="12351"/>
            <a:lumOff val="14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74F6C8-191C-4A02-8314-F0553443F50D}">
      <dsp:nvSpPr>
        <dsp:cNvPr id="0" name=""/>
        <dsp:cNvSpPr/>
      </dsp:nvSpPr>
      <dsp:spPr>
        <a:xfrm>
          <a:off x="7527873" y="0"/>
          <a:ext cx="3653167" cy="3092335"/>
        </a:xfrm>
        <a:prstGeom prst="roundRect">
          <a:avLst>
            <a:gd name="adj" fmla="val 10000"/>
          </a:avLst>
        </a:prstGeom>
        <a:solidFill>
          <a:schemeClr val="accent5">
            <a:hueOff val="-4271435"/>
            <a:satOff val="18291"/>
            <a:lumOff val="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Apertura alle potenzialità</a:t>
          </a:r>
        </a:p>
      </dsp:txBody>
      <dsp:txXfrm>
        <a:off x="7527873" y="1236934"/>
        <a:ext cx="3653167" cy="1236934"/>
      </dsp:txXfrm>
    </dsp:sp>
    <dsp:sp modelId="{6E81AD24-30FB-4100-B4D3-BADAE4840D25}">
      <dsp:nvSpPr>
        <dsp:cNvPr id="0" name=""/>
        <dsp:cNvSpPr/>
      </dsp:nvSpPr>
      <dsp:spPr>
        <a:xfrm>
          <a:off x="8196742" y="112093"/>
          <a:ext cx="2351346" cy="127640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1C2B06-94A8-4FF8-B26F-66D075A6E512}">
      <dsp:nvSpPr>
        <dsp:cNvPr id="0" name=""/>
        <dsp:cNvSpPr/>
      </dsp:nvSpPr>
      <dsp:spPr>
        <a:xfrm>
          <a:off x="447335" y="2628484"/>
          <a:ext cx="10288717" cy="46385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D2982-19E9-4949-BFA8-B2CC6F9EC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dirty="0"/>
            </a:br>
            <a:r>
              <a:rPr lang="it-IT" dirty="0"/>
              <a:t>LA RELAZIONE EDUCATIVA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8061D8-1ABD-4038-A427-0A7658ECE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PROSPETTIVE CONTEMPORANEE</a:t>
            </a:r>
          </a:p>
          <a:p>
            <a:r>
              <a:rPr lang="it-IT" dirty="0">
                <a:solidFill>
                  <a:srgbClr val="FF0000"/>
                </a:solidFill>
              </a:rPr>
              <a:t>(a cura di A. Mariani</a:t>
            </a:r>
          </a:p>
          <a:p>
            <a:r>
              <a:rPr lang="it-IT" dirty="0">
                <a:solidFill>
                  <a:srgbClr val="FF0000"/>
                </a:solidFill>
              </a:rPr>
              <a:t>Carocci, 2021)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50A331-7581-47B2-98B7-7D63ADAB21C0}"/>
              </a:ext>
            </a:extLst>
          </p:cNvPr>
          <p:cNvSpPr txBox="1"/>
          <p:nvPr/>
        </p:nvSpPr>
        <p:spPr>
          <a:xfrm>
            <a:off x="282633" y="58010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291484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B3133E-F9C5-4EBD-9682-1AC63F8D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1.2 La specificità della relazione educativa oggi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697CB-FDF3-4FB1-A542-417652482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" y="2336873"/>
            <a:ext cx="10216597" cy="38865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t-IT" dirty="0"/>
              <a:t>Più nello specifico, la relazione educativa: </a:t>
            </a:r>
          </a:p>
          <a:p>
            <a:endParaRPr lang="it-IT" dirty="0"/>
          </a:p>
          <a:p>
            <a:r>
              <a:rPr lang="it-IT" dirty="0"/>
              <a:t>-</a:t>
            </a:r>
            <a:r>
              <a:rPr lang="it-IT" dirty="0">
                <a:solidFill>
                  <a:srgbClr val="FF0000"/>
                </a:solidFill>
              </a:rPr>
              <a:t>è sempre pubblica</a:t>
            </a:r>
            <a:r>
              <a:rPr lang="it-IT" dirty="0">
                <a:sym typeface="Wingdings" panose="05000000000000000000" pitchFamily="2" charset="2"/>
              </a:rPr>
              <a:t> gli esiti e gli effetti che derivano dalle dinamiche relazionali hanno un impatto non solo sulla realtà personale, ma anche su quella familiare, sociale, professionale e culturale del soggetto che forma sé stesso mediante quel rapporto;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-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è </a:t>
            </a:r>
            <a:r>
              <a:rPr lang="it-IT" dirty="0" err="1">
                <a:solidFill>
                  <a:srgbClr val="FF0000"/>
                </a:solidFill>
                <a:sym typeface="Wingdings" panose="05000000000000000000" pitchFamily="2" charset="2"/>
              </a:rPr>
              <a:t>emancipativa</a:t>
            </a:r>
            <a:r>
              <a:rPr lang="it-IT" dirty="0">
                <a:sym typeface="Wingdings" panose="05000000000000000000" pitchFamily="2" charset="2"/>
              </a:rPr>
              <a:t> contribuisce a far uscire il soggetto da una dimensione di dipendenza, supportandolo nell’organizzazione di nuove capacità relazionali e psicologiche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980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E6128-32E3-4B56-B3DB-2E82C0A8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1.3 Accompagnare…a farsi sé!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5105F4-FFC0-416B-83D2-D5F5C7AD2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449483"/>
            <a:ext cx="9613861" cy="3835840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L’azione di accompagnamento educativo permette all’educando di situarsi come soggetto, </a:t>
            </a:r>
            <a:r>
              <a:rPr lang="it-IT" dirty="0">
                <a:solidFill>
                  <a:srgbClr val="FF0000"/>
                </a:solidFill>
              </a:rPr>
              <a:t>emancipandosi</a:t>
            </a:r>
            <a:r>
              <a:rPr lang="it-IT" dirty="0">
                <a:solidFill>
                  <a:schemeClr val="bg1"/>
                </a:solidFill>
              </a:rPr>
              <a:t> da tutte quelle realtà cristallizzate, immodificabili e caratterizzate da dimensioni di dipendenza, </a:t>
            </a:r>
            <a:r>
              <a:rPr lang="it-IT" dirty="0">
                <a:solidFill>
                  <a:srgbClr val="FFFF00"/>
                </a:solidFill>
              </a:rPr>
              <a:t>mettendo in evidenza le potenzialità già esistenti ed aprendo verso nuovi possibili avvenire</a:t>
            </a:r>
            <a:r>
              <a:rPr lang="it-IT" dirty="0">
                <a:solidFill>
                  <a:schemeClr val="bg1"/>
                </a:solidFill>
              </a:rPr>
              <a:t>; 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In questo processo, è necessario che l’educatore sia in grado di mantenere una consapevole </a:t>
            </a:r>
            <a:r>
              <a:rPr lang="it-IT" dirty="0">
                <a:solidFill>
                  <a:srgbClr val="FF0000"/>
                </a:solidFill>
              </a:rPr>
              <a:t>posizione di distanza </a:t>
            </a:r>
            <a:r>
              <a:rPr lang="it-IT" dirty="0">
                <a:solidFill>
                  <a:schemeClr val="bg1"/>
                </a:solidFill>
              </a:rPr>
              <a:t>nel legame che lo unisce all’educando, </a:t>
            </a:r>
            <a:r>
              <a:rPr lang="it-IT" dirty="0">
                <a:solidFill>
                  <a:srgbClr val="FFFF00"/>
                </a:solidFill>
              </a:rPr>
              <a:t>agendo in maniera empatica ma senza confondersi con il suo sentire, né attribuendogli pensieri, emozioni o sostituendosi a lui nelle scelte.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EAD12BC-9326-4725-A473-0224B29E014A}"/>
              </a:ext>
            </a:extLst>
          </p:cNvPr>
          <p:cNvSpPr/>
          <p:nvPr/>
        </p:nvSpPr>
        <p:spPr>
          <a:xfrm>
            <a:off x="581891" y="2449483"/>
            <a:ext cx="9997440" cy="3585556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85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42922-0707-4545-87EA-33B23E71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1.3 Accompagnare…a farsi sé!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30FE69-AF53-4F1D-9614-E55686C6A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8182"/>
            <a:ext cx="12070080" cy="4599709"/>
          </a:xfrm>
        </p:spPr>
        <p:txBody>
          <a:bodyPr/>
          <a:lstStyle/>
          <a:p>
            <a:r>
              <a:rPr lang="it-IT" sz="2000" dirty="0"/>
              <a:t>Il lavoro educativo è orientato verso la </a:t>
            </a:r>
            <a:r>
              <a:rPr lang="it-IT" sz="2000" dirty="0">
                <a:solidFill>
                  <a:srgbClr val="FFFF00"/>
                </a:solidFill>
              </a:rPr>
              <a:t>comprensione dei fenomeni che conducono alle chiusure e alle riproduzioni</a:t>
            </a:r>
            <a:r>
              <a:rPr lang="it-IT" sz="2000" dirty="0"/>
              <a:t>, caratterizzandosi in ultima analisi come un </a:t>
            </a:r>
            <a:r>
              <a:rPr lang="it-IT" sz="2000" dirty="0">
                <a:solidFill>
                  <a:srgbClr val="00FF00"/>
                </a:solidFill>
              </a:rPr>
              <a:t>processo basato sull’esercizio  della libertà dell’individuo</a:t>
            </a:r>
            <a:r>
              <a:rPr lang="it-IT" sz="2000" dirty="0"/>
              <a:t>, passando dalla dimensione del «vivere» a quella dell’«esistere»</a:t>
            </a:r>
          </a:p>
          <a:p>
            <a:r>
              <a:rPr lang="it-IT" sz="2000" dirty="0"/>
              <a:t>Tale lavoro, visto in un’ottica processuale, porta il soggetto ad </a:t>
            </a:r>
            <a:r>
              <a:rPr lang="it-IT" sz="2000" dirty="0">
                <a:solidFill>
                  <a:srgbClr val="FF0000"/>
                </a:solidFill>
              </a:rPr>
              <a:t>«autenticarsi» </a:t>
            </a:r>
            <a:r>
              <a:rPr lang="it-IT" sz="2000" dirty="0"/>
              <a:t>(essere autentico, essere vero, fedele a </a:t>
            </a:r>
            <a:r>
              <a:rPr lang="it-IT" sz="2000" dirty="0" err="1"/>
              <a:t>sè</a:t>
            </a:r>
            <a:r>
              <a:rPr lang="it-IT" sz="2000" dirty="0"/>
              <a:t> stesso)</a:t>
            </a:r>
          </a:p>
          <a:p>
            <a:endParaRPr 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4C78590-19C9-471F-A06F-0839F09D1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492147"/>
              </p:ext>
            </p:extLst>
          </p:nvPr>
        </p:nvGraphicFramePr>
        <p:xfrm>
          <a:off x="277091" y="3718559"/>
          <a:ext cx="11183389" cy="309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34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61A518-DB3E-45C5-90A4-F4CD5813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1.4 Il ruolo chiave dell’intenzionalità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B28A45-33B8-4114-BA31-992CB03B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4335" y="2150224"/>
            <a:ext cx="12275127" cy="3325091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Il lavoro educativo, pur inserendo il soggetto in una dimensione sociale, gli permette al contempo di </a:t>
            </a:r>
            <a:r>
              <a:rPr lang="it-IT" sz="2000" dirty="0">
                <a:solidFill>
                  <a:srgbClr val="00FF00"/>
                </a:solidFill>
              </a:rPr>
              <a:t>uscire dai vincoli istituzionali e sociali riaprendo a possibilità inedite. </a:t>
            </a:r>
          </a:p>
          <a:p>
            <a:r>
              <a:rPr lang="it-IT" sz="2000" dirty="0"/>
              <a:t>La relazione educativa pone il soggetto in una </a:t>
            </a:r>
            <a:r>
              <a:rPr lang="it-IT" sz="2000" b="1" u="sng" dirty="0">
                <a:solidFill>
                  <a:srgbClr val="FF0000"/>
                </a:solidFill>
              </a:rPr>
              <a:t>posizione di responsabilità </a:t>
            </a:r>
            <a:r>
              <a:rPr lang="it-IT" sz="2000" dirty="0"/>
              <a:t>rispetto all’avvenire e alle sue </a:t>
            </a:r>
            <a:r>
              <a:rPr lang="it-IT" sz="2000" u="sng" dirty="0">
                <a:solidFill>
                  <a:srgbClr val="FF0000"/>
                </a:solidFill>
              </a:rPr>
              <a:t>azioni proiettate in un futuro imprevedibile</a:t>
            </a:r>
            <a:r>
              <a:rPr lang="it-IT" sz="2000" dirty="0"/>
              <a:t>, influenzato sia dai suoi atti che da quello degli altri.</a:t>
            </a:r>
          </a:p>
          <a:p>
            <a:r>
              <a:rPr lang="it-IT" sz="2000" dirty="0"/>
              <a:t>Inoltre, la relazione educativa, </a:t>
            </a:r>
            <a:r>
              <a:rPr lang="it-IT" sz="2000" b="1" dirty="0">
                <a:solidFill>
                  <a:srgbClr val="002060"/>
                </a:solidFill>
              </a:rPr>
              <a:t>incardinata sull’incontro in un rapporto di cura</a:t>
            </a:r>
            <a:r>
              <a:rPr lang="it-IT" sz="2000" dirty="0"/>
              <a:t>, si realizza in base all’</a:t>
            </a:r>
            <a:r>
              <a:rPr lang="it-IT" sz="2000" b="1" dirty="0">
                <a:solidFill>
                  <a:srgbClr val="FF0000"/>
                </a:solidFill>
              </a:rPr>
              <a:t>intenzionalità educativa, </a:t>
            </a:r>
            <a:r>
              <a:rPr lang="it-IT" sz="2000" b="1" dirty="0"/>
              <a:t>messa a punto con metodologia ed azioni progettuali. intenzionalmente orientate. </a:t>
            </a:r>
          </a:p>
          <a:p>
            <a:r>
              <a:rPr lang="it-IT" sz="2000" b="1" dirty="0"/>
              <a:t>Da questo punto di </a:t>
            </a:r>
            <a:r>
              <a:rPr lang="it-IT" sz="2000" b="1" dirty="0" err="1"/>
              <a:t>vista,anche</a:t>
            </a:r>
            <a:r>
              <a:rPr lang="it-IT" sz="2000" b="1" dirty="0"/>
              <a:t> la pedagogia può essere assunta come un insieme di saperi intenzionali, tra cui quelli che si concretizzano nella relazione educativa. 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0649E02-1445-4C0F-AE68-BC3D2D70CA06}"/>
              </a:ext>
            </a:extLst>
          </p:cNvPr>
          <p:cNvSpPr/>
          <p:nvPr/>
        </p:nvSpPr>
        <p:spPr>
          <a:xfrm>
            <a:off x="182880" y="5105400"/>
            <a:ext cx="4490856" cy="189945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Costruzione dinamica di senso, prodotta e riprodotta dal soggetto e dalle sue interazioni con gli altri e le situazioni </a:t>
            </a:r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9E314FC3-D288-4E2A-8D49-57BD4BB054FA}"/>
              </a:ext>
            </a:extLst>
          </p:cNvPr>
          <p:cNvSpPr/>
          <p:nvPr/>
        </p:nvSpPr>
        <p:spPr>
          <a:xfrm>
            <a:off x="7144726" y="5112326"/>
            <a:ext cx="4986314" cy="1826029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Auto-formazione-costruzione di un sé possibile all’interno di una dimensione relazionale e contestuale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37D2F4C-B096-4795-9CF3-38853D29A5E3}"/>
              </a:ext>
            </a:extLst>
          </p:cNvPr>
          <p:cNvSpPr/>
          <p:nvPr/>
        </p:nvSpPr>
        <p:spPr>
          <a:xfrm>
            <a:off x="4673736" y="5241173"/>
            <a:ext cx="2405149" cy="15683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Rockwell" panose="02060603020205020403" pitchFamily="18" charset="0"/>
              </a:rPr>
              <a:t>Relazione educativa</a:t>
            </a:r>
          </a:p>
        </p:txBody>
      </p:sp>
    </p:spTree>
    <p:extLst>
      <p:ext uri="{BB962C8B-B14F-4D97-AF65-F5344CB8AC3E}">
        <p14:creationId xmlns:p14="http://schemas.microsoft.com/office/powerpoint/2010/main" val="199110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E28AE-FEAA-4088-8676-793456B5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1.1 Con e dopo la decostruzione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A32728-5DD5-4FD4-85AD-359911ED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51" y="2347956"/>
            <a:ext cx="9613861" cy="359931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relazione educativa intesa come </a:t>
            </a:r>
            <a:r>
              <a:rPr lang="it-IT" b="1" dirty="0">
                <a:solidFill>
                  <a:srgbClr val="FFFF00"/>
                </a:solidFill>
              </a:rPr>
              <a:t>PRINCIPIO, DISPOSITIVO </a:t>
            </a:r>
            <a:r>
              <a:rPr lang="it-IT" b="1" dirty="0">
                <a:solidFill>
                  <a:schemeClr val="bg1"/>
                </a:solidFill>
              </a:rPr>
              <a:t>E </a:t>
            </a:r>
            <a:r>
              <a:rPr lang="it-IT" b="1" dirty="0">
                <a:solidFill>
                  <a:srgbClr val="FFFF00"/>
                </a:solidFill>
              </a:rPr>
              <a:t>VISSUTO</a:t>
            </a:r>
            <a:r>
              <a:rPr lang="it-IT" b="1" dirty="0">
                <a:solidFill>
                  <a:schemeClr val="bg1"/>
                </a:solidFill>
              </a:rPr>
              <a:t>, </a:t>
            </a:r>
            <a:r>
              <a:rPr lang="it-IT" dirty="0">
                <a:solidFill>
                  <a:schemeClr val="bg1"/>
                </a:solidFill>
              </a:rPr>
              <a:t>riguarda trasversalmente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L’EDUCAZIONE, L’ISTRUZIONE  E LA FORMAZIONE </a:t>
            </a:r>
            <a:r>
              <a:rPr lang="it-IT" dirty="0">
                <a:solidFill>
                  <a:schemeClr val="bg1"/>
                </a:solidFill>
              </a:rPr>
              <a:t>dei soggetti singolarmente e socialmente intesi.</a:t>
            </a:r>
          </a:p>
          <a:p>
            <a:r>
              <a:rPr lang="it-IT" dirty="0">
                <a:solidFill>
                  <a:schemeClr val="bg1"/>
                </a:solidFill>
              </a:rPr>
              <a:t>Il modo con cui definiamo ed intendiamo la relazione educativa 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oggi</a:t>
            </a:r>
            <a:r>
              <a:rPr lang="it-IT" dirty="0">
                <a:solidFill>
                  <a:schemeClr val="bg1"/>
                </a:solidFill>
              </a:rPr>
              <a:t> tiene conto di passaggi e mutamenti storici, sociali e culturali che si sono succeduti nel tempo.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D55371A-0C57-4DF9-A71B-D0BED31F9E4C}"/>
              </a:ext>
            </a:extLst>
          </p:cNvPr>
          <p:cNvSpPr/>
          <p:nvPr/>
        </p:nvSpPr>
        <p:spPr>
          <a:xfrm>
            <a:off x="680321" y="4752104"/>
            <a:ext cx="2068359" cy="155170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Educazione 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0143D21-39ED-4E7B-B75D-02703487C337}"/>
              </a:ext>
            </a:extLst>
          </p:cNvPr>
          <p:cNvSpPr/>
          <p:nvPr/>
        </p:nvSpPr>
        <p:spPr>
          <a:xfrm>
            <a:off x="2927216" y="5470676"/>
            <a:ext cx="1052946" cy="47659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42CC360F-DE55-4FCB-B9EA-A9E5A7818AAB}"/>
              </a:ext>
            </a:extLst>
          </p:cNvPr>
          <p:cNvSpPr/>
          <p:nvPr/>
        </p:nvSpPr>
        <p:spPr>
          <a:xfrm>
            <a:off x="4108785" y="4552598"/>
            <a:ext cx="1951978" cy="175121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Istruzione 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EDE8DBD0-3EDD-46FB-85D4-21D37B9DB1C5}"/>
              </a:ext>
            </a:extLst>
          </p:cNvPr>
          <p:cNvSpPr/>
          <p:nvPr/>
        </p:nvSpPr>
        <p:spPr>
          <a:xfrm>
            <a:off x="6458867" y="5360771"/>
            <a:ext cx="1197033" cy="543099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D71C4CF-2A3A-43D9-9016-2F7CBA15F0A4}"/>
              </a:ext>
            </a:extLst>
          </p:cNvPr>
          <p:cNvSpPr/>
          <p:nvPr/>
        </p:nvSpPr>
        <p:spPr>
          <a:xfrm>
            <a:off x="7741351" y="4552598"/>
            <a:ext cx="1999335" cy="170133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Formazione </a:t>
            </a:r>
          </a:p>
        </p:txBody>
      </p:sp>
    </p:spTree>
    <p:extLst>
      <p:ext uri="{BB962C8B-B14F-4D97-AF65-F5344CB8AC3E}">
        <p14:creationId xmlns:p14="http://schemas.microsoft.com/office/powerpoint/2010/main" val="302394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382D7B-77BC-476B-8506-FEC25923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1.1 Con e dopo la decostruzione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03813F-E898-4C91-8ABA-6D691D13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particolare, il modo di intendere la relazione educativa è mutata nel corso del </a:t>
            </a:r>
            <a:r>
              <a:rPr lang="it-IT" dirty="0">
                <a:solidFill>
                  <a:srgbClr val="FF0000"/>
                </a:solidFill>
              </a:rPr>
              <a:t>XX secolo</a:t>
            </a:r>
            <a:r>
              <a:rPr lang="it-IT" dirty="0"/>
              <a:t>, con lo sviluppo delle scienze umane tra tutte.</a:t>
            </a:r>
          </a:p>
          <a:p>
            <a:r>
              <a:rPr lang="it-IT" dirty="0"/>
              <a:t>Passaggio tra «</a:t>
            </a:r>
            <a:r>
              <a:rPr lang="it-IT" dirty="0">
                <a:solidFill>
                  <a:srgbClr val="FF0000"/>
                </a:solidFill>
              </a:rPr>
              <a:t>due epoche</a:t>
            </a:r>
            <a:r>
              <a:rPr lang="it-IT" dirty="0"/>
              <a:t>»: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AFE5A67-573B-46C6-BE49-576D62FEE939}"/>
              </a:ext>
            </a:extLst>
          </p:cNvPr>
          <p:cNvSpPr/>
          <p:nvPr/>
        </p:nvSpPr>
        <p:spPr>
          <a:xfrm>
            <a:off x="432260" y="3962400"/>
            <a:ext cx="4616335" cy="242731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A partire dalla «Cultura del Sessantotto»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Autorità VS Libertà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86556A4-288A-4532-9BE4-E1FC253F302A}"/>
              </a:ext>
            </a:extLst>
          </p:cNvPr>
          <p:cNvSpPr/>
          <p:nvPr/>
        </p:nvSpPr>
        <p:spPr>
          <a:xfrm>
            <a:off x="5487251" y="3737956"/>
            <a:ext cx="5881191" cy="287620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</a:t>
            </a:r>
            <a:r>
              <a:rPr lang="it-IT" sz="2000" dirty="0">
                <a:solidFill>
                  <a:srgbClr val="00B050"/>
                </a:solidFill>
              </a:rPr>
              <a:t>Decostruzione</a:t>
            </a:r>
            <a:r>
              <a:rPr lang="it-IT" sz="2000" dirty="0"/>
              <a:t> pratico-teorica della pedagogia</a:t>
            </a:r>
          </a:p>
          <a:p>
            <a:pPr algn="ctr"/>
            <a:r>
              <a:rPr lang="it-IT" sz="2000" dirty="0"/>
              <a:t>-Nuovo modo di affrontare i problemi dell’educazione</a:t>
            </a:r>
          </a:p>
          <a:p>
            <a:pPr algn="ctr"/>
            <a:r>
              <a:rPr lang="it-IT" sz="2000" dirty="0"/>
              <a:t>-Lettura più profonda delle </a:t>
            </a:r>
            <a:r>
              <a:rPr lang="it-IT" sz="2000" dirty="0">
                <a:solidFill>
                  <a:srgbClr val="00B050"/>
                </a:solidFill>
              </a:rPr>
              <a:t>dinamiche</a:t>
            </a:r>
            <a:r>
              <a:rPr lang="it-IT" sz="2000" dirty="0"/>
              <a:t> familiari, scolastiche </a:t>
            </a:r>
          </a:p>
          <a:p>
            <a:pPr algn="ctr"/>
            <a:r>
              <a:rPr lang="it-IT" sz="2000" dirty="0"/>
              <a:t>-Messa a punto di </a:t>
            </a:r>
            <a:r>
              <a:rPr lang="it-IT" sz="2000" dirty="0">
                <a:solidFill>
                  <a:srgbClr val="00B050"/>
                </a:solidFill>
              </a:rPr>
              <a:t>riflessioni pedagogiche «alternative».</a:t>
            </a:r>
          </a:p>
          <a:p>
            <a:pPr algn="ctr"/>
            <a:r>
              <a:rPr lang="it-IT" sz="2000" dirty="0"/>
              <a:t>-</a:t>
            </a:r>
            <a:r>
              <a:rPr lang="it-IT" sz="2000" dirty="0">
                <a:solidFill>
                  <a:srgbClr val="00B050"/>
                </a:solidFill>
              </a:rPr>
              <a:t>Evoluzione epistemologica</a:t>
            </a:r>
            <a:r>
              <a:rPr lang="it-IT" sz="2000" dirty="0"/>
              <a:t>: unità di pratica e teoria, auto-formazione come «traguardo»</a:t>
            </a:r>
          </a:p>
        </p:txBody>
      </p:sp>
    </p:spTree>
    <p:extLst>
      <p:ext uri="{BB962C8B-B14F-4D97-AF65-F5344CB8AC3E}">
        <p14:creationId xmlns:p14="http://schemas.microsoft.com/office/powerpoint/2010/main" val="8600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FE050-EBCD-42C2-A825-71F3CE6F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1.1 Con e dopo la decostruzione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231AD9-EC74-47A2-BBB5-3EFCB2F0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61804"/>
            <a:ext cx="12136582" cy="4838007"/>
          </a:xfrm>
        </p:spPr>
        <p:txBody>
          <a:bodyPr/>
          <a:lstStyle/>
          <a:p>
            <a:endParaRPr lang="it-IT" sz="2000" dirty="0"/>
          </a:p>
          <a:p>
            <a:r>
              <a:rPr lang="it-IT" dirty="0"/>
              <a:t>Viene a delinearsi una sorta di </a:t>
            </a:r>
            <a:r>
              <a:rPr lang="it-IT" dirty="0">
                <a:solidFill>
                  <a:srgbClr val="FFFF00"/>
                </a:solidFill>
              </a:rPr>
              <a:t>«Rivoluzione Copernicana»</a:t>
            </a:r>
            <a:r>
              <a:rPr lang="it-IT" dirty="0"/>
              <a:t>,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/>
              <a:t>che investe molti aspetti della società, e contribuisce a scardinare le istituzioni, insieme con i saperi ed i luoghi in cui essi circolavano;</a:t>
            </a:r>
          </a:p>
          <a:p>
            <a:endParaRPr lang="it-IT" dirty="0"/>
          </a:p>
          <a:p>
            <a:r>
              <a:rPr lang="it-IT" dirty="0"/>
              <a:t>In tale scenario socio-culturale, si inizia a delineare una </a:t>
            </a:r>
            <a:r>
              <a:rPr lang="it-IT" u="sng" dirty="0">
                <a:solidFill>
                  <a:srgbClr val="FF0000"/>
                </a:solidFill>
              </a:rPr>
              <a:t>DECOSTRUZIONE TEORICO-PRATICA della pedagogia</a:t>
            </a:r>
            <a:r>
              <a:rPr lang="it-IT" dirty="0"/>
              <a:t>, ed un nuovo modo di affrontare i problemi dell’educazione, di interpretare l’istituzione scolastica, di leggere più in profondità l’istituzione familiare, di mettere a punto riflessioni pedagogiche «alternative»;</a:t>
            </a:r>
          </a:p>
          <a:p>
            <a:endParaRPr lang="it-IT" dirty="0"/>
          </a:p>
          <a:p>
            <a:r>
              <a:rPr lang="it-IT" dirty="0"/>
              <a:t>Si assiste ad una revisione radicale dei </a:t>
            </a:r>
            <a:r>
              <a:rPr lang="it-IT" dirty="0">
                <a:solidFill>
                  <a:srgbClr val="FF0000"/>
                </a:solidFill>
              </a:rPr>
              <a:t>PROCESSI EDUCATIVI</a:t>
            </a:r>
            <a:r>
              <a:rPr lang="it-IT" dirty="0"/>
              <a:t>, delle </a:t>
            </a:r>
            <a:r>
              <a:rPr lang="it-IT" dirty="0">
                <a:solidFill>
                  <a:srgbClr val="FF0000"/>
                </a:solidFill>
              </a:rPr>
              <a:t>PRATICHE DIDATTICHE </a:t>
            </a:r>
            <a:r>
              <a:rPr lang="it-IT" dirty="0"/>
              <a:t>e della </a:t>
            </a:r>
            <a:r>
              <a:rPr lang="it-IT" dirty="0">
                <a:solidFill>
                  <a:srgbClr val="FF0000"/>
                </a:solidFill>
              </a:rPr>
              <a:t>RIFLESSIONE </a:t>
            </a:r>
            <a:r>
              <a:rPr lang="it-IT" dirty="0"/>
              <a:t>TEORICA intorno alla pedagogia.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62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548A0-3FFD-455A-906C-80A60E54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1.1 Con e dopo la decostruzione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274E31-9100-429D-8F15-12277F269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Vengono ad affermarsi alcuni modelli innovativi, che si orientavano verso principi/valori profondamente diversi rispetto a quelli della società «borghese-capitalistica», che rappresentano degli «exempla antipedagogici» contrapposti al sapere riprodotto fino ad allora dalle istituzioni educative; </a:t>
            </a:r>
          </a:p>
          <a:p>
            <a:r>
              <a:rPr lang="it-IT" dirty="0">
                <a:solidFill>
                  <a:srgbClr val="FF0000"/>
                </a:solidFill>
              </a:rPr>
              <a:t>L’età infantile viene </a:t>
            </a:r>
            <a:r>
              <a:rPr lang="it-IT" dirty="0" err="1">
                <a:solidFill>
                  <a:srgbClr val="FF0000"/>
                </a:solidFill>
              </a:rPr>
              <a:t>ri</a:t>
            </a:r>
            <a:r>
              <a:rPr lang="it-IT" dirty="0">
                <a:solidFill>
                  <a:srgbClr val="FF0000"/>
                </a:solidFill>
              </a:rPr>
              <a:t>-valorizzata</a:t>
            </a:r>
            <a:r>
              <a:rPr lang="it-IT" dirty="0"/>
              <a:t>, ed il focus si sposta sul desiderio di imparare e sull’importanza del piacere insito nella relazione educativa stessa;</a:t>
            </a:r>
          </a:p>
          <a:p>
            <a:r>
              <a:rPr lang="it-IT" dirty="0"/>
              <a:t>Iniziano ad emergere e ad essere valorizzate pratiche pedagogiche </a:t>
            </a:r>
            <a:r>
              <a:rPr lang="it-IT" dirty="0">
                <a:solidFill>
                  <a:srgbClr val="FF0000"/>
                </a:solidFill>
              </a:rPr>
              <a:t>non-direttive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anti-istituzionali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progressiste</a:t>
            </a:r>
            <a:r>
              <a:rPr lang="it-IT" dirty="0"/>
              <a:t>, con cui si delinea un nuovo itinerario teorico-metodologico. </a:t>
            </a:r>
          </a:p>
        </p:txBody>
      </p:sp>
    </p:spTree>
    <p:extLst>
      <p:ext uri="{BB962C8B-B14F-4D97-AF65-F5344CB8AC3E}">
        <p14:creationId xmlns:p14="http://schemas.microsoft.com/office/powerpoint/2010/main" val="280244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5700B-E482-4049-AF06-DDA5C7F3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34" y="708894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1.1 Con e dopo la decostruzione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3BA1D-5A5A-48D6-B0DB-E84476BD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2067098"/>
            <a:ext cx="12053455" cy="4693919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mutamento teorico-metodologico è avvenuto grazie allo sviluppo e al contributo di </a:t>
            </a:r>
            <a:r>
              <a:rPr lang="it-IT" dirty="0">
                <a:solidFill>
                  <a:schemeClr val="bg1"/>
                </a:solidFill>
              </a:rPr>
              <a:t>differenti scienze umane</a:t>
            </a:r>
            <a:r>
              <a:rPr lang="it-IT" dirty="0"/>
              <a:t>, tra le quali: filosofia e filosofia critica, psicologia e psicoanalisi, sociologia dell’educazione, antropologia culturale, pedagogia e didattica; </a:t>
            </a:r>
          </a:p>
          <a:p>
            <a:r>
              <a:rPr lang="it-IT" dirty="0">
                <a:solidFill>
                  <a:srgbClr val="FF0000"/>
                </a:solidFill>
              </a:rPr>
              <a:t>EVOLUZIONE EPISTEMOLOGICA</a:t>
            </a:r>
            <a:r>
              <a:rPr lang="it-IT" dirty="0"/>
              <a:t>: riflessione sul quadro disciplinare generale, rilettura dei mutamenti socio-educativi e familiari, dei processi di inculturazione/apprendimento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Opposizione decisiva nei confronti di ogni </a:t>
            </a:r>
            <a:r>
              <a:rPr lang="it-IT" dirty="0">
                <a:solidFill>
                  <a:srgbClr val="FF0000"/>
                </a:solidFill>
              </a:rPr>
              <a:t>interpretazione oggettiva </a:t>
            </a:r>
            <a:r>
              <a:rPr lang="it-IT" dirty="0"/>
              <a:t>e sistematica della realtà educativa, interrogando nuovi piani di problematicità e </a:t>
            </a:r>
            <a:r>
              <a:rPr lang="it-IT" dirty="0">
                <a:solidFill>
                  <a:srgbClr val="FF0000"/>
                </a:solidFill>
              </a:rPr>
              <a:t>avanzando nuove ipotesi di lettura alternative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3BD49BDE-FB82-47DE-BD18-C0798FD5AF97}"/>
              </a:ext>
            </a:extLst>
          </p:cNvPr>
          <p:cNvSpPr/>
          <p:nvPr/>
        </p:nvSpPr>
        <p:spPr>
          <a:xfrm>
            <a:off x="4699462" y="4543402"/>
            <a:ext cx="1396538" cy="7703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20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DB60B-27EA-42EE-B64A-9FB42CE3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96" y="719977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1.1 Con e dopo la decostruzione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F2039B-5BAE-4ED7-B274-16867539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2022764"/>
            <a:ext cx="11776363" cy="4771505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A partire dalla fase storico-culturale che abbiamo descritto, il modo di intendere la relazione educativa è rinnovato ed in continua ricostruzione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Vengono considerate centrali le dimensioni del </a:t>
            </a:r>
            <a:r>
              <a:rPr lang="it-IT" dirty="0">
                <a:solidFill>
                  <a:srgbClr val="FF0000"/>
                </a:solidFill>
              </a:rPr>
              <a:t>DIALOGO</a:t>
            </a:r>
            <a:r>
              <a:rPr lang="it-IT" dirty="0"/>
              <a:t>, dell’</a:t>
            </a:r>
            <a:r>
              <a:rPr lang="it-IT" dirty="0">
                <a:solidFill>
                  <a:srgbClr val="FF0000"/>
                </a:solidFill>
              </a:rPr>
              <a:t>ASCOLTO</a:t>
            </a:r>
            <a:r>
              <a:rPr lang="it-IT" dirty="0"/>
              <a:t>, del </a:t>
            </a:r>
            <a:r>
              <a:rPr lang="it-IT" dirty="0">
                <a:solidFill>
                  <a:srgbClr val="FF0000"/>
                </a:solidFill>
              </a:rPr>
              <a:t>SOSTEGNO</a:t>
            </a:r>
            <a:r>
              <a:rPr lang="it-IT" dirty="0"/>
              <a:t>, dell’</a:t>
            </a:r>
            <a:r>
              <a:rPr lang="it-IT" dirty="0">
                <a:solidFill>
                  <a:srgbClr val="FF0000"/>
                </a:solidFill>
              </a:rPr>
              <a:t>EMPATIA</a:t>
            </a:r>
            <a:r>
              <a:rPr lang="it-IT" dirty="0"/>
              <a:t>, dello </a:t>
            </a:r>
            <a:r>
              <a:rPr lang="it-IT" dirty="0">
                <a:solidFill>
                  <a:srgbClr val="FF0000"/>
                </a:solidFill>
              </a:rPr>
              <a:t>SVILUPPO dell’AUTONOMIA</a:t>
            </a:r>
            <a:r>
              <a:rPr lang="it-IT" dirty="0"/>
              <a:t>, della </a:t>
            </a:r>
            <a:r>
              <a:rPr lang="it-IT" dirty="0">
                <a:solidFill>
                  <a:srgbClr val="FF0000"/>
                </a:solidFill>
              </a:rPr>
              <a:t>CURA DI SE</a:t>
            </a:r>
            <a:r>
              <a:rPr lang="it-IT" dirty="0"/>
              <a:t>’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«PUNTI FERMI</a:t>
            </a:r>
            <a:r>
              <a:rPr lang="it-IT" dirty="0"/>
              <a:t>»: imprescindibile </a:t>
            </a:r>
            <a:r>
              <a:rPr lang="it-IT" dirty="0">
                <a:solidFill>
                  <a:srgbClr val="00FF00"/>
                </a:solidFill>
              </a:rPr>
              <a:t>unità di teoria e pratica </a:t>
            </a:r>
            <a:r>
              <a:rPr lang="it-IT" dirty="0"/>
              <a:t>per regolare e bilanciare relazione ed intenzionalità educative; necessità di agire nella e per la precarietà (ovvero nella e per la possibilità, nella e per la libertà); l’</a:t>
            </a:r>
            <a:r>
              <a:rPr lang="it-IT" dirty="0">
                <a:solidFill>
                  <a:srgbClr val="00FF00"/>
                </a:solidFill>
              </a:rPr>
              <a:t>autoformazione</a:t>
            </a:r>
            <a:r>
              <a:rPr lang="it-IT" dirty="0"/>
              <a:t> come traguardo per la cura di sé.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DE8D1AA-DFDB-4165-9E4E-6F7F5764600E}"/>
              </a:ext>
            </a:extLst>
          </p:cNvPr>
          <p:cNvSpPr/>
          <p:nvPr/>
        </p:nvSpPr>
        <p:spPr>
          <a:xfrm>
            <a:off x="4921986" y="3211669"/>
            <a:ext cx="620683" cy="6011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31EA3B4D-8065-463A-8DFB-8F82B30F5F4A}"/>
              </a:ext>
            </a:extLst>
          </p:cNvPr>
          <p:cNvSpPr/>
          <p:nvPr/>
        </p:nvSpPr>
        <p:spPr>
          <a:xfrm flipH="1">
            <a:off x="4866565" y="4408516"/>
            <a:ext cx="620685" cy="5931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07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3CBA7-FA9D-4C00-B23B-64CB738C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1.2 La specificità della relazione educativa oggi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71092-B59C-473E-90F6-F132B10B5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La problematicità insita nel definire cosa si intenda per «relazione educativa» e quali siano gli elementi che la compongono risiede nel fatto che essa si colloca nello spazio tra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A1DD8F4-B007-4B16-8C4D-EF3AA84023E2}"/>
              </a:ext>
            </a:extLst>
          </p:cNvPr>
          <p:cNvSpPr/>
          <p:nvPr/>
        </p:nvSpPr>
        <p:spPr>
          <a:xfrm>
            <a:off x="1086197" y="2332327"/>
            <a:ext cx="9613860" cy="13134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COSA INTENDIAMO OGGI PER «</a:t>
            </a:r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RELAZIONE EDUCATIVA</a:t>
            </a:r>
            <a:r>
              <a:rPr lang="it-IT" sz="2800" dirty="0"/>
              <a:t>?»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A1C0EEE6-4B8C-423E-91E8-6EF53A4442B9}"/>
              </a:ext>
            </a:extLst>
          </p:cNvPr>
          <p:cNvSpPr/>
          <p:nvPr/>
        </p:nvSpPr>
        <p:spPr>
          <a:xfrm>
            <a:off x="1512916" y="5329473"/>
            <a:ext cx="3316525" cy="12134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TEORIA</a:t>
            </a: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209E7540-D889-4B5C-BDED-378BAF695DF5}"/>
              </a:ext>
            </a:extLst>
          </p:cNvPr>
          <p:cNvSpPr/>
          <p:nvPr/>
        </p:nvSpPr>
        <p:spPr>
          <a:xfrm>
            <a:off x="5303521" y="5307192"/>
            <a:ext cx="3629890" cy="1257993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PRATICA</a:t>
            </a:r>
          </a:p>
        </p:txBody>
      </p:sp>
    </p:spTree>
    <p:extLst>
      <p:ext uri="{BB962C8B-B14F-4D97-AF65-F5344CB8AC3E}">
        <p14:creationId xmlns:p14="http://schemas.microsoft.com/office/powerpoint/2010/main" val="112552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699E3-C72E-4904-B933-B68C08CF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RELAZIONE EDUCATIVA TRA SCIENZE UMANE E SOCIETA’ DEMOCRATICA AVANZATA</a:t>
            </a:r>
            <a:br>
              <a:rPr lang="it-IT" dirty="0"/>
            </a:br>
            <a:r>
              <a:rPr lang="it-IT" sz="2200" dirty="0">
                <a:solidFill>
                  <a:srgbClr val="FF0000"/>
                </a:solidFill>
              </a:rPr>
              <a:t>1.2 La specificità della relazione educativa oggi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C6F6DE-7E04-4DA6-9437-AF4CCFAA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61556"/>
            <a:ext cx="12275126" cy="3547666"/>
          </a:xfrm>
        </p:spPr>
        <p:txBody>
          <a:bodyPr>
            <a:normAutofit fontScale="55000" lnSpcReduction="20000"/>
          </a:bodyPr>
          <a:lstStyle/>
          <a:p>
            <a:endParaRPr lang="it-IT" sz="3400" dirty="0"/>
          </a:p>
          <a:p>
            <a:r>
              <a:rPr lang="it-IT" sz="3400" dirty="0"/>
              <a:t>La relazione educativa, definita come un rapporto tra un soggetto ed un altro soggetto, è al contempo</a:t>
            </a:r>
            <a:r>
              <a:rPr lang="it-IT" dirty="0"/>
              <a:t>: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3800" dirty="0"/>
              <a:t>In altre parole, possiamo leggere la relazione educativa come</a:t>
            </a:r>
          </a:p>
          <a:p>
            <a:endParaRPr lang="it-IT" sz="3800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F05CBE0-1FD2-4FDB-965F-99938A81D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805430"/>
              </p:ext>
            </p:extLst>
          </p:nvPr>
        </p:nvGraphicFramePr>
        <p:xfrm>
          <a:off x="192115" y="2804160"/>
          <a:ext cx="7993149" cy="184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e 4">
            <a:extLst>
              <a:ext uri="{FF2B5EF4-FFF2-40B4-BE49-F238E27FC236}">
                <a16:creationId xmlns:a16="http://schemas.microsoft.com/office/drawing/2014/main" id="{79FE9613-C6D3-4BC9-8A7B-114F242119DF}"/>
              </a:ext>
            </a:extLst>
          </p:cNvPr>
          <p:cNvSpPr/>
          <p:nvPr/>
        </p:nvSpPr>
        <p:spPr>
          <a:xfrm>
            <a:off x="8377380" y="2712101"/>
            <a:ext cx="2556626" cy="114715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Formazione di sé</a:t>
            </a:r>
          </a:p>
          <a:p>
            <a:pPr algn="ctr"/>
            <a:r>
              <a:rPr lang="it-IT" dirty="0"/>
              <a:t>Indipendenza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0217DF4-504C-4137-B803-3E1029F35BCD}"/>
              </a:ext>
            </a:extLst>
          </p:cNvPr>
          <p:cNvSpPr/>
          <p:nvPr/>
        </p:nvSpPr>
        <p:spPr>
          <a:xfrm>
            <a:off x="8377379" y="3859257"/>
            <a:ext cx="2556627" cy="108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Comunicazione attraverso parole e corpo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6F8D46A-B773-497A-8E64-5BBAD53254D3}"/>
              </a:ext>
            </a:extLst>
          </p:cNvPr>
          <p:cNvSpPr/>
          <p:nvPr/>
        </p:nvSpPr>
        <p:spPr>
          <a:xfrm>
            <a:off x="88670" y="5533964"/>
            <a:ext cx="10158152" cy="953193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L’insieme di quei rapporti che si stabiliscono tra l’educatore e coloro che educa, per dirigersi verso determinati obiettivi educativi</a:t>
            </a:r>
          </a:p>
        </p:txBody>
      </p:sp>
    </p:spTree>
    <p:extLst>
      <p:ext uri="{BB962C8B-B14F-4D97-AF65-F5344CB8AC3E}">
        <p14:creationId xmlns:p14="http://schemas.microsoft.com/office/powerpoint/2010/main" val="227335110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18299</TotalTime>
  <Words>1301</Words>
  <Application>Microsoft Office PowerPoint</Application>
  <PresentationFormat>Widescreen</PresentationFormat>
  <Paragraphs>104</Paragraphs>
  <Slides>13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Rockwell</vt:lpstr>
      <vt:lpstr>Trebuchet MS</vt:lpstr>
      <vt:lpstr>Berlino</vt:lpstr>
      <vt:lpstr> LA RELAZIONE EDUCATIVA</vt:lpstr>
      <vt:lpstr>LA RELAZIONE EDUCATIVA TRA SCIENZE UMANE E SOCIETA’ DEMOCRATICA AVANZATA 1.1 Con e dopo la decostruzione</vt:lpstr>
      <vt:lpstr>LA RELAZIONE EDUCATIVA TRA SCIENZE UMANE E SOCIETA’ DEMOCRATICA AVANZATA 1.1 Con e dopo la decostruzione</vt:lpstr>
      <vt:lpstr>LA RELAZIONE EDUCATIVA TRA SCIENZE UMANE E SOCIETA’ DEMOCRATICA AVANZATA 1.1 Con e dopo la decostruzione</vt:lpstr>
      <vt:lpstr>LA RELAZIONE EDUCATIVA TRA SCIENZE UMANE E SOCIETA’ DEMOCRATICA AVANZATA 1.1 Con e dopo la decostruzione</vt:lpstr>
      <vt:lpstr>LA RELAZIONE EDUCATIVA TRA SCIENZE UMANE E SOCIETA’ DEMOCRATICA AVANZATA 1.1 Con e dopo la decostruzione</vt:lpstr>
      <vt:lpstr>LA RELAZIONE EDUCATIVA TRA SCIENZE UMANE E SOCIETA’ DEMOCRATICA AVANZATA 1.1 Con e dopo la decostruzione</vt:lpstr>
      <vt:lpstr>LA RELAZIONE EDUCATIVA TRA SCIENZE UMANE E SOCIETA’ DEMOCRATICA AVANZATA 1.2 La specificità della relazione educativa oggi</vt:lpstr>
      <vt:lpstr>LA RELAZIONE EDUCATIVA TRA SCIENZE UMANE E SOCIETA’ DEMOCRATICA AVANZATA 1.2 La specificità della relazione educativa oggi</vt:lpstr>
      <vt:lpstr>LA RELAZIONE EDUCATIVA TRA SCIENZE UMANE E SOCIETA’ DEMOCRATICA AVANZATA 1.2 La specificità della relazione educativa oggi</vt:lpstr>
      <vt:lpstr>LA RELAZIONE EDUCATIVA TRA SCIENZE UMANE E SOCIETA’ DEMOCRATICA AVANZATA 1.3 Accompagnare…a farsi sé!</vt:lpstr>
      <vt:lpstr>LA RELAZIONE EDUCATIVA TRA SCIENZE UMANE E SOCIETA’ DEMOCRATICA AVANZATA 1.3 Accompagnare…a farsi sé!</vt:lpstr>
      <vt:lpstr>LA RELAZIONE EDUCATIVA TRA SCIENZE UMANE E SOCIETA’ DEMOCRATICA AVANZATA 1.4 Il ruolo chiave dell’intenzionalità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RELAZIONE EDUCATIVA</dc:title>
  <dc:creator>ada dinacci</dc:creator>
  <cp:lastModifiedBy>ada dinacci</cp:lastModifiedBy>
  <cp:revision>22</cp:revision>
  <dcterms:created xsi:type="dcterms:W3CDTF">2022-02-18T15:45:17Z</dcterms:created>
  <dcterms:modified xsi:type="dcterms:W3CDTF">2022-05-03T16:11:38Z</dcterms:modified>
</cp:coreProperties>
</file>