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4" r:id="rId4"/>
    <p:sldId id="265" r:id="rId5"/>
    <p:sldId id="273" r:id="rId6"/>
    <p:sldId id="275" r:id="rId7"/>
    <p:sldId id="276" r:id="rId8"/>
    <p:sldId id="277" r:id="rId9"/>
    <p:sldId id="285" r:id="rId10"/>
    <p:sldId id="282" r:id="rId11"/>
    <p:sldId id="278" r:id="rId12"/>
    <p:sldId id="281" r:id="rId13"/>
    <p:sldId id="268" r:id="rId14"/>
    <p:sldId id="280" r:id="rId15"/>
    <p:sldId id="283" r:id="rId16"/>
    <p:sldId id="284" r:id="rId17"/>
    <p:sldId id="267"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93" autoAdjust="0"/>
  </p:normalViewPr>
  <p:slideViewPr>
    <p:cSldViewPr>
      <p:cViewPr varScale="1">
        <p:scale>
          <a:sx n="108" d="100"/>
          <a:sy n="108" d="100"/>
        </p:scale>
        <p:origin x="1302"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0FB12C-D38E-4547-A52F-B4797C14B1BB}"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it-IT"/>
        </a:p>
      </dgm:t>
    </dgm:pt>
    <dgm:pt modelId="{ADEB97D9-AFFD-4A5E-8373-C5FCFA34AC20}">
      <dgm:prSet phldrT="[Testo]"/>
      <dgm:spPr/>
      <dgm:t>
        <a:bodyPr/>
        <a:lstStyle/>
        <a:p>
          <a:r>
            <a:rPr lang="it-IT" dirty="0"/>
            <a:t>Cultura, Società e Corpo</a:t>
          </a:r>
        </a:p>
      </dgm:t>
    </dgm:pt>
    <dgm:pt modelId="{6F031804-9888-4C93-875C-3887B7966F74}" type="parTrans" cxnId="{A4C027C7-0099-49BD-941D-4BAFD0241040}">
      <dgm:prSet/>
      <dgm:spPr/>
      <dgm:t>
        <a:bodyPr/>
        <a:lstStyle/>
        <a:p>
          <a:endParaRPr lang="it-IT"/>
        </a:p>
      </dgm:t>
    </dgm:pt>
    <dgm:pt modelId="{65DF7EDD-3F30-484C-BABC-CBCA09FE3826}" type="sibTrans" cxnId="{A4C027C7-0099-49BD-941D-4BAFD0241040}">
      <dgm:prSet/>
      <dgm:spPr/>
      <dgm:t>
        <a:bodyPr/>
        <a:lstStyle/>
        <a:p>
          <a:endParaRPr lang="it-IT"/>
        </a:p>
      </dgm:t>
    </dgm:pt>
    <dgm:pt modelId="{CF55CCBC-B81A-4C21-B3DC-CE237E9BE8C2}">
      <dgm:prSet phldrT="[Testo]"/>
      <dgm:spPr/>
      <dgm:t>
        <a:bodyPr/>
        <a:lstStyle/>
        <a:p>
          <a:r>
            <a:rPr lang="it-IT" dirty="0"/>
            <a:t>Intercultura e Sport</a:t>
          </a:r>
        </a:p>
      </dgm:t>
    </dgm:pt>
    <dgm:pt modelId="{699F3D12-BC6E-4967-831D-A8301CC5BBC4}" type="parTrans" cxnId="{D984A348-AB7D-4CFE-BBCB-83F2E5943462}">
      <dgm:prSet/>
      <dgm:spPr/>
      <dgm:t>
        <a:bodyPr/>
        <a:lstStyle/>
        <a:p>
          <a:endParaRPr lang="it-IT"/>
        </a:p>
      </dgm:t>
    </dgm:pt>
    <dgm:pt modelId="{82ED3D14-3B94-4073-BC80-A29233785F3E}" type="sibTrans" cxnId="{D984A348-AB7D-4CFE-BBCB-83F2E5943462}">
      <dgm:prSet/>
      <dgm:spPr/>
      <dgm:t>
        <a:bodyPr/>
        <a:lstStyle/>
        <a:p>
          <a:endParaRPr lang="it-IT"/>
        </a:p>
      </dgm:t>
    </dgm:pt>
    <dgm:pt modelId="{DAADAD4D-0E52-495E-A181-98FDB7322705}">
      <dgm:prSet phldrT="[Testo]"/>
      <dgm:spPr/>
      <dgm:t>
        <a:bodyPr/>
        <a:lstStyle/>
        <a:p>
          <a:r>
            <a:rPr lang="it-IT" dirty="0"/>
            <a:t>Genere, Corpo, Educazione </a:t>
          </a:r>
        </a:p>
      </dgm:t>
    </dgm:pt>
    <dgm:pt modelId="{0E75B0D3-DB17-486D-B846-5487CA72D74F}" type="parTrans" cxnId="{8693B73F-3E3F-4C1A-BC0E-A35F8C8AF012}">
      <dgm:prSet/>
      <dgm:spPr/>
      <dgm:t>
        <a:bodyPr/>
        <a:lstStyle/>
        <a:p>
          <a:endParaRPr lang="it-IT"/>
        </a:p>
      </dgm:t>
    </dgm:pt>
    <dgm:pt modelId="{84A744A4-2970-4821-B4C5-E5039FBD0AF1}" type="sibTrans" cxnId="{8693B73F-3E3F-4C1A-BC0E-A35F8C8AF012}">
      <dgm:prSet/>
      <dgm:spPr/>
      <dgm:t>
        <a:bodyPr/>
        <a:lstStyle/>
        <a:p>
          <a:endParaRPr lang="it-IT"/>
        </a:p>
      </dgm:t>
    </dgm:pt>
    <dgm:pt modelId="{066BDF18-DC01-46F4-BD25-CAA6E71D8DD1}" type="pres">
      <dgm:prSet presAssocID="{AD0FB12C-D38E-4547-A52F-B4797C14B1BB}" presName="Name0" presStyleCnt="0">
        <dgm:presLayoutVars>
          <dgm:dir/>
          <dgm:resizeHandles val="exact"/>
        </dgm:presLayoutVars>
      </dgm:prSet>
      <dgm:spPr/>
    </dgm:pt>
    <dgm:pt modelId="{2ECDFDC2-2222-4EF7-A4DD-CA6CECA9DAB0}" type="pres">
      <dgm:prSet presAssocID="{ADEB97D9-AFFD-4A5E-8373-C5FCFA34AC20}" presName="Name5" presStyleLbl="vennNode1" presStyleIdx="0" presStyleCnt="3">
        <dgm:presLayoutVars>
          <dgm:bulletEnabled val="1"/>
        </dgm:presLayoutVars>
      </dgm:prSet>
      <dgm:spPr/>
    </dgm:pt>
    <dgm:pt modelId="{9E9B3DDB-A30D-43DB-A26F-FA32C10C8EC1}" type="pres">
      <dgm:prSet presAssocID="{65DF7EDD-3F30-484C-BABC-CBCA09FE3826}" presName="space" presStyleCnt="0"/>
      <dgm:spPr/>
    </dgm:pt>
    <dgm:pt modelId="{436CE5B2-8A06-42F6-A4C6-F249C3B0BBAF}" type="pres">
      <dgm:prSet presAssocID="{CF55CCBC-B81A-4C21-B3DC-CE237E9BE8C2}" presName="Name5" presStyleLbl="vennNode1" presStyleIdx="1" presStyleCnt="3">
        <dgm:presLayoutVars>
          <dgm:bulletEnabled val="1"/>
        </dgm:presLayoutVars>
      </dgm:prSet>
      <dgm:spPr/>
    </dgm:pt>
    <dgm:pt modelId="{066D7ACF-2D76-42F8-BECF-E73DED44C036}" type="pres">
      <dgm:prSet presAssocID="{82ED3D14-3B94-4073-BC80-A29233785F3E}" presName="space" presStyleCnt="0"/>
      <dgm:spPr/>
    </dgm:pt>
    <dgm:pt modelId="{9DE7A231-0DE5-472E-8E85-7635D5CC0C29}" type="pres">
      <dgm:prSet presAssocID="{DAADAD4D-0E52-495E-A181-98FDB7322705}" presName="Name5" presStyleLbl="vennNode1" presStyleIdx="2" presStyleCnt="3">
        <dgm:presLayoutVars>
          <dgm:bulletEnabled val="1"/>
        </dgm:presLayoutVars>
      </dgm:prSet>
      <dgm:spPr/>
    </dgm:pt>
  </dgm:ptLst>
  <dgm:cxnLst>
    <dgm:cxn modelId="{6DC17016-13E8-4B4E-80BF-5D471E641989}" type="presOf" srcId="{CF55CCBC-B81A-4C21-B3DC-CE237E9BE8C2}" destId="{436CE5B2-8A06-42F6-A4C6-F249C3B0BBAF}" srcOrd="0" destOrd="0" presId="urn:microsoft.com/office/officeart/2005/8/layout/venn3"/>
    <dgm:cxn modelId="{6FDE4222-1AD1-48AF-8EC6-6865AB83F9C6}" type="presOf" srcId="{AD0FB12C-D38E-4547-A52F-B4797C14B1BB}" destId="{066BDF18-DC01-46F4-BD25-CAA6E71D8DD1}" srcOrd="0" destOrd="0" presId="urn:microsoft.com/office/officeart/2005/8/layout/venn3"/>
    <dgm:cxn modelId="{8693B73F-3E3F-4C1A-BC0E-A35F8C8AF012}" srcId="{AD0FB12C-D38E-4547-A52F-B4797C14B1BB}" destId="{DAADAD4D-0E52-495E-A181-98FDB7322705}" srcOrd="2" destOrd="0" parTransId="{0E75B0D3-DB17-486D-B846-5487CA72D74F}" sibTransId="{84A744A4-2970-4821-B4C5-E5039FBD0AF1}"/>
    <dgm:cxn modelId="{D984A348-AB7D-4CFE-BBCB-83F2E5943462}" srcId="{AD0FB12C-D38E-4547-A52F-B4797C14B1BB}" destId="{CF55CCBC-B81A-4C21-B3DC-CE237E9BE8C2}" srcOrd="1" destOrd="0" parTransId="{699F3D12-BC6E-4967-831D-A8301CC5BBC4}" sibTransId="{82ED3D14-3B94-4073-BC80-A29233785F3E}"/>
    <dgm:cxn modelId="{A4C027C7-0099-49BD-941D-4BAFD0241040}" srcId="{AD0FB12C-D38E-4547-A52F-B4797C14B1BB}" destId="{ADEB97D9-AFFD-4A5E-8373-C5FCFA34AC20}" srcOrd="0" destOrd="0" parTransId="{6F031804-9888-4C93-875C-3887B7966F74}" sibTransId="{65DF7EDD-3F30-484C-BABC-CBCA09FE3826}"/>
    <dgm:cxn modelId="{124CE4C8-714D-423B-8976-B552DB946C13}" type="presOf" srcId="{DAADAD4D-0E52-495E-A181-98FDB7322705}" destId="{9DE7A231-0DE5-472E-8E85-7635D5CC0C29}" srcOrd="0" destOrd="0" presId="urn:microsoft.com/office/officeart/2005/8/layout/venn3"/>
    <dgm:cxn modelId="{828C9BD8-73E8-479E-AD16-32C106D07FEF}" type="presOf" srcId="{ADEB97D9-AFFD-4A5E-8373-C5FCFA34AC20}" destId="{2ECDFDC2-2222-4EF7-A4DD-CA6CECA9DAB0}" srcOrd="0" destOrd="0" presId="urn:microsoft.com/office/officeart/2005/8/layout/venn3"/>
    <dgm:cxn modelId="{6777C15F-9597-4EED-A440-BA467850EBC3}" type="presParOf" srcId="{066BDF18-DC01-46F4-BD25-CAA6E71D8DD1}" destId="{2ECDFDC2-2222-4EF7-A4DD-CA6CECA9DAB0}" srcOrd="0" destOrd="0" presId="urn:microsoft.com/office/officeart/2005/8/layout/venn3"/>
    <dgm:cxn modelId="{76BC91E3-42C6-47AC-911B-B16F8AFCB7E6}" type="presParOf" srcId="{066BDF18-DC01-46F4-BD25-CAA6E71D8DD1}" destId="{9E9B3DDB-A30D-43DB-A26F-FA32C10C8EC1}" srcOrd="1" destOrd="0" presId="urn:microsoft.com/office/officeart/2005/8/layout/venn3"/>
    <dgm:cxn modelId="{62CCEFF1-C7F8-4BC9-A976-2D963DDA516B}" type="presParOf" srcId="{066BDF18-DC01-46F4-BD25-CAA6E71D8DD1}" destId="{436CE5B2-8A06-42F6-A4C6-F249C3B0BBAF}" srcOrd="2" destOrd="0" presId="urn:microsoft.com/office/officeart/2005/8/layout/venn3"/>
    <dgm:cxn modelId="{9D99136E-66EC-478C-849B-398D3074ED7F}" type="presParOf" srcId="{066BDF18-DC01-46F4-BD25-CAA6E71D8DD1}" destId="{066D7ACF-2D76-42F8-BECF-E73DED44C036}" srcOrd="3" destOrd="0" presId="urn:microsoft.com/office/officeart/2005/8/layout/venn3"/>
    <dgm:cxn modelId="{568D61A0-E02D-4DD0-B852-CD5ED15C3442}" type="presParOf" srcId="{066BDF18-DC01-46F4-BD25-CAA6E71D8DD1}" destId="{9DE7A231-0DE5-472E-8E85-7635D5CC0C29}"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7962D70-43DB-43C9-8989-1FB097064F0B}"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it-IT"/>
        </a:p>
      </dgm:t>
    </dgm:pt>
    <dgm:pt modelId="{6A88CEFE-E350-46D3-89A8-8C5EA8DA3D04}">
      <dgm:prSet phldrT="[Testo]"/>
      <dgm:spPr/>
      <dgm:t>
        <a:bodyPr/>
        <a:lstStyle/>
        <a:p>
          <a:r>
            <a:rPr lang="it-IT" dirty="0"/>
            <a:t>Professionalità in ambito motorio e sportivo</a:t>
          </a:r>
        </a:p>
      </dgm:t>
    </dgm:pt>
    <dgm:pt modelId="{CA62B368-C47A-4075-B807-601CB93017F0}" type="parTrans" cxnId="{ECE6B21C-094F-40E9-9572-DC67A31C409A}">
      <dgm:prSet/>
      <dgm:spPr/>
      <dgm:t>
        <a:bodyPr/>
        <a:lstStyle/>
        <a:p>
          <a:endParaRPr lang="it-IT"/>
        </a:p>
      </dgm:t>
    </dgm:pt>
    <dgm:pt modelId="{D740EA74-4804-4963-84D6-A101F31E0C57}" type="sibTrans" cxnId="{ECE6B21C-094F-40E9-9572-DC67A31C409A}">
      <dgm:prSet/>
      <dgm:spPr/>
      <dgm:t>
        <a:bodyPr/>
        <a:lstStyle/>
        <a:p>
          <a:endParaRPr lang="it-IT"/>
        </a:p>
      </dgm:t>
    </dgm:pt>
    <dgm:pt modelId="{ED17A949-BD7E-4CBD-8D77-E17E588188F0}">
      <dgm:prSet phldrT="[Testo]"/>
      <dgm:spPr/>
      <dgm:t>
        <a:bodyPr/>
        <a:lstStyle/>
        <a:p>
          <a:r>
            <a:rPr lang="it-IT" dirty="0"/>
            <a:t>Didattica delle scienze motorie</a:t>
          </a:r>
        </a:p>
      </dgm:t>
    </dgm:pt>
    <dgm:pt modelId="{15A2673B-5FC8-48D1-9B32-EF91737809E1}" type="parTrans" cxnId="{043423E7-F24A-42B9-BD95-FA2D7E69FA36}">
      <dgm:prSet/>
      <dgm:spPr/>
      <dgm:t>
        <a:bodyPr/>
        <a:lstStyle/>
        <a:p>
          <a:endParaRPr lang="it-IT"/>
        </a:p>
      </dgm:t>
    </dgm:pt>
    <dgm:pt modelId="{D1F24665-CD7D-42A3-8C02-597B62ADB607}" type="sibTrans" cxnId="{043423E7-F24A-42B9-BD95-FA2D7E69FA36}">
      <dgm:prSet/>
      <dgm:spPr/>
      <dgm:t>
        <a:bodyPr/>
        <a:lstStyle/>
        <a:p>
          <a:endParaRPr lang="it-IT"/>
        </a:p>
      </dgm:t>
    </dgm:pt>
    <dgm:pt modelId="{B7D912D1-AEAD-499E-9366-7813DBC3C723}" type="pres">
      <dgm:prSet presAssocID="{97962D70-43DB-43C9-8989-1FB097064F0B}" presName="compositeShape" presStyleCnt="0">
        <dgm:presLayoutVars>
          <dgm:chMax val="2"/>
          <dgm:dir/>
          <dgm:resizeHandles val="exact"/>
        </dgm:presLayoutVars>
      </dgm:prSet>
      <dgm:spPr/>
    </dgm:pt>
    <dgm:pt modelId="{64DBD3C3-494D-447C-B227-D4DD2D8912CC}" type="pres">
      <dgm:prSet presAssocID="{97962D70-43DB-43C9-8989-1FB097064F0B}" presName="ribbon" presStyleLbl="node1" presStyleIdx="0" presStyleCnt="1" custScaleY="129936"/>
      <dgm:spPr/>
    </dgm:pt>
    <dgm:pt modelId="{ECCC0139-3434-42D8-990F-38965D34EAE6}" type="pres">
      <dgm:prSet presAssocID="{97962D70-43DB-43C9-8989-1FB097064F0B}" presName="leftArrowText" presStyleLbl="node1" presStyleIdx="0" presStyleCnt="1">
        <dgm:presLayoutVars>
          <dgm:chMax val="0"/>
          <dgm:bulletEnabled val="1"/>
        </dgm:presLayoutVars>
      </dgm:prSet>
      <dgm:spPr/>
    </dgm:pt>
    <dgm:pt modelId="{8606B555-5811-49FB-A406-3433E2F24C59}" type="pres">
      <dgm:prSet presAssocID="{97962D70-43DB-43C9-8989-1FB097064F0B}" presName="rightArrowText" presStyleLbl="node1" presStyleIdx="0" presStyleCnt="1">
        <dgm:presLayoutVars>
          <dgm:chMax val="0"/>
          <dgm:bulletEnabled val="1"/>
        </dgm:presLayoutVars>
      </dgm:prSet>
      <dgm:spPr/>
    </dgm:pt>
  </dgm:ptLst>
  <dgm:cxnLst>
    <dgm:cxn modelId="{ECE6B21C-094F-40E9-9572-DC67A31C409A}" srcId="{97962D70-43DB-43C9-8989-1FB097064F0B}" destId="{6A88CEFE-E350-46D3-89A8-8C5EA8DA3D04}" srcOrd="0" destOrd="0" parTransId="{CA62B368-C47A-4075-B807-601CB93017F0}" sibTransId="{D740EA74-4804-4963-84D6-A101F31E0C57}"/>
    <dgm:cxn modelId="{BE2AF448-7F9A-46F8-82EB-E75418321386}" type="presOf" srcId="{97962D70-43DB-43C9-8989-1FB097064F0B}" destId="{B7D912D1-AEAD-499E-9366-7813DBC3C723}" srcOrd="0" destOrd="0" presId="urn:microsoft.com/office/officeart/2005/8/layout/arrow6"/>
    <dgm:cxn modelId="{692EBFA0-751F-4F47-A83B-4CD6D95BF7BB}" type="presOf" srcId="{6A88CEFE-E350-46D3-89A8-8C5EA8DA3D04}" destId="{ECCC0139-3434-42D8-990F-38965D34EAE6}" srcOrd="0" destOrd="0" presId="urn:microsoft.com/office/officeart/2005/8/layout/arrow6"/>
    <dgm:cxn modelId="{043423E7-F24A-42B9-BD95-FA2D7E69FA36}" srcId="{97962D70-43DB-43C9-8989-1FB097064F0B}" destId="{ED17A949-BD7E-4CBD-8D77-E17E588188F0}" srcOrd="1" destOrd="0" parTransId="{15A2673B-5FC8-48D1-9B32-EF91737809E1}" sibTransId="{D1F24665-CD7D-42A3-8C02-597B62ADB607}"/>
    <dgm:cxn modelId="{178710FF-EFF0-4B5E-8D54-51AC6DAACD68}" type="presOf" srcId="{ED17A949-BD7E-4CBD-8D77-E17E588188F0}" destId="{8606B555-5811-49FB-A406-3433E2F24C59}" srcOrd="0" destOrd="0" presId="urn:microsoft.com/office/officeart/2005/8/layout/arrow6"/>
    <dgm:cxn modelId="{38D7BD5A-EB35-44ED-B378-7D8D34DE1026}" type="presParOf" srcId="{B7D912D1-AEAD-499E-9366-7813DBC3C723}" destId="{64DBD3C3-494D-447C-B227-D4DD2D8912CC}" srcOrd="0" destOrd="0" presId="urn:microsoft.com/office/officeart/2005/8/layout/arrow6"/>
    <dgm:cxn modelId="{5206654B-1C92-4506-B02F-BED6BFF9253E}" type="presParOf" srcId="{B7D912D1-AEAD-499E-9366-7813DBC3C723}" destId="{ECCC0139-3434-42D8-990F-38965D34EAE6}" srcOrd="1" destOrd="0" presId="urn:microsoft.com/office/officeart/2005/8/layout/arrow6"/>
    <dgm:cxn modelId="{003D282C-2473-43CE-90E3-F1FC565FBFA8}" type="presParOf" srcId="{B7D912D1-AEAD-499E-9366-7813DBC3C723}" destId="{8606B555-5811-49FB-A406-3433E2F24C59}"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F41CA6-4B68-44C1-9EBC-13A28433AC7F}" type="doc">
      <dgm:prSet loTypeId="urn:microsoft.com/office/officeart/2005/8/layout/venn1" loCatId="relationship" qsTypeId="urn:microsoft.com/office/officeart/2005/8/quickstyle/simple1" qsCatId="simple" csTypeId="urn:microsoft.com/office/officeart/2005/8/colors/accent1_2" csCatId="accent1" phldr="1"/>
      <dgm:spPr/>
    </dgm:pt>
    <dgm:pt modelId="{D18588AE-3D73-457F-926C-21CFC1A65B97}">
      <dgm:prSet phldrT="[Testo]" custT="1"/>
      <dgm:spPr/>
      <dgm:t>
        <a:bodyPr/>
        <a:lstStyle/>
        <a:p>
          <a:r>
            <a:rPr lang="it-IT" sz="2400" dirty="0">
              <a:effectLst>
                <a:outerShdw blurRad="38100" dist="38100" dir="2700000" algn="tl">
                  <a:srgbClr val="000000">
                    <a:alpha val="43137"/>
                  </a:srgbClr>
                </a:outerShdw>
              </a:effectLst>
            </a:rPr>
            <a:t>Scienze Motorie</a:t>
          </a:r>
        </a:p>
      </dgm:t>
    </dgm:pt>
    <dgm:pt modelId="{3D5CA669-1FAF-473F-8308-EC135A104B19}" type="parTrans" cxnId="{F73C8425-55C6-4D43-98B7-D0DFB404FF21}">
      <dgm:prSet/>
      <dgm:spPr/>
      <dgm:t>
        <a:bodyPr/>
        <a:lstStyle/>
        <a:p>
          <a:endParaRPr lang="it-IT"/>
        </a:p>
      </dgm:t>
    </dgm:pt>
    <dgm:pt modelId="{DD0107E1-004C-4306-A07F-0BB55313443D}" type="sibTrans" cxnId="{F73C8425-55C6-4D43-98B7-D0DFB404FF21}">
      <dgm:prSet/>
      <dgm:spPr/>
      <dgm:t>
        <a:bodyPr/>
        <a:lstStyle/>
        <a:p>
          <a:endParaRPr lang="it-IT"/>
        </a:p>
      </dgm:t>
    </dgm:pt>
    <dgm:pt modelId="{EBE5A9EC-3176-4959-A7B4-E5F747F93F19}">
      <dgm:prSet phldrT="[Testo]" custT="1"/>
      <dgm:spPr/>
      <dgm:t>
        <a:bodyPr/>
        <a:lstStyle/>
        <a:p>
          <a:pPr algn="ctr"/>
          <a:r>
            <a:rPr lang="it-IT" sz="2000" dirty="0">
              <a:effectLst>
                <a:outerShdw blurRad="38100" dist="38100" dir="2700000" algn="tl">
                  <a:srgbClr val="000000">
                    <a:alpha val="43137"/>
                  </a:srgbClr>
                </a:outerShdw>
              </a:effectLst>
            </a:rPr>
            <a:t>Pedagogia dello    Sport</a:t>
          </a:r>
        </a:p>
      </dgm:t>
    </dgm:pt>
    <dgm:pt modelId="{EBBA1EE8-240D-483D-B13B-B37726393684}" type="parTrans" cxnId="{B8CDA3F5-9FF5-4C2A-8978-08726C6EEB9F}">
      <dgm:prSet/>
      <dgm:spPr/>
      <dgm:t>
        <a:bodyPr/>
        <a:lstStyle/>
        <a:p>
          <a:endParaRPr lang="it-IT"/>
        </a:p>
      </dgm:t>
    </dgm:pt>
    <dgm:pt modelId="{3E59F3B8-04EC-4020-A58B-012CE3BBB1FE}" type="sibTrans" cxnId="{B8CDA3F5-9FF5-4C2A-8978-08726C6EEB9F}">
      <dgm:prSet/>
      <dgm:spPr/>
      <dgm:t>
        <a:bodyPr/>
        <a:lstStyle/>
        <a:p>
          <a:endParaRPr lang="it-IT"/>
        </a:p>
      </dgm:t>
    </dgm:pt>
    <dgm:pt modelId="{0F9B6314-43C1-4807-9CC4-439319DEDEF4}">
      <dgm:prSet phldrT="[Testo]" custT="1"/>
      <dgm:spPr/>
      <dgm:t>
        <a:bodyPr/>
        <a:lstStyle/>
        <a:p>
          <a:r>
            <a:rPr lang="it-IT" sz="2000" dirty="0">
              <a:effectLst>
                <a:outerShdw blurRad="38100" dist="38100" dir="2700000" algn="tl">
                  <a:srgbClr val="000000">
                    <a:alpha val="43137"/>
                  </a:srgbClr>
                </a:outerShdw>
              </a:effectLst>
            </a:rPr>
            <a:t>Pedagogia del     Corpo  </a:t>
          </a:r>
        </a:p>
      </dgm:t>
    </dgm:pt>
    <dgm:pt modelId="{E1E7A007-1B04-4723-AEB4-F120A8FFE0BF}" type="parTrans" cxnId="{CF76AC4D-60DD-4399-BB63-88F7E850BF53}">
      <dgm:prSet/>
      <dgm:spPr/>
      <dgm:t>
        <a:bodyPr/>
        <a:lstStyle/>
        <a:p>
          <a:endParaRPr lang="it-IT"/>
        </a:p>
      </dgm:t>
    </dgm:pt>
    <dgm:pt modelId="{0865C4E2-F80B-4F39-BAE5-52C518887157}" type="sibTrans" cxnId="{CF76AC4D-60DD-4399-BB63-88F7E850BF53}">
      <dgm:prSet/>
      <dgm:spPr/>
      <dgm:t>
        <a:bodyPr/>
        <a:lstStyle/>
        <a:p>
          <a:endParaRPr lang="it-IT"/>
        </a:p>
      </dgm:t>
    </dgm:pt>
    <dgm:pt modelId="{A9E2ECF1-AE90-4EB6-A126-010ACD63AF30}" type="pres">
      <dgm:prSet presAssocID="{13F41CA6-4B68-44C1-9EBC-13A28433AC7F}" presName="compositeShape" presStyleCnt="0">
        <dgm:presLayoutVars>
          <dgm:chMax val="7"/>
          <dgm:dir/>
          <dgm:resizeHandles val="exact"/>
        </dgm:presLayoutVars>
      </dgm:prSet>
      <dgm:spPr/>
    </dgm:pt>
    <dgm:pt modelId="{50955B84-CEA3-4018-AF8A-73FF3F9946C7}" type="pres">
      <dgm:prSet presAssocID="{D18588AE-3D73-457F-926C-21CFC1A65B97}" presName="circ1" presStyleLbl="vennNode1" presStyleIdx="0" presStyleCnt="3"/>
      <dgm:spPr/>
    </dgm:pt>
    <dgm:pt modelId="{98F75F97-F047-43C3-8A7E-A4D59566A6A2}" type="pres">
      <dgm:prSet presAssocID="{D18588AE-3D73-457F-926C-21CFC1A65B97}" presName="circ1Tx" presStyleLbl="revTx" presStyleIdx="0" presStyleCnt="0">
        <dgm:presLayoutVars>
          <dgm:chMax val="0"/>
          <dgm:chPref val="0"/>
          <dgm:bulletEnabled val="1"/>
        </dgm:presLayoutVars>
      </dgm:prSet>
      <dgm:spPr/>
    </dgm:pt>
    <dgm:pt modelId="{F9DEF52B-CD2E-4C42-93D5-2C15F9BB0454}" type="pres">
      <dgm:prSet presAssocID="{EBE5A9EC-3176-4959-A7B4-E5F747F93F19}" presName="circ2" presStyleLbl="vennNode1" presStyleIdx="1" presStyleCnt="3" custLinFactNeighborX="24759" custLinFactNeighborY="385"/>
      <dgm:spPr/>
    </dgm:pt>
    <dgm:pt modelId="{EE8FFC3A-3CE9-4454-9BAB-DE5827FB5D1D}" type="pres">
      <dgm:prSet presAssocID="{EBE5A9EC-3176-4959-A7B4-E5F747F93F19}" presName="circ2Tx" presStyleLbl="revTx" presStyleIdx="0" presStyleCnt="0">
        <dgm:presLayoutVars>
          <dgm:chMax val="0"/>
          <dgm:chPref val="0"/>
          <dgm:bulletEnabled val="1"/>
        </dgm:presLayoutVars>
      </dgm:prSet>
      <dgm:spPr/>
    </dgm:pt>
    <dgm:pt modelId="{F638034E-E311-44F8-ACB5-FA8D0B660FE9}" type="pres">
      <dgm:prSet presAssocID="{0F9B6314-43C1-4807-9CC4-439319DEDEF4}" presName="circ3" presStyleLbl="vennNode1" presStyleIdx="2" presStyleCnt="3" custLinFactNeighborX="-24151" custLinFactNeighborY="385"/>
      <dgm:spPr/>
    </dgm:pt>
    <dgm:pt modelId="{25D47C3D-E24C-402C-9780-6D6EAE220429}" type="pres">
      <dgm:prSet presAssocID="{0F9B6314-43C1-4807-9CC4-439319DEDEF4}" presName="circ3Tx" presStyleLbl="revTx" presStyleIdx="0" presStyleCnt="0">
        <dgm:presLayoutVars>
          <dgm:chMax val="0"/>
          <dgm:chPref val="0"/>
          <dgm:bulletEnabled val="1"/>
        </dgm:presLayoutVars>
      </dgm:prSet>
      <dgm:spPr/>
    </dgm:pt>
  </dgm:ptLst>
  <dgm:cxnLst>
    <dgm:cxn modelId="{F73C8425-55C6-4D43-98B7-D0DFB404FF21}" srcId="{13F41CA6-4B68-44C1-9EBC-13A28433AC7F}" destId="{D18588AE-3D73-457F-926C-21CFC1A65B97}" srcOrd="0" destOrd="0" parTransId="{3D5CA669-1FAF-473F-8308-EC135A104B19}" sibTransId="{DD0107E1-004C-4306-A07F-0BB55313443D}"/>
    <dgm:cxn modelId="{27700328-9E58-47B7-A69D-5733F39CE491}" type="presOf" srcId="{0F9B6314-43C1-4807-9CC4-439319DEDEF4}" destId="{F638034E-E311-44F8-ACB5-FA8D0B660FE9}" srcOrd="0" destOrd="0" presId="urn:microsoft.com/office/officeart/2005/8/layout/venn1"/>
    <dgm:cxn modelId="{09F2AD28-52FF-4394-946E-9E67CC2EE565}" type="presOf" srcId="{0F9B6314-43C1-4807-9CC4-439319DEDEF4}" destId="{25D47C3D-E24C-402C-9780-6D6EAE220429}" srcOrd="1" destOrd="0" presId="urn:microsoft.com/office/officeart/2005/8/layout/venn1"/>
    <dgm:cxn modelId="{3DDC312A-A94C-4E08-B493-312B2BA4B542}" type="presOf" srcId="{D18588AE-3D73-457F-926C-21CFC1A65B97}" destId="{50955B84-CEA3-4018-AF8A-73FF3F9946C7}" srcOrd="0" destOrd="0" presId="urn:microsoft.com/office/officeart/2005/8/layout/venn1"/>
    <dgm:cxn modelId="{A2D60339-C4E7-4B74-AA80-7556859C04EB}" type="presOf" srcId="{EBE5A9EC-3176-4959-A7B4-E5F747F93F19}" destId="{F9DEF52B-CD2E-4C42-93D5-2C15F9BB0454}" srcOrd="0" destOrd="0" presId="urn:microsoft.com/office/officeart/2005/8/layout/venn1"/>
    <dgm:cxn modelId="{B9679C47-BF0F-4FB2-9F0E-33096FE234F4}" type="presOf" srcId="{D18588AE-3D73-457F-926C-21CFC1A65B97}" destId="{98F75F97-F047-43C3-8A7E-A4D59566A6A2}" srcOrd="1" destOrd="0" presId="urn:microsoft.com/office/officeart/2005/8/layout/venn1"/>
    <dgm:cxn modelId="{CF76AC4D-60DD-4399-BB63-88F7E850BF53}" srcId="{13F41CA6-4B68-44C1-9EBC-13A28433AC7F}" destId="{0F9B6314-43C1-4807-9CC4-439319DEDEF4}" srcOrd="2" destOrd="0" parTransId="{E1E7A007-1B04-4723-AEB4-F120A8FFE0BF}" sibTransId="{0865C4E2-F80B-4F39-BAE5-52C518887157}"/>
    <dgm:cxn modelId="{794B0283-BCBF-4299-B807-AD62360E34D3}" type="presOf" srcId="{EBE5A9EC-3176-4959-A7B4-E5F747F93F19}" destId="{EE8FFC3A-3CE9-4454-9BAB-DE5827FB5D1D}" srcOrd="1" destOrd="0" presId="urn:microsoft.com/office/officeart/2005/8/layout/venn1"/>
    <dgm:cxn modelId="{722A4FF2-C139-44E2-BCCF-DACF2F46FBFD}" type="presOf" srcId="{13F41CA6-4B68-44C1-9EBC-13A28433AC7F}" destId="{A9E2ECF1-AE90-4EB6-A126-010ACD63AF30}" srcOrd="0" destOrd="0" presId="urn:microsoft.com/office/officeart/2005/8/layout/venn1"/>
    <dgm:cxn modelId="{B8CDA3F5-9FF5-4C2A-8978-08726C6EEB9F}" srcId="{13F41CA6-4B68-44C1-9EBC-13A28433AC7F}" destId="{EBE5A9EC-3176-4959-A7B4-E5F747F93F19}" srcOrd="1" destOrd="0" parTransId="{EBBA1EE8-240D-483D-B13B-B37726393684}" sibTransId="{3E59F3B8-04EC-4020-A58B-012CE3BBB1FE}"/>
    <dgm:cxn modelId="{7DB73073-BCFD-4F96-AFA0-1CB40DB59C9E}" type="presParOf" srcId="{A9E2ECF1-AE90-4EB6-A126-010ACD63AF30}" destId="{50955B84-CEA3-4018-AF8A-73FF3F9946C7}" srcOrd="0" destOrd="0" presId="urn:microsoft.com/office/officeart/2005/8/layout/venn1"/>
    <dgm:cxn modelId="{7C5EEE87-A8F6-4713-9610-4E7760F883FC}" type="presParOf" srcId="{A9E2ECF1-AE90-4EB6-A126-010ACD63AF30}" destId="{98F75F97-F047-43C3-8A7E-A4D59566A6A2}" srcOrd="1" destOrd="0" presId="urn:microsoft.com/office/officeart/2005/8/layout/venn1"/>
    <dgm:cxn modelId="{42623E26-3209-4449-A520-1D426194BB0E}" type="presParOf" srcId="{A9E2ECF1-AE90-4EB6-A126-010ACD63AF30}" destId="{F9DEF52B-CD2E-4C42-93D5-2C15F9BB0454}" srcOrd="2" destOrd="0" presId="urn:microsoft.com/office/officeart/2005/8/layout/venn1"/>
    <dgm:cxn modelId="{3C6EB30E-4951-4A55-BD23-9C0862FC7F9F}" type="presParOf" srcId="{A9E2ECF1-AE90-4EB6-A126-010ACD63AF30}" destId="{EE8FFC3A-3CE9-4454-9BAB-DE5827FB5D1D}" srcOrd="3" destOrd="0" presId="urn:microsoft.com/office/officeart/2005/8/layout/venn1"/>
    <dgm:cxn modelId="{A564C116-109F-4D31-87B9-60F577BFA707}" type="presParOf" srcId="{A9E2ECF1-AE90-4EB6-A126-010ACD63AF30}" destId="{F638034E-E311-44F8-ACB5-FA8D0B660FE9}" srcOrd="4" destOrd="0" presId="urn:microsoft.com/office/officeart/2005/8/layout/venn1"/>
    <dgm:cxn modelId="{EF939D18-0692-457C-A365-8BC68636E439}" type="presParOf" srcId="{A9E2ECF1-AE90-4EB6-A126-010ACD63AF30}" destId="{25D47C3D-E24C-402C-9780-6D6EAE220429}"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D6651C-D780-44BA-8390-3B019946544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19D135F4-5869-4C29-8C14-8542014A594D}">
      <dgm:prSet phldrT="[Testo]" custT="1"/>
      <dgm:spPr/>
      <dgm:t>
        <a:bodyPr/>
        <a:lstStyle/>
        <a:p>
          <a:pPr algn="just"/>
          <a:r>
            <a:rPr lang="it-IT" sz="1400" dirty="0">
              <a:effectLst>
                <a:outerShdw blurRad="38100" dist="38100" dir="2700000" algn="tl">
                  <a:srgbClr val="000000">
                    <a:alpha val="43137"/>
                  </a:srgbClr>
                </a:outerShdw>
              </a:effectLst>
            </a:rPr>
            <a:t>L’espressione </a:t>
          </a:r>
          <a:r>
            <a:rPr lang="it-IT" sz="1400" i="1" dirty="0">
              <a:effectLst>
                <a:outerShdw blurRad="38100" dist="38100" dir="2700000" algn="tl">
                  <a:srgbClr val="000000">
                    <a:alpha val="43137"/>
                  </a:srgbClr>
                </a:outerShdw>
              </a:effectLst>
            </a:rPr>
            <a:t>Scienze Motorie </a:t>
          </a:r>
          <a:r>
            <a:rPr lang="it-IT" sz="1400" dirty="0">
              <a:effectLst>
                <a:outerShdw blurRad="38100" dist="38100" dir="2700000" algn="tl">
                  <a:srgbClr val="000000">
                    <a:alpha val="43137"/>
                  </a:srgbClr>
                </a:outerShdw>
              </a:effectLst>
            </a:rPr>
            <a:t>racchiude tutte quelle scienze che offrono un contributo interpretativo e pratico per la realizzazione di azioni inerenti alla dimensione corporea, quale spazio privilegiato di espressione dell’identità personale</a:t>
          </a:r>
          <a:endParaRPr lang="it-IT" sz="1600" dirty="0">
            <a:effectLst>
              <a:outerShdw blurRad="38100" dist="38100" dir="2700000" algn="tl">
                <a:srgbClr val="000000">
                  <a:alpha val="43137"/>
                </a:srgbClr>
              </a:outerShdw>
            </a:effectLst>
          </a:endParaRPr>
        </a:p>
      </dgm:t>
    </dgm:pt>
    <dgm:pt modelId="{A9059758-992B-4B57-8CD7-7E5B2999205A}" type="parTrans" cxnId="{7DB2C79B-8384-4D19-8DF4-3393DD975188}">
      <dgm:prSet/>
      <dgm:spPr/>
      <dgm:t>
        <a:bodyPr/>
        <a:lstStyle/>
        <a:p>
          <a:endParaRPr lang="it-IT"/>
        </a:p>
      </dgm:t>
    </dgm:pt>
    <dgm:pt modelId="{45D001AF-CF6C-4255-8B8E-CFBC9673A423}" type="sibTrans" cxnId="{7DB2C79B-8384-4D19-8DF4-3393DD975188}">
      <dgm:prSet/>
      <dgm:spPr/>
      <dgm:t>
        <a:bodyPr/>
        <a:lstStyle/>
        <a:p>
          <a:endParaRPr lang="it-IT"/>
        </a:p>
      </dgm:t>
    </dgm:pt>
    <dgm:pt modelId="{F7E2AA4F-CAE1-40CD-9E96-A6663496CF27}">
      <dgm:prSet phldrT="[Testo]" custT="1"/>
      <dgm:spPr/>
      <dgm:t>
        <a:bodyPr/>
        <a:lstStyle/>
        <a:p>
          <a:r>
            <a:rPr lang="it-IT" sz="1400" dirty="0">
              <a:effectLst>
                <a:outerShdw blurRad="38100" dist="38100" dir="2700000" algn="tl">
                  <a:srgbClr val="000000">
                    <a:alpha val="43137"/>
                  </a:srgbClr>
                </a:outerShdw>
              </a:effectLst>
            </a:rPr>
            <a:t>La pedagogia del corpo trasferisce nei vari ambiti formativi, elaborandoli in funzione delle età e dei contesti, principi che stanno alla base dell’educazione corporea nelle sue diverse forme</a:t>
          </a:r>
        </a:p>
      </dgm:t>
    </dgm:pt>
    <dgm:pt modelId="{9CFEB2DA-C523-422F-A511-295F1DFDC201}" type="parTrans" cxnId="{9AB8BF0A-81C9-42F8-826C-7DE0F59F7E51}">
      <dgm:prSet/>
      <dgm:spPr/>
      <dgm:t>
        <a:bodyPr/>
        <a:lstStyle/>
        <a:p>
          <a:endParaRPr lang="it-IT"/>
        </a:p>
      </dgm:t>
    </dgm:pt>
    <dgm:pt modelId="{74B1682A-86D7-42CD-99A4-50A6E8D28933}" type="sibTrans" cxnId="{9AB8BF0A-81C9-42F8-826C-7DE0F59F7E51}">
      <dgm:prSet/>
      <dgm:spPr/>
      <dgm:t>
        <a:bodyPr/>
        <a:lstStyle/>
        <a:p>
          <a:endParaRPr lang="it-IT"/>
        </a:p>
      </dgm:t>
    </dgm:pt>
    <dgm:pt modelId="{54A042DF-B089-4F67-95AE-D9DA89911157}">
      <dgm:prSet phldrT="[Testo]" custT="1"/>
      <dgm:spPr/>
      <dgm:t>
        <a:bodyPr/>
        <a:lstStyle/>
        <a:p>
          <a:r>
            <a:rPr lang="it-IT" sz="1400" dirty="0">
              <a:effectLst>
                <a:outerShdw blurRad="38100" dist="38100" dir="2700000" algn="tl">
                  <a:srgbClr val="000000">
                    <a:alpha val="43137"/>
                  </a:srgbClr>
                </a:outerShdw>
              </a:effectLst>
            </a:rPr>
            <a:t>La pedagogia dello sport si interroga sul </a:t>
          </a:r>
          <a:r>
            <a:rPr lang="it-IT" sz="1400" i="1" dirty="0">
              <a:effectLst>
                <a:outerShdw blurRad="38100" dist="38100" dir="2700000" algn="tl">
                  <a:srgbClr val="000000">
                    <a:alpha val="43137"/>
                  </a:srgbClr>
                </a:outerShdw>
              </a:effectLst>
            </a:rPr>
            <a:t>che cosa</a:t>
          </a:r>
          <a:r>
            <a:rPr lang="it-IT" sz="1400" dirty="0">
              <a:effectLst>
                <a:outerShdw blurRad="38100" dist="38100" dir="2700000" algn="tl">
                  <a:srgbClr val="000000">
                    <a:alpha val="43137"/>
                  </a:srgbClr>
                </a:outerShdw>
              </a:effectLst>
            </a:rPr>
            <a:t>, sul </a:t>
          </a:r>
          <a:r>
            <a:rPr lang="it-IT" sz="1400" i="1" dirty="0">
              <a:effectLst>
                <a:outerShdw blurRad="38100" dist="38100" dir="2700000" algn="tl">
                  <a:srgbClr val="000000">
                    <a:alpha val="43137"/>
                  </a:srgbClr>
                </a:outerShdw>
              </a:effectLst>
            </a:rPr>
            <a:t>perché</a:t>
          </a:r>
          <a:r>
            <a:rPr lang="it-IT" sz="1400" dirty="0">
              <a:effectLst>
                <a:outerShdw blurRad="38100" dist="38100" dir="2700000" algn="tl">
                  <a:srgbClr val="000000">
                    <a:alpha val="43137"/>
                  </a:srgbClr>
                </a:outerShdw>
              </a:effectLst>
            </a:rPr>
            <a:t> e </a:t>
          </a:r>
          <a:r>
            <a:rPr lang="it-IT" sz="1400" i="1" dirty="0">
              <a:effectLst>
                <a:outerShdw blurRad="38100" dist="38100" dir="2700000" algn="tl">
                  <a:srgbClr val="000000">
                    <a:alpha val="43137"/>
                  </a:srgbClr>
                </a:outerShdw>
              </a:effectLst>
            </a:rPr>
            <a:t>per quale motivo </a:t>
          </a:r>
          <a:r>
            <a:rPr lang="it-IT" sz="1400" dirty="0">
              <a:effectLst>
                <a:outerShdw blurRad="38100" dist="38100" dir="2700000" algn="tl">
                  <a:srgbClr val="000000">
                    <a:alpha val="43137"/>
                  </a:srgbClr>
                </a:outerShdw>
              </a:effectLst>
            </a:rPr>
            <a:t>lo sport esiste nella società complessa, e sul </a:t>
          </a:r>
          <a:r>
            <a:rPr lang="it-IT" sz="1400" i="1" dirty="0">
              <a:effectLst>
                <a:outerShdw blurRad="38100" dist="38100" dir="2700000" algn="tl">
                  <a:srgbClr val="000000">
                    <a:alpha val="43137"/>
                  </a:srgbClr>
                </a:outerShdw>
              </a:effectLst>
            </a:rPr>
            <a:t>come</a:t>
          </a:r>
          <a:r>
            <a:rPr lang="it-IT" sz="1400" dirty="0">
              <a:effectLst>
                <a:outerShdw blurRad="38100" dist="38100" dir="2700000" algn="tl">
                  <a:srgbClr val="000000">
                    <a:alpha val="43137"/>
                  </a:srgbClr>
                </a:outerShdw>
              </a:effectLst>
            </a:rPr>
            <a:t> possa essere utilizzato per sviluppare valori utili alla convivenza democratica </a:t>
          </a:r>
        </a:p>
      </dgm:t>
    </dgm:pt>
    <dgm:pt modelId="{64EE748A-DD5C-46B2-A54D-7BDA24965173}" type="parTrans" cxnId="{39E3DB44-2063-4FB8-AE1E-513DBE1786B9}">
      <dgm:prSet/>
      <dgm:spPr/>
      <dgm:t>
        <a:bodyPr/>
        <a:lstStyle/>
        <a:p>
          <a:endParaRPr lang="it-IT"/>
        </a:p>
      </dgm:t>
    </dgm:pt>
    <dgm:pt modelId="{7761748D-A633-4E5F-BFA2-63CBEC6CB337}" type="sibTrans" cxnId="{39E3DB44-2063-4FB8-AE1E-513DBE1786B9}">
      <dgm:prSet/>
      <dgm:spPr/>
      <dgm:t>
        <a:bodyPr/>
        <a:lstStyle/>
        <a:p>
          <a:endParaRPr lang="it-IT"/>
        </a:p>
      </dgm:t>
    </dgm:pt>
    <dgm:pt modelId="{E22183DE-84E2-4183-9581-073D465873B5}" type="pres">
      <dgm:prSet presAssocID="{E1D6651C-D780-44BA-8390-3B019946544D}" presName="linear" presStyleCnt="0">
        <dgm:presLayoutVars>
          <dgm:dir/>
          <dgm:animLvl val="lvl"/>
          <dgm:resizeHandles val="exact"/>
        </dgm:presLayoutVars>
      </dgm:prSet>
      <dgm:spPr/>
    </dgm:pt>
    <dgm:pt modelId="{C8FCF44D-CEE1-4471-AECE-ED5FC81D71C1}" type="pres">
      <dgm:prSet presAssocID="{19D135F4-5869-4C29-8C14-8542014A594D}" presName="parentLin" presStyleCnt="0"/>
      <dgm:spPr/>
    </dgm:pt>
    <dgm:pt modelId="{6D9708DE-1BBE-40FC-960E-ABE250058420}" type="pres">
      <dgm:prSet presAssocID="{19D135F4-5869-4C29-8C14-8542014A594D}" presName="parentLeftMargin" presStyleLbl="node1" presStyleIdx="0" presStyleCnt="3"/>
      <dgm:spPr/>
    </dgm:pt>
    <dgm:pt modelId="{8D606E6B-4B57-47E7-A73D-E42F50704AAB}" type="pres">
      <dgm:prSet presAssocID="{19D135F4-5869-4C29-8C14-8542014A594D}" presName="parentText" presStyleLbl="node1" presStyleIdx="0" presStyleCnt="3">
        <dgm:presLayoutVars>
          <dgm:chMax val="0"/>
          <dgm:bulletEnabled val="1"/>
        </dgm:presLayoutVars>
      </dgm:prSet>
      <dgm:spPr/>
    </dgm:pt>
    <dgm:pt modelId="{4224F5A8-19A7-4A1A-B36B-DC36CB994535}" type="pres">
      <dgm:prSet presAssocID="{19D135F4-5869-4C29-8C14-8542014A594D}" presName="negativeSpace" presStyleCnt="0"/>
      <dgm:spPr/>
    </dgm:pt>
    <dgm:pt modelId="{09C3F52A-896A-49EF-BD07-CE917958F1E2}" type="pres">
      <dgm:prSet presAssocID="{19D135F4-5869-4C29-8C14-8542014A594D}" presName="childText" presStyleLbl="conFgAcc1" presStyleIdx="0" presStyleCnt="3">
        <dgm:presLayoutVars>
          <dgm:bulletEnabled val="1"/>
        </dgm:presLayoutVars>
      </dgm:prSet>
      <dgm:spPr/>
    </dgm:pt>
    <dgm:pt modelId="{DE0F5AD3-4B2B-4C20-9551-F0FF33188F58}" type="pres">
      <dgm:prSet presAssocID="{45D001AF-CF6C-4255-8B8E-CFBC9673A423}" presName="spaceBetweenRectangles" presStyleCnt="0"/>
      <dgm:spPr/>
    </dgm:pt>
    <dgm:pt modelId="{A6873369-76B6-437C-B256-BF43EFFBBBAC}" type="pres">
      <dgm:prSet presAssocID="{F7E2AA4F-CAE1-40CD-9E96-A6663496CF27}" presName="parentLin" presStyleCnt="0"/>
      <dgm:spPr/>
    </dgm:pt>
    <dgm:pt modelId="{7F8500D8-BF48-48E7-9B55-E354FBDF8D6B}" type="pres">
      <dgm:prSet presAssocID="{F7E2AA4F-CAE1-40CD-9E96-A6663496CF27}" presName="parentLeftMargin" presStyleLbl="node1" presStyleIdx="0" presStyleCnt="3"/>
      <dgm:spPr/>
    </dgm:pt>
    <dgm:pt modelId="{94589642-7B1F-4805-8684-D3DCE77585D5}" type="pres">
      <dgm:prSet presAssocID="{F7E2AA4F-CAE1-40CD-9E96-A6663496CF27}" presName="parentText" presStyleLbl="node1" presStyleIdx="1" presStyleCnt="3" custLinFactNeighborX="-2276" custLinFactNeighborY="-2447">
        <dgm:presLayoutVars>
          <dgm:chMax val="0"/>
          <dgm:bulletEnabled val="1"/>
        </dgm:presLayoutVars>
      </dgm:prSet>
      <dgm:spPr/>
    </dgm:pt>
    <dgm:pt modelId="{2DA17980-4D48-467A-A06D-44B05A1C44CA}" type="pres">
      <dgm:prSet presAssocID="{F7E2AA4F-CAE1-40CD-9E96-A6663496CF27}" presName="negativeSpace" presStyleCnt="0"/>
      <dgm:spPr/>
    </dgm:pt>
    <dgm:pt modelId="{8974B081-782C-4478-AB2D-D98DE95484B3}" type="pres">
      <dgm:prSet presAssocID="{F7E2AA4F-CAE1-40CD-9E96-A6663496CF27}" presName="childText" presStyleLbl="conFgAcc1" presStyleIdx="1" presStyleCnt="3">
        <dgm:presLayoutVars>
          <dgm:bulletEnabled val="1"/>
        </dgm:presLayoutVars>
      </dgm:prSet>
      <dgm:spPr/>
    </dgm:pt>
    <dgm:pt modelId="{B344657D-0960-477E-8D4C-CDE7D3844AA6}" type="pres">
      <dgm:prSet presAssocID="{74B1682A-86D7-42CD-99A4-50A6E8D28933}" presName="spaceBetweenRectangles" presStyleCnt="0"/>
      <dgm:spPr/>
    </dgm:pt>
    <dgm:pt modelId="{838C0246-4929-4C08-AE13-C094CD183964}" type="pres">
      <dgm:prSet presAssocID="{54A042DF-B089-4F67-95AE-D9DA89911157}" presName="parentLin" presStyleCnt="0"/>
      <dgm:spPr/>
    </dgm:pt>
    <dgm:pt modelId="{4DAA097D-499F-4AD3-A723-4715483AAED4}" type="pres">
      <dgm:prSet presAssocID="{54A042DF-B089-4F67-95AE-D9DA89911157}" presName="parentLeftMargin" presStyleLbl="node1" presStyleIdx="1" presStyleCnt="3"/>
      <dgm:spPr/>
    </dgm:pt>
    <dgm:pt modelId="{FDD61D2A-DD18-4424-BA33-E07A09AEAB41}" type="pres">
      <dgm:prSet presAssocID="{54A042DF-B089-4F67-95AE-D9DA89911157}" presName="parentText" presStyleLbl="node1" presStyleIdx="2" presStyleCnt="3">
        <dgm:presLayoutVars>
          <dgm:chMax val="0"/>
          <dgm:bulletEnabled val="1"/>
        </dgm:presLayoutVars>
      </dgm:prSet>
      <dgm:spPr/>
    </dgm:pt>
    <dgm:pt modelId="{DC1E5F03-FFB2-4943-BA33-EEA439F45CD4}" type="pres">
      <dgm:prSet presAssocID="{54A042DF-B089-4F67-95AE-D9DA89911157}" presName="negativeSpace" presStyleCnt="0"/>
      <dgm:spPr/>
    </dgm:pt>
    <dgm:pt modelId="{C1766E90-5DEB-44BE-9500-A45E07A2FA20}" type="pres">
      <dgm:prSet presAssocID="{54A042DF-B089-4F67-95AE-D9DA89911157}" presName="childText" presStyleLbl="conFgAcc1" presStyleIdx="2" presStyleCnt="3">
        <dgm:presLayoutVars>
          <dgm:bulletEnabled val="1"/>
        </dgm:presLayoutVars>
      </dgm:prSet>
      <dgm:spPr/>
    </dgm:pt>
  </dgm:ptLst>
  <dgm:cxnLst>
    <dgm:cxn modelId="{9AB8BF0A-81C9-42F8-826C-7DE0F59F7E51}" srcId="{E1D6651C-D780-44BA-8390-3B019946544D}" destId="{F7E2AA4F-CAE1-40CD-9E96-A6663496CF27}" srcOrd="1" destOrd="0" parTransId="{9CFEB2DA-C523-422F-A511-295F1DFDC201}" sibTransId="{74B1682A-86D7-42CD-99A4-50A6E8D28933}"/>
    <dgm:cxn modelId="{9188380D-359A-4070-A4D2-9A3FF930874E}" type="presOf" srcId="{F7E2AA4F-CAE1-40CD-9E96-A6663496CF27}" destId="{94589642-7B1F-4805-8684-D3DCE77585D5}" srcOrd="1" destOrd="0" presId="urn:microsoft.com/office/officeart/2005/8/layout/list1"/>
    <dgm:cxn modelId="{80776F62-33C6-4C74-AA37-64A9E3483BF5}" type="presOf" srcId="{54A042DF-B089-4F67-95AE-D9DA89911157}" destId="{4DAA097D-499F-4AD3-A723-4715483AAED4}" srcOrd="0" destOrd="0" presId="urn:microsoft.com/office/officeart/2005/8/layout/list1"/>
    <dgm:cxn modelId="{39E3DB44-2063-4FB8-AE1E-513DBE1786B9}" srcId="{E1D6651C-D780-44BA-8390-3B019946544D}" destId="{54A042DF-B089-4F67-95AE-D9DA89911157}" srcOrd="2" destOrd="0" parTransId="{64EE748A-DD5C-46B2-A54D-7BDA24965173}" sibTransId="{7761748D-A633-4E5F-BFA2-63CBEC6CB337}"/>
    <dgm:cxn modelId="{7DB2C79B-8384-4D19-8DF4-3393DD975188}" srcId="{E1D6651C-D780-44BA-8390-3B019946544D}" destId="{19D135F4-5869-4C29-8C14-8542014A594D}" srcOrd="0" destOrd="0" parTransId="{A9059758-992B-4B57-8CD7-7E5B2999205A}" sibTransId="{45D001AF-CF6C-4255-8B8E-CFBC9673A423}"/>
    <dgm:cxn modelId="{AE3912B8-DB37-414C-8D98-66AAD7BB61C2}" type="presOf" srcId="{E1D6651C-D780-44BA-8390-3B019946544D}" destId="{E22183DE-84E2-4183-9581-073D465873B5}" srcOrd="0" destOrd="0" presId="urn:microsoft.com/office/officeart/2005/8/layout/list1"/>
    <dgm:cxn modelId="{C83329BA-5E53-4D4C-9C88-045138BE64FA}" type="presOf" srcId="{19D135F4-5869-4C29-8C14-8542014A594D}" destId="{6D9708DE-1BBE-40FC-960E-ABE250058420}" srcOrd="0" destOrd="0" presId="urn:microsoft.com/office/officeart/2005/8/layout/list1"/>
    <dgm:cxn modelId="{B2B88CC0-BBBC-45F8-869A-296CFF1BC0A9}" type="presOf" srcId="{F7E2AA4F-CAE1-40CD-9E96-A6663496CF27}" destId="{7F8500D8-BF48-48E7-9B55-E354FBDF8D6B}" srcOrd="0" destOrd="0" presId="urn:microsoft.com/office/officeart/2005/8/layout/list1"/>
    <dgm:cxn modelId="{3078E4C3-2637-4231-A0E6-6A49C2D59471}" type="presOf" srcId="{54A042DF-B089-4F67-95AE-D9DA89911157}" destId="{FDD61D2A-DD18-4424-BA33-E07A09AEAB41}" srcOrd="1" destOrd="0" presId="urn:microsoft.com/office/officeart/2005/8/layout/list1"/>
    <dgm:cxn modelId="{87E641F6-D448-4870-ACF3-7A1C9F98016E}" type="presOf" srcId="{19D135F4-5869-4C29-8C14-8542014A594D}" destId="{8D606E6B-4B57-47E7-A73D-E42F50704AAB}" srcOrd="1" destOrd="0" presId="urn:microsoft.com/office/officeart/2005/8/layout/list1"/>
    <dgm:cxn modelId="{CA3882A9-54AD-4819-8827-8BB0D0BDC2CA}" type="presParOf" srcId="{E22183DE-84E2-4183-9581-073D465873B5}" destId="{C8FCF44D-CEE1-4471-AECE-ED5FC81D71C1}" srcOrd="0" destOrd="0" presId="urn:microsoft.com/office/officeart/2005/8/layout/list1"/>
    <dgm:cxn modelId="{3A2ECAF5-6C7D-42BD-80CC-F1C622437E2C}" type="presParOf" srcId="{C8FCF44D-CEE1-4471-AECE-ED5FC81D71C1}" destId="{6D9708DE-1BBE-40FC-960E-ABE250058420}" srcOrd="0" destOrd="0" presId="urn:microsoft.com/office/officeart/2005/8/layout/list1"/>
    <dgm:cxn modelId="{61DC36D7-6F3E-4C93-A0CA-7BD443A7138C}" type="presParOf" srcId="{C8FCF44D-CEE1-4471-AECE-ED5FC81D71C1}" destId="{8D606E6B-4B57-47E7-A73D-E42F50704AAB}" srcOrd="1" destOrd="0" presId="urn:microsoft.com/office/officeart/2005/8/layout/list1"/>
    <dgm:cxn modelId="{277A1D24-AFE2-446F-91DD-62B8E3C00D2E}" type="presParOf" srcId="{E22183DE-84E2-4183-9581-073D465873B5}" destId="{4224F5A8-19A7-4A1A-B36B-DC36CB994535}" srcOrd="1" destOrd="0" presId="urn:microsoft.com/office/officeart/2005/8/layout/list1"/>
    <dgm:cxn modelId="{EAD4CE7A-0E6F-4B20-AEF5-56CA167A9F0B}" type="presParOf" srcId="{E22183DE-84E2-4183-9581-073D465873B5}" destId="{09C3F52A-896A-49EF-BD07-CE917958F1E2}" srcOrd="2" destOrd="0" presId="urn:microsoft.com/office/officeart/2005/8/layout/list1"/>
    <dgm:cxn modelId="{57770AFB-A83F-4E05-B881-17D5314B4AC7}" type="presParOf" srcId="{E22183DE-84E2-4183-9581-073D465873B5}" destId="{DE0F5AD3-4B2B-4C20-9551-F0FF33188F58}" srcOrd="3" destOrd="0" presId="urn:microsoft.com/office/officeart/2005/8/layout/list1"/>
    <dgm:cxn modelId="{AF28D482-88D6-4198-8A15-C5B85E14B874}" type="presParOf" srcId="{E22183DE-84E2-4183-9581-073D465873B5}" destId="{A6873369-76B6-437C-B256-BF43EFFBBBAC}" srcOrd="4" destOrd="0" presId="urn:microsoft.com/office/officeart/2005/8/layout/list1"/>
    <dgm:cxn modelId="{07EC40DD-5790-4BC4-A8D0-153DFFF46C8D}" type="presParOf" srcId="{A6873369-76B6-437C-B256-BF43EFFBBBAC}" destId="{7F8500D8-BF48-48E7-9B55-E354FBDF8D6B}" srcOrd="0" destOrd="0" presId="urn:microsoft.com/office/officeart/2005/8/layout/list1"/>
    <dgm:cxn modelId="{63F00FE3-F3DF-4584-A782-EBA983E7CCC2}" type="presParOf" srcId="{A6873369-76B6-437C-B256-BF43EFFBBBAC}" destId="{94589642-7B1F-4805-8684-D3DCE77585D5}" srcOrd="1" destOrd="0" presId="urn:microsoft.com/office/officeart/2005/8/layout/list1"/>
    <dgm:cxn modelId="{8F6F8145-1147-4E01-BF89-2D069D640501}" type="presParOf" srcId="{E22183DE-84E2-4183-9581-073D465873B5}" destId="{2DA17980-4D48-467A-A06D-44B05A1C44CA}" srcOrd="5" destOrd="0" presId="urn:microsoft.com/office/officeart/2005/8/layout/list1"/>
    <dgm:cxn modelId="{40D26231-3E83-4215-A5D2-0A4040043932}" type="presParOf" srcId="{E22183DE-84E2-4183-9581-073D465873B5}" destId="{8974B081-782C-4478-AB2D-D98DE95484B3}" srcOrd="6" destOrd="0" presId="urn:microsoft.com/office/officeart/2005/8/layout/list1"/>
    <dgm:cxn modelId="{09330E72-3FD5-4A20-97AD-EE3C14629EE4}" type="presParOf" srcId="{E22183DE-84E2-4183-9581-073D465873B5}" destId="{B344657D-0960-477E-8D4C-CDE7D3844AA6}" srcOrd="7" destOrd="0" presId="urn:microsoft.com/office/officeart/2005/8/layout/list1"/>
    <dgm:cxn modelId="{560190FD-2156-4CC4-A823-0493EDBF684E}" type="presParOf" srcId="{E22183DE-84E2-4183-9581-073D465873B5}" destId="{838C0246-4929-4C08-AE13-C094CD183964}" srcOrd="8" destOrd="0" presId="urn:microsoft.com/office/officeart/2005/8/layout/list1"/>
    <dgm:cxn modelId="{63A24085-EAFB-4874-96A8-9CEB0C77D96E}" type="presParOf" srcId="{838C0246-4929-4C08-AE13-C094CD183964}" destId="{4DAA097D-499F-4AD3-A723-4715483AAED4}" srcOrd="0" destOrd="0" presId="urn:microsoft.com/office/officeart/2005/8/layout/list1"/>
    <dgm:cxn modelId="{BD830DA6-A7D5-4BBE-8BC7-BF0FAED28C8F}" type="presParOf" srcId="{838C0246-4929-4C08-AE13-C094CD183964}" destId="{FDD61D2A-DD18-4424-BA33-E07A09AEAB41}" srcOrd="1" destOrd="0" presId="urn:microsoft.com/office/officeart/2005/8/layout/list1"/>
    <dgm:cxn modelId="{5F0C55E5-E884-4888-93D8-7FC3A4CBDFB3}" type="presParOf" srcId="{E22183DE-84E2-4183-9581-073D465873B5}" destId="{DC1E5F03-FFB2-4943-BA33-EEA439F45CD4}" srcOrd="9" destOrd="0" presId="urn:microsoft.com/office/officeart/2005/8/layout/list1"/>
    <dgm:cxn modelId="{E8582FBE-6F3C-4B81-9113-D7B9602A2159}" type="presParOf" srcId="{E22183DE-84E2-4183-9581-073D465873B5}" destId="{C1766E90-5DEB-44BE-9500-A45E07A2FA2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A61B1AC-32DE-40AB-8415-130C15C3E425}"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it-IT"/>
        </a:p>
      </dgm:t>
    </dgm:pt>
    <dgm:pt modelId="{4096644A-9D2D-4B83-A5ED-C629F9C026E0}">
      <dgm:prSet phldrT="[Testo]"/>
      <dgm:spPr/>
      <dgm:t>
        <a:bodyPr/>
        <a:lstStyle/>
        <a:p>
          <a:r>
            <a:rPr lang="it-IT" dirty="0"/>
            <a:t>Corpo/ Corporeità</a:t>
          </a:r>
        </a:p>
      </dgm:t>
    </dgm:pt>
    <dgm:pt modelId="{51FDAA8E-8BFB-46B2-9D7C-AC9A4A5EC3A4}" type="parTrans" cxnId="{C482B986-FEA6-465B-AF26-CB58BD7AD7D6}">
      <dgm:prSet/>
      <dgm:spPr/>
      <dgm:t>
        <a:bodyPr/>
        <a:lstStyle/>
        <a:p>
          <a:endParaRPr lang="it-IT"/>
        </a:p>
      </dgm:t>
    </dgm:pt>
    <dgm:pt modelId="{1F40ACF9-5D99-49D1-AFF9-FCFEC5CCA9F5}" type="sibTrans" cxnId="{C482B986-FEA6-465B-AF26-CB58BD7AD7D6}">
      <dgm:prSet/>
      <dgm:spPr/>
      <dgm:t>
        <a:bodyPr/>
        <a:lstStyle/>
        <a:p>
          <a:endParaRPr lang="it-IT"/>
        </a:p>
      </dgm:t>
    </dgm:pt>
    <dgm:pt modelId="{5D018074-500A-446D-A815-AC09F8161782}">
      <dgm:prSet phldrT="[Testo]"/>
      <dgm:spPr/>
      <dgm:t>
        <a:bodyPr/>
        <a:lstStyle/>
        <a:p>
          <a:r>
            <a:rPr lang="it-IT" dirty="0"/>
            <a:t>Relazione Educativa</a:t>
          </a:r>
        </a:p>
      </dgm:t>
    </dgm:pt>
    <dgm:pt modelId="{CCA15B66-EF21-4AEC-BEFF-79C768F9B727}" type="parTrans" cxnId="{5D61010F-128C-4DE6-87A3-96EABD0E9819}">
      <dgm:prSet/>
      <dgm:spPr/>
      <dgm:t>
        <a:bodyPr/>
        <a:lstStyle/>
        <a:p>
          <a:endParaRPr lang="it-IT"/>
        </a:p>
      </dgm:t>
    </dgm:pt>
    <dgm:pt modelId="{6E37DDD4-DA5E-4E40-8AB4-0E5A03A572D6}" type="sibTrans" cxnId="{5D61010F-128C-4DE6-87A3-96EABD0E9819}">
      <dgm:prSet/>
      <dgm:spPr/>
      <dgm:t>
        <a:bodyPr/>
        <a:lstStyle/>
        <a:p>
          <a:endParaRPr lang="it-IT"/>
        </a:p>
      </dgm:t>
    </dgm:pt>
    <dgm:pt modelId="{9AA022E3-34DD-41AD-8251-7F2743A6A0A0}" type="pres">
      <dgm:prSet presAssocID="{5A61B1AC-32DE-40AB-8415-130C15C3E425}" presName="diagram" presStyleCnt="0">
        <dgm:presLayoutVars>
          <dgm:dir/>
          <dgm:resizeHandles val="exact"/>
        </dgm:presLayoutVars>
      </dgm:prSet>
      <dgm:spPr/>
    </dgm:pt>
    <dgm:pt modelId="{7129EB5E-E789-435F-934D-69BF5AF49F95}" type="pres">
      <dgm:prSet presAssocID="{4096644A-9D2D-4B83-A5ED-C629F9C026E0}" presName="arrow" presStyleLbl="node1" presStyleIdx="0" presStyleCnt="2">
        <dgm:presLayoutVars>
          <dgm:bulletEnabled val="1"/>
        </dgm:presLayoutVars>
      </dgm:prSet>
      <dgm:spPr/>
    </dgm:pt>
    <dgm:pt modelId="{BEB1CF08-1706-4B29-AE78-BDB28CB8069F}" type="pres">
      <dgm:prSet presAssocID="{5D018074-500A-446D-A815-AC09F8161782}" presName="arrow" presStyleLbl="node1" presStyleIdx="1" presStyleCnt="2">
        <dgm:presLayoutVars>
          <dgm:bulletEnabled val="1"/>
        </dgm:presLayoutVars>
      </dgm:prSet>
      <dgm:spPr/>
    </dgm:pt>
  </dgm:ptLst>
  <dgm:cxnLst>
    <dgm:cxn modelId="{5D61010F-128C-4DE6-87A3-96EABD0E9819}" srcId="{5A61B1AC-32DE-40AB-8415-130C15C3E425}" destId="{5D018074-500A-446D-A815-AC09F8161782}" srcOrd="1" destOrd="0" parTransId="{CCA15B66-EF21-4AEC-BEFF-79C768F9B727}" sibTransId="{6E37DDD4-DA5E-4E40-8AB4-0E5A03A572D6}"/>
    <dgm:cxn modelId="{FAECC820-E82D-4EF1-844E-B1E26AFC7426}" type="presOf" srcId="{5D018074-500A-446D-A815-AC09F8161782}" destId="{BEB1CF08-1706-4B29-AE78-BDB28CB8069F}" srcOrd="0" destOrd="0" presId="urn:microsoft.com/office/officeart/2005/8/layout/arrow5"/>
    <dgm:cxn modelId="{5EBC5D56-B178-4AA6-BC60-669AB8F1F136}" type="presOf" srcId="{5A61B1AC-32DE-40AB-8415-130C15C3E425}" destId="{9AA022E3-34DD-41AD-8251-7F2743A6A0A0}" srcOrd="0" destOrd="0" presId="urn:microsoft.com/office/officeart/2005/8/layout/arrow5"/>
    <dgm:cxn modelId="{C482B986-FEA6-465B-AF26-CB58BD7AD7D6}" srcId="{5A61B1AC-32DE-40AB-8415-130C15C3E425}" destId="{4096644A-9D2D-4B83-A5ED-C629F9C026E0}" srcOrd="0" destOrd="0" parTransId="{51FDAA8E-8BFB-46B2-9D7C-AC9A4A5EC3A4}" sibTransId="{1F40ACF9-5D99-49D1-AFF9-FCFEC5CCA9F5}"/>
    <dgm:cxn modelId="{E73FA5EE-CDBE-47DA-B279-27BAEF7161CB}" type="presOf" srcId="{4096644A-9D2D-4B83-A5ED-C629F9C026E0}" destId="{7129EB5E-E789-435F-934D-69BF5AF49F95}" srcOrd="0" destOrd="0" presId="urn:microsoft.com/office/officeart/2005/8/layout/arrow5"/>
    <dgm:cxn modelId="{56C60671-D550-4C70-9348-E2247C5F1575}" type="presParOf" srcId="{9AA022E3-34DD-41AD-8251-7F2743A6A0A0}" destId="{7129EB5E-E789-435F-934D-69BF5AF49F95}" srcOrd="0" destOrd="0" presId="urn:microsoft.com/office/officeart/2005/8/layout/arrow5"/>
    <dgm:cxn modelId="{5EDFB985-5B01-447B-9190-6D2DB22C99FD}" type="presParOf" srcId="{9AA022E3-34DD-41AD-8251-7F2743A6A0A0}" destId="{BEB1CF08-1706-4B29-AE78-BDB28CB8069F}"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FB18F45-9CEF-4BFC-8405-482843657CAE}"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it-IT"/>
        </a:p>
      </dgm:t>
    </dgm:pt>
    <dgm:pt modelId="{14EDB695-5411-43F0-B8C0-529B3DACD2E7}">
      <dgm:prSet phldrT="[Testo]"/>
      <dgm:spPr/>
      <dgm:t>
        <a:bodyPr/>
        <a:lstStyle/>
        <a:p>
          <a:r>
            <a:rPr lang="it-IT" dirty="0"/>
            <a:t>Comunicazione </a:t>
          </a:r>
        </a:p>
      </dgm:t>
    </dgm:pt>
    <dgm:pt modelId="{D6315C80-4867-4003-9876-17AE4D9E38A1}" type="parTrans" cxnId="{6787885A-136E-45AD-8296-7EA9C09C60B4}">
      <dgm:prSet/>
      <dgm:spPr/>
      <dgm:t>
        <a:bodyPr/>
        <a:lstStyle/>
        <a:p>
          <a:endParaRPr lang="it-IT"/>
        </a:p>
      </dgm:t>
    </dgm:pt>
    <dgm:pt modelId="{A75D8553-2714-41E0-9F05-D923B4C5E2D7}" type="sibTrans" cxnId="{6787885A-136E-45AD-8296-7EA9C09C60B4}">
      <dgm:prSet/>
      <dgm:spPr/>
      <dgm:t>
        <a:bodyPr/>
        <a:lstStyle/>
        <a:p>
          <a:endParaRPr lang="it-IT"/>
        </a:p>
      </dgm:t>
    </dgm:pt>
    <dgm:pt modelId="{0511A08E-E315-4729-90D3-69C07C8442D3}">
      <dgm:prSet phldrT="[Testo]"/>
      <dgm:spPr/>
      <dgm:t>
        <a:bodyPr/>
        <a:lstStyle/>
        <a:p>
          <a:r>
            <a:rPr lang="it-IT" dirty="0"/>
            <a:t>Movimento e Apprendimento</a:t>
          </a:r>
        </a:p>
      </dgm:t>
    </dgm:pt>
    <dgm:pt modelId="{AA3F00DE-AE78-4EB1-8AEC-5519912AA1C1}" type="parTrans" cxnId="{DD16C6CA-AE8F-4C9E-9FB9-446B2CA80D51}">
      <dgm:prSet/>
      <dgm:spPr/>
      <dgm:t>
        <a:bodyPr/>
        <a:lstStyle/>
        <a:p>
          <a:endParaRPr lang="it-IT"/>
        </a:p>
      </dgm:t>
    </dgm:pt>
    <dgm:pt modelId="{3642608D-B975-4BC6-A0D5-9B3AAA91A8A4}" type="sibTrans" cxnId="{DD16C6CA-AE8F-4C9E-9FB9-446B2CA80D51}">
      <dgm:prSet/>
      <dgm:spPr/>
      <dgm:t>
        <a:bodyPr/>
        <a:lstStyle/>
        <a:p>
          <a:endParaRPr lang="it-IT"/>
        </a:p>
      </dgm:t>
    </dgm:pt>
    <dgm:pt modelId="{F7783E61-9AEF-4C81-B4BA-B4139E8DBBF7}">
      <dgm:prSet phldrT="[Testo]"/>
      <dgm:spPr/>
      <dgm:t>
        <a:bodyPr/>
        <a:lstStyle/>
        <a:p>
          <a:r>
            <a:rPr lang="it-IT" dirty="0"/>
            <a:t>Intelligenza Corporea</a:t>
          </a:r>
        </a:p>
      </dgm:t>
    </dgm:pt>
    <dgm:pt modelId="{5C6E432D-A36D-40EC-A74E-4509009F7B05}" type="parTrans" cxnId="{F8EA4976-6C16-43EA-B5C8-040487415493}">
      <dgm:prSet/>
      <dgm:spPr/>
      <dgm:t>
        <a:bodyPr/>
        <a:lstStyle/>
        <a:p>
          <a:endParaRPr lang="it-IT"/>
        </a:p>
      </dgm:t>
    </dgm:pt>
    <dgm:pt modelId="{CDDDEF9F-1C09-4428-9362-CF4D8B1CA42F}" type="sibTrans" cxnId="{F8EA4976-6C16-43EA-B5C8-040487415493}">
      <dgm:prSet/>
      <dgm:spPr/>
      <dgm:t>
        <a:bodyPr/>
        <a:lstStyle/>
        <a:p>
          <a:endParaRPr lang="it-IT"/>
        </a:p>
      </dgm:t>
    </dgm:pt>
    <dgm:pt modelId="{C7EB61DE-AE69-418A-A569-FFDBDCDCDE1F}">
      <dgm:prSet phldrT="[Testo]"/>
      <dgm:spPr/>
      <dgm:t>
        <a:bodyPr/>
        <a:lstStyle/>
        <a:p>
          <a:r>
            <a:rPr lang="it-IT" dirty="0"/>
            <a:t>Emozioni</a:t>
          </a:r>
        </a:p>
      </dgm:t>
    </dgm:pt>
    <dgm:pt modelId="{7575138D-5F3D-49C1-AF09-F22990451B73}" type="parTrans" cxnId="{F6A9F2EF-6E5A-4E14-927B-B60EDAFFCAB7}">
      <dgm:prSet/>
      <dgm:spPr/>
      <dgm:t>
        <a:bodyPr/>
        <a:lstStyle/>
        <a:p>
          <a:endParaRPr lang="it-IT"/>
        </a:p>
      </dgm:t>
    </dgm:pt>
    <dgm:pt modelId="{35DD4F2D-7D19-43D3-B1AA-8EB82E9E2C4D}" type="sibTrans" cxnId="{F6A9F2EF-6E5A-4E14-927B-B60EDAFFCAB7}">
      <dgm:prSet/>
      <dgm:spPr/>
      <dgm:t>
        <a:bodyPr/>
        <a:lstStyle/>
        <a:p>
          <a:endParaRPr lang="it-IT"/>
        </a:p>
      </dgm:t>
    </dgm:pt>
    <dgm:pt modelId="{4CA0C4FE-1E81-431B-9EBA-3E8360694BA1}">
      <dgm:prSet phldrT="[Testo]"/>
      <dgm:spPr/>
      <dgm:t>
        <a:bodyPr/>
        <a:lstStyle/>
        <a:p>
          <a:r>
            <a:rPr lang="it-IT" dirty="0"/>
            <a:t>Empatia</a:t>
          </a:r>
        </a:p>
      </dgm:t>
    </dgm:pt>
    <dgm:pt modelId="{A541BCF8-017B-457F-A169-E8E08ABF4B39}" type="parTrans" cxnId="{903E0908-8864-420D-A1EF-B66108BBA839}">
      <dgm:prSet/>
      <dgm:spPr/>
      <dgm:t>
        <a:bodyPr/>
        <a:lstStyle/>
        <a:p>
          <a:endParaRPr lang="it-IT"/>
        </a:p>
      </dgm:t>
    </dgm:pt>
    <dgm:pt modelId="{521A1505-F9AD-4C99-BA66-4633AA99B9ED}" type="sibTrans" cxnId="{903E0908-8864-420D-A1EF-B66108BBA839}">
      <dgm:prSet/>
      <dgm:spPr/>
      <dgm:t>
        <a:bodyPr/>
        <a:lstStyle/>
        <a:p>
          <a:endParaRPr lang="it-IT"/>
        </a:p>
      </dgm:t>
    </dgm:pt>
    <dgm:pt modelId="{868944C9-D65A-408B-AA4B-06EB93955AAD}">
      <dgm:prSet phldrT="[Testo]"/>
      <dgm:spPr/>
      <dgm:t>
        <a:bodyPr/>
        <a:lstStyle/>
        <a:p>
          <a:r>
            <a:rPr lang="it-IT" dirty="0"/>
            <a:t>Salute</a:t>
          </a:r>
        </a:p>
      </dgm:t>
    </dgm:pt>
    <dgm:pt modelId="{DA650CAB-0B59-4D86-BDC4-BDE93313607E}" type="parTrans" cxnId="{6F34AD4C-B9CD-4A8E-8AF1-AEECE5FDD8B6}">
      <dgm:prSet/>
      <dgm:spPr/>
      <dgm:t>
        <a:bodyPr/>
        <a:lstStyle/>
        <a:p>
          <a:endParaRPr lang="it-IT"/>
        </a:p>
      </dgm:t>
    </dgm:pt>
    <dgm:pt modelId="{8367494E-75BD-4A35-AFFB-7D4661F59BA6}" type="sibTrans" cxnId="{6F34AD4C-B9CD-4A8E-8AF1-AEECE5FDD8B6}">
      <dgm:prSet/>
      <dgm:spPr/>
      <dgm:t>
        <a:bodyPr/>
        <a:lstStyle/>
        <a:p>
          <a:endParaRPr lang="it-IT"/>
        </a:p>
      </dgm:t>
    </dgm:pt>
    <dgm:pt modelId="{65D3C87A-81F7-4E21-895C-9A29704CBF4A}" type="pres">
      <dgm:prSet presAssocID="{7FB18F45-9CEF-4BFC-8405-482843657CAE}" presName="cycle" presStyleCnt="0">
        <dgm:presLayoutVars>
          <dgm:dir/>
          <dgm:resizeHandles val="exact"/>
        </dgm:presLayoutVars>
      </dgm:prSet>
      <dgm:spPr/>
    </dgm:pt>
    <dgm:pt modelId="{47AC6D45-8AFD-4787-A7B5-E8ADEC4A64F8}" type="pres">
      <dgm:prSet presAssocID="{14EDB695-5411-43F0-B8C0-529B3DACD2E7}" presName="node" presStyleLbl="node1" presStyleIdx="0" presStyleCnt="6">
        <dgm:presLayoutVars>
          <dgm:bulletEnabled val="1"/>
        </dgm:presLayoutVars>
      </dgm:prSet>
      <dgm:spPr/>
    </dgm:pt>
    <dgm:pt modelId="{ACE75C9A-6E34-4E9C-A049-436E54E1164A}" type="pres">
      <dgm:prSet presAssocID="{14EDB695-5411-43F0-B8C0-529B3DACD2E7}" presName="spNode" presStyleCnt="0"/>
      <dgm:spPr/>
    </dgm:pt>
    <dgm:pt modelId="{A498BEFD-4E7E-411D-89D2-627E05278C5A}" type="pres">
      <dgm:prSet presAssocID="{A75D8553-2714-41E0-9F05-D923B4C5E2D7}" presName="sibTrans" presStyleLbl="sibTrans1D1" presStyleIdx="0" presStyleCnt="6"/>
      <dgm:spPr/>
    </dgm:pt>
    <dgm:pt modelId="{B214630D-4505-495F-A4FE-976B6BD0C7F0}" type="pres">
      <dgm:prSet presAssocID="{0511A08E-E315-4729-90D3-69C07C8442D3}" presName="node" presStyleLbl="node1" presStyleIdx="1" presStyleCnt="6">
        <dgm:presLayoutVars>
          <dgm:bulletEnabled val="1"/>
        </dgm:presLayoutVars>
      </dgm:prSet>
      <dgm:spPr/>
    </dgm:pt>
    <dgm:pt modelId="{493FF4F2-C918-4B52-A6F2-D1BBF76D06D5}" type="pres">
      <dgm:prSet presAssocID="{0511A08E-E315-4729-90D3-69C07C8442D3}" presName="spNode" presStyleCnt="0"/>
      <dgm:spPr/>
    </dgm:pt>
    <dgm:pt modelId="{7D91ECD3-5607-4E8A-B044-31C43D3215F5}" type="pres">
      <dgm:prSet presAssocID="{3642608D-B975-4BC6-A0D5-9B3AAA91A8A4}" presName="sibTrans" presStyleLbl="sibTrans1D1" presStyleIdx="1" presStyleCnt="6"/>
      <dgm:spPr/>
    </dgm:pt>
    <dgm:pt modelId="{A651793A-AF11-4BA6-90EC-6430C16073AD}" type="pres">
      <dgm:prSet presAssocID="{F7783E61-9AEF-4C81-B4BA-B4139E8DBBF7}" presName="node" presStyleLbl="node1" presStyleIdx="2" presStyleCnt="6">
        <dgm:presLayoutVars>
          <dgm:bulletEnabled val="1"/>
        </dgm:presLayoutVars>
      </dgm:prSet>
      <dgm:spPr/>
    </dgm:pt>
    <dgm:pt modelId="{7D29FA8C-377B-446C-9064-CCB2620B3861}" type="pres">
      <dgm:prSet presAssocID="{F7783E61-9AEF-4C81-B4BA-B4139E8DBBF7}" presName="spNode" presStyleCnt="0"/>
      <dgm:spPr/>
    </dgm:pt>
    <dgm:pt modelId="{CE9B14B3-E15D-4275-925B-F31CD44A1DFB}" type="pres">
      <dgm:prSet presAssocID="{CDDDEF9F-1C09-4428-9362-CF4D8B1CA42F}" presName="sibTrans" presStyleLbl="sibTrans1D1" presStyleIdx="2" presStyleCnt="6"/>
      <dgm:spPr/>
    </dgm:pt>
    <dgm:pt modelId="{3A7161C2-ACBF-4136-9344-E7167A533EC3}" type="pres">
      <dgm:prSet presAssocID="{C7EB61DE-AE69-418A-A569-FFDBDCDCDE1F}" presName="node" presStyleLbl="node1" presStyleIdx="3" presStyleCnt="6">
        <dgm:presLayoutVars>
          <dgm:bulletEnabled val="1"/>
        </dgm:presLayoutVars>
      </dgm:prSet>
      <dgm:spPr/>
    </dgm:pt>
    <dgm:pt modelId="{A0CD5274-15F0-4873-866A-B4B43AEF1A3A}" type="pres">
      <dgm:prSet presAssocID="{C7EB61DE-AE69-418A-A569-FFDBDCDCDE1F}" presName="spNode" presStyleCnt="0"/>
      <dgm:spPr/>
    </dgm:pt>
    <dgm:pt modelId="{62C913AD-35EF-4AB2-A51D-79A4DCB7A33B}" type="pres">
      <dgm:prSet presAssocID="{35DD4F2D-7D19-43D3-B1AA-8EB82E9E2C4D}" presName="sibTrans" presStyleLbl="sibTrans1D1" presStyleIdx="3" presStyleCnt="6"/>
      <dgm:spPr/>
    </dgm:pt>
    <dgm:pt modelId="{65522934-E60C-4CA5-A21B-97D6BD0E899D}" type="pres">
      <dgm:prSet presAssocID="{4CA0C4FE-1E81-431B-9EBA-3E8360694BA1}" presName="node" presStyleLbl="node1" presStyleIdx="4" presStyleCnt="6">
        <dgm:presLayoutVars>
          <dgm:bulletEnabled val="1"/>
        </dgm:presLayoutVars>
      </dgm:prSet>
      <dgm:spPr/>
    </dgm:pt>
    <dgm:pt modelId="{003D10BF-E559-44C8-B5DC-B80E5C1690D8}" type="pres">
      <dgm:prSet presAssocID="{4CA0C4FE-1E81-431B-9EBA-3E8360694BA1}" presName="spNode" presStyleCnt="0"/>
      <dgm:spPr/>
    </dgm:pt>
    <dgm:pt modelId="{D7E72529-66F0-45A7-ABC6-DB489706F70A}" type="pres">
      <dgm:prSet presAssocID="{521A1505-F9AD-4C99-BA66-4633AA99B9ED}" presName="sibTrans" presStyleLbl="sibTrans1D1" presStyleIdx="4" presStyleCnt="6"/>
      <dgm:spPr/>
    </dgm:pt>
    <dgm:pt modelId="{97FCDED0-EB2C-447D-B8A6-443BDD9D421E}" type="pres">
      <dgm:prSet presAssocID="{868944C9-D65A-408B-AA4B-06EB93955AAD}" presName="node" presStyleLbl="node1" presStyleIdx="5" presStyleCnt="6">
        <dgm:presLayoutVars>
          <dgm:bulletEnabled val="1"/>
        </dgm:presLayoutVars>
      </dgm:prSet>
      <dgm:spPr/>
    </dgm:pt>
    <dgm:pt modelId="{B4D8CACB-5CE0-4097-8AD9-78387AF01B83}" type="pres">
      <dgm:prSet presAssocID="{868944C9-D65A-408B-AA4B-06EB93955AAD}" presName="spNode" presStyleCnt="0"/>
      <dgm:spPr/>
    </dgm:pt>
    <dgm:pt modelId="{96A40F09-0AC0-4FF7-B097-6C2A24054FBA}" type="pres">
      <dgm:prSet presAssocID="{8367494E-75BD-4A35-AFFB-7D4661F59BA6}" presName="sibTrans" presStyleLbl="sibTrans1D1" presStyleIdx="5" presStyleCnt="6"/>
      <dgm:spPr/>
    </dgm:pt>
  </dgm:ptLst>
  <dgm:cxnLst>
    <dgm:cxn modelId="{768A5000-98D7-4ED6-928C-7591AA3C238C}" type="presOf" srcId="{521A1505-F9AD-4C99-BA66-4633AA99B9ED}" destId="{D7E72529-66F0-45A7-ABC6-DB489706F70A}" srcOrd="0" destOrd="0" presId="urn:microsoft.com/office/officeart/2005/8/layout/cycle5"/>
    <dgm:cxn modelId="{74B7C502-5281-4050-9FC7-629E97297CEB}" type="presOf" srcId="{8367494E-75BD-4A35-AFFB-7D4661F59BA6}" destId="{96A40F09-0AC0-4FF7-B097-6C2A24054FBA}" srcOrd="0" destOrd="0" presId="urn:microsoft.com/office/officeart/2005/8/layout/cycle5"/>
    <dgm:cxn modelId="{903E0908-8864-420D-A1EF-B66108BBA839}" srcId="{7FB18F45-9CEF-4BFC-8405-482843657CAE}" destId="{4CA0C4FE-1E81-431B-9EBA-3E8360694BA1}" srcOrd="4" destOrd="0" parTransId="{A541BCF8-017B-457F-A169-E8E08ABF4B39}" sibTransId="{521A1505-F9AD-4C99-BA66-4633AA99B9ED}"/>
    <dgm:cxn modelId="{A0A30A11-011C-431A-A223-894F4A510D06}" type="presOf" srcId="{35DD4F2D-7D19-43D3-B1AA-8EB82E9E2C4D}" destId="{62C913AD-35EF-4AB2-A51D-79A4DCB7A33B}" srcOrd="0" destOrd="0" presId="urn:microsoft.com/office/officeart/2005/8/layout/cycle5"/>
    <dgm:cxn modelId="{CC286761-2092-410F-B43D-386545DEBCBC}" type="presOf" srcId="{868944C9-D65A-408B-AA4B-06EB93955AAD}" destId="{97FCDED0-EB2C-447D-B8A6-443BDD9D421E}" srcOrd="0" destOrd="0" presId="urn:microsoft.com/office/officeart/2005/8/layout/cycle5"/>
    <dgm:cxn modelId="{F383534A-B3A0-4DF8-8FC5-5798DB5FB0FC}" type="presOf" srcId="{F7783E61-9AEF-4C81-B4BA-B4139E8DBBF7}" destId="{A651793A-AF11-4BA6-90EC-6430C16073AD}" srcOrd="0" destOrd="0" presId="urn:microsoft.com/office/officeart/2005/8/layout/cycle5"/>
    <dgm:cxn modelId="{6F34AD4C-B9CD-4A8E-8AF1-AEECE5FDD8B6}" srcId="{7FB18F45-9CEF-4BFC-8405-482843657CAE}" destId="{868944C9-D65A-408B-AA4B-06EB93955AAD}" srcOrd="5" destOrd="0" parTransId="{DA650CAB-0B59-4D86-BDC4-BDE93313607E}" sibTransId="{8367494E-75BD-4A35-AFFB-7D4661F59BA6}"/>
    <dgm:cxn modelId="{8069B870-C3DF-4BD5-A20D-15E6BBCB0C54}" type="presOf" srcId="{C7EB61DE-AE69-418A-A569-FFDBDCDCDE1F}" destId="{3A7161C2-ACBF-4136-9344-E7167A533EC3}" srcOrd="0" destOrd="0" presId="urn:microsoft.com/office/officeart/2005/8/layout/cycle5"/>
    <dgm:cxn modelId="{F8EA4976-6C16-43EA-B5C8-040487415493}" srcId="{7FB18F45-9CEF-4BFC-8405-482843657CAE}" destId="{F7783E61-9AEF-4C81-B4BA-B4139E8DBBF7}" srcOrd="2" destOrd="0" parTransId="{5C6E432D-A36D-40EC-A74E-4509009F7B05}" sibTransId="{CDDDEF9F-1C09-4428-9362-CF4D8B1CA42F}"/>
    <dgm:cxn modelId="{6787885A-136E-45AD-8296-7EA9C09C60B4}" srcId="{7FB18F45-9CEF-4BFC-8405-482843657CAE}" destId="{14EDB695-5411-43F0-B8C0-529B3DACD2E7}" srcOrd="0" destOrd="0" parTransId="{D6315C80-4867-4003-9876-17AE4D9E38A1}" sibTransId="{A75D8553-2714-41E0-9F05-D923B4C5E2D7}"/>
    <dgm:cxn modelId="{83481382-FF26-4391-9738-2D8A827EEA65}" type="presOf" srcId="{4CA0C4FE-1E81-431B-9EBA-3E8360694BA1}" destId="{65522934-E60C-4CA5-A21B-97D6BD0E899D}" srcOrd="0" destOrd="0" presId="urn:microsoft.com/office/officeart/2005/8/layout/cycle5"/>
    <dgm:cxn modelId="{C7811983-FD52-4CB0-BDAC-D209EA0274E8}" type="presOf" srcId="{7FB18F45-9CEF-4BFC-8405-482843657CAE}" destId="{65D3C87A-81F7-4E21-895C-9A29704CBF4A}" srcOrd="0" destOrd="0" presId="urn:microsoft.com/office/officeart/2005/8/layout/cycle5"/>
    <dgm:cxn modelId="{B352B896-5DCD-42BC-A6CD-EF3A6626B26B}" type="presOf" srcId="{CDDDEF9F-1C09-4428-9362-CF4D8B1CA42F}" destId="{CE9B14B3-E15D-4275-925B-F31CD44A1DFB}" srcOrd="0" destOrd="0" presId="urn:microsoft.com/office/officeart/2005/8/layout/cycle5"/>
    <dgm:cxn modelId="{FCB8169F-3839-42FD-815C-18BDDBCD1D24}" type="presOf" srcId="{3642608D-B975-4BC6-A0D5-9B3AAA91A8A4}" destId="{7D91ECD3-5607-4E8A-B044-31C43D3215F5}" srcOrd="0" destOrd="0" presId="urn:microsoft.com/office/officeart/2005/8/layout/cycle5"/>
    <dgm:cxn modelId="{ABC12EC1-948F-4763-937E-10F7E487AD14}" type="presOf" srcId="{A75D8553-2714-41E0-9F05-D923B4C5E2D7}" destId="{A498BEFD-4E7E-411D-89D2-627E05278C5A}" srcOrd="0" destOrd="0" presId="urn:microsoft.com/office/officeart/2005/8/layout/cycle5"/>
    <dgm:cxn modelId="{DD16C6CA-AE8F-4C9E-9FB9-446B2CA80D51}" srcId="{7FB18F45-9CEF-4BFC-8405-482843657CAE}" destId="{0511A08E-E315-4729-90D3-69C07C8442D3}" srcOrd="1" destOrd="0" parTransId="{AA3F00DE-AE78-4EB1-8AEC-5519912AA1C1}" sibTransId="{3642608D-B975-4BC6-A0D5-9B3AAA91A8A4}"/>
    <dgm:cxn modelId="{C175EBDC-D4D5-4808-A194-79C38B877955}" type="presOf" srcId="{14EDB695-5411-43F0-B8C0-529B3DACD2E7}" destId="{47AC6D45-8AFD-4787-A7B5-E8ADEC4A64F8}" srcOrd="0" destOrd="0" presId="urn:microsoft.com/office/officeart/2005/8/layout/cycle5"/>
    <dgm:cxn modelId="{F6A9F2EF-6E5A-4E14-927B-B60EDAFFCAB7}" srcId="{7FB18F45-9CEF-4BFC-8405-482843657CAE}" destId="{C7EB61DE-AE69-418A-A569-FFDBDCDCDE1F}" srcOrd="3" destOrd="0" parTransId="{7575138D-5F3D-49C1-AF09-F22990451B73}" sibTransId="{35DD4F2D-7D19-43D3-B1AA-8EB82E9E2C4D}"/>
    <dgm:cxn modelId="{2C1B45FC-4E31-4B0A-BB43-984C21A77C36}" type="presOf" srcId="{0511A08E-E315-4729-90D3-69C07C8442D3}" destId="{B214630D-4505-495F-A4FE-976B6BD0C7F0}" srcOrd="0" destOrd="0" presId="urn:microsoft.com/office/officeart/2005/8/layout/cycle5"/>
    <dgm:cxn modelId="{E77B7838-9BE4-4512-9081-E3C37E13F126}" type="presParOf" srcId="{65D3C87A-81F7-4E21-895C-9A29704CBF4A}" destId="{47AC6D45-8AFD-4787-A7B5-E8ADEC4A64F8}" srcOrd="0" destOrd="0" presId="urn:microsoft.com/office/officeart/2005/8/layout/cycle5"/>
    <dgm:cxn modelId="{52B630D0-5581-4F86-98A8-EE6389B71851}" type="presParOf" srcId="{65D3C87A-81F7-4E21-895C-9A29704CBF4A}" destId="{ACE75C9A-6E34-4E9C-A049-436E54E1164A}" srcOrd="1" destOrd="0" presId="urn:microsoft.com/office/officeart/2005/8/layout/cycle5"/>
    <dgm:cxn modelId="{ACDD4221-FF20-4D2A-96A2-3288FA34D10F}" type="presParOf" srcId="{65D3C87A-81F7-4E21-895C-9A29704CBF4A}" destId="{A498BEFD-4E7E-411D-89D2-627E05278C5A}" srcOrd="2" destOrd="0" presId="urn:microsoft.com/office/officeart/2005/8/layout/cycle5"/>
    <dgm:cxn modelId="{E90B4273-5D19-41AC-A6BE-526EBD6863CC}" type="presParOf" srcId="{65D3C87A-81F7-4E21-895C-9A29704CBF4A}" destId="{B214630D-4505-495F-A4FE-976B6BD0C7F0}" srcOrd="3" destOrd="0" presId="urn:microsoft.com/office/officeart/2005/8/layout/cycle5"/>
    <dgm:cxn modelId="{8063D189-38C8-40E7-B78F-CB2ED136DCF9}" type="presParOf" srcId="{65D3C87A-81F7-4E21-895C-9A29704CBF4A}" destId="{493FF4F2-C918-4B52-A6F2-D1BBF76D06D5}" srcOrd="4" destOrd="0" presId="urn:microsoft.com/office/officeart/2005/8/layout/cycle5"/>
    <dgm:cxn modelId="{09EBC47A-7CA2-4236-9A1A-E4CD399F6BD3}" type="presParOf" srcId="{65D3C87A-81F7-4E21-895C-9A29704CBF4A}" destId="{7D91ECD3-5607-4E8A-B044-31C43D3215F5}" srcOrd="5" destOrd="0" presId="urn:microsoft.com/office/officeart/2005/8/layout/cycle5"/>
    <dgm:cxn modelId="{6EE5006B-6D2E-4A87-BE95-A3031F280952}" type="presParOf" srcId="{65D3C87A-81F7-4E21-895C-9A29704CBF4A}" destId="{A651793A-AF11-4BA6-90EC-6430C16073AD}" srcOrd="6" destOrd="0" presId="urn:microsoft.com/office/officeart/2005/8/layout/cycle5"/>
    <dgm:cxn modelId="{E9705DA2-63EA-4D5D-89AA-B096AAC02C6C}" type="presParOf" srcId="{65D3C87A-81F7-4E21-895C-9A29704CBF4A}" destId="{7D29FA8C-377B-446C-9064-CCB2620B3861}" srcOrd="7" destOrd="0" presId="urn:microsoft.com/office/officeart/2005/8/layout/cycle5"/>
    <dgm:cxn modelId="{34DAA9A6-7615-4086-927B-D9C0DBBB9878}" type="presParOf" srcId="{65D3C87A-81F7-4E21-895C-9A29704CBF4A}" destId="{CE9B14B3-E15D-4275-925B-F31CD44A1DFB}" srcOrd="8" destOrd="0" presId="urn:microsoft.com/office/officeart/2005/8/layout/cycle5"/>
    <dgm:cxn modelId="{929442DF-7F66-41D5-9193-547B9390CC19}" type="presParOf" srcId="{65D3C87A-81F7-4E21-895C-9A29704CBF4A}" destId="{3A7161C2-ACBF-4136-9344-E7167A533EC3}" srcOrd="9" destOrd="0" presId="urn:microsoft.com/office/officeart/2005/8/layout/cycle5"/>
    <dgm:cxn modelId="{56A510B9-1B1E-4E33-AD46-F9CF80CFB4AC}" type="presParOf" srcId="{65D3C87A-81F7-4E21-895C-9A29704CBF4A}" destId="{A0CD5274-15F0-4873-866A-B4B43AEF1A3A}" srcOrd="10" destOrd="0" presId="urn:microsoft.com/office/officeart/2005/8/layout/cycle5"/>
    <dgm:cxn modelId="{56DE484E-BFA6-43E1-A869-FB619BB052DA}" type="presParOf" srcId="{65D3C87A-81F7-4E21-895C-9A29704CBF4A}" destId="{62C913AD-35EF-4AB2-A51D-79A4DCB7A33B}" srcOrd="11" destOrd="0" presId="urn:microsoft.com/office/officeart/2005/8/layout/cycle5"/>
    <dgm:cxn modelId="{B03FB3AA-BEF4-4FD3-8F9D-4B6110D67137}" type="presParOf" srcId="{65D3C87A-81F7-4E21-895C-9A29704CBF4A}" destId="{65522934-E60C-4CA5-A21B-97D6BD0E899D}" srcOrd="12" destOrd="0" presId="urn:microsoft.com/office/officeart/2005/8/layout/cycle5"/>
    <dgm:cxn modelId="{5E85158E-02AE-4023-B560-12574181DBDB}" type="presParOf" srcId="{65D3C87A-81F7-4E21-895C-9A29704CBF4A}" destId="{003D10BF-E559-44C8-B5DC-B80E5C1690D8}" srcOrd="13" destOrd="0" presId="urn:microsoft.com/office/officeart/2005/8/layout/cycle5"/>
    <dgm:cxn modelId="{0807D911-56FB-4D05-ABEF-97EA0A1F7187}" type="presParOf" srcId="{65D3C87A-81F7-4E21-895C-9A29704CBF4A}" destId="{D7E72529-66F0-45A7-ABC6-DB489706F70A}" srcOrd="14" destOrd="0" presId="urn:microsoft.com/office/officeart/2005/8/layout/cycle5"/>
    <dgm:cxn modelId="{B9365AA5-05C7-46C3-9D20-54E2B0C6C689}" type="presParOf" srcId="{65D3C87A-81F7-4E21-895C-9A29704CBF4A}" destId="{97FCDED0-EB2C-447D-B8A6-443BDD9D421E}" srcOrd="15" destOrd="0" presId="urn:microsoft.com/office/officeart/2005/8/layout/cycle5"/>
    <dgm:cxn modelId="{120F0E14-E7CF-4941-8C5D-DC09E8A8A688}" type="presParOf" srcId="{65D3C87A-81F7-4E21-895C-9A29704CBF4A}" destId="{B4D8CACB-5CE0-4097-8AD9-78387AF01B83}" srcOrd="16" destOrd="0" presId="urn:microsoft.com/office/officeart/2005/8/layout/cycle5"/>
    <dgm:cxn modelId="{7C80473D-9B8E-4F98-9482-2BCC50B06C86}" type="presParOf" srcId="{65D3C87A-81F7-4E21-895C-9A29704CBF4A}" destId="{96A40F09-0AC0-4FF7-B097-6C2A24054FBA}"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CC84CA0-4B2D-4C27-AB16-B10E7D527A6B}" type="doc">
      <dgm:prSet loTypeId="urn:microsoft.com/office/officeart/2008/layout/RadialCluster" loCatId="cycle" qsTypeId="urn:microsoft.com/office/officeart/2005/8/quickstyle/simple4" qsCatId="simple" csTypeId="urn:microsoft.com/office/officeart/2005/8/colors/accent1_2" csCatId="accent1" phldr="1"/>
      <dgm:spPr/>
      <dgm:t>
        <a:bodyPr/>
        <a:lstStyle/>
        <a:p>
          <a:endParaRPr lang="it-IT"/>
        </a:p>
      </dgm:t>
    </dgm:pt>
    <dgm:pt modelId="{D142CE00-8B1A-4635-A766-06BCB41A81FD}">
      <dgm:prSet phldrT="[Testo]"/>
      <dgm:spPr/>
      <dgm:t>
        <a:bodyPr/>
        <a:lstStyle/>
        <a:p>
          <a:r>
            <a:rPr lang="it-IT" dirty="0"/>
            <a:t>Sé e identità corporee</a:t>
          </a:r>
        </a:p>
      </dgm:t>
    </dgm:pt>
    <dgm:pt modelId="{752190A0-985C-439C-ABC8-D5B07E82658F}" type="parTrans" cxnId="{1DADD590-FE14-4CD6-8B2F-E1E5F71C7FC3}">
      <dgm:prSet/>
      <dgm:spPr/>
      <dgm:t>
        <a:bodyPr/>
        <a:lstStyle/>
        <a:p>
          <a:endParaRPr lang="it-IT"/>
        </a:p>
      </dgm:t>
    </dgm:pt>
    <dgm:pt modelId="{C406BEF1-C40D-4765-8ECA-B4E9990427FD}" type="sibTrans" cxnId="{1DADD590-FE14-4CD6-8B2F-E1E5F71C7FC3}">
      <dgm:prSet/>
      <dgm:spPr/>
      <dgm:t>
        <a:bodyPr/>
        <a:lstStyle/>
        <a:p>
          <a:endParaRPr lang="it-IT"/>
        </a:p>
      </dgm:t>
    </dgm:pt>
    <dgm:pt modelId="{DC210135-EB1B-477C-AD4E-3B3C392BF97C}">
      <dgm:prSet phldrT="[Testo]"/>
      <dgm:spPr/>
      <dgm:t>
        <a:bodyPr/>
        <a:lstStyle/>
        <a:p>
          <a:r>
            <a:rPr lang="it-IT" dirty="0"/>
            <a:t>Infanzia, corpo e movimento</a:t>
          </a:r>
        </a:p>
      </dgm:t>
    </dgm:pt>
    <dgm:pt modelId="{928F7EEF-1CF2-4F0E-87E5-BEE9A1C9E1FA}" type="parTrans" cxnId="{5371687F-9E95-4734-8CFA-AE047A69E1D5}">
      <dgm:prSet/>
      <dgm:spPr/>
      <dgm:t>
        <a:bodyPr/>
        <a:lstStyle/>
        <a:p>
          <a:endParaRPr lang="it-IT"/>
        </a:p>
      </dgm:t>
    </dgm:pt>
    <dgm:pt modelId="{3E3BF045-7AF8-4BF8-AB2E-977A56036420}" type="sibTrans" cxnId="{5371687F-9E95-4734-8CFA-AE047A69E1D5}">
      <dgm:prSet/>
      <dgm:spPr/>
      <dgm:t>
        <a:bodyPr/>
        <a:lstStyle/>
        <a:p>
          <a:endParaRPr lang="it-IT"/>
        </a:p>
      </dgm:t>
    </dgm:pt>
    <dgm:pt modelId="{2356AAB9-17B7-4166-A8F0-6182869F3996}">
      <dgm:prSet phldrT="[Testo]"/>
      <dgm:spPr/>
      <dgm:t>
        <a:bodyPr/>
        <a:lstStyle/>
        <a:p>
          <a:r>
            <a:rPr lang="it-IT" dirty="0"/>
            <a:t>Adolescenza e corpo</a:t>
          </a:r>
        </a:p>
      </dgm:t>
    </dgm:pt>
    <dgm:pt modelId="{64E94E0E-8C65-4DB2-B136-AB4867F70CB6}" type="parTrans" cxnId="{4BA45601-1989-493E-B0F9-AF56766EBF15}">
      <dgm:prSet/>
      <dgm:spPr/>
      <dgm:t>
        <a:bodyPr/>
        <a:lstStyle/>
        <a:p>
          <a:endParaRPr lang="it-IT"/>
        </a:p>
      </dgm:t>
    </dgm:pt>
    <dgm:pt modelId="{1E1BE5B2-D00F-4D8C-A3A1-CEA992DFB5EA}" type="sibTrans" cxnId="{4BA45601-1989-493E-B0F9-AF56766EBF15}">
      <dgm:prSet/>
      <dgm:spPr/>
      <dgm:t>
        <a:bodyPr/>
        <a:lstStyle/>
        <a:p>
          <a:endParaRPr lang="it-IT"/>
        </a:p>
      </dgm:t>
    </dgm:pt>
    <dgm:pt modelId="{AB3FFDD9-413E-4A81-98E0-AFD9B1A3EA51}">
      <dgm:prSet phldrT="[Testo]"/>
      <dgm:spPr/>
      <dgm:t>
        <a:bodyPr/>
        <a:lstStyle/>
        <a:p>
          <a:r>
            <a:rPr lang="it-IT" dirty="0"/>
            <a:t>Attività motoria e sport nei cicli di vita</a:t>
          </a:r>
        </a:p>
      </dgm:t>
    </dgm:pt>
    <dgm:pt modelId="{E85E257E-5D7C-4AEC-8BA0-F307C4F9D39F}" type="parTrans" cxnId="{D3F22D08-09C2-4AFE-AA22-4B410C823FEB}">
      <dgm:prSet/>
      <dgm:spPr/>
      <dgm:t>
        <a:bodyPr/>
        <a:lstStyle/>
        <a:p>
          <a:endParaRPr lang="it-IT"/>
        </a:p>
      </dgm:t>
    </dgm:pt>
    <dgm:pt modelId="{E201286F-71FF-4E1F-9B60-91DEF7A0CCF3}" type="sibTrans" cxnId="{D3F22D08-09C2-4AFE-AA22-4B410C823FEB}">
      <dgm:prSet/>
      <dgm:spPr/>
      <dgm:t>
        <a:bodyPr/>
        <a:lstStyle/>
        <a:p>
          <a:endParaRPr lang="it-IT"/>
        </a:p>
      </dgm:t>
    </dgm:pt>
    <dgm:pt modelId="{4179A4BF-7093-4320-8CA1-F5B357A97EDC}">
      <dgm:prSet phldrT="[Testo]"/>
      <dgm:spPr/>
      <dgm:t>
        <a:bodyPr/>
        <a:lstStyle/>
        <a:p>
          <a:r>
            <a:rPr lang="it-IT" dirty="0"/>
            <a:t>Movimento e educazione</a:t>
          </a:r>
        </a:p>
      </dgm:t>
    </dgm:pt>
    <dgm:pt modelId="{B73CF89A-3069-400D-87F3-E7BF4D460A2C}" type="parTrans" cxnId="{64B47C41-96B2-4BF1-BDED-A0AFD7C2984C}">
      <dgm:prSet/>
      <dgm:spPr/>
      <dgm:t>
        <a:bodyPr/>
        <a:lstStyle/>
        <a:p>
          <a:endParaRPr lang="it-IT"/>
        </a:p>
      </dgm:t>
    </dgm:pt>
    <dgm:pt modelId="{F9A4AE3A-EB38-4653-AAAD-4F03711B6221}" type="sibTrans" cxnId="{64B47C41-96B2-4BF1-BDED-A0AFD7C2984C}">
      <dgm:prSet/>
      <dgm:spPr/>
      <dgm:t>
        <a:bodyPr/>
        <a:lstStyle/>
        <a:p>
          <a:endParaRPr lang="it-IT"/>
        </a:p>
      </dgm:t>
    </dgm:pt>
    <dgm:pt modelId="{0360FAA9-33AC-4A5B-A9FA-9881BE4BF78B}" type="pres">
      <dgm:prSet presAssocID="{2CC84CA0-4B2D-4C27-AB16-B10E7D527A6B}" presName="Name0" presStyleCnt="0">
        <dgm:presLayoutVars>
          <dgm:chMax val="1"/>
          <dgm:chPref val="1"/>
          <dgm:dir/>
          <dgm:animOne val="branch"/>
          <dgm:animLvl val="lvl"/>
        </dgm:presLayoutVars>
      </dgm:prSet>
      <dgm:spPr/>
    </dgm:pt>
    <dgm:pt modelId="{4A12F87E-03AB-42B1-B811-A17FCDEAC03F}" type="pres">
      <dgm:prSet presAssocID="{D142CE00-8B1A-4635-A766-06BCB41A81FD}" presName="singleCycle" presStyleCnt="0"/>
      <dgm:spPr/>
    </dgm:pt>
    <dgm:pt modelId="{D7FBEE06-22CB-496E-BCCF-1FD7FE4E2678}" type="pres">
      <dgm:prSet presAssocID="{D142CE00-8B1A-4635-A766-06BCB41A81FD}" presName="singleCenter" presStyleLbl="node1" presStyleIdx="0" presStyleCnt="5">
        <dgm:presLayoutVars>
          <dgm:chMax val="7"/>
          <dgm:chPref val="7"/>
        </dgm:presLayoutVars>
      </dgm:prSet>
      <dgm:spPr/>
    </dgm:pt>
    <dgm:pt modelId="{6296B901-9283-479C-A7F6-6C3D3C400AC1}" type="pres">
      <dgm:prSet presAssocID="{928F7EEF-1CF2-4F0E-87E5-BEE9A1C9E1FA}" presName="Name56" presStyleLbl="parChTrans1D2" presStyleIdx="0" presStyleCnt="4"/>
      <dgm:spPr/>
    </dgm:pt>
    <dgm:pt modelId="{994C15B4-4676-46DC-AAA4-1D6E8A3BB646}" type="pres">
      <dgm:prSet presAssocID="{DC210135-EB1B-477C-AD4E-3B3C392BF97C}" presName="text0" presStyleLbl="node1" presStyleIdx="1" presStyleCnt="5">
        <dgm:presLayoutVars>
          <dgm:bulletEnabled val="1"/>
        </dgm:presLayoutVars>
      </dgm:prSet>
      <dgm:spPr/>
    </dgm:pt>
    <dgm:pt modelId="{201A3307-DD94-490A-8A02-E7DE9AD2E845}" type="pres">
      <dgm:prSet presAssocID="{64E94E0E-8C65-4DB2-B136-AB4867F70CB6}" presName="Name56" presStyleLbl="parChTrans1D2" presStyleIdx="1" presStyleCnt="4"/>
      <dgm:spPr/>
    </dgm:pt>
    <dgm:pt modelId="{37E4BBDB-6ECD-4205-BD01-42C72C9018D7}" type="pres">
      <dgm:prSet presAssocID="{2356AAB9-17B7-4166-A8F0-6182869F3996}" presName="text0" presStyleLbl="node1" presStyleIdx="2" presStyleCnt="5">
        <dgm:presLayoutVars>
          <dgm:bulletEnabled val="1"/>
        </dgm:presLayoutVars>
      </dgm:prSet>
      <dgm:spPr/>
    </dgm:pt>
    <dgm:pt modelId="{61F66AFC-862A-4461-8A14-52607632C91E}" type="pres">
      <dgm:prSet presAssocID="{E85E257E-5D7C-4AEC-8BA0-F307C4F9D39F}" presName="Name56" presStyleLbl="parChTrans1D2" presStyleIdx="2" presStyleCnt="4"/>
      <dgm:spPr/>
    </dgm:pt>
    <dgm:pt modelId="{4ACF807B-5355-402A-9E84-705ED57EA879}" type="pres">
      <dgm:prSet presAssocID="{AB3FFDD9-413E-4A81-98E0-AFD9B1A3EA51}" presName="text0" presStyleLbl="node1" presStyleIdx="3" presStyleCnt="5">
        <dgm:presLayoutVars>
          <dgm:bulletEnabled val="1"/>
        </dgm:presLayoutVars>
      </dgm:prSet>
      <dgm:spPr/>
    </dgm:pt>
    <dgm:pt modelId="{9B26EBC4-0EFA-492A-91DC-07C7D7DC91AD}" type="pres">
      <dgm:prSet presAssocID="{B73CF89A-3069-400D-87F3-E7BF4D460A2C}" presName="Name56" presStyleLbl="parChTrans1D2" presStyleIdx="3" presStyleCnt="4"/>
      <dgm:spPr/>
    </dgm:pt>
    <dgm:pt modelId="{922726F8-AFF4-4C27-8A11-AF8A679D682E}" type="pres">
      <dgm:prSet presAssocID="{4179A4BF-7093-4320-8CA1-F5B357A97EDC}" presName="text0" presStyleLbl="node1" presStyleIdx="4" presStyleCnt="5">
        <dgm:presLayoutVars>
          <dgm:bulletEnabled val="1"/>
        </dgm:presLayoutVars>
      </dgm:prSet>
      <dgm:spPr/>
    </dgm:pt>
  </dgm:ptLst>
  <dgm:cxnLst>
    <dgm:cxn modelId="{4BA45601-1989-493E-B0F9-AF56766EBF15}" srcId="{D142CE00-8B1A-4635-A766-06BCB41A81FD}" destId="{2356AAB9-17B7-4166-A8F0-6182869F3996}" srcOrd="1" destOrd="0" parTransId="{64E94E0E-8C65-4DB2-B136-AB4867F70CB6}" sibTransId="{1E1BE5B2-D00F-4D8C-A3A1-CEA992DFB5EA}"/>
    <dgm:cxn modelId="{D3F22D08-09C2-4AFE-AA22-4B410C823FEB}" srcId="{D142CE00-8B1A-4635-A766-06BCB41A81FD}" destId="{AB3FFDD9-413E-4A81-98E0-AFD9B1A3EA51}" srcOrd="2" destOrd="0" parTransId="{E85E257E-5D7C-4AEC-8BA0-F307C4F9D39F}" sibTransId="{E201286F-71FF-4E1F-9B60-91DEF7A0CCF3}"/>
    <dgm:cxn modelId="{BFEF9216-724E-490D-B003-7954D4508E40}" type="presOf" srcId="{2356AAB9-17B7-4166-A8F0-6182869F3996}" destId="{37E4BBDB-6ECD-4205-BD01-42C72C9018D7}" srcOrd="0" destOrd="0" presId="urn:microsoft.com/office/officeart/2008/layout/RadialCluster"/>
    <dgm:cxn modelId="{64B47C41-96B2-4BF1-BDED-A0AFD7C2984C}" srcId="{D142CE00-8B1A-4635-A766-06BCB41A81FD}" destId="{4179A4BF-7093-4320-8CA1-F5B357A97EDC}" srcOrd="3" destOrd="0" parTransId="{B73CF89A-3069-400D-87F3-E7BF4D460A2C}" sibTransId="{F9A4AE3A-EB38-4653-AAAD-4F03711B6221}"/>
    <dgm:cxn modelId="{13613E6F-75E7-4821-B90D-799A719A510D}" type="presOf" srcId="{64E94E0E-8C65-4DB2-B136-AB4867F70CB6}" destId="{201A3307-DD94-490A-8A02-E7DE9AD2E845}" srcOrd="0" destOrd="0" presId="urn:microsoft.com/office/officeart/2008/layout/RadialCluster"/>
    <dgm:cxn modelId="{08558771-D4EC-4E38-957E-301E755BF338}" type="presOf" srcId="{D142CE00-8B1A-4635-A766-06BCB41A81FD}" destId="{D7FBEE06-22CB-496E-BCCF-1FD7FE4E2678}" srcOrd="0" destOrd="0" presId="urn:microsoft.com/office/officeart/2008/layout/RadialCluster"/>
    <dgm:cxn modelId="{5371687F-9E95-4734-8CFA-AE047A69E1D5}" srcId="{D142CE00-8B1A-4635-A766-06BCB41A81FD}" destId="{DC210135-EB1B-477C-AD4E-3B3C392BF97C}" srcOrd="0" destOrd="0" parTransId="{928F7EEF-1CF2-4F0E-87E5-BEE9A1C9E1FA}" sibTransId="{3E3BF045-7AF8-4BF8-AB2E-977A56036420}"/>
    <dgm:cxn modelId="{A03EFC86-6C0E-4D18-BFE2-C3E2A51D0586}" type="presOf" srcId="{928F7EEF-1CF2-4F0E-87E5-BEE9A1C9E1FA}" destId="{6296B901-9283-479C-A7F6-6C3D3C400AC1}" srcOrd="0" destOrd="0" presId="urn:microsoft.com/office/officeart/2008/layout/RadialCluster"/>
    <dgm:cxn modelId="{09FD8388-2323-42F8-9367-615033B9AC72}" type="presOf" srcId="{AB3FFDD9-413E-4A81-98E0-AFD9B1A3EA51}" destId="{4ACF807B-5355-402A-9E84-705ED57EA879}" srcOrd="0" destOrd="0" presId="urn:microsoft.com/office/officeart/2008/layout/RadialCluster"/>
    <dgm:cxn modelId="{DF74668D-2E42-4E78-A2BD-974EBD228A11}" type="presOf" srcId="{E85E257E-5D7C-4AEC-8BA0-F307C4F9D39F}" destId="{61F66AFC-862A-4461-8A14-52607632C91E}" srcOrd="0" destOrd="0" presId="urn:microsoft.com/office/officeart/2008/layout/RadialCluster"/>
    <dgm:cxn modelId="{1DADD590-FE14-4CD6-8B2F-E1E5F71C7FC3}" srcId="{2CC84CA0-4B2D-4C27-AB16-B10E7D527A6B}" destId="{D142CE00-8B1A-4635-A766-06BCB41A81FD}" srcOrd="0" destOrd="0" parTransId="{752190A0-985C-439C-ABC8-D5B07E82658F}" sibTransId="{C406BEF1-C40D-4765-8ECA-B4E9990427FD}"/>
    <dgm:cxn modelId="{5C7463A4-193E-498A-AE2D-21FF0C498173}" type="presOf" srcId="{4179A4BF-7093-4320-8CA1-F5B357A97EDC}" destId="{922726F8-AFF4-4C27-8A11-AF8A679D682E}" srcOrd="0" destOrd="0" presId="urn:microsoft.com/office/officeart/2008/layout/RadialCluster"/>
    <dgm:cxn modelId="{6CAA29C0-B5F9-4B2C-87B0-D94DE56C1AA3}" type="presOf" srcId="{B73CF89A-3069-400D-87F3-E7BF4D460A2C}" destId="{9B26EBC4-0EFA-492A-91DC-07C7D7DC91AD}" srcOrd="0" destOrd="0" presId="urn:microsoft.com/office/officeart/2008/layout/RadialCluster"/>
    <dgm:cxn modelId="{4E5524D5-A91E-4E89-AF48-6544EDE0B2CF}" type="presOf" srcId="{2CC84CA0-4B2D-4C27-AB16-B10E7D527A6B}" destId="{0360FAA9-33AC-4A5B-A9FA-9881BE4BF78B}" srcOrd="0" destOrd="0" presId="urn:microsoft.com/office/officeart/2008/layout/RadialCluster"/>
    <dgm:cxn modelId="{483451E9-8EF1-463C-8D81-74528D4D63B5}" type="presOf" srcId="{DC210135-EB1B-477C-AD4E-3B3C392BF97C}" destId="{994C15B4-4676-46DC-AAA4-1D6E8A3BB646}" srcOrd="0" destOrd="0" presId="urn:microsoft.com/office/officeart/2008/layout/RadialCluster"/>
    <dgm:cxn modelId="{0C36E0E5-CB45-4AA0-BBFD-BEC7020EB124}" type="presParOf" srcId="{0360FAA9-33AC-4A5B-A9FA-9881BE4BF78B}" destId="{4A12F87E-03AB-42B1-B811-A17FCDEAC03F}" srcOrd="0" destOrd="0" presId="urn:microsoft.com/office/officeart/2008/layout/RadialCluster"/>
    <dgm:cxn modelId="{0B6A77EC-7345-4E2F-A541-2FEC2312C927}" type="presParOf" srcId="{4A12F87E-03AB-42B1-B811-A17FCDEAC03F}" destId="{D7FBEE06-22CB-496E-BCCF-1FD7FE4E2678}" srcOrd="0" destOrd="0" presId="urn:microsoft.com/office/officeart/2008/layout/RadialCluster"/>
    <dgm:cxn modelId="{A523F57E-E185-430C-9BEA-1A3A0FD92C56}" type="presParOf" srcId="{4A12F87E-03AB-42B1-B811-A17FCDEAC03F}" destId="{6296B901-9283-479C-A7F6-6C3D3C400AC1}" srcOrd="1" destOrd="0" presId="urn:microsoft.com/office/officeart/2008/layout/RadialCluster"/>
    <dgm:cxn modelId="{3B8855A6-015E-444E-8266-6554E7D558E0}" type="presParOf" srcId="{4A12F87E-03AB-42B1-B811-A17FCDEAC03F}" destId="{994C15B4-4676-46DC-AAA4-1D6E8A3BB646}" srcOrd="2" destOrd="0" presId="urn:microsoft.com/office/officeart/2008/layout/RadialCluster"/>
    <dgm:cxn modelId="{9847BB0A-FAEC-4179-B590-409B41211701}" type="presParOf" srcId="{4A12F87E-03AB-42B1-B811-A17FCDEAC03F}" destId="{201A3307-DD94-490A-8A02-E7DE9AD2E845}" srcOrd="3" destOrd="0" presId="urn:microsoft.com/office/officeart/2008/layout/RadialCluster"/>
    <dgm:cxn modelId="{10089BC0-62D7-43BB-A317-11B53C4759D2}" type="presParOf" srcId="{4A12F87E-03AB-42B1-B811-A17FCDEAC03F}" destId="{37E4BBDB-6ECD-4205-BD01-42C72C9018D7}" srcOrd="4" destOrd="0" presId="urn:microsoft.com/office/officeart/2008/layout/RadialCluster"/>
    <dgm:cxn modelId="{4D758AED-7D11-4C16-8D5F-0B677AABF72C}" type="presParOf" srcId="{4A12F87E-03AB-42B1-B811-A17FCDEAC03F}" destId="{61F66AFC-862A-4461-8A14-52607632C91E}" srcOrd="5" destOrd="0" presId="urn:microsoft.com/office/officeart/2008/layout/RadialCluster"/>
    <dgm:cxn modelId="{91A7C6E8-14F0-4CC8-8AFB-1A234C5DBBB3}" type="presParOf" srcId="{4A12F87E-03AB-42B1-B811-A17FCDEAC03F}" destId="{4ACF807B-5355-402A-9E84-705ED57EA879}" srcOrd="6" destOrd="0" presId="urn:microsoft.com/office/officeart/2008/layout/RadialCluster"/>
    <dgm:cxn modelId="{E0B7FBE0-CAD3-454B-AF9A-9CEA2492089F}" type="presParOf" srcId="{4A12F87E-03AB-42B1-B811-A17FCDEAC03F}" destId="{9B26EBC4-0EFA-492A-91DC-07C7D7DC91AD}" srcOrd="7" destOrd="0" presId="urn:microsoft.com/office/officeart/2008/layout/RadialCluster"/>
    <dgm:cxn modelId="{57682497-DDBB-4ED8-852B-4D61DA0D3EAA}" type="presParOf" srcId="{4A12F87E-03AB-42B1-B811-A17FCDEAC03F}" destId="{922726F8-AFF4-4C27-8A11-AF8A679D682E}"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69D10C1-1809-4E42-B02B-9C07BCF29E56}" type="doc">
      <dgm:prSet loTypeId="urn:microsoft.com/office/officeart/2005/8/layout/vList3" loCatId="picture" qsTypeId="urn:microsoft.com/office/officeart/2005/8/quickstyle/simple1" qsCatId="simple" csTypeId="urn:microsoft.com/office/officeart/2005/8/colors/accent1_2" csCatId="accent1" phldr="1"/>
      <dgm:spPr/>
    </dgm:pt>
    <dgm:pt modelId="{4350ADBB-5CAE-4515-92AF-07B54DEA571E}">
      <dgm:prSet phldrT="[Testo]" custT="1"/>
      <dgm:spPr/>
      <dgm:t>
        <a:bodyPr/>
        <a:lstStyle/>
        <a:p>
          <a:r>
            <a:rPr lang="it-IT" sz="1800" b="1" dirty="0">
              <a:solidFill>
                <a:schemeClr val="accent3">
                  <a:lumMod val="50000"/>
                </a:schemeClr>
              </a:solidFill>
            </a:rPr>
            <a:t>SCHEMA CORPOREO:</a:t>
          </a:r>
        </a:p>
        <a:p>
          <a:r>
            <a:rPr lang="it-IT" sz="1800" dirty="0"/>
            <a:t>schema percettivo ed oggettivo che ciascun individuo possiede del proprio corpo</a:t>
          </a:r>
        </a:p>
      </dgm:t>
    </dgm:pt>
    <dgm:pt modelId="{1D04A8C5-9967-477D-BC9A-9BBA5857449B}" type="parTrans" cxnId="{3104711A-C190-43E3-8A07-FC8B8E62C424}">
      <dgm:prSet/>
      <dgm:spPr/>
      <dgm:t>
        <a:bodyPr/>
        <a:lstStyle/>
        <a:p>
          <a:endParaRPr lang="it-IT"/>
        </a:p>
      </dgm:t>
    </dgm:pt>
    <dgm:pt modelId="{4E34A8CB-74B1-4C16-831A-DC0064CE49E0}" type="sibTrans" cxnId="{3104711A-C190-43E3-8A07-FC8B8E62C424}">
      <dgm:prSet/>
      <dgm:spPr/>
      <dgm:t>
        <a:bodyPr/>
        <a:lstStyle/>
        <a:p>
          <a:endParaRPr lang="it-IT"/>
        </a:p>
      </dgm:t>
    </dgm:pt>
    <dgm:pt modelId="{20AAE615-16B2-4608-BECE-8C1244C8BAB0}">
      <dgm:prSet phldrT="[Testo]" custT="1"/>
      <dgm:spPr/>
      <dgm:t>
        <a:bodyPr/>
        <a:lstStyle/>
        <a:p>
          <a:r>
            <a:rPr lang="it-IT" sz="1800" b="1" dirty="0">
              <a:solidFill>
                <a:schemeClr val="accent3">
                  <a:lumMod val="50000"/>
                </a:schemeClr>
              </a:solidFill>
            </a:rPr>
            <a:t>IMMAGINE CORPOREA: </a:t>
          </a:r>
        </a:p>
        <a:p>
          <a:r>
            <a:rPr lang="it-IT" sz="1800" b="1" dirty="0">
              <a:solidFill>
                <a:schemeClr val="accent3">
                  <a:lumMod val="50000"/>
                </a:schemeClr>
              </a:solidFill>
            </a:rPr>
            <a:t> </a:t>
          </a:r>
          <a:r>
            <a:rPr lang="it-IT" sz="1800" dirty="0"/>
            <a:t>rappresentazione soggettiva che ciascun individuo possiede del proprio corpo</a:t>
          </a:r>
        </a:p>
      </dgm:t>
    </dgm:pt>
    <dgm:pt modelId="{D15F8771-E5AE-4295-99EC-67C08069149A}" type="parTrans" cxnId="{DA1E0EB0-8C29-42A4-8E4B-93ECDAD54CF5}">
      <dgm:prSet/>
      <dgm:spPr/>
      <dgm:t>
        <a:bodyPr/>
        <a:lstStyle/>
        <a:p>
          <a:endParaRPr lang="it-IT"/>
        </a:p>
      </dgm:t>
    </dgm:pt>
    <dgm:pt modelId="{6225B171-4684-4058-B079-9F68E72802D7}" type="sibTrans" cxnId="{DA1E0EB0-8C29-42A4-8E4B-93ECDAD54CF5}">
      <dgm:prSet/>
      <dgm:spPr/>
      <dgm:t>
        <a:bodyPr/>
        <a:lstStyle/>
        <a:p>
          <a:endParaRPr lang="it-IT"/>
        </a:p>
      </dgm:t>
    </dgm:pt>
    <dgm:pt modelId="{B7E1BECC-D964-4F39-9EE3-40C9643BCF9E}" type="pres">
      <dgm:prSet presAssocID="{569D10C1-1809-4E42-B02B-9C07BCF29E56}" presName="linearFlow" presStyleCnt="0">
        <dgm:presLayoutVars>
          <dgm:dir/>
          <dgm:resizeHandles val="exact"/>
        </dgm:presLayoutVars>
      </dgm:prSet>
      <dgm:spPr/>
    </dgm:pt>
    <dgm:pt modelId="{4A28BC23-1A11-4B6D-B300-531A188855DB}" type="pres">
      <dgm:prSet presAssocID="{4350ADBB-5CAE-4515-92AF-07B54DEA571E}" presName="composite" presStyleCnt="0"/>
      <dgm:spPr/>
    </dgm:pt>
    <dgm:pt modelId="{ADC99469-FF11-48AE-B9AB-95CE5D40DF4D}" type="pres">
      <dgm:prSet presAssocID="{4350ADBB-5CAE-4515-92AF-07B54DEA571E}" presName="imgShp" presStyleLbl="fgImgPlace1" presStyleIdx="0" presStyleCnt="2"/>
      <dgm:spPr/>
    </dgm:pt>
    <dgm:pt modelId="{96EFB615-B08A-4C0B-AB33-1D77F26987E1}" type="pres">
      <dgm:prSet presAssocID="{4350ADBB-5CAE-4515-92AF-07B54DEA571E}" presName="txShp" presStyleLbl="node1" presStyleIdx="0" presStyleCnt="2" custScaleX="111399">
        <dgm:presLayoutVars>
          <dgm:bulletEnabled val="1"/>
        </dgm:presLayoutVars>
      </dgm:prSet>
      <dgm:spPr/>
    </dgm:pt>
    <dgm:pt modelId="{C6E81F1A-7A24-41D6-9380-5E65111485A2}" type="pres">
      <dgm:prSet presAssocID="{4E34A8CB-74B1-4C16-831A-DC0064CE49E0}" presName="spacing" presStyleCnt="0"/>
      <dgm:spPr/>
    </dgm:pt>
    <dgm:pt modelId="{C4523197-1794-4A4F-8D73-37E3ADA881B3}" type="pres">
      <dgm:prSet presAssocID="{20AAE615-16B2-4608-BECE-8C1244C8BAB0}" presName="composite" presStyleCnt="0"/>
      <dgm:spPr/>
    </dgm:pt>
    <dgm:pt modelId="{9A9B3A77-8226-44AD-8D88-EF25FBD34AA6}" type="pres">
      <dgm:prSet presAssocID="{20AAE615-16B2-4608-BECE-8C1244C8BAB0}" presName="imgShp" presStyleLbl="fgImgPlace1" presStyleIdx="1" presStyleCnt="2"/>
      <dgm:spPr/>
    </dgm:pt>
    <dgm:pt modelId="{B9035DD1-15FB-40C3-8243-E3E2D64CB724}" type="pres">
      <dgm:prSet presAssocID="{20AAE615-16B2-4608-BECE-8C1244C8BAB0}" presName="txShp" presStyleLbl="node1" presStyleIdx="1" presStyleCnt="2" custScaleX="107846">
        <dgm:presLayoutVars>
          <dgm:bulletEnabled val="1"/>
        </dgm:presLayoutVars>
      </dgm:prSet>
      <dgm:spPr/>
    </dgm:pt>
  </dgm:ptLst>
  <dgm:cxnLst>
    <dgm:cxn modelId="{3104711A-C190-43E3-8A07-FC8B8E62C424}" srcId="{569D10C1-1809-4E42-B02B-9C07BCF29E56}" destId="{4350ADBB-5CAE-4515-92AF-07B54DEA571E}" srcOrd="0" destOrd="0" parTransId="{1D04A8C5-9967-477D-BC9A-9BBA5857449B}" sibTransId="{4E34A8CB-74B1-4C16-831A-DC0064CE49E0}"/>
    <dgm:cxn modelId="{6E2607A6-73A9-47A3-8456-670DC53A882A}" type="presOf" srcId="{4350ADBB-5CAE-4515-92AF-07B54DEA571E}" destId="{96EFB615-B08A-4C0B-AB33-1D77F26987E1}" srcOrd="0" destOrd="0" presId="urn:microsoft.com/office/officeart/2005/8/layout/vList3"/>
    <dgm:cxn modelId="{3C70D9AF-B1FE-493D-94C5-511CFD3C3C70}" type="presOf" srcId="{20AAE615-16B2-4608-BECE-8C1244C8BAB0}" destId="{B9035DD1-15FB-40C3-8243-E3E2D64CB724}" srcOrd="0" destOrd="0" presId="urn:microsoft.com/office/officeart/2005/8/layout/vList3"/>
    <dgm:cxn modelId="{DA1E0EB0-8C29-42A4-8E4B-93ECDAD54CF5}" srcId="{569D10C1-1809-4E42-B02B-9C07BCF29E56}" destId="{20AAE615-16B2-4608-BECE-8C1244C8BAB0}" srcOrd="1" destOrd="0" parTransId="{D15F8771-E5AE-4295-99EC-67C08069149A}" sibTransId="{6225B171-4684-4058-B079-9F68E72802D7}"/>
    <dgm:cxn modelId="{A65F56CB-5F0C-4B06-95BE-6B317C1B0C1F}" type="presOf" srcId="{569D10C1-1809-4E42-B02B-9C07BCF29E56}" destId="{B7E1BECC-D964-4F39-9EE3-40C9643BCF9E}" srcOrd="0" destOrd="0" presId="urn:microsoft.com/office/officeart/2005/8/layout/vList3"/>
    <dgm:cxn modelId="{DF71B0B2-EDF2-4798-A171-D342F3A4272C}" type="presParOf" srcId="{B7E1BECC-D964-4F39-9EE3-40C9643BCF9E}" destId="{4A28BC23-1A11-4B6D-B300-531A188855DB}" srcOrd="0" destOrd="0" presId="urn:microsoft.com/office/officeart/2005/8/layout/vList3"/>
    <dgm:cxn modelId="{9F1F93D8-6C53-49A9-BE7F-10E4D99473C5}" type="presParOf" srcId="{4A28BC23-1A11-4B6D-B300-531A188855DB}" destId="{ADC99469-FF11-48AE-B9AB-95CE5D40DF4D}" srcOrd="0" destOrd="0" presId="urn:microsoft.com/office/officeart/2005/8/layout/vList3"/>
    <dgm:cxn modelId="{757BB0E5-B96B-4886-892C-7D2856462AE6}" type="presParOf" srcId="{4A28BC23-1A11-4B6D-B300-531A188855DB}" destId="{96EFB615-B08A-4C0B-AB33-1D77F26987E1}" srcOrd="1" destOrd="0" presId="urn:microsoft.com/office/officeart/2005/8/layout/vList3"/>
    <dgm:cxn modelId="{6C51B15D-1CC8-4B70-B130-79083FD6B468}" type="presParOf" srcId="{B7E1BECC-D964-4F39-9EE3-40C9643BCF9E}" destId="{C6E81F1A-7A24-41D6-9380-5E65111485A2}" srcOrd="1" destOrd="0" presId="urn:microsoft.com/office/officeart/2005/8/layout/vList3"/>
    <dgm:cxn modelId="{B0B83863-1961-4E22-AAF7-DAC1D8076F08}" type="presParOf" srcId="{B7E1BECC-D964-4F39-9EE3-40C9643BCF9E}" destId="{C4523197-1794-4A4F-8D73-37E3ADA881B3}" srcOrd="2" destOrd="0" presId="urn:microsoft.com/office/officeart/2005/8/layout/vList3"/>
    <dgm:cxn modelId="{FC9BF421-44FE-4B8D-B050-F4846B7C1A28}" type="presParOf" srcId="{C4523197-1794-4A4F-8D73-37E3ADA881B3}" destId="{9A9B3A77-8226-44AD-8D88-EF25FBD34AA6}" srcOrd="0" destOrd="0" presId="urn:microsoft.com/office/officeart/2005/8/layout/vList3"/>
    <dgm:cxn modelId="{A0CB7E7F-8051-4CBE-A950-8ACDCFAE3BA3}" type="presParOf" srcId="{C4523197-1794-4A4F-8D73-37E3ADA881B3}" destId="{B9035DD1-15FB-40C3-8243-E3E2D64CB72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B53FFA4-33E8-41BE-9304-B993F8F2CCAA}" type="doc">
      <dgm:prSet loTypeId="urn:microsoft.com/office/officeart/2005/8/layout/radial6" loCatId="cycle" qsTypeId="urn:microsoft.com/office/officeart/2005/8/quickstyle/simple2" qsCatId="simple" csTypeId="urn:microsoft.com/office/officeart/2005/8/colors/accent1_2" csCatId="accent1" phldr="1"/>
      <dgm:spPr/>
      <dgm:t>
        <a:bodyPr/>
        <a:lstStyle/>
        <a:p>
          <a:endParaRPr lang="it-IT"/>
        </a:p>
      </dgm:t>
    </dgm:pt>
    <dgm:pt modelId="{24256A5B-55B0-46CB-AA75-341F41BF5D8E}">
      <dgm:prSet phldrT="[Testo]"/>
      <dgm:spPr/>
      <dgm:t>
        <a:bodyPr/>
        <a:lstStyle/>
        <a:p>
          <a:r>
            <a:rPr lang="it-IT" dirty="0">
              <a:effectLst>
                <a:outerShdw blurRad="38100" dist="38100" dir="2700000" algn="tl">
                  <a:srgbClr val="000000">
                    <a:alpha val="43137"/>
                  </a:srgbClr>
                </a:outerShdw>
              </a:effectLst>
            </a:rPr>
            <a:t>Cura educativa</a:t>
          </a:r>
        </a:p>
      </dgm:t>
    </dgm:pt>
    <dgm:pt modelId="{9ABA8D11-C5F5-4FE9-A06E-422CE4FC6B14}" type="parTrans" cxnId="{49E66247-02B5-43F5-A1A9-098A0356F2D1}">
      <dgm:prSet/>
      <dgm:spPr/>
      <dgm:t>
        <a:bodyPr/>
        <a:lstStyle/>
        <a:p>
          <a:endParaRPr lang="it-IT"/>
        </a:p>
      </dgm:t>
    </dgm:pt>
    <dgm:pt modelId="{22450A66-2734-46D5-AE9A-9E1E02E290F7}" type="sibTrans" cxnId="{49E66247-02B5-43F5-A1A9-098A0356F2D1}">
      <dgm:prSet/>
      <dgm:spPr/>
      <dgm:t>
        <a:bodyPr/>
        <a:lstStyle/>
        <a:p>
          <a:endParaRPr lang="it-IT"/>
        </a:p>
      </dgm:t>
    </dgm:pt>
    <dgm:pt modelId="{4CCC36C7-6EA6-4608-BE99-597FFD2870E1}">
      <dgm:prSet phldrT="[Testo]"/>
      <dgm:spPr/>
      <dgm:t>
        <a:bodyPr/>
        <a:lstStyle/>
        <a:p>
          <a:r>
            <a:rPr lang="it-IT" dirty="0">
              <a:effectLst>
                <a:outerShdw blurRad="38100" dist="38100" dir="2700000" algn="tl">
                  <a:srgbClr val="000000">
                    <a:alpha val="43137"/>
                  </a:srgbClr>
                </a:outerShdw>
              </a:effectLst>
            </a:rPr>
            <a:t>Counseling motorio e sportivo</a:t>
          </a:r>
        </a:p>
      </dgm:t>
    </dgm:pt>
    <dgm:pt modelId="{0160F7F5-6ED7-40B0-90CB-2E836A3B5668}" type="parTrans" cxnId="{30045FA8-6372-4126-8D13-72E3DE942646}">
      <dgm:prSet/>
      <dgm:spPr/>
      <dgm:t>
        <a:bodyPr/>
        <a:lstStyle/>
        <a:p>
          <a:endParaRPr lang="it-IT"/>
        </a:p>
      </dgm:t>
    </dgm:pt>
    <dgm:pt modelId="{7A7F72C5-159F-4BB0-842C-38A899D37B81}" type="sibTrans" cxnId="{30045FA8-6372-4126-8D13-72E3DE942646}">
      <dgm:prSet/>
      <dgm:spPr/>
      <dgm:t>
        <a:bodyPr/>
        <a:lstStyle/>
        <a:p>
          <a:endParaRPr lang="it-IT"/>
        </a:p>
      </dgm:t>
    </dgm:pt>
    <dgm:pt modelId="{6C4E63BB-9EEB-4C74-9D46-36A9EB99A3E4}">
      <dgm:prSet phldrT="[Testo]"/>
      <dgm:spPr/>
      <dgm:t>
        <a:bodyPr/>
        <a:lstStyle/>
        <a:p>
          <a:r>
            <a:rPr lang="it-IT" dirty="0">
              <a:effectLst>
                <a:outerShdw blurRad="38100" dist="38100" dir="2700000" algn="tl">
                  <a:srgbClr val="000000">
                    <a:alpha val="43137"/>
                  </a:srgbClr>
                </a:outerShdw>
              </a:effectLst>
            </a:rPr>
            <a:t>Orientamento e sport</a:t>
          </a:r>
        </a:p>
      </dgm:t>
    </dgm:pt>
    <dgm:pt modelId="{E778BC9A-DA8D-4701-95C9-7201400CE7F4}" type="parTrans" cxnId="{43B94208-14FE-43DD-9466-D4850729D207}">
      <dgm:prSet/>
      <dgm:spPr/>
      <dgm:t>
        <a:bodyPr/>
        <a:lstStyle/>
        <a:p>
          <a:endParaRPr lang="it-IT"/>
        </a:p>
      </dgm:t>
    </dgm:pt>
    <dgm:pt modelId="{022BBC99-719D-4E66-896D-FEE808B4448A}" type="sibTrans" cxnId="{43B94208-14FE-43DD-9466-D4850729D207}">
      <dgm:prSet/>
      <dgm:spPr/>
      <dgm:t>
        <a:bodyPr/>
        <a:lstStyle/>
        <a:p>
          <a:endParaRPr lang="it-IT"/>
        </a:p>
      </dgm:t>
    </dgm:pt>
    <dgm:pt modelId="{54A0BF14-47C8-4D54-8E6E-98818B2C663E}">
      <dgm:prSet phldrT="[Testo]"/>
      <dgm:spPr/>
      <dgm:t>
        <a:bodyPr/>
        <a:lstStyle/>
        <a:p>
          <a:r>
            <a:rPr lang="it-IT" dirty="0">
              <a:effectLst>
                <a:outerShdw blurRad="38100" dist="38100" dir="2700000" algn="tl">
                  <a:srgbClr val="000000">
                    <a:alpha val="43137"/>
                  </a:srgbClr>
                </a:outerShdw>
              </a:effectLst>
            </a:rPr>
            <a:t>Narrazione e corpo</a:t>
          </a:r>
        </a:p>
      </dgm:t>
    </dgm:pt>
    <dgm:pt modelId="{03ACFE52-653E-4137-B635-5318D1C4F419}" type="parTrans" cxnId="{792E3061-2AE4-46EF-8B6A-D14BA8658651}">
      <dgm:prSet/>
      <dgm:spPr/>
      <dgm:t>
        <a:bodyPr/>
        <a:lstStyle/>
        <a:p>
          <a:endParaRPr lang="it-IT"/>
        </a:p>
      </dgm:t>
    </dgm:pt>
    <dgm:pt modelId="{B824C913-538D-4267-B5B4-3674D0E94BF9}" type="sibTrans" cxnId="{792E3061-2AE4-46EF-8B6A-D14BA8658651}">
      <dgm:prSet/>
      <dgm:spPr/>
      <dgm:t>
        <a:bodyPr/>
        <a:lstStyle/>
        <a:p>
          <a:endParaRPr lang="it-IT"/>
        </a:p>
      </dgm:t>
    </dgm:pt>
    <dgm:pt modelId="{8BD5D718-8376-4FAA-97A2-71627369D0FC}" type="pres">
      <dgm:prSet presAssocID="{8B53FFA4-33E8-41BE-9304-B993F8F2CCAA}" presName="Name0" presStyleCnt="0">
        <dgm:presLayoutVars>
          <dgm:chMax val="1"/>
          <dgm:dir/>
          <dgm:animLvl val="ctr"/>
          <dgm:resizeHandles val="exact"/>
        </dgm:presLayoutVars>
      </dgm:prSet>
      <dgm:spPr/>
    </dgm:pt>
    <dgm:pt modelId="{7F60B9E5-352A-4EA1-9BE4-787E73B548AD}" type="pres">
      <dgm:prSet presAssocID="{24256A5B-55B0-46CB-AA75-341F41BF5D8E}" presName="centerShape" presStyleLbl="node0" presStyleIdx="0" presStyleCnt="1"/>
      <dgm:spPr/>
    </dgm:pt>
    <dgm:pt modelId="{D026CE05-2EA8-4349-824D-3302C3108874}" type="pres">
      <dgm:prSet presAssocID="{4CCC36C7-6EA6-4608-BE99-597FFD2870E1}" presName="node" presStyleLbl="node1" presStyleIdx="0" presStyleCnt="3" custScaleX="129380" custRadScaleRad="100044" custRadScaleInc="2532">
        <dgm:presLayoutVars>
          <dgm:bulletEnabled val="1"/>
        </dgm:presLayoutVars>
      </dgm:prSet>
      <dgm:spPr/>
    </dgm:pt>
    <dgm:pt modelId="{3AFA7A42-91DD-4C03-A6D1-1BC178F75254}" type="pres">
      <dgm:prSet presAssocID="{4CCC36C7-6EA6-4608-BE99-597FFD2870E1}" presName="dummy" presStyleCnt="0"/>
      <dgm:spPr/>
    </dgm:pt>
    <dgm:pt modelId="{92E4EC39-FC27-4388-BD74-094087EAE76A}" type="pres">
      <dgm:prSet presAssocID="{7A7F72C5-159F-4BB0-842C-38A899D37B81}" presName="sibTrans" presStyleLbl="sibTrans2D1" presStyleIdx="0" presStyleCnt="3"/>
      <dgm:spPr/>
    </dgm:pt>
    <dgm:pt modelId="{E029A9FB-444D-4E3E-9CC1-8B93FE0E7EF1}" type="pres">
      <dgm:prSet presAssocID="{6C4E63BB-9EEB-4C74-9D46-36A9EB99A3E4}" presName="node" presStyleLbl="node1" presStyleIdx="1" presStyleCnt="3" custScaleX="123444">
        <dgm:presLayoutVars>
          <dgm:bulletEnabled val="1"/>
        </dgm:presLayoutVars>
      </dgm:prSet>
      <dgm:spPr/>
    </dgm:pt>
    <dgm:pt modelId="{D45F3184-D646-4703-BB0F-B718D0C65A8B}" type="pres">
      <dgm:prSet presAssocID="{6C4E63BB-9EEB-4C74-9D46-36A9EB99A3E4}" presName="dummy" presStyleCnt="0"/>
      <dgm:spPr/>
    </dgm:pt>
    <dgm:pt modelId="{F2A9E59F-DBFD-4A3C-8DA2-4658A6F2BE6B}" type="pres">
      <dgm:prSet presAssocID="{022BBC99-719D-4E66-896D-FEE808B4448A}" presName="sibTrans" presStyleLbl="sibTrans2D1" presStyleIdx="1" presStyleCnt="3"/>
      <dgm:spPr/>
    </dgm:pt>
    <dgm:pt modelId="{5971F1BF-0C59-462B-ABB7-D5CE3A1C9A4E}" type="pres">
      <dgm:prSet presAssocID="{54A0BF14-47C8-4D54-8E6E-98818B2C663E}" presName="node" presStyleLbl="node1" presStyleIdx="2" presStyleCnt="3" custScaleX="121844" custRadScaleRad="101910" custRadScaleInc="-577">
        <dgm:presLayoutVars>
          <dgm:bulletEnabled val="1"/>
        </dgm:presLayoutVars>
      </dgm:prSet>
      <dgm:spPr/>
    </dgm:pt>
    <dgm:pt modelId="{2EBB3EBF-C329-4758-B244-DAD85AA07E95}" type="pres">
      <dgm:prSet presAssocID="{54A0BF14-47C8-4D54-8E6E-98818B2C663E}" presName="dummy" presStyleCnt="0"/>
      <dgm:spPr/>
    </dgm:pt>
    <dgm:pt modelId="{5A3869B0-3521-45F8-BBF1-7352010FE93D}" type="pres">
      <dgm:prSet presAssocID="{B824C913-538D-4267-B5B4-3674D0E94BF9}" presName="sibTrans" presStyleLbl="sibTrans2D1" presStyleIdx="2" presStyleCnt="3"/>
      <dgm:spPr/>
    </dgm:pt>
  </dgm:ptLst>
  <dgm:cxnLst>
    <dgm:cxn modelId="{43B94208-14FE-43DD-9466-D4850729D207}" srcId="{24256A5B-55B0-46CB-AA75-341F41BF5D8E}" destId="{6C4E63BB-9EEB-4C74-9D46-36A9EB99A3E4}" srcOrd="1" destOrd="0" parTransId="{E778BC9A-DA8D-4701-95C9-7201400CE7F4}" sibTransId="{022BBC99-719D-4E66-896D-FEE808B4448A}"/>
    <dgm:cxn modelId="{0B53AF09-970C-4495-B4FF-D676A1BB6CEC}" type="presOf" srcId="{022BBC99-719D-4E66-896D-FEE808B4448A}" destId="{F2A9E59F-DBFD-4A3C-8DA2-4658A6F2BE6B}" srcOrd="0" destOrd="0" presId="urn:microsoft.com/office/officeart/2005/8/layout/radial6"/>
    <dgm:cxn modelId="{792E3061-2AE4-46EF-8B6A-D14BA8658651}" srcId="{24256A5B-55B0-46CB-AA75-341F41BF5D8E}" destId="{54A0BF14-47C8-4D54-8E6E-98818B2C663E}" srcOrd="2" destOrd="0" parTransId="{03ACFE52-653E-4137-B635-5318D1C4F419}" sibTransId="{B824C913-538D-4267-B5B4-3674D0E94BF9}"/>
    <dgm:cxn modelId="{57A9E346-D58B-48A3-8173-8562A20EAECC}" type="presOf" srcId="{6C4E63BB-9EEB-4C74-9D46-36A9EB99A3E4}" destId="{E029A9FB-444D-4E3E-9CC1-8B93FE0E7EF1}" srcOrd="0" destOrd="0" presId="urn:microsoft.com/office/officeart/2005/8/layout/radial6"/>
    <dgm:cxn modelId="{49E66247-02B5-43F5-A1A9-098A0356F2D1}" srcId="{8B53FFA4-33E8-41BE-9304-B993F8F2CCAA}" destId="{24256A5B-55B0-46CB-AA75-341F41BF5D8E}" srcOrd="0" destOrd="0" parTransId="{9ABA8D11-C5F5-4FE9-A06E-422CE4FC6B14}" sibTransId="{22450A66-2734-46D5-AE9A-9E1E02E290F7}"/>
    <dgm:cxn modelId="{F1D3BA4F-DB61-446F-B64E-D0BDEC33A419}" type="presOf" srcId="{7A7F72C5-159F-4BB0-842C-38A899D37B81}" destId="{92E4EC39-FC27-4388-BD74-094087EAE76A}" srcOrd="0" destOrd="0" presId="urn:microsoft.com/office/officeart/2005/8/layout/radial6"/>
    <dgm:cxn modelId="{59DDE754-C7B3-4325-A7D9-3D7F0CA9E6CD}" type="presOf" srcId="{4CCC36C7-6EA6-4608-BE99-597FFD2870E1}" destId="{D026CE05-2EA8-4349-824D-3302C3108874}" srcOrd="0" destOrd="0" presId="urn:microsoft.com/office/officeart/2005/8/layout/radial6"/>
    <dgm:cxn modelId="{5182E056-7559-41F9-9A25-C78085A806BE}" type="presOf" srcId="{B824C913-538D-4267-B5B4-3674D0E94BF9}" destId="{5A3869B0-3521-45F8-BBF1-7352010FE93D}" srcOrd="0" destOrd="0" presId="urn:microsoft.com/office/officeart/2005/8/layout/radial6"/>
    <dgm:cxn modelId="{2C2E7478-066D-4448-BAAD-76692220D951}" type="presOf" srcId="{54A0BF14-47C8-4D54-8E6E-98818B2C663E}" destId="{5971F1BF-0C59-462B-ABB7-D5CE3A1C9A4E}" srcOrd="0" destOrd="0" presId="urn:microsoft.com/office/officeart/2005/8/layout/radial6"/>
    <dgm:cxn modelId="{656E8C81-C20F-406F-AB99-C0388EDF8B12}" type="presOf" srcId="{8B53FFA4-33E8-41BE-9304-B993F8F2CCAA}" destId="{8BD5D718-8376-4FAA-97A2-71627369D0FC}" srcOrd="0" destOrd="0" presId="urn:microsoft.com/office/officeart/2005/8/layout/radial6"/>
    <dgm:cxn modelId="{30045FA8-6372-4126-8D13-72E3DE942646}" srcId="{24256A5B-55B0-46CB-AA75-341F41BF5D8E}" destId="{4CCC36C7-6EA6-4608-BE99-597FFD2870E1}" srcOrd="0" destOrd="0" parTransId="{0160F7F5-6ED7-40B0-90CB-2E836A3B5668}" sibTransId="{7A7F72C5-159F-4BB0-842C-38A899D37B81}"/>
    <dgm:cxn modelId="{85519CD9-1702-4FA8-B669-503F98E72060}" type="presOf" srcId="{24256A5B-55B0-46CB-AA75-341F41BF5D8E}" destId="{7F60B9E5-352A-4EA1-9BE4-787E73B548AD}" srcOrd="0" destOrd="0" presId="urn:microsoft.com/office/officeart/2005/8/layout/radial6"/>
    <dgm:cxn modelId="{02B063E2-C657-4A6F-85CC-5A94C7851AD3}" type="presParOf" srcId="{8BD5D718-8376-4FAA-97A2-71627369D0FC}" destId="{7F60B9E5-352A-4EA1-9BE4-787E73B548AD}" srcOrd="0" destOrd="0" presId="urn:microsoft.com/office/officeart/2005/8/layout/radial6"/>
    <dgm:cxn modelId="{ABA85300-9021-40AB-BA41-29A142B0A305}" type="presParOf" srcId="{8BD5D718-8376-4FAA-97A2-71627369D0FC}" destId="{D026CE05-2EA8-4349-824D-3302C3108874}" srcOrd="1" destOrd="0" presId="urn:microsoft.com/office/officeart/2005/8/layout/radial6"/>
    <dgm:cxn modelId="{9ED92689-5F8A-4895-A30A-E5A5CEFA0949}" type="presParOf" srcId="{8BD5D718-8376-4FAA-97A2-71627369D0FC}" destId="{3AFA7A42-91DD-4C03-A6D1-1BC178F75254}" srcOrd="2" destOrd="0" presId="urn:microsoft.com/office/officeart/2005/8/layout/radial6"/>
    <dgm:cxn modelId="{114DA61B-7281-4DDF-AB6D-0F14A51E5271}" type="presParOf" srcId="{8BD5D718-8376-4FAA-97A2-71627369D0FC}" destId="{92E4EC39-FC27-4388-BD74-094087EAE76A}" srcOrd="3" destOrd="0" presId="urn:microsoft.com/office/officeart/2005/8/layout/radial6"/>
    <dgm:cxn modelId="{994A90B8-0754-4BBD-83BE-0E4C9B37FD0D}" type="presParOf" srcId="{8BD5D718-8376-4FAA-97A2-71627369D0FC}" destId="{E029A9FB-444D-4E3E-9CC1-8B93FE0E7EF1}" srcOrd="4" destOrd="0" presId="urn:microsoft.com/office/officeart/2005/8/layout/radial6"/>
    <dgm:cxn modelId="{81297DFC-9694-4B4D-B86F-B12BFA698D44}" type="presParOf" srcId="{8BD5D718-8376-4FAA-97A2-71627369D0FC}" destId="{D45F3184-D646-4703-BB0F-B718D0C65A8B}" srcOrd="5" destOrd="0" presId="urn:microsoft.com/office/officeart/2005/8/layout/radial6"/>
    <dgm:cxn modelId="{CBC58B3D-95A1-4C1A-A563-8A54E7659B6C}" type="presParOf" srcId="{8BD5D718-8376-4FAA-97A2-71627369D0FC}" destId="{F2A9E59F-DBFD-4A3C-8DA2-4658A6F2BE6B}" srcOrd="6" destOrd="0" presId="urn:microsoft.com/office/officeart/2005/8/layout/radial6"/>
    <dgm:cxn modelId="{39AB5EA4-77C3-42D9-8726-DAE7CAFEA19D}" type="presParOf" srcId="{8BD5D718-8376-4FAA-97A2-71627369D0FC}" destId="{5971F1BF-0C59-462B-ABB7-D5CE3A1C9A4E}" srcOrd="7" destOrd="0" presId="urn:microsoft.com/office/officeart/2005/8/layout/radial6"/>
    <dgm:cxn modelId="{EB1F4936-B3EB-4974-8674-875B29170C19}" type="presParOf" srcId="{8BD5D718-8376-4FAA-97A2-71627369D0FC}" destId="{2EBB3EBF-C329-4758-B244-DAD85AA07E95}" srcOrd="8" destOrd="0" presId="urn:microsoft.com/office/officeart/2005/8/layout/radial6"/>
    <dgm:cxn modelId="{A79C40F4-84B9-4886-84A0-577594123586}" type="presParOf" srcId="{8BD5D718-8376-4FAA-97A2-71627369D0FC}" destId="{5A3869B0-3521-45F8-BBF1-7352010FE93D}"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B124F74-B9AD-4538-BCD5-65ED6A919B07}"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it-IT"/>
        </a:p>
      </dgm:t>
    </dgm:pt>
    <dgm:pt modelId="{38495CB0-6F82-424C-90EF-D470E4C6B517}">
      <dgm:prSet phldrT="[Testo]"/>
      <dgm:spPr/>
      <dgm:t>
        <a:bodyPr/>
        <a:lstStyle/>
        <a:p>
          <a:r>
            <a:rPr lang="it-IT" dirty="0"/>
            <a:t>Attività fisica, motoria e sportiva</a:t>
          </a:r>
        </a:p>
      </dgm:t>
    </dgm:pt>
    <dgm:pt modelId="{7EFA9680-ABD6-43B5-A022-96813B923671}" type="parTrans" cxnId="{C52CE570-B97F-42AB-B725-E470963A4628}">
      <dgm:prSet/>
      <dgm:spPr/>
      <dgm:t>
        <a:bodyPr/>
        <a:lstStyle/>
        <a:p>
          <a:endParaRPr lang="it-IT"/>
        </a:p>
      </dgm:t>
    </dgm:pt>
    <dgm:pt modelId="{CD5AD0C9-90B9-40A3-8206-2F715A4BE2AE}" type="sibTrans" cxnId="{C52CE570-B97F-42AB-B725-E470963A4628}">
      <dgm:prSet/>
      <dgm:spPr/>
      <dgm:t>
        <a:bodyPr/>
        <a:lstStyle/>
        <a:p>
          <a:endParaRPr lang="it-IT"/>
        </a:p>
      </dgm:t>
    </dgm:pt>
    <dgm:pt modelId="{0460FF39-C8E2-410F-A259-513CFEC6683A}">
      <dgm:prSet phldrT="[Testo]"/>
      <dgm:spPr/>
      <dgm:t>
        <a:bodyPr/>
        <a:lstStyle/>
        <a:p>
          <a:r>
            <a:rPr lang="it-IT" dirty="0"/>
            <a:t>Performance/ Prestazione Sportiva</a:t>
          </a:r>
        </a:p>
      </dgm:t>
    </dgm:pt>
    <dgm:pt modelId="{CDD3D02D-013B-480F-8AC1-44F2281DF844}" type="parTrans" cxnId="{DBA93366-AA6A-490D-AA8A-04E058E04888}">
      <dgm:prSet/>
      <dgm:spPr/>
      <dgm:t>
        <a:bodyPr/>
        <a:lstStyle/>
        <a:p>
          <a:endParaRPr lang="it-IT"/>
        </a:p>
      </dgm:t>
    </dgm:pt>
    <dgm:pt modelId="{9BDBF6BF-0C11-404C-B9D0-1366BBA7FD51}" type="sibTrans" cxnId="{DBA93366-AA6A-490D-AA8A-04E058E04888}">
      <dgm:prSet/>
      <dgm:spPr/>
      <dgm:t>
        <a:bodyPr/>
        <a:lstStyle/>
        <a:p>
          <a:endParaRPr lang="it-IT"/>
        </a:p>
      </dgm:t>
    </dgm:pt>
    <dgm:pt modelId="{77AE51F5-F70A-4516-BCE0-8F501270541B}">
      <dgm:prSet phldrT="[Testo]"/>
      <dgm:spPr/>
      <dgm:t>
        <a:bodyPr/>
        <a:lstStyle/>
        <a:p>
          <a:r>
            <a:rPr lang="it-IT" dirty="0"/>
            <a:t>Competizione</a:t>
          </a:r>
        </a:p>
        <a:p>
          <a:r>
            <a:rPr lang="it-IT" dirty="0"/>
            <a:t>Sportiva</a:t>
          </a:r>
        </a:p>
      </dgm:t>
    </dgm:pt>
    <dgm:pt modelId="{9B94E078-3CF1-405C-9B5A-19BC0E85B4B7}" type="parTrans" cxnId="{203881CA-935B-443B-8DE2-F04DC176172C}">
      <dgm:prSet/>
      <dgm:spPr/>
      <dgm:t>
        <a:bodyPr/>
        <a:lstStyle/>
        <a:p>
          <a:endParaRPr lang="it-IT"/>
        </a:p>
      </dgm:t>
    </dgm:pt>
    <dgm:pt modelId="{3460A979-0D44-4EA4-817D-50EB383BCE0E}" type="sibTrans" cxnId="{203881CA-935B-443B-8DE2-F04DC176172C}">
      <dgm:prSet/>
      <dgm:spPr/>
      <dgm:t>
        <a:bodyPr/>
        <a:lstStyle/>
        <a:p>
          <a:endParaRPr lang="it-IT"/>
        </a:p>
      </dgm:t>
    </dgm:pt>
    <dgm:pt modelId="{A0069F75-178C-448C-A99E-692DDE4E901D}">
      <dgm:prSet phldrT="[Testo]"/>
      <dgm:spPr/>
      <dgm:t>
        <a:bodyPr/>
        <a:lstStyle/>
        <a:p>
          <a:r>
            <a:rPr lang="it-IT" dirty="0"/>
            <a:t>Agonismo Sportivo</a:t>
          </a:r>
        </a:p>
      </dgm:t>
    </dgm:pt>
    <dgm:pt modelId="{2D879926-08D8-4AAA-A9F6-827BACD4E8FE}" type="parTrans" cxnId="{9F77BB91-5357-4AAD-A502-DEB0BA27F7E4}">
      <dgm:prSet/>
      <dgm:spPr/>
      <dgm:t>
        <a:bodyPr/>
        <a:lstStyle/>
        <a:p>
          <a:endParaRPr lang="it-IT"/>
        </a:p>
      </dgm:t>
    </dgm:pt>
    <dgm:pt modelId="{BD5D2039-D791-4C50-9514-16C36C494C35}" type="sibTrans" cxnId="{9F77BB91-5357-4AAD-A502-DEB0BA27F7E4}">
      <dgm:prSet/>
      <dgm:spPr/>
      <dgm:t>
        <a:bodyPr/>
        <a:lstStyle/>
        <a:p>
          <a:endParaRPr lang="it-IT"/>
        </a:p>
      </dgm:t>
    </dgm:pt>
    <dgm:pt modelId="{9F9F4EB3-4CF9-4D53-8446-9C1A28AA4C76}">
      <dgm:prSet phldrT="[Testo]"/>
      <dgm:spPr/>
      <dgm:t>
        <a:bodyPr/>
        <a:lstStyle/>
        <a:p>
          <a:r>
            <a:rPr lang="it-IT" dirty="0"/>
            <a:t>Gruppo Sportivo</a:t>
          </a:r>
        </a:p>
      </dgm:t>
    </dgm:pt>
    <dgm:pt modelId="{6B9D5677-198F-432A-8593-D5E574B057BE}" type="parTrans" cxnId="{8F57E532-7236-4EA1-8D63-B9ED73F1FAD8}">
      <dgm:prSet/>
      <dgm:spPr/>
      <dgm:t>
        <a:bodyPr/>
        <a:lstStyle/>
        <a:p>
          <a:endParaRPr lang="it-IT"/>
        </a:p>
      </dgm:t>
    </dgm:pt>
    <dgm:pt modelId="{43068247-B9CB-42F1-935A-6B0D71A7FA37}" type="sibTrans" cxnId="{8F57E532-7236-4EA1-8D63-B9ED73F1FAD8}">
      <dgm:prSet/>
      <dgm:spPr/>
      <dgm:t>
        <a:bodyPr/>
        <a:lstStyle/>
        <a:p>
          <a:endParaRPr lang="it-IT"/>
        </a:p>
      </dgm:t>
    </dgm:pt>
    <dgm:pt modelId="{AC5E5DA4-0713-4201-9881-440C9472642B}">
      <dgm:prSet phldrT="[Testo]"/>
      <dgm:spPr/>
      <dgm:t>
        <a:bodyPr/>
        <a:lstStyle/>
        <a:p>
          <a:r>
            <a:rPr lang="it-IT" dirty="0"/>
            <a:t>Animazione Sportiva</a:t>
          </a:r>
        </a:p>
      </dgm:t>
    </dgm:pt>
    <dgm:pt modelId="{C8E359C6-8729-4A52-80E3-274087534CCE}" type="parTrans" cxnId="{D333F185-A582-45AD-8AD7-2FB28C09D388}">
      <dgm:prSet/>
      <dgm:spPr/>
      <dgm:t>
        <a:bodyPr/>
        <a:lstStyle/>
        <a:p>
          <a:endParaRPr lang="it-IT"/>
        </a:p>
      </dgm:t>
    </dgm:pt>
    <dgm:pt modelId="{89101423-D73A-4C48-8841-5FAB6693525E}" type="sibTrans" cxnId="{D333F185-A582-45AD-8AD7-2FB28C09D388}">
      <dgm:prSet/>
      <dgm:spPr/>
      <dgm:t>
        <a:bodyPr/>
        <a:lstStyle/>
        <a:p>
          <a:endParaRPr lang="it-IT"/>
        </a:p>
      </dgm:t>
    </dgm:pt>
    <dgm:pt modelId="{01E6AE6A-3E10-47D7-A4D8-14662EF5C9DA}" type="pres">
      <dgm:prSet presAssocID="{6B124F74-B9AD-4538-BCD5-65ED6A919B07}" presName="cycle" presStyleCnt="0">
        <dgm:presLayoutVars>
          <dgm:chMax val="1"/>
          <dgm:dir/>
          <dgm:animLvl val="ctr"/>
          <dgm:resizeHandles val="exact"/>
        </dgm:presLayoutVars>
      </dgm:prSet>
      <dgm:spPr/>
    </dgm:pt>
    <dgm:pt modelId="{4A307823-5EF7-4B5A-9509-0C2870F9D3D4}" type="pres">
      <dgm:prSet presAssocID="{38495CB0-6F82-424C-90EF-D470E4C6B517}" presName="centerShape" presStyleLbl="node0" presStyleIdx="0" presStyleCnt="1"/>
      <dgm:spPr/>
    </dgm:pt>
    <dgm:pt modelId="{ACE2A503-336D-4684-BCEB-3342CEC59464}" type="pres">
      <dgm:prSet presAssocID="{CDD3D02D-013B-480F-8AC1-44F2281DF844}" presName="Name9" presStyleLbl="parChTrans1D2" presStyleIdx="0" presStyleCnt="5"/>
      <dgm:spPr/>
    </dgm:pt>
    <dgm:pt modelId="{FF8C4D6C-7259-4437-A045-58E9495CBB49}" type="pres">
      <dgm:prSet presAssocID="{CDD3D02D-013B-480F-8AC1-44F2281DF844}" presName="connTx" presStyleLbl="parChTrans1D2" presStyleIdx="0" presStyleCnt="5"/>
      <dgm:spPr/>
    </dgm:pt>
    <dgm:pt modelId="{9880D074-861B-498D-A424-F526306D0340}" type="pres">
      <dgm:prSet presAssocID="{0460FF39-C8E2-410F-A259-513CFEC6683A}" presName="node" presStyleLbl="node1" presStyleIdx="0" presStyleCnt="5">
        <dgm:presLayoutVars>
          <dgm:bulletEnabled val="1"/>
        </dgm:presLayoutVars>
      </dgm:prSet>
      <dgm:spPr/>
    </dgm:pt>
    <dgm:pt modelId="{391657B9-AF6C-4892-AB57-5AD404E70AAF}" type="pres">
      <dgm:prSet presAssocID="{9B94E078-3CF1-405C-9B5A-19BC0E85B4B7}" presName="Name9" presStyleLbl="parChTrans1D2" presStyleIdx="1" presStyleCnt="5"/>
      <dgm:spPr/>
    </dgm:pt>
    <dgm:pt modelId="{9F5FC466-FC01-4FDD-96D7-8EB0526F793A}" type="pres">
      <dgm:prSet presAssocID="{9B94E078-3CF1-405C-9B5A-19BC0E85B4B7}" presName="connTx" presStyleLbl="parChTrans1D2" presStyleIdx="1" presStyleCnt="5"/>
      <dgm:spPr/>
    </dgm:pt>
    <dgm:pt modelId="{DDBCDE5F-8037-4C48-85EA-19A8B484E505}" type="pres">
      <dgm:prSet presAssocID="{77AE51F5-F70A-4516-BCE0-8F501270541B}" presName="node" presStyleLbl="node1" presStyleIdx="1" presStyleCnt="5">
        <dgm:presLayoutVars>
          <dgm:bulletEnabled val="1"/>
        </dgm:presLayoutVars>
      </dgm:prSet>
      <dgm:spPr/>
    </dgm:pt>
    <dgm:pt modelId="{77908749-FA6B-4684-8587-37B210A33084}" type="pres">
      <dgm:prSet presAssocID="{2D879926-08D8-4AAA-A9F6-827BACD4E8FE}" presName="Name9" presStyleLbl="parChTrans1D2" presStyleIdx="2" presStyleCnt="5"/>
      <dgm:spPr/>
    </dgm:pt>
    <dgm:pt modelId="{51589F37-437A-4F94-B862-E71AF892DCF9}" type="pres">
      <dgm:prSet presAssocID="{2D879926-08D8-4AAA-A9F6-827BACD4E8FE}" presName="connTx" presStyleLbl="parChTrans1D2" presStyleIdx="2" presStyleCnt="5"/>
      <dgm:spPr/>
    </dgm:pt>
    <dgm:pt modelId="{0FF73EF4-78D6-4A67-B67F-C9FA7C39022C}" type="pres">
      <dgm:prSet presAssocID="{A0069F75-178C-448C-A99E-692DDE4E901D}" presName="node" presStyleLbl="node1" presStyleIdx="2" presStyleCnt="5">
        <dgm:presLayoutVars>
          <dgm:bulletEnabled val="1"/>
        </dgm:presLayoutVars>
      </dgm:prSet>
      <dgm:spPr/>
    </dgm:pt>
    <dgm:pt modelId="{3C80B879-30A6-45D1-B4C9-859D5B2060E9}" type="pres">
      <dgm:prSet presAssocID="{6B9D5677-198F-432A-8593-D5E574B057BE}" presName="Name9" presStyleLbl="parChTrans1D2" presStyleIdx="3" presStyleCnt="5"/>
      <dgm:spPr/>
    </dgm:pt>
    <dgm:pt modelId="{39414B79-10E5-486F-A799-51846F6243B6}" type="pres">
      <dgm:prSet presAssocID="{6B9D5677-198F-432A-8593-D5E574B057BE}" presName="connTx" presStyleLbl="parChTrans1D2" presStyleIdx="3" presStyleCnt="5"/>
      <dgm:spPr/>
    </dgm:pt>
    <dgm:pt modelId="{1C90CF30-0080-4AE5-A9B7-362CFE9BAF77}" type="pres">
      <dgm:prSet presAssocID="{9F9F4EB3-4CF9-4D53-8446-9C1A28AA4C76}" presName="node" presStyleLbl="node1" presStyleIdx="3" presStyleCnt="5">
        <dgm:presLayoutVars>
          <dgm:bulletEnabled val="1"/>
        </dgm:presLayoutVars>
      </dgm:prSet>
      <dgm:spPr/>
    </dgm:pt>
    <dgm:pt modelId="{DF2D6309-49B5-43DC-AB47-9D89A7127D9B}" type="pres">
      <dgm:prSet presAssocID="{C8E359C6-8729-4A52-80E3-274087534CCE}" presName="Name9" presStyleLbl="parChTrans1D2" presStyleIdx="4" presStyleCnt="5"/>
      <dgm:spPr/>
    </dgm:pt>
    <dgm:pt modelId="{78C0327F-097C-45E6-A65C-DC22C41D197A}" type="pres">
      <dgm:prSet presAssocID="{C8E359C6-8729-4A52-80E3-274087534CCE}" presName="connTx" presStyleLbl="parChTrans1D2" presStyleIdx="4" presStyleCnt="5"/>
      <dgm:spPr/>
    </dgm:pt>
    <dgm:pt modelId="{55B9878F-98CB-4852-8CF7-1FAF0EF8F4A8}" type="pres">
      <dgm:prSet presAssocID="{AC5E5DA4-0713-4201-9881-440C9472642B}" presName="node" presStyleLbl="node1" presStyleIdx="4" presStyleCnt="5">
        <dgm:presLayoutVars>
          <dgm:bulletEnabled val="1"/>
        </dgm:presLayoutVars>
      </dgm:prSet>
      <dgm:spPr/>
    </dgm:pt>
  </dgm:ptLst>
  <dgm:cxnLst>
    <dgm:cxn modelId="{EE764E10-6341-43BE-95BB-A29863D2A25F}" type="presOf" srcId="{A0069F75-178C-448C-A99E-692DDE4E901D}" destId="{0FF73EF4-78D6-4A67-B67F-C9FA7C39022C}" srcOrd="0" destOrd="0" presId="urn:microsoft.com/office/officeart/2005/8/layout/radial1"/>
    <dgm:cxn modelId="{FDD2E428-2A20-4DCF-8993-F138B0EE6FD9}" type="presOf" srcId="{6B124F74-B9AD-4538-BCD5-65ED6A919B07}" destId="{01E6AE6A-3E10-47D7-A4D8-14662EF5C9DA}" srcOrd="0" destOrd="0" presId="urn:microsoft.com/office/officeart/2005/8/layout/radial1"/>
    <dgm:cxn modelId="{45C95931-8E08-4C71-86BF-FFBE8458D357}" type="presOf" srcId="{9B94E078-3CF1-405C-9B5A-19BC0E85B4B7}" destId="{391657B9-AF6C-4892-AB57-5AD404E70AAF}" srcOrd="0" destOrd="0" presId="urn:microsoft.com/office/officeart/2005/8/layout/radial1"/>
    <dgm:cxn modelId="{8F57E532-7236-4EA1-8D63-B9ED73F1FAD8}" srcId="{38495CB0-6F82-424C-90EF-D470E4C6B517}" destId="{9F9F4EB3-4CF9-4D53-8446-9C1A28AA4C76}" srcOrd="3" destOrd="0" parTransId="{6B9D5677-198F-432A-8593-D5E574B057BE}" sibTransId="{43068247-B9CB-42F1-935A-6B0D71A7FA37}"/>
    <dgm:cxn modelId="{6A39075E-E4CD-424F-8B17-79E20A0789BE}" type="presOf" srcId="{C8E359C6-8729-4A52-80E3-274087534CCE}" destId="{78C0327F-097C-45E6-A65C-DC22C41D197A}" srcOrd="1" destOrd="0" presId="urn:microsoft.com/office/officeart/2005/8/layout/radial1"/>
    <dgm:cxn modelId="{DBA93366-AA6A-490D-AA8A-04E058E04888}" srcId="{38495CB0-6F82-424C-90EF-D470E4C6B517}" destId="{0460FF39-C8E2-410F-A259-513CFEC6683A}" srcOrd="0" destOrd="0" parTransId="{CDD3D02D-013B-480F-8AC1-44F2281DF844}" sibTransId="{9BDBF6BF-0C11-404C-B9D0-1366BBA7FD51}"/>
    <dgm:cxn modelId="{EBEBE76C-88B0-430B-B880-2705A2537964}" type="presOf" srcId="{6B9D5677-198F-432A-8593-D5E574B057BE}" destId="{3C80B879-30A6-45D1-B4C9-859D5B2060E9}" srcOrd="0" destOrd="0" presId="urn:microsoft.com/office/officeart/2005/8/layout/radial1"/>
    <dgm:cxn modelId="{5E52C34E-F5F4-4538-8900-634BCBC74BDF}" type="presOf" srcId="{6B9D5677-198F-432A-8593-D5E574B057BE}" destId="{39414B79-10E5-486F-A799-51846F6243B6}" srcOrd="1" destOrd="0" presId="urn:microsoft.com/office/officeart/2005/8/layout/radial1"/>
    <dgm:cxn modelId="{C52CE570-B97F-42AB-B725-E470963A4628}" srcId="{6B124F74-B9AD-4538-BCD5-65ED6A919B07}" destId="{38495CB0-6F82-424C-90EF-D470E4C6B517}" srcOrd="0" destOrd="0" parTransId="{7EFA9680-ABD6-43B5-A022-96813B923671}" sibTransId="{CD5AD0C9-90B9-40A3-8206-2F715A4BE2AE}"/>
    <dgm:cxn modelId="{1520A975-0B0C-43FF-90FF-DDD438784C97}" type="presOf" srcId="{CDD3D02D-013B-480F-8AC1-44F2281DF844}" destId="{ACE2A503-336D-4684-BCEB-3342CEC59464}" srcOrd="0" destOrd="0" presId="urn:microsoft.com/office/officeart/2005/8/layout/radial1"/>
    <dgm:cxn modelId="{D333F185-A582-45AD-8AD7-2FB28C09D388}" srcId="{38495CB0-6F82-424C-90EF-D470E4C6B517}" destId="{AC5E5DA4-0713-4201-9881-440C9472642B}" srcOrd="4" destOrd="0" parTransId="{C8E359C6-8729-4A52-80E3-274087534CCE}" sibTransId="{89101423-D73A-4C48-8841-5FAB6693525E}"/>
    <dgm:cxn modelId="{BDCED08F-BAB1-46A7-93DD-BC39CEFBCC21}" type="presOf" srcId="{C8E359C6-8729-4A52-80E3-274087534CCE}" destId="{DF2D6309-49B5-43DC-AB47-9D89A7127D9B}" srcOrd="0" destOrd="0" presId="urn:microsoft.com/office/officeart/2005/8/layout/radial1"/>
    <dgm:cxn modelId="{9F77BB91-5357-4AAD-A502-DEB0BA27F7E4}" srcId="{38495CB0-6F82-424C-90EF-D470E4C6B517}" destId="{A0069F75-178C-448C-A99E-692DDE4E901D}" srcOrd="2" destOrd="0" parTransId="{2D879926-08D8-4AAA-A9F6-827BACD4E8FE}" sibTransId="{BD5D2039-D791-4C50-9514-16C36C494C35}"/>
    <dgm:cxn modelId="{67DA0D97-EE50-4034-8A1B-8EDA9DE727A6}" type="presOf" srcId="{2D879926-08D8-4AAA-A9F6-827BACD4E8FE}" destId="{77908749-FA6B-4684-8587-37B210A33084}" srcOrd="0" destOrd="0" presId="urn:microsoft.com/office/officeart/2005/8/layout/radial1"/>
    <dgm:cxn modelId="{0C672B9D-8160-49F3-B942-66525E29515A}" type="presOf" srcId="{9F9F4EB3-4CF9-4D53-8446-9C1A28AA4C76}" destId="{1C90CF30-0080-4AE5-A9B7-362CFE9BAF77}" srcOrd="0" destOrd="0" presId="urn:microsoft.com/office/officeart/2005/8/layout/radial1"/>
    <dgm:cxn modelId="{26B70EA7-684F-4913-A45E-4C4AA1634D38}" type="presOf" srcId="{2D879926-08D8-4AAA-A9F6-827BACD4E8FE}" destId="{51589F37-437A-4F94-B862-E71AF892DCF9}" srcOrd="1" destOrd="0" presId="urn:microsoft.com/office/officeart/2005/8/layout/radial1"/>
    <dgm:cxn modelId="{CF0DFEAB-FE6D-4C9F-B7BE-FC90C0CE5005}" type="presOf" srcId="{0460FF39-C8E2-410F-A259-513CFEC6683A}" destId="{9880D074-861B-498D-A424-F526306D0340}" srcOrd="0" destOrd="0" presId="urn:microsoft.com/office/officeart/2005/8/layout/radial1"/>
    <dgm:cxn modelId="{8C2253C7-F14B-48F0-BEC2-5646B409BE2A}" type="presOf" srcId="{38495CB0-6F82-424C-90EF-D470E4C6B517}" destId="{4A307823-5EF7-4B5A-9509-0C2870F9D3D4}" srcOrd="0" destOrd="0" presId="urn:microsoft.com/office/officeart/2005/8/layout/radial1"/>
    <dgm:cxn modelId="{074D8AC9-2DCE-49F9-969A-E458DEB6787F}" type="presOf" srcId="{AC5E5DA4-0713-4201-9881-440C9472642B}" destId="{55B9878F-98CB-4852-8CF7-1FAF0EF8F4A8}" srcOrd="0" destOrd="0" presId="urn:microsoft.com/office/officeart/2005/8/layout/radial1"/>
    <dgm:cxn modelId="{203881CA-935B-443B-8DE2-F04DC176172C}" srcId="{38495CB0-6F82-424C-90EF-D470E4C6B517}" destId="{77AE51F5-F70A-4516-BCE0-8F501270541B}" srcOrd="1" destOrd="0" parTransId="{9B94E078-3CF1-405C-9B5A-19BC0E85B4B7}" sibTransId="{3460A979-0D44-4EA4-817D-50EB383BCE0E}"/>
    <dgm:cxn modelId="{463F95CE-67B7-4DE8-B73D-9C74F1CEC932}" type="presOf" srcId="{9B94E078-3CF1-405C-9B5A-19BC0E85B4B7}" destId="{9F5FC466-FC01-4FDD-96D7-8EB0526F793A}" srcOrd="1" destOrd="0" presId="urn:microsoft.com/office/officeart/2005/8/layout/radial1"/>
    <dgm:cxn modelId="{9BAD44D3-769D-414C-846D-013BEFB76EAB}" type="presOf" srcId="{CDD3D02D-013B-480F-8AC1-44F2281DF844}" destId="{FF8C4D6C-7259-4437-A045-58E9495CBB49}" srcOrd="1" destOrd="0" presId="urn:microsoft.com/office/officeart/2005/8/layout/radial1"/>
    <dgm:cxn modelId="{31A1F6EF-D221-4AD2-9590-13B54100D28E}" type="presOf" srcId="{77AE51F5-F70A-4516-BCE0-8F501270541B}" destId="{DDBCDE5F-8037-4C48-85EA-19A8B484E505}" srcOrd="0" destOrd="0" presId="urn:microsoft.com/office/officeart/2005/8/layout/radial1"/>
    <dgm:cxn modelId="{F85EA966-B7FB-447F-8E35-2BFE4F027D8F}" type="presParOf" srcId="{01E6AE6A-3E10-47D7-A4D8-14662EF5C9DA}" destId="{4A307823-5EF7-4B5A-9509-0C2870F9D3D4}" srcOrd="0" destOrd="0" presId="urn:microsoft.com/office/officeart/2005/8/layout/radial1"/>
    <dgm:cxn modelId="{DCEA3C8F-E2F3-4A91-8063-24FFA09E20A9}" type="presParOf" srcId="{01E6AE6A-3E10-47D7-A4D8-14662EF5C9DA}" destId="{ACE2A503-336D-4684-BCEB-3342CEC59464}" srcOrd="1" destOrd="0" presId="urn:microsoft.com/office/officeart/2005/8/layout/radial1"/>
    <dgm:cxn modelId="{EF4543EB-FF81-444B-A0C4-526DCDFBE5DA}" type="presParOf" srcId="{ACE2A503-336D-4684-BCEB-3342CEC59464}" destId="{FF8C4D6C-7259-4437-A045-58E9495CBB49}" srcOrd="0" destOrd="0" presId="urn:microsoft.com/office/officeart/2005/8/layout/radial1"/>
    <dgm:cxn modelId="{5C2F35AE-2A5F-45DB-A7D1-8B5B91271E91}" type="presParOf" srcId="{01E6AE6A-3E10-47D7-A4D8-14662EF5C9DA}" destId="{9880D074-861B-498D-A424-F526306D0340}" srcOrd="2" destOrd="0" presId="urn:microsoft.com/office/officeart/2005/8/layout/radial1"/>
    <dgm:cxn modelId="{A15E2C7D-2778-4AEF-A4BB-508A8B21F8B2}" type="presParOf" srcId="{01E6AE6A-3E10-47D7-A4D8-14662EF5C9DA}" destId="{391657B9-AF6C-4892-AB57-5AD404E70AAF}" srcOrd="3" destOrd="0" presId="urn:microsoft.com/office/officeart/2005/8/layout/radial1"/>
    <dgm:cxn modelId="{67238027-7964-4CC8-8F2C-BC666B5E755B}" type="presParOf" srcId="{391657B9-AF6C-4892-AB57-5AD404E70AAF}" destId="{9F5FC466-FC01-4FDD-96D7-8EB0526F793A}" srcOrd="0" destOrd="0" presId="urn:microsoft.com/office/officeart/2005/8/layout/radial1"/>
    <dgm:cxn modelId="{CCB05E18-36E3-4DA7-98D5-38B191952D32}" type="presParOf" srcId="{01E6AE6A-3E10-47D7-A4D8-14662EF5C9DA}" destId="{DDBCDE5F-8037-4C48-85EA-19A8B484E505}" srcOrd="4" destOrd="0" presId="urn:microsoft.com/office/officeart/2005/8/layout/radial1"/>
    <dgm:cxn modelId="{4D17BE16-15C3-44FD-B725-D35535642AE7}" type="presParOf" srcId="{01E6AE6A-3E10-47D7-A4D8-14662EF5C9DA}" destId="{77908749-FA6B-4684-8587-37B210A33084}" srcOrd="5" destOrd="0" presId="urn:microsoft.com/office/officeart/2005/8/layout/radial1"/>
    <dgm:cxn modelId="{2DC979ED-E3F4-4DE6-A754-8D3266859B2E}" type="presParOf" srcId="{77908749-FA6B-4684-8587-37B210A33084}" destId="{51589F37-437A-4F94-B862-E71AF892DCF9}" srcOrd="0" destOrd="0" presId="urn:microsoft.com/office/officeart/2005/8/layout/radial1"/>
    <dgm:cxn modelId="{E8B981ED-F417-48D4-A9A4-A1B586ED5527}" type="presParOf" srcId="{01E6AE6A-3E10-47D7-A4D8-14662EF5C9DA}" destId="{0FF73EF4-78D6-4A67-B67F-C9FA7C39022C}" srcOrd="6" destOrd="0" presId="urn:microsoft.com/office/officeart/2005/8/layout/radial1"/>
    <dgm:cxn modelId="{0E48D6A2-CE31-48DA-9051-EA3B6A94DC82}" type="presParOf" srcId="{01E6AE6A-3E10-47D7-A4D8-14662EF5C9DA}" destId="{3C80B879-30A6-45D1-B4C9-859D5B2060E9}" srcOrd="7" destOrd="0" presId="urn:microsoft.com/office/officeart/2005/8/layout/radial1"/>
    <dgm:cxn modelId="{9B969426-698F-4DF8-A267-0C7014AC1DC9}" type="presParOf" srcId="{3C80B879-30A6-45D1-B4C9-859D5B2060E9}" destId="{39414B79-10E5-486F-A799-51846F6243B6}" srcOrd="0" destOrd="0" presId="urn:microsoft.com/office/officeart/2005/8/layout/radial1"/>
    <dgm:cxn modelId="{AE8656BC-650F-4344-9A31-CA266DC30A88}" type="presParOf" srcId="{01E6AE6A-3E10-47D7-A4D8-14662EF5C9DA}" destId="{1C90CF30-0080-4AE5-A9B7-362CFE9BAF77}" srcOrd="8" destOrd="0" presId="urn:microsoft.com/office/officeart/2005/8/layout/radial1"/>
    <dgm:cxn modelId="{5464DC50-B514-47C6-9C79-B4CC0302C3D6}" type="presParOf" srcId="{01E6AE6A-3E10-47D7-A4D8-14662EF5C9DA}" destId="{DF2D6309-49B5-43DC-AB47-9D89A7127D9B}" srcOrd="9" destOrd="0" presId="urn:microsoft.com/office/officeart/2005/8/layout/radial1"/>
    <dgm:cxn modelId="{B44F2C64-B549-4C64-A758-AA3A135D9055}" type="presParOf" srcId="{DF2D6309-49B5-43DC-AB47-9D89A7127D9B}" destId="{78C0327F-097C-45E6-A65C-DC22C41D197A}" srcOrd="0" destOrd="0" presId="urn:microsoft.com/office/officeart/2005/8/layout/radial1"/>
    <dgm:cxn modelId="{8ABA23C5-34D3-4F75-9DEA-EDFBFF75E9EE}" type="presParOf" srcId="{01E6AE6A-3E10-47D7-A4D8-14662EF5C9DA}" destId="{55B9878F-98CB-4852-8CF7-1FAF0EF8F4A8}"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CDFDC2-2222-4EF7-A4DD-CA6CECA9DAB0}">
      <dsp:nvSpPr>
        <dsp:cNvPr id="0" name=""/>
        <dsp:cNvSpPr/>
      </dsp:nvSpPr>
      <dsp:spPr>
        <a:xfrm>
          <a:off x="2678" y="860722"/>
          <a:ext cx="2342554" cy="234255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919" tIns="24130" rIns="128919" bIns="24130" numCol="1" spcCol="1270" anchor="ctr" anchorCtr="0">
          <a:noAutofit/>
        </a:bodyPr>
        <a:lstStyle/>
        <a:p>
          <a:pPr marL="0" lvl="0" indent="0" algn="ctr" defTabSz="844550">
            <a:lnSpc>
              <a:spcPct val="90000"/>
            </a:lnSpc>
            <a:spcBef>
              <a:spcPct val="0"/>
            </a:spcBef>
            <a:spcAft>
              <a:spcPct val="35000"/>
            </a:spcAft>
            <a:buNone/>
          </a:pPr>
          <a:r>
            <a:rPr lang="it-IT" sz="1900" kern="1200" dirty="0"/>
            <a:t>Cultura, Società e Corpo</a:t>
          </a:r>
        </a:p>
      </dsp:txBody>
      <dsp:txXfrm>
        <a:off x="345737" y="1203781"/>
        <a:ext cx="1656436" cy="1656436"/>
      </dsp:txXfrm>
    </dsp:sp>
    <dsp:sp modelId="{436CE5B2-8A06-42F6-A4C6-F249C3B0BBAF}">
      <dsp:nvSpPr>
        <dsp:cNvPr id="0" name=""/>
        <dsp:cNvSpPr/>
      </dsp:nvSpPr>
      <dsp:spPr>
        <a:xfrm>
          <a:off x="1876722" y="860722"/>
          <a:ext cx="2342554" cy="234255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919" tIns="24130" rIns="128919" bIns="24130" numCol="1" spcCol="1270" anchor="ctr" anchorCtr="0">
          <a:noAutofit/>
        </a:bodyPr>
        <a:lstStyle/>
        <a:p>
          <a:pPr marL="0" lvl="0" indent="0" algn="ctr" defTabSz="844550">
            <a:lnSpc>
              <a:spcPct val="90000"/>
            </a:lnSpc>
            <a:spcBef>
              <a:spcPct val="0"/>
            </a:spcBef>
            <a:spcAft>
              <a:spcPct val="35000"/>
            </a:spcAft>
            <a:buNone/>
          </a:pPr>
          <a:r>
            <a:rPr lang="it-IT" sz="1900" kern="1200" dirty="0"/>
            <a:t>Intercultura e Sport</a:t>
          </a:r>
        </a:p>
      </dsp:txBody>
      <dsp:txXfrm>
        <a:off x="2219781" y="1203781"/>
        <a:ext cx="1656436" cy="1656436"/>
      </dsp:txXfrm>
    </dsp:sp>
    <dsp:sp modelId="{9DE7A231-0DE5-472E-8E85-7635D5CC0C29}">
      <dsp:nvSpPr>
        <dsp:cNvPr id="0" name=""/>
        <dsp:cNvSpPr/>
      </dsp:nvSpPr>
      <dsp:spPr>
        <a:xfrm>
          <a:off x="3750766" y="860722"/>
          <a:ext cx="2342554" cy="234255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919" tIns="24130" rIns="128919" bIns="24130" numCol="1" spcCol="1270" anchor="ctr" anchorCtr="0">
          <a:noAutofit/>
        </a:bodyPr>
        <a:lstStyle/>
        <a:p>
          <a:pPr marL="0" lvl="0" indent="0" algn="ctr" defTabSz="844550">
            <a:lnSpc>
              <a:spcPct val="90000"/>
            </a:lnSpc>
            <a:spcBef>
              <a:spcPct val="0"/>
            </a:spcBef>
            <a:spcAft>
              <a:spcPct val="35000"/>
            </a:spcAft>
            <a:buNone/>
          </a:pPr>
          <a:r>
            <a:rPr lang="it-IT" sz="1900" kern="1200" dirty="0"/>
            <a:t>Genere, Corpo, Educazione </a:t>
          </a:r>
        </a:p>
      </dsp:txBody>
      <dsp:txXfrm>
        <a:off x="4093825" y="1203781"/>
        <a:ext cx="1656436" cy="165643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BD3C3-494D-447C-B227-D4DD2D8912CC}">
      <dsp:nvSpPr>
        <dsp:cNvPr id="0" name=""/>
        <dsp:cNvSpPr/>
      </dsp:nvSpPr>
      <dsp:spPr>
        <a:xfrm>
          <a:off x="0" y="360405"/>
          <a:ext cx="6432376" cy="3343188"/>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CC0139-3434-42D8-990F-38965D34EAE6}">
      <dsp:nvSpPr>
        <dsp:cNvPr id="0" name=""/>
        <dsp:cNvSpPr/>
      </dsp:nvSpPr>
      <dsp:spPr>
        <a:xfrm>
          <a:off x="771885" y="1195791"/>
          <a:ext cx="2122684" cy="126074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4676" rIns="0" bIns="80010" numCol="1" spcCol="1270" anchor="ctr" anchorCtr="0">
          <a:noAutofit/>
        </a:bodyPr>
        <a:lstStyle/>
        <a:p>
          <a:pPr marL="0" lvl="0" indent="0" algn="ctr" defTabSz="933450">
            <a:lnSpc>
              <a:spcPct val="90000"/>
            </a:lnSpc>
            <a:spcBef>
              <a:spcPct val="0"/>
            </a:spcBef>
            <a:spcAft>
              <a:spcPct val="35000"/>
            </a:spcAft>
            <a:buNone/>
          </a:pPr>
          <a:r>
            <a:rPr lang="it-IT" sz="2100" kern="1200" dirty="0"/>
            <a:t>Professionalità in ambito motorio e sportivo</a:t>
          </a:r>
        </a:p>
      </dsp:txBody>
      <dsp:txXfrm>
        <a:off x="771885" y="1195791"/>
        <a:ext cx="2122684" cy="1260745"/>
      </dsp:txXfrm>
    </dsp:sp>
    <dsp:sp modelId="{8606B555-5811-49FB-A406-3433E2F24C59}">
      <dsp:nvSpPr>
        <dsp:cNvPr id="0" name=""/>
        <dsp:cNvSpPr/>
      </dsp:nvSpPr>
      <dsp:spPr>
        <a:xfrm>
          <a:off x="3216188" y="1607463"/>
          <a:ext cx="2508626" cy="126074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4676" rIns="0" bIns="80010" numCol="1" spcCol="1270" anchor="ctr" anchorCtr="0">
          <a:noAutofit/>
        </a:bodyPr>
        <a:lstStyle/>
        <a:p>
          <a:pPr marL="0" lvl="0" indent="0" algn="ctr" defTabSz="933450">
            <a:lnSpc>
              <a:spcPct val="90000"/>
            </a:lnSpc>
            <a:spcBef>
              <a:spcPct val="0"/>
            </a:spcBef>
            <a:spcAft>
              <a:spcPct val="35000"/>
            </a:spcAft>
            <a:buNone/>
          </a:pPr>
          <a:r>
            <a:rPr lang="it-IT" sz="2100" kern="1200" dirty="0"/>
            <a:t>Didattica delle scienze motorie</a:t>
          </a:r>
        </a:p>
      </dsp:txBody>
      <dsp:txXfrm>
        <a:off x="3216188" y="1607463"/>
        <a:ext cx="2508626" cy="12607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955B84-CEA3-4018-AF8A-73FF3F9946C7}">
      <dsp:nvSpPr>
        <dsp:cNvPr id="0" name=""/>
        <dsp:cNvSpPr/>
      </dsp:nvSpPr>
      <dsp:spPr>
        <a:xfrm>
          <a:off x="1828799" y="50799"/>
          <a:ext cx="2438400" cy="24384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it-IT" sz="2400" kern="1200" dirty="0">
              <a:effectLst>
                <a:outerShdw blurRad="38100" dist="38100" dir="2700000" algn="tl">
                  <a:srgbClr val="000000">
                    <a:alpha val="43137"/>
                  </a:srgbClr>
                </a:outerShdw>
              </a:effectLst>
            </a:rPr>
            <a:t>Scienze Motorie</a:t>
          </a:r>
        </a:p>
      </dsp:txBody>
      <dsp:txXfrm>
        <a:off x="2153920" y="477519"/>
        <a:ext cx="1788160" cy="1097280"/>
      </dsp:txXfrm>
    </dsp:sp>
    <dsp:sp modelId="{F9DEF52B-CD2E-4C42-93D5-2C15F9BB0454}">
      <dsp:nvSpPr>
        <dsp:cNvPr id="0" name=""/>
        <dsp:cNvSpPr/>
      </dsp:nvSpPr>
      <dsp:spPr>
        <a:xfrm>
          <a:off x="3312379" y="1584187"/>
          <a:ext cx="2438400" cy="24384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it-IT" sz="2000" kern="1200" dirty="0">
              <a:effectLst>
                <a:outerShdw blurRad="38100" dist="38100" dir="2700000" algn="tl">
                  <a:srgbClr val="000000">
                    <a:alpha val="43137"/>
                  </a:srgbClr>
                </a:outerShdw>
              </a:effectLst>
            </a:rPr>
            <a:t>Pedagogia dello    Sport</a:t>
          </a:r>
        </a:p>
      </dsp:txBody>
      <dsp:txXfrm>
        <a:off x="4058123" y="2214107"/>
        <a:ext cx="1463040" cy="1341120"/>
      </dsp:txXfrm>
    </dsp:sp>
    <dsp:sp modelId="{F638034E-E311-44F8-ACB5-FA8D0B660FE9}">
      <dsp:nvSpPr>
        <dsp:cNvPr id="0" name=""/>
        <dsp:cNvSpPr/>
      </dsp:nvSpPr>
      <dsp:spPr>
        <a:xfrm>
          <a:off x="360046" y="1584187"/>
          <a:ext cx="2438400" cy="24384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it-IT" sz="2000" kern="1200" dirty="0">
              <a:effectLst>
                <a:outerShdw blurRad="38100" dist="38100" dir="2700000" algn="tl">
                  <a:srgbClr val="000000">
                    <a:alpha val="43137"/>
                  </a:srgbClr>
                </a:outerShdw>
              </a:effectLst>
            </a:rPr>
            <a:t>Pedagogia del     Corpo  </a:t>
          </a:r>
        </a:p>
      </dsp:txBody>
      <dsp:txXfrm>
        <a:off x="589662" y="2214107"/>
        <a:ext cx="1463040" cy="1341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C3F52A-896A-49EF-BD07-CE917958F1E2}">
      <dsp:nvSpPr>
        <dsp:cNvPr id="0" name=""/>
        <dsp:cNvSpPr/>
      </dsp:nvSpPr>
      <dsp:spPr>
        <a:xfrm>
          <a:off x="0" y="605091"/>
          <a:ext cx="7368480" cy="100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606E6B-4B57-47E7-A73D-E42F50704AAB}">
      <dsp:nvSpPr>
        <dsp:cNvPr id="0" name=""/>
        <dsp:cNvSpPr/>
      </dsp:nvSpPr>
      <dsp:spPr>
        <a:xfrm>
          <a:off x="368424" y="14691"/>
          <a:ext cx="5157936" cy="1180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958" tIns="0" rIns="194958" bIns="0" numCol="1" spcCol="1270" anchor="ctr" anchorCtr="0">
          <a:noAutofit/>
        </a:bodyPr>
        <a:lstStyle/>
        <a:p>
          <a:pPr marL="0" lvl="0" indent="0" algn="just" defTabSz="622300">
            <a:lnSpc>
              <a:spcPct val="90000"/>
            </a:lnSpc>
            <a:spcBef>
              <a:spcPct val="0"/>
            </a:spcBef>
            <a:spcAft>
              <a:spcPct val="35000"/>
            </a:spcAft>
            <a:buNone/>
          </a:pPr>
          <a:r>
            <a:rPr lang="it-IT" sz="1400" kern="1200" dirty="0">
              <a:effectLst>
                <a:outerShdw blurRad="38100" dist="38100" dir="2700000" algn="tl">
                  <a:srgbClr val="000000">
                    <a:alpha val="43137"/>
                  </a:srgbClr>
                </a:outerShdw>
              </a:effectLst>
            </a:rPr>
            <a:t>L’espressione </a:t>
          </a:r>
          <a:r>
            <a:rPr lang="it-IT" sz="1400" i="1" kern="1200" dirty="0">
              <a:effectLst>
                <a:outerShdw blurRad="38100" dist="38100" dir="2700000" algn="tl">
                  <a:srgbClr val="000000">
                    <a:alpha val="43137"/>
                  </a:srgbClr>
                </a:outerShdw>
              </a:effectLst>
            </a:rPr>
            <a:t>Scienze Motorie </a:t>
          </a:r>
          <a:r>
            <a:rPr lang="it-IT" sz="1400" kern="1200" dirty="0">
              <a:effectLst>
                <a:outerShdw blurRad="38100" dist="38100" dir="2700000" algn="tl">
                  <a:srgbClr val="000000">
                    <a:alpha val="43137"/>
                  </a:srgbClr>
                </a:outerShdw>
              </a:effectLst>
            </a:rPr>
            <a:t>racchiude tutte quelle scienze che offrono un contributo interpretativo e pratico per la realizzazione di azioni inerenti alla dimensione corporea, quale spazio privilegiato di espressione dell’identità personale</a:t>
          </a:r>
          <a:endParaRPr lang="it-IT" sz="1600" kern="1200" dirty="0">
            <a:effectLst>
              <a:outerShdw blurRad="38100" dist="38100" dir="2700000" algn="tl">
                <a:srgbClr val="000000">
                  <a:alpha val="43137"/>
                </a:srgbClr>
              </a:outerShdw>
            </a:effectLst>
          </a:endParaRPr>
        </a:p>
      </dsp:txBody>
      <dsp:txXfrm>
        <a:off x="426066" y="72333"/>
        <a:ext cx="5042652" cy="1065516"/>
      </dsp:txXfrm>
    </dsp:sp>
    <dsp:sp modelId="{8974B081-782C-4478-AB2D-D98DE95484B3}">
      <dsp:nvSpPr>
        <dsp:cNvPr id="0" name=""/>
        <dsp:cNvSpPr/>
      </dsp:nvSpPr>
      <dsp:spPr>
        <a:xfrm>
          <a:off x="0" y="2419492"/>
          <a:ext cx="7368480" cy="100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589642-7B1F-4805-8684-D3DCE77585D5}">
      <dsp:nvSpPr>
        <dsp:cNvPr id="0" name=""/>
        <dsp:cNvSpPr/>
      </dsp:nvSpPr>
      <dsp:spPr>
        <a:xfrm>
          <a:off x="360038" y="1800197"/>
          <a:ext cx="5157936" cy="1180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958" tIns="0" rIns="194958" bIns="0" numCol="1" spcCol="1270" anchor="ctr" anchorCtr="0">
          <a:noAutofit/>
        </a:bodyPr>
        <a:lstStyle/>
        <a:p>
          <a:pPr marL="0" lvl="0" indent="0" algn="l" defTabSz="622300">
            <a:lnSpc>
              <a:spcPct val="90000"/>
            </a:lnSpc>
            <a:spcBef>
              <a:spcPct val="0"/>
            </a:spcBef>
            <a:spcAft>
              <a:spcPct val="35000"/>
            </a:spcAft>
            <a:buNone/>
          </a:pPr>
          <a:r>
            <a:rPr lang="it-IT" sz="1400" kern="1200" dirty="0">
              <a:effectLst>
                <a:outerShdw blurRad="38100" dist="38100" dir="2700000" algn="tl">
                  <a:srgbClr val="000000">
                    <a:alpha val="43137"/>
                  </a:srgbClr>
                </a:outerShdw>
              </a:effectLst>
            </a:rPr>
            <a:t>La pedagogia del corpo trasferisce nei vari ambiti formativi, elaborandoli in funzione delle età e dei contesti, principi che stanno alla base dell’educazione corporea nelle sue diverse forme</a:t>
          </a:r>
        </a:p>
      </dsp:txBody>
      <dsp:txXfrm>
        <a:off x="417680" y="1857839"/>
        <a:ext cx="5042652" cy="1065516"/>
      </dsp:txXfrm>
    </dsp:sp>
    <dsp:sp modelId="{C1766E90-5DEB-44BE-9500-A45E07A2FA20}">
      <dsp:nvSpPr>
        <dsp:cNvPr id="0" name=""/>
        <dsp:cNvSpPr/>
      </dsp:nvSpPr>
      <dsp:spPr>
        <a:xfrm>
          <a:off x="0" y="4233892"/>
          <a:ext cx="7368480" cy="100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D61D2A-DD18-4424-BA33-E07A09AEAB41}">
      <dsp:nvSpPr>
        <dsp:cNvPr id="0" name=""/>
        <dsp:cNvSpPr/>
      </dsp:nvSpPr>
      <dsp:spPr>
        <a:xfrm>
          <a:off x="368424" y="3643492"/>
          <a:ext cx="5157936" cy="1180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958" tIns="0" rIns="194958" bIns="0" numCol="1" spcCol="1270" anchor="ctr" anchorCtr="0">
          <a:noAutofit/>
        </a:bodyPr>
        <a:lstStyle/>
        <a:p>
          <a:pPr marL="0" lvl="0" indent="0" algn="l" defTabSz="622300">
            <a:lnSpc>
              <a:spcPct val="90000"/>
            </a:lnSpc>
            <a:spcBef>
              <a:spcPct val="0"/>
            </a:spcBef>
            <a:spcAft>
              <a:spcPct val="35000"/>
            </a:spcAft>
            <a:buNone/>
          </a:pPr>
          <a:r>
            <a:rPr lang="it-IT" sz="1400" kern="1200" dirty="0">
              <a:effectLst>
                <a:outerShdw blurRad="38100" dist="38100" dir="2700000" algn="tl">
                  <a:srgbClr val="000000">
                    <a:alpha val="43137"/>
                  </a:srgbClr>
                </a:outerShdw>
              </a:effectLst>
            </a:rPr>
            <a:t>La pedagogia dello sport si interroga sul </a:t>
          </a:r>
          <a:r>
            <a:rPr lang="it-IT" sz="1400" i="1" kern="1200" dirty="0">
              <a:effectLst>
                <a:outerShdw blurRad="38100" dist="38100" dir="2700000" algn="tl">
                  <a:srgbClr val="000000">
                    <a:alpha val="43137"/>
                  </a:srgbClr>
                </a:outerShdw>
              </a:effectLst>
            </a:rPr>
            <a:t>che cosa</a:t>
          </a:r>
          <a:r>
            <a:rPr lang="it-IT" sz="1400" kern="1200" dirty="0">
              <a:effectLst>
                <a:outerShdw blurRad="38100" dist="38100" dir="2700000" algn="tl">
                  <a:srgbClr val="000000">
                    <a:alpha val="43137"/>
                  </a:srgbClr>
                </a:outerShdw>
              </a:effectLst>
            </a:rPr>
            <a:t>, sul </a:t>
          </a:r>
          <a:r>
            <a:rPr lang="it-IT" sz="1400" i="1" kern="1200" dirty="0">
              <a:effectLst>
                <a:outerShdw blurRad="38100" dist="38100" dir="2700000" algn="tl">
                  <a:srgbClr val="000000">
                    <a:alpha val="43137"/>
                  </a:srgbClr>
                </a:outerShdw>
              </a:effectLst>
            </a:rPr>
            <a:t>perché</a:t>
          </a:r>
          <a:r>
            <a:rPr lang="it-IT" sz="1400" kern="1200" dirty="0">
              <a:effectLst>
                <a:outerShdw blurRad="38100" dist="38100" dir="2700000" algn="tl">
                  <a:srgbClr val="000000">
                    <a:alpha val="43137"/>
                  </a:srgbClr>
                </a:outerShdw>
              </a:effectLst>
            </a:rPr>
            <a:t> e </a:t>
          </a:r>
          <a:r>
            <a:rPr lang="it-IT" sz="1400" i="1" kern="1200" dirty="0">
              <a:effectLst>
                <a:outerShdw blurRad="38100" dist="38100" dir="2700000" algn="tl">
                  <a:srgbClr val="000000">
                    <a:alpha val="43137"/>
                  </a:srgbClr>
                </a:outerShdw>
              </a:effectLst>
            </a:rPr>
            <a:t>per quale motivo </a:t>
          </a:r>
          <a:r>
            <a:rPr lang="it-IT" sz="1400" kern="1200" dirty="0">
              <a:effectLst>
                <a:outerShdw blurRad="38100" dist="38100" dir="2700000" algn="tl">
                  <a:srgbClr val="000000">
                    <a:alpha val="43137"/>
                  </a:srgbClr>
                </a:outerShdw>
              </a:effectLst>
            </a:rPr>
            <a:t>lo sport esiste nella società complessa, e sul </a:t>
          </a:r>
          <a:r>
            <a:rPr lang="it-IT" sz="1400" i="1" kern="1200" dirty="0">
              <a:effectLst>
                <a:outerShdw blurRad="38100" dist="38100" dir="2700000" algn="tl">
                  <a:srgbClr val="000000">
                    <a:alpha val="43137"/>
                  </a:srgbClr>
                </a:outerShdw>
              </a:effectLst>
            </a:rPr>
            <a:t>come</a:t>
          </a:r>
          <a:r>
            <a:rPr lang="it-IT" sz="1400" kern="1200" dirty="0">
              <a:effectLst>
                <a:outerShdw blurRad="38100" dist="38100" dir="2700000" algn="tl">
                  <a:srgbClr val="000000">
                    <a:alpha val="43137"/>
                  </a:srgbClr>
                </a:outerShdw>
              </a:effectLst>
            </a:rPr>
            <a:t> possa essere utilizzato per sviluppare valori utili alla convivenza democratica </a:t>
          </a:r>
        </a:p>
      </dsp:txBody>
      <dsp:txXfrm>
        <a:off x="426066" y="3701134"/>
        <a:ext cx="5042652" cy="10655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29EB5E-E789-435F-934D-69BF5AF49F95}">
      <dsp:nvSpPr>
        <dsp:cNvPr id="0" name=""/>
        <dsp:cNvSpPr/>
      </dsp:nvSpPr>
      <dsp:spPr>
        <a:xfrm rot="16200000">
          <a:off x="1322" y="558601"/>
          <a:ext cx="2946796" cy="2946796"/>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it-IT" sz="2900" kern="1200" dirty="0"/>
            <a:t>Corpo/ Corporeità</a:t>
          </a:r>
        </a:p>
      </dsp:txBody>
      <dsp:txXfrm rot="5400000">
        <a:off x="1323" y="1295299"/>
        <a:ext cx="2431107" cy="1473398"/>
      </dsp:txXfrm>
    </dsp:sp>
    <dsp:sp modelId="{BEB1CF08-1706-4B29-AE78-BDB28CB8069F}">
      <dsp:nvSpPr>
        <dsp:cNvPr id="0" name=""/>
        <dsp:cNvSpPr/>
      </dsp:nvSpPr>
      <dsp:spPr>
        <a:xfrm rot="5400000">
          <a:off x="3147880" y="558601"/>
          <a:ext cx="2946796" cy="2946796"/>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it-IT" sz="2900" kern="1200" dirty="0"/>
            <a:t>Relazione Educativa</a:t>
          </a:r>
        </a:p>
      </dsp:txBody>
      <dsp:txXfrm rot="-5400000">
        <a:off x="3663570" y="1295300"/>
        <a:ext cx="2431107" cy="14733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C6D45-8AFD-4787-A7B5-E8ADEC4A64F8}">
      <dsp:nvSpPr>
        <dsp:cNvPr id="0" name=""/>
        <dsp:cNvSpPr/>
      </dsp:nvSpPr>
      <dsp:spPr>
        <a:xfrm>
          <a:off x="3049211" y="3503"/>
          <a:ext cx="1606432" cy="10441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Comunicazione </a:t>
          </a:r>
        </a:p>
      </dsp:txBody>
      <dsp:txXfrm>
        <a:off x="3100184" y="54476"/>
        <a:ext cx="1504486" cy="942235"/>
      </dsp:txXfrm>
    </dsp:sp>
    <dsp:sp modelId="{A498BEFD-4E7E-411D-89D2-627E05278C5A}">
      <dsp:nvSpPr>
        <dsp:cNvPr id="0" name=""/>
        <dsp:cNvSpPr/>
      </dsp:nvSpPr>
      <dsp:spPr>
        <a:xfrm>
          <a:off x="1389689" y="525593"/>
          <a:ext cx="4925476" cy="4925476"/>
        </a:xfrm>
        <a:custGeom>
          <a:avLst/>
          <a:gdLst/>
          <a:ahLst/>
          <a:cxnLst/>
          <a:rect l="0" t="0" r="0" b="0"/>
          <a:pathLst>
            <a:path>
              <a:moveTo>
                <a:pt x="3468594" y="214776"/>
              </a:moveTo>
              <a:arcTo wR="2462738" hR="2462738" stAng="17646376" swAng="92550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214630D-4505-495F-A4FE-976B6BD0C7F0}">
      <dsp:nvSpPr>
        <dsp:cNvPr id="0" name=""/>
        <dsp:cNvSpPr/>
      </dsp:nvSpPr>
      <dsp:spPr>
        <a:xfrm>
          <a:off x="5182005" y="1234872"/>
          <a:ext cx="1606432" cy="10441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Movimento e Apprendimento</a:t>
          </a:r>
        </a:p>
      </dsp:txBody>
      <dsp:txXfrm>
        <a:off x="5232978" y="1285845"/>
        <a:ext cx="1504486" cy="942235"/>
      </dsp:txXfrm>
    </dsp:sp>
    <dsp:sp modelId="{7D91ECD3-5607-4E8A-B044-31C43D3215F5}">
      <dsp:nvSpPr>
        <dsp:cNvPr id="0" name=""/>
        <dsp:cNvSpPr/>
      </dsp:nvSpPr>
      <dsp:spPr>
        <a:xfrm>
          <a:off x="1389689" y="525593"/>
          <a:ext cx="4925476" cy="4925476"/>
        </a:xfrm>
        <a:custGeom>
          <a:avLst/>
          <a:gdLst/>
          <a:ahLst/>
          <a:cxnLst/>
          <a:rect l="0" t="0" r="0" b="0"/>
          <a:pathLst>
            <a:path>
              <a:moveTo>
                <a:pt x="4887025" y="2029250"/>
              </a:moveTo>
              <a:arcTo wR="2462738" hR="2462738" stAng="20991724" swAng="121655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651793A-AF11-4BA6-90EC-6430C16073AD}">
      <dsp:nvSpPr>
        <dsp:cNvPr id="0" name=""/>
        <dsp:cNvSpPr/>
      </dsp:nvSpPr>
      <dsp:spPr>
        <a:xfrm>
          <a:off x="5182005" y="3697610"/>
          <a:ext cx="1606432" cy="10441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Intelligenza Corporea</a:t>
          </a:r>
        </a:p>
      </dsp:txBody>
      <dsp:txXfrm>
        <a:off x="5232978" y="3748583"/>
        <a:ext cx="1504486" cy="942235"/>
      </dsp:txXfrm>
    </dsp:sp>
    <dsp:sp modelId="{CE9B14B3-E15D-4275-925B-F31CD44A1DFB}">
      <dsp:nvSpPr>
        <dsp:cNvPr id="0" name=""/>
        <dsp:cNvSpPr/>
      </dsp:nvSpPr>
      <dsp:spPr>
        <a:xfrm>
          <a:off x="1389689" y="525593"/>
          <a:ext cx="4925476" cy="4925476"/>
        </a:xfrm>
        <a:custGeom>
          <a:avLst/>
          <a:gdLst/>
          <a:ahLst/>
          <a:cxnLst/>
          <a:rect l="0" t="0" r="0" b="0"/>
          <a:pathLst>
            <a:path>
              <a:moveTo>
                <a:pt x="4030270" y="4362191"/>
              </a:moveTo>
              <a:arcTo wR="2462738" hR="2462738" stAng="3028122" swAng="92550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A7161C2-ACBF-4136-9344-E7167A533EC3}">
      <dsp:nvSpPr>
        <dsp:cNvPr id="0" name=""/>
        <dsp:cNvSpPr/>
      </dsp:nvSpPr>
      <dsp:spPr>
        <a:xfrm>
          <a:off x="3049211" y="4928979"/>
          <a:ext cx="1606432" cy="10441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Emozioni</a:t>
          </a:r>
        </a:p>
      </dsp:txBody>
      <dsp:txXfrm>
        <a:off x="3100184" y="4979952"/>
        <a:ext cx="1504486" cy="942235"/>
      </dsp:txXfrm>
    </dsp:sp>
    <dsp:sp modelId="{62C913AD-35EF-4AB2-A51D-79A4DCB7A33B}">
      <dsp:nvSpPr>
        <dsp:cNvPr id="0" name=""/>
        <dsp:cNvSpPr/>
      </dsp:nvSpPr>
      <dsp:spPr>
        <a:xfrm>
          <a:off x="1389689" y="525593"/>
          <a:ext cx="4925476" cy="4925476"/>
        </a:xfrm>
        <a:custGeom>
          <a:avLst/>
          <a:gdLst/>
          <a:ahLst/>
          <a:cxnLst/>
          <a:rect l="0" t="0" r="0" b="0"/>
          <a:pathLst>
            <a:path>
              <a:moveTo>
                <a:pt x="1456881" y="4710699"/>
              </a:moveTo>
              <a:arcTo wR="2462738" hR="2462738" stAng="6846376" swAng="92550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5522934-E60C-4CA5-A21B-97D6BD0E899D}">
      <dsp:nvSpPr>
        <dsp:cNvPr id="0" name=""/>
        <dsp:cNvSpPr/>
      </dsp:nvSpPr>
      <dsp:spPr>
        <a:xfrm>
          <a:off x="916418" y="3697610"/>
          <a:ext cx="1606432" cy="10441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Empatia</a:t>
          </a:r>
        </a:p>
      </dsp:txBody>
      <dsp:txXfrm>
        <a:off x="967391" y="3748583"/>
        <a:ext cx="1504486" cy="942235"/>
      </dsp:txXfrm>
    </dsp:sp>
    <dsp:sp modelId="{D7E72529-66F0-45A7-ABC6-DB489706F70A}">
      <dsp:nvSpPr>
        <dsp:cNvPr id="0" name=""/>
        <dsp:cNvSpPr/>
      </dsp:nvSpPr>
      <dsp:spPr>
        <a:xfrm>
          <a:off x="1389689" y="525593"/>
          <a:ext cx="4925476" cy="4925476"/>
        </a:xfrm>
        <a:custGeom>
          <a:avLst/>
          <a:gdLst/>
          <a:ahLst/>
          <a:cxnLst/>
          <a:rect l="0" t="0" r="0" b="0"/>
          <a:pathLst>
            <a:path>
              <a:moveTo>
                <a:pt x="38451" y="2896225"/>
              </a:moveTo>
              <a:arcTo wR="2462738" hR="2462738" stAng="10191724" swAng="121655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7FCDED0-EB2C-447D-B8A6-443BDD9D421E}">
      <dsp:nvSpPr>
        <dsp:cNvPr id="0" name=""/>
        <dsp:cNvSpPr/>
      </dsp:nvSpPr>
      <dsp:spPr>
        <a:xfrm>
          <a:off x="916418" y="1234872"/>
          <a:ext cx="1606432" cy="10441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Salute</a:t>
          </a:r>
        </a:p>
      </dsp:txBody>
      <dsp:txXfrm>
        <a:off x="967391" y="1285845"/>
        <a:ext cx="1504486" cy="942235"/>
      </dsp:txXfrm>
    </dsp:sp>
    <dsp:sp modelId="{96A40F09-0AC0-4FF7-B097-6C2A24054FBA}">
      <dsp:nvSpPr>
        <dsp:cNvPr id="0" name=""/>
        <dsp:cNvSpPr/>
      </dsp:nvSpPr>
      <dsp:spPr>
        <a:xfrm>
          <a:off x="1389689" y="525593"/>
          <a:ext cx="4925476" cy="4925476"/>
        </a:xfrm>
        <a:custGeom>
          <a:avLst/>
          <a:gdLst/>
          <a:ahLst/>
          <a:cxnLst/>
          <a:rect l="0" t="0" r="0" b="0"/>
          <a:pathLst>
            <a:path>
              <a:moveTo>
                <a:pt x="895205" y="563285"/>
              </a:moveTo>
              <a:arcTo wR="2462738" hR="2462738" stAng="13828122" swAng="92550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FBEE06-22CB-496E-BCCF-1FD7FE4E2678}">
      <dsp:nvSpPr>
        <dsp:cNvPr id="0" name=""/>
        <dsp:cNvSpPr/>
      </dsp:nvSpPr>
      <dsp:spPr>
        <a:xfrm>
          <a:off x="2887520" y="1915412"/>
          <a:ext cx="1641782" cy="1641782"/>
        </a:xfrm>
        <a:prstGeom prst="round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it-IT" sz="2300" kern="1200" dirty="0"/>
            <a:t>Sé e identità corporee</a:t>
          </a:r>
        </a:p>
      </dsp:txBody>
      <dsp:txXfrm>
        <a:off x="2967665" y="1995557"/>
        <a:ext cx="1481492" cy="1481492"/>
      </dsp:txXfrm>
    </dsp:sp>
    <dsp:sp modelId="{6296B901-9283-479C-A7F6-6C3D3C400AC1}">
      <dsp:nvSpPr>
        <dsp:cNvPr id="0" name=""/>
        <dsp:cNvSpPr/>
      </dsp:nvSpPr>
      <dsp:spPr>
        <a:xfrm rot="16200000">
          <a:off x="3300937" y="1507938"/>
          <a:ext cx="814948" cy="0"/>
        </a:xfrm>
        <a:custGeom>
          <a:avLst/>
          <a:gdLst/>
          <a:ahLst/>
          <a:cxnLst/>
          <a:rect l="0" t="0" r="0" b="0"/>
          <a:pathLst>
            <a:path>
              <a:moveTo>
                <a:pt x="0" y="0"/>
              </a:moveTo>
              <a:lnTo>
                <a:pt x="814948"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4C15B4-4676-46DC-AAA4-1D6E8A3BB646}">
      <dsp:nvSpPr>
        <dsp:cNvPr id="0" name=""/>
        <dsp:cNvSpPr/>
      </dsp:nvSpPr>
      <dsp:spPr>
        <a:xfrm>
          <a:off x="3158414" y="470"/>
          <a:ext cx="1099994" cy="1099994"/>
        </a:xfrm>
        <a:prstGeom prst="round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577850">
            <a:lnSpc>
              <a:spcPct val="90000"/>
            </a:lnSpc>
            <a:spcBef>
              <a:spcPct val="0"/>
            </a:spcBef>
            <a:spcAft>
              <a:spcPct val="35000"/>
            </a:spcAft>
            <a:buNone/>
          </a:pPr>
          <a:r>
            <a:rPr lang="it-IT" sz="1300" kern="1200" dirty="0"/>
            <a:t>Infanzia, corpo e movimento</a:t>
          </a:r>
        </a:p>
      </dsp:txBody>
      <dsp:txXfrm>
        <a:off x="3212111" y="54167"/>
        <a:ext cx="992600" cy="992600"/>
      </dsp:txXfrm>
    </dsp:sp>
    <dsp:sp modelId="{201A3307-DD94-490A-8A02-E7DE9AD2E845}">
      <dsp:nvSpPr>
        <dsp:cNvPr id="0" name=""/>
        <dsp:cNvSpPr/>
      </dsp:nvSpPr>
      <dsp:spPr>
        <a:xfrm>
          <a:off x="4529303" y="2736304"/>
          <a:ext cx="814948" cy="0"/>
        </a:xfrm>
        <a:custGeom>
          <a:avLst/>
          <a:gdLst/>
          <a:ahLst/>
          <a:cxnLst/>
          <a:rect l="0" t="0" r="0" b="0"/>
          <a:pathLst>
            <a:path>
              <a:moveTo>
                <a:pt x="0" y="0"/>
              </a:moveTo>
              <a:lnTo>
                <a:pt x="814948"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7E4BBDB-6ECD-4205-BD01-42C72C9018D7}">
      <dsp:nvSpPr>
        <dsp:cNvPr id="0" name=""/>
        <dsp:cNvSpPr/>
      </dsp:nvSpPr>
      <dsp:spPr>
        <a:xfrm>
          <a:off x="5344251" y="2186306"/>
          <a:ext cx="1099994" cy="1099994"/>
        </a:xfrm>
        <a:prstGeom prst="round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488950">
            <a:lnSpc>
              <a:spcPct val="90000"/>
            </a:lnSpc>
            <a:spcBef>
              <a:spcPct val="0"/>
            </a:spcBef>
            <a:spcAft>
              <a:spcPct val="35000"/>
            </a:spcAft>
            <a:buNone/>
          </a:pPr>
          <a:r>
            <a:rPr lang="it-IT" sz="1100" kern="1200" dirty="0"/>
            <a:t>Adolescenza e corpo</a:t>
          </a:r>
        </a:p>
      </dsp:txBody>
      <dsp:txXfrm>
        <a:off x="5397948" y="2240003"/>
        <a:ext cx="992600" cy="992600"/>
      </dsp:txXfrm>
    </dsp:sp>
    <dsp:sp modelId="{61F66AFC-862A-4461-8A14-52607632C91E}">
      <dsp:nvSpPr>
        <dsp:cNvPr id="0" name=""/>
        <dsp:cNvSpPr/>
      </dsp:nvSpPr>
      <dsp:spPr>
        <a:xfrm rot="5400000">
          <a:off x="3300937" y="3964669"/>
          <a:ext cx="814948" cy="0"/>
        </a:xfrm>
        <a:custGeom>
          <a:avLst/>
          <a:gdLst/>
          <a:ahLst/>
          <a:cxnLst/>
          <a:rect l="0" t="0" r="0" b="0"/>
          <a:pathLst>
            <a:path>
              <a:moveTo>
                <a:pt x="0" y="0"/>
              </a:moveTo>
              <a:lnTo>
                <a:pt x="814948"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ACF807B-5355-402A-9E84-705ED57EA879}">
      <dsp:nvSpPr>
        <dsp:cNvPr id="0" name=""/>
        <dsp:cNvSpPr/>
      </dsp:nvSpPr>
      <dsp:spPr>
        <a:xfrm>
          <a:off x="3158414" y="4372143"/>
          <a:ext cx="1099994" cy="1099994"/>
        </a:xfrm>
        <a:prstGeom prst="round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it-IT" sz="1400" kern="1200" dirty="0"/>
            <a:t>Attività motoria e sport nei cicli di vita</a:t>
          </a:r>
        </a:p>
      </dsp:txBody>
      <dsp:txXfrm>
        <a:off x="3212111" y="4425840"/>
        <a:ext cx="992600" cy="992600"/>
      </dsp:txXfrm>
    </dsp:sp>
    <dsp:sp modelId="{9B26EBC4-0EFA-492A-91DC-07C7D7DC91AD}">
      <dsp:nvSpPr>
        <dsp:cNvPr id="0" name=""/>
        <dsp:cNvSpPr/>
      </dsp:nvSpPr>
      <dsp:spPr>
        <a:xfrm rot="10800000">
          <a:off x="2072572" y="2736304"/>
          <a:ext cx="814948" cy="0"/>
        </a:xfrm>
        <a:custGeom>
          <a:avLst/>
          <a:gdLst/>
          <a:ahLst/>
          <a:cxnLst/>
          <a:rect l="0" t="0" r="0" b="0"/>
          <a:pathLst>
            <a:path>
              <a:moveTo>
                <a:pt x="0" y="0"/>
              </a:moveTo>
              <a:lnTo>
                <a:pt x="814948"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22726F8-AFF4-4C27-8A11-AF8A679D682E}">
      <dsp:nvSpPr>
        <dsp:cNvPr id="0" name=""/>
        <dsp:cNvSpPr/>
      </dsp:nvSpPr>
      <dsp:spPr>
        <a:xfrm>
          <a:off x="972578" y="2186306"/>
          <a:ext cx="1099994" cy="1099994"/>
        </a:xfrm>
        <a:prstGeom prst="round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533400">
            <a:lnSpc>
              <a:spcPct val="90000"/>
            </a:lnSpc>
            <a:spcBef>
              <a:spcPct val="0"/>
            </a:spcBef>
            <a:spcAft>
              <a:spcPct val="35000"/>
            </a:spcAft>
            <a:buNone/>
          </a:pPr>
          <a:r>
            <a:rPr lang="it-IT" sz="1200" kern="1200" dirty="0"/>
            <a:t>Movimento e educazione</a:t>
          </a:r>
        </a:p>
      </dsp:txBody>
      <dsp:txXfrm>
        <a:off x="1026275" y="2240003"/>
        <a:ext cx="992600" cy="9926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EFB615-B08A-4C0B-AB33-1D77F26987E1}">
      <dsp:nvSpPr>
        <dsp:cNvPr id="0" name=""/>
        <dsp:cNvSpPr/>
      </dsp:nvSpPr>
      <dsp:spPr>
        <a:xfrm rot="10800000">
          <a:off x="1244141" y="1585"/>
          <a:ext cx="5174345" cy="188517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1309" tIns="68580" rIns="128016" bIns="68580" numCol="1" spcCol="1270" anchor="ctr" anchorCtr="0">
          <a:noAutofit/>
        </a:bodyPr>
        <a:lstStyle/>
        <a:p>
          <a:pPr marL="0" lvl="0" indent="0" algn="ctr" defTabSz="800100">
            <a:lnSpc>
              <a:spcPct val="90000"/>
            </a:lnSpc>
            <a:spcBef>
              <a:spcPct val="0"/>
            </a:spcBef>
            <a:spcAft>
              <a:spcPct val="35000"/>
            </a:spcAft>
            <a:buNone/>
          </a:pPr>
          <a:r>
            <a:rPr lang="it-IT" sz="1800" b="1" kern="1200" dirty="0">
              <a:solidFill>
                <a:schemeClr val="accent3">
                  <a:lumMod val="50000"/>
                </a:schemeClr>
              </a:solidFill>
            </a:rPr>
            <a:t>SCHEMA CORPOREO:</a:t>
          </a:r>
        </a:p>
        <a:p>
          <a:pPr marL="0" lvl="0" indent="0" algn="ctr" defTabSz="800100">
            <a:lnSpc>
              <a:spcPct val="90000"/>
            </a:lnSpc>
            <a:spcBef>
              <a:spcPct val="0"/>
            </a:spcBef>
            <a:spcAft>
              <a:spcPct val="35000"/>
            </a:spcAft>
            <a:buNone/>
          </a:pPr>
          <a:r>
            <a:rPr lang="it-IT" sz="1800" kern="1200" dirty="0"/>
            <a:t>schema percettivo ed oggettivo che ciascun individuo possiede del proprio corpo</a:t>
          </a:r>
        </a:p>
      </dsp:txBody>
      <dsp:txXfrm rot="10800000">
        <a:off x="1715434" y="1585"/>
        <a:ext cx="4703052" cy="1885173"/>
      </dsp:txXfrm>
    </dsp:sp>
    <dsp:sp modelId="{ADC99469-FF11-48AE-B9AB-95CE5D40DF4D}">
      <dsp:nvSpPr>
        <dsp:cNvPr id="0" name=""/>
        <dsp:cNvSpPr/>
      </dsp:nvSpPr>
      <dsp:spPr>
        <a:xfrm>
          <a:off x="566289" y="1585"/>
          <a:ext cx="1885173" cy="1885173"/>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035DD1-15FB-40C3-8243-E3E2D64CB724}">
      <dsp:nvSpPr>
        <dsp:cNvPr id="0" name=""/>
        <dsp:cNvSpPr/>
      </dsp:nvSpPr>
      <dsp:spPr>
        <a:xfrm rot="10800000">
          <a:off x="1367915" y="2449497"/>
          <a:ext cx="5009313" cy="188517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1309" tIns="68580" rIns="128016" bIns="68580" numCol="1" spcCol="1270" anchor="ctr" anchorCtr="0">
          <a:noAutofit/>
        </a:bodyPr>
        <a:lstStyle/>
        <a:p>
          <a:pPr marL="0" lvl="0" indent="0" algn="ctr" defTabSz="800100">
            <a:lnSpc>
              <a:spcPct val="90000"/>
            </a:lnSpc>
            <a:spcBef>
              <a:spcPct val="0"/>
            </a:spcBef>
            <a:spcAft>
              <a:spcPct val="35000"/>
            </a:spcAft>
            <a:buNone/>
          </a:pPr>
          <a:r>
            <a:rPr lang="it-IT" sz="1800" b="1" kern="1200" dirty="0">
              <a:solidFill>
                <a:schemeClr val="accent3">
                  <a:lumMod val="50000"/>
                </a:schemeClr>
              </a:solidFill>
            </a:rPr>
            <a:t>IMMAGINE CORPOREA: </a:t>
          </a:r>
        </a:p>
        <a:p>
          <a:pPr marL="0" lvl="0" indent="0" algn="ctr" defTabSz="800100">
            <a:lnSpc>
              <a:spcPct val="90000"/>
            </a:lnSpc>
            <a:spcBef>
              <a:spcPct val="0"/>
            </a:spcBef>
            <a:spcAft>
              <a:spcPct val="35000"/>
            </a:spcAft>
            <a:buNone/>
          </a:pPr>
          <a:r>
            <a:rPr lang="it-IT" sz="1800" b="1" kern="1200" dirty="0">
              <a:solidFill>
                <a:schemeClr val="accent3">
                  <a:lumMod val="50000"/>
                </a:schemeClr>
              </a:solidFill>
            </a:rPr>
            <a:t> </a:t>
          </a:r>
          <a:r>
            <a:rPr lang="it-IT" sz="1800" kern="1200" dirty="0"/>
            <a:t>rappresentazione soggettiva che ciascun individuo possiede del proprio corpo</a:t>
          </a:r>
        </a:p>
      </dsp:txBody>
      <dsp:txXfrm rot="10800000">
        <a:off x="1839208" y="2449497"/>
        <a:ext cx="4538020" cy="1885173"/>
      </dsp:txXfrm>
    </dsp:sp>
    <dsp:sp modelId="{9A9B3A77-8226-44AD-8D88-EF25FBD34AA6}">
      <dsp:nvSpPr>
        <dsp:cNvPr id="0" name=""/>
        <dsp:cNvSpPr/>
      </dsp:nvSpPr>
      <dsp:spPr>
        <a:xfrm>
          <a:off x="607547" y="2449497"/>
          <a:ext cx="1885173" cy="1885173"/>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3869B0-3521-45F8-BBF1-7352010FE93D}">
      <dsp:nvSpPr>
        <dsp:cNvPr id="0" name=""/>
        <dsp:cNvSpPr/>
      </dsp:nvSpPr>
      <dsp:spPr>
        <a:xfrm>
          <a:off x="1263430" y="610137"/>
          <a:ext cx="4091712" cy="4091712"/>
        </a:xfrm>
        <a:prstGeom prst="blockArc">
          <a:avLst>
            <a:gd name="adj1" fmla="val 8943336"/>
            <a:gd name="adj2" fmla="val 16339348"/>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F2A9E59F-DBFD-4A3C-8DA2-4658A6F2BE6B}">
      <dsp:nvSpPr>
        <dsp:cNvPr id="0" name=""/>
        <dsp:cNvSpPr/>
      </dsp:nvSpPr>
      <dsp:spPr>
        <a:xfrm>
          <a:off x="1287301" y="651043"/>
          <a:ext cx="4091712" cy="4091712"/>
        </a:xfrm>
        <a:prstGeom prst="blockArc">
          <a:avLst>
            <a:gd name="adj1" fmla="val 1723614"/>
            <a:gd name="adj2" fmla="val 9024812"/>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92E4EC39-FC27-4388-BD74-094087EAE76A}">
      <dsp:nvSpPr>
        <dsp:cNvPr id="0" name=""/>
        <dsp:cNvSpPr/>
      </dsp:nvSpPr>
      <dsp:spPr>
        <a:xfrm>
          <a:off x="1309576" y="611475"/>
          <a:ext cx="4091712" cy="4091712"/>
        </a:xfrm>
        <a:prstGeom prst="blockArc">
          <a:avLst>
            <a:gd name="adj1" fmla="val 16259929"/>
            <a:gd name="adj2" fmla="val 180173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7F60B9E5-352A-4EA1-9BE4-787E73B548AD}">
      <dsp:nvSpPr>
        <dsp:cNvPr id="0" name=""/>
        <dsp:cNvSpPr/>
      </dsp:nvSpPr>
      <dsp:spPr>
        <a:xfrm>
          <a:off x="2413154" y="1716425"/>
          <a:ext cx="1883551" cy="1883551"/>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it-IT" sz="1900" kern="1200" dirty="0">
              <a:effectLst>
                <a:outerShdw blurRad="38100" dist="38100" dir="2700000" algn="tl">
                  <a:srgbClr val="000000">
                    <a:alpha val="43137"/>
                  </a:srgbClr>
                </a:outerShdw>
              </a:effectLst>
            </a:rPr>
            <a:t>Cura educativa</a:t>
          </a:r>
        </a:p>
      </dsp:txBody>
      <dsp:txXfrm>
        <a:off x="2688994" y="1992265"/>
        <a:ext cx="1331871" cy="1331871"/>
      </dsp:txXfrm>
    </dsp:sp>
    <dsp:sp modelId="{D026CE05-2EA8-4349-824D-3302C3108874}">
      <dsp:nvSpPr>
        <dsp:cNvPr id="0" name=""/>
        <dsp:cNvSpPr/>
      </dsp:nvSpPr>
      <dsp:spPr>
        <a:xfrm>
          <a:off x="2537339" y="1"/>
          <a:ext cx="1705857" cy="131848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t-IT" sz="1200" kern="1200" dirty="0">
              <a:effectLst>
                <a:outerShdw blurRad="38100" dist="38100" dir="2700000" algn="tl">
                  <a:srgbClr val="000000">
                    <a:alpha val="43137"/>
                  </a:srgbClr>
                </a:outerShdw>
              </a:effectLst>
            </a:rPr>
            <a:t>Counseling motorio e sportivo</a:t>
          </a:r>
        </a:p>
      </dsp:txBody>
      <dsp:txXfrm>
        <a:off x="2787156" y="193089"/>
        <a:ext cx="1206223" cy="932310"/>
      </dsp:txXfrm>
    </dsp:sp>
    <dsp:sp modelId="{E029A9FB-444D-4E3E-9CC1-8B93FE0E7EF1}">
      <dsp:nvSpPr>
        <dsp:cNvPr id="0" name=""/>
        <dsp:cNvSpPr/>
      </dsp:nvSpPr>
      <dsp:spPr>
        <a:xfrm>
          <a:off x="4271790" y="2998153"/>
          <a:ext cx="1627592" cy="131848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t-IT" sz="1200" kern="1200" dirty="0">
              <a:effectLst>
                <a:outerShdw blurRad="38100" dist="38100" dir="2700000" algn="tl">
                  <a:srgbClr val="000000">
                    <a:alpha val="43137"/>
                  </a:srgbClr>
                </a:outerShdw>
              </a:effectLst>
            </a:rPr>
            <a:t>Orientamento e sport</a:t>
          </a:r>
        </a:p>
      </dsp:txBody>
      <dsp:txXfrm>
        <a:off x="4510145" y="3191241"/>
        <a:ext cx="1150882" cy="932310"/>
      </dsp:txXfrm>
    </dsp:sp>
    <dsp:sp modelId="{5971F1BF-0C59-462B-ABB7-D5CE3A1C9A4E}">
      <dsp:nvSpPr>
        <dsp:cNvPr id="0" name=""/>
        <dsp:cNvSpPr/>
      </dsp:nvSpPr>
      <dsp:spPr>
        <a:xfrm>
          <a:off x="792085" y="3024334"/>
          <a:ext cx="1606496" cy="131848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t-IT" sz="1200" kern="1200" dirty="0">
              <a:effectLst>
                <a:outerShdw blurRad="38100" dist="38100" dir="2700000" algn="tl">
                  <a:srgbClr val="000000">
                    <a:alpha val="43137"/>
                  </a:srgbClr>
                </a:outerShdw>
              </a:effectLst>
            </a:rPr>
            <a:t>Narrazione e corpo</a:t>
          </a:r>
        </a:p>
      </dsp:txBody>
      <dsp:txXfrm>
        <a:off x="1027351" y="3217422"/>
        <a:ext cx="1135964" cy="93231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307823-5EF7-4B5A-9509-0C2870F9D3D4}">
      <dsp:nvSpPr>
        <dsp:cNvPr id="0" name=""/>
        <dsp:cNvSpPr/>
      </dsp:nvSpPr>
      <dsp:spPr>
        <a:xfrm>
          <a:off x="2770125" y="2184570"/>
          <a:ext cx="1660548" cy="16605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it-IT" sz="1900" kern="1200" dirty="0"/>
            <a:t>Attività fisica, motoria e sportiva</a:t>
          </a:r>
        </a:p>
      </dsp:txBody>
      <dsp:txXfrm>
        <a:off x="3013307" y="2427752"/>
        <a:ext cx="1174184" cy="1174184"/>
      </dsp:txXfrm>
    </dsp:sp>
    <dsp:sp modelId="{ACE2A503-336D-4684-BCEB-3342CEC59464}">
      <dsp:nvSpPr>
        <dsp:cNvPr id="0" name=""/>
        <dsp:cNvSpPr/>
      </dsp:nvSpPr>
      <dsp:spPr>
        <a:xfrm rot="16200000">
          <a:off x="3349254" y="1912670"/>
          <a:ext cx="502290" cy="41509"/>
        </a:xfrm>
        <a:custGeom>
          <a:avLst/>
          <a:gdLst/>
          <a:ahLst/>
          <a:cxnLst/>
          <a:rect l="0" t="0" r="0" b="0"/>
          <a:pathLst>
            <a:path>
              <a:moveTo>
                <a:pt x="0" y="20754"/>
              </a:moveTo>
              <a:lnTo>
                <a:pt x="502290" y="20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3587842" y="1920868"/>
        <a:ext cx="25114" cy="25114"/>
      </dsp:txXfrm>
    </dsp:sp>
    <dsp:sp modelId="{9880D074-861B-498D-A424-F526306D0340}">
      <dsp:nvSpPr>
        <dsp:cNvPr id="0" name=""/>
        <dsp:cNvSpPr/>
      </dsp:nvSpPr>
      <dsp:spPr>
        <a:xfrm>
          <a:off x="2770125" y="21731"/>
          <a:ext cx="1660548" cy="16605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t>Performance/ Prestazione Sportiva</a:t>
          </a:r>
        </a:p>
      </dsp:txBody>
      <dsp:txXfrm>
        <a:off x="3013307" y="264913"/>
        <a:ext cx="1174184" cy="1174184"/>
      </dsp:txXfrm>
    </dsp:sp>
    <dsp:sp modelId="{391657B9-AF6C-4892-AB57-5AD404E70AAF}">
      <dsp:nvSpPr>
        <dsp:cNvPr id="0" name=""/>
        <dsp:cNvSpPr/>
      </dsp:nvSpPr>
      <dsp:spPr>
        <a:xfrm rot="20520000">
          <a:off x="4377745" y="2659913"/>
          <a:ext cx="502290" cy="41509"/>
        </a:xfrm>
        <a:custGeom>
          <a:avLst/>
          <a:gdLst/>
          <a:ahLst/>
          <a:cxnLst/>
          <a:rect l="0" t="0" r="0" b="0"/>
          <a:pathLst>
            <a:path>
              <a:moveTo>
                <a:pt x="0" y="20754"/>
              </a:moveTo>
              <a:lnTo>
                <a:pt x="502290" y="20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616333" y="2668110"/>
        <a:ext cx="25114" cy="25114"/>
      </dsp:txXfrm>
    </dsp:sp>
    <dsp:sp modelId="{DDBCDE5F-8037-4C48-85EA-19A8B484E505}">
      <dsp:nvSpPr>
        <dsp:cNvPr id="0" name=""/>
        <dsp:cNvSpPr/>
      </dsp:nvSpPr>
      <dsp:spPr>
        <a:xfrm>
          <a:off x="4827107" y="1516216"/>
          <a:ext cx="1660548" cy="16605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t>Competizione</a:t>
          </a:r>
        </a:p>
        <a:p>
          <a:pPr marL="0" lvl="0" indent="0" algn="ctr" defTabSz="577850">
            <a:lnSpc>
              <a:spcPct val="90000"/>
            </a:lnSpc>
            <a:spcBef>
              <a:spcPct val="0"/>
            </a:spcBef>
            <a:spcAft>
              <a:spcPct val="35000"/>
            </a:spcAft>
            <a:buNone/>
          </a:pPr>
          <a:r>
            <a:rPr lang="it-IT" sz="1300" kern="1200" dirty="0"/>
            <a:t>Sportiva</a:t>
          </a:r>
        </a:p>
      </dsp:txBody>
      <dsp:txXfrm>
        <a:off x="5070289" y="1759398"/>
        <a:ext cx="1174184" cy="1174184"/>
      </dsp:txXfrm>
    </dsp:sp>
    <dsp:sp modelId="{77908749-FA6B-4684-8587-37B210A33084}">
      <dsp:nvSpPr>
        <dsp:cNvPr id="0" name=""/>
        <dsp:cNvSpPr/>
      </dsp:nvSpPr>
      <dsp:spPr>
        <a:xfrm rot="3240000">
          <a:off x="3984897" y="3868976"/>
          <a:ext cx="502290" cy="41509"/>
        </a:xfrm>
        <a:custGeom>
          <a:avLst/>
          <a:gdLst/>
          <a:ahLst/>
          <a:cxnLst/>
          <a:rect l="0" t="0" r="0" b="0"/>
          <a:pathLst>
            <a:path>
              <a:moveTo>
                <a:pt x="0" y="20754"/>
              </a:moveTo>
              <a:lnTo>
                <a:pt x="502290" y="20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223485" y="3877174"/>
        <a:ext cx="25114" cy="25114"/>
      </dsp:txXfrm>
    </dsp:sp>
    <dsp:sp modelId="{0FF73EF4-78D6-4A67-B67F-C9FA7C39022C}">
      <dsp:nvSpPr>
        <dsp:cNvPr id="0" name=""/>
        <dsp:cNvSpPr/>
      </dsp:nvSpPr>
      <dsp:spPr>
        <a:xfrm>
          <a:off x="4041410" y="3934344"/>
          <a:ext cx="1660548" cy="16605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t>Agonismo Sportivo</a:t>
          </a:r>
        </a:p>
      </dsp:txBody>
      <dsp:txXfrm>
        <a:off x="4284592" y="4177526"/>
        <a:ext cx="1174184" cy="1174184"/>
      </dsp:txXfrm>
    </dsp:sp>
    <dsp:sp modelId="{3C80B879-30A6-45D1-B4C9-859D5B2060E9}">
      <dsp:nvSpPr>
        <dsp:cNvPr id="0" name=""/>
        <dsp:cNvSpPr/>
      </dsp:nvSpPr>
      <dsp:spPr>
        <a:xfrm rot="7560000">
          <a:off x="2713612" y="3868976"/>
          <a:ext cx="502290" cy="41509"/>
        </a:xfrm>
        <a:custGeom>
          <a:avLst/>
          <a:gdLst/>
          <a:ahLst/>
          <a:cxnLst/>
          <a:rect l="0" t="0" r="0" b="0"/>
          <a:pathLst>
            <a:path>
              <a:moveTo>
                <a:pt x="0" y="20754"/>
              </a:moveTo>
              <a:lnTo>
                <a:pt x="502290" y="20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rot="10800000">
        <a:off x="2952200" y="3877174"/>
        <a:ext cx="25114" cy="25114"/>
      </dsp:txXfrm>
    </dsp:sp>
    <dsp:sp modelId="{1C90CF30-0080-4AE5-A9B7-362CFE9BAF77}">
      <dsp:nvSpPr>
        <dsp:cNvPr id="0" name=""/>
        <dsp:cNvSpPr/>
      </dsp:nvSpPr>
      <dsp:spPr>
        <a:xfrm>
          <a:off x="1498841" y="3934344"/>
          <a:ext cx="1660548" cy="16605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t>Gruppo Sportivo</a:t>
          </a:r>
        </a:p>
      </dsp:txBody>
      <dsp:txXfrm>
        <a:off x="1742023" y="4177526"/>
        <a:ext cx="1174184" cy="1174184"/>
      </dsp:txXfrm>
    </dsp:sp>
    <dsp:sp modelId="{DF2D6309-49B5-43DC-AB47-9D89A7127D9B}">
      <dsp:nvSpPr>
        <dsp:cNvPr id="0" name=""/>
        <dsp:cNvSpPr/>
      </dsp:nvSpPr>
      <dsp:spPr>
        <a:xfrm rot="11880000">
          <a:off x="2320763" y="2659913"/>
          <a:ext cx="502290" cy="41509"/>
        </a:xfrm>
        <a:custGeom>
          <a:avLst/>
          <a:gdLst/>
          <a:ahLst/>
          <a:cxnLst/>
          <a:rect l="0" t="0" r="0" b="0"/>
          <a:pathLst>
            <a:path>
              <a:moveTo>
                <a:pt x="0" y="20754"/>
              </a:moveTo>
              <a:lnTo>
                <a:pt x="502290" y="20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rot="10800000">
        <a:off x="2559351" y="2668110"/>
        <a:ext cx="25114" cy="25114"/>
      </dsp:txXfrm>
    </dsp:sp>
    <dsp:sp modelId="{55B9878F-98CB-4852-8CF7-1FAF0EF8F4A8}">
      <dsp:nvSpPr>
        <dsp:cNvPr id="0" name=""/>
        <dsp:cNvSpPr/>
      </dsp:nvSpPr>
      <dsp:spPr>
        <a:xfrm>
          <a:off x="713143" y="1516216"/>
          <a:ext cx="1660548" cy="16605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t>Animazione Sportiva</a:t>
          </a:r>
        </a:p>
      </dsp:txBody>
      <dsp:txXfrm>
        <a:off x="956325" y="1759398"/>
        <a:ext cx="1174184" cy="1174184"/>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0A23B92-4077-4C59-8000-6E3C131930EC}" type="datetimeFigureOut">
              <a:rPr lang="it-IT" smtClean="0"/>
              <a:t>23/11/2020</a:t>
            </a:fld>
            <a:endParaRPr lang="it-IT"/>
          </a:p>
        </p:txBody>
      </p:sp>
      <p:sp>
        <p:nvSpPr>
          <p:cNvPr id="5" name="Footer Placeholder 4"/>
          <p:cNvSpPr>
            <a:spLocks noGrp="1"/>
          </p:cNvSpPr>
          <p:nvPr>
            <p:ph type="ftr" sz="quarter" idx="11"/>
          </p:nvPr>
        </p:nvSpPr>
        <p:spPr/>
        <p:txBody>
          <a:bodyPr/>
          <a:lstStyle/>
          <a:p>
            <a:endParaRPr lang="it-IT"/>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0C42A1D-65C9-43B5-BE59-34E579727A0F}" type="slidenum">
              <a:rPr lang="it-IT" smtClean="0"/>
              <a:t>‹N›</a:t>
            </a:fld>
            <a:endParaRPr lang="it-IT"/>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it-IT"/>
              <a:t>Fare clic per modificare lo stile del titolo</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80A23B92-4077-4C59-8000-6E3C131930EC}" type="datetimeFigureOut">
              <a:rPr lang="it-IT" smtClean="0"/>
              <a:t>23/11/2020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0C42A1D-65C9-43B5-BE59-34E579727A0F}"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0A23B92-4077-4C59-8000-6E3C131930EC}" type="datetimeFigureOut">
              <a:rPr lang="it-IT" smtClean="0"/>
              <a:t>23/11/2020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0C42A1D-65C9-43B5-BE59-34E579727A0F}"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80A23B92-4077-4C59-8000-6E3C131930EC}" type="datetimeFigureOut">
              <a:rPr lang="it-IT" smtClean="0"/>
              <a:t>23/11/2020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0C42A1D-65C9-43B5-BE59-34E579727A0F}"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0A23B92-4077-4C59-8000-6E3C131930EC}" type="datetimeFigureOut">
              <a:rPr lang="it-IT" smtClean="0"/>
              <a:t>23/11/2020</a:t>
            </a:fld>
            <a:endParaRPr lang="it-IT"/>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0C42A1D-65C9-43B5-BE59-34E579727A0F}" type="slidenum">
              <a:rPr lang="it-IT" smtClean="0"/>
              <a:t>‹N›</a:t>
            </a:fld>
            <a:endParaRPr lang="it-IT"/>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it-IT"/>
              <a:t>Fare clic per modificare lo stile del titolo</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it-IT"/>
              <a:t>Fare clic per modificare lo stile del titolo</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0A23B92-4077-4C59-8000-6E3C131930EC}" type="datetimeFigureOut">
              <a:rPr lang="it-IT" smtClean="0"/>
              <a:t>23/11/2020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0C42A1D-65C9-43B5-BE59-34E579727A0F}"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0A23B92-4077-4C59-8000-6E3C131930EC}" type="datetimeFigureOut">
              <a:rPr lang="it-IT" smtClean="0"/>
              <a:t>23/11/2020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0C42A1D-65C9-43B5-BE59-34E579727A0F}"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80A23B92-4077-4C59-8000-6E3C131930EC}" type="datetimeFigureOut">
              <a:rPr lang="it-IT" smtClean="0"/>
              <a:t>23/11/2020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0C42A1D-65C9-43B5-BE59-34E579727A0F}"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0A23B92-4077-4C59-8000-6E3C131930EC}" type="datetimeFigureOut">
              <a:rPr lang="it-IT" smtClean="0"/>
              <a:t>23/11/2020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0C42A1D-65C9-43B5-BE59-34E579727A0F}"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0A23B92-4077-4C59-8000-6E3C131930EC}" type="datetimeFigureOut">
              <a:rPr lang="it-IT" smtClean="0"/>
              <a:t>23/11/2020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0C42A1D-65C9-43B5-BE59-34E579727A0F}" type="slidenum">
              <a:rPr lang="it-IT" smtClean="0"/>
              <a:t>‹N›</a:t>
            </a:fld>
            <a:endParaRPr lang="it-IT"/>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it-IT"/>
              <a:t>Fare clic per modificare lo stile del titolo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5" name="Date Placeholder 4"/>
          <p:cNvSpPr>
            <a:spLocks noGrp="1"/>
          </p:cNvSpPr>
          <p:nvPr>
            <p:ph type="dt" sz="half" idx="10"/>
          </p:nvPr>
        </p:nvSpPr>
        <p:spPr/>
        <p:txBody>
          <a:bodyPr/>
          <a:lstStyle/>
          <a:p>
            <a:fld id="{80A23B92-4077-4C59-8000-6E3C131930EC}" type="datetimeFigureOut">
              <a:rPr lang="it-IT" smtClean="0"/>
              <a:t>23/11/2020</a:t>
            </a:fld>
            <a:endParaRPr lang="it-IT"/>
          </a:p>
        </p:txBody>
      </p:sp>
      <p:sp>
        <p:nvSpPr>
          <p:cNvPr id="7" name="Slide Number Placeholder 6"/>
          <p:cNvSpPr>
            <a:spLocks noGrp="1"/>
          </p:cNvSpPr>
          <p:nvPr>
            <p:ph type="sldNum" sz="quarter" idx="12"/>
          </p:nvPr>
        </p:nvSpPr>
        <p:spPr/>
        <p:txBody>
          <a:bodyPr/>
          <a:lstStyle/>
          <a:p>
            <a:fld id="{40C42A1D-65C9-43B5-BE59-34E579727A0F}" type="slidenum">
              <a:rPr lang="it-IT" smtClean="0"/>
              <a:t>‹N›</a:t>
            </a:fld>
            <a:endParaRPr lang="it-IT"/>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it-IT"/>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it-IT"/>
              <a:t>Fare clic per modificare lo stile del titolo</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0A23B92-4077-4C59-8000-6E3C131930EC}" type="datetimeFigureOut">
              <a:rPr lang="it-IT" smtClean="0"/>
              <a:t>23/11/2020</a:t>
            </a:fld>
            <a:endParaRPr lang="it-I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it-I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0C42A1D-65C9-43B5-BE59-34E579727A0F}" type="slidenum">
              <a:rPr lang="it-IT" smtClean="0"/>
              <a:t>‹N›</a:t>
            </a:fld>
            <a:endParaRPr lang="it-IT"/>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11560" y="4581128"/>
            <a:ext cx="6553200" cy="648072"/>
          </a:xfrm>
        </p:spPr>
        <p:txBody>
          <a:bodyPr>
            <a:normAutofit fontScale="70000" lnSpcReduction="20000"/>
          </a:bodyPr>
          <a:lstStyle/>
          <a:p>
            <a:r>
              <a:rPr lang="it-IT" dirty="0">
                <a:effectLst>
                  <a:outerShdw blurRad="38100" dist="38100" dir="2700000" algn="tl">
                    <a:srgbClr val="000000">
                      <a:alpha val="43137"/>
                    </a:srgbClr>
                  </a:outerShdw>
                </a:effectLst>
              </a:rPr>
              <a:t>Pedagogia del corpo e del movimento</a:t>
            </a:r>
          </a:p>
          <a:p>
            <a:r>
              <a:rPr lang="it-IT" dirty="0">
                <a:effectLst>
                  <a:outerShdw blurRad="38100" dist="38100" dir="2700000" algn="tl">
                    <a:srgbClr val="000000">
                      <a:alpha val="43137"/>
                    </a:srgbClr>
                  </a:outerShdw>
                </a:effectLst>
              </a:rPr>
              <a:t>Anno 2015/2016</a:t>
            </a:r>
          </a:p>
          <a:p>
            <a:r>
              <a:rPr lang="it-IT" dirty="0">
                <a:effectLst>
                  <a:outerShdw blurRad="38100" dist="38100" dir="2700000" algn="tl">
                    <a:srgbClr val="000000">
                      <a:alpha val="43137"/>
                    </a:srgbClr>
                  </a:outerShdw>
                </a:effectLst>
              </a:rPr>
              <a:t>Prof.ssa </a:t>
            </a:r>
            <a:r>
              <a:rPr lang="it-IT" dirty="0" err="1">
                <a:effectLst>
                  <a:outerShdw blurRad="38100" dist="38100" dir="2700000" algn="tl">
                    <a:srgbClr val="000000">
                      <a:alpha val="43137"/>
                    </a:srgbClr>
                  </a:outerShdw>
                </a:effectLst>
              </a:rPr>
              <a:t>antonia</a:t>
            </a:r>
            <a:r>
              <a:rPr lang="it-IT" dirty="0">
                <a:effectLst>
                  <a:outerShdw blurRad="38100" dist="38100" dir="2700000" algn="tl">
                    <a:srgbClr val="000000">
                      <a:alpha val="43137"/>
                    </a:srgbClr>
                  </a:outerShdw>
                </a:effectLst>
              </a:rPr>
              <a:t> </a:t>
            </a:r>
            <a:r>
              <a:rPr lang="it-IT" dirty="0" err="1">
                <a:effectLst>
                  <a:outerShdw blurRad="38100" dist="38100" dir="2700000" algn="tl">
                    <a:srgbClr val="000000">
                      <a:alpha val="43137"/>
                    </a:srgbClr>
                  </a:outerShdw>
                </a:effectLst>
              </a:rPr>
              <a:t>cunti</a:t>
            </a:r>
            <a:r>
              <a:rPr lang="it-IT" dirty="0">
                <a:effectLst>
                  <a:outerShdw blurRad="38100" dist="38100" dir="2700000" algn="tl">
                    <a:srgbClr val="000000">
                      <a:alpha val="43137"/>
                    </a:srgbClr>
                  </a:outerShdw>
                </a:effectLst>
              </a:rPr>
              <a:t> </a:t>
            </a:r>
          </a:p>
        </p:txBody>
      </p:sp>
      <p:sp>
        <p:nvSpPr>
          <p:cNvPr id="2" name="Titolo 1"/>
          <p:cNvSpPr>
            <a:spLocks noGrp="1"/>
          </p:cNvSpPr>
          <p:nvPr>
            <p:ph type="ctrTitle"/>
          </p:nvPr>
        </p:nvSpPr>
        <p:spPr>
          <a:xfrm>
            <a:off x="611560" y="3140968"/>
            <a:ext cx="6629400" cy="1219201"/>
          </a:xfrm>
        </p:spPr>
        <p:txBody>
          <a:bodyPr/>
          <a:lstStyle/>
          <a:p>
            <a:r>
              <a:rPr lang="it-IT" sz="2800" dirty="0">
                <a:effectLst>
                  <a:outerShdw blurRad="38100" dist="38100" dir="2700000" algn="tl">
                    <a:srgbClr val="000000">
                      <a:alpha val="43137"/>
                    </a:srgbClr>
                  </a:outerShdw>
                </a:effectLst>
              </a:rPr>
              <a:t>Corpi </a:t>
            </a:r>
            <a:r>
              <a:rPr lang="it-IT" sz="2800" i="1" dirty="0">
                <a:effectLst>
                  <a:outerShdw blurRad="38100" dist="38100" dir="2700000" algn="tl">
                    <a:srgbClr val="000000">
                      <a:alpha val="43137"/>
                    </a:srgbClr>
                  </a:outerShdw>
                </a:effectLst>
              </a:rPr>
              <a:t>in formazione</a:t>
            </a:r>
            <a:br>
              <a:rPr lang="it-IT" sz="2800" i="1" dirty="0">
                <a:effectLst>
                  <a:outerShdw blurRad="38100" dist="38100" dir="2700000" algn="tl">
                    <a:srgbClr val="000000">
                      <a:alpha val="43137"/>
                    </a:srgbClr>
                  </a:outerShdw>
                </a:effectLst>
              </a:rPr>
            </a:br>
            <a:r>
              <a:rPr lang="it-IT" sz="2400" dirty="0">
                <a:effectLst>
                  <a:outerShdw blurRad="38100" dist="38100" dir="2700000" algn="tl">
                    <a:srgbClr val="000000">
                      <a:alpha val="43137"/>
                    </a:srgbClr>
                  </a:outerShdw>
                </a:effectLst>
              </a:rPr>
              <a:t>Voci pedagogiche</a:t>
            </a:r>
          </a:p>
        </p:txBody>
      </p:sp>
    </p:spTree>
    <p:extLst>
      <p:ext uri="{BB962C8B-B14F-4D97-AF65-F5344CB8AC3E}">
        <p14:creationId xmlns:p14="http://schemas.microsoft.com/office/powerpoint/2010/main" val="2891264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2132856"/>
            <a:ext cx="8352928" cy="1754326"/>
          </a:xfrm>
          <a:prstGeom prst="rect">
            <a:avLst/>
          </a:prstGeom>
          <a:noFill/>
        </p:spPr>
        <p:txBody>
          <a:bodyPr wrap="square" rtlCol="0">
            <a:spAutoFit/>
          </a:bodyPr>
          <a:lstStyle/>
          <a:p>
            <a:pPr algn="just"/>
            <a:r>
              <a:rPr lang="it-IT" dirty="0">
                <a:effectLst>
                  <a:outerShdw blurRad="38100" dist="38100" dir="2700000" algn="tl">
                    <a:srgbClr val="000000">
                      <a:alpha val="43137"/>
                    </a:srgbClr>
                  </a:outerShdw>
                </a:effectLst>
              </a:rPr>
              <a:t>Le attività motorie e sportive vengono ricondotte ad una serie di ambiti che scandiscono le esistenze individuali ed interconnesse con aspetti quali l’espressività dei corpi e il loro essere in relazione, oppure lo star bene, non come potenziamento quantitativo di determinate caratteristiche, quanto piuttosto come condizione di soddisfazione psico-fisica, che implica sintonie e aperture al miglioramento</a:t>
            </a:r>
          </a:p>
        </p:txBody>
      </p:sp>
    </p:spTree>
    <p:extLst>
      <p:ext uri="{BB962C8B-B14F-4D97-AF65-F5344CB8AC3E}">
        <p14:creationId xmlns:p14="http://schemas.microsoft.com/office/powerpoint/2010/main" val="1120015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p:cNvGraphicFramePr/>
          <p:nvPr>
            <p:extLst>
              <p:ext uri="{D42A27DB-BD31-4B8C-83A1-F6EECF244321}">
                <p14:modId xmlns:p14="http://schemas.microsoft.com/office/powerpoint/2010/main" val="2078304836"/>
              </p:ext>
            </p:extLst>
          </p:nvPr>
        </p:nvGraphicFramePr>
        <p:xfrm>
          <a:off x="971600" y="188640"/>
          <a:ext cx="7416824"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asellaDiTesto 3"/>
          <p:cNvSpPr txBox="1"/>
          <p:nvPr/>
        </p:nvSpPr>
        <p:spPr>
          <a:xfrm>
            <a:off x="467544" y="5805264"/>
            <a:ext cx="8352928" cy="923330"/>
          </a:xfrm>
          <a:prstGeom prst="rect">
            <a:avLst/>
          </a:prstGeom>
          <a:noFill/>
        </p:spPr>
        <p:txBody>
          <a:bodyPr wrap="square" rtlCol="0">
            <a:spAutoFit/>
          </a:bodyPr>
          <a:lstStyle/>
          <a:p>
            <a:pPr algn="just"/>
            <a:r>
              <a:rPr lang="it-IT" dirty="0">
                <a:effectLst>
                  <a:outerShdw blurRad="38100" dist="38100" dir="2700000" algn="tl">
                    <a:srgbClr val="000000">
                      <a:alpha val="43137"/>
                    </a:srgbClr>
                  </a:outerShdw>
                </a:effectLst>
              </a:rPr>
              <a:t>Esse tracciano in senso evolutivo i percorsi di costruzione della relazione con il proprio sé corporeo, i quali sono parte integrante della strutturazione dell’identità</a:t>
            </a:r>
          </a:p>
        </p:txBody>
      </p:sp>
    </p:spTree>
    <p:extLst>
      <p:ext uri="{BB962C8B-B14F-4D97-AF65-F5344CB8AC3E}">
        <p14:creationId xmlns:p14="http://schemas.microsoft.com/office/powerpoint/2010/main" val="3697110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p:cNvGraphicFramePr/>
          <p:nvPr>
            <p:extLst>
              <p:ext uri="{D42A27DB-BD31-4B8C-83A1-F6EECF244321}">
                <p14:modId xmlns:p14="http://schemas.microsoft.com/office/powerpoint/2010/main" val="2177907613"/>
              </p:ext>
            </p:extLst>
          </p:nvPr>
        </p:nvGraphicFramePr>
        <p:xfrm>
          <a:off x="1259632" y="1397000"/>
          <a:ext cx="6984776" cy="4336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1097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p:cNvGraphicFramePr/>
          <p:nvPr>
            <p:extLst>
              <p:ext uri="{D42A27DB-BD31-4B8C-83A1-F6EECF244321}">
                <p14:modId xmlns:p14="http://schemas.microsoft.com/office/powerpoint/2010/main" val="343471250"/>
              </p:ext>
            </p:extLst>
          </p:nvPr>
        </p:nvGraphicFramePr>
        <p:xfrm>
          <a:off x="1115616" y="916449"/>
          <a:ext cx="6720408"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asellaDiTesto 2"/>
          <p:cNvSpPr txBox="1"/>
          <p:nvPr/>
        </p:nvSpPr>
        <p:spPr>
          <a:xfrm>
            <a:off x="6372200" y="2533546"/>
            <a:ext cx="2232248" cy="369332"/>
          </a:xfrm>
          <a:prstGeom prst="rect">
            <a:avLst/>
          </a:prstGeom>
          <a:noFill/>
        </p:spPr>
        <p:txBody>
          <a:bodyPr wrap="square" rtlCol="0">
            <a:spAutoFit/>
          </a:bodyPr>
          <a:lstStyle/>
          <a:p>
            <a:r>
              <a:rPr lang="it-IT" dirty="0"/>
              <a:t>Disagio e Corpo</a:t>
            </a:r>
          </a:p>
        </p:txBody>
      </p:sp>
      <p:sp>
        <p:nvSpPr>
          <p:cNvPr id="4" name="CasellaDiTesto 3"/>
          <p:cNvSpPr txBox="1"/>
          <p:nvPr/>
        </p:nvSpPr>
        <p:spPr>
          <a:xfrm>
            <a:off x="2987824" y="5885001"/>
            <a:ext cx="3168352" cy="369332"/>
          </a:xfrm>
          <a:prstGeom prst="rect">
            <a:avLst/>
          </a:prstGeom>
          <a:noFill/>
        </p:spPr>
        <p:txBody>
          <a:bodyPr wrap="square" rtlCol="0">
            <a:spAutoFit/>
          </a:bodyPr>
          <a:lstStyle/>
          <a:p>
            <a:r>
              <a:rPr lang="it-IT" dirty="0"/>
              <a:t>Inclusione sociale e sport</a:t>
            </a:r>
          </a:p>
        </p:txBody>
      </p:sp>
      <p:sp>
        <p:nvSpPr>
          <p:cNvPr id="5" name="CasellaDiTesto 4"/>
          <p:cNvSpPr txBox="1"/>
          <p:nvPr/>
        </p:nvSpPr>
        <p:spPr>
          <a:xfrm>
            <a:off x="251520" y="2395046"/>
            <a:ext cx="2952328" cy="646331"/>
          </a:xfrm>
          <a:prstGeom prst="rect">
            <a:avLst/>
          </a:prstGeom>
          <a:noFill/>
        </p:spPr>
        <p:txBody>
          <a:bodyPr wrap="square" rtlCol="0">
            <a:spAutoFit/>
          </a:bodyPr>
          <a:lstStyle/>
          <a:p>
            <a:r>
              <a:rPr lang="it-IT" dirty="0"/>
              <a:t>Setting Formativo </a:t>
            </a:r>
          </a:p>
          <a:p>
            <a:r>
              <a:rPr lang="it-IT" dirty="0"/>
              <a:t>         e sport</a:t>
            </a:r>
          </a:p>
        </p:txBody>
      </p:sp>
    </p:spTree>
    <p:extLst>
      <p:ext uri="{BB962C8B-B14F-4D97-AF65-F5344CB8AC3E}">
        <p14:creationId xmlns:p14="http://schemas.microsoft.com/office/powerpoint/2010/main" val="3913126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411760" y="794162"/>
            <a:ext cx="4572000" cy="6093976"/>
          </a:xfrm>
          <a:prstGeom prst="rect">
            <a:avLst/>
          </a:prstGeom>
        </p:spPr>
        <p:txBody>
          <a:bodyPr>
            <a:spAutoFit/>
          </a:bodyPr>
          <a:lstStyle/>
          <a:p>
            <a:pPr algn="just" fontAlgn="auto">
              <a:buFont typeface="Wingdings 2"/>
              <a:buNone/>
              <a:defRPr/>
            </a:pPr>
            <a:r>
              <a:rPr lang="it-IT" sz="1600" b="1" dirty="0"/>
              <a:t>CURA EDUCATIVA:  </a:t>
            </a:r>
            <a:r>
              <a:rPr lang="it-IT" sz="1600" dirty="0"/>
              <a:t>dimensione trasversale  appartenente all’esistenza dell’uomo che lo accompagna per tutta la sua vita</a:t>
            </a:r>
          </a:p>
          <a:p>
            <a:pPr algn="just" fontAlgn="auto">
              <a:buFont typeface="Wingdings 2"/>
              <a:buNone/>
              <a:defRPr/>
            </a:pPr>
            <a:endParaRPr lang="it-IT" sz="1600" dirty="0"/>
          </a:p>
          <a:p>
            <a:pPr algn="just" fontAlgn="auto">
              <a:buFont typeface="Wingdings 2"/>
              <a:buNone/>
              <a:defRPr/>
            </a:pPr>
            <a:r>
              <a:rPr lang="it-IT" sz="1600" b="1" dirty="0"/>
              <a:t>COUNSELING MOTORIO E SPORTIVO: </a:t>
            </a:r>
            <a:r>
              <a:rPr lang="it-IT" sz="1600" dirty="0"/>
              <a:t>implica il prendersi in carico l’altro nella sua interezza, nel senso di accompagnarlo verso percorsi di crescita attraverso cui gli sia possibile dare spazio ai suoi desideri</a:t>
            </a:r>
          </a:p>
          <a:p>
            <a:pPr algn="just">
              <a:defRPr/>
            </a:pPr>
            <a:endParaRPr lang="it-IT" sz="1600" b="1" dirty="0"/>
          </a:p>
          <a:p>
            <a:pPr algn="just">
              <a:defRPr/>
            </a:pPr>
            <a:r>
              <a:rPr lang="it-IT" sz="1600" b="1" dirty="0"/>
              <a:t>ORIENTAMENTO FORMATIVO:  </a:t>
            </a:r>
            <a:r>
              <a:rPr lang="it-IT" sz="1600" dirty="0"/>
              <a:t>qualità intrinseca della formazione  volta alla conquista dell’ autonomia  dell’individuo</a:t>
            </a:r>
          </a:p>
          <a:p>
            <a:pPr algn="just">
              <a:defRPr/>
            </a:pPr>
            <a:endParaRPr lang="it-IT" sz="1600" dirty="0"/>
          </a:p>
          <a:p>
            <a:pPr algn="just">
              <a:defRPr/>
            </a:pPr>
            <a:r>
              <a:rPr lang="it-IT" sz="1600" b="1" dirty="0"/>
              <a:t>NARRAZIONE: </a:t>
            </a:r>
            <a:r>
              <a:rPr lang="it-IT" sz="1600" dirty="0"/>
              <a:t>modalità di costruzione del pensiero. Attraverso la narrazione l'uomo conferisce senso e significato al proprio esperire e delinea coordinate interpretative e prefigurative di eventi, azioni, situazioni e su queste basi costruisce forme di conoscenza che lo orientano nel suo agire</a:t>
            </a:r>
            <a:endParaRPr lang="it-IT" sz="1600" b="1" dirty="0"/>
          </a:p>
          <a:p>
            <a:pPr algn="just" fontAlgn="auto">
              <a:buFont typeface="Wingdings 2"/>
              <a:buNone/>
              <a:defRPr/>
            </a:pPr>
            <a:endParaRPr lang="it-IT" b="1" dirty="0">
              <a:solidFill>
                <a:schemeClr val="accent3">
                  <a:lumMod val="50000"/>
                </a:schemeClr>
              </a:solidFill>
            </a:endParaRPr>
          </a:p>
          <a:p>
            <a:pPr algn="just" fontAlgn="auto">
              <a:buFont typeface="Wingdings 2"/>
              <a:buNone/>
              <a:defRPr/>
            </a:pPr>
            <a:endParaRPr lang="it-IT" dirty="0"/>
          </a:p>
          <a:p>
            <a:pPr algn="just" fontAlgn="auto">
              <a:buFont typeface="Wingdings 2"/>
              <a:buNone/>
              <a:defRPr/>
            </a:pPr>
            <a:endParaRPr lang="it-IT" dirty="0"/>
          </a:p>
        </p:txBody>
      </p:sp>
    </p:spTree>
    <p:extLst>
      <p:ext uri="{BB962C8B-B14F-4D97-AF65-F5344CB8AC3E}">
        <p14:creationId xmlns:p14="http://schemas.microsoft.com/office/powerpoint/2010/main" val="601177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a 2"/>
          <p:cNvGraphicFramePr/>
          <p:nvPr>
            <p:extLst>
              <p:ext uri="{D42A27DB-BD31-4B8C-83A1-F6EECF244321}">
                <p14:modId xmlns:p14="http://schemas.microsoft.com/office/powerpoint/2010/main" val="559514859"/>
              </p:ext>
            </p:extLst>
          </p:nvPr>
        </p:nvGraphicFramePr>
        <p:xfrm>
          <a:off x="971600" y="404664"/>
          <a:ext cx="7200800"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9944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3337" y="117693"/>
            <a:ext cx="8424936" cy="6740307"/>
          </a:xfrm>
          <a:prstGeom prst="rect">
            <a:avLst/>
          </a:prstGeom>
          <a:noFill/>
        </p:spPr>
        <p:txBody>
          <a:bodyPr wrap="square" rtlCol="0">
            <a:spAutoFit/>
          </a:bodyPr>
          <a:lstStyle/>
          <a:p>
            <a:pPr algn="just"/>
            <a:r>
              <a:rPr lang="it-IT" b="1" dirty="0"/>
              <a:t>Attività fisica</a:t>
            </a:r>
            <a:r>
              <a:rPr lang="it-IT" dirty="0"/>
              <a:t>: comprende tutti i movimenti del corpo che comportano un dispendio energetico</a:t>
            </a:r>
          </a:p>
          <a:p>
            <a:pPr algn="just"/>
            <a:r>
              <a:rPr lang="it-IT" b="1" dirty="0"/>
              <a:t>Attività motoria</a:t>
            </a:r>
            <a:r>
              <a:rPr lang="it-IT" dirty="0"/>
              <a:t>: comprende attività praticate da soggetti non iscritti presso società sportive o enti di promozione sportiva e finalizzata al raggiungimento e al mantenimento del benessere psico-fisico della persona</a:t>
            </a:r>
          </a:p>
          <a:p>
            <a:pPr algn="just"/>
            <a:r>
              <a:rPr lang="it-IT" b="1" dirty="0"/>
              <a:t>Attività sportiva</a:t>
            </a:r>
            <a:r>
              <a:rPr lang="it-IT" dirty="0"/>
              <a:t>: si intende attività individuali o di gruppo che impegnano e sviluppano determinate capacità psicofisiche, e che comportano situazioni competitive strutturate e sottoposte a regole </a:t>
            </a:r>
          </a:p>
          <a:p>
            <a:pPr algn="just"/>
            <a:r>
              <a:rPr lang="it-IT" b="1" dirty="0"/>
              <a:t>Prestazione sportiva</a:t>
            </a:r>
            <a:r>
              <a:rPr lang="it-IT" dirty="0"/>
              <a:t>: modalità con la quale si espleta l’attività atletica in termini di rendimento</a:t>
            </a:r>
          </a:p>
          <a:p>
            <a:pPr algn="just"/>
            <a:r>
              <a:rPr lang="it-IT" b="1" dirty="0"/>
              <a:t>Performance sportiva</a:t>
            </a:r>
            <a:r>
              <a:rPr lang="it-IT" dirty="0"/>
              <a:t>: tiene in considerazione il fare, il processo di apprendimento e il risultato conseguito</a:t>
            </a:r>
          </a:p>
          <a:p>
            <a:pPr algn="just"/>
            <a:r>
              <a:rPr lang="it-IT" b="1" dirty="0"/>
              <a:t>Competizione sportiva</a:t>
            </a:r>
            <a:r>
              <a:rPr lang="it-IT" dirty="0"/>
              <a:t>: momento di contesa in cui ci si misura con l’altro all’interno di un sistema normativo contrassegnato da regole</a:t>
            </a:r>
            <a:endParaRPr lang="it-IT" b="1" dirty="0"/>
          </a:p>
          <a:p>
            <a:pPr algn="just"/>
            <a:r>
              <a:rPr lang="it-IT" b="1" dirty="0"/>
              <a:t>Agonismo sportivo</a:t>
            </a:r>
            <a:r>
              <a:rPr lang="it-IT" dirty="0"/>
              <a:t>: insieme di comportamenti, atteggiamenti e dinamiche delle attività motorie e sportive in cui sono presenti forme di concorrenza e di sfida nei confronti di un’attività o di un avversario</a:t>
            </a:r>
            <a:endParaRPr lang="it-IT" b="1" dirty="0"/>
          </a:p>
          <a:p>
            <a:pPr algn="just"/>
            <a:r>
              <a:rPr lang="it-IT" b="1" dirty="0"/>
              <a:t>Gruppo Sportivo</a:t>
            </a:r>
            <a:r>
              <a:rPr lang="it-IT" dirty="0"/>
              <a:t>: gruppo sociale dove entrano in campo saperi e saper fare specifici che acquisiscono un ruolo di primo piano nei processi di costruzione identitaria </a:t>
            </a:r>
            <a:endParaRPr lang="it-IT" b="1" dirty="0"/>
          </a:p>
          <a:p>
            <a:pPr algn="just"/>
            <a:r>
              <a:rPr lang="it-IT" b="1" dirty="0"/>
              <a:t>Animazione sportiva</a:t>
            </a:r>
            <a:r>
              <a:rPr lang="it-IT" dirty="0"/>
              <a:t>: animazione attuata grazie allo sport e ha lo scopo principale di favorire il protagonismo, la socializzazione e l’inclusione dei soggetti nella comunità</a:t>
            </a:r>
            <a:r>
              <a:rPr lang="it-IT" b="1" dirty="0"/>
              <a:t> </a:t>
            </a:r>
          </a:p>
        </p:txBody>
      </p:sp>
    </p:spTree>
    <p:extLst>
      <p:ext uri="{BB962C8B-B14F-4D97-AF65-F5344CB8AC3E}">
        <p14:creationId xmlns:p14="http://schemas.microsoft.com/office/powerpoint/2010/main" val="3660903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p:cNvGraphicFramePr/>
          <p:nvPr>
            <p:extLst>
              <p:ext uri="{D42A27DB-BD31-4B8C-83A1-F6EECF244321}">
                <p14:modId xmlns:p14="http://schemas.microsoft.com/office/powerpoint/2010/main" val="1894935187"/>
              </p:ext>
            </p:extLst>
          </p:nvPr>
        </p:nvGraphicFramePr>
        <p:xfrm>
          <a:off x="1331640" y="699499"/>
          <a:ext cx="643237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asellaDiTesto 2"/>
          <p:cNvSpPr txBox="1"/>
          <p:nvPr/>
        </p:nvSpPr>
        <p:spPr>
          <a:xfrm>
            <a:off x="467544" y="4797152"/>
            <a:ext cx="8064896" cy="1754326"/>
          </a:xfrm>
          <a:prstGeom prst="rect">
            <a:avLst/>
          </a:prstGeom>
          <a:noFill/>
        </p:spPr>
        <p:txBody>
          <a:bodyPr wrap="square" rtlCol="0">
            <a:spAutoFit/>
          </a:bodyPr>
          <a:lstStyle/>
          <a:p>
            <a:pPr algn="ctr"/>
            <a:r>
              <a:rPr lang="it-IT" dirty="0">
                <a:effectLst>
                  <a:outerShdw blurRad="38100" dist="38100" dir="2700000" algn="tl">
                    <a:srgbClr val="000000">
                      <a:alpha val="43137"/>
                    </a:srgbClr>
                  </a:outerShdw>
                </a:effectLst>
              </a:rPr>
              <a:t>Il </a:t>
            </a:r>
            <a:r>
              <a:rPr lang="it-IT" i="1" dirty="0">
                <a:effectLst>
                  <a:outerShdw blurRad="38100" dist="38100" dir="2700000" algn="tl">
                    <a:srgbClr val="000000">
                      <a:alpha val="43137"/>
                    </a:srgbClr>
                  </a:outerShdw>
                </a:effectLst>
              </a:rPr>
              <a:t>focus</a:t>
            </a:r>
            <a:r>
              <a:rPr lang="it-IT" dirty="0">
                <a:effectLst>
                  <a:outerShdw blurRad="38100" dist="38100" dir="2700000" algn="tl">
                    <a:srgbClr val="000000">
                      <a:alpha val="43137"/>
                    </a:srgbClr>
                  </a:outerShdw>
                </a:effectLst>
              </a:rPr>
              <a:t> dell’educare si sposta dalle attività da praticare all’individuo che le pratica, affinché le menti e i corpi dei professionisti a ciò preposti possano realizzare al meglio quella radice più autentica che interpreta l’educazione come un processo atto a </a:t>
            </a:r>
            <a:r>
              <a:rPr lang="it-IT" i="1" dirty="0">
                <a:effectLst>
                  <a:outerShdw blurRad="38100" dist="38100" dir="2700000" algn="tl">
                    <a:srgbClr val="000000">
                      <a:alpha val="43137"/>
                    </a:srgbClr>
                  </a:outerShdw>
                </a:effectLst>
              </a:rPr>
              <a:t>condurre altrove</a:t>
            </a:r>
            <a:r>
              <a:rPr lang="it-IT" dirty="0">
                <a:effectLst>
                  <a:outerShdw blurRad="38100" dist="38100" dir="2700000" algn="tl">
                    <a:srgbClr val="000000">
                      <a:alpha val="43137"/>
                    </a:srgbClr>
                  </a:outerShdw>
                </a:effectLst>
              </a:rPr>
              <a:t>, verso luoghi di sperimentazione e di conoscenza di se stessi in cui poter trovare Sé autentici, ancorché inediti.</a:t>
            </a:r>
          </a:p>
        </p:txBody>
      </p:sp>
    </p:spTree>
    <p:extLst>
      <p:ext uri="{BB962C8B-B14F-4D97-AF65-F5344CB8AC3E}">
        <p14:creationId xmlns:p14="http://schemas.microsoft.com/office/powerpoint/2010/main" val="3763327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txBox="1">
            <a:spLocks/>
          </p:cNvSpPr>
          <p:nvPr/>
        </p:nvSpPr>
        <p:spPr>
          <a:xfrm>
            <a:off x="611560" y="2276872"/>
            <a:ext cx="7992888" cy="5453683"/>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lgn="ctr">
              <a:buFont typeface="Arial" pitchFamily="34" charset="0"/>
              <a:buNone/>
            </a:pPr>
            <a:r>
              <a:rPr lang="it-IT" sz="2000" dirty="0">
                <a:solidFill>
                  <a:schemeClr val="tx1"/>
                </a:solidFill>
                <a:effectLst>
                  <a:outerShdw blurRad="38100" dist="38100" dir="2700000" algn="tl">
                    <a:srgbClr val="000000">
                      <a:alpha val="43137"/>
                    </a:srgbClr>
                  </a:outerShdw>
                </a:effectLst>
              </a:rPr>
              <a:t>CORPO, MOVIMENTO E SPORT </a:t>
            </a:r>
          </a:p>
          <a:p>
            <a:pPr marL="114300" indent="0" algn="ctr">
              <a:buFont typeface="Arial" pitchFamily="34" charset="0"/>
              <a:buNone/>
            </a:pPr>
            <a:r>
              <a:rPr lang="it-IT" sz="2000" dirty="0">
                <a:solidFill>
                  <a:schemeClr val="tx1"/>
                </a:solidFill>
                <a:effectLst>
                  <a:outerShdw blurRad="38100" dist="38100" dir="2700000" algn="tl">
                    <a:srgbClr val="000000">
                      <a:alpha val="43137"/>
                    </a:srgbClr>
                  </a:outerShdw>
                </a:effectLst>
              </a:rPr>
              <a:t>convergono nell’attribuire alla pedagogia il ruolo di analizzatore critico dei processi educativi dal punto di vista delle dinamiche che essi attivano e che approdano a forme di esistenza individuali determinate ancorché cangianti</a:t>
            </a:r>
          </a:p>
        </p:txBody>
      </p:sp>
    </p:spTree>
    <p:extLst>
      <p:ext uri="{BB962C8B-B14F-4D97-AF65-F5344CB8AC3E}">
        <p14:creationId xmlns:p14="http://schemas.microsoft.com/office/powerpoint/2010/main" val="2084331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t>IL RICHIAMO AL MOVIMENTO E ALLO SPORT HA IL SENSO DI SOTTOLINEARE DUE DIVERSI ASPETTI: </a:t>
            </a:r>
          </a:p>
        </p:txBody>
      </p:sp>
      <p:sp>
        <p:nvSpPr>
          <p:cNvPr id="4" name="Segnaposto contenuto 3"/>
          <p:cNvSpPr>
            <a:spLocks noGrp="1"/>
          </p:cNvSpPr>
          <p:nvPr>
            <p:ph sz="half" idx="2"/>
          </p:nvPr>
        </p:nvSpPr>
        <p:spPr>
          <a:xfrm>
            <a:off x="395536" y="2420888"/>
            <a:ext cx="4040188" cy="4137322"/>
          </a:xfrm>
        </p:spPr>
        <p:txBody>
          <a:bodyPr>
            <a:normAutofit/>
          </a:bodyPr>
          <a:lstStyle/>
          <a:p>
            <a:pPr marL="114300" indent="0" algn="just">
              <a:buNone/>
            </a:pPr>
            <a:r>
              <a:rPr lang="it-IT" sz="2000" dirty="0">
                <a:solidFill>
                  <a:schemeClr val="tx1"/>
                </a:solidFill>
                <a:effectLst>
                  <a:outerShdw blurRad="38100" dist="38100" dir="2700000" algn="tl">
                    <a:srgbClr val="000000">
                      <a:alpha val="43137"/>
                    </a:srgbClr>
                  </a:outerShdw>
                </a:effectLst>
              </a:rPr>
              <a:t>Il primo riguarda il fatto che attraverso l’azione educativa vengono veicolate idee, emozioni e modi di agire inerenti al corpo, allo sport e alla relazione con l’altro</a:t>
            </a:r>
          </a:p>
        </p:txBody>
      </p:sp>
      <p:sp>
        <p:nvSpPr>
          <p:cNvPr id="6" name="Segnaposto contenuto 5"/>
          <p:cNvSpPr>
            <a:spLocks noGrp="1"/>
          </p:cNvSpPr>
          <p:nvPr>
            <p:ph sz="quarter" idx="4"/>
          </p:nvPr>
        </p:nvSpPr>
        <p:spPr>
          <a:xfrm>
            <a:off x="4644008" y="2204864"/>
            <a:ext cx="4247455" cy="4065314"/>
          </a:xfrm>
        </p:spPr>
        <p:txBody>
          <a:bodyPr>
            <a:normAutofit/>
          </a:bodyPr>
          <a:lstStyle/>
          <a:p>
            <a:pPr marL="114300" indent="0" algn="just">
              <a:lnSpc>
                <a:spcPct val="90000"/>
              </a:lnSpc>
              <a:spcBef>
                <a:spcPts val="456"/>
              </a:spcBef>
              <a:buNone/>
            </a:pPr>
            <a:r>
              <a:rPr lang="it-IT" sz="2000" dirty="0">
                <a:solidFill>
                  <a:schemeClr val="tx1"/>
                </a:solidFill>
                <a:effectLst>
                  <a:outerShdw blurRad="38100" dist="38100" dir="2700000" algn="tl">
                    <a:srgbClr val="000000">
                      <a:alpha val="43137"/>
                    </a:srgbClr>
                  </a:outerShdw>
                </a:effectLst>
              </a:rPr>
              <a:t>Il secondo coincide con il bisogno di rilanciare la grande opportunità educativa che risiede nelle attività motorie e sportive, infatti attraverso esse c’è una costruzione e </a:t>
            </a:r>
            <a:r>
              <a:rPr lang="it-IT" sz="2000" dirty="0" err="1">
                <a:solidFill>
                  <a:schemeClr val="tx1"/>
                </a:solidFill>
                <a:effectLst>
                  <a:outerShdw blurRad="38100" dist="38100" dir="2700000" algn="tl">
                    <a:srgbClr val="000000">
                      <a:alpha val="43137"/>
                    </a:srgbClr>
                  </a:outerShdw>
                </a:effectLst>
              </a:rPr>
              <a:t>ri</a:t>
            </a:r>
            <a:r>
              <a:rPr lang="it-IT" sz="2000" dirty="0">
                <a:solidFill>
                  <a:schemeClr val="tx1"/>
                </a:solidFill>
                <a:effectLst>
                  <a:outerShdw blurRad="38100" dist="38100" dir="2700000" algn="tl">
                    <a:srgbClr val="000000">
                      <a:alpha val="43137"/>
                    </a:srgbClr>
                  </a:outerShdw>
                </a:effectLst>
              </a:rPr>
              <a:t>-costruzione identitaria che passa attraverso il pensare, il sentire e l’agire del corpo</a:t>
            </a:r>
          </a:p>
        </p:txBody>
      </p:sp>
    </p:spTree>
    <p:extLst>
      <p:ext uri="{BB962C8B-B14F-4D97-AF65-F5344CB8AC3E}">
        <p14:creationId xmlns:p14="http://schemas.microsoft.com/office/powerpoint/2010/main" val="332217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p:cNvGraphicFramePr/>
          <p:nvPr>
            <p:extLst>
              <p:ext uri="{D42A27DB-BD31-4B8C-83A1-F6EECF244321}">
                <p14:modId xmlns:p14="http://schemas.microsoft.com/office/powerpoint/2010/main" val="4067095687"/>
              </p:ext>
            </p:extLst>
          </p:nvPr>
        </p:nvGraphicFramePr>
        <p:xfrm>
          <a:off x="1547664" y="33265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asellaDiTesto 2"/>
          <p:cNvSpPr txBox="1"/>
          <p:nvPr/>
        </p:nvSpPr>
        <p:spPr>
          <a:xfrm>
            <a:off x="1115616" y="4437112"/>
            <a:ext cx="7200800" cy="1754326"/>
          </a:xfrm>
          <a:prstGeom prst="rect">
            <a:avLst/>
          </a:prstGeom>
          <a:noFill/>
        </p:spPr>
        <p:txBody>
          <a:bodyPr wrap="square" rtlCol="0">
            <a:spAutoFit/>
          </a:bodyPr>
          <a:lstStyle/>
          <a:p>
            <a:pPr algn="just"/>
            <a:r>
              <a:rPr lang="it-IT" dirty="0"/>
              <a:t>È fondamentale per i professionisti della dimensione corporea poter significare il proprio modo di essere nella relazione con se stesso e con l’altro, attraverso uno sguardo che includa, </a:t>
            </a:r>
            <a:r>
              <a:rPr lang="it-IT" dirty="0" err="1"/>
              <a:t>criticizzandoli</a:t>
            </a:r>
            <a:r>
              <a:rPr lang="it-IT" dirty="0"/>
              <a:t>, i messaggi, le forme di condizionamento, le aspettative sociali, e tutto quello che l’ecosistema in cui siamo immersi ci suggerisce</a:t>
            </a:r>
          </a:p>
        </p:txBody>
      </p:sp>
    </p:spTree>
    <p:extLst>
      <p:ext uri="{BB962C8B-B14F-4D97-AF65-F5344CB8AC3E}">
        <p14:creationId xmlns:p14="http://schemas.microsoft.com/office/powerpoint/2010/main" val="168625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a 5"/>
          <p:cNvGraphicFramePr/>
          <p:nvPr>
            <p:extLst>
              <p:ext uri="{D42A27DB-BD31-4B8C-83A1-F6EECF244321}">
                <p14:modId xmlns:p14="http://schemas.microsoft.com/office/powerpoint/2010/main" val="1661222801"/>
              </p:ext>
            </p:extLst>
          </p:nvPr>
        </p:nvGraphicFramePr>
        <p:xfrm>
          <a:off x="1475656" y="47667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9" name="Connettore 2 8"/>
          <p:cNvCxnSpPr/>
          <p:nvPr/>
        </p:nvCxnSpPr>
        <p:spPr>
          <a:xfrm>
            <a:off x="3131840" y="4653136"/>
            <a:ext cx="504056"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flipH="1">
            <a:off x="5148064" y="4653136"/>
            <a:ext cx="432048"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CasellaDiTesto 11"/>
          <p:cNvSpPr txBox="1"/>
          <p:nvPr/>
        </p:nvSpPr>
        <p:spPr>
          <a:xfrm>
            <a:off x="3491880" y="5590698"/>
            <a:ext cx="2736304" cy="400110"/>
          </a:xfrm>
          <a:prstGeom prst="rect">
            <a:avLst/>
          </a:prstGeom>
          <a:noFill/>
        </p:spPr>
        <p:txBody>
          <a:bodyPr wrap="square" rtlCol="0">
            <a:spAutoFit/>
          </a:bodyPr>
          <a:lstStyle/>
          <a:p>
            <a:r>
              <a:rPr lang="it-IT" sz="2000" dirty="0">
                <a:effectLst>
                  <a:outerShdw blurRad="38100" dist="38100" dir="2700000" algn="tl">
                    <a:srgbClr val="000000">
                      <a:alpha val="43137"/>
                    </a:srgbClr>
                  </a:outerShdw>
                </a:effectLst>
              </a:rPr>
              <a:t> Embodiment</a:t>
            </a:r>
          </a:p>
        </p:txBody>
      </p:sp>
    </p:spTree>
    <p:extLst>
      <p:ext uri="{BB962C8B-B14F-4D97-AF65-F5344CB8AC3E}">
        <p14:creationId xmlns:p14="http://schemas.microsoft.com/office/powerpoint/2010/main" val="3153615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p:cNvGraphicFramePr/>
          <p:nvPr>
            <p:extLst>
              <p:ext uri="{D42A27DB-BD31-4B8C-83A1-F6EECF244321}">
                <p14:modId xmlns:p14="http://schemas.microsoft.com/office/powerpoint/2010/main" val="669066101"/>
              </p:ext>
            </p:extLst>
          </p:nvPr>
        </p:nvGraphicFramePr>
        <p:xfrm>
          <a:off x="251520" y="836712"/>
          <a:ext cx="736848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7627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p:cNvGraphicFramePr/>
          <p:nvPr>
            <p:extLst>
              <p:ext uri="{D42A27DB-BD31-4B8C-83A1-F6EECF244321}">
                <p14:modId xmlns:p14="http://schemas.microsoft.com/office/powerpoint/2010/main" val="3180480436"/>
              </p:ext>
            </p:extLst>
          </p:nvPr>
        </p:nvGraphicFramePr>
        <p:xfrm>
          <a:off x="1403648" y="26064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asellaDiTesto 2"/>
          <p:cNvSpPr txBox="1"/>
          <p:nvPr/>
        </p:nvSpPr>
        <p:spPr>
          <a:xfrm>
            <a:off x="395536" y="4581128"/>
            <a:ext cx="8208912" cy="923330"/>
          </a:xfrm>
          <a:prstGeom prst="rect">
            <a:avLst/>
          </a:prstGeom>
          <a:noFill/>
        </p:spPr>
        <p:txBody>
          <a:bodyPr wrap="square" rtlCol="0">
            <a:spAutoFit/>
          </a:bodyPr>
          <a:lstStyle/>
          <a:p>
            <a:r>
              <a:rPr lang="it-IT" dirty="0"/>
              <a:t>Entrambi fissano aspetti decisivi dell’incontro con se stessi prima ancora che con l’altro, incontro incentrato su corpi </a:t>
            </a:r>
            <a:r>
              <a:rPr lang="it-IT" i="1" dirty="0"/>
              <a:t>in formazione</a:t>
            </a:r>
            <a:r>
              <a:rPr lang="it-IT" dirty="0"/>
              <a:t>, una delle cui trame fondamentali è rappresentata dai vissuti corporei</a:t>
            </a:r>
          </a:p>
        </p:txBody>
      </p:sp>
    </p:spTree>
    <p:extLst>
      <p:ext uri="{BB962C8B-B14F-4D97-AF65-F5344CB8AC3E}">
        <p14:creationId xmlns:p14="http://schemas.microsoft.com/office/powerpoint/2010/main" val="2255895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p:cNvGraphicFramePr/>
          <p:nvPr>
            <p:extLst>
              <p:ext uri="{D42A27DB-BD31-4B8C-83A1-F6EECF244321}">
                <p14:modId xmlns:p14="http://schemas.microsoft.com/office/powerpoint/2010/main" val="3894320318"/>
              </p:ext>
            </p:extLst>
          </p:nvPr>
        </p:nvGraphicFramePr>
        <p:xfrm>
          <a:off x="755576" y="332656"/>
          <a:ext cx="7704856"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3064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39552" y="387102"/>
            <a:ext cx="8172400" cy="6463308"/>
          </a:xfrm>
          <a:prstGeom prst="rect">
            <a:avLst/>
          </a:prstGeom>
          <a:noFill/>
        </p:spPr>
        <p:txBody>
          <a:bodyPr wrap="square" rtlCol="0">
            <a:spAutoFit/>
          </a:bodyPr>
          <a:lstStyle/>
          <a:p>
            <a:pPr algn="just"/>
            <a:r>
              <a:rPr lang="it-IT" b="1" dirty="0"/>
              <a:t>Comunicazione</a:t>
            </a:r>
            <a:r>
              <a:rPr lang="it-IT" dirty="0"/>
              <a:t>: il processo comunicativo può intendersi come un processo interattivo nel quale gli interlocutori si influenzano l’un l’altro sia tramite le parole, sia attraverso le azioni, sia sul piano del dire che del fare</a:t>
            </a:r>
          </a:p>
          <a:p>
            <a:pPr algn="just"/>
            <a:r>
              <a:rPr lang="it-IT" b="1" dirty="0"/>
              <a:t>Movimento e Apprendimento</a:t>
            </a:r>
            <a:r>
              <a:rPr lang="it-IT" dirty="0"/>
              <a:t>: il movimento promuove lo sviluppo e il cambiamento dell’individuo lungo tutto il ciclo di vita; è alla base di ogni forma di conoscenza che si attiva mediante i processi di ricerca e di esplorazione che rappresentano i presupposti dell’apprendimento</a:t>
            </a:r>
          </a:p>
          <a:p>
            <a:pPr algn="just"/>
            <a:r>
              <a:rPr lang="it-IT" b="1" dirty="0"/>
              <a:t>Intelligenza corporea</a:t>
            </a:r>
            <a:r>
              <a:rPr lang="it-IT" dirty="0"/>
              <a:t>: intelligenza pratica, riferita al corpo e al movimento, capace di dare soluzione ai problemi motori nelle più varie circostanze: nello sport, nel lavoro e nel vivere quotidiano</a:t>
            </a:r>
          </a:p>
          <a:p>
            <a:pPr algn="just"/>
            <a:r>
              <a:rPr lang="it-IT" b="1" dirty="0"/>
              <a:t>Emozioni</a:t>
            </a:r>
            <a:r>
              <a:rPr lang="it-IT" dirty="0"/>
              <a:t>: serie di processi complessi e multifattoriali che l’individuo impara a conoscere, gestire ed elaborare nel corso della sua esistenza</a:t>
            </a:r>
          </a:p>
          <a:p>
            <a:pPr algn="just"/>
            <a:r>
              <a:rPr lang="it-IT" b="1" dirty="0"/>
              <a:t>Empatia</a:t>
            </a:r>
            <a:r>
              <a:rPr lang="it-IT" dirty="0"/>
              <a:t>: capacità di </a:t>
            </a:r>
            <a:r>
              <a:rPr lang="it-IT" i="1" dirty="0"/>
              <a:t>sentire l’altro</a:t>
            </a:r>
            <a:r>
              <a:rPr lang="it-IT" dirty="0"/>
              <a:t>, di sintonizzarsi emotivamente con l’altro da sé, di provare emozioni analoghe a quelle di un’altra persona, senza tuttavia trovarsi nella sua stessa situazione</a:t>
            </a:r>
          </a:p>
          <a:p>
            <a:pPr algn="just"/>
            <a:r>
              <a:rPr lang="it-IT" b="1" dirty="0"/>
              <a:t>Salute e Corpo</a:t>
            </a:r>
            <a:r>
              <a:rPr lang="it-IT" dirty="0"/>
              <a:t>: la definizione di salute e la sua correlazione con il corpo sono state re-interpretate, a partire da nuove epistemologie del corpo, sul suo essere non solo oggetto di pratiche educative ma anche soggetto a partire dal quale incorporare le conoscenze (</a:t>
            </a:r>
            <a:r>
              <a:rPr lang="it-IT" i="1" dirty="0"/>
              <a:t>embodied cognition</a:t>
            </a:r>
            <a:r>
              <a:rPr lang="it-IT" dirty="0"/>
              <a:t>) sul modo, la vita e anche la salute</a:t>
            </a:r>
          </a:p>
          <a:p>
            <a:endParaRPr lang="it-IT" dirty="0"/>
          </a:p>
          <a:p>
            <a:endParaRPr lang="it-IT" dirty="0"/>
          </a:p>
        </p:txBody>
      </p:sp>
    </p:spTree>
    <p:extLst>
      <p:ext uri="{BB962C8B-B14F-4D97-AF65-F5344CB8AC3E}">
        <p14:creationId xmlns:p14="http://schemas.microsoft.com/office/powerpoint/2010/main" val="6079966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rmacia">
  <a:themeElements>
    <a:clrScheme name="Farmaci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Farmaci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armaci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568</TotalTime>
  <Words>1159</Words>
  <Application>Microsoft Office PowerPoint</Application>
  <PresentationFormat>Presentazione su schermo (4:3)</PresentationFormat>
  <Paragraphs>81</Paragraphs>
  <Slides>17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17</vt:i4>
      </vt:variant>
    </vt:vector>
  </HeadingPairs>
  <TitlesOfParts>
    <vt:vector size="22" baseType="lpstr">
      <vt:lpstr>Arial</vt:lpstr>
      <vt:lpstr>Book Antiqua</vt:lpstr>
      <vt:lpstr>Century Gothic</vt:lpstr>
      <vt:lpstr>Wingdings 2</vt:lpstr>
      <vt:lpstr>Farmacia</vt:lpstr>
      <vt:lpstr>Corpi in formazione Voci pedagogiche</vt:lpstr>
      <vt:lpstr>Presentazione standard di PowerPoint</vt:lpstr>
      <vt:lpstr>IL RICHIAMO AL MOVIMENTO E ALLO SPORT HA IL SENSO DI SOTTOLINEARE DUE DIVERSI ASPETTI: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Formarsi alla cura riflessiva. Tra esistenza e professione</dc:title>
  <dc:creator>utente</dc:creator>
  <cp:lastModifiedBy>ANTONIA CUNTI</cp:lastModifiedBy>
  <cp:revision>63</cp:revision>
  <dcterms:created xsi:type="dcterms:W3CDTF">2014-10-13T09:04:16Z</dcterms:created>
  <dcterms:modified xsi:type="dcterms:W3CDTF">2020-11-23T10:02:05Z</dcterms:modified>
</cp:coreProperties>
</file>