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3" r:id="rId3"/>
    <p:sldId id="334" r:id="rId4"/>
    <p:sldId id="335" r:id="rId5"/>
    <p:sldId id="320" r:id="rId6"/>
    <p:sldId id="257" r:id="rId7"/>
    <p:sldId id="315" r:id="rId8"/>
    <p:sldId id="323" r:id="rId9"/>
    <p:sldId id="336" r:id="rId10"/>
    <p:sldId id="324" r:id="rId11"/>
    <p:sldId id="326" r:id="rId12"/>
    <p:sldId id="327" r:id="rId13"/>
    <p:sldId id="328" r:id="rId14"/>
    <p:sldId id="337" r:id="rId15"/>
    <p:sldId id="331" r:id="rId16"/>
    <p:sldId id="329" r:id="rId17"/>
    <p:sldId id="330" r:id="rId18"/>
    <p:sldId id="333" r:id="rId19"/>
    <p:sldId id="332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C5D"/>
    <a:srgbClr val="F49B29"/>
    <a:srgbClr val="3078B5"/>
    <a:srgbClr val="2C3A58"/>
    <a:srgbClr val="BAD124"/>
    <a:srgbClr val="FEF756"/>
    <a:srgbClr val="67D652"/>
    <a:srgbClr val="93D637"/>
    <a:srgbClr val="AACC1F"/>
    <a:srgbClr val="FED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8"/>
    <p:restoredTop sz="94674"/>
  </p:normalViewPr>
  <p:slideViewPr>
    <p:cSldViewPr snapToGrid="0" snapToObjects="1">
      <p:cViewPr>
        <p:scale>
          <a:sx n="110" d="100"/>
          <a:sy n="110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meon\Documents\Coelmo\Presentazione%20MIT\fattura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meon\Documents\Coelmo\Presentazione%20MIT\fatturat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meon\Documents\Coelmo\Presentazione%20MIT\fatturat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meon\Documents\Coelmo\Presentazione%20MIT\fatturat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meon\Downloads\financial%20mix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meon\Downloads\financial%20mix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turnover!$B$3</c:f>
              <c:strCache>
                <c:ptCount val="1"/>
                <c:pt idx="0">
                  <c:v>Turnover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turnover!$A$4:$A$8</c:f>
              <c:strCache>
                <c:ptCount val="5"/>
                <c:pt idx="0">
                  <c:v>1999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2023
Forecast</c:v>
                </c:pt>
              </c:strCache>
            </c:strRef>
          </c:cat>
          <c:val>
            <c:numRef>
              <c:f>turnover!$B$4:$B$8</c:f>
              <c:numCache>
                <c:formatCode>0</c:formatCode>
                <c:ptCount val="5"/>
                <c:pt idx="0">
                  <c:v>6</c:v>
                </c:pt>
                <c:pt idx="1">
                  <c:v>15</c:v>
                </c:pt>
                <c:pt idx="2">
                  <c:v>22</c:v>
                </c:pt>
                <c:pt idx="3">
                  <c:v>34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C-44AC-9B6C-A97E382ADB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6077536"/>
        <c:axId val="-206073728"/>
      </c:barChart>
      <c:catAx>
        <c:axId val="-20607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073728"/>
        <c:crosses val="autoZero"/>
        <c:auto val="1"/>
        <c:lblAlgn val="ctr"/>
        <c:lblOffset val="100"/>
        <c:noMultiLvlLbl val="0"/>
      </c:catAx>
      <c:valAx>
        <c:axId val="-20607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07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surface!$B$3</c:f>
              <c:strCache>
                <c:ptCount val="1"/>
                <c:pt idx="0">
                  <c:v>Surface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surface!$A$4:$A$7</c:f>
              <c:numCache>
                <c:formatCode>General</c:formatCode>
                <c:ptCount val="4"/>
                <c:pt idx="0">
                  <c:v>1999</c:v>
                </c:pt>
                <c:pt idx="1">
                  <c:v>2006</c:v>
                </c:pt>
                <c:pt idx="2">
                  <c:v>2011</c:v>
                </c:pt>
                <c:pt idx="3">
                  <c:v>2022</c:v>
                </c:pt>
              </c:numCache>
            </c:numRef>
          </c:cat>
          <c:val>
            <c:numRef>
              <c:f>surface!$B$4:$B$7</c:f>
              <c:numCache>
                <c:formatCode>0</c:formatCode>
                <c:ptCount val="4"/>
                <c:pt idx="0">
                  <c:v>13000</c:v>
                </c:pt>
                <c:pt idx="1">
                  <c:v>22000</c:v>
                </c:pt>
                <c:pt idx="2">
                  <c:v>35000</c:v>
                </c:pt>
                <c:pt idx="3">
                  <c:v>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8C-476F-9DA0-BCB164CF33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6077536"/>
        <c:axId val="-206073728"/>
      </c:barChart>
      <c:catAx>
        <c:axId val="-20607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073728"/>
        <c:crosses val="autoZero"/>
        <c:auto val="1"/>
        <c:lblAlgn val="ctr"/>
        <c:lblOffset val="100"/>
        <c:noMultiLvlLbl val="0"/>
      </c:catAx>
      <c:valAx>
        <c:axId val="-20607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07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employees!$B$3</c:f>
              <c:strCache>
                <c:ptCount val="1"/>
                <c:pt idx="0">
                  <c:v>Employees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employees!$A$4:$A$8</c:f>
              <c:numCache>
                <c:formatCode>General</c:formatCode>
                <c:ptCount val="5"/>
                <c:pt idx="0">
                  <c:v>1999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2022</c:v>
                </c:pt>
              </c:numCache>
            </c:numRef>
          </c:cat>
          <c:val>
            <c:numRef>
              <c:f>employees!$B$4:$B$8</c:f>
              <c:numCache>
                <c:formatCode>0</c:formatCode>
                <c:ptCount val="5"/>
                <c:pt idx="0">
                  <c:v>12</c:v>
                </c:pt>
                <c:pt idx="1">
                  <c:v>40</c:v>
                </c:pt>
                <c:pt idx="2">
                  <c:v>70</c:v>
                </c:pt>
                <c:pt idx="3">
                  <c:v>110</c:v>
                </c:pt>
                <c:pt idx="4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5-4F20-9C4D-0083447C9F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6077536"/>
        <c:axId val="-206073728"/>
      </c:barChart>
      <c:catAx>
        <c:axId val="-20607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073728"/>
        <c:crosses val="autoZero"/>
        <c:auto val="1"/>
        <c:lblAlgn val="ctr"/>
        <c:lblOffset val="100"/>
        <c:noMultiLvlLbl val="0"/>
      </c:catAx>
      <c:valAx>
        <c:axId val="-20607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07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units!$B$3</c:f>
              <c:strCache>
                <c:ptCount val="1"/>
                <c:pt idx="0">
                  <c:v>Units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units!$A$4:$A$8</c:f>
              <c:numCache>
                <c:formatCode>General</c:formatCode>
                <c:ptCount val="5"/>
                <c:pt idx="0">
                  <c:v>1999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2022</c:v>
                </c:pt>
              </c:numCache>
            </c:numRef>
          </c:cat>
          <c:val>
            <c:numRef>
              <c:f>units!$B$4:$B$8</c:f>
              <c:numCache>
                <c:formatCode>0</c:formatCode>
                <c:ptCount val="5"/>
                <c:pt idx="0">
                  <c:v>125</c:v>
                </c:pt>
                <c:pt idx="1">
                  <c:v>350</c:v>
                </c:pt>
                <c:pt idx="2">
                  <c:v>700</c:v>
                </c:pt>
                <c:pt idx="3">
                  <c:v>1100</c:v>
                </c:pt>
                <c:pt idx="4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13-4D8A-BAAA-A4E4CA4DE7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6077536"/>
        <c:axId val="-206073728"/>
      </c:barChart>
      <c:catAx>
        <c:axId val="-20607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073728"/>
        <c:crosses val="autoZero"/>
        <c:auto val="1"/>
        <c:lblAlgn val="ctr"/>
        <c:lblOffset val="100"/>
        <c:noMultiLvlLbl val="0"/>
      </c:catAx>
      <c:valAx>
        <c:axId val="-20607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07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'[financial mix.xlsx]turnover'!$B$3</c:f>
              <c:strCache>
                <c:ptCount val="1"/>
                <c:pt idx="0">
                  <c:v>Turnover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21-4849-9328-293A2ADDEE86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21-4849-9328-293A2ADDEE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'[financial mix.xlsx]turnover'!$A$4:$A$5</c:f>
              <c:strCache>
                <c:ptCount val="2"/>
                <c:pt idx="0">
                  <c:v>Inventory</c:v>
                </c:pt>
                <c:pt idx="1">
                  <c:v>Receivables</c:v>
                </c:pt>
              </c:strCache>
            </c:strRef>
          </c:cat>
          <c:val>
            <c:numRef>
              <c:f>'[financial mix.xlsx]turnover'!$B$4:$B$5</c:f>
              <c:numCache>
                <c:formatCode>0%</c:formatCode>
                <c:ptCount val="2"/>
                <c:pt idx="0">
                  <c:v>0.15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21-4849-9328-293A2ADDE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'[financial mix.xlsx]turnover (2)'!$B$3</c:f>
              <c:strCache>
                <c:ptCount val="1"/>
                <c:pt idx="0">
                  <c:v>Turnover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3D-4196-8AFD-F580BE856980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3D-4196-8AFD-F580BE8569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'[financial mix.xlsx]turnover (2)'!$A$4:$A$5</c:f>
              <c:strCache>
                <c:ptCount val="2"/>
                <c:pt idx="0">
                  <c:v>Inventory</c:v>
                </c:pt>
                <c:pt idx="1">
                  <c:v>Receivables</c:v>
                </c:pt>
              </c:strCache>
            </c:strRef>
          </c:cat>
          <c:val>
            <c:numRef>
              <c:f>'[financial mix.xlsx]turnover (2)'!$B$4:$B$5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3D-4196-8AFD-F580BE856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A7632-FFCD-4B91-B5BA-1420E73072C5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76D801C1-D74E-44A1-B580-8F382FB365FB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  <a:latin typeface="Gill Sans"/>
            </a:rPr>
            <a:t>Sales Manager</a:t>
          </a:r>
        </a:p>
      </dgm:t>
    </dgm:pt>
    <dgm:pt modelId="{8D2C7409-A5BB-4B65-B854-DAC487150B95}" type="parTrans" cxnId="{54CD7ACC-0558-48B9-BF18-D6F388CD60F9}">
      <dgm:prSet/>
      <dgm:spPr/>
      <dgm:t>
        <a:bodyPr/>
        <a:lstStyle/>
        <a:p>
          <a:endParaRPr lang="it-IT" sz="900">
            <a:latin typeface="Gill Sans"/>
          </a:endParaRPr>
        </a:p>
      </dgm:t>
    </dgm:pt>
    <dgm:pt modelId="{51DB543B-1C5A-4C57-9D4E-F5FF66909393}" type="sibTrans" cxnId="{54CD7ACC-0558-48B9-BF18-D6F388CD60F9}">
      <dgm:prSet/>
      <dgm:spPr/>
      <dgm:t>
        <a:bodyPr/>
        <a:lstStyle/>
        <a:p>
          <a:endParaRPr lang="it-IT" sz="900">
            <a:latin typeface="Gill Sans"/>
          </a:endParaRPr>
        </a:p>
      </dgm:t>
    </dgm:pt>
    <dgm:pt modelId="{9C7D3899-F1B5-4698-8D20-B1DA7A184627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 err="1">
              <a:solidFill>
                <a:schemeClr val="tx1"/>
              </a:solidFill>
              <a:latin typeface="Gill Sans"/>
            </a:rPr>
            <a:t>Italian</a:t>
          </a:r>
          <a:r>
            <a:rPr lang="it-IT" sz="900" dirty="0">
              <a:solidFill>
                <a:schemeClr val="tx1"/>
              </a:solidFill>
              <a:latin typeface="Gill Sans"/>
            </a:rPr>
            <a:t> </a:t>
          </a:r>
        </a:p>
        <a:p>
          <a:r>
            <a:rPr lang="it-IT" sz="900" dirty="0">
              <a:solidFill>
                <a:schemeClr val="tx1"/>
              </a:solidFill>
              <a:latin typeface="Gill Sans"/>
            </a:rPr>
            <a:t>Sales Office</a:t>
          </a:r>
        </a:p>
      </dgm:t>
    </dgm:pt>
    <dgm:pt modelId="{0460BE2D-0CC3-414D-BFCD-B97BF1C7347A}" type="parTrans" cxnId="{E573D26F-2518-44B8-9A2D-611D1EB36C0C}">
      <dgm:prSet/>
      <dgm:spPr>
        <a:ln>
          <a:solidFill>
            <a:srgbClr val="2E3C5D"/>
          </a:solidFill>
        </a:ln>
      </dgm:spPr>
      <dgm:t>
        <a:bodyPr/>
        <a:lstStyle/>
        <a:p>
          <a:endParaRPr lang="it-IT" sz="900">
            <a:latin typeface="Gill Sans"/>
          </a:endParaRPr>
        </a:p>
      </dgm:t>
    </dgm:pt>
    <dgm:pt modelId="{2170BDA7-9D11-43CC-BC0F-7F12FDD83A71}" type="sibTrans" cxnId="{E573D26F-2518-44B8-9A2D-611D1EB36C0C}">
      <dgm:prSet/>
      <dgm:spPr/>
      <dgm:t>
        <a:bodyPr/>
        <a:lstStyle/>
        <a:p>
          <a:endParaRPr lang="it-IT" sz="900">
            <a:latin typeface="Gill Sans"/>
          </a:endParaRPr>
        </a:p>
      </dgm:t>
    </dgm:pt>
    <dgm:pt modelId="{3C3A449C-A811-4691-8D1C-3E8FA44A4118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  <a:latin typeface="Gill Sans"/>
            </a:rPr>
            <a:t>Export</a:t>
          </a:r>
        </a:p>
        <a:p>
          <a:r>
            <a:rPr lang="it-IT" sz="900" dirty="0">
              <a:solidFill>
                <a:schemeClr val="tx1"/>
              </a:solidFill>
              <a:latin typeface="Gill Sans"/>
            </a:rPr>
            <a:t>Sales Office</a:t>
          </a:r>
        </a:p>
      </dgm:t>
    </dgm:pt>
    <dgm:pt modelId="{F68D798D-5ABE-460D-A177-C4E32A4B8DF3}" type="parTrans" cxnId="{F5D051E6-8688-4988-8FC7-C649DEFBDC5C}">
      <dgm:prSet/>
      <dgm:spPr>
        <a:ln>
          <a:solidFill>
            <a:srgbClr val="2E3C5D"/>
          </a:solidFill>
        </a:ln>
      </dgm:spPr>
      <dgm:t>
        <a:bodyPr/>
        <a:lstStyle/>
        <a:p>
          <a:endParaRPr lang="it-IT" sz="900">
            <a:latin typeface="Gill Sans"/>
          </a:endParaRPr>
        </a:p>
      </dgm:t>
    </dgm:pt>
    <dgm:pt modelId="{6B444911-3500-4C83-B707-038EB1A86BE8}" type="sibTrans" cxnId="{F5D051E6-8688-4988-8FC7-C649DEFBDC5C}">
      <dgm:prSet/>
      <dgm:spPr/>
      <dgm:t>
        <a:bodyPr/>
        <a:lstStyle/>
        <a:p>
          <a:endParaRPr lang="it-IT" sz="900">
            <a:latin typeface="Gill Sans"/>
          </a:endParaRPr>
        </a:p>
      </dgm:t>
    </dgm:pt>
    <dgm:pt modelId="{51C8C812-5C23-4C92-A15B-29F618B45692}" type="pres">
      <dgm:prSet presAssocID="{A96A7632-FFCD-4B91-B5BA-1420E73072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6B8A425-BF8F-4DEB-80D3-9BC1CAE0D53F}" type="pres">
      <dgm:prSet presAssocID="{76D801C1-D74E-44A1-B580-8F382FB365FB}" presName="hierRoot1" presStyleCnt="0">
        <dgm:presLayoutVars>
          <dgm:hierBranch val="init"/>
        </dgm:presLayoutVars>
      </dgm:prSet>
      <dgm:spPr/>
    </dgm:pt>
    <dgm:pt modelId="{E9297ADC-00BA-4864-AD82-C282A55DA836}" type="pres">
      <dgm:prSet presAssocID="{76D801C1-D74E-44A1-B580-8F382FB365FB}" presName="rootComposite1" presStyleCnt="0"/>
      <dgm:spPr/>
    </dgm:pt>
    <dgm:pt modelId="{07B2F86D-8AA7-4FA4-91CF-56B4A50ECCBE}" type="pres">
      <dgm:prSet presAssocID="{76D801C1-D74E-44A1-B580-8F382FB365FB}" presName="rootText1" presStyleLbl="node0" presStyleIdx="0" presStyleCnt="1">
        <dgm:presLayoutVars>
          <dgm:chPref val="3"/>
        </dgm:presLayoutVars>
      </dgm:prSet>
      <dgm:spPr/>
    </dgm:pt>
    <dgm:pt modelId="{29CEE982-6B2A-48A5-B4DF-41AACF8754C5}" type="pres">
      <dgm:prSet presAssocID="{76D801C1-D74E-44A1-B580-8F382FB365FB}" presName="rootConnector1" presStyleLbl="node1" presStyleIdx="0" presStyleCnt="0"/>
      <dgm:spPr/>
    </dgm:pt>
    <dgm:pt modelId="{6EC700D9-9BA9-4934-8FE6-5700B5252248}" type="pres">
      <dgm:prSet presAssocID="{76D801C1-D74E-44A1-B580-8F382FB365FB}" presName="hierChild2" presStyleCnt="0"/>
      <dgm:spPr/>
    </dgm:pt>
    <dgm:pt modelId="{A9701E32-3801-4206-A283-2EC36FD74F86}" type="pres">
      <dgm:prSet presAssocID="{0460BE2D-0CC3-414D-BFCD-B97BF1C7347A}" presName="Name37" presStyleLbl="parChTrans1D2" presStyleIdx="0" presStyleCnt="2"/>
      <dgm:spPr/>
    </dgm:pt>
    <dgm:pt modelId="{77D0550A-7E12-446B-BC97-B51327CB9DFC}" type="pres">
      <dgm:prSet presAssocID="{9C7D3899-F1B5-4698-8D20-B1DA7A184627}" presName="hierRoot2" presStyleCnt="0">
        <dgm:presLayoutVars>
          <dgm:hierBranch val="init"/>
        </dgm:presLayoutVars>
      </dgm:prSet>
      <dgm:spPr/>
    </dgm:pt>
    <dgm:pt modelId="{18838D22-6E6B-4F80-87BA-2B7D6236ADA1}" type="pres">
      <dgm:prSet presAssocID="{9C7D3899-F1B5-4698-8D20-B1DA7A184627}" presName="rootComposite" presStyleCnt="0"/>
      <dgm:spPr/>
    </dgm:pt>
    <dgm:pt modelId="{CC7A9E29-CEF0-4894-B874-837B2D4B887D}" type="pres">
      <dgm:prSet presAssocID="{9C7D3899-F1B5-4698-8D20-B1DA7A184627}" presName="rootText" presStyleLbl="node2" presStyleIdx="0" presStyleCnt="2">
        <dgm:presLayoutVars>
          <dgm:chPref val="3"/>
        </dgm:presLayoutVars>
      </dgm:prSet>
      <dgm:spPr/>
    </dgm:pt>
    <dgm:pt modelId="{3C65517F-4C67-4EF2-A696-DCD1A85E29D4}" type="pres">
      <dgm:prSet presAssocID="{9C7D3899-F1B5-4698-8D20-B1DA7A184627}" presName="rootConnector" presStyleLbl="node2" presStyleIdx="0" presStyleCnt="2"/>
      <dgm:spPr/>
    </dgm:pt>
    <dgm:pt modelId="{82EBA526-FDF3-48F6-9926-4F15F9CC9F6A}" type="pres">
      <dgm:prSet presAssocID="{9C7D3899-F1B5-4698-8D20-B1DA7A184627}" presName="hierChild4" presStyleCnt="0"/>
      <dgm:spPr/>
    </dgm:pt>
    <dgm:pt modelId="{628B8941-F586-4EF3-9560-82D0CD99D345}" type="pres">
      <dgm:prSet presAssocID="{9C7D3899-F1B5-4698-8D20-B1DA7A184627}" presName="hierChild5" presStyleCnt="0"/>
      <dgm:spPr/>
    </dgm:pt>
    <dgm:pt modelId="{698C7B7D-71FC-4ECF-92EB-8441CDC26CB6}" type="pres">
      <dgm:prSet presAssocID="{F68D798D-5ABE-460D-A177-C4E32A4B8DF3}" presName="Name37" presStyleLbl="parChTrans1D2" presStyleIdx="1" presStyleCnt="2"/>
      <dgm:spPr/>
    </dgm:pt>
    <dgm:pt modelId="{9E24615E-11C9-4902-8001-37BAF5585479}" type="pres">
      <dgm:prSet presAssocID="{3C3A449C-A811-4691-8D1C-3E8FA44A4118}" presName="hierRoot2" presStyleCnt="0">
        <dgm:presLayoutVars>
          <dgm:hierBranch val="init"/>
        </dgm:presLayoutVars>
      </dgm:prSet>
      <dgm:spPr/>
    </dgm:pt>
    <dgm:pt modelId="{DEF3FEF1-82CA-424B-AE33-37B2130C9AD6}" type="pres">
      <dgm:prSet presAssocID="{3C3A449C-A811-4691-8D1C-3E8FA44A4118}" presName="rootComposite" presStyleCnt="0"/>
      <dgm:spPr/>
    </dgm:pt>
    <dgm:pt modelId="{9291971D-F4E8-4FC0-9AC7-540C4EB3C476}" type="pres">
      <dgm:prSet presAssocID="{3C3A449C-A811-4691-8D1C-3E8FA44A4118}" presName="rootText" presStyleLbl="node2" presStyleIdx="1" presStyleCnt="2">
        <dgm:presLayoutVars>
          <dgm:chPref val="3"/>
        </dgm:presLayoutVars>
      </dgm:prSet>
      <dgm:spPr/>
    </dgm:pt>
    <dgm:pt modelId="{E39BEA5E-CED3-4916-B4AF-4CCA605E7CDB}" type="pres">
      <dgm:prSet presAssocID="{3C3A449C-A811-4691-8D1C-3E8FA44A4118}" presName="rootConnector" presStyleLbl="node2" presStyleIdx="1" presStyleCnt="2"/>
      <dgm:spPr/>
    </dgm:pt>
    <dgm:pt modelId="{EC2F1D05-9FB9-4EDA-B572-5D38E007306B}" type="pres">
      <dgm:prSet presAssocID="{3C3A449C-A811-4691-8D1C-3E8FA44A4118}" presName="hierChild4" presStyleCnt="0"/>
      <dgm:spPr/>
    </dgm:pt>
    <dgm:pt modelId="{D1227C79-DB91-46F1-BD73-1A94FF15C644}" type="pres">
      <dgm:prSet presAssocID="{3C3A449C-A811-4691-8D1C-3E8FA44A4118}" presName="hierChild5" presStyleCnt="0"/>
      <dgm:spPr/>
    </dgm:pt>
    <dgm:pt modelId="{254650D1-FAF4-4792-8E47-E04E67AF8D16}" type="pres">
      <dgm:prSet presAssocID="{76D801C1-D74E-44A1-B580-8F382FB365FB}" presName="hierChild3" presStyleCnt="0"/>
      <dgm:spPr/>
    </dgm:pt>
  </dgm:ptLst>
  <dgm:cxnLst>
    <dgm:cxn modelId="{7B9C0A17-ED22-49CB-B80D-874F0DFDE259}" type="presOf" srcId="{3C3A449C-A811-4691-8D1C-3E8FA44A4118}" destId="{E39BEA5E-CED3-4916-B4AF-4CCA605E7CDB}" srcOrd="1" destOrd="0" presId="urn:microsoft.com/office/officeart/2005/8/layout/orgChart1"/>
    <dgm:cxn modelId="{11C6982F-0FD7-440F-9136-6B2D4003654E}" type="presOf" srcId="{76D801C1-D74E-44A1-B580-8F382FB365FB}" destId="{07B2F86D-8AA7-4FA4-91CF-56B4A50ECCBE}" srcOrd="0" destOrd="0" presId="urn:microsoft.com/office/officeart/2005/8/layout/orgChart1"/>
    <dgm:cxn modelId="{EF498B52-B032-4B01-B0DD-D4ECCA52BFDE}" type="presOf" srcId="{A96A7632-FFCD-4B91-B5BA-1420E73072C5}" destId="{51C8C812-5C23-4C92-A15B-29F618B45692}" srcOrd="0" destOrd="0" presId="urn:microsoft.com/office/officeart/2005/8/layout/orgChart1"/>
    <dgm:cxn modelId="{E573D26F-2518-44B8-9A2D-611D1EB36C0C}" srcId="{76D801C1-D74E-44A1-B580-8F382FB365FB}" destId="{9C7D3899-F1B5-4698-8D20-B1DA7A184627}" srcOrd="0" destOrd="0" parTransId="{0460BE2D-0CC3-414D-BFCD-B97BF1C7347A}" sibTransId="{2170BDA7-9D11-43CC-BC0F-7F12FDD83A71}"/>
    <dgm:cxn modelId="{6B3A2B88-52B5-4B6C-BEAA-A525C75E4B8F}" type="presOf" srcId="{76D801C1-D74E-44A1-B580-8F382FB365FB}" destId="{29CEE982-6B2A-48A5-B4DF-41AACF8754C5}" srcOrd="1" destOrd="0" presId="urn:microsoft.com/office/officeart/2005/8/layout/orgChart1"/>
    <dgm:cxn modelId="{9B1F458B-6EF3-47A2-A071-C97CE8BB4D4E}" type="presOf" srcId="{3C3A449C-A811-4691-8D1C-3E8FA44A4118}" destId="{9291971D-F4E8-4FC0-9AC7-540C4EB3C476}" srcOrd="0" destOrd="0" presId="urn:microsoft.com/office/officeart/2005/8/layout/orgChart1"/>
    <dgm:cxn modelId="{9B22389C-D123-4054-AED9-9BE07D03AAFF}" type="presOf" srcId="{F68D798D-5ABE-460D-A177-C4E32A4B8DF3}" destId="{698C7B7D-71FC-4ECF-92EB-8441CDC26CB6}" srcOrd="0" destOrd="0" presId="urn:microsoft.com/office/officeart/2005/8/layout/orgChart1"/>
    <dgm:cxn modelId="{A6DADFBE-90E2-4F9D-ACF9-10C1CBB7FD25}" type="presOf" srcId="{9C7D3899-F1B5-4698-8D20-B1DA7A184627}" destId="{3C65517F-4C67-4EF2-A696-DCD1A85E29D4}" srcOrd="1" destOrd="0" presId="urn:microsoft.com/office/officeart/2005/8/layout/orgChart1"/>
    <dgm:cxn modelId="{54CD7ACC-0558-48B9-BF18-D6F388CD60F9}" srcId="{A96A7632-FFCD-4B91-B5BA-1420E73072C5}" destId="{76D801C1-D74E-44A1-B580-8F382FB365FB}" srcOrd="0" destOrd="0" parTransId="{8D2C7409-A5BB-4B65-B854-DAC487150B95}" sibTransId="{51DB543B-1C5A-4C57-9D4E-F5FF66909393}"/>
    <dgm:cxn modelId="{8E2FFFCE-C405-479C-A4C5-CF6CF0CCE097}" type="presOf" srcId="{9C7D3899-F1B5-4698-8D20-B1DA7A184627}" destId="{CC7A9E29-CEF0-4894-B874-837B2D4B887D}" srcOrd="0" destOrd="0" presId="urn:microsoft.com/office/officeart/2005/8/layout/orgChart1"/>
    <dgm:cxn modelId="{C3F0B9CF-917D-4323-B46B-106153895F9D}" type="presOf" srcId="{0460BE2D-0CC3-414D-BFCD-B97BF1C7347A}" destId="{A9701E32-3801-4206-A283-2EC36FD74F86}" srcOrd="0" destOrd="0" presId="urn:microsoft.com/office/officeart/2005/8/layout/orgChart1"/>
    <dgm:cxn modelId="{F5D051E6-8688-4988-8FC7-C649DEFBDC5C}" srcId="{76D801C1-D74E-44A1-B580-8F382FB365FB}" destId="{3C3A449C-A811-4691-8D1C-3E8FA44A4118}" srcOrd="1" destOrd="0" parTransId="{F68D798D-5ABE-460D-A177-C4E32A4B8DF3}" sibTransId="{6B444911-3500-4C83-B707-038EB1A86BE8}"/>
    <dgm:cxn modelId="{5DC999A8-2B27-4D6D-895B-9C3304117065}" type="presParOf" srcId="{51C8C812-5C23-4C92-A15B-29F618B45692}" destId="{16B8A425-BF8F-4DEB-80D3-9BC1CAE0D53F}" srcOrd="0" destOrd="0" presId="urn:microsoft.com/office/officeart/2005/8/layout/orgChart1"/>
    <dgm:cxn modelId="{DA89AFD1-2F53-44DF-B4B2-90375CF5C709}" type="presParOf" srcId="{16B8A425-BF8F-4DEB-80D3-9BC1CAE0D53F}" destId="{E9297ADC-00BA-4864-AD82-C282A55DA836}" srcOrd="0" destOrd="0" presId="urn:microsoft.com/office/officeart/2005/8/layout/orgChart1"/>
    <dgm:cxn modelId="{585AFCA2-B413-46A2-9515-8DD5CB8B3F53}" type="presParOf" srcId="{E9297ADC-00BA-4864-AD82-C282A55DA836}" destId="{07B2F86D-8AA7-4FA4-91CF-56B4A50ECCBE}" srcOrd="0" destOrd="0" presId="urn:microsoft.com/office/officeart/2005/8/layout/orgChart1"/>
    <dgm:cxn modelId="{59E04377-3EB0-4C3F-867E-4B61B7497847}" type="presParOf" srcId="{E9297ADC-00BA-4864-AD82-C282A55DA836}" destId="{29CEE982-6B2A-48A5-B4DF-41AACF8754C5}" srcOrd="1" destOrd="0" presId="urn:microsoft.com/office/officeart/2005/8/layout/orgChart1"/>
    <dgm:cxn modelId="{8895571F-DB60-443C-8D08-7701D4D720E6}" type="presParOf" srcId="{16B8A425-BF8F-4DEB-80D3-9BC1CAE0D53F}" destId="{6EC700D9-9BA9-4934-8FE6-5700B5252248}" srcOrd="1" destOrd="0" presId="urn:microsoft.com/office/officeart/2005/8/layout/orgChart1"/>
    <dgm:cxn modelId="{10F3755F-B490-4CD5-B6F2-A19D12C41B78}" type="presParOf" srcId="{6EC700D9-9BA9-4934-8FE6-5700B5252248}" destId="{A9701E32-3801-4206-A283-2EC36FD74F86}" srcOrd="0" destOrd="0" presId="urn:microsoft.com/office/officeart/2005/8/layout/orgChart1"/>
    <dgm:cxn modelId="{8B0C68F0-1EBF-4A48-85C9-C928DEBAD624}" type="presParOf" srcId="{6EC700D9-9BA9-4934-8FE6-5700B5252248}" destId="{77D0550A-7E12-446B-BC97-B51327CB9DFC}" srcOrd="1" destOrd="0" presId="urn:microsoft.com/office/officeart/2005/8/layout/orgChart1"/>
    <dgm:cxn modelId="{76B04A50-C86C-49ED-8E9B-CA926879E2C6}" type="presParOf" srcId="{77D0550A-7E12-446B-BC97-B51327CB9DFC}" destId="{18838D22-6E6B-4F80-87BA-2B7D6236ADA1}" srcOrd="0" destOrd="0" presId="urn:microsoft.com/office/officeart/2005/8/layout/orgChart1"/>
    <dgm:cxn modelId="{9B4EAE8D-1E87-4502-ABD1-1C1C231BEB8F}" type="presParOf" srcId="{18838D22-6E6B-4F80-87BA-2B7D6236ADA1}" destId="{CC7A9E29-CEF0-4894-B874-837B2D4B887D}" srcOrd="0" destOrd="0" presId="urn:microsoft.com/office/officeart/2005/8/layout/orgChart1"/>
    <dgm:cxn modelId="{50048360-AB8C-4F5F-9EAA-4BCEFA73C86F}" type="presParOf" srcId="{18838D22-6E6B-4F80-87BA-2B7D6236ADA1}" destId="{3C65517F-4C67-4EF2-A696-DCD1A85E29D4}" srcOrd="1" destOrd="0" presId="urn:microsoft.com/office/officeart/2005/8/layout/orgChart1"/>
    <dgm:cxn modelId="{3B663355-55C0-4973-96BC-A1B9F0F25EAB}" type="presParOf" srcId="{77D0550A-7E12-446B-BC97-B51327CB9DFC}" destId="{82EBA526-FDF3-48F6-9926-4F15F9CC9F6A}" srcOrd="1" destOrd="0" presId="urn:microsoft.com/office/officeart/2005/8/layout/orgChart1"/>
    <dgm:cxn modelId="{EA21EA10-A407-4B4F-867B-D6B95B593C37}" type="presParOf" srcId="{77D0550A-7E12-446B-BC97-B51327CB9DFC}" destId="{628B8941-F586-4EF3-9560-82D0CD99D345}" srcOrd="2" destOrd="0" presId="urn:microsoft.com/office/officeart/2005/8/layout/orgChart1"/>
    <dgm:cxn modelId="{2E5489FF-E812-4BD3-A6A0-910D29A9B5D0}" type="presParOf" srcId="{6EC700D9-9BA9-4934-8FE6-5700B5252248}" destId="{698C7B7D-71FC-4ECF-92EB-8441CDC26CB6}" srcOrd="2" destOrd="0" presId="urn:microsoft.com/office/officeart/2005/8/layout/orgChart1"/>
    <dgm:cxn modelId="{5D8CD478-AB0E-4CC2-A4E3-35D31D808003}" type="presParOf" srcId="{6EC700D9-9BA9-4934-8FE6-5700B5252248}" destId="{9E24615E-11C9-4902-8001-37BAF5585479}" srcOrd="3" destOrd="0" presId="urn:microsoft.com/office/officeart/2005/8/layout/orgChart1"/>
    <dgm:cxn modelId="{0623107B-AE32-42B8-86F5-9B02C400B22A}" type="presParOf" srcId="{9E24615E-11C9-4902-8001-37BAF5585479}" destId="{DEF3FEF1-82CA-424B-AE33-37B2130C9AD6}" srcOrd="0" destOrd="0" presId="urn:microsoft.com/office/officeart/2005/8/layout/orgChart1"/>
    <dgm:cxn modelId="{59F95FE7-A4DC-4EA5-9A6B-E6ED4B9A49A3}" type="presParOf" srcId="{DEF3FEF1-82CA-424B-AE33-37B2130C9AD6}" destId="{9291971D-F4E8-4FC0-9AC7-540C4EB3C476}" srcOrd="0" destOrd="0" presId="urn:microsoft.com/office/officeart/2005/8/layout/orgChart1"/>
    <dgm:cxn modelId="{392F542D-FD88-40B2-919B-4F7547AB3485}" type="presParOf" srcId="{DEF3FEF1-82CA-424B-AE33-37B2130C9AD6}" destId="{E39BEA5E-CED3-4916-B4AF-4CCA605E7CDB}" srcOrd="1" destOrd="0" presId="urn:microsoft.com/office/officeart/2005/8/layout/orgChart1"/>
    <dgm:cxn modelId="{9B5B8450-CBCE-4590-B414-0CDF82410742}" type="presParOf" srcId="{9E24615E-11C9-4902-8001-37BAF5585479}" destId="{EC2F1D05-9FB9-4EDA-B572-5D38E007306B}" srcOrd="1" destOrd="0" presId="urn:microsoft.com/office/officeart/2005/8/layout/orgChart1"/>
    <dgm:cxn modelId="{340A115E-CB34-4DCF-B82B-3859E6B0DD92}" type="presParOf" srcId="{9E24615E-11C9-4902-8001-37BAF5585479}" destId="{D1227C79-DB91-46F1-BD73-1A94FF15C644}" srcOrd="2" destOrd="0" presId="urn:microsoft.com/office/officeart/2005/8/layout/orgChart1"/>
    <dgm:cxn modelId="{0ADA93BC-4E46-4045-96BA-3E45E1EF22EA}" type="presParOf" srcId="{16B8A425-BF8F-4DEB-80D3-9BC1CAE0D53F}" destId="{254650D1-FAF4-4792-8E47-E04E67AF8D1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rgbClr val="00B050"/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6A7632-FFCD-4B91-B5BA-1420E73072C5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76D801C1-D74E-44A1-B580-8F382FB365FB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 err="1">
              <a:solidFill>
                <a:schemeClr val="tx1"/>
              </a:solidFill>
            </a:rPr>
            <a:t>Std-Cst</a:t>
          </a:r>
          <a:endParaRPr lang="it-IT" sz="900" dirty="0">
            <a:solidFill>
              <a:schemeClr val="tx1"/>
            </a:solidFill>
          </a:endParaRPr>
        </a:p>
        <a:p>
          <a:r>
            <a:rPr lang="it-IT" sz="900" dirty="0" err="1">
              <a:solidFill>
                <a:schemeClr val="tx1"/>
              </a:solidFill>
            </a:rPr>
            <a:t>Italy</a:t>
          </a:r>
          <a:endParaRPr lang="it-IT" sz="900" dirty="0">
            <a:solidFill>
              <a:schemeClr val="tx1"/>
            </a:solidFill>
          </a:endParaRPr>
        </a:p>
      </dgm:t>
    </dgm:pt>
    <dgm:pt modelId="{8D2C7409-A5BB-4B65-B854-DAC487150B95}" type="parTrans" cxnId="{54CD7ACC-0558-48B9-BF18-D6F388CD60F9}">
      <dgm:prSet/>
      <dgm:spPr/>
      <dgm:t>
        <a:bodyPr/>
        <a:lstStyle/>
        <a:p>
          <a:endParaRPr lang="it-IT" sz="900"/>
        </a:p>
      </dgm:t>
    </dgm:pt>
    <dgm:pt modelId="{51DB543B-1C5A-4C57-9D4E-F5FF66909393}" type="sibTrans" cxnId="{54CD7ACC-0558-48B9-BF18-D6F388CD60F9}">
      <dgm:prSet/>
      <dgm:spPr/>
      <dgm:t>
        <a:bodyPr/>
        <a:lstStyle/>
        <a:p>
          <a:endParaRPr lang="it-IT" sz="900"/>
        </a:p>
      </dgm:t>
    </dgm:pt>
    <dgm:pt modelId="{8078D69B-F1B0-4A54-A88A-ED10FCA559FA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 err="1">
              <a:solidFill>
                <a:schemeClr val="tx1"/>
              </a:solidFill>
            </a:rPr>
            <a:t>Std-Cst</a:t>
          </a:r>
          <a:endParaRPr lang="it-IT" sz="900" dirty="0">
            <a:solidFill>
              <a:schemeClr val="tx1"/>
            </a:solidFill>
          </a:endParaRPr>
        </a:p>
        <a:p>
          <a:r>
            <a:rPr lang="it-IT" sz="900" dirty="0" err="1">
              <a:solidFill>
                <a:schemeClr val="tx1"/>
              </a:solidFill>
            </a:rPr>
            <a:t>Foreign</a:t>
          </a:r>
          <a:r>
            <a:rPr lang="it-IT" sz="900" dirty="0">
              <a:solidFill>
                <a:schemeClr val="tx1"/>
              </a:solidFill>
            </a:rPr>
            <a:t> </a:t>
          </a:r>
          <a:r>
            <a:rPr lang="it-IT" sz="900" dirty="0" err="1">
              <a:solidFill>
                <a:schemeClr val="tx1"/>
              </a:solidFill>
            </a:rPr>
            <a:t>Countries</a:t>
          </a:r>
          <a:endParaRPr lang="it-IT" sz="900" dirty="0">
            <a:solidFill>
              <a:schemeClr val="tx1"/>
            </a:solidFill>
          </a:endParaRPr>
        </a:p>
      </dgm:t>
    </dgm:pt>
    <dgm:pt modelId="{7AFB0356-6EA0-4927-BCBE-D39CB49FA16E}" type="parTrans" cxnId="{04EE1160-F40D-4F68-9AA3-A5F4283ECA95}">
      <dgm:prSet/>
      <dgm:spPr/>
      <dgm:t>
        <a:bodyPr/>
        <a:lstStyle/>
        <a:p>
          <a:endParaRPr lang="it-IT" sz="900"/>
        </a:p>
      </dgm:t>
    </dgm:pt>
    <dgm:pt modelId="{6014DA8D-E0FF-48F5-BBC6-95EC9B46CEAD}" type="sibTrans" cxnId="{04EE1160-F40D-4F68-9AA3-A5F4283ECA95}">
      <dgm:prSet/>
      <dgm:spPr/>
      <dgm:t>
        <a:bodyPr/>
        <a:lstStyle/>
        <a:p>
          <a:endParaRPr lang="it-IT" sz="900"/>
        </a:p>
      </dgm:t>
    </dgm:pt>
    <dgm:pt modelId="{CFEB7BC9-E058-4C2B-B787-56148CA725D3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 err="1">
              <a:solidFill>
                <a:schemeClr val="tx1"/>
              </a:solidFill>
            </a:rPr>
            <a:t>Rental</a:t>
          </a:r>
          <a:endParaRPr lang="it-IT" sz="900" dirty="0">
            <a:solidFill>
              <a:schemeClr val="tx1"/>
            </a:solidFill>
          </a:endParaRPr>
        </a:p>
      </dgm:t>
    </dgm:pt>
    <dgm:pt modelId="{32385186-6D70-468E-9CA7-F898E3A71704}" type="parTrans" cxnId="{5E5599AD-1874-47A6-954B-25F8A988196D}">
      <dgm:prSet/>
      <dgm:spPr/>
      <dgm:t>
        <a:bodyPr/>
        <a:lstStyle/>
        <a:p>
          <a:endParaRPr lang="it-IT" sz="900"/>
        </a:p>
      </dgm:t>
    </dgm:pt>
    <dgm:pt modelId="{777A60CF-5EA1-47A3-93AF-44A81E074692}" type="sibTrans" cxnId="{5E5599AD-1874-47A6-954B-25F8A988196D}">
      <dgm:prSet/>
      <dgm:spPr/>
      <dgm:t>
        <a:bodyPr/>
        <a:lstStyle/>
        <a:p>
          <a:endParaRPr lang="it-IT" sz="900"/>
        </a:p>
      </dgm:t>
    </dgm:pt>
    <dgm:pt modelId="{2854F556-89B6-4067-8CD9-1DFC9D2F5C81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</a:rPr>
            <a:t>Telecom</a:t>
          </a:r>
        </a:p>
      </dgm:t>
    </dgm:pt>
    <dgm:pt modelId="{3C9DD904-CD65-47D0-9885-38926AC5BB6F}" type="parTrans" cxnId="{9DB1943F-D720-4C7C-AED7-FB3104BF85E3}">
      <dgm:prSet/>
      <dgm:spPr/>
      <dgm:t>
        <a:bodyPr/>
        <a:lstStyle/>
        <a:p>
          <a:endParaRPr lang="it-IT" sz="900"/>
        </a:p>
      </dgm:t>
    </dgm:pt>
    <dgm:pt modelId="{7640FF7E-713B-46D5-BD7C-079A6BD24E60}" type="sibTrans" cxnId="{9DB1943F-D720-4C7C-AED7-FB3104BF85E3}">
      <dgm:prSet/>
      <dgm:spPr/>
      <dgm:t>
        <a:bodyPr/>
        <a:lstStyle/>
        <a:p>
          <a:endParaRPr lang="it-IT" sz="900"/>
        </a:p>
      </dgm:t>
    </dgm:pt>
    <dgm:pt modelId="{4ADDFDF6-3761-46B2-A477-9E411D5FA604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 err="1">
              <a:solidFill>
                <a:schemeClr val="tx1"/>
              </a:solidFill>
            </a:rPr>
            <a:t>Oil</a:t>
          </a:r>
          <a:r>
            <a:rPr lang="it-IT" sz="900" dirty="0">
              <a:solidFill>
                <a:schemeClr val="tx1"/>
              </a:solidFill>
            </a:rPr>
            <a:t> &amp; Gas</a:t>
          </a:r>
        </a:p>
      </dgm:t>
    </dgm:pt>
    <dgm:pt modelId="{BAE5B021-EB34-4A09-8795-DC1994E2B5EA}" type="parTrans" cxnId="{CB64DA11-9517-4B12-8691-E93A7591BCB9}">
      <dgm:prSet/>
      <dgm:spPr/>
      <dgm:t>
        <a:bodyPr/>
        <a:lstStyle/>
        <a:p>
          <a:endParaRPr lang="it-IT" sz="900"/>
        </a:p>
      </dgm:t>
    </dgm:pt>
    <dgm:pt modelId="{FF283955-F374-45DE-A488-3E569019BE28}" type="sibTrans" cxnId="{CB64DA11-9517-4B12-8691-E93A7591BCB9}">
      <dgm:prSet/>
      <dgm:spPr/>
      <dgm:t>
        <a:bodyPr/>
        <a:lstStyle/>
        <a:p>
          <a:endParaRPr lang="it-IT" sz="900"/>
        </a:p>
      </dgm:t>
    </dgm:pt>
    <dgm:pt modelId="{51C8C812-5C23-4C92-A15B-29F618B45692}" type="pres">
      <dgm:prSet presAssocID="{A96A7632-FFCD-4B91-B5BA-1420E73072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6B8A425-BF8F-4DEB-80D3-9BC1CAE0D53F}" type="pres">
      <dgm:prSet presAssocID="{76D801C1-D74E-44A1-B580-8F382FB365FB}" presName="hierRoot1" presStyleCnt="0">
        <dgm:presLayoutVars>
          <dgm:hierBranch val="init"/>
        </dgm:presLayoutVars>
      </dgm:prSet>
      <dgm:spPr/>
    </dgm:pt>
    <dgm:pt modelId="{E9297ADC-00BA-4864-AD82-C282A55DA836}" type="pres">
      <dgm:prSet presAssocID="{76D801C1-D74E-44A1-B580-8F382FB365FB}" presName="rootComposite1" presStyleCnt="0"/>
      <dgm:spPr/>
    </dgm:pt>
    <dgm:pt modelId="{07B2F86D-8AA7-4FA4-91CF-56B4A50ECCBE}" type="pres">
      <dgm:prSet presAssocID="{76D801C1-D74E-44A1-B580-8F382FB365FB}" presName="rootText1" presStyleLbl="node0" presStyleIdx="0" presStyleCnt="5">
        <dgm:presLayoutVars>
          <dgm:chPref val="3"/>
        </dgm:presLayoutVars>
      </dgm:prSet>
      <dgm:spPr/>
    </dgm:pt>
    <dgm:pt modelId="{29CEE982-6B2A-48A5-B4DF-41AACF8754C5}" type="pres">
      <dgm:prSet presAssocID="{76D801C1-D74E-44A1-B580-8F382FB365FB}" presName="rootConnector1" presStyleLbl="node1" presStyleIdx="0" presStyleCnt="0"/>
      <dgm:spPr/>
    </dgm:pt>
    <dgm:pt modelId="{6EC700D9-9BA9-4934-8FE6-5700B5252248}" type="pres">
      <dgm:prSet presAssocID="{76D801C1-D74E-44A1-B580-8F382FB365FB}" presName="hierChild2" presStyleCnt="0"/>
      <dgm:spPr/>
    </dgm:pt>
    <dgm:pt modelId="{254650D1-FAF4-4792-8E47-E04E67AF8D16}" type="pres">
      <dgm:prSet presAssocID="{76D801C1-D74E-44A1-B580-8F382FB365FB}" presName="hierChild3" presStyleCnt="0"/>
      <dgm:spPr/>
    </dgm:pt>
    <dgm:pt modelId="{D8274F64-7E89-4CA5-95D3-16BE9290825E}" type="pres">
      <dgm:prSet presAssocID="{8078D69B-F1B0-4A54-A88A-ED10FCA559FA}" presName="hierRoot1" presStyleCnt="0">
        <dgm:presLayoutVars>
          <dgm:hierBranch val="init"/>
        </dgm:presLayoutVars>
      </dgm:prSet>
      <dgm:spPr/>
    </dgm:pt>
    <dgm:pt modelId="{C2151375-125E-4C23-8B02-3E474D74162B}" type="pres">
      <dgm:prSet presAssocID="{8078D69B-F1B0-4A54-A88A-ED10FCA559FA}" presName="rootComposite1" presStyleCnt="0"/>
      <dgm:spPr/>
    </dgm:pt>
    <dgm:pt modelId="{176E6087-23A6-4D4B-B4D7-C866426AE0F7}" type="pres">
      <dgm:prSet presAssocID="{8078D69B-F1B0-4A54-A88A-ED10FCA559FA}" presName="rootText1" presStyleLbl="node0" presStyleIdx="1" presStyleCnt="5">
        <dgm:presLayoutVars>
          <dgm:chPref val="3"/>
        </dgm:presLayoutVars>
      </dgm:prSet>
      <dgm:spPr/>
    </dgm:pt>
    <dgm:pt modelId="{0E140E77-67AC-43A8-877B-23F576035244}" type="pres">
      <dgm:prSet presAssocID="{8078D69B-F1B0-4A54-A88A-ED10FCA559FA}" presName="rootConnector1" presStyleLbl="node1" presStyleIdx="0" presStyleCnt="0"/>
      <dgm:spPr/>
    </dgm:pt>
    <dgm:pt modelId="{2FA43A88-D1CE-4278-A250-CEE0C7B96E35}" type="pres">
      <dgm:prSet presAssocID="{8078D69B-F1B0-4A54-A88A-ED10FCA559FA}" presName="hierChild2" presStyleCnt="0"/>
      <dgm:spPr/>
    </dgm:pt>
    <dgm:pt modelId="{718C26AA-33A0-45B7-A873-50FC030999AB}" type="pres">
      <dgm:prSet presAssocID="{8078D69B-F1B0-4A54-A88A-ED10FCA559FA}" presName="hierChild3" presStyleCnt="0"/>
      <dgm:spPr/>
    </dgm:pt>
    <dgm:pt modelId="{89D39FFC-D577-4C6F-A8F5-FFBE3BB01D9F}" type="pres">
      <dgm:prSet presAssocID="{CFEB7BC9-E058-4C2B-B787-56148CA725D3}" presName="hierRoot1" presStyleCnt="0">
        <dgm:presLayoutVars>
          <dgm:hierBranch val="init"/>
        </dgm:presLayoutVars>
      </dgm:prSet>
      <dgm:spPr/>
    </dgm:pt>
    <dgm:pt modelId="{E96310F4-1743-4900-B4BE-0E0C89DA52A5}" type="pres">
      <dgm:prSet presAssocID="{CFEB7BC9-E058-4C2B-B787-56148CA725D3}" presName="rootComposite1" presStyleCnt="0"/>
      <dgm:spPr/>
    </dgm:pt>
    <dgm:pt modelId="{79981CAA-5B23-4C5F-BF1E-3EE784AE4C5D}" type="pres">
      <dgm:prSet presAssocID="{CFEB7BC9-E058-4C2B-B787-56148CA725D3}" presName="rootText1" presStyleLbl="node0" presStyleIdx="2" presStyleCnt="5">
        <dgm:presLayoutVars>
          <dgm:chPref val="3"/>
        </dgm:presLayoutVars>
      </dgm:prSet>
      <dgm:spPr/>
    </dgm:pt>
    <dgm:pt modelId="{E65D6AE8-5050-4624-8165-D918591268D8}" type="pres">
      <dgm:prSet presAssocID="{CFEB7BC9-E058-4C2B-B787-56148CA725D3}" presName="rootConnector1" presStyleLbl="node1" presStyleIdx="0" presStyleCnt="0"/>
      <dgm:spPr/>
    </dgm:pt>
    <dgm:pt modelId="{D4C79BB7-C022-4A6A-BBCF-4B2CF891409A}" type="pres">
      <dgm:prSet presAssocID="{CFEB7BC9-E058-4C2B-B787-56148CA725D3}" presName="hierChild2" presStyleCnt="0"/>
      <dgm:spPr/>
    </dgm:pt>
    <dgm:pt modelId="{41A78C66-D512-4ACC-90AC-0A69D0B3CFD7}" type="pres">
      <dgm:prSet presAssocID="{CFEB7BC9-E058-4C2B-B787-56148CA725D3}" presName="hierChild3" presStyleCnt="0"/>
      <dgm:spPr/>
    </dgm:pt>
    <dgm:pt modelId="{E2F34F19-0CE0-4255-8C55-500621A118F5}" type="pres">
      <dgm:prSet presAssocID="{2854F556-89B6-4067-8CD9-1DFC9D2F5C81}" presName="hierRoot1" presStyleCnt="0">
        <dgm:presLayoutVars>
          <dgm:hierBranch val="init"/>
        </dgm:presLayoutVars>
      </dgm:prSet>
      <dgm:spPr/>
    </dgm:pt>
    <dgm:pt modelId="{3480FE55-EE17-4D59-870D-430E44DF5275}" type="pres">
      <dgm:prSet presAssocID="{2854F556-89B6-4067-8CD9-1DFC9D2F5C81}" presName="rootComposite1" presStyleCnt="0"/>
      <dgm:spPr/>
    </dgm:pt>
    <dgm:pt modelId="{C53398EC-D74F-4506-A116-31BD4D4F62F9}" type="pres">
      <dgm:prSet presAssocID="{2854F556-89B6-4067-8CD9-1DFC9D2F5C81}" presName="rootText1" presStyleLbl="node0" presStyleIdx="3" presStyleCnt="5">
        <dgm:presLayoutVars>
          <dgm:chPref val="3"/>
        </dgm:presLayoutVars>
      </dgm:prSet>
      <dgm:spPr/>
    </dgm:pt>
    <dgm:pt modelId="{8281E911-B2A4-4C5B-B265-6CE9A928F600}" type="pres">
      <dgm:prSet presAssocID="{2854F556-89B6-4067-8CD9-1DFC9D2F5C81}" presName="rootConnector1" presStyleLbl="node1" presStyleIdx="0" presStyleCnt="0"/>
      <dgm:spPr/>
    </dgm:pt>
    <dgm:pt modelId="{856C5EA5-AF3F-46F3-AF06-6FC646E10475}" type="pres">
      <dgm:prSet presAssocID="{2854F556-89B6-4067-8CD9-1DFC9D2F5C81}" presName="hierChild2" presStyleCnt="0"/>
      <dgm:spPr/>
    </dgm:pt>
    <dgm:pt modelId="{56F2177A-DEA7-4494-A9B8-434DA1CC0E22}" type="pres">
      <dgm:prSet presAssocID="{2854F556-89B6-4067-8CD9-1DFC9D2F5C81}" presName="hierChild3" presStyleCnt="0"/>
      <dgm:spPr/>
    </dgm:pt>
    <dgm:pt modelId="{7377A27A-A9F5-404F-8590-CB9A510D11C8}" type="pres">
      <dgm:prSet presAssocID="{4ADDFDF6-3761-46B2-A477-9E411D5FA604}" presName="hierRoot1" presStyleCnt="0">
        <dgm:presLayoutVars>
          <dgm:hierBranch val="init"/>
        </dgm:presLayoutVars>
      </dgm:prSet>
      <dgm:spPr/>
    </dgm:pt>
    <dgm:pt modelId="{8F5EFCED-EB4E-42B4-ACC9-685DF02ED43D}" type="pres">
      <dgm:prSet presAssocID="{4ADDFDF6-3761-46B2-A477-9E411D5FA604}" presName="rootComposite1" presStyleCnt="0"/>
      <dgm:spPr/>
    </dgm:pt>
    <dgm:pt modelId="{848910DC-23A5-4A02-8C09-0FC6F152622D}" type="pres">
      <dgm:prSet presAssocID="{4ADDFDF6-3761-46B2-A477-9E411D5FA604}" presName="rootText1" presStyleLbl="node0" presStyleIdx="4" presStyleCnt="5">
        <dgm:presLayoutVars>
          <dgm:chPref val="3"/>
        </dgm:presLayoutVars>
      </dgm:prSet>
      <dgm:spPr/>
    </dgm:pt>
    <dgm:pt modelId="{07C3FFCD-A125-4C55-8EE9-2D2A4AA252F4}" type="pres">
      <dgm:prSet presAssocID="{4ADDFDF6-3761-46B2-A477-9E411D5FA604}" presName="rootConnector1" presStyleLbl="node1" presStyleIdx="0" presStyleCnt="0"/>
      <dgm:spPr/>
    </dgm:pt>
    <dgm:pt modelId="{CDCAE439-21A7-4311-A01F-C4A851B24A0B}" type="pres">
      <dgm:prSet presAssocID="{4ADDFDF6-3761-46B2-A477-9E411D5FA604}" presName="hierChild2" presStyleCnt="0"/>
      <dgm:spPr/>
    </dgm:pt>
    <dgm:pt modelId="{D1D72770-CC7D-4773-A670-7B4705DDC4D1}" type="pres">
      <dgm:prSet presAssocID="{4ADDFDF6-3761-46B2-A477-9E411D5FA604}" presName="hierChild3" presStyleCnt="0"/>
      <dgm:spPr/>
    </dgm:pt>
  </dgm:ptLst>
  <dgm:cxnLst>
    <dgm:cxn modelId="{CB64DA11-9517-4B12-8691-E93A7591BCB9}" srcId="{A96A7632-FFCD-4B91-B5BA-1420E73072C5}" destId="{4ADDFDF6-3761-46B2-A477-9E411D5FA604}" srcOrd="4" destOrd="0" parTransId="{BAE5B021-EB34-4A09-8795-DC1994E2B5EA}" sibTransId="{FF283955-F374-45DE-A488-3E569019BE28}"/>
    <dgm:cxn modelId="{11C6982F-0FD7-440F-9136-6B2D4003654E}" type="presOf" srcId="{76D801C1-D74E-44A1-B580-8F382FB365FB}" destId="{07B2F86D-8AA7-4FA4-91CF-56B4A50ECCBE}" srcOrd="0" destOrd="0" presId="urn:microsoft.com/office/officeart/2005/8/layout/orgChart1"/>
    <dgm:cxn modelId="{4B9BAA35-F622-4BDF-B97D-5B7E68875B05}" type="presOf" srcId="{8078D69B-F1B0-4A54-A88A-ED10FCA559FA}" destId="{0E140E77-67AC-43A8-877B-23F576035244}" srcOrd="1" destOrd="0" presId="urn:microsoft.com/office/officeart/2005/8/layout/orgChart1"/>
    <dgm:cxn modelId="{9DB1943F-D720-4C7C-AED7-FB3104BF85E3}" srcId="{A96A7632-FFCD-4B91-B5BA-1420E73072C5}" destId="{2854F556-89B6-4067-8CD9-1DFC9D2F5C81}" srcOrd="3" destOrd="0" parTransId="{3C9DD904-CD65-47D0-9885-38926AC5BB6F}" sibTransId="{7640FF7E-713B-46D5-BD7C-079A6BD24E60}"/>
    <dgm:cxn modelId="{EF498B52-B032-4B01-B0DD-D4ECCA52BFDE}" type="presOf" srcId="{A96A7632-FFCD-4B91-B5BA-1420E73072C5}" destId="{51C8C812-5C23-4C92-A15B-29F618B45692}" srcOrd="0" destOrd="0" presId="urn:microsoft.com/office/officeart/2005/8/layout/orgChart1"/>
    <dgm:cxn modelId="{86849F5B-B88C-4DC4-B7E2-ADB57ECAC925}" type="presOf" srcId="{4ADDFDF6-3761-46B2-A477-9E411D5FA604}" destId="{07C3FFCD-A125-4C55-8EE9-2D2A4AA252F4}" srcOrd="1" destOrd="0" presId="urn:microsoft.com/office/officeart/2005/8/layout/orgChart1"/>
    <dgm:cxn modelId="{04EE1160-F40D-4F68-9AA3-A5F4283ECA95}" srcId="{A96A7632-FFCD-4B91-B5BA-1420E73072C5}" destId="{8078D69B-F1B0-4A54-A88A-ED10FCA559FA}" srcOrd="1" destOrd="0" parTransId="{7AFB0356-6EA0-4927-BCBE-D39CB49FA16E}" sibTransId="{6014DA8D-E0FF-48F5-BBC6-95EC9B46CEAD}"/>
    <dgm:cxn modelId="{F23D6184-9730-4FA0-8C3B-BC1127DB0D3F}" type="presOf" srcId="{8078D69B-F1B0-4A54-A88A-ED10FCA559FA}" destId="{176E6087-23A6-4D4B-B4D7-C866426AE0F7}" srcOrd="0" destOrd="0" presId="urn:microsoft.com/office/officeart/2005/8/layout/orgChart1"/>
    <dgm:cxn modelId="{6B3A2B88-52B5-4B6C-BEAA-A525C75E4B8F}" type="presOf" srcId="{76D801C1-D74E-44A1-B580-8F382FB365FB}" destId="{29CEE982-6B2A-48A5-B4DF-41AACF8754C5}" srcOrd="1" destOrd="0" presId="urn:microsoft.com/office/officeart/2005/8/layout/orgChart1"/>
    <dgm:cxn modelId="{861EE29E-8624-4CDD-97B6-EB16FC358B01}" type="presOf" srcId="{CFEB7BC9-E058-4C2B-B787-56148CA725D3}" destId="{E65D6AE8-5050-4624-8165-D918591268D8}" srcOrd="1" destOrd="0" presId="urn:microsoft.com/office/officeart/2005/8/layout/orgChart1"/>
    <dgm:cxn modelId="{3B5F1CA3-4828-48EA-9764-0C94828B4084}" type="presOf" srcId="{CFEB7BC9-E058-4C2B-B787-56148CA725D3}" destId="{79981CAA-5B23-4C5F-BF1E-3EE784AE4C5D}" srcOrd="0" destOrd="0" presId="urn:microsoft.com/office/officeart/2005/8/layout/orgChart1"/>
    <dgm:cxn modelId="{5E5599AD-1874-47A6-954B-25F8A988196D}" srcId="{A96A7632-FFCD-4B91-B5BA-1420E73072C5}" destId="{CFEB7BC9-E058-4C2B-B787-56148CA725D3}" srcOrd="2" destOrd="0" parTransId="{32385186-6D70-468E-9CA7-F898E3A71704}" sibTransId="{777A60CF-5EA1-47A3-93AF-44A81E074692}"/>
    <dgm:cxn modelId="{02BFFAB8-FDEB-4BC9-B46E-4F68D02647C2}" type="presOf" srcId="{4ADDFDF6-3761-46B2-A477-9E411D5FA604}" destId="{848910DC-23A5-4A02-8C09-0FC6F152622D}" srcOrd="0" destOrd="0" presId="urn:microsoft.com/office/officeart/2005/8/layout/orgChart1"/>
    <dgm:cxn modelId="{7B6F91BD-D4AC-47C5-A341-93B5BE9CBD18}" type="presOf" srcId="{2854F556-89B6-4067-8CD9-1DFC9D2F5C81}" destId="{8281E911-B2A4-4C5B-B265-6CE9A928F600}" srcOrd="1" destOrd="0" presId="urn:microsoft.com/office/officeart/2005/8/layout/orgChart1"/>
    <dgm:cxn modelId="{54CD7ACC-0558-48B9-BF18-D6F388CD60F9}" srcId="{A96A7632-FFCD-4B91-B5BA-1420E73072C5}" destId="{76D801C1-D74E-44A1-B580-8F382FB365FB}" srcOrd="0" destOrd="0" parTransId="{8D2C7409-A5BB-4B65-B854-DAC487150B95}" sibTransId="{51DB543B-1C5A-4C57-9D4E-F5FF66909393}"/>
    <dgm:cxn modelId="{727B15CF-78BD-4B9D-99D3-D92A11CE00A6}" type="presOf" srcId="{2854F556-89B6-4067-8CD9-1DFC9D2F5C81}" destId="{C53398EC-D74F-4506-A116-31BD4D4F62F9}" srcOrd="0" destOrd="0" presId="urn:microsoft.com/office/officeart/2005/8/layout/orgChart1"/>
    <dgm:cxn modelId="{5DC999A8-2B27-4D6D-895B-9C3304117065}" type="presParOf" srcId="{51C8C812-5C23-4C92-A15B-29F618B45692}" destId="{16B8A425-BF8F-4DEB-80D3-9BC1CAE0D53F}" srcOrd="0" destOrd="0" presId="urn:microsoft.com/office/officeart/2005/8/layout/orgChart1"/>
    <dgm:cxn modelId="{DA89AFD1-2F53-44DF-B4B2-90375CF5C709}" type="presParOf" srcId="{16B8A425-BF8F-4DEB-80D3-9BC1CAE0D53F}" destId="{E9297ADC-00BA-4864-AD82-C282A55DA836}" srcOrd="0" destOrd="0" presId="urn:microsoft.com/office/officeart/2005/8/layout/orgChart1"/>
    <dgm:cxn modelId="{585AFCA2-B413-46A2-9515-8DD5CB8B3F53}" type="presParOf" srcId="{E9297ADC-00BA-4864-AD82-C282A55DA836}" destId="{07B2F86D-8AA7-4FA4-91CF-56B4A50ECCBE}" srcOrd="0" destOrd="0" presId="urn:microsoft.com/office/officeart/2005/8/layout/orgChart1"/>
    <dgm:cxn modelId="{59E04377-3EB0-4C3F-867E-4B61B7497847}" type="presParOf" srcId="{E9297ADC-00BA-4864-AD82-C282A55DA836}" destId="{29CEE982-6B2A-48A5-B4DF-41AACF8754C5}" srcOrd="1" destOrd="0" presId="urn:microsoft.com/office/officeart/2005/8/layout/orgChart1"/>
    <dgm:cxn modelId="{8895571F-DB60-443C-8D08-7701D4D720E6}" type="presParOf" srcId="{16B8A425-BF8F-4DEB-80D3-9BC1CAE0D53F}" destId="{6EC700D9-9BA9-4934-8FE6-5700B5252248}" srcOrd="1" destOrd="0" presId="urn:microsoft.com/office/officeart/2005/8/layout/orgChart1"/>
    <dgm:cxn modelId="{0ADA93BC-4E46-4045-96BA-3E45E1EF22EA}" type="presParOf" srcId="{16B8A425-BF8F-4DEB-80D3-9BC1CAE0D53F}" destId="{254650D1-FAF4-4792-8E47-E04E67AF8D16}" srcOrd="2" destOrd="0" presId="urn:microsoft.com/office/officeart/2005/8/layout/orgChart1"/>
    <dgm:cxn modelId="{7E0D8EC9-C5A0-4590-A34F-7E2606B19F10}" type="presParOf" srcId="{51C8C812-5C23-4C92-A15B-29F618B45692}" destId="{D8274F64-7E89-4CA5-95D3-16BE9290825E}" srcOrd="1" destOrd="0" presId="urn:microsoft.com/office/officeart/2005/8/layout/orgChart1"/>
    <dgm:cxn modelId="{8553B23C-FE9C-4353-8C82-F952B87F0B08}" type="presParOf" srcId="{D8274F64-7E89-4CA5-95D3-16BE9290825E}" destId="{C2151375-125E-4C23-8B02-3E474D74162B}" srcOrd="0" destOrd="0" presId="urn:microsoft.com/office/officeart/2005/8/layout/orgChart1"/>
    <dgm:cxn modelId="{BA617856-D58D-440B-8BE7-5BBB7FD7F50F}" type="presParOf" srcId="{C2151375-125E-4C23-8B02-3E474D74162B}" destId="{176E6087-23A6-4D4B-B4D7-C866426AE0F7}" srcOrd="0" destOrd="0" presId="urn:microsoft.com/office/officeart/2005/8/layout/orgChart1"/>
    <dgm:cxn modelId="{D03DC182-2860-46FF-84C6-AB7EE645D04D}" type="presParOf" srcId="{C2151375-125E-4C23-8B02-3E474D74162B}" destId="{0E140E77-67AC-43A8-877B-23F576035244}" srcOrd="1" destOrd="0" presId="urn:microsoft.com/office/officeart/2005/8/layout/orgChart1"/>
    <dgm:cxn modelId="{D1F06396-AF47-4840-844D-5DB88B1C7049}" type="presParOf" srcId="{D8274F64-7E89-4CA5-95D3-16BE9290825E}" destId="{2FA43A88-D1CE-4278-A250-CEE0C7B96E35}" srcOrd="1" destOrd="0" presId="urn:microsoft.com/office/officeart/2005/8/layout/orgChart1"/>
    <dgm:cxn modelId="{547C02E0-B246-4F67-B247-6672F3ED0606}" type="presParOf" srcId="{D8274F64-7E89-4CA5-95D3-16BE9290825E}" destId="{718C26AA-33A0-45B7-A873-50FC030999AB}" srcOrd="2" destOrd="0" presId="urn:microsoft.com/office/officeart/2005/8/layout/orgChart1"/>
    <dgm:cxn modelId="{2F2EDC90-8659-4381-A5DB-2C16C11EE748}" type="presParOf" srcId="{51C8C812-5C23-4C92-A15B-29F618B45692}" destId="{89D39FFC-D577-4C6F-A8F5-FFBE3BB01D9F}" srcOrd="2" destOrd="0" presId="urn:microsoft.com/office/officeart/2005/8/layout/orgChart1"/>
    <dgm:cxn modelId="{F3913B8A-1B8E-43D2-A861-4A75B42154E6}" type="presParOf" srcId="{89D39FFC-D577-4C6F-A8F5-FFBE3BB01D9F}" destId="{E96310F4-1743-4900-B4BE-0E0C89DA52A5}" srcOrd="0" destOrd="0" presId="urn:microsoft.com/office/officeart/2005/8/layout/orgChart1"/>
    <dgm:cxn modelId="{3B2EF241-B042-4B13-825E-012C02073176}" type="presParOf" srcId="{E96310F4-1743-4900-B4BE-0E0C89DA52A5}" destId="{79981CAA-5B23-4C5F-BF1E-3EE784AE4C5D}" srcOrd="0" destOrd="0" presId="urn:microsoft.com/office/officeart/2005/8/layout/orgChart1"/>
    <dgm:cxn modelId="{80C7A6CA-2594-479E-834D-3FE7A1103D96}" type="presParOf" srcId="{E96310F4-1743-4900-B4BE-0E0C89DA52A5}" destId="{E65D6AE8-5050-4624-8165-D918591268D8}" srcOrd="1" destOrd="0" presId="urn:microsoft.com/office/officeart/2005/8/layout/orgChart1"/>
    <dgm:cxn modelId="{6A7A5AEE-B70C-44E9-BEF2-FC45FF35740B}" type="presParOf" srcId="{89D39FFC-D577-4C6F-A8F5-FFBE3BB01D9F}" destId="{D4C79BB7-C022-4A6A-BBCF-4B2CF891409A}" srcOrd="1" destOrd="0" presId="urn:microsoft.com/office/officeart/2005/8/layout/orgChart1"/>
    <dgm:cxn modelId="{2309135A-CF3D-4652-88B4-2F8AFF031BD9}" type="presParOf" srcId="{89D39FFC-D577-4C6F-A8F5-FFBE3BB01D9F}" destId="{41A78C66-D512-4ACC-90AC-0A69D0B3CFD7}" srcOrd="2" destOrd="0" presId="urn:microsoft.com/office/officeart/2005/8/layout/orgChart1"/>
    <dgm:cxn modelId="{8A6CB475-85F2-4E7A-A333-9545F5279B93}" type="presParOf" srcId="{51C8C812-5C23-4C92-A15B-29F618B45692}" destId="{E2F34F19-0CE0-4255-8C55-500621A118F5}" srcOrd="3" destOrd="0" presId="urn:microsoft.com/office/officeart/2005/8/layout/orgChart1"/>
    <dgm:cxn modelId="{F0950C56-1186-4748-8D63-994426C6B4AF}" type="presParOf" srcId="{E2F34F19-0CE0-4255-8C55-500621A118F5}" destId="{3480FE55-EE17-4D59-870D-430E44DF5275}" srcOrd="0" destOrd="0" presId="urn:microsoft.com/office/officeart/2005/8/layout/orgChart1"/>
    <dgm:cxn modelId="{67E0E2CB-BFAC-4B36-94FE-112E5FDB0488}" type="presParOf" srcId="{3480FE55-EE17-4D59-870D-430E44DF5275}" destId="{C53398EC-D74F-4506-A116-31BD4D4F62F9}" srcOrd="0" destOrd="0" presId="urn:microsoft.com/office/officeart/2005/8/layout/orgChart1"/>
    <dgm:cxn modelId="{65803124-6577-4114-9418-587258F17C5F}" type="presParOf" srcId="{3480FE55-EE17-4D59-870D-430E44DF5275}" destId="{8281E911-B2A4-4C5B-B265-6CE9A928F600}" srcOrd="1" destOrd="0" presId="urn:microsoft.com/office/officeart/2005/8/layout/orgChart1"/>
    <dgm:cxn modelId="{7A44FC2A-A16E-41C8-AB8D-EB9622A29709}" type="presParOf" srcId="{E2F34F19-0CE0-4255-8C55-500621A118F5}" destId="{856C5EA5-AF3F-46F3-AF06-6FC646E10475}" srcOrd="1" destOrd="0" presId="urn:microsoft.com/office/officeart/2005/8/layout/orgChart1"/>
    <dgm:cxn modelId="{A8BD90A6-9603-4CDF-BBFA-411E7D7CE631}" type="presParOf" srcId="{E2F34F19-0CE0-4255-8C55-500621A118F5}" destId="{56F2177A-DEA7-4494-A9B8-434DA1CC0E22}" srcOrd="2" destOrd="0" presId="urn:microsoft.com/office/officeart/2005/8/layout/orgChart1"/>
    <dgm:cxn modelId="{1DE37E0D-0DA5-4B7D-A3AE-381B426A6482}" type="presParOf" srcId="{51C8C812-5C23-4C92-A15B-29F618B45692}" destId="{7377A27A-A9F5-404F-8590-CB9A510D11C8}" srcOrd="4" destOrd="0" presId="urn:microsoft.com/office/officeart/2005/8/layout/orgChart1"/>
    <dgm:cxn modelId="{610E7B9F-4098-4E4A-BC59-CA6306F36F4A}" type="presParOf" srcId="{7377A27A-A9F5-404F-8590-CB9A510D11C8}" destId="{8F5EFCED-EB4E-42B4-ACC9-685DF02ED43D}" srcOrd="0" destOrd="0" presId="urn:microsoft.com/office/officeart/2005/8/layout/orgChart1"/>
    <dgm:cxn modelId="{9C58E8D6-2134-4F31-BF5D-A104C71BCFC0}" type="presParOf" srcId="{8F5EFCED-EB4E-42B4-ACC9-685DF02ED43D}" destId="{848910DC-23A5-4A02-8C09-0FC6F152622D}" srcOrd="0" destOrd="0" presId="urn:microsoft.com/office/officeart/2005/8/layout/orgChart1"/>
    <dgm:cxn modelId="{33608411-BB63-4170-9005-11499977BF5B}" type="presParOf" srcId="{8F5EFCED-EB4E-42B4-ACC9-685DF02ED43D}" destId="{07C3FFCD-A125-4C55-8EE9-2D2A4AA252F4}" srcOrd="1" destOrd="0" presId="urn:microsoft.com/office/officeart/2005/8/layout/orgChart1"/>
    <dgm:cxn modelId="{F6F50906-0BF2-4FC1-AA11-4F1A7C89C503}" type="presParOf" srcId="{7377A27A-A9F5-404F-8590-CB9A510D11C8}" destId="{CDCAE439-21A7-4311-A01F-C4A851B24A0B}" srcOrd="1" destOrd="0" presId="urn:microsoft.com/office/officeart/2005/8/layout/orgChart1"/>
    <dgm:cxn modelId="{DFB0EE15-349D-46BC-804D-08308D862831}" type="presParOf" srcId="{7377A27A-A9F5-404F-8590-CB9A510D11C8}" destId="{D1D72770-CC7D-4773-A670-7B4705DDC4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6A7632-FFCD-4B91-B5BA-1420E73072C5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76D801C1-D74E-44A1-B580-8F382FB365FB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 err="1">
              <a:solidFill>
                <a:schemeClr val="tx1"/>
              </a:solidFill>
            </a:rPr>
            <a:t>Humanitarian</a:t>
          </a:r>
          <a:r>
            <a:rPr lang="it-IT" sz="900" dirty="0">
              <a:solidFill>
                <a:schemeClr val="tx1"/>
              </a:solidFill>
            </a:rPr>
            <a:t> </a:t>
          </a:r>
          <a:r>
            <a:rPr lang="it-IT" sz="900" dirty="0" err="1">
              <a:solidFill>
                <a:schemeClr val="tx1"/>
              </a:solidFill>
            </a:rPr>
            <a:t>Projects</a:t>
          </a:r>
          <a:endParaRPr lang="it-IT" sz="900" dirty="0">
            <a:solidFill>
              <a:schemeClr val="tx1"/>
            </a:solidFill>
          </a:endParaRPr>
        </a:p>
      </dgm:t>
    </dgm:pt>
    <dgm:pt modelId="{8D2C7409-A5BB-4B65-B854-DAC487150B95}" type="parTrans" cxnId="{54CD7ACC-0558-48B9-BF18-D6F388CD60F9}">
      <dgm:prSet/>
      <dgm:spPr/>
      <dgm:t>
        <a:bodyPr/>
        <a:lstStyle/>
        <a:p>
          <a:endParaRPr lang="it-IT" sz="900"/>
        </a:p>
      </dgm:t>
    </dgm:pt>
    <dgm:pt modelId="{51DB543B-1C5A-4C57-9D4E-F5FF66909393}" type="sibTrans" cxnId="{54CD7ACC-0558-48B9-BF18-D6F388CD60F9}">
      <dgm:prSet/>
      <dgm:spPr/>
      <dgm:t>
        <a:bodyPr/>
        <a:lstStyle/>
        <a:p>
          <a:endParaRPr lang="it-IT" sz="900"/>
        </a:p>
      </dgm:t>
    </dgm:pt>
    <dgm:pt modelId="{8078D69B-F1B0-4A54-A88A-ED10FCA559FA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</a:rPr>
            <a:t>Marine</a:t>
          </a:r>
        </a:p>
      </dgm:t>
    </dgm:pt>
    <dgm:pt modelId="{7AFB0356-6EA0-4927-BCBE-D39CB49FA16E}" type="parTrans" cxnId="{04EE1160-F40D-4F68-9AA3-A5F4283ECA95}">
      <dgm:prSet/>
      <dgm:spPr/>
      <dgm:t>
        <a:bodyPr/>
        <a:lstStyle/>
        <a:p>
          <a:endParaRPr lang="it-IT" sz="900"/>
        </a:p>
      </dgm:t>
    </dgm:pt>
    <dgm:pt modelId="{6014DA8D-E0FF-48F5-BBC6-95EC9B46CEAD}" type="sibTrans" cxnId="{04EE1160-F40D-4F68-9AA3-A5F4283ECA95}">
      <dgm:prSet/>
      <dgm:spPr/>
      <dgm:t>
        <a:bodyPr/>
        <a:lstStyle/>
        <a:p>
          <a:endParaRPr lang="it-IT" sz="900"/>
        </a:p>
      </dgm:t>
    </dgm:pt>
    <dgm:pt modelId="{CFEB7BC9-E058-4C2B-B787-56148CA725D3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</a:rPr>
            <a:t>Private</a:t>
          </a:r>
        </a:p>
        <a:p>
          <a:r>
            <a:rPr lang="it-IT" sz="900" dirty="0">
              <a:solidFill>
                <a:schemeClr val="tx1"/>
              </a:solidFill>
            </a:rPr>
            <a:t>Label</a:t>
          </a:r>
        </a:p>
      </dgm:t>
    </dgm:pt>
    <dgm:pt modelId="{32385186-6D70-468E-9CA7-F898E3A71704}" type="parTrans" cxnId="{5E5599AD-1874-47A6-954B-25F8A988196D}">
      <dgm:prSet/>
      <dgm:spPr/>
      <dgm:t>
        <a:bodyPr/>
        <a:lstStyle/>
        <a:p>
          <a:endParaRPr lang="it-IT" sz="900"/>
        </a:p>
      </dgm:t>
    </dgm:pt>
    <dgm:pt modelId="{777A60CF-5EA1-47A3-93AF-44A81E074692}" type="sibTrans" cxnId="{5E5599AD-1874-47A6-954B-25F8A988196D}">
      <dgm:prSet/>
      <dgm:spPr/>
      <dgm:t>
        <a:bodyPr/>
        <a:lstStyle/>
        <a:p>
          <a:endParaRPr lang="it-IT" sz="900"/>
        </a:p>
      </dgm:t>
    </dgm:pt>
    <dgm:pt modelId="{1FA69B2E-B91D-4786-A3FA-239CFF520152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</a:rPr>
            <a:t>Service</a:t>
          </a:r>
        </a:p>
      </dgm:t>
    </dgm:pt>
    <dgm:pt modelId="{2D42C4C4-24DB-4F8E-98BF-898F3DDACAC5}" type="parTrans" cxnId="{6E122D61-4787-4673-A9C8-84D2A4173F30}">
      <dgm:prSet/>
      <dgm:spPr/>
      <dgm:t>
        <a:bodyPr/>
        <a:lstStyle/>
        <a:p>
          <a:endParaRPr lang="it-IT" sz="900"/>
        </a:p>
      </dgm:t>
    </dgm:pt>
    <dgm:pt modelId="{2E49E8BD-349C-4C3C-9812-151D886633DE}" type="sibTrans" cxnId="{6E122D61-4787-4673-A9C8-84D2A4173F30}">
      <dgm:prSet/>
      <dgm:spPr/>
      <dgm:t>
        <a:bodyPr/>
        <a:lstStyle/>
        <a:p>
          <a:endParaRPr lang="it-IT" sz="900"/>
        </a:p>
      </dgm:t>
    </dgm:pt>
    <dgm:pt modelId="{51C8C812-5C23-4C92-A15B-29F618B45692}" type="pres">
      <dgm:prSet presAssocID="{A96A7632-FFCD-4B91-B5BA-1420E73072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6B8A425-BF8F-4DEB-80D3-9BC1CAE0D53F}" type="pres">
      <dgm:prSet presAssocID="{76D801C1-D74E-44A1-B580-8F382FB365FB}" presName="hierRoot1" presStyleCnt="0">
        <dgm:presLayoutVars>
          <dgm:hierBranch val="init"/>
        </dgm:presLayoutVars>
      </dgm:prSet>
      <dgm:spPr/>
    </dgm:pt>
    <dgm:pt modelId="{E9297ADC-00BA-4864-AD82-C282A55DA836}" type="pres">
      <dgm:prSet presAssocID="{76D801C1-D74E-44A1-B580-8F382FB365FB}" presName="rootComposite1" presStyleCnt="0"/>
      <dgm:spPr/>
    </dgm:pt>
    <dgm:pt modelId="{07B2F86D-8AA7-4FA4-91CF-56B4A50ECCBE}" type="pres">
      <dgm:prSet presAssocID="{76D801C1-D74E-44A1-B580-8F382FB365FB}" presName="rootText1" presStyleLbl="node0" presStyleIdx="0" presStyleCnt="4">
        <dgm:presLayoutVars>
          <dgm:chPref val="3"/>
        </dgm:presLayoutVars>
      </dgm:prSet>
      <dgm:spPr/>
    </dgm:pt>
    <dgm:pt modelId="{29CEE982-6B2A-48A5-B4DF-41AACF8754C5}" type="pres">
      <dgm:prSet presAssocID="{76D801C1-D74E-44A1-B580-8F382FB365FB}" presName="rootConnector1" presStyleLbl="node1" presStyleIdx="0" presStyleCnt="0"/>
      <dgm:spPr/>
    </dgm:pt>
    <dgm:pt modelId="{6EC700D9-9BA9-4934-8FE6-5700B5252248}" type="pres">
      <dgm:prSet presAssocID="{76D801C1-D74E-44A1-B580-8F382FB365FB}" presName="hierChild2" presStyleCnt="0"/>
      <dgm:spPr/>
    </dgm:pt>
    <dgm:pt modelId="{254650D1-FAF4-4792-8E47-E04E67AF8D16}" type="pres">
      <dgm:prSet presAssocID="{76D801C1-D74E-44A1-B580-8F382FB365FB}" presName="hierChild3" presStyleCnt="0"/>
      <dgm:spPr/>
    </dgm:pt>
    <dgm:pt modelId="{D8274F64-7E89-4CA5-95D3-16BE9290825E}" type="pres">
      <dgm:prSet presAssocID="{8078D69B-F1B0-4A54-A88A-ED10FCA559FA}" presName="hierRoot1" presStyleCnt="0">
        <dgm:presLayoutVars>
          <dgm:hierBranch val="init"/>
        </dgm:presLayoutVars>
      </dgm:prSet>
      <dgm:spPr/>
    </dgm:pt>
    <dgm:pt modelId="{C2151375-125E-4C23-8B02-3E474D74162B}" type="pres">
      <dgm:prSet presAssocID="{8078D69B-F1B0-4A54-A88A-ED10FCA559FA}" presName="rootComposite1" presStyleCnt="0"/>
      <dgm:spPr/>
    </dgm:pt>
    <dgm:pt modelId="{176E6087-23A6-4D4B-B4D7-C866426AE0F7}" type="pres">
      <dgm:prSet presAssocID="{8078D69B-F1B0-4A54-A88A-ED10FCA559FA}" presName="rootText1" presStyleLbl="node0" presStyleIdx="1" presStyleCnt="4">
        <dgm:presLayoutVars>
          <dgm:chPref val="3"/>
        </dgm:presLayoutVars>
      </dgm:prSet>
      <dgm:spPr/>
    </dgm:pt>
    <dgm:pt modelId="{0E140E77-67AC-43A8-877B-23F576035244}" type="pres">
      <dgm:prSet presAssocID="{8078D69B-F1B0-4A54-A88A-ED10FCA559FA}" presName="rootConnector1" presStyleLbl="node1" presStyleIdx="0" presStyleCnt="0"/>
      <dgm:spPr/>
    </dgm:pt>
    <dgm:pt modelId="{2FA43A88-D1CE-4278-A250-CEE0C7B96E35}" type="pres">
      <dgm:prSet presAssocID="{8078D69B-F1B0-4A54-A88A-ED10FCA559FA}" presName="hierChild2" presStyleCnt="0"/>
      <dgm:spPr/>
    </dgm:pt>
    <dgm:pt modelId="{718C26AA-33A0-45B7-A873-50FC030999AB}" type="pres">
      <dgm:prSet presAssocID="{8078D69B-F1B0-4A54-A88A-ED10FCA559FA}" presName="hierChild3" presStyleCnt="0"/>
      <dgm:spPr/>
    </dgm:pt>
    <dgm:pt modelId="{89D39FFC-D577-4C6F-A8F5-FFBE3BB01D9F}" type="pres">
      <dgm:prSet presAssocID="{CFEB7BC9-E058-4C2B-B787-56148CA725D3}" presName="hierRoot1" presStyleCnt="0">
        <dgm:presLayoutVars>
          <dgm:hierBranch val="init"/>
        </dgm:presLayoutVars>
      </dgm:prSet>
      <dgm:spPr/>
    </dgm:pt>
    <dgm:pt modelId="{E96310F4-1743-4900-B4BE-0E0C89DA52A5}" type="pres">
      <dgm:prSet presAssocID="{CFEB7BC9-E058-4C2B-B787-56148CA725D3}" presName="rootComposite1" presStyleCnt="0"/>
      <dgm:spPr/>
    </dgm:pt>
    <dgm:pt modelId="{79981CAA-5B23-4C5F-BF1E-3EE784AE4C5D}" type="pres">
      <dgm:prSet presAssocID="{CFEB7BC9-E058-4C2B-B787-56148CA725D3}" presName="rootText1" presStyleLbl="node0" presStyleIdx="2" presStyleCnt="4">
        <dgm:presLayoutVars>
          <dgm:chPref val="3"/>
        </dgm:presLayoutVars>
      </dgm:prSet>
      <dgm:spPr/>
    </dgm:pt>
    <dgm:pt modelId="{E65D6AE8-5050-4624-8165-D918591268D8}" type="pres">
      <dgm:prSet presAssocID="{CFEB7BC9-E058-4C2B-B787-56148CA725D3}" presName="rootConnector1" presStyleLbl="node1" presStyleIdx="0" presStyleCnt="0"/>
      <dgm:spPr/>
    </dgm:pt>
    <dgm:pt modelId="{D4C79BB7-C022-4A6A-BBCF-4B2CF891409A}" type="pres">
      <dgm:prSet presAssocID="{CFEB7BC9-E058-4C2B-B787-56148CA725D3}" presName="hierChild2" presStyleCnt="0"/>
      <dgm:spPr/>
    </dgm:pt>
    <dgm:pt modelId="{41A78C66-D512-4ACC-90AC-0A69D0B3CFD7}" type="pres">
      <dgm:prSet presAssocID="{CFEB7BC9-E058-4C2B-B787-56148CA725D3}" presName="hierChild3" presStyleCnt="0"/>
      <dgm:spPr/>
    </dgm:pt>
    <dgm:pt modelId="{5B0A9261-5934-427A-858D-B77E36463996}" type="pres">
      <dgm:prSet presAssocID="{1FA69B2E-B91D-4786-A3FA-239CFF520152}" presName="hierRoot1" presStyleCnt="0">
        <dgm:presLayoutVars>
          <dgm:hierBranch val="init"/>
        </dgm:presLayoutVars>
      </dgm:prSet>
      <dgm:spPr/>
    </dgm:pt>
    <dgm:pt modelId="{BFCA8920-57DB-4F8E-AC39-03605C8DDDB7}" type="pres">
      <dgm:prSet presAssocID="{1FA69B2E-B91D-4786-A3FA-239CFF520152}" presName="rootComposite1" presStyleCnt="0"/>
      <dgm:spPr/>
    </dgm:pt>
    <dgm:pt modelId="{C78803B6-FFE8-49BD-A86D-2322FDDB709C}" type="pres">
      <dgm:prSet presAssocID="{1FA69B2E-B91D-4786-A3FA-239CFF520152}" presName="rootText1" presStyleLbl="node0" presStyleIdx="3" presStyleCnt="4">
        <dgm:presLayoutVars>
          <dgm:chPref val="3"/>
        </dgm:presLayoutVars>
      </dgm:prSet>
      <dgm:spPr/>
    </dgm:pt>
    <dgm:pt modelId="{BC9F9445-6ADD-4319-BB29-47C30A7E2E8A}" type="pres">
      <dgm:prSet presAssocID="{1FA69B2E-B91D-4786-A3FA-239CFF520152}" presName="rootConnector1" presStyleLbl="node1" presStyleIdx="0" presStyleCnt="0"/>
      <dgm:spPr/>
    </dgm:pt>
    <dgm:pt modelId="{639EE904-2E87-41B3-A35C-CAFD42B99A10}" type="pres">
      <dgm:prSet presAssocID="{1FA69B2E-B91D-4786-A3FA-239CFF520152}" presName="hierChild2" presStyleCnt="0"/>
      <dgm:spPr/>
    </dgm:pt>
    <dgm:pt modelId="{9D1F00F3-7C44-4172-BFEE-85895CA5BE65}" type="pres">
      <dgm:prSet presAssocID="{1FA69B2E-B91D-4786-A3FA-239CFF520152}" presName="hierChild3" presStyleCnt="0"/>
      <dgm:spPr/>
    </dgm:pt>
  </dgm:ptLst>
  <dgm:cxnLst>
    <dgm:cxn modelId="{11C6982F-0FD7-440F-9136-6B2D4003654E}" type="presOf" srcId="{76D801C1-D74E-44A1-B580-8F382FB365FB}" destId="{07B2F86D-8AA7-4FA4-91CF-56B4A50ECCBE}" srcOrd="0" destOrd="0" presId="urn:microsoft.com/office/officeart/2005/8/layout/orgChart1"/>
    <dgm:cxn modelId="{4B9BAA35-F622-4BDF-B97D-5B7E68875B05}" type="presOf" srcId="{8078D69B-F1B0-4A54-A88A-ED10FCA559FA}" destId="{0E140E77-67AC-43A8-877B-23F576035244}" srcOrd="1" destOrd="0" presId="urn:microsoft.com/office/officeart/2005/8/layout/orgChart1"/>
    <dgm:cxn modelId="{2175C844-6545-459B-91C6-5C1638CC2BEB}" type="presOf" srcId="{1FA69B2E-B91D-4786-A3FA-239CFF520152}" destId="{C78803B6-FFE8-49BD-A86D-2322FDDB709C}" srcOrd="0" destOrd="0" presId="urn:microsoft.com/office/officeart/2005/8/layout/orgChart1"/>
    <dgm:cxn modelId="{EF498B52-B032-4B01-B0DD-D4ECCA52BFDE}" type="presOf" srcId="{A96A7632-FFCD-4B91-B5BA-1420E73072C5}" destId="{51C8C812-5C23-4C92-A15B-29F618B45692}" srcOrd="0" destOrd="0" presId="urn:microsoft.com/office/officeart/2005/8/layout/orgChart1"/>
    <dgm:cxn modelId="{04EE1160-F40D-4F68-9AA3-A5F4283ECA95}" srcId="{A96A7632-FFCD-4B91-B5BA-1420E73072C5}" destId="{8078D69B-F1B0-4A54-A88A-ED10FCA559FA}" srcOrd="1" destOrd="0" parTransId="{7AFB0356-6EA0-4927-BCBE-D39CB49FA16E}" sibTransId="{6014DA8D-E0FF-48F5-BBC6-95EC9B46CEAD}"/>
    <dgm:cxn modelId="{6E122D61-4787-4673-A9C8-84D2A4173F30}" srcId="{A96A7632-FFCD-4B91-B5BA-1420E73072C5}" destId="{1FA69B2E-B91D-4786-A3FA-239CFF520152}" srcOrd="3" destOrd="0" parTransId="{2D42C4C4-24DB-4F8E-98BF-898F3DDACAC5}" sibTransId="{2E49E8BD-349C-4C3C-9812-151D886633DE}"/>
    <dgm:cxn modelId="{F23D6184-9730-4FA0-8C3B-BC1127DB0D3F}" type="presOf" srcId="{8078D69B-F1B0-4A54-A88A-ED10FCA559FA}" destId="{176E6087-23A6-4D4B-B4D7-C866426AE0F7}" srcOrd="0" destOrd="0" presId="urn:microsoft.com/office/officeart/2005/8/layout/orgChart1"/>
    <dgm:cxn modelId="{6B3A2B88-52B5-4B6C-BEAA-A525C75E4B8F}" type="presOf" srcId="{76D801C1-D74E-44A1-B580-8F382FB365FB}" destId="{29CEE982-6B2A-48A5-B4DF-41AACF8754C5}" srcOrd="1" destOrd="0" presId="urn:microsoft.com/office/officeart/2005/8/layout/orgChart1"/>
    <dgm:cxn modelId="{861EE29E-8624-4CDD-97B6-EB16FC358B01}" type="presOf" srcId="{CFEB7BC9-E058-4C2B-B787-56148CA725D3}" destId="{E65D6AE8-5050-4624-8165-D918591268D8}" srcOrd="1" destOrd="0" presId="urn:microsoft.com/office/officeart/2005/8/layout/orgChart1"/>
    <dgm:cxn modelId="{3B5F1CA3-4828-48EA-9764-0C94828B4084}" type="presOf" srcId="{CFEB7BC9-E058-4C2B-B787-56148CA725D3}" destId="{79981CAA-5B23-4C5F-BF1E-3EE784AE4C5D}" srcOrd="0" destOrd="0" presId="urn:microsoft.com/office/officeart/2005/8/layout/orgChart1"/>
    <dgm:cxn modelId="{5E5599AD-1874-47A6-954B-25F8A988196D}" srcId="{A96A7632-FFCD-4B91-B5BA-1420E73072C5}" destId="{CFEB7BC9-E058-4C2B-B787-56148CA725D3}" srcOrd="2" destOrd="0" parTransId="{32385186-6D70-468E-9CA7-F898E3A71704}" sibTransId="{777A60CF-5EA1-47A3-93AF-44A81E074692}"/>
    <dgm:cxn modelId="{54CD7ACC-0558-48B9-BF18-D6F388CD60F9}" srcId="{A96A7632-FFCD-4B91-B5BA-1420E73072C5}" destId="{76D801C1-D74E-44A1-B580-8F382FB365FB}" srcOrd="0" destOrd="0" parTransId="{8D2C7409-A5BB-4B65-B854-DAC487150B95}" sibTransId="{51DB543B-1C5A-4C57-9D4E-F5FF66909393}"/>
    <dgm:cxn modelId="{C41B86D1-BFF7-4194-9592-B7DE309814CB}" type="presOf" srcId="{1FA69B2E-B91D-4786-A3FA-239CFF520152}" destId="{BC9F9445-6ADD-4319-BB29-47C30A7E2E8A}" srcOrd="1" destOrd="0" presId="urn:microsoft.com/office/officeart/2005/8/layout/orgChart1"/>
    <dgm:cxn modelId="{5DC999A8-2B27-4D6D-895B-9C3304117065}" type="presParOf" srcId="{51C8C812-5C23-4C92-A15B-29F618B45692}" destId="{16B8A425-BF8F-4DEB-80D3-9BC1CAE0D53F}" srcOrd="0" destOrd="0" presId="urn:microsoft.com/office/officeart/2005/8/layout/orgChart1"/>
    <dgm:cxn modelId="{DA89AFD1-2F53-44DF-B4B2-90375CF5C709}" type="presParOf" srcId="{16B8A425-BF8F-4DEB-80D3-9BC1CAE0D53F}" destId="{E9297ADC-00BA-4864-AD82-C282A55DA836}" srcOrd="0" destOrd="0" presId="urn:microsoft.com/office/officeart/2005/8/layout/orgChart1"/>
    <dgm:cxn modelId="{585AFCA2-B413-46A2-9515-8DD5CB8B3F53}" type="presParOf" srcId="{E9297ADC-00BA-4864-AD82-C282A55DA836}" destId="{07B2F86D-8AA7-4FA4-91CF-56B4A50ECCBE}" srcOrd="0" destOrd="0" presId="urn:microsoft.com/office/officeart/2005/8/layout/orgChart1"/>
    <dgm:cxn modelId="{59E04377-3EB0-4C3F-867E-4B61B7497847}" type="presParOf" srcId="{E9297ADC-00BA-4864-AD82-C282A55DA836}" destId="{29CEE982-6B2A-48A5-B4DF-41AACF8754C5}" srcOrd="1" destOrd="0" presId="urn:microsoft.com/office/officeart/2005/8/layout/orgChart1"/>
    <dgm:cxn modelId="{8895571F-DB60-443C-8D08-7701D4D720E6}" type="presParOf" srcId="{16B8A425-BF8F-4DEB-80D3-9BC1CAE0D53F}" destId="{6EC700D9-9BA9-4934-8FE6-5700B5252248}" srcOrd="1" destOrd="0" presId="urn:microsoft.com/office/officeart/2005/8/layout/orgChart1"/>
    <dgm:cxn modelId="{0ADA93BC-4E46-4045-96BA-3E45E1EF22EA}" type="presParOf" srcId="{16B8A425-BF8F-4DEB-80D3-9BC1CAE0D53F}" destId="{254650D1-FAF4-4792-8E47-E04E67AF8D16}" srcOrd="2" destOrd="0" presId="urn:microsoft.com/office/officeart/2005/8/layout/orgChart1"/>
    <dgm:cxn modelId="{7E0D8EC9-C5A0-4590-A34F-7E2606B19F10}" type="presParOf" srcId="{51C8C812-5C23-4C92-A15B-29F618B45692}" destId="{D8274F64-7E89-4CA5-95D3-16BE9290825E}" srcOrd="1" destOrd="0" presId="urn:microsoft.com/office/officeart/2005/8/layout/orgChart1"/>
    <dgm:cxn modelId="{8553B23C-FE9C-4353-8C82-F952B87F0B08}" type="presParOf" srcId="{D8274F64-7E89-4CA5-95D3-16BE9290825E}" destId="{C2151375-125E-4C23-8B02-3E474D74162B}" srcOrd="0" destOrd="0" presId="urn:microsoft.com/office/officeart/2005/8/layout/orgChart1"/>
    <dgm:cxn modelId="{BA617856-D58D-440B-8BE7-5BBB7FD7F50F}" type="presParOf" srcId="{C2151375-125E-4C23-8B02-3E474D74162B}" destId="{176E6087-23A6-4D4B-B4D7-C866426AE0F7}" srcOrd="0" destOrd="0" presId="urn:microsoft.com/office/officeart/2005/8/layout/orgChart1"/>
    <dgm:cxn modelId="{D03DC182-2860-46FF-84C6-AB7EE645D04D}" type="presParOf" srcId="{C2151375-125E-4C23-8B02-3E474D74162B}" destId="{0E140E77-67AC-43A8-877B-23F576035244}" srcOrd="1" destOrd="0" presId="urn:microsoft.com/office/officeart/2005/8/layout/orgChart1"/>
    <dgm:cxn modelId="{D1F06396-AF47-4840-844D-5DB88B1C7049}" type="presParOf" srcId="{D8274F64-7E89-4CA5-95D3-16BE9290825E}" destId="{2FA43A88-D1CE-4278-A250-CEE0C7B96E35}" srcOrd="1" destOrd="0" presId="urn:microsoft.com/office/officeart/2005/8/layout/orgChart1"/>
    <dgm:cxn modelId="{547C02E0-B246-4F67-B247-6672F3ED0606}" type="presParOf" srcId="{D8274F64-7E89-4CA5-95D3-16BE9290825E}" destId="{718C26AA-33A0-45B7-A873-50FC030999AB}" srcOrd="2" destOrd="0" presId="urn:microsoft.com/office/officeart/2005/8/layout/orgChart1"/>
    <dgm:cxn modelId="{2F2EDC90-8659-4381-A5DB-2C16C11EE748}" type="presParOf" srcId="{51C8C812-5C23-4C92-A15B-29F618B45692}" destId="{89D39FFC-D577-4C6F-A8F5-FFBE3BB01D9F}" srcOrd="2" destOrd="0" presId="urn:microsoft.com/office/officeart/2005/8/layout/orgChart1"/>
    <dgm:cxn modelId="{F3913B8A-1B8E-43D2-A861-4A75B42154E6}" type="presParOf" srcId="{89D39FFC-D577-4C6F-A8F5-FFBE3BB01D9F}" destId="{E96310F4-1743-4900-B4BE-0E0C89DA52A5}" srcOrd="0" destOrd="0" presId="urn:microsoft.com/office/officeart/2005/8/layout/orgChart1"/>
    <dgm:cxn modelId="{3B2EF241-B042-4B13-825E-012C02073176}" type="presParOf" srcId="{E96310F4-1743-4900-B4BE-0E0C89DA52A5}" destId="{79981CAA-5B23-4C5F-BF1E-3EE784AE4C5D}" srcOrd="0" destOrd="0" presId="urn:microsoft.com/office/officeart/2005/8/layout/orgChart1"/>
    <dgm:cxn modelId="{80C7A6CA-2594-479E-834D-3FE7A1103D96}" type="presParOf" srcId="{E96310F4-1743-4900-B4BE-0E0C89DA52A5}" destId="{E65D6AE8-5050-4624-8165-D918591268D8}" srcOrd="1" destOrd="0" presId="urn:microsoft.com/office/officeart/2005/8/layout/orgChart1"/>
    <dgm:cxn modelId="{6A7A5AEE-B70C-44E9-BEF2-FC45FF35740B}" type="presParOf" srcId="{89D39FFC-D577-4C6F-A8F5-FFBE3BB01D9F}" destId="{D4C79BB7-C022-4A6A-BBCF-4B2CF891409A}" srcOrd="1" destOrd="0" presId="urn:microsoft.com/office/officeart/2005/8/layout/orgChart1"/>
    <dgm:cxn modelId="{2309135A-CF3D-4652-88B4-2F8AFF031BD9}" type="presParOf" srcId="{89D39FFC-D577-4C6F-A8F5-FFBE3BB01D9F}" destId="{41A78C66-D512-4ACC-90AC-0A69D0B3CFD7}" srcOrd="2" destOrd="0" presId="urn:microsoft.com/office/officeart/2005/8/layout/orgChart1"/>
    <dgm:cxn modelId="{35A39025-FB8F-4DCA-AE97-96B28E83F711}" type="presParOf" srcId="{51C8C812-5C23-4C92-A15B-29F618B45692}" destId="{5B0A9261-5934-427A-858D-B77E36463996}" srcOrd="3" destOrd="0" presId="urn:microsoft.com/office/officeart/2005/8/layout/orgChart1"/>
    <dgm:cxn modelId="{DB870615-F593-4888-8187-C6AD989D3141}" type="presParOf" srcId="{5B0A9261-5934-427A-858D-B77E36463996}" destId="{BFCA8920-57DB-4F8E-AC39-03605C8DDDB7}" srcOrd="0" destOrd="0" presId="urn:microsoft.com/office/officeart/2005/8/layout/orgChart1"/>
    <dgm:cxn modelId="{A9858D82-BEA8-4145-B3FE-754CF7F9EB63}" type="presParOf" srcId="{BFCA8920-57DB-4F8E-AC39-03605C8DDDB7}" destId="{C78803B6-FFE8-49BD-A86D-2322FDDB709C}" srcOrd="0" destOrd="0" presId="urn:microsoft.com/office/officeart/2005/8/layout/orgChart1"/>
    <dgm:cxn modelId="{A20AAB14-15BC-4608-A51D-495BEEB92C5D}" type="presParOf" srcId="{BFCA8920-57DB-4F8E-AC39-03605C8DDDB7}" destId="{BC9F9445-6ADD-4319-BB29-47C30A7E2E8A}" srcOrd="1" destOrd="0" presId="urn:microsoft.com/office/officeart/2005/8/layout/orgChart1"/>
    <dgm:cxn modelId="{09E017F2-BCFE-42FA-8390-E5538DF31A8E}" type="presParOf" srcId="{5B0A9261-5934-427A-858D-B77E36463996}" destId="{639EE904-2E87-41B3-A35C-CAFD42B99A10}" srcOrd="1" destOrd="0" presId="urn:microsoft.com/office/officeart/2005/8/layout/orgChart1"/>
    <dgm:cxn modelId="{101C4290-F5CB-442A-A701-7D17F039C79A}" type="presParOf" srcId="{5B0A9261-5934-427A-858D-B77E36463996}" destId="{9D1F00F3-7C44-4172-BFEE-85895CA5BE6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6A7632-FFCD-4B91-B5BA-1420E73072C5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76D801C1-D74E-44A1-B580-8F382FB365FB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 err="1">
              <a:solidFill>
                <a:schemeClr val="tx1"/>
              </a:solidFill>
            </a:rPr>
            <a:t>Leisure</a:t>
          </a:r>
          <a:endParaRPr lang="it-IT" sz="900" dirty="0">
            <a:solidFill>
              <a:schemeClr val="tx1"/>
            </a:solidFill>
          </a:endParaRPr>
        </a:p>
        <a:p>
          <a:r>
            <a:rPr lang="it-IT" sz="900" dirty="0" err="1">
              <a:solidFill>
                <a:schemeClr val="tx1"/>
              </a:solidFill>
            </a:rPr>
            <a:t>Boats</a:t>
          </a:r>
          <a:endParaRPr lang="it-IT" sz="900" dirty="0">
            <a:solidFill>
              <a:schemeClr val="tx1"/>
            </a:solidFill>
          </a:endParaRPr>
        </a:p>
      </dgm:t>
    </dgm:pt>
    <dgm:pt modelId="{8D2C7409-A5BB-4B65-B854-DAC487150B95}" type="parTrans" cxnId="{54CD7ACC-0558-48B9-BF18-D6F388CD60F9}">
      <dgm:prSet/>
      <dgm:spPr/>
      <dgm:t>
        <a:bodyPr/>
        <a:lstStyle/>
        <a:p>
          <a:endParaRPr lang="it-IT" sz="900"/>
        </a:p>
      </dgm:t>
    </dgm:pt>
    <dgm:pt modelId="{51DB543B-1C5A-4C57-9D4E-F5FF66909393}" type="sibTrans" cxnId="{54CD7ACC-0558-48B9-BF18-D6F388CD60F9}">
      <dgm:prSet/>
      <dgm:spPr/>
      <dgm:t>
        <a:bodyPr/>
        <a:lstStyle/>
        <a:p>
          <a:endParaRPr lang="it-IT" sz="900"/>
        </a:p>
      </dgm:t>
    </dgm:pt>
    <dgm:pt modelId="{8078D69B-F1B0-4A54-A88A-ED10FCA559FA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</a:rPr>
            <a:t>Commercial</a:t>
          </a:r>
        </a:p>
        <a:p>
          <a:r>
            <a:rPr lang="it-IT" sz="900" dirty="0" err="1">
              <a:solidFill>
                <a:schemeClr val="tx1"/>
              </a:solidFill>
            </a:rPr>
            <a:t>Vessels</a:t>
          </a:r>
          <a:endParaRPr lang="it-IT" sz="900" dirty="0">
            <a:solidFill>
              <a:schemeClr val="tx1"/>
            </a:solidFill>
          </a:endParaRPr>
        </a:p>
      </dgm:t>
    </dgm:pt>
    <dgm:pt modelId="{7AFB0356-6EA0-4927-BCBE-D39CB49FA16E}" type="parTrans" cxnId="{04EE1160-F40D-4F68-9AA3-A5F4283ECA95}">
      <dgm:prSet/>
      <dgm:spPr/>
      <dgm:t>
        <a:bodyPr/>
        <a:lstStyle/>
        <a:p>
          <a:endParaRPr lang="it-IT" sz="900"/>
        </a:p>
      </dgm:t>
    </dgm:pt>
    <dgm:pt modelId="{6014DA8D-E0FF-48F5-BBC6-95EC9B46CEAD}" type="sibTrans" cxnId="{04EE1160-F40D-4F68-9AA3-A5F4283ECA95}">
      <dgm:prSet/>
      <dgm:spPr/>
      <dgm:t>
        <a:bodyPr/>
        <a:lstStyle/>
        <a:p>
          <a:endParaRPr lang="it-IT" sz="900"/>
        </a:p>
      </dgm:t>
    </dgm:pt>
    <dgm:pt modelId="{51C8C812-5C23-4C92-A15B-29F618B45692}" type="pres">
      <dgm:prSet presAssocID="{A96A7632-FFCD-4B91-B5BA-1420E73072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6B8A425-BF8F-4DEB-80D3-9BC1CAE0D53F}" type="pres">
      <dgm:prSet presAssocID="{76D801C1-D74E-44A1-B580-8F382FB365FB}" presName="hierRoot1" presStyleCnt="0">
        <dgm:presLayoutVars>
          <dgm:hierBranch val="init"/>
        </dgm:presLayoutVars>
      </dgm:prSet>
      <dgm:spPr/>
    </dgm:pt>
    <dgm:pt modelId="{E9297ADC-00BA-4864-AD82-C282A55DA836}" type="pres">
      <dgm:prSet presAssocID="{76D801C1-D74E-44A1-B580-8F382FB365FB}" presName="rootComposite1" presStyleCnt="0"/>
      <dgm:spPr/>
    </dgm:pt>
    <dgm:pt modelId="{07B2F86D-8AA7-4FA4-91CF-56B4A50ECCBE}" type="pres">
      <dgm:prSet presAssocID="{76D801C1-D74E-44A1-B580-8F382FB365FB}" presName="rootText1" presStyleLbl="node0" presStyleIdx="0" presStyleCnt="2">
        <dgm:presLayoutVars>
          <dgm:chPref val="3"/>
        </dgm:presLayoutVars>
      </dgm:prSet>
      <dgm:spPr/>
    </dgm:pt>
    <dgm:pt modelId="{29CEE982-6B2A-48A5-B4DF-41AACF8754C5}" type="pres">
      <dgm:prSet presAssocID="{76D801C1-D74E-44A1-B580-8F382FB365FB}" presName="rootConnector1" presStyleLbl="node1" presStyleIdx="0" presStyleCnt="0"/>
      <dgm:spPr/>
    </dgm:pt>
    <dgm:pt modelId="{6EC700D9-9BA9-4934-8FE6-5700B5252248}" type="pres">
      <dgm:prSet presAssocID="{76D801C1-D74E-44A1-B580-8F382FB365FB}" presName="hierChild2" presStyleCnt="0"/>
      <dgm:spPr/>
    </dgm:pt>
    <dgm:pt modelId="{254650D1-FAF4-4792-8E47-E04E67AF8D16}" type="pres">
      <dgm:prSet presAssocID="{76D801C1-D74E-44A1-B580-8F382FB365FB}" presName="hierChild3" presStyleCnt="0"/>
      <dgm:spPr/>
    </dgm:pt>
    <dgm:pt modelId="{D8274F64-7E89-4CA5-95D3-16BE9290825E}" type="pres">
      <dgm:prSet presAssocID="{8078D69B-F1B0-4A54-A88A-ED10FCA559FA}" presName="hierRoot1" presStyleCnt="0">
        <dgm:presLayoutVars>
          <dgm:hierBranch val="init"/>
        </dgm:presLayoutVars>
      </dgm:prSet>
      <dgm:spPr/>
    </dgm:pt>
    <dgm:pt modelId="{C2151375-125E-4C23-8B02-3E474D74162B}" type="pres">
      <dgm:prSet presAssocID="{8078D69B-F1B0-4A54-A88A-ED10FCA559FA}" presName="rootComposite1" presStyleCnt="0"/>
      <dgm:spPr/>
    </dgm:pt>
    <dgm:pt modelId="{176E6087-23A6-4D4B-B4D7-C866426AE0F7}" type="pres">
      <dgm:prSet presAssocID="{8078D69B-F1B0-4A54-A88A-ED10FCA559FA}" presName="rootText1" presStyleLbl="node0" presStyleIdx="1" presStyleCnt="2">
        <dgm:presLayoutVars>
          <dgm:chPref val="3"/>
        </dgm:presLayoutVars>
      </dgm:prSet>
      <dgm:spPr/>
    </dgm:pt>
    <dgm:pt modelId="{0E140E77-67AC-43A8-877B-23F576035244}" type="pres">
      <dgm:prSet presAssocID="{8078D69B-F1B0-4A54-A88A-ED10FCA559FA}" presName="rootConnector1" presStyleLbl="node1" presStyleIdx="0" presStyleCnt="0"/>
      <dgm:spPr/>
    </dgm:pt>
    <dgm:pt modelId="{2FA43A88-D1CE-4278-A250-CEE0C7B96E35}" type="pres">
      <dgm:prSet presAssocID="{8078D69B-F1B0-4A54-A88A-ED10FCA559FA}" presName="hierChild2" presStyleCnt="0"/>
      <dgm:spPr/>
    </dgm:pt>
    <dgm:pt modelId="{718C26AA-33A0-45B7-A873-50FC030999AB}" type="pres">
      <dgm:prSet presAssocID="{8078D69B-F1B0-4A54-A88A-ED10FCA559FA}" presName="hierChild3" presStyleCnt="0"/>
      <dgm:spPr/>
    </dgm:pt>
  </dgm:ptLst>
  <dgm:cxnLst>
    <dgm:cxn modelId="{11C6982F-0FD7-440F-9136-6B2D4003654E}" type="presOf" srcId="{76D801C1-D74E-44A1-B580-8F382FB365FB}" destId="{07B2F86D-8AA7-4FA4-91CF-56B4A50ECCBE}" srcOrd="0" destOrd="0" presId="urn:microsoft.com/office/officeart/2005/8/layout/orgChart1"/>
    <dgm:cxn modelId="{4B9BAA35-F622-4BDF-B97D-5B7E68875B05}" type="presOf" srcId="{8078D69B-F1B0-4A54-A88A-ED10FCA559FA}" destId="{0E140E77-67AC-43A8-877B-23F576035244}" srcOrd="1" destOrd="0" presId="urn:microsoft.com/office/officeart/2005/8/layout/orgChart1"/>
    <dgm:cxn modelId="{EF498B52-B032-4B01-B0DD-D4ECCA52BFDE}" type="presOf" srcId="{A96A7632-FFCD-4B91-B5BA-1420E73072C5}" destId="{51C8C812-5C23-4C92-A15B-29F618B45692}" srcOrd="0" destOrd="0" presId="urn:microsoft.com/office/officeart/2005/8/layout/orgChart1"/>
    <dgm:cxn modelId="{04EE1160-F40D-4F68-9AA3-A5F4283ECA95}" srcId="{A96A7632-FFCD-4B91-B5BA-1420E73072C5}" destId="{8078D69B-F1B0-4A54-A88A-ED10FCA559FA}" srcOrd="1" destOrd="0" parTransId="{7AFB0356-6EA0-4927-BCBE-D39CB49FA16E}" sibTransId="{6014DA8D-E0FF-48F5-BBC6-95EC9B46CEAD}"/>
    <dgm:cxn modelId="{F23D6184-9730-4FA0-8C3B-BC1127DB0D3F}" type="presOf" srcId="{8078D69B-F1B0-4A54-A88A-ED10FCA559FA}" destId="{176E6087-23A6-4D4B-B4D7-C866426AE0F7}" srcOrd="0" destOrd="0" presId="urn:microsoft.com/office/officeart/2005/8/layout/orgChart1"/>
    <dgm:cxn modelId="{6B3A2B88-52B5-4B6C-BEAA-A525C75E4B8F}" type="presOf" srcId="{76D801C1-D74E-44A1-B580-8F382FB365FB}" destId="{29CEE982-6B2A-48A5-B4DF-41AACF8754C5}" srcOrd="1" destOrd="0" presId="urn:microsoft.com/office/officeart/2005/8/layout/orgChart1"/>
    <dgm:cxn modelId="{54CD7ACC-0558-48B9-BF18-D6F388CD60F9}" srcId="{A96A7632-FFCD-4B91-B5BA-1420E73072C5}" destId="{76D801C1-D74E-44A1-B580-8F382FB365FB}" srcOrd="0" destOrd="0" parTransId="{8D2C7409-A5BB-4B65-B854-DAC487150B95}" sibTransId="{51DB543B-1C5A-4C57-9D4E-F5FF66909393}"/>
    <dgm:cxn modelId="{5DC999A8-2B27-4D6D-895B-9C3304117065}" type="presParOf" srcId="{51C8C812-5C23-4C92-A15B-29F618B45692}" destId="{16B8A425-BF8F-4DEB-80D3-9BC1CAE0D53F}" srcOrd="0" destOrd="0" presId="urn:microsoft.com/office/officeart/2005/8/layout/orgChart1"/>
    <dgm:cxn modelId="{DA89AFD1-2F53-44DF-B4B2-90375CF5C709}" type="presParOf" srcId="{16B8A425-BF8F-4DEB-80D3-9BC1CAE0D53F}" destId="{E9297ADC-00BA-4864-AD82-C282A55DA836}" srcOrd="0" destOrd="0" presId="urn:microsoft.com/office/officeart/2005/8/layout/orgChart1"/>
    <dgm:cxn modelId="{585AFCA2-B413-46A2-9515-8DD5CB8B3F53}" type="presParOf" srcId="{E9297ADC-00BA-4864-AD82-C282A55DA836}" destId="{07B2F86D-8AA7-4FA4-91CF-56B4A50ECCBE}" srcOrd="0" destOrd="0" presId="urn:microsoft.com/office/officeart/2005/8/layout/orgChart1"/>
    <dgm:cxn modelId="{59E04377-3EB0-4C3F-867E-4B61B7497847}" type="presParOf" srcId="{E9297ADC-00BA-4864-AD82-C282A55DA836}" destId="{29CEE982-6B2A-48A5-B4DF-41AACF8754C5}" srcOrd="1" destOrd="0" presId="urn:microsoft.com/office/officeart/2005/8/layout/orgChart1"/>
    <dgm:cxn modelId="{8895571F-DB60-443C-8D08-7701D4D720E6}" type="presParOf" srcId="{16B8A425-BF8F-4DEB-80D3-9BC1CAE0D53F}" destId="{6EC700D9-9BA9-4934-8FE6-5700B5252248}" srcOrd="1" destOrd="0" presId="urn:microsoft.com/office/officeart/2005/8/layout/orgChart1"/>
    <dgm:cxn modelId="{0ADA93BC-4E46-4045-96BA-3E45E1EF22EA}" type="presParOf" srcId="{16B8A425-BF8F-4DEB-80D3-9BC1CAE0D53F}" destId="{254650D1-FAF4-4792-8E47-E04E67AF8D16}" srcOrd="2" destOrd="0" presId="urn:microsoft.com/office/officeart/2005/8/layout/orgChart1"/>
    <dgm:cxn modelId="{7E0D8EC9-C5A0-4590-A34F-7E2606B19F10}" type="presParOf" srcId="{51C8C812-5C23-4C92-A15B-29F618B45692}" destId="{D8274F64-7E89-4CA5-95D3-16BE9290825E}" srcOrd="1" destOrd="0" presId="urn:microsoft.com/office/officeart/2005/8/layout/orgChart1"/>
    <dgm:cxn modelId="{8553B23C-FE9C-4353-8C82-F952B87F0B08}" type="presParOf" srcId="{D8274F64-7E89-4CA5-95D3-16BE9290825E}" destId="{C2151375-125E-4C23-8B02-3E474D74162B}" srcOrd="0" destOrd="0" presId="urn:microsoft.com/office/officeart/2005/8/layout/orgChart1"/>
    <dgm:cxn modelId="{BA617856-D58D-440B-8BE7-5BBB7FD7F50F}" type="presParOf" srcId="{C2151375-125E-4C23-8B02-3E474D74162B}" destId="{176E6087-23A6-4D4B-B4D7-C866426AE0F7}" srcOrd="0" destOrd="0" presId="urn:microsoft.com/office/officeart/2005/8/layout/orgChart1"/>
    <dgm:cxn modelId="{D03DC182-2860-46FF-84C6-AB7EE645D04D}" type="presParOf" srcId="{C2151375-125E-4C23-8B02-3E474D74162B}" destId="{0E140E77-67AC-43A8-877B-23F576035244}" srcOrd="1" destOrd="0" presId="urn:microsoft.com/office/officeart/2005/8/layout/orgChart1"/>
    <dgm:cxn modelId="{D1F06396-AF47-4840-844D-5DB88B1C7049}" type="presParOf" srcId="{D8274F64-7E89-4CA5-95D3-16BE9290825E}" destId="{2FA43A88-D1CE-4278-A250-CEE0C7B96E35}" srcOrd="1" destOrd="0" presId="urn:microsoft.com/office/officeart/2005/8/layout/orgChart1"/>
    <dgm:cxn modelId="{547C02E0-B246-4F67-B247-6672F3ED0606}" type="presParOf" srcId="{D8274F64-7E89-4CA5-95D3-16BE9290825E}" destId="{718C26AA-33A0-45B7-A873-50FC030999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6A7632-FFCD-4B91-B5BA-1420E73072C5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76D801C1-D74E-44A1-B580-8F382FB365FB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</a:rPr>
            <a:t>Milano</a:t>
          </a:r>
        </a:p>
        <a:p>
          <a:r>
            <a:rPr lang="it-IT" sz="900" dirty="0">
              <a:solidFill>
                <a:schemeClr val="tx1"/>
              </a:solidFill>
            </a:rPr>
            <a:t>Office</a:t>
          </a:r>
        </a:p>
      </dgm:t>
    </dgm:pt>
    <dgm:pt modelId="{8D2C7409-A5BB-4B65-B854-DAC487150B95}" type="parTrans" cxnId="{54CD7ACC-0558-48B9-BF18-D6F388CD60F9}">
      <dgm:prSet/>
      <dgm:spPr/>
      <dgm:t>
        <a:bodyPr/>
        <a:lstStyle/>
        <a:p>
          <a:endParaRPr lang="it-IT" sz="900"/>
        </a:p>
      </dgm:t>
    </dgm:pt>
    <dgm:pt modelId="{51DB543B-1C5A-4C57-9D4E-F5FF66909393}" type="sibTrans" cxnId="{54CD7ACC-0558-48B9-BF18-D6F388CD60F9}">
      <dgm:prSet/>
      <dgm:spPr/>
      <dgm:t>
        <a:bodyPr/>
        <a:lstStyle/>
        <a:p>
          <a:endParaRPr lang="it-IT" sz="900"/>
        </a:p>
      </dgm:t>
    </dgm:pt>
    <dgm:pt modelId="{8078D69B-F1B0-4A54-A88A-ED10FCA559FA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900" dirty="0">
              <a:solidFill>
                <a:schemeClr val="tx1"/>
              </a:solidFill>
            </a:rPr>
            <a:t>Dubai</a:t>
          </a:r>
        </a:p>
        <a:p>
          <a:r>
            <a:rPr lang="it-IT" sz="900" dirty="0" err="1">
              <a:solidFill>
                <a:schemeClr val="tx1"/>
              </a:solidFill>
            </a:rPr>
            <a:t>Branch</a:t>
          </a:r>
          <a:endParaRPr lang="it-IT" sz="900" dirty="0">
            <a:solidFill>
              <a:schemeClr val="tx1"/>
            </a:solidFill>
          </a:endParaRPr>
        </a:p>
      </dgm:t>
    </dgm:pt>
    <dgm:pt modelId="{7AFB0356-6EA0-4927-BCBE-D39CB49FA16E}" type="parTrans" cxnId="{04EE1160-F40D-4F68-9AA3-A5F4283ECA95}">
      <dgm:prSet/>
      <dgm:spPr/>
      <dgm:t>
        <a:bodyPr/>
        <a:lstStyle/>
        <a:p>
          <a:endParaRPr lang="it-IT" sz="900"/>
        </a:p>
      </dgm:t>
    </dgm:pt>
    <dgm:pt modelId="{6014DA8D-E0FF-48F5-BBC6-95EC9B46CEAD}" type="sibTrans" cxnId="{04EE1160-F40D-4F68-9AA3-A5F4283ECA95}">
      <dgm:prSet/>
      <dgm:spPr/>
      <dgm:t>
        <a:bodyPr/>
        <a:lstStyle/>
        <a:p>
          <a:endParaRPr lang="it-IT" sz="900"/>
        </a:p>
      </dgm:t>
    </dgm:pt>
    <dgm:pt modelId="{51C8C812-5C23-4C92-A15B-29F618B45692}" type="pres">
      <dgm:prSet presAssocID="{A96A7632-FFCD-4B91-B5BA-1420E73072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6B8A425-BF8F-4DEB-80D3-9BC1CAE0D53F}" type="pres">
      <dgm:prSet presAssocID="{76D801C1-D74E-44A1-B580-8F382FB365FB}" presName="hierRoot1" presStyleCnt="0">
        <dgm:presLayoutVars>
          <dgm:hierBranch val="init"/>
        </dgm:presLayoutVars>
      </dgm:prSet>
      <dgm:spPr/>
    </dgm:pt>
    <dgm:pt modelId="{E9297ADC-00BA-4864-AD82-C282A55DA836}" type="pres">
      <dgm:prSet presAssocID="{76D801C1-D74E-44A1-B580-8F382FB365FB}" presName="rootComposite1" presStyleCnt="0"/>
      <dgm:spPr/>
    </dgm:pt>
    <dgm:pt modelId="{07B2F86D-8AA7-4FA4-91CF-56B4A50ECCBE}" type="pres">
      <dgm:prSet presAssocID="{76D801C1-D74E-44A1-B580-8F382FB365FB}" presName="rootText1" presStyleLbl="node0" presStyleIdx="0" presStyleCnt="2">
        <dgm:presLayoutVars>
          <dgm:chPref val="3"/>
        </dgm:presLayoutVars>
      </dgm:prSet>
      <dgm:spPr/>
    </dgm:pt>
    <dgm:pt modelId="{29CEE982-6B2A-48A5-B4DF-41AACF8754C5}" type="pres">
      <dgm:prSet presAssocID="{76D801C1-D74E-44A1-B580-8F382FB365FB}" presName="rootConnector1" presStyleLbl="node1" presStyleIdx="0" presStyleCnt="0"/>
      <dgm:spPr/>
    </dgm:pt>
    <dgm:pt modelId="{6EC700D9-9BA9-4934-8FE6-5700B5252248}" type="pres">
      <dgm:prSet presAssocID="{76D801C1-D74E-44A1-B580-8F382FB365FB}" presName="hierChild2" presStyleCnt="0"/>
      <dgm:spPr/>
    </dgm:pt>
    <dgm:pt modelId="{254650D1-FAF4-4792-8E47-E04E67AF8D16}" type="pres">
      <dgm:prSet presAssocID="{76D801C1-D74E-44A1-B580-8F382FB365FB}" presName="hierChild3" presStyleCnt="0"/>
      <dgm:spPr/>
    </dgm:pt>
    <dgm:pt modelId="{D8274F64-7E89-4CA5-95D3-16BE9290825E}" type="pres">
      <dgm:prSet presAssocID="{8078D69B-F1B0-4A54-A88A-ED10FCA559FA}" presName="hierRoot1" presStyleCnt="0">
        <dgm:presLayoutVars>
          <dgm:hierBranch val="init"/>
        </dgm:presLayoutVars>
      </dgm:prSet>
      <dgm:spPr/>
    </dgm:pt>
    <dgm:pt modelId="{C2151375-125E-4C23-8B02-3E474D74162B}" type="pres">
      <dgm:prSet presAssocID="{8078D69B-F1B0-4A54-A88A-ED10FCA559FA}" presName="rootComposite1" presStyleCnt="0"/>
      <dgm:spPr/>
    </dgm:pt>
    <dgm:pt modelId="{176E6087-23A6-4D4B-B4D7-C866426AE0F7}" type="pres">
      <dgm:prSet presAssocID="{8078D69B-F1B0-4A54-A88A-ED10FCA559FA}" presName="rootText1" presStyleLbl="node0" presStyleIdx="1" presStyleCnt="2">
        <dgm:presLayoutVars>
          <dgm:chPref val="3"/>
        </dgm:presLayoutVars>
      </dgm:prSet>
      <dgm:spPr/>
    </dgm:pt>
    <dgm:pt modelId="{0E140E77-67AC-43A8-877B-23F576035244}" type="pres">
      <dgm:prSet presAssocID="{8078D69B-F1B0-4A54-A88A-ED10FCA559FA}" presName="rootConnector1" presStyleLbl="node1" presStyleIdx="0" presStyleCnt="0"/>
      <dgm:spPr/>
    </dgm:pt>
    <dgm:pt modelId="{2FA43A88-D1CE-4278-A250-CEE0C7B96E35}" type="pres">
      <dgm:prSet presAssocID="{8078D69B-F1B0-4A54-A88A-ED10FCA559FA}" presName="hierChild2" presStyleCnt="0"/>
      <dgm:spPr/>
    </dgm:pt>
    <dgm:pt modelId="{718C26AA-33A0-45B7-A873-50FC030999AB}" type="pres">
      <dgm:prSet presAssocID="{8078D69B-F1B0-4A54-A88A-ED10FCA559FA}" presName="hierChild3" presStyleCnt="0"/>
      <dgm:spPr/>
    </dgm:pt>
  </dgm:ptLst>
  <dgm:cxnLst>
    <dgm:cxn modelId="{11C6982F-0FD7-440F-9136-6B2D4003654E}" type="presOf" srcId="{76D801C1-D74E-44A1-B580-8F382FB365FB}" destId="{07B2F86D-8AA7-4FA4-91CF-56B4A50ECCBE}" srcOrd="0" destOrd="0" presId="urn:microsoft.com/office/officeart/2005/8/layout/orgChart1"/>
    <dgm:cxn modelId="{4B9BAA35-F622-4BDF-B97D-5B7E68875B05}" type="presOf" srcId="{8078D69B-F1B0-4A54-A88A-ED10FCA559FA}" destId="{0E140E77-67AC-43A8-877B-23F576035244}" srcOrd="1" destOrd="0" presId="urn:microsoft.com/office/officeart/2005/8/layout/orgChart1"/>
    <dgm:cxn modelId="{EF498B52-B032-4B01-B0DD-D4ECCA52BFDE}" type="presOf" srcId="{A96A7632-FFCD-4B91-B5BA-1420E73072C5}" destId="{51C8C812-5C23-4C92-A15B-29F618B45692}" srcOrd="0" destOrd="0" presId="urn:microsoft.com/office/officeart/2005/8/layout/orgChart1"/>
    <dgm:cxn modelId="{04EE1160-F40D-4F68-9AA3-A5F4283ECA95}" srcId="{A96A7632-FFCD-4B91-B5BA-1420E73072C5}" destId="{8078D69B-F1B0-4A54-A88A-ED10FCA559FA}" srcOrd="1" destOrd="0" parTransId="{7AFB0356-6EA0-4927-BCBE-D39CB49FA16E}" sibTransId="{6014DA8D-E0FF-48F5-BBC6-95EC9B46CEAD}"/>
    <dgm:cxn modelId="{F23D6184-9730-4FA0-8C3B-BC1127DB0D3F}" type="presOf" srcId="{8078D69B-F1B0-4A54-A88A-ED10FCA559FA}" destId="{176E6087-23A6-4D4B-B4D7-C866426AE0F7}" srcOrd="0" destOrd="0" presId="urn:microsoft.com/office/officeart/2005/8/layout/orgChart1"/>
    <dgm:cxn modelId="{6B3A2B88-52B5-4B6C-BEAA-A525C75E4B8F}" type="presOf" srcId="{76D801C1-D74E-44A1-B580-8F382FB365FB}" destId="{29CEE982-6B2A-48A5-B4DF-41AACF8754C5}" srcOrd="1" destOrd="0" presId="urn:microsoft.com/office/officeart/2005/8/layout/orgChart1"/>
    <dgm:cxn modelId="{54CD7ACC-0558-48B9-BF18-D6F388CD60F9}" srcId="{A96A7632-FFCD-4B91-B5BA-1420E73072C5}" destId="{76D801C1-D74E-44A1-B580-8F382FB365FB}" srcOrd="0" destOrd="0" parTransId="{8D2C7409-A5BB-4B65-B854-DAC487150B95}" sibTransId="{51DB543B-1C5A-4C57-9D4E-F5FF66909393}"/>
    <dgm:cxn modelId="{5DC999A8-2B27-4D6D-895B-9C3304117065}" type="presParOf" srcId="{51C8C812-5C23-4C92-A15B-29F618B45692}" destId="{16B8A425-BF8F-4DEB-80D3-9BC1CAE0D53F}" srcOrd="0" destOrd="0" presId="urn:microsoft.com/office/officeart/2005/8/layout/orgChart1"/>
    <dgm:cxn modelId="{DA89AFD1-2F53-44DF-B4B2-90375CF5C709}" type="presParOf" srcId="{16B8A425-BF8F-4DEB-80D3-9BC1CAE0D53F}" destId="{E9297ADC-00BA-4864-AD82-C282A55DA836}" srcOrd="0" destOrd="0" presId="urn:microsoft.com/office/officeart/2005/8/layout/orgChart1"/>
    <dgm:cxn modelId="{585AFCA2-B413-46A2-9515-8DD5CB8B3F53}" type="presParOf" srcId="{E9297ADC-00BA-4864-AD82-C282A55DA836}" destId="{07B2F86D-8AA7-4FA4-91CF-56B4A50ECCBE}" srcOrd="0" destOrd="0" presId="urn:microsoft.com/office/officeart/2005/8/layout/orgChart1"/>
    <dgm:cxn modelId="{59E04377-3EB0-4C3F-867E-4B61B7497847}" type="presParOf" srcId="{E9297ADC-00BA-4864-AD82-C282A55DA836}" destId="{29CEE982-6B2A-48A5-B4DF-41AACF8754C5}" srcOrd="1" destOrd="0" presId="urn:microsoft.com/office/officeart/2005/8/layout/orgChart1"/>
    <dgm:cxn modelId="{8895571F-DB60-443C-8D08-7701D4D720E6}" type="presParOf" srcId="{16B8A425-BF8F-4DEB-80D3-9BC1CAE0D53F}" destId="{6EC700D9-9BA9-4934-8FE6-5700B5252248}" srcOrd="1" destOrd="0" presId="urn:microsoft.com/office/officeart/2005/8/layout/orgChart1"/>
    <dgm:cxn modelId="{0ADA93BC-4E46-4045-96BA-3E45E1EF22EA}" type="presParOf" srcId="{16B8A425-BF8F-4DEB-80D3-9BC1CAE0D53F}" destId="{254650D1-FAF4-4792-8E47-E04E67AF8D16}" srcOrd="2" destOrd="0" presId="urn:microsoft.com/office/officeart/2005/8/layout/orgChart1"/>
    <dgm:cxn modelId="{7E0D8EC9-C5A0-4590-A34F-7E2606B19F10}" type="presParOf" srcId="{51C8C812-5C23-4C92-A15B-29F618B45692}" destId="{D8274F64-7E89-4CA5-95D3-16BE9290825E}" srcOrd="1" destOrd="0" presId="urn:microsoft.com/office/officeart/2005/8/layout/orgChart1"/>
    <dgm:cxn modelId="{8553B23C-FE9C-4353-8C82-F952B87F0B08}" type="presParOf" srcId="{D8274F64-7E89-4CA5-95D3-16BE9290825E}" destId="{C2151375-125E-4C23-8B02-3E474D74162B}" srcOrd="0" destOrd="0" presId="urn:microsoft.com/office/officeart/2005/8/layout/orgChart1"/>
    <dgm:cxn modelId="{BA617856-D58D-440B-8BE7-5BBB7FD7F50F}" type="presParOf" srcId="{C2151375-125E-4C23-8B02-3E474D74162B}" destId="{176E6087-23A6-4D4B-B4D7-C866426AE0F7}" srcOrd="0" destOrd="0" presId="urn:microsoft.com/office/officeart/2005/8/layout/orgChart1"/>
    <dgm:cxn modelId="{D03DC182-2860-46FF-84C6-AB7EE645D04D}" type="presParOf" srcId="{C2151375-125E-4C23-8B02-3E474D74162B}" destId="{0E140E77-67AC-43A8-877B-23F576035244}" srcOrd="1" destOrd="0" presId="urn:microsoft.com/office/officeart/2005/8/layout/orgChart1"/>
    <dgm:cxn modelId="{D1F06396-AF47-4840-844D-5DB88B1C7049}" type="presParOf" srcId="{D8274F64-7E89-4CA5-95D3-16BE9290825E}" destId="{2FA43A88-D1CE-4278-A250-CEE0C7B96E35}" srcOrd="1" destOrd="0" presId="urn:microsoft.com/office/officeart/2005/8/layout/orgChart1"/>
    <dgm:cxn modelId="{547C02E0-B246-4F67-B247-6672F3ED0606}" type="presParOf" srcId="{D8274F64-7E89-4CA5-95D3-16BE9290825E}" destId="{718C26AA-33A0-45B7-A873-50FC030999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92C59E-2B15-40BF-8A51-5908A8B633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3DC5169-87C0-4513-86AF-19CE379B294B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800" dirty="0">
              <a:solidFill>
                <a:schemeClr val="tx1"/>
              </a:solidFill>
            </a:rPr>
            <a:t>General Manager</a:t>
          </a:r>
        </a:p>
      </dgm:t>
    </dgm:pt>
    <dgm:pt modelId="{C92D27AE-A24D-4CB3-992A-9034F6DE030A}" type="parTrans" cxnId="{099FBF6A-63C0-47D1-AFCE-3CFA9BDFF9D8}">
      <dgm:prSet/>
      <dgm:spPr/>
      <dgm:t>
        <a:bodyPr/>
        <a:lstStyle/>
        <a:p>
          <a:endParaRPr lang="it-IT" sz="800"/>
        </a:p>
      </dgm:t>
    </dgm:pt>
    <dgm:pt modelId="{A27ECA97-A70A-4873-8403-83C562E911AB}" type="sibTrans" cxnId="{099FBF6A-63C0-47D1-AFCE-3CFA9BDFF9D8}">
      <dgm:prSet/>
      <dgm:spPr/>
      <dgm:t>
        <a:bodyPr/>
        <a:lstStyle/>
        <a:p>
          <a:endParaRPr lang="it-IT" sz="800"/>
        </a:p>
      </dgm:t>
    </dgm:pt>
    <dgm:pt modelId="{D4A09644-F045-410B-AAEF-96362F5BC7AD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800" dirty="0">
              <a:solidFill>
                <a:schemeClr val="tx1"/>
              </a:solidFill>
            </a:rPr>
            <a:t>Technical Office</a:t>
          </a:r>
        </a:p>
      </dgm:t>
    </dgm:pt>
    <dgm:pt modelId="{6568315A-FF7A-4F53-ACBB-226B2F38FAD7}" type="parTrans" cxnId="{12F29213-59EB-4B82-A335-0B4814C6F02D}">
      <dgm:prSet/>
      <dgm:spPr>
        <a:ln>
          <a:solidFill>
            <a:srgbClr val="2C3A58"/>
          </a:solidFill>
        </a:ln>
      </dgm:spPr>
      <dgm:t>
        <a:bodyPr/>
        <a:lstStyle/>
        <a:p>
          <a:endParaRPr lang="it-IT" sz="800"/>
        </a:p>
      </dgm:t>
    </dgm:pt>
    <dgm:pt modelId="{E83D2E9C-CAD0-4A47-9C23-F4945D5D9AE8}" type="sibTrans" cxnId="{12F29213-59EB-4B82-A335-0B4814C6F02D}">
      <dgm:prSet/>
      <dgm:spPr/>
      <dgm:t>
        <a:bodyPr/>
        <a:lstStyle/>
        <a:p>
          <a:endParaRPr lang="it-IT" sz="800"/>
        </a:p>
      </dgm:t>
    </dgm:pt>
    <dgm:pt modelId="{3EC1F0DB-7436-4C5D-862F-98459432BD73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800" dirty="0">
              <a:solidFill>
                <a:schemeClr val="tx1"/>
              </a:solidFill>
            </a:rPr>
            <a:t>Sales Office</a:t>
          </a:r>
        </a:p>
      </dgm:t>
    </dgm:pt>
    <dgm:pt modelId="{CA73DD0C-A663-40DD-9EFB-96F5E6C458C4}" type="parTrans" cxnId="{C2CEC05C-B04B-4C73-ACF6-84D5EB59319A}">
      <dgm:prSet/>
      <dgm:spPr>
        <a:ln>
          <a:solidFill>
            <a:srgbClr val="2C3A58"/>
          </a:solidFill>
        </a:ln>
      </dgm:spPr>
      <dgm:t>
        <a:bodyPr/>
        <a:lstStyle/>
        <a:p>
          <a:endParaRPr lang="it-IT" sz="800"/>
        </a:p>
      </dgm:t>
    </dgm:pt>
    <dgm:pt modelId="{2B815BD9-C4C1-4FFB-A90F-FDC3F8DFE0F5}" type="sibTrans" cxnId="{C2CEC05C-B04B-4C73-ACF6-84D5EB59319A}">
      <dgm:prSet/>
      <dgm:spPr/>
      <dgm:t>
        <a:bodyPr/>
        <a:lstStyle/>
        <a:p>
          <a:endParaRPr lang="it-IT" sz="800"/>
        </a:p>
      </dgm:t>
    </dgm:pt>
    <dgm:pt modelId="{4903FBED-FCBB-4860-9A3A-F90E56E40BA7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800" dirty="0" err="1">
              <a:solidFill>
                <a:schemeClr val="tx1"/>
              </a:solidFill>
            </a:rPr>
            <a:t>Purchase</a:t>
          </a:r>
          <a:r>
            <a:rPr lang="it-IT" sz="800" dirty="0">
              <a:solidFill>
                <a:schemeClr val="tx1"/>
              </a:solidFill>
            </a:rPr>
            <a:t> Office</a:t>
          </a:r>
        </a:p>
      </dgm:t>
    </dgm:pt>
    <dgm:pt modelId="{65925DC4-34BE-4A43-AD41-0A8BF77ABFE3}" type="parTrans" cxnId="{EFF10899-9119-45E3-AEA3-7800EF20A6A9}">
      <dgm:prSet/>
      <dgm:spPr>
        <a:ln>
          <a:solidFill>
            <a:srgbClr val="2C3A58"/>
          </a:solidFill>
        </a:ln>
      </dgm:spPr>
      <dgm:t>
        <a:bodyPr/>
        <a:lstStyle/>
        <a:p>
          <a:endParaRPr lang="it-IT" sz="800"/>
        </a:p>
      </dgm:t>
    </dgm:pt>
    <dgm:pt modelId="{7D443522-FB99-47E7-9637-F1D4D7C09DCB}" type="sibTrans" cxnId="{EFF10899-9119-45E3-AEA3-7800EF20A6A9}">
      <dgm:prSet/>
      <dgm:spPr/>
      <dgm:t>
        <a:bodyPr/>
        <a:lstStyle/>
        <a:p>
          <a:endParaRPr lang="it-IT" sz="800"/>
        </a:p>
      </dgm:t>
    </dgm:pt>
    <dgm:pt modelId="{92678983-AD0C-4FA5-A919-2816E5F99585}" type="asst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800" dirty="0" err="1">
              <a:solidFill>
                <a:schemeClr val="tx1"/>
              </a:solidFill>
            </a:rPr>
            <a:t>Secretary</a:t>
          </a:r>
          <a:endParaRPr lang="it-IT" sz="800" dirty="0">
            <a:solidFill>
              <a:schemeClr val="tx1"/>
            </a:solidFill>
          </a:endParaRPr>
        </a:p>
      </dgm:t>
    </dgm:pt>
    <dgm:pt modelId="{50C7BB51-D238-47B2-A972-485DB4B5F066}" type="sibTrans" cxnId="{8E4B89D2-B99A-45C8-8DDB-92E0B6C23CC3}">
      <dgm:prSet/>
      <dgm:spPr/>
      <dgm:t>
        <a:bodyPr/>
        <a:lstStyle/>
        <a:p>
          <a:endParaRPr lang="it-IT" sz="800"/>
        </a:p>
      </dgm:t>
    </dgm:pt>
    <dgm:pt modelId="{CE10D2E6-B1EF-4B77-A244-CEE3275C0AA9}" type="parTrans" cxnId="{8E4B89D2-B99A-45C8-8DDB-92E0B6C23CC3}">
      <dgm:prSet/>
      <dgm:spPr>
        <a:ln>
          <a:solidFill>
            <a:srgbClr val="2C3A58"/>
          </a:solidFill>
        </a:ln>
      </dgm:spPr>
      <dgm:t>
        <a:bodyPr/>
        <a:lstStyle/>
        <a:p>
          <a:endParaRPr lang="it-IT" sz="800"/>
        </a:p>
      </dgm:t>
    </dgm:pt>
    <dgm:pt modelId="{973DBD64-7A2C-4BB0-A566-1FA29DBC6838}" type="asst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800" dirty="0">
              <a:solidFill>
                <a:schemeClr val="tx1"/>
              </a:solidFill>
            </a:rPr>
            <a:t>Administration Office</a:t>
          </a:r>
        </a:p>
      </dgm:t>
    </dgm:pt>
    <dgm:pt modelId="{7767DF01-111C-46DA-970B-CBAAAC249F1A}" type="parTrans" cxnId="{681980CD-9729-4FB0-B0B4-5BADA7E75B9B}">
      <dgm:prSet/>
      <dgm:spPr>
        <a:ln>
          <a:solidFill>
            <a:srgbClr val="2C3A58"/>
          </a:solidFill>
        </a:ln>
      </dgm:spPr>
      <dgm:t>
        <a:bodyPr/>
        <a:lstStyle/>
        <a:p>
          <a:endParaRPr lang="it-IT" sz="800"/>
        </a:p>
      </dgm:t>
    </dgm:pt>
    <dgm:pt modelId="{F0DD7B7B-6A71-4E54-9C32-1DD082F7C448}" type="sibTrans" cxnId="{681980CD-9729-4FB0-B0B4-5BADA7E75B9B}">
      <dgm:prSet/>
      <dgm:spPr/>
      <dgm:t>
        <a:bodyPr/>
        <a:lstStyle/>
        <a:p>
          <a:endParaRPr lang="it-IT" sz="800"/>
        </a:p>
      </dgm:t>
    </dgm:pt>
    <dgm:pt modelId="{59576FAE-9F93-460C-BC94-B83DD29DFE99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800" dirty="0">
              <a:solidFill>
                <a:schemeClr val="tx1"/>
              </a:solidFill>
            </a:rPr>
            <a:t>Production and </a:t>
          </a:r>
        </a:p>
        <a:p>
          <a:r>
            <a:rPr lang="it-IT" sz="800" dirty="0" err="1">
              <a:solidFill>
                <a:schemeClr val="tx1"/>
              </a:solidFill>
            </a:rPr>
            <a:t>Maintenance</a:t>
          </a:r>
          <a:r>
            <a:rPr lang="it-IT" sz="800" dirty="0">
              <a:solidFill>
                <a:schemeClr val="tx1"/>
              </a:solidFill>
            </a:rPr>
            <a:t> Office</a:t>
          </a:r>
        </a:p>
      </dgm:t>
    </dgm:pt>
    <dgm:pt modelId="{D1B05864-3D64-42DC-82A7-521D762A6043}" type="parTrans" cxnId="{5E341239-C93D-466E-92C7-9DACE114E020}">
      <dgm:prSet/>
      <dgm:spPr>
        <a:ln>
          <a:solidFill>
            <a:srgbClr val="2C3A58"/>
          </a:solidFill>
        </a:ln>
      </dgm:spPr>
      <dgm:t>
        <a:bodyPr/>
        <a:lstStyle/>
        <a:p>
          <a:endParaRPr lang="it-IT" sz="800"/>
        </a:p>
      </dgm:t>
    </dgm:pt>
    <dgm:pt modelId="{712C2742-5B61-45E5-B685-0D43EAE39E45}" type="sibTrans" cxnId="{5E341239-C93D-466E-92C7-9DACE114E020}">
      <dgm:prSet/>
      <dgm:spPr/>
      <dgm:t>
        <a:bodyPr/>
        <a:lstStyle/>
        <a:p>
          <a:endParaRPr lang="it-IT" sz="800"/>
        </a:p>
      </dgm:t>
    </dgm:pt>
    <dgm:pt modelId="{F8F6E285-E670-4AD7-92D3-C5A01BFB9F03}">
      <dgm:prSet phldrT="[Testo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it-IT" sz="800" dirty="0" err="1">
              <a:solidFill>
                <a:schemeClr val="tx1"/>
              </a:solidFill>
            </a:rPr>
            <a:t>Warehouse</a:t>
          </a:r>
          <a:endParaRPr lang="it-IT" sz="800" dirty="0">
            <a:solidFill>
              <a:schemeClr val="tx1"/>
            </a:solidFill>
          </a:endParaRPr>
        </a:p>
      </dgm:t>
    </dgm:pt>
    <dgm:pt modelId="{ACCD4BD6-1D78-4237-861C-C5DCC787CFF3}" type="parTrans" cxnId="{29DC4689-0E45-470F-9285-EB9154902831}">
      <dgm:prSet/>
      <dgm:spPr>
        <a:ln>
          <a:solidFill>
            <a:srgbClr val="2C3A58"/>
          </a:solidFill>
        </a:ln>
      </dgm:spPr>
      <dgm:t>
        <a:bodyPr/>
        <a:lstStyle/>
        <a:p>
          <a:endParaRPr lang="it-IT" sz="800"/>
        </a:p>
      </dgm:t>
    </dgm:pt>
    <dgm:pt modelId="{D00D5730-DF96-44F6-A44C-FB9D19A97B74}" type="sibTrans" cxnId="{29DC4689-0E45-470F-9285-EB9154902831}">
      <dgm:prSet/>
      <dgm:spPr/>
      <dgm:t>
        <a:bodyPr/>
        <a:lstStyle/>
        <a:p>
          <a:endParaRPr lang="it-IT" sz="800"/>
        </a:p>
      </dgm:t>
    </dgm:pt>
    <dgm:pt modelId="{74A0E173-369B-40C4-BFDD-A4E70D8BA075}" type="pres">
      <dgm:prSet presAssocID="{6192C59E-2B15-40BF-8A51-5908A8B633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5A46E9B-64B0-4AF3-B915-80B141BCC62C}" type="pres">
      <dgm:prSet presAssocID="{F3DC5169-87C0-4513-86AF-19CE379B294B}" presName="hierRoot1" presStyleCnt="0">
        <dgm:presLayoutVars>
          <dgm:hierBranch val="init"/>
        </dgm:presLayoutVars>
      </dgm:prSet>
      <dgm:spPr/>
    </dgm:pt>
    <dgm:pt modelId="{E4657B80-77FF-45AE-872A-8FDB05C5E47B}" type="pres">
      <dgm:prSet presAssocID="{F3DC5169-87C0-4513-86AF-19CE379B294B}" presName="rootComposite1" presStyleCnt="0"/>
      <dgm:spPr/>
    </dgm:pt>
    <dgm:pt modelId="{A22F7C09-61E4-4F97-A964-91D0339E48E6}" type="pres">
      <dgm:prSet presAssocID="{F3DC5169-87C0-4513-86AF-19CE379B294B}" presName="rootText1" presStyleLbl="node0" presStyleIdx="0" presStyleCnt="1" custLinFactNeighborX="-50">
        <dgm:presLayoutVars>
          <dgm:chPref val="3"/>
        </dgm:presLayoutVars>
      </dgm:prSet>
      <dgm:spPr/>
    </dgm:pt>
    <dgm:pt modelId="{15ACE143-C092-4764-AB8A-1B640C4AE2E1}" type="pres">
      <dgm:prSet presAssocID="{F3DC5169-87C0-4513-86AF-19CE379B294B}" presName="rootConnector1" presStyleLbl="node1" presStyleIdx="0" presStyleCnt="0"/>
      <dgm:spPr/>
    </dgm:pt>
    <dgm:pt modelId="{9E6F8AC5-1B10-43CD-8E60-6CCF3426C518}" type="pres">
      <dgm:prSet presAssocID="{F3DC5169-87C0-4513-86AF-19CE379B294B}" presName="hierChild2" presStyleCnt="0"/>
      <dgm:spPr/>
    </dgm:pt>
    <dgm:pt modelId="{1D23C6D4-47E7-4DFD-AD79-66D657FEDC04}" type="pres">
      <dgm:prSet presAssocID="{6568315A-FF7A-4F53-ACBB-226B2F38FAD7}" presName="Name37" presStyleLbl="parChTrans1D2" presStyleIdx="0" presStyleCnt="7"/>
      <dgm:spPr/>
    </dgm:pt>
    <dgm:pt modelId="{8CD76014-6526-4756-8130-A1C804751D8D}" type="pres">
      <dgm:prSet presAssocID="{D4A09644-F045-410B-AAEF-96362F5BC7AD}" presName="hierRoot2" presStyleCnt="0">
        <dgm:presLayoutVars>
          <dgm:hierBranch val="init"/>
        </dgm:presLayoutVars>
      </dgm:prSet>
      <dgm:spPr/>
    </dgm:pt>
    <dgm:pt modelId="{BE8803A4-44CD-4F82-96C7-A781744D84C7}" type="pres">
      <dgm:prSet presAssocID="{D4A09644-F045-410B-AAEF-96362F5BC7AD}" presName="rootComposite" presStyleCnt="0"/>
      <dgm:spPr/>
    </dgm:pt>
    <dgm:pt modelId="{C80C6968-4627-4D9A-AD67-E908C5DC1DCC}" type="pres">
      <dgm:prSet presAssocID="{D4A09644-F045-410B-AAEF-96362F5BC7AD}" presName="rootText" presStyleLbl="node2" presStyleIdx="0" presStyleCnt="5" custLinFactNeighborX="-50">
        <dgm:presLayoutVars>
          <dgm:chPref val="3"/>
        </dgm:presLayoutVars>
      </dgm:prSet>
      <dgm:spPr/>
    </dgm:pt>
    <dgm:pt modelId="{9BB81809-3330-413E-B389-6885540DA23A}" type="pres">
      <dgm:prSet presAssocID="{D4A09644-F045-410B-AAEF-96362F5BC7AD}" presName="rootConnector" presStyleLbl="node2" presStyleIdx="0" presStyleCnt="5"/>
      <dgm:spPr/>
    </dgm:pt>
    <dgm:pt modelId="{57658D05-1EA6-4BA8-8346-0EE35A2B01C5}" type="pres">
      <dgm:prSet presAssocID="{D4A09644-F045-410B-AAEF-96362F5BC7AD}" presName="hierChild4" presStyleCnt="0"/>
      <dgm:spPr/>
    </dgm:pt>
    <dgm:pt modelId="{8CE7C5A3-52B1-44BC-B2AB-573F5C394A28}" type="pres">
      <dgm:prSet presAssocID="{D4A09644-F045-410B-AAEF-96362F5BC7AD}" presName="hierChild5" presStyleCnt="0"/>
      <dgm:spPr/>
    </dgm:pt>
    <dgm:pt modelId="{6DF8F71D-3C1B-4EE1-A6DA-EFA6786663F1}" type="pres">
      <dgm:prSet presAssocID="{CA73DD0C-A663-40DD-9EFB-96F5E6C458C4}" presName="Name37" presStyleLbl="parChTrans1D2" presStyleIdx="1" presStyleCnt="7"/>
      <dgm:spPr/>
    </dgm:pt>
    <dgm:pt modelId="{06DA79AA-D798-4F43-8406-17AC6D3DBB69}" type="pres">
      <dgm:prSet presAssocID="{3EC1F0DB-7436-4C5D-862F-98459432BD73}" presName="hierRoot2" presStyleCnt="0">
        <dgm:presLayoutVars>
          <dgm:hierBranch val="init"/>
        </dgm:presLayoutVars>
      </dgm:prSet>
      <dgm:spPr/>
    </dgm:pt>
    <dgm:pt modelId="{9DAFFB06-117C-439A-B292-78E53D574CBE}" type="pres">
      <dgm:prSet presAssocID="{3EC1F0DB-7436-4C5D-862F-98459432BD73}" presName="rootComposite" presStyleCnt="0"/>
      <dgm:spPr/>
    </dgm:pt>
    <dgm:pt modelId="{6109D9F7-5094-4F83-AE06-BDF52E5D57EF}" type="pres">
      <dgm:prSet presAssocID="{3EC1F0DB-7436-4C5D-862F-98459432BD73}" presName="rootText" presStyleLbl="node2" presStyleIdx="1" presStyleCnt="5" custLinFactNeighborX="-50">
        <dgm:presLayoutVars>
          <dgm:chPref val="3"/>
        </dgm:presLayoutVars>
      </dgm:prSet>
      <dgm:spPr/>
    </dgm:pt>
    <dgm:pt modelId="{73E6D5C0-156C-4C68-A1E9-F17FB6D2C982}" type="pres">
      <dgm:prSet presAssocID="{3EC1F0DB-7436-4C5D-862F-98459432BD73}" presName="rootConnector" presStyleLbl="node2" presStyleIdx="1" presStyleCnt="5"/>
      <dgm:spPr/>
    </dgm:pt>
    <dgm:pt modelId="{D65FD272-0F2B-4C20-A139-AE012BA9E3A6}" type="pres">
      <dgm:prSet presAssocID="{3EC1F0DB-7436-4C5D-862F-98459432BD73}" presName="hierChild4" presStyleCnt="0"/>
      <dgm:spPr/>
    </dgm:pt>
    <dgm:pt modelId="{8B25227C-BD5A-4D31-A3B7-30E5FA79027A}" type="pres">
      <dgm:prSet presAssocID="{3EC1F0DB-7436-4C5D-862F-98459432BD73}" presName="hierChild5" presStyleCnt="0"/>
      <dgm:spPr/>
    </dgm:pt>
    <dgm:pt modelId="{66AA2339-FDBB-4460-9322-004C3172A83A}" type="pres">
      <dgm:prSet presAssocID="{65925DC4-34BE-4A43-AD41-0A8BF77ABFE3}" presName="Name37" presStyleLbl="parChTrans1D2" presStyleIdx="2" presStyleCnt="7"/>
      <dgm:spPr/>
    </dgm:pt>
    <dgm:pt modelId="{FB9142A1-66B4-43B2-8F1D-C69019EF80F4}" type="pres">
      <dgm:prSet presAssocID="{4903FBED-FCBB-4860-9A3A-F90E56E40BA7}" presName="hierRoot2" presStyleCnt="0">
        <dgm:presLayoutVars>
          <dgm:hierBranch val="init"/>
        </dgm:presLayoutVars>
      </dgm:prSet>
      <dgm:spPr/>
    </dgm:pt>
    <dgm:pt modelId="{292FD58B-CC3C-42B8-AEA3-FD8A0D00D8B4}" type="pres">
      <dgm:prSet presAssocID="{4903FBED-FCBB-4860-9A3A-F90E56E40BA7}" presName="rootComposite" presStyleCnt="0"/>
      <dgm:spPr/>
    </dgm:pt>
    <dgm:pt modelId="{0C415D3D-6483-4C71-84F7-E1A9F122CA46}" type="pres">
      <dgm:prSet presAssocID="{4903FBED-FCBB-4860-9A3A-F90E56E40BA7}" presName="rootText" presStyleLbl="node2" presStyleIdx="2" presStyleCnt="5" custLinFactNeighborX="-50">
        <dgm:presLayoutVars>
          <dgm:chPref val="3"/>
        </dgm:presLayoutVars>
      </dgm:prSet>
      <dgm:spPr/>
    </dgm:pt>
    <dgm:pt modelId="{CBA75880-030E-4DF7-9475-49529DAFC88D}" type="pres">
      <dgm:prSet presAssocID="{4903FBED-FCBB-4860-9A3A-F90E56E40BA7}" presName="rootConnector" presStyleLbl="node2" presStyleIdx="2" presStyleCnt="5"/>
      <dgm:spPr/>
    </dgm:pt>
    <dgm:pt modelId="{9AC0F72D-043C-469E-8A97-43044DBBE197}" type="pres">
      <dgm:prSet presAssocID="{4903FBED-FCBB-4860-9A3A-F90E56E40BA7}" presName="hierChild4" presStyleCnt="0"/>
      <dgm:spPr/>
    </dgm:pt>
    <dgm:pt modelId="{492891E5-022E-4E55-8202-14E22203B625}" type="pres">
      <dgm:prSet presAssocID="{4903FBED-FCBB-4860-9A3A-F90E56E40BA7}" presName="hierChild5" presStyleCnt="0"/>
      <dgm:spPr/>
    </dgm:pt>
    <dgm:pt modelId="{2E78846B-CB97-4C70-B5AC-23FC9379E978}" type="pres">
      <dgm:prSet presAssocID="{D1B05864-3D64-42DC-82A7-521D762A6043}" presName="Name37" presStyleLbl="parChTrans1D2" presStyleIdx="3" presStyleCnt="7"/>
      <dgm:spPr/>
    </dgm:pt>
    <dgm:pt modelId="{20E60459-7FC4-48BB-BFC4-FF3B7EF45335}" type="pres">
      <dgm:prSet presAssocID="{59576FAE-9F93-460C-BC94-B83DD29DFE99}" presName="hierRoot2" presStyleCnt="0">
        <dgm:presLayoutVars>
          <dgm:hierBranch val="init"/>
        </dgm:presLayoutVars>
      </dgm:prSet>
      <dgm:spPr/>
    </dgm:pt>
    <dgm:pt modelId="{78DF9999-ACB7-4A28-A5F9-1EE5B010A3A7}" type="pres">
      <dgm:prSet presAssocID="{59576FAE-9F93-460C-BC94-B83DD29DFE99}" presName="rootComposite" presStyleCnt="0"/>
      <dgm:spPr/>
    </dgm:pt>
    <dgm:pt modelId="{ECAC7001-D9AD-4085-B50D-8C90580CFCDD}" type="pres">
      <dgm:prSet presAssocID="{59576FAE-9F93-460C-BC94-B83DD29DFE99}" presName="rootText" presStyleLbl="node2" presStyleIdx="3" presStyleCnt="5" custLinFactNeighborX="-50">
        <dgm:presLayoutVars>
          <dgm:chPref val="3"/>
        </dgm:presLayoutVars>
      </dgm:prSet>
      <dgm:spPr/>
    </dgm:pt>
    <dgm:pt modelId="{7EB29564-0942-42AA-A8FA-4FA74B6993F8}" type="pres">
      <dgm:prSet presAssocID="{59576FAE-9F93-460C-BC94-B83DD29DFE99}" presName="rootConnector" presStyleLbl="node2" presStyleIdx="3" presStyleCnt="5"/>
      <dgm:spPr/>
    </dgm:pt>
    <dgm:pt modelId="{81D6DFD7-AD42-4488-9AFE-684A17DA8EF7}" type="pres">
      <dgm:prSet presAssocID="{59576FAE-9F93-460C-BC94-B83DD29DFE99}" presName="hierChild4" presStyleCnt="0"/>
      <dgm:spPr/>
    </dgm:pt>
    <dgm:pt modelId="{0EE9FDE8-5245-4A3C-8F87-1D926EFD871C}" type="pres">
      <dgm:prSet presAssocID="{59576FAE-9F93-460C-BC94-B83DD29DFE99}" presName="hierChild5" presStyleCnt="0"/>
      <dgm:spPr/>
    </dgm:pt>
    <dgm:pt modelId="{FCB2877E-EB25-4E6C-83E6-EFAF48C82014}" type="pres">
      <dgm:prSet presAssocID="{ACCD4BD6-1D78-4237-861C-C5DCC787CFF3}" presName="Name37" presStyleLbl="parChTrans1D2" presStyleIdx="4" presStyleCnt="7"/>
      <dgm:spPr/>
    </dgm:pt>
    <dgm:pt modelId="{F571E998-F727-494E-8F85-6FDE9D9A465D}" type="pres">
      <dgm:prSet presAssocID="{F8F6E285-E670-4AD7-92D3-C5A01BFB9F03}" presName="hierRoot2" presStyleCnt="0">
        <dgm:presLayoutVars>
          <dgm:hierBranch val="init"/>
        </dgm:presLayoutVars>
      </dgm:prSet>
      <dgm:spPr/>
    </dgm:pt>
    <dgm:pt modelId="{44359F91-3863-40DF-BF39-CBDE7069E2F9}" type="pres">
      <dgm:prSet presAssocID="{F8F6E285-E670-4AD7-92D3-C5A01BFB9F03}" presName="rootComposite" presStyleCnt="0"/>
      <dgm:spPr/>
    </dgm:pt>
    <dgm:pt modelId="{E3A74D5F-40E1-4CA5-AA69-05B000209385}" type="pres">
      <dgm:prSet presAssocID="{F8F6E285-E670-4AD7-92D3-C5A01BFB9F03}" presName="rootText" presStyleLbl="node2" presStyleIdx="4" presStyleCnt="5" custLinFactNeighborX="-50">
        <dgm:presLayoutVars>
          <dgm:chPref val="3"/>
        </dgm:presLayoutVars>
      </dgm:prSet>
      <dgm:spPr/>
    </dgm:pt>
    <dgm:pt modelId="{2A752BF2-2AD5-45C4-81E3-8C3A1422C01A}" type="pres">
      <dgm:prSet presAssocID="{F8F6E285-E670-4AD7-92D3-C5A01BFB9F03}" presName="rootConnector" presStyleLbl="node2" presStyleIdx="4" presStyleCnt="5"/>
      <dgm:spPr/>
    </dgm:pt>
    <dgm:pt modelId="{80A433EA-6CB9-410B-9923-F266D85F44C9}" type="pres">
      <dgm:prSet presAssocID="{F8F6E285-E670-4AD7-92D3-C5A01BFB9F03}" presName="hierChild4" presStyleCnt="0"/>
      <dgm:spPr/>
    </dgm:pt>
    <dgm:pt modelId="{105352CB-80C0-4832-B29C-8C38440253E8}" type="pres">
      <dgm:prSet presAssocID="{F8F6E285-E670-4AD7-92D3-C5A01BFB9F03}" presName="hierChild5" presStyleCnt="0"/>
      <dgm:spPr/>
    </dgm:pt>
    <dgm:pt modelId="{504CE918-6A90-4C00-B417-CC3E754D7070}" type="pres">
      <dgm:prSet presAssocID="{F3DC5169-87C0-4513-86AF-19CE379B294B}" presName="hierChild3" presStyleCnt="0"/>
      <dgm:spPr/>
    </dgm:pt>
    <dgm:pt modelId="{727E800D-AFD4-4528-9063-2F37A1E09857}" type="pres">
      <dgm:prSet presAssocID="{CE10D2E6-B1EF-4B77-A244-CEE3275C0AA9}" presName="Name111" presStyleLbl="parChTrans1D2" presStyleIdx="5" presStyleCnt="7"/>
      <dgm:spPr/>
    </dgm:pt>
    <dgm:pt modelId="{9B4E1AF2-7522-4B2D-954D-11E8457353D4}" type="pres">
      <dgm:prSet presAssocID="{92678983-AD0C-4FA5-A919-2816E5F99585}" presName="hierRoot3" presStyleCnt="0">
        <dgm:presLayoutVars>
          <dgm:hierBranch val="init"/>
        </dgm:presLayoutVars>
      </dgm:prSet>
      <dgm:spPr/>
    </dgm:pt>
    <dgm:pt modelId="{C2A5021D-BA0B-4C32-802C-D93A009276D5}" type="pres">
      <dgm:prSet presAssocID="{92678983-AD0C-4FA5-A919-2816E5F99585}" presName="rootComposite3" presStyleCnt="0"/>
      <dgm:spPr/>
    </dgm:pt>
    <dgm:pt modelId="{21C11932-9B27-4C3A-9859-10667DC6557A}" type="pres">
      <dgm:prSet presAssocID="{92678983-AD0C-4FA5-A919-2816E5F99585}" presName="rootText3" presStyleLbl="asst1" presStyleIdx="0" presStyleCnt="2" custLinFactNeighborX="-50">
        <dgm:presLayoutVars>
          <dgm:chPref val="3"/>
        </dgm:presLayoutVars>
      </dgm:prSet>
      <dgm:spPr/>
    </dgm:pt>
    <dgm:pt modelId="{AEFD6D42-3A99-4AC6-85FA-5BA01B7404B4}" type="pres">
      <dgm:prSet presAssocID="{92678983-AD0C-4FA5-A919-2816E5F99585}" presName="rootConnector3" presStyleLbl="asst1" presStyleIdx="0" presStyleCnt="2"/>
      <dgm:spPr/>
    </dgm:pt>
    <dgm:pt modelId="{7CD107E8-CA6B-4EB6-8BBC-76A24189FCB9}" type="pres">
      <dgm:prSet presAssocID="{92678983-AD0C-4FA5-A919-2816E5F99585}" presName="hierChild6" presStyleCnt="0"/>
      <dgm:spPr/>
    </dgm:pt>
    <dgm:pt modelId="{74966C21-B1AA-4D8F-9435-66D55854FF9C}" type="pres">
      <dgm:prSet presAssocID="{92678983-AD0C-4FA5-A919-2816E5F99585}" presName="hierChild7" presStyleCnt="0"/>
      <dgm:spPr/>
    </dgm:pt>
    <dgm:pt modelId="{7A799802-E6B6-4E93-A858-664D24872742}" type="pres">
      <dgm:prSet presAssocID="{7767DF01-111C-46DA-970B-CBAAAC249F1A}" presName="Name111" presStyleLbl="parChTrans1D2" presStyleIdx="6" presStyleCnt="7"/>
      <dgm:spPr/>
    </dgm:pt>
    <dgm:pt modelId="{F4B759D3-3A27-4194-AA06-F7C9DD958124}" type="pres">
      <dgm:prSet presAssocID="{973DBD64-7A2C-4BB0-A566-1FA29DBC6838}" presName="hierRoot3" presStyleCnt="0">
        <dgm:presLayoutVars>
          <dgm:hierBranch val="init"/>
        </dgm:presLayoutVars>
      </dgm:prSet>
      <dgm:spPr/>
    </dgm:pt>
    <dgm:pt modelId="{D1B456A7-ADDC-4772-AD17-421958779DE7}" type="pres">
      <dgm:prSet presAssocID="{973DBD64-7A2C-4BB0-A566-1FA29DBC6838}" presName="rootComposite3" presStyleCnt="0"/>
      <dgm:spPr/>
    </dgm:pt>
    <dgm:pt modelId="{A3AF0170-E933-4CD7-86DD-5AE3855A11E4}" type="pres">
      <dgm:prSet presAssocID="{973DBD64-7A2C-4BB0-A566-1FA29DBC6838}" presName="rootText3" presStyleLbl="asst1" presStyleIdx="1" presStyleCnt="2" custLinFactNeighborX="-50">
        <dgm:presLayoutVars>
          <dgm:chPref val="3"/>
        </dgm:presLayoutVars>
      </dgm:prSet>
      <dgm:spPr/>
    </dgm:pt>
    <dgm:pt modelId="{04428363-60C0-4934-9BB3-E6AF512B9598}" type="pres">
      <dgm:prSet presAssocID="{973DBD64-7A2C-4BB0-A566-1FA29DBC6838}" presName="rootConnector3" presStyleLbl="asst1" presStyleIdx="1" presStyleCnt="2"/>
      <dgm:spPr/>
    </dgm:pt>
    <dgm:pt modelId="{8A43CCB7-795C-468D-9456-DBB7419C969B}" type="pres">
      <dgm:prSet presAssocID="{973DBD64-7A2C-4BB0-A566-1FA29DBC6838}" presName="hierChild6" presStyleCnt="0"/>
      <dgm:spPr/>
    </dgm:pt>
    <dgm:pt modelId="{FFCC5764-4805-47BB-86CA-5128FD5EB15F}" type="pres">
      <dgm:prSet presAssocID="{973DBD64-7A2C-4BB0-A566-1FA29DBC6838}" presName="hierChild7" presStyleCnt="0"/>
      <dgm:spPr/>
    </dgm:pt>
  </dgm:ptLst>
  <dgm:cxnLst>
    <dgm:cxn modelId="{6DE75209-23F1-4A48-9CEE-4769365EDB0C}" type="presOf" srcId="{92678983-AD0C-4FA5-A919-2816E5F99585}" destId="{AEFD6D42-3A99-4AC6-85FA-5BA01B7404B4}" srcOrd="1" destOrd="0" presId="urn:microsoft.com/office/officeart/2005/8/layout/orgChart1"/>
    <dgm:cxn modelId="{72249F0A-5210-445F-9B1B-2077AEB5873D}" type="presOf" srcId="{3EC1F0DB-7436-4C5D-862F-98459432BD73}" destId="{6109D9F7-5094-4F83-AE06-BDF52E5D57EF}" srcOrd="0" destOrd="0" presId="urn:microsoft.com/office/officeart/2005/8/layout/orgChart1"/>
    <dgm:cxn modelId="{12F29213-59EB-4B82-A335-0B4814C6F02D}" srcId="{F3DC5169-87C0-4513-86AF-19CE379B294B}" destId="{D4A09644-F045-410B-AAEF-96362F5BC7AD}" srcOrd="2" destOrd="0" parTransId="{6568315A-FF7A-4F53-ACBB-226B2F38FAD7}" sibTransId="{E83D2E9C-CAD0-4A47-9C23-F4945D5D9AE8}"/>
    <dgm:cxn modelId="{8A8C0618-CEC1-42BD-BF3D-13678DB30947}" type="presOf" srcId="{973DBD64-7A2C-4BB0-A566-1FA29DBC6838}" destId="{04428363-60C0-4934-9BB3-E6AF512B9598}" srcOrd="1" destOrd="0" presId="urn:microsoft.com/office/officeart/2005/8/layout/orgChart1"/>
    <dgm:cxn modelId="{48BC771F-0E34-4627-84B6-5FFAC2A79090}" type="presOf" srcId="{CE10D2E6-B1EF-4B77-A244-CEE3275C0AA9}" destId="{727E800D-AFD4-4528-9063-2F37A1E09857}" srcOrd="0" destOrd="0" presId="urn:microsoft.com/office/officeart/2005/8/layout/orgChart1"/>
    <dgm:cxn modelId="{25454322-103B-410E-B005-493A20609E68}" type="presOf" srcId="{F3DC5169-87C0-4513-86AF-19CE379B294B}" destId="{15ACE143-C092-4764-AB8A-1B640C4AE2E1}" srcOrd="1" destOrd="0" presId="urn:microsoft.com/office/officeart/2005/8/layout/orgChart1"/>
    <dgm:cxn modelId="{E644A626-92D6-41BC-BB21-F0BC3F5DA48D}" type="presOf" srcId="{6568315A-FF7A-4F53-ACBB-226B2F38FAD7}" destId="{1D23C6D4-47E7-4DFD-AD79-66D657FEDC04}" srcOrd="0" destOrd="0" presId="urn:microsoft.com/office/officeart/2005/8/layout/orgChart1"/>
    <dgm:cxn modelId="{6F745D34-0900-486A-A846-B5D591479594}" type="presOf" srcId="{ACCD4BD6-1D78-4237-861C-C5DCC787CFF3}" destId="{FCB2877E-EB25-4E6C-83E6-EFAF48C82014}" srcOrd="0" destOrd="0" presId="urn:microsoft.com/office/officeart/2005/8/layout/orgChart1"/>
    <dgm:cxn modelId="{5E341239-C93D-466E-92C7-9DACE114E020}" srcId="{F3DC5169-87C0-4513-86AF-19CE379B294B}" destId="{59576FAE-9F93-460C-BC94-B83DD29DFE99}" srcOrd="5" destOrd="0" parTransId="{D1B05864-3D64-42DC-82A7-521D762A6043}" sibTransId="{712C2742-5B61-45E5-B685-0D43EAE39E45}"/>
    <dgm:cxn modelId="{11B1C054-FF19-4F60-B38A-A6818E9C17BB}" type="presOf" srcId="{7767DF01-111C-46DA-970B-CBAAAC249F1A}" destId="{7A799802-E6B6-4E93-A858-664D24872742}" srcOrd="0" destOrd="0" presId="urn:microsoft.com/office/officeart/2005/8/layout/orgChart1"/>
    <dgm:cxn modelId="{B1C67E5A-F81A-4790-99AB-CD423D734EB7}" type="presOf" srcId="{F8F6E285-E670-4AD7-92D3-C5A01BFB9F03}" destId="{E3A74D5F-40E1-4CA5-AA69-05B000209385}" srcOrd="0" destOrd="0" presId="urn:microsoft.com/office/officeart/2005/8/layout/orgChart1"/>
    <dgm:cxn modelId="{C2CEC05C-B04B-4C73-ACF6-84D5EB59319A}" srcId="{F3DC5169-87C0-4513-86AF-19CE379B294B}" destId="{3EC1F0DB-7436-4C5D-862F-98459432BD73}" srcOrd="3" destOrd="0" parTransId="{CA73DD0C-A663-40DD-9EFB-96F5E6C458C4}" sibTransId="{2B815BD9-C4C1-4FFB-A90F-FDC3F8DFE0F5}"/>
    <dgm:cxn modelId="{099FBF6A-63C0-47D1-AFCE-3CFA9BDFF9D8}" srcId="{6192C59E-2B15-40BF-8A51-5908A8B633DD}" destId="{F3DC5169-87C0-4513-86AF-19CE379B294B}" srcOrd="0" destOrd="0" parTransId="{C92D27AE-A24D-4CB3-992A-9034F6DE030A}" sibTransId="{A27ECA97-A70A-4873-8403-83C562E911AB}"/>
    <dgm:cxn modelId="{06E0F56D-3DCD-416A-A881-419B76312E4B}" type="presOf" srcId="{92678983-AD0C-4FA5-A919-2816E5F99585}" destId="{21C11932-9B27-4C3A-9859-10667DC6557A}" srcOrd="0" destOrd="0" presId="urn:microsoft.com/office/officeart/2005/8/layout/orgChart1"/>
    <dgm:cxn modelId="{DD266E73-349F-4DA8-BF37-6F47EA884AF1}" type="presOf" srcId="{65925DC4-34BE-4A43-AD41-0A8BF77ABFE3}" destId="{66AA2339-FDBB-4460-9322-004C3172A83A}" srcOrd="0" destOrd="0" presId="urn:microsoft.com/office/officeart/2005/8/layout/orgChart1"/>
    <dgm:cxn modelId="{5FAE5D76-83BB-45AE-9544-12FB0DC7BA97}" type="presOf" srcId="{F3DC5169-87C0-4513-86AF-19CE379B294B}" destId="{A22F7C09-61E4-4F97-A964-91D0339E48E6}" srcOrd="0" destOrd="0" presId="urn:microsoft.com/office/officeart/2005/8/layout/orgChart1"/>
    <dgm:cxn modelId="{29DC4689-0E45-470F-9285-EB9154902831}" srcId="{F3DC5169-87C0-4513-86AF-19CE379B294B}" destId="{F8F6E285-E670-4AD7-92D3-C5A01BFB9F03}" srcOrd="6" destOrd="0" parTransId="{ACCD4BD6-1D78-4237-861C-C5DCC787CFF3}" sibTransId="{D00D5730-DF96-44F6-A44C-FB9D19A97B74}"/>
    <dgm:cxn modelId="{1E19A68B-F85B-4F78-AE0A-58C132C88156}" type="presOf" srcId="{4903FBED-FCBB-4860-9A3A-F90E56E40BA7}" destId="{0C415D3D-6483-4C71-84F7-E1A9F122CA46}" srcOrd="0" destOrd="0" presId="urn:microsoft.com/office/officeart/2005/8/layout/orgChart1"/>
    <dgm:cxn modelId="{441A4C8E-509F-4D0B-9E5D-23B64EBD8952}" type="presOf" srcId="{F8F6E285-E670-4AD7-92D3-C5A01BFB9F03}" destId="{2A752BF2-2AD5-45C4-81E3-8C3A1422C01A}" srcOrd="1" destOrd="0" presId="urn:microsoft.com/office/officeart/2005/8/layout/orgChart1"/>
    <dgm:cxn modelId="{EFF10899-9119-45E3-AEA3-7800EF20A6A9}" srcId="{F3DC5169-87C0-4513-86AF-19CE379B294B}" destId="{4903FBED-FCBB-4860-9A3A-F90E56E40BA7}" srcOrd="4" destOrd="0" parTransId="{65925DC4-34BE-4A43-AD41-0A8BF77ABFE3}" sibTransId="{7D443522-FB99-47E7-9637-F1D4D7C09DCB}"/>
    <dgm:cxn modelId="{FA7E63A1-CF34-42C9-B2F9-C5364CF888E9}" type="presOf" srcId="{59576FAE-9F93-460C-BC94-B83DD29DFE99}" destId="{ECAC7001-D9AD-4085-B50D-8C90580CFCDD}" srcOrd="0" destOrd="0" presId="urn:microsoft.com/office/officeart/2005/8/layout/orgChart1"/>
    <dgm:cxn modelId="{C666B6A6-C07F-4930-8062-9A4B287885C8}" type="presOf" srcId="{973DBD64-7A2C-4BB0-A566-1FA29DBC6838}" destId="{A3AF0170-E933-4CD7-86DD-5AE3855A11E4}" srcOrd="0" destOrd="0" presId="urn:microsoft.com/office/officeart/2005/8/layout/orgChart1"/>
    <dgm:cxn modelId="{8F7FA8A7-CFB6-4094-A952-403C1A99CF31}" type="presOf" srcId="{D4A09644-F045-410B-AAEF-96362F5BC7AD}" destId="{C80C6968-4627-4D9A-AD67-E908C5DC1DCC}" srcOrd="0" destOrd="0" presId="urn:microsoft.com/office/officeart/2005/8/layout/orgChart1"/>
    <dgm:cxn modelId="{CB0116C6-DB6E-497A-ADD3-C329670BC8EE}" type="presOf" srcId="{3EC1F0DB-7436-4C5D-862F-98459432BD73}" destId="{73E6D5C0-156C-4C68-A1E9-F17FB6D2C982}" srcOrd="1" destOrd="0" presId="urn:microsoft.com/office/officeart/2005/8/layout/orgChart1"/>
    <dgm:cxn modelId="{E769BCC6-8B7D-466E-9EB2-18A7E88B65EA}" type="presOf" srcId="{D1B05864-3D64-42DC-82A7-521D762A6043}" destId="{2E78846B-CB97-4C70-B5AC-23FC9379E978}" srcOrd="0" destOrd="0" presId="urn:microsoft.com/office/officeart/2005/8/layout/orgChart1"/>
    <dgm:cxn modelId="{681980CD-9729-4FB0-B0B4-5BADA7E75B9B}" srcId="{F3DC5169-87C0-4513-86AF-19CE379B294B}" destId="{973DBD64-7A2C-4BB0-A566-1FA29DBC6838}" srcOrd="1" destOrd="0" parTransId="{7767DF01-111C-46DA-970B-CBAAAC249F1A}" sibTransId="{F0DD7B7B-6A71-4E54-9C32-1DD082F7C448}"/>
    <dgm:cxn modelId="{D1A886CD-2F54-4128-AB92-168D7E9B5A47}" type="presOf" srcId="{4903FBED-FCBB-4860-9A3A-F90E56E40BA7}" destId="{CBA75880-030E-4DF7-9475-49529DAFC88D}" srcOrd="1" destOrd="0" presId="urn:microsoft.com/office/officeart/2005/8/layout/orgChart1"/>
    <dgm:cxn modelId="{256429CE-E06D-4997-88B9-C5304E96E674}" type="presOf" srcId="{CA73DD0C-A663-40DD-9EFB-96F5E6C458C4}" destId="{6DF8F71D-3C1B-4EE1-A6DA-EFA6786663F1}" srcOrd="0" destOrd="0" presId="urn:microsoft.com/office/officeart/2005/8/layout/orgChart1"/>
    <dgm:cxn modelId="{8E4B89D2-B99A-45C8-8DDB-92E0B6C23CC3}" srcId="{F3DC5169-87C0-4513-86AF-19CE379B294B}" destId="{92678983-AD0C-4FA5-A919-2816E5F99585}" srcOrd="0" destOrd="0" parTransId="{CE10D2E6-B1EF-4B77-A244-CEE3275C0AA9}" sibTransId="{50C7BB51-D238-47B2-A972-485DB4B5F066}"/>
    <dgm:cxn modelId="{795889D5-6277-4C4C-8FF9-B5BA14510F99}" type="presOf" srcId="{D4A09644-F045-410B-AAEF-96362F5BC7AD}" destId="{9BB81809-3330-413E-B389-6885540DA23A}" srcOrd="1" destOrd="0" presId="urn:microsoft.com/office/officeart/2005/8/layout/orgChart1"/>
    <dgm:cxn modelId="{159EBAD7-E314-4985-A92E-29611B84378D}" type="presOf" srcId="{59576FAE-9F93-460C-BC94-B83DD29DFE99}" destId="{7EB29564-0942-42AA-A8FA-4FA74B6993F8}" srcOrd="1" destOrd="0" presId="urn:microsoft.com/office/officeart/2005/8/layout/orgChart1"/>
    <dgm:cxn modelId="{4906DFF3-31E8-4CA2-AD9C-7087986EC8D6}" type="presOf" srcId="{6192C59E-2B15-40BF-8A51-5908A8B633DD}" destId="{74A0E173-369B-40C4-BFDD-A4E70D8BA075}" srcOrd="0" destOrd="0" presId="urn:microsoft.com/office/officeart/2005/8/layout/orgChart1"/>
    <dgm:cxn modelId="{01A05C17-149E-43E8-A145-3AEC9F7411C4}" type="presParOf" srcId="{74A0E173-369B-40C4-BFDD-A4E70D8BA075}" destId="{95A46E9B-64B0-4AF3-B915-80B141BCC62C}" srcOrd="0" destOrd="0" presId="urn:microsoft.com/office/officeart/2005/8/layout/orgChart1"/>
    <dgm:cxn modelId="{83F73ADB-5784-4718-AC9C-90D1BB0B0908}" type="presParOf" srcId="{95A46E9B-64B0-4AF3-B915-80B141BCC62C}" destId="{E4657B80-77FF-45AE-872A-8FDB05C5E47B}" srcOrd="0" destOrd="0" presId="urn:microsoft.com/office/officeart/2005/8/layout/orgChart1"/>
    <dgm:cxn modelId="{C242C09E-DB3B-4709-BCC3-23BDC144B8C9}" type="presParOf" srcId="{E4657B80-77FF-45AE-872A-8FDB05C5E47B}" destId="{A22F7C09-61E4-4F97-A964-91D0339E48E6}" srcOrd="0" destOrd="0" presId="urn:microsoft.com/office/officeart/2005/8/layout/orgChart1"/>
    <dgm:cxn modelId="{7672A5F9-075C-4FBC-8D87-AAAA64256BD7}" type="presParOf" srcId="{E4657B80-77FF-45AE-872A-8FDB05C5E47B}" destId="{15ACE143-C092-4764-AB8A-1B640C4AE2E1}" srcOrd="1" destOrd="0" presId="urn:microsoft.com/office/officeart/2005/8/layout/orgChart1"/>
    <dgm:cxn modelId="{3A1F64EF-2581-4563-8F37-DECFEED86AC4}" type="presParOf" srcId="{95A46E9B-64B0-4AF3-B915-80B141BCC62C}" destId="{9E6F8AC5-1B10-43CD-8E60-6CCF3426C518}" srcOrd="1" destOrd="0" presId="urn:microsoft.com/office/officeart/2005/8/layout/orgChart1"/>
    <dgm:cxn modelId="{059635E1-54B6-4231-B192-4F9CB8DE87F9}" type="presParOf" srcId="{9E6F8AC5-1B10-43CD-8E60-6CCF3426C518}" destId="{1D23C6D4-47E7-4DFD-AD79-66D657FEDC04}" srcOrd="0" destOrd="0" presId="urn:microsoft.com/office/officeart/2005/8/layout/orgChart1"/>
    <dgm:cxn modelId="{54112EE6-57F2-441C-ABB0-34C0A1366DC1}" type="presParOf" srcId="{9E6F8AC5-1B10-43CD-8E60-6CCF3426C518}" destId="{8CD76014-6526-4756-8130-A1C804751D8D}" srcOrd="1" destOrd="0" presId="urn:microsoft.com/office/officeart/2005/8/layout/orgChart1"/>
    <dgm:cxn modelId="{D7CCD074-3C8A-4AAE-93C8-04F5286BC438}" type="presParOf" srcId="{8CD76014-6526-4756-8130-A1C804751D8D}" destId="{BE8803A4-44CD-4F82-96C7-A781744D84C7}" srcOrd="0" destOrd="0" presId="urn:microsoft.com/office/officeart/2005/8/layout/orgChart1"/>
    <dgm:cxn modelId="{488EC3B2-F0A5-4462-BF3D-B1A94F656CA5}" type="presParOf" srcId="{BE8803A4-44CD-4F82-96C7-A781744D84C7}" destId="{C80C6968-4627-4D9A-AD67-E908C5DC1DCC}" srcOrd="0" destOrd="0" presId="urn:microsoft.com/office/officeart/2005/8/layout/orgChart1"/>
    <dgm:cxn modelId="{4A80135F-573A-47E8-AFF6-9B98A1664AD0}" type="presParOf" srcId="{BE8803A4-44CD-4F82-96C7-A781744D84C7}" destId="{9BB81809-3330-413E-B389-6885540DA23A}" srcOrd="1" destOrd="0" presId="urn:microsoft.com/office/officeart/2005/8/layout/orgChart1"/>
    <dgm:cxn modelId="{465C0840-E999-4890-9D15-9BF66692A9CA}" type="presParOf" srcId="{8CD76014-6526-4756-8130-A1C804751D8D}" destId="{57658D05-1EA6-4BA8-8346-0EE35A2B01C5}" srcOrd="1" destOrd="0" presId="urn:microsoft.com/office/officeart/2005/8/layout/orgChart1"/>
    <dgm:cxn modelId="{C50A46EF-DA4B-48F0-930D-932D14352DF8}" type="presParOf" srcId="{8CD76014-6526-4756-8130-A1C804751D8D}" destId="{8CE7C5A3-52B1-44BC-B2AB-573F5C394A28}" srcOrd="2" destOrd="0" presId="urn:microsoft.com/office/officeart/2005/8/layout/orgChart1"/>
    <dgm:cxn modelId="{A2FE9E58-2A40-4CC3-9B93-EEAB61FBDD3E}" type="presParOf" srcId="{9E6F8AC5-1B10-43CD-8E60-6CCF3426C518}" destId="{6DF8F71D-3C1B-4EE1-A6DA-EFA6786663F1}" srcOrd="2" destOrd="0" presId="urn:microsoft.com/office/officeart/2005/8/layout/orgChart1"/>
    <dgm:cxn modelId="{E4930F7E-D201-49A0-A4D7-894B22FECBA5}" type="presParOf" srcId="{9E6F8AC5-1B10-43CD-8E60-6CCF3426C518}" destId="{06DA79AA-D798-4F43-8406-17AC6D3DBB69}" srcOrd="3" destOrd="0" presId="urn:microsoft.com/office/officeart/2005/8/layout/orgChart1"/>
    <dgm:cxn modelId="{9B01AC42-5211-455E-9C46-17085E06A951}" type="presParOf" srcId="{06DA79AA-D798-4F43-8406-17AC6D3DBB69}" destId="{9DAFFB06-117C-439A-B292-78E53D574CBE}" srcOrd="0" destOrd="0" presId="urn:microsoft.com/office/officeart/2005/8/layout/orgChart1"/>
    <dgm:cxn modelId="{951B3FAA-2396-473A-BE28-C0C8ADD3548E}" type="presParOf" srcId="{9DAFFB06-117C-439A-B292-78E53D574CBE}" destId="{6109D9F7-5094-4F83-AE06-BDF52E5D57EF}" srcOrd="0" destOrd="0" presId="urn:microsoft.com/office/officeart/2005/8/layout/orgChart1"/>
    <dgm:cxn modelId="{EB5B95C6-0882-44FE-9BF1-363EAE70958E}" type="presParOf" srcId="{9DAFFB06-117C-439A-B292-78E53D574CBE}" destId="{73E6D5C0-156C-4C68-A1E9-F17FB6D2C982}" srcOrd="1" destOrd="0" presId="urn:microsoft.com/office/officeart/2005/8/layout/orgChart1"/>
    <dgm:cxn modelId="{BD724977-C488-40B7-94B7-B69D59C13ADE}" type="presParOf" srcId="{06DA79AA-D798-4F43-8406-17AC6D3DBB69}" destId="{D65FD272-0F2B-4C20-A139-AE012BA9E3A6}" srcOrd="1" destOrd="0" presId="urn:microsoft.com/office/officeart/2005/8/layout/orgChart1"/>
    <dgm:cxn modelId="{CCC24D3A-361B-4056-9197-CA2BE74A3285}" type="presParOf" srcId="{06DA79AA-D798-4F43-8406-17AC6D3DBB69}" destId="{8B25227C-BD5A-4D31-A3B7-30E5FA79027A}" srcOrd="2" destOrd="0" presId="urn:microsoft.com/office/officeart/2005/8/layout/orgChart1"/>
    <dgm:cxn modelId="{F8BDA51A-9F0F-488E-96BD-7F23457C906C}" type="presParOf" srcId="{9E6F8AC5-1B10-43CD-8E60-6CCF3426C518}" destId="{66AA2339-FDBB-4460-9322-004C3172A83A}" srcOrd="4" destOrd="0" presId="urn:microsoft.com/office/officeart/2005/8/layout/orgChart1"/>
    <dgm:cxn modelId="{9796F76F-91FE-44FA-9937-BEEADB64CC7E}" type="presParOf" srcId="{9E6F8AC5-1B10-43CD-8E60-6CCF3426C518}" destId="{FB9142A1-66B4-43B2-8F1D-C69019EF80F4}" srcOrd="5" destOrd="0" presId="urn:microsoft.com/office/officeart/2005/8/layout/orgChart1"/>
    <dgm:cxn modelId="{EE5BAA9C-A787-4B7D-B064-021374CD845E}" type="presParOf" srcId="{FB9142A1-66B4-43B2-8F1D-C69019EF80F4}" destId="{292FD58B-CC3C-42B8-AEA3-FD8A0D00D8B4}" srcOrd="0" destOrd="0" presId="urn:microsoft.com/office/officeart/2005/8/layout/orgChart1"/>
    <dgm:cxn modelId="{A894DF94-702B-488F-AA58-2C96846485B6}" type="presParOf" srcId="{292FD58B-CC3C-42B8-AEA3-FD8A0D00D8B4}" destId="{0C415D3D-6483-4C71-84F7-E1A9F122CA46}" srcOrd="0" destOrd="0" presId="urn:microsoft.com/office/officeart/2005/8/layout/orgChart1"/>
    <dgm:cxn modelId="{F17CC5AA-C932-4B68-B094-2AA4D1A6D197}" type="presParOf" srcId="{292FD58B-CC3C-42B8-AEA3-FD8A0D00D8B4}" destId="{CBA75880-030E-4DF7-9475-49529DAFC88D}" srcOrd="1" destOrd="0" presId="urn:microsoft.com/office/officeart/2005/8/layout/orgChart1"/>
    <dgm:cxn modelId="{1649A910-1BB6-4F7C-99DB-8D3B89AFF98E}" type="presParOf" srcId="{FB9142A1-66B4-43B2-8F1D-C69019EF80F4}" destId="{9AC0F72D-043C-469E-8A97-43044DBBE197}" srcOrd="1" destOrd="0" presId="urn:microsoft.com/office/officeart/2005/8/layout/orgChart1"/>
    <dgm:cxn modelId="{1E6D975A-676E-42B0-AC2E-D99E2C4E1C0F}" type="presParOf" srcId="{FB9142A1-66B4-43B2-8F1D-C69019EF80F4}" destId="{492891E5-022E-4E55-8202-14E22203B625}" srcOrd="2" destOrd="0" presId="urn:microsoft.com/office/officeart/2005/8/layout/orgChart1"/>
    <dgm:cxn modelId="{8E20B6DD-7E2E-451E-BB8C-95E28F08422D}" type="presParOf" srcId="{9E6F8AC5-1B10-43CD-8E60-6CCF3426C518}" destId="{2E78846B-CB97-4C70-B5AC-23FC9379E978}" srcOrd="6" destOrd="0" presId="urn:microsoft.com/office/officeart/2005/8/layout/orgChart1"/>
    <dgm:cxn modelId="{42F3FD89-BF04-4400-AA67-F1F15CED69AA}" type="presParOf" srcId="{9E6F8AC5-1B10-43CD-8E60-6CCF3426C518}" destId="{20E60459-7FC4-48BB-BFC4-FF3B7EF45335}" srcOrd="7" destOrd="0" presId="urn:microsoft.com/office/officeart/2005/8/layout/orgChart1"/>
    <dgm:cxn modelId="{D4166FE2-1EDF-484A-91EC-1AE2AE2FFE10}" type="presParOf" srcId="{20E60459-7FC4-48BB-BFC4-FF3B7EF45335}" destId="{78DF9999-ACB7-4A28-A5F9-1EE5B010A3A7}" srcOrd="0" destOrd="0" presId="urn:microsoft.com/office/officeart/2005/8/layout/orgChart1"/>
    <dgm:cxn modelId="{3D8535AE-8118-41CB-AFAB-CAC4D383CAF1}" type="presParOf" srcId="{78DF9999-ACB7-4A28-A5F9-1EE5B010A3A7}" destId="{ECAC7001-D9AD-4085-B50D-8C90580CFCDD}" srcOrd="0" destOrd="0" presId="urn:microsoft.com/office/officeart/2005/8/layout/orgChart1"/>
    <dgm:cxn modelId="{3DB01CE4-00F6-488C-A3D1-95B9E17982D4}" type="presParOf" srcId="{78DF9999-ACB7-4A28-A5F9-1EE5B010A3A7}" destId="{7EB29564-0942-42AA-A8FA-4FA74B6993F8}" srcOrd="1" destOrd="0" presId="urn:microsoft.com/office/officeart/2005/8/layout/orgChart1"/>
    <dgm:cxn modelId="{86709B33-904F-4995-A402-42297F7B0BA6}" type="presParOf" srcId="{20E60459-7FC4-48BB-BFC4-FF3B7EF45335}" destId="{81D6DFD7-AD42-4488-9AFE-684A17DA8EF7}" srcOrd="1" destOrd="0" presId="urn:microsoft.com/office/officeart/2005/8/layout/orgChart1"/>
    <dgm:cxn modelId="{2F52CFB2-92B5-4C95-8899-D32F3ACD8541}" type="presParOf" srcId="{20E60459-7FC4-48BB-BFC4-FF3B7EF45335}" destId="{0EE9FDE8-5245-4A3C-8F87-1D926EFD871C}" srcOrd="2" destOrd="0" presId="urn:microsoft.com/office/officeart/2005/8/layout/orgChart1"/>
    <dgm:cxn modelId="{73851369-5A7F-4B61-895A-CEB069574359}" type="presParOf" srcId="{9E6F8AC5-1B10-43CD-8E60-6CCF3426C518}" destId="{FCB2877E-EB25-4E6C-83E6-EFAF48C82014}" srcOrd="8" destOrd="0" presId="urn:microsoft.com/office/officeart/2005/8/layout/orgChart1"/>
    <dgm:cxn modelId="{EE11F8D8-74F3-4E35-A9AE-E2C15051F402}" type="presParOf" srcId="{9E6F8AC5-1B10-43CD-8E60-6CCF3426C518}" destId="{F571E998-F727-494E-8F85-6FDE9D9A465D}" srcOrd="9" destOrd="0" presId="urn:microsoft.com/office/officeart/2005/8/layout/orgChart1"/>
    <dgm:cxn modelId="{11701FC4-D925-464D-BC86-68279B67D0BE}" type="presParOf" srcId="{F571E998-F727-494E-8F85-6FDE9D9A465D}" destId="{44359F91-3863-40DF-BF39-CBDE7069E2F9}" srcOrd="0" destOrd="0" presId="urn:microsoft.com/office/officeart/2005/8/layout/orgChart1"/>
    <dgm:cxn modelId="{71E3EFC9-DD5B-407E-AFC9-D4ABAC13F9D2}" type="presParOf" srcId="{44359F91-3863-40DF-BF39-CBDE7069E2F9}" destId="{E3A74D5F-40E1-4CA5-AA69-05B000209385}" srcOrd="0" destOrd="0" presId="urn:microsoft.com/office/officeart/2005/8/layout/orgChart1"/>
    <dgm:cxn modelId="{B2D0ABF8-E33B-46AE-8D15-452F3CA604D7}" type="presParOf" srcId="{44359F91-3863-40DF-BF39-CBDE7069E2F9}" destId="{2A752BF2-2AD5-45C4-81E3-8C3A1422C01A}" srcOrd="1" destOrd="0" presId="urn:microsoft.com/office/officeart/2005/8/layout/orgChart1"/>
    <dgm:cxn modelId="{66FB27D1-7F03-4A2C-98A8-B32EFA1A9BB6}" type="presParOf" srcId="{F571E998-F727-494E-8F85-6FDE9D9A465D}" destId="{80A433EA-6CB9-410B-9923-F266D85F44C9}" srcOrd="1" destOrd="0" presId="urn:microsoft.com/office/officeart/2005/8/layout/orgChart1"/>
    <dgm:cxn modelId="{8E772DF5-D52B-413C-82FB-6CFEBD186D41}" type="presParOf" srcId="{F571E998-F727-494E-8F85-6FDE9D9A465D}" destId="{105352CB-80C0-4832-B29C-8C38440253E8}" srcOrd="2" destOrd="0" presId="urn:microsoft.com/office/officeart/2005/8/layout/orgChart1"/>
    <dgm:cxn modelId="{5C1A6243-6693-485E-B120-7987308CD4EE}" type="presParOf" srcId="{95A46E9B-64B0-4AF3-B915-80B141BCC62C}" destId="{504CE918-6A90-4C00-B417-CC3E754D7070}" srcOrd="2" destOrd="0" presId="urn:microsoft.com/office/officeart/2005/8/layout/orgChart1"/>
    <dgm:cxn modelId="{793A52F2-5B6F-4582-A852-270AB290707E}" type="presParOf" srcId="{504CE918-6A90-4C00-B417-CC3E754D7070}" destId="{727E800D-AFD4-4528-9063-2F37A1E09857}" srcOrd="0" destOrd="0" presId="urn:microsoft.com/office/officeart/2005/8/layout/orgChart1"/>
    <dgm:cxn modelId="{97DE9D11-A233-45D0-B372-F29E65D75857}" type="presParOf" srcId="{504CE918-6A90-4C00-B417-CC3E754D7070}" destId="{9B4E1AF2-7522-4B2D-954D-11E8457353D4}" srcOrd="1" destOrd="0" presId="urn:microsoft.com/office/officeart/2005/8/layout/orgChart1"/>
    <dgm:cxn modelId="{F85EA375-0BA2-49FA-A645-0071613CE538}" type="presParOf" srcId="{9B4E1AF2-7522-4B2D-954D-11E8457353D4}" destId="{C2A5021D-BA0B-4C32-802C-D93A009276D5}" srcOrd="0" destOrd="0" presId="urn:microsoft.com/office/officeart/2005/8/layout/orgChart1"/>
    <dgm:cxn modelId="{C982E755-F4CC-4644-B8A8-A8752F6FB774}" type="presParOf" srcId="{C2A5021D-BA0B-4C32-802C-D93A009276D5}" destId="{21C11932-9B27-4C3A-9859-10667DC6557A}" srcOrd="0" destOrd="0" presId="urn:microsoft.com/office/officeart/2005/8/layout/orgChart1"/>
    <dgm:cxn modelId="{53A1C3F9-B6B1-4893-8657-DE5256BA98EC}" type="presParOf" srcId="{C2A5021D-BA0B-4C32-802C-D93A009276D5}" destId="{AEFD6D42-3A99-4AC6-85FA-5BA01B7404B4}" srcOrd="1" destOrd="0" presId="urn:microsoft.com/office/officeart/2005/8/layout/orgChart1"/>
    <dgm:cxn modelId="{34F9C9D3-96BB-44B9-A4C4-9304AECE1137}" type="presParOf" srcId="{9B4E1AF2-7522-4B2D-954D-11E8457353D4}" destId="{7CD107E8-CA6B-4EB6-8BBC-76A24189FCB9}" srcOrd="1" destOrd="0" presId="urn:microsoft.com/office/officeart/2005/8/layout/orgChart1"/>
    <dgm:cxn modelId="{37803983-9D61-4C40-A4AC-5817E0255A35}" type="presParOf" srcId="{9B4E1AF2-7522-4B2D-954D-11E8457353D4}" destId="{74966C21-B1AA-4D8F-9435-66D55854FF9C}" srcOrd="2" destOrd="0" presId="urn:microsoft.com/office/officeart/2005/8/layout/orgChart1"/>
    <dgm:cxn modelId="{4DF3982B-D254-4C5A-931F-92351E8C5FFF}" type="presParOf" srcId="{504CE918-6A90-4C00-B417-CC3E754D7070}" destId="{7A799802-E6B6-4E93-A858-664D24872742}" srcOrd="2" destOrd="0" presId="urn:microsoft.com/office/officeart/2005/8/layout/orgChart1"/>
    <dgm:cxn modelId="{B2BDA1D6-0C50-45BA-A528-69F1AD623DF5}" type="presParOf" srcId="{504CE918-6A90-4C00-B417-CC3E754D7070}" destId="{F4B759D3-3A27-4194-AA06-F7C9DD958124}" srcOrd="3" destOrd="0" presId="urn:microsoft.com/office/officeart/2005/8/layout/orgChart1"/>
    <dgm:cxn modelId="{CC5892A7-ADAD-49CF-9DA8-FFBEE8855DFD}" type="presParOf" srcId="{F4B759D3-3A27-4194-AA06-F7C9DD958124}" destId="{D1B456A7-ADDC-4772-AD17-421958779DE7}" srcOrd="0" destOrd="0" presId="urn:microsoft.com/office/officeart/2005/8/layout/orgChart1"/>
    <dgm:cxn modelId="{C0FC0C9D-86A5-40E6-AFB6-E0968AB0C581}" type="presParOf" srcId="{D1B456A7-ADDC-4772-AD17-421958779DE7}" destId="{A3AF0170-E933-4CD7-86DD-5AE3855A11E4}" srcOrd="0" destOrd="0" presId="urn:microsoft.com/office/officeart/2005/8/layout/orgChart1"/>
    <dgm:cxn modelId="{D107E99E-FC44-4663-835D-52C60FD7478B}" type="presParOf" srcId="{D1B456A7-ADDC-4772-AD17-421958779DE7}" destId="{04428363-60C0-4934-9BB3-E6AF512B9598}" srcOrd="1" destOrd="0" presId="urn:microsoft.com/office/officeart/2005/8/layout/orgChart1"/>
    <dgm:cxn modelId="{99CAA0C2-1934-4A8C-A445-6289B3A7FE09}" type="presParOf" srcId="{F4B759D3-3A27-4194-AA06-F7C9DD958124}" destId="{8A43CCB7-795C-468D-9456-DBB7419C969B}" srcOrd="1" destOrd="0" presId="urn:microsoft.com/office/officeart/2005/8/layout/orgChart1"/>
    <dgm:cxn modelId="{CCA256F1-8047-4DC5-8005-2F248044E60C}" type="presParOf" srcId="{F4B759D3-3A27-4194-AA06-F7C9DD958124}" destId="{FFCC5764-4805-47BB-86CA-5128FD5EB15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F513A3-0BCC-40DE-B480-D90522B116E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9C051C0-304C-4810-B265-41B2A037DA44}">
      <dgm:prSet phldrT="[Tes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sz="700" dirty="0">
              <a:latin typeface="Gill Sans MT" panose="020B0502020104020203"/>
            </a:rPr>
            <a:t>HOW WE MANAGED GROWTH</a:t>
          </a:r>
        </a:p>
      </dgm:t>
    </dgm:pt>
    <dgm:pt modelId="{7262A75F-510C-4511-B4F1-BF4B30947438}" type="par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09845D0E-A725-4DBD-A48E-BD7CC3021EB7}" type="sibTrans" cxnId="{819A913B-B503-4444-AB79-BA490D26E8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AAE27F31-0611-4C56-9F16-B788D5C6561A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Sales</a:t>
          </a:r>
        </a:p>
      </dgm:t>
    </dgm:pt>
    <dgm:pt modelId="{79F51774-B519-4A00-989D-9E0BC0C6C1BD}" type="par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80EE31-C7CD-4ADB-93CB-95180245E046}" type="sibTrans" cxnId="{2E9C6A3A-B3DD-49EB-BDF8-34314EFFE63E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8BA4AA0F-1E90-43D4-9667-35553CF7F15B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Strategy</a:t>
          </a:r>
          <a:endParaRPr lang="it-IT" sz="650" dirty="0">
            <a:latin typeface="Gill Sans MT" panose="020B0502020104020203"/>
          </a:endParaRPr>
        </a:p>
      </dgm:t>
    </dgm:pt>
    <dgm:pt modelId="{E923890C-921C-4FBA-9FA4-7C313CD45FBE}" type="par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A347D66-F3AB-4D76-9ADA-5A80E39ACA3B}" type="sibTrans" cxnId="{B045C709-2027-4CD5-B02C-C3316914A638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60C2F6C-30EE-4651-A943-22C17573CBE5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Financial mix</a:t>
          </a:r>
        </a:p>
      </dgm:t>
    </dgm:pt>
    <dgm:pt modelId="{70372861-8BB3-4140-BE01-F3F3CD8C759A}" type="par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6858332-2BCD-43C4-8A65-2A838C29DD8C}" type="sibTrans" cxnId="{BEF18314-3613-4B25-BC88-0A79E0241D66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BC2FDBDD-4791-4561-AA21-BECFF52DA576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Procedures</a:t>
          </a:r>
          <a:endParaRPr lang="it-IT" sz="650" dirty="0">
            <a:latin typeface="Gill Sans MT" panose="020B0502020104020203"/>
          </a:endParaRPr>
        </a:p>
      </dgm:t>
    </dgm:pt>
    <dgm:pt modelId="{D6F986FC-1A85-406A-B80D-44B2A3A18685}" type="par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785AC222-9B96-454A-A30E-00AD0D6641A8}" type="sibTrans" cxnId="{4B83816C-71D3-437D-8A2D-322A31FC446A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26B5F7B5-2D5E-4E85-A185-55B2658636FF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Production </a:t>
          </a:r>
          <a:r>
            <a:rPr lang="it-IT" sz="650" dirty="0" err="1">
              <a:latin typeface="Gill Sans MT" panose="020B0502020104020203"/>
            </a:rPr>
            <a:t>Infrastructure</a:t>
          </a:r>
          <a:endParaRPr lang="it-IT" sz="650" dirty="0">
            <a:latin typeface="Gill Sans MT" panose="020B0502020104020203"/>
          </a:endParaRPr>
        </a:p>
      </dgm:t>
    </dgm:pt>
    <dgm:pt modelId="{EBE7C094-69E7-4640-BA9E-48628B3796CD}" type="par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6D2033B3-A0D3-472A-81A2-9E74942C9A1D}" type="sibTrans" cxnId="{C0AED236-1335-4FE9-B8CD-803D5191C557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1144F89D-42BA-4090-A9F5-14C03972B358}">
      <dgm:prSet phldrT="[Tes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Accountability</a:t>
          </a:r>
          <a:endParaRPr lang="it-IT" sz="650" dirty="0">
            <a:latin typeface="Gill Sans MT" panose="020B0502020104020203"/>
          </a:endParaRPr>
        </a:p>
      </dgm:t>
    </dgm:pt>
    <dgm:pt modelId="{B0ED84F9-F200-4933-B00B-F3318016EBB3}" type="par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D54D5E55-08DC-45DD-B67E-CC0C7FB4CACD}" type="sibTrans" cxnId="{10301317-16A6-43FD-A2C9-7FB14F55FCFF}">
      <dgm:prSet/>
      <dgm:spPr/>
      <dgm:t>
        <a:bodyPr/>
        <a:lstStyle/>
        <a:p>
          <a:endParaRPr lang="it-IT" sz="750">
            <a:latin typeface="Gill Sans MT" panose="020B0502020104020203"/>
          </a:endParaRPr>
        </a:p>
      </dgm:t>
    </dgm:pt>
    <dgm:pt modelId="{9D9B2273-9737-45BF-A91C-B70F48DA6B8D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650" dirty="0">
              <a:latin typeface="Gill Sans MT" panose="020B0502020104020203"/>
            </a:rPr>
            <a:t>Organization</a:t>
          </a:r>
        </a:p>
      </dgm:t>
    </dgm:pt>
    <dgm:pt modelId="{A5F92CF1-FAC1-4AF7-9FA6-C3324289EC8C}" type="parTrans" cxnId="{D0E39D8B-FBCB-4C1F-898A-DC4A7F192F3A}">
      <dgm:prSet/>
      <dgm:spPr/>
      <dgm:t>
        <a:bodyPr/>
        <a:lstStyle/>
        <a:p>
          <a:endParaRPr lang="it-IT"/>
        </a:p>
      </dgm:t>
    </dgm:pt>
    <dgm:pt modelId="{2B8F59BD-107A-4BF9-824E-E47442B077BD}" type="sibTrans" cxnId="{D0E39D8B-FBCB-4C1F-898A-DC4A7F192F3A}">
      <dgm:prSet/>
      <dgm:spPr/>
      <dgm:t>
        <a:bodyPr/>
        <a:lstStyle/>
        <a:p>
          <a:endParaRPr lang="it-IT"/>
        </a:p>
      </dgm:t>
    </dgm:pt>
    <dgm:pt modelId="{2194A212-5880-FC40-A3C6-DDB42301C407}">
      <dgm:prSet phldrT="[Tes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it-IT" sz="650" dirty="0" err="1">
              <a:latin typeface="Gill Sans MT" panose="020B0502020104020203"/>
            </a:rPr>
            <a:t>External</a:t>
          </a:r>
          <a:r>
            <a:rPr lang="it-IT" sz="650" dirty="0">
              <a:latin typeface="Gill Sans MT" panose="020B0502020104020203"/>
            </a:rPr>
            <a:t> </a:t>
          </a:r>
          <a:r>
            <a:rPr lang="it-IT" sz="650" dirty="0" err="1">
              <a:latin typeface="Gill Sans MT" panose="020B0502020104020203"/>
            </a:rPr>
            <a:t>Growth</a:t>
          </a:r>
          <a:endParaRPr lang="it-IT" sz="650" dirty="0">
            <a:latin typeface="Gill Sans MT" panose="020B0502020104020203"/>
          </a:endParaRPr>
        </a:p>
      </dgm:t>
    </dgm:pt>
    <dgm:pt modelId="{8660397D-E230-C444-BEC3-936E3ED58E88}" type="parTrans" cxnId="{1DE608C9-3AB2-B245-A835-861DBCA3F8C1}">
      <dgm:prSet/>
      <dgm:spPr/>
      <dgm:t>
        <a:bodyPr/>
        <a:lstStyle/>
        <a:p>
          <a:endParaRPr lang="it-IT"/>
        </a:p>
      </dgm:t>
    </dgm:pt>
    <dgm:pt modelId="{075B260F-D016-F646-A822-9F78E4F9B7AE}" type="sibTrans" cxnId="{1DE608C9-3AB2-B245-A835-861DBCA3F8C1}">
      <dgm:prSet/>
      <dgm:spPr/>
      <dgm:t>
        <a:bodyPr/>
        <a:lstStyle/>
        <a:p>
          <a:endParaRPr lang="it-IT"/>
        </a:p>
      </dgm:t>
    </dgm:pt>
    <dgm:pt modelId="{4A677DD4-7932-46A5-B23E-2D7AEEE8B5DB}" type="pres">
      <dgm:prSet presAssocID="{39F513A3-0BCC-40DE-B480-D90522B116E3}" presName="Name0" presStyleCnt="0">
        <dgm:presLayoutVars>
          <dgm:dir/>
          <dgm:resizeHandles val="exact"/>
        </dgm:presLayoutVars>
      </dgm:prSet>
      <dgm:spPr/>
    </dgm:pt>
    <dgm:pt modelId="{4C569CCB-56E0-4EDF-B57A-E6258E90E49E}" type="pres">
      <dgm:prSet presAssocID="{09C051C0-304C-4810-B265-41B2A037DA44}" presName="parTxOnly" presStyleLbl="node1" presStyleIdx="0" presStyleCnt="9" custScaleX="139902">
        <dgm:presLayoutVars>
          <dgm:bulletEnabled val="1"/>
        </dgm:presLayoutVars>
      </dgm:prSet>
      <dgm:spPr/>
    </dgm:pt>
    <dgm:pt modelId="{0A202C14-ADAD-45CA-85CF-59D60E2BE2A0}" type="pres">
      <dgm:prSet presAssocID="{09845D0E-A725-4DBD-A48E-BD7CC3021EB7}" presName="parSpace" presStyleCnt="0"/>
      <dgm:spPr/>
    </dgm:pt>
    <dgm:pt modelId="{3C0129FC-DF05-494E-85A6-5ABD696B2B1A}" type="pres">
      <dgm:prSet presAssocID="{AAE27F31-0611-4C56-9F16-B788D5C6561A}" presName="parTxOnly" presStyleLbl="node1" presStyleIdx="1" presStyleCnt="9">
        <dgm:presLayoutVars>
          <dgm:bulletEnabled val="1"/>
        </dgm:presLayoutVars>
      </dgm:prSet>
      <dgm:spPr/>
    </dgm:pt>
    <dgm:pt modelId="{9960246C-C9B9-4258-803B-7C2028D28C77}" type="pres">
      <dgm:prSet presAssocID="{7A80EE31-C7CD-4ADB-93CB-95180245E046}" presName="parSpace" presStyleCnt="0"/>
      <dgm:spPr/>
    </dgm:pt>
    <dgm:pt modelId="{C13F316F-8CA2-474A-B609-47B6919E0874}" type="pres">
      <dgm:prSet presAssocID="{9D9B2273-9737-45BF-A91C-B70F48DA6B8D}" presName="parTxOnly" presStyleLbl="node1" presStyleIdx="2" presStyleCnt="9">
        <dgm:presLayoutVars>
          <dgm:bulletEnabled val="1"/>
        </dgm:presLayoutVars>
      </dgm:prSet>
      <dgm:spPr/>
    </dgm:pt>
    <dgm:pt modelId="{1D6A8D67-F56C-4AAF-859A-BBE793DD2283}" type="pres">
      <dgm:prSet presAssocID="{2B8F59BD-107A-4BF9-824E-E47442B077BD}" presName="parSpace" presStyleCnt="0"/>
      <dgm:spPr/>
    </dgm:pt>
    <dgm:pt modelId="{0E2ABA68-8AF4-4308-8E35-FB7973C76013}" type="pres">
      <dgm:prSet presAssocID="{8BA4AA0F-1E90-43D4-9667-35553CF7F15B}" presName="parTxOnly" presStyleLbl="node1" presStyleIdx="3" presStyleCnt="9">
        <dgm:presLayoutVars>
          <dgm:bulletEnabled val="1"/>
        </dgm:presLayoutVars>
      </dgm:prSet>
      <dgm:spPr/>
    </dgm:pt>
    <dgm:pt modelId="{0B39042E-13F7-48E7-8DB0-BBBB0DF3EBCA}" type="pres">
      <dgm:prSet presAssocID="{7A347D66-F3AB-4D76-9ADA-5A80E39ACA3B}" presName="parSpace" presStyleCnt="0"/>
      <dgm:spPr/>
    </dgm:pt>
    <dgm:pt modelId="{38A2E9E9-2AE6-2944-AF89-A9CC31547FDE}" type="pres">
      <dgm:prSet presAssocID="{2194A212-5880-FC40-A3C6-DDB42301C407}" presName="parTxOnly" presStyleLbl="node1" presStyleIdx="4" presStyleCnt="9">
        <dgm:presLayoutVars>
          <dgm:bulletEnabled val="1"/>
        </dgm:presLayoutVars>
      </dgm:prSet>
      <dgm:spPr/>
    </dgm:pt>
    <dgm:pt modelId="{A67F7E94-45D3-564A-8906-6F91009D8581}" type="pres">
      <dgm:prSet presAssocID="{075B260F-D016-F646-A822-9F78E4F9B7AE}" presName="parSpace" presStyleCnt="0"/>
      <dgm:spPr/>
    </dgm:pt>
    <dgm:pt modelId="{5C66EDE5-4752-44ED-B061-8E74DB5E9366}" type="pres">
      <dgm:prSet presAssocID="{760C2F6C-30EE-4651-A943-22C17573CBE5}" presName="parTxOnly" presStyleLbl="node1" presStyleIdx="5" presStyleCnt="9">
        <dgm:presLayoutVars>
          <dgm:bulletEnabled val="1"/>
        </dgm:presLayoutVars>
      </dgm:prSet>
      <dgm:spPr/>
    </dgm:pt>
    <dgm:pt modelId="{361D53AE-6F9E-417F-9C88-CCECDA1907F4}" type="pres">
      <dgm:prSet presAssocID="{D6858332-2BCD-43C4-8A65-2A838C29DD8C}" presName="parSpace" presStyleCnt="0"/>
      <dgm:spPr/>
    </dgm:pt>
    <dgm:pt modelId="{657FE9A7-80B9-46A2-B3D0-0B40F41D9818}" type="pres">
      <dgm:prSet presAssocID="{BC2FDBDD-4791-4561-AA21-BECFF52DA576}" presName="parTxOnly" presStyleLbl="node1" presStyleIdx="6" presStyleCnt="9">
        <dgm:presLayoutVars>
          <dgm:bulletEnabled val="1"/>
        </dgm:presLayoutVars>
      </dgm:prSet>
      <dgm:spPr/>
    </dgm:pt>
    <dgm:pt modelId="{FB7ED905-9FD7-475D-AA4D-D7E9F4FF44B4}" type="pres">
      <dgm:prSet presAssocID="{785AC222-9B96-454A-A30E-00AD0D6641A8}" presName="parSpace" presStyleCnt="0"/>
      <dgm:spPr/>
    </dgm:pt>
    <dgm:pt modelId="{FC7EE703-7B20-41B2-9A63-5630F34B3700}" type="pres">
      <dgm:prSet presAssocID="{26B5F7B5-2D5E-4E85-A185-55B2658636FF}" presName="parTxOnly" presStyleLbl="node1" presStyleIdx="7" presStyleCnt="9">
        <dgm:presLayoutVars>
          <dgm:bulletEnabled val="1"/>
        </dgm:presLayoutVars>
      </dgm:prSet>
      <dgm:spPr/>
    </dgm:pt>
    <dgm:pt modelId="{2AB08A1C-C195-4268-9049-0A00DC758655}" type="pres">
      <dgm:prSet presAssocID="{6D2033B3-A0D3-472A-81A2-9E74942C9A1D}" presName="parSpace" presStyleCnt="0"/>
      <dgm:spPr/>
    </dgm:pt>
    <dgm:pt modelId="{5E89C8E7-3654-4C57-940F-5E4FA7F92D21}" type="pres">
      <dgm:prSet presAssocID="{1144F89D-42BA-4090-A9F5-14C03972B358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045C709-2027-4CD5-B02C-C3316914A638}" srcId="{39F513A3-0BCC-40DE-B480-D90522B116E3}" destId="{8BA4AA0F-1E90-43D4-9667-35553CF7F15B}" srcOrd="3" destOrd="0" parTransId="{E923890C-921C-4FBA-9FA4-7C313CD45FBE}" sibTransId="{7A347D66-F3AB-4D76-9ADA-5A80E39ACA3B}"/>
    <dgm:cxn modelId="{03016112-1856-4B1D-AAF3-9B8DC31C328A}" type="presOf" srcId="{9D9B2273-9737-45BF-A91C-B70F48DA6B8D}" destId="{C13F316F-8CA2-474A-B609-47B6919E0874}" srcOrd="0" destOrd="0" presId="urn:microsoft.com/office/officeart/2005/8/layout/hChevron3"/>
    <dgm:cxn modelId="{BEF18314-3613-4B25-BC88-0A79E0241D66}" srcId="{39F513A3-0BCC-40DE-B480-D90522B116E3}" destId="{760C2F6C-30EE-4651-A943-22C17573CBE5}" srcOrd="5" destOrd="0" parTransId="{70372861-8BB3-4140-BE01-F3F3CD8C759A}" sibTransId="{D6858332-2BCD-43C4-8A65-2A838C29DD8C}"/>
    <dgm:cxn modelId="{10301317-16A6-43FD-A2C9-7FB14F55FCFF}" srcId="{39F513A3-0BCC-40DE-B480-D90522B116E3}" destId="{1144F89D-42BA-4090-A9F5-14C03972B358}" srcOrd="8" destOrd="0" parTransId="{B0ED84F9-F200-4933-B00B-F3318016EBB3}" sibTransId="{D54D5E55-08DC-45DD-B67E-CC0C7FB4CACD}"/>
    <dgm:cxn modelId="{B3007231-FBEF-415C-A3DF-AC184D0A2DF2}" type="presOf" srcId="{1144F89D-42BA-4090-A9F5-14C03972B358}" destId="{5E89C8E7-3654-4C57-940F-5E4FA7F92D21}" srcOrd="0" destOrd="0" presId="urn:microsoft.com/office/officeart/2005/8/layout/hChevron3"/>
    <dgm:cxn modelId="{C0AED236-1335-4FE9-B8CD-803D5191C557}" srcId="{39F513A3-0BCC-40DE-B480-D90522B116E3}" destId="{26B5F7B5-2D5E-4E85-A185-55B2658636FF}" srcOrd="7" destOrd="0" parTransId="{EBE7C094-69E7-4640-BA9E-48628B3796CD}" sibTransId="{6D2033B3-A0D3-472A-81A2-9E74942C9A1D}"/>
    <dgm:cxn modelId="{2E9C6A3A-B3DD-49EB-BDF8-34314EFFE63E}" srcId="{39F513A3-0BCC-40DE-B480-D90522B116E3}" destId="{AAE27F31-0611-4C56-9F16-B788D5C6561A}" srcOrd="1" destOrd="0" parTransId="{79F51774-B519-4A00-989D-9E0BC0C6C1BD}" sibTransId="{7A80EE31-C7CD-4ADB-93CB-95180245E046}"/>
    <dgm:cxn modelId="{819A913B-B503-4444-AB79-BA490D26E866}" srcId="{39F513A3-0BCC-40DE-B480-D90522B116E3}" destId="{09C051C0-304C-4810-B265-41B2A037DA44}" srcOrd="0" destOrd="0" parTransId="{7262A75F-510C-4511-B4F1-BF4B30947438}" sibTransId="{09845D0E-A725-4DBD-A48E-BD7CC3021EB7}"/>
    <dgm:cxn modelId="{D82D394E-EADC-4394-8586-AA519CC47D8C}" type="presOf" srcId="{8BA4AA0F-1E90-43D4-9667-35553CF7F15B}" destId="{0E2ABA68-8AF4-4308-8E35-FB7973C76013}" srcOrd="0" destOrd="0" presId="urn:microsoft.com/office/officeart/2005/8/layout/hChevron3"/>
    <dgm:cxn modelId="{4B83816C-71D3-437D-8A2D-322A31FC446A}" srcId="{39F513A3-0BCC-40DE-B480-D90522B116E3}" destId="{BC2FDBDD-4791-4561-AA21-BECFF52DA576}" srcOrd="6" destOrd="0" parTransId="{D6F986FC-1A85-406A-B80D-44B2A3A18685}" sibTransId="{785AC222-9B96-454A-A30E-00AD0D6641A8}"/>
    <dgm:cxn modelId="{5EA2E170-51AC-FF4D-8862-ADC0F2AB586A}" type="presOf" srcId="{2194A212-5880-FC40-A3C6-DDB42301C407}" destId="{38A2E9E9-2AE6-2944-AF89-A9CC31547FDE}" srcOrd="0" destOrd="0" presId="urn:microsoft.com/office/officeart/2005/8/layout/hChevron3"/>
    <dgm:cxn modelId="{D0E39D8B-FBCB-4C1F-898A-DC4A7F192F3A}" srcId="{39F513A3-0BCC-40DE-B480-D90522B116E3}" destId="{9D9B2273-9737-45BF-A91C-B70F48DA6B8D}" srcOrd="2" destOrd="0" parTransId="{A5F92CF1-FAC1-4AF7-9FA6-C3324289EC8C}" sibTransId="{2B8F59BD-107A-4BF9-824E-E47442B077BD}"/>
    <dgm:cxn modelId="{9615A591-A86E-4428-95CD-CDC7CCFCFC80}" type="presOf" srcId="{09C051C0-304C-4810-B265-41B2A037DA44}" destId="{4C569CCB-56E0-4EDF-B57A-E6258E90E49E}" srcOrd="0" destOrd="0" presId="urn:microsoft.com/office/officeart/2005/8/layout/hChevron3"/>
    <dgm:cxn modelId="{89D5E1B0-54DC-480A-8E7C-C2BBC89D728A}" type="presOf" srcId="{39F513A3-0BCC-40DE-B480-D90522B116E3}" destId="{4A677DD4-7932-46A5-B23E-2D7AEEE8B5DB}" srcOrd="0" destOrd="0" presId="urn:microsoft.com/office/officeart/2005/8/layout/hChevron3"/>
    <dgm:cxn modelId="{F6C715BC-A12C-45A8-85C8-EA0575D02D5A}" type="presOf" srcId="{26B5F7B5-2D5E-4E85-A185-55B2658636FF}" destId="{FC7EE703-7B20-41B2-9A63-5630F34B3700}" srcOrd="0" destOrd="0" presId="urn:microsoft.com/office/officeart/2005/8/layout/hChevron3"/>
    <dgm:cxn modelId="{BE873EC1-26AA-44F8-8E13-FCBB907C2616}" type="presOf" srcId="{AAE27F31-0611-4C56-9F16-B788D5C6561A}" destId="{3C0129FC-DF05-494E-85A6-5ABD696B2B1A}" srcOrd="0" destOrd="0" presId="urn:microsoft.com/office/officeart/2005/8/layout/hChevron3"/>
    <dgm:cxn modelId="{C8626DC1-74D4-4705-9546-48DEBC7B52B0}" type="presOf" srcId="{760C2F6C-30EE-4651-A943-22C17573CBE5}" destId="{5C66EDE5-4752-44ED-B061-8E74DB5E9366}" srcOrd="0" destOrd="0" presId="urn:microsoft.com/office/officeart/2005/8/layout/hChevron3"/>
    <dgm:cxn modelId="{55DBA8C7-6C3D-41BC-BBAE-180EDD304942}" type="presOf" srcId="{BC2FDBDD-4791-4561-AA21-BECFF52DA576}" destId="{657FE9A7-80B9-46A2-B3D0-0B40F41D9818}" srcOrd="0" destOrd="0" presId="urn:microsoft.com/office/officeart/2005/8/layout/hChevron3"/>
    <dgm:cxn modelId="{1DE608C9-3AB2-B245-A835-861DBCA3F8C1}" srcId="{39F513A3-0BCC-40DE-B480-D90522B116E3}" destId="{2194A212-5880-FC40-A3C6-DDB42301C407}" srcOrd="4" destOrd="0" parTransId="{8660397D-E230-C444-BEC3-936E3ED58E88}" sibTransId="{075B260F-D016-F646-A822-9F78E4F9B7AE}"/>
    <dgm:cxn modelId="{5746F4FE-7ECC-461C-B8A5-59EFE03DD805}" type="presParOf" srcId="{4A677DD4-7932-46A5-B23E-2D7AEEE8B5DB}" destId="{4C569CCB-56E0-4EDF-B57A-E6258E90E49E}" srcOrd="0" destOrd="0" presId="urn:microsoft.com/office/officeart/2005/8/layout/hChevron3"/>
    <dgm:cxn modelId="{32A76E12-3C5D-45A7-9934-0CF66DB4E31A}" type="presParOf" srcId="{4A677DD4-7932-46A5-B23E-2D7AEEE8B5DB}" destId="{0A202C14-ADAD-45CA-85CF-59D60E2BE2A0}" srcOrd="1" destOrd="0" presId="urn:microsoft.com/office/officeart/2005/8/layout/hChevron3"/>
    <dgm:cxn modelId="{75703159-F671-4237-B9B3-C53BCE2164AB}" type="presParOf" srcId="{4A677DD4-7932-46A5-B23E-2D7AEEE8B5DB}" destId="{3C0129FC-DF05-494E-85A6-5ABD696B2B1A}" srcOrd="2" destOrd="0" presId="urn:microsoft.com/office/officeart/2005/8/layout/hChevron3"/>
    <dgm:cxn modelId="{16C6AA62-9B39-4FC4-8433-CE6EB01FEBB4}" type="presParOf" srcId="{4A677DD4-7932-46A5-B23E-2D7AEEE8B5DB}" destId="{9960246C-C9B9-4258-803B-7C2028D28C77}" srcOrd="3" destOrd="0" presId="urn:microsoft.com/office/officeart/2005/8/layout/hChevron3"/>
    <dgm:cxn modelId="{5F0568E5-1A70-4647-9E31-B651AEA7B0A4}" type="presParOf" srcId="{4A677DD4-7932-46A5-B23E-2D7AEEE8B5DB}" destId="{C13F316F-8CA2-474A-B609-47B6919E0874}" srcOrd="4" destOrd="0" presId="urn:microsoft.com/office/officeart/2005/8/layout/hChevron3"/>
    <dgm:cxn modelId="{0CA72C39-8AFB-4FEB-8972-0C559DFE8907}" type="presParOf" srcId="{4A677DD4-7932-46A5-B23E-2D7AEEE8B5DB}" destId="{1D6A8D67-F56C-4AAF-859A-BBE793DD2283}" srcOrd="5" destOrd="0" presId="urn:microsoft.com/office/officeart/2005/8/layout/hChevron3"/>
    <dgm:cxn modelId="{A94259BB-9EE8-4851-8760-7110711FA651}" type="presParOf" srcId="{4A677DD4-7932-46A5-B23E-2D7AEEE8B5DB}" destId="{0E2ABA68-8AF4-4308-8E35-FB7973C76013}" srcOrd="6" destOrd="0" presId="urn:microsoft.com/office/officeart/2005/8/layout/hChevron3"/>
    <dgm:cxn modelId="{052F850E-9EFC-4ADA-A9D8-1691A523CB73}" type="presParOf" srcId="{4A677DD4-7932-46A5-B23E-2D7AEEE8B5DB}" destId="{0B39042E-13F7-48E7-8DB0-BBBB0DF3EBCA}" srcOrd="7" destOrd="0" presId="urn:microsoft.com/office/officeart/2005/8/layout/hChevron3"/>
    <dgm:cxn modelId="{E3C5C649-F5A8-F94A-8E01-7E8EBE9B4FB2}" type="presParOf" srcId="{4A677DD4-7932-46A5-B23E-2D7AEEE8B5DB}" destId="{38A2E9E9-2AE6-2944-AF89-A9CC31547FDE}" srcOrd="8" destOrd="0" presId="urn:microsoft.com/office/officeart/2005/8/layout/hChevron3"/>
    <dgm:cxn modelId="{12732B13-8FC9-444C-B84A-3A490F7373A6}" type="presParOf" srcId="{4A677DD4-7932-46A5-B23E-2D7AEEE8B5DB}" destId="{A67F7E94-45D3-564A-8906-6F91009D8581}" srcOrd="9" destOrd="0" presId="urn:microsoft.com/office/officeart/2005/8/layout/hChevron3"/>
    <dgm:cxn modelId="{8AEB488F-C077-4038-8E18-BA0E542CC059}" type="presParOf" srcId="{4A677DD4-7932-46A5-B23E-2D7AEEE8B5DB}" destId="{5C66EDE5-4752-44ED-B061-8E74DB5E9366}" srcOrd="10" destOrd="0" presId="urn:microsoft.com/office/officeart/2005/8/layout/hChevron3"/>
    <dgm:cxn modelId="{663E09BD-7EBD-401C-A38B-FD46BB786B08}" type="presParOf" srcId="{4A677DD4-7932-46A5-B23E-2D7AEEE8B5DB}" destId="{361D53AE-6F9E-417F-9C88-CCECDA1907F4}" srcOrd="11" destOrd="0" presId="urn:microsoft.com/office/officeart/2005/8/layout/hChevron3"/>
    <dgm:cxn modelId="{609CF8FE-B78C-40C0-B3B0-398AE5B59633}" type="presParOf" srcId="{4A677DD4-7932-46A5-B23E-2D7AEEE8B5DB}" destId="{657FE9A7-80B9-46A2-B3D0-0B40F41D9818}" srcOrd="12" destOrd="0" presId="urn:microsoft.com/office/officeart/2005/8/layout/hChevron3"/>
    <dgm:cxn modelId="{FD58A374-F806-488D-BC1E-E2EE5AD9C56A}" type="presParOf" srcId="{4A677DD4-7932-46A5-B23E-2D7AEEE8B5DB}" destId="{FB7ED905-9FD7-475D-AA4D-D7E9F4FF44B4}" srcOrd="13" destOrd="0" presId="urn:microsoft.com/office/officeart/2005/8/layout/hChevron3"/>
    <dgm:cxn modelId="{C63C666D-FDCA-4FAE-9A16-4289D65869A0}" type="presParOf" srcId="{4A677DD4-7932-46A5-B23E-2D7AEEE8B5DB}" destId="{FC7EE703-7B20-41B2-9A63-5630F34B3700}" srcOrd="14" destOrd="0" presId="urn:microsoft.com/office/officeart/2005/8/layout/hChevron3"/>
    <dgm:cxn modelId="{778A23CB-A933-4802-9F97-877569760FD4}" type="presParOf" srcId="{4A677DD4-7932-46A5-B23E-2D7AEEE8B5DB}" destId="{2AB08A1C-C195-4268-9049-0A00DC758655}" srcOrd="15" destOrd="0" presId="urn:microsoft.com/office/officeart/2005/8/layout/hChevron3"/>
    <dgm:cxn modelId="{100DC6C1-ACEC-4BFA-AAAF-47DA976FABB9}" type="presParOf" srcId="{4A677DD4-7932-46A5-B23E-2D7AEEE8B5DB}" destId="{5E89C8E7-3654-4C57-940F-5E4FA7F92D21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C7B7D-71FC-4ECF-92EB-8441CDC26CB6}">
      <dsp:nvSpPr>
        <dsp:cNvPr id="0" name=""/>
        <dsp:cNvSpPr/>
      </dsp:nvSpPr>
      <dsp:spPr>
        <a:xfrm>
          <a:off x="1287329" y="1007979"/>
          <a:ext cx="704487" cy="244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266"/>
              </a:lnTo>
              <a:lnTo>
                <a:pt x="704487" y="122266"/>
              </a:lnTo>
              <a:lnTo>
                <a:pt x="704487" y="244532"/>
              </a:lnTo>
            </a:path>
          </a:pathLst>
        </a:custGeom>
        <a:noFill/>
        <a:ln w="12700" cap="flat" cmpd="sng" algn="ctr">
          <a:solidFill>
            <a:srgbClr val="2E3C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01E32-3801-4206-A283-2EC36FD74F86}">
      <dsp:nvSpPr>
        <dsp:cNvPr id="0" name=""/>
        <dsp:cNvSpPr/>
      </dsp:nvSpPr>
      <dsp:spPr>
        <a:xfrm>
          <a:off x="582841" y="1007979"/>
          <a:ext cx="704487" cy="244532"/>
        </a:xfrm>
        <a:custGeom>
          <a:avLst/>
          <a:gdLst/>
          <a:ahLst/>
          <a:cxnLst/>
          <a:rect l="0" t="0" r="0" b="0"/>
          <a:pathLst>
            <a:path>
              <a:moveTo>
                <a:pt x="704487" y="0"/>
              </a:moveTo>
              <a:lnTo>
                <a:pt x="704487" y="122266"/>
              </a:lnTo>
              <a:lnTo>
                <a:pt x="0" y="122266"/>
              </a:lnTo>
              <a:lnTo>
                <a:pt x="0" y="244532"/>
              </a:lnTo>
            </a:path>
          </a:pathLst>
        </a:custGeom>
        <a:noFill/>
        <a:ln w="12700" cap="flat" cmpd="sng" algn="ctr">
          <a:solidFill>
            <a:srgbClr val="2E3C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B2F86D-8AA7-4FA4-91CF-56B4A50ECCBE}">
      <dsp:nvSpPr>
        <dsp:cNvPr id="0" name=""/>
        <dsp:cNvSpPr/>
      </dsp:nvSpPr>
      <dsp:spPr>
        <a:xfrm>
          <a:off x="705108" y="425758"/>
          <a:ext cx="1164442" cy="582221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  <a:latin typeface="Gill Sans"/>
            </a:rPr>
            <a:t>Sales Manager</a:t>
          </a:r>
        </a:p>
      </dsp:txBody>
      <dsp:txXfrm>
        <a:off x="705108" y="425758"/>
        <a:ext cx="1164442" cy="582221"/>
      </dsp:txXfrm>
    </dsp:sp>
    <dsp:sp modelId="{CC7A9E29-CEF0-4894-B874-837B2D4B887D}">
      <dsp:nvSpPr>
        <dsp:cNvPr id="0" name=""/>
        <dsp:cNvSpPr/>
      </dsp:nvSpPr>
      <dsp:spPr>
        <a:xfrm>
          <a:off x="620" y="1252512"/>
          <a:ext cx="1164442" cy="582221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  <a:latin typeface="Gill Sans"/>
            </a:rPr>
            <a:t>Italian</a:t>
          </a:r>
          <a:r>
            <a:rPr lang="it-IT" sz="900" kern="1200" dirty="0">
              <a:solidFill>
                <a:schemeClr val="tx1"/>
              </a:solidFill>
              <a:latin typeface="Gill Sans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  <a:latin typeface="Gill Sans"/>
            </a:rPr>
            <a:t>Sales Office</a:t>
          </a:r>
        </a:p>
      </dsp:txBody>
      <dsp:txXfrm>
        <a:off x="620" y="1252512"/>
        <a:ext cx="1164442" cy="582221"/>
      </dsp:txXfrm>
    </dsp:sp>
    <dsp:sp modelId="{9291971D-F4E8-4FC0-9AC7-540C4EB3C476}">
      <dsp:nvSpPr>
        <dsp:cNvPr id="0" name=""/>
        <dsp:cNvSpPr/>
      </dsp:nvSpPr>
      <dsp:spPr>
        <a:xfrm>
          <a:off x="1409595" y="1252512"/>
          <a:ext cx="1164442" cy="582221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  <a:latin typeface="Gill Sans"/>
            </a:rPr>
            <a:t>Export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  <a:latin typeface="Gill Sans"/>
            </a:rPr>
            <a:t>Sales Office</a:t>
          </a:r>
        </a:p>
      </dsp:txBody>
      <dsp:txXfrm>
        <a:off x="1409595" y="1252512"/>
        <a:ext cx="1164442" cy="5822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25" y="359031"/>
          <a:ext cx="1382882" cy="39538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25" y="359031"/>
        <a:ext cx="1284036" cy="395386"/>
      </dsp:txXfrm>
    </dsp:sp>
    <dsp:sp modelId="{3C0129FC-DF05-494E-85A6-5ABD696B2B1A}">
      <dsp:nvSpPr>
        <dsp:cNvPr id="0" name=""/>
        <dsp:cNvSpPr/>
      </dsp:nvSpPr>
      <dsp:spPr>
        <a:xfrm>
          <a:off x="1186615" y="359031"/>
          <a:ext cx="988465" cy="3953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84308" y="359031"/>
        <a:ext cx="593079" cy="395386"/>
      </dsp:txXfrm>
    </dsp:sp>
    <dsp:sp modelId="{C13F316F-8CA2-474A-B609-47B6919E0874}">
      <dsp:nvSpPr>
        <dsp:cNvPr id="0" name=""/>
        <dsp:cNvSpPr/>
      </dsp:nvSpPr>
      <dsp:spPr>
        <a:xfrm>
          <a:off x="1977387" y="359031"/>
          <a:ext cx="988465" cy="395386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75080" y="359031"/>
        <a:ext cx="593079" cy="395386"/>
      </dsp:txXfrm>
    </dsp:sp>
    <dsp:sp modelId="{0E2ABA68-8AF4-4308-8E35-FB7973C76013}">
      <dsp:nvSpPr>
        <dsp:cNvPr id="0" name=""/>
        <dsp:cNvSpPr/>
      </dsp:nvSpPr>
      <dsp:spPr>
        <a:xfrm>
          <a:off x="2768159" y="359031"/>
          <a:ext cx="988465" cy="39538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65852" y="359031"/>
        <a:ext cx="593079" cy="395386"/>
      </dsp:txXfrm>
    </dsp:sp>
    <dsp:sp modelId="{38A2E9E9-2AE6-2944-AF89-A9CC31547FDE}">
      <dsp:nvSpPr>
        <dsp:cNvPr id="0" name=""/>
        <dsp:cNvSpPr/>
      </dsp:nvSpPr>
      <dsp:spPr>
        <a:xfrm>
          <a:off x="3558931" y="359031"/>
          <a:ext cx="988465" cy="39538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56624" y="359031"/>
        <a:ext cx="593079" cy="395386"/>
      </dsp:txXfrm>
    </dsp:sp>
    <dsp:sp modelId="{5C66EDE5-4752-44ED-B061-8E74DB5E9366}">
      <dsp:nvSpPr>
        <dsp:cNvPr id="0" name=""/>
        <dsp:cNvSpPr/>
      </dsp:nvSpPr>
      <dsp:spPr>
        <a:xfrm>
          <a:off x="4349703" y="359031"/>
          <a:ext cx="988465" cy="3953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47396" y="359031"/>
        <a:ext cx="593079" cy="395386"/>
      </dsp:txXfrm>
    </dsp:sp>
    <dsp:sp modelId="{657FE9A7-80B9-46A2-B3D0-0B40F41D9818}">
      <dsp:nvSpPr>
        <dsp:cNvPr id="0" name=""/>
        <dsp:cNvSpPr/>
      </dsp:nvSpPr>
      <dsp:spPr>
        <a:xfrm>
          <a:off x="5140475" y="359031"/>
          <a:ext cx="988465" cy="3953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38168" y="359031"/>
        <a:ext cx="593079" cy="395386"/>
      </dsp:txXfrm>
    </dsp:sp>
    <dsp:sp modelId="{FC7EE703-7B20-41B2-9A63-5630F34B3700}">
      <dsp:nvSpPr>
        <dsp:cNvPr id="0" name=""/>
        <dsp:cNvSpPr/>
      </dsp:nvSpPr>
      <dsp:spPr>
        <a:xfrm>
          <a:off x="5931247" y="359031"/>
          <a:ext cx="988465" cy="3953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128940" y="359031"/>
        <a:ext cx="593079" cy="395386"/>
      </dsp:txXfrm>
    </dsp:sp>
    <dsp:sp modelId="{5E89C8E7-3654-4C57-940F-5E4FA7F92D21}">
      <dsp:nvSpPr>
        <dsp:cNvPr id="0" name=""/>
        <dsp:cNvSpPr/>
      </dsp:nvSpPr>
      <dsp:spPr>
        <a:xfrm>
          <a:off x="6722019" y="359031"/>
          <a:ext cx="988465" cy="3953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919712" y="359031"/>
        <a:ext cx="593079" cy="3953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22" y="359534"/>
          <a:ext cx="1379364" cy="394380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22" y="359534"/>
        <a:ext cx="1280769" cy="394380"/>
      </dsp:txXfrm>
    </dsp:sp>
    <dsp:sp modelId="{3C0129FC-DF05-494E-85A6-5ABD696B2B1A}">
      <dsp:nvSpPr>
        <dsp:cNvPr id="0" name=""/>
        <dsp:cNvSpPr/>
      </dsp:nvSpPr>
      <dsp:spPr>
        <a:xfrm>
          <a:off x="1183596" y="359534"/>
          <a:ext cx="985950" cy="39438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80786" y="359534"/>
        <a:ext cx="591570" cy="394380"/>
      </dsp:txXfrm>
    </dsp:sp>
    <dsp:sp modelId="{C13F316F-8CA2-474A-B609-47B6919E0874}">
      <dsp:nvSpPr>
        <dsp:cNvPr id="0" name=""/>
        <dsp:cNvSpPr/>
      </dsp:nvSpPr>
      <dsp:spPr>
        <a:xfrm>
          <a:off x="1972356" y="359534"/>
          <a:ext cx="985950" cy="394380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69546" y="359534"/>
        <a:ext cx="591570" cy="394380"/>
      </dsp:txXfrm>
    </dsp:sp>
    <dsp:sp modelId="{0E2ABA68-8AF4-4308-8E35-FB7973C76013}">
      <dsp:nvSpPr>
        <dsp:cNvPr id="0" name=""/>
        <dsp:cNvSpPr/>
      </dsp:nvSpPr>
      <dsp:spPr>
        <a:xfrm>
          <a:off x="2761116" y="359534"/>
          <a:ext cx="985950" cy="39438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58306" y="359534"/>
        <a:ext cx="591570" cy="394380"/>
      </dsp:txXfrm>
    </dsp:sp>
    <dsp:sp modelId="{38A2E9E9-2AE6-2944-AF89-A9CC31547FDE}">
      <dsp:nvSpPr>
        <dsp:cNvPr id="0" name=""/>
        <dsp:cNvSpPr/>
      </dsp:nvSpPr>
      <dsp:spPr>
        <a:xfrm>
          <a:off x="3549877" y="359534"/>
          <a:ext cx="985950" cy="39438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47067" y="359534"/>
        <a:ext cx="591570" cy="394380"/>
      </dsp:txXfrm>
    </dsp:sp>
    <dsp:sp modelId="{5C66EDE5-4752-44ED-B061-8E74DB5E9366}">
      <dsp:nvSpPr>
        <dsp:cNvPr id="0" name=""/>
        <dsp:cNvSpPr/>
      </dsp:nvSpPr>
      <dsp:spPr>
        <a:xfrm>
          <a:off x="4338637" y="359534"/>
          <a:ext cx="985950" cy="39438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35827" y="359534"/>
        <a:ext cx="591570" cy="394380"/>
      </dsp:txXfrm>
    </dsp:sp>
    <dsp:sp modelId="{657FE9A7-80B9-46A2-B3D0-0B40F41D9818}">
      <dsp:nvSpPr>
        <dsp:cNvPr id="0" name=""/>
        <dsp:cNvSpPr/>
      </dsp:nvSpPr>
      <dsp:spPr>
        <a:xfrm>
          <a:off x="5127397" y="359534"/>
          <a:ext cx="985950" cy="39438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24587" y="359534"/>
        <a:ext cx="591570" cy="394380"/>
      </dsp:txXfrm>
    </dsp:sp>
    <dsp:sp modelId="{FC7EE703-7B20-41B2-9A63-5630F34B3700}">
      <dsp:nvSpPr>
        <dsp:cNvPr id="0" name=""/>
        <dsp:cNvSpPr/>
      </dsp:nvSpPr>
      <dsp:spPr>
        <a:xfrm>
          <a:off x="5916158" y="359534"/>
          <a:ext cx="985950" cy="39438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113348" y="359534"/>
        <a:ext cx="591570" cy="394380"/>
      </dsp:txXfrm>
    </dsp:sp>
    <dsp:sp modelId="{5E89C8E7-3654-4C57-940F-5E4FA7F92D21}">
      <dsp:nvSpPr>
        <dsp:cNvPr id="0" name=""/>
        <dsp:cNvSpPr/>
      </dsp:nvSpPr>
      <dsp:spPr>
        <a:xfrm>
          <a:off x="6704918" y="359534"/>
          <a:ext cx="985950" cy="39438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902108" y="359534"/>
        <a:ext cx="591570" cy="3943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15" y="360424"/>
          <a:ext cx="1373137" cy="392599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15" y="360424"/>
        <a:ext cx="1274987" cy="392599"/>
      </dsp:txXfrm>
    </dsp:sp>
    <dsp:sp modelId="{3C0129FC-DF05-494E-85A6-5ABD696B2B1A}">
      <dsp:nvSpPr>
        <dsp:cNvPr id="0" name=""/>
        <dsp:cNvSpPr/>
      </dsp:nvSpPr>
      <dsp:spPr>
        <a:xfrm>
          <a:off x="1178253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74553" y="360424"/>
        <a:ext cx="588900" cy="392599"/>
      </dsp:txXfrm>
    </dsp:sp>
    <dsp:sp modelId="{C13F316F-8CA2-474A-B609-47B6919E0874}">
      <dsp:nvSpPr>
        <dsp:cNvPr id="0" name=""/>
        <dsp:cNvSpPr/>
      </dsp:nvSpPr>
      <dsp:spPr>
        <a:xfrm>
          <a:off x="1963452" y="360424"/>
          <a:ext cx="981499" cy="392599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59752" y="360424"/>
        <a:ext cx="588900" cy="392599"/>
      </dsp:txXfrm>
    </dsp:sp>
    <dsp:sp modelId="{0E2ABA68-8AF4-4308-8E35-FB7973C76013}">
      <dsp:nvSpPr>
        <dsp:cNvPr id="0" name=""/>
        <dsp:cNvSpPr/>
      </dsp:nvSpPr>
      <dsp:spPr>
        <a:xfrm>
          <a:off x="2748652" y="360424"/>
          <a:ext cx="981499" cy="392599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44952" y="360424"/>
        <a:ext cx="588900" cy="392599"/>
      </dsp:txXfrm>
    </dsp:sp>
    <dsp:sp modelId="{38A2E9E9-2AE6-2944-AF89-A9CC31547FDE}">
      <dsp:nvSpPr>
        <dsp:cNvPr id="0" name=""/>
        <dsp:cNvSpPr/>
      </dsp:nvSpPr>
      <dsp:spPr>
        <a:xfrm>
          <a:off x="3533852" y="360424"/>
          <a:ext cx="981499" cy="392599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30152" y="360424"/>
        <a:ext cx="588900" cy="392599"/>
      </dsp:txXfrm>
    </dsp:sp>
    <dsp:sp modelId="{5C66EDE5-4752-44ED-B061-8E74DB5E9366}">
      <dsp:nvSpPr>
        <dsp:cNvPr id="0" name=""/>
        <dsp:cNvSpPr/>
      </dsp:nvSpPr>
      <dsp:spPr>
        <a:xfrm>
          <a:off x="4319051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15351" y="360424"/>
        <a:ext cx="588900" cy="392599"/>
      </dsp:txXfrm>
    </dsp:sp>
    <dsp:sp modelId="{657FE9A7-80B9-46A2-B3D0-0B40F41D9818}">
      <dsp:nvSpPr>
        <dsp:cNvPr id="0" name=""/>
        <dsp:cNvSpPr/>
      </dsp:nvSpPr>
      <dsp:spPr>
        <a:xfrm>
          <a:off x="5104251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00551" y="360424"/>
        <a:ext cx="588900" cy="392599"/>
      </dsp:txXfrm>
    </dsp:sp>
    <dsp:sp modelId="{FC7EE703-7B20-41B2-9A63-5630F34B3700}">
      <dsp:nvSpPr>
        <dsp:cNvPr id="0" name=""/>
        <dsp:cNvSpPr/>
      </dsp:nvSpPr>
      <dsp:spPr>
        <a:xfrm>
          <a:off x="5889451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085751" y="360424"/>
        <a:ext cx="588900" cy="392599"/>
      </dsp:txXfrm>
    </dsp:sp>
    <dsp:sp modelId="{5E89C8E7-3654-4C57-940F-5E4FA7F92D21}">
      <dsp:nvSpPr>
        <dsp:cNvPr id="0" name=""/>
        <dsp:cNvSpPr/>
      </dsp:nvSpPr>
      <dsp:spPr>
        <a:xfrm>
          <a:off x="6674650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870950" y="360424"/>
        <a:ext cx="588900" cy="3925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15" y="360424"/>
          <a:ext cx="1373137" cy="392599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15" y="360424"/>
        <a:ext cx="1274987" cy="392599"/>
      </dsp:txXfrm>
    </dsp:sp>
    <dsp:sp modelId="{3C0129FC-DF05-494E-85A6-5ABD696B2B1A}">
      <dsp:nvSpPr>
        <dsp:cNvPr id="0" name=""/>
        <dsp:cNvSpPr/>
      </dsp:nvSpPr>
      <dsp:spPr>
        <a:xfrm>
          <a:off x="1178253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74553" y="360424"/>
        <a:ext cx="588900" cy="392599"/>
      </dsp:txXfrm>
    </dsp:sp>
    <dsp:sp modelId="{C13F316F-8CA2-474A-B609-47B6919E0874}">
      <dsp:nvSpPr>
        <dsp:cNvPr id="0" name=""/>
        <dsp:cNvSpPr/>
      </dsp:nvSpPr>
      <dsp:spPr>
        <a:xfrm>
          <a:off x="1963452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59752" y="360424"/>
        <a:ext cx="588900" cy="392599"/>
      </dsp:txXfrm>
    </dsp:sp>
    <dsp:sp modelId="{0E2ABA68-8AF4-4308-8E35-FB7973C76013}">
      <dsp:nvSpPr>
        <dsp:cNvPr id="0" name=""/>
        <dsp:cNvSpPr/>
      </dsp:nvSpPr>
      <dsp:spPr>
        <a:xfrm>
          <a:off x="2748652" y="360424"/>
          <a:ext cx="981499" cy="392599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44952" y="360424"/>
        <a:ext cx="588900" cy="392599"/>
      </dsp:txXfrm>
    </dsp:sp>
    <dsp:sp modelId="{38A2E9E9-2AE6-2944-AF89-A9CC31547FDE}">
      <dsp:nvSpPr>
        <dsp:cNvPr id="0" name=""/>
        <dsp:cNvSpPr/>
      </dsp:nvSpPr>
      <dsp:spPr>
        <a:xfrm>
          <a:off x="3533852" y="360424"/>
          <a:ext cx="981499" cy="392599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30152" y="360424"/>
        <a:ext cx="588900" cy="392599"/>
      </dsp:txXfrm>
    </dsp:sp>
    <dsp:sp modelId="{5C66EDE5-4752-44ED-B061-8E74DB5E9366}">
      <dsp:nvSpPr>
        <dsp:cNvPr id="0" name=""/>
        <dsp:cNvSpPr/>
      </dsp:nvSpPr>
      <dsp:spPr>
        <a:xfrm>
          <a:off x="4319051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15351" y="360424"/>
        <a:ext cx="588900" cy="392599"/>
      </dsp:txXfrm>
    </dsp:sp>
    <dsp:sp modelId="{657FE9A7-80B9-46A2-B3D0-0B40F41D9818}">
      <dsp:nvSpPr>
        <dsp:cNvPr id="0" name=""/>
        <dsp:cNvSpPr/>
      </dsp:nvSpPr>
      <dsp:spPr>
        <a:xfrm>
          <a:off x="5104251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00551" y="360424"/>
        <a:ext cx="588900" cy="392599"/>
      </dsp:txXfrm>
    </dsp:sp>
    <dsp:sp modelId="{FC7EE703-7B20-41B2-9A63-5630F34B3700}">
      <dsp:nvSpPr>
        <dsp:cNvPr id="0" name=""/>
        <dsp:cNvSpPr/>
      </dsp:nvSpPr>
      <dsp:spPr>
        <a:xfrm>
          <a:off x="5889451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085751" y="360424"/>
        <a:ext cx="588900" cy="392599"/>
      </dsp:txXfrm>
    </dsp:sp>
    <dsp:sp modelId="{5E89C8E7-3654-4C57-940F-5E4FA7F92D21}">
      <dsp:nvSpPr>
        <dsp:cNvPr id="0" name=""/>
        <dsp:cNvSpPr/>
      </dsp:nvSpPr>
      <dsp:spPr>
        <a:xfrm>
          <a:off x="6674650" y="360424"/>
          <a:ext cx="981499" cy="39259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870950" y="360424"/>
        <a:ext cx="588900" cy="39259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13" y="360721"/>
          <a:ext cx="1371060" cy="392005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13" y="360721"/>
        <a:ext cx="1273059" cy="392005"/>
      </dsp:txXfrm>
    </dsp:sp>
    <dsp:sp modelId="{3C0129FC-DF05-494E-85A6-5ABD696B2B1A}">
      <dsp:nvSpPr>
        <dsp:cNvPr id="0" name=""/>
        <dsp:cNvSpPr/>
      </dsp:nvSpPr>
      <dsp:spPr>
        <a:xfrm>
          <a:off x="1176470" y="360721"/>
          <a:ext cx="980014" cy="39200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72473" y="360721"/>
        <a:ext cx="588009" cy="392005"/>
      </dsp:txXfrm>
    </dsp:sp>
    <dsp:sp modelId="{C13F316F-8CA2-474A-B609-47B6919E0874}">
      <dsp:nvSpPr>
        <dsp:cNvPr id="0" name=""/>
        <dsp:cNvSpPr/>
      </dsp:nvSpPr>
      <dsp:spPr>
        <a:xfrm>
          <a:off x="1960482" y="360721"/>
          <a:ext cx="980014" cy="392005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56485" y="360721"/>
        <a:ext cx="588009" cy="392005"/>
      </dsp:txXfrm>
    </dsp:sp>
    <dsp:sp modelId="{0E2ABA68-8AF4-4308-8E35-FB7973C76013}">
      <dsp:nvSpPr>
        <dsp:cNvPr id="0" name=""/>
        <dsp:cNvSpPr/>
      </dsp:nvSpPr>
      <dsp:spPr>
        <a:xfrm>
          <a:off x="2744494" y="360721"/>
          <a:ext cx="980014" cy="392005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40497" y="360721"/>
        <a:ext cx="588009" cy="392005"/>
      </dsp:txXfrm>
    </dsp:sp>
    <dsp:sp modelId="{38A2E9E9-2AE6-2944-AF89-A9CC31547FDE}">
      <dsp:nvSpPr>
        <dsp:cNvPr id="0" name=""/>
        <dsp:cNvSpPr/>
      </dsp:nvSpPr>
      <dsp:spPr>
        <a:xfrm>
          <a:off x="3528505" y="360721"/>
          <a:ext cx="980014" cy="392005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24508" y="360721"/>
        <a:ext cx="588009" cy="392005"/>
      </dsp:txXfrm>
    </dsp:sp>
    <dsp:sp modelId="{5C66EDE5-4752-44ED-B061-8E74DB5E9366}">
      <dsp:nvSpPr>
        <dsp:cNvPr id="0" name=""/>
        <dsp:cNvSpPr/>
      </dsp:nvSpPr>
      <dsp:spPr>
        <a:xfrm>
          <a:off x="4312517" y="360721"/>
          <a:ext cx="980014" cy="392005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08520" y="360721"/>
        <a:ext cx="588009" cy="392005"/>
      </dsp:txXfrm>
    </dsp:sp>
    <dsp:sp modelId="{657FE9A7-80B9-46A2-B3D0-0B40F41D9818}">
      <dsp:nvSpPr>
        <dsp:cNvPr id="0" name=""/>
        <dsp:cNvSpPr/>
      </dsp:nvSpPr>
      <dsp:spPr>
        <a:xfrm>
          <a:off x="5096529" y="360721"/>
          <a:ext cx="980014" cy="39200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292532" y="360721"/>
        <a:ext cx="588009" cy="392005"/>
      </dsp:txXfrm>
    </dsp:sp>
    <dsp:sp modelId="{FC7EE703-7B20-41B2-9A63-5630F34B3700}">
      <dsp:nvSpPr>
        <dsp:cNvPr id="0" name=""/>
        <dsp:cNvSpPr/>
      </dsp:nvSpPr>
      <dsp:spPr>
        <a:xfrm>
          <a:off x="5880541" y="360721"/>
          <a:ext cx="980014" cy="39200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076544" y="360721"/>
        <a:ext cx="588009" cy="392005"/>
      </dsp:txXfrm>
    </dsp:sp>
    <dsp:sp modelId="{5E89C8E7-3654-4C57-940F-5E4FA7F92D21}">
      <dsp:nvSpPr>
        <dsp:cNvPr id="0" name=""/>
        <dsp:cNvSpPr/>
      </dsp:nvSpPr>
      <dsp:spPr>
        <a:xfrm>
          <a:off x="6664552" y="360721"/>
          <a:ext cx="980014" cy="39200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860555" y="360721"/>
        <a:ext cx="588009" cy="39200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19" y="359831"/>
          <a:ext cx="1377288" cy="39378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19" y="359831"/>
        <a:ext cx="1278842" cy="393786"/>
      </dsp:txXfrm>
    </dsp:sp>
    <dsp:sp modelId="{3C0129FC-DF05-494E-85A6-5ABD696B2B1A}">
      <dsp:nvSpPr>
        <dsp:cNvPr id="0" name=""/>
        <dsp:cNvSpPr/>
      </dsp:nvSpPr>
      <dsp:spPr>
        <a:xfrm>
          <a:off x="1181815" y="359831"/>
          <a:ext cx="984466" cy="3937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78708" y="359831"/>
        <a:ext cx="590680" cy="393786"/>
      </dsp:txXfrm>
    </dsp:sp>
    <dsp:sp modelId="{C13F316F-8CA2-474A-B609-47B6919E0874}">
      <dsp:nvSpPr>
        <dsp:cNvPr id="0" name=""/>
        <dsp:cNvSpPr/>
      </dsp:nvSpPr>
      <dsp:spPr>
        <a:xfrm>
          <a:off x="1969388" y="359831"/>
          <a:ext cx="984466" cy="39378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66281" y="359831"/>
        <a:ext cx="590680" cy="393786"/>
      </dsp:txXfrm>
    </dsp:sp>
    <dsp:sp modelId="{0E2ABA68-8AF4-4308-8E35-FB7973C76013}">
      <dsp:nvSpPr>
        <dsp:cNvPr id="0" name=""/>
        <dsp:cNvSpPr/>
      </dsp:nvSpPr>
      <dsp:spPr>
        <a:xfrm>
          <a:off x="2756961" y="359831"/>
          <a:ext cx="984466" cy="39378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53854" y="359831"/>
        <a:ext cx="590680" cy="393786"/>
      </dsp:txXfrm>
    </dsp:sp>
    <dsp:sp modelId="{38A2E9E9-2AE6-2944-AF89-A9CC31547FDE}">
      <dsp:nvSpPr>
        <dsp:cNvPr id="0" name=""/>
        <dsp:cNvSpPr/>
      </dsp:nvSpPr>
      <dsp:spPr>
        <a:xfrm>
          <a:off x="3544535" y="359831"/>
          <a:ext cx="984466" cy="39378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41428" y="359831"/>
        <a:ext cx="590680" cy="393786"/>
      </dsp:txXfrm>
    </dsp:sp>
    <dsp:sp modelId="{5C66EDE5-4752-44ED-B061-8E74DB5E9366}">
      <dsp:nvSpPr>
        <dsp:cNvPr id="0" name=""/>
        <dsp:cNvSpPr/>
      </dsp:nvSpPr>
      <dsp:spPr>
        <a:xfrm>
          <a:off x="4332108" y="359831"/>
          <a:ext cx="984466" cy="3937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29001" y="359831"/>
        <a:ext cx="590680" cy="393786"/>
      </dsp:txXfrm>
    </dsp:sp>
    <dsp:sp modelId="{657FE9A7-80B9-46A2-B3D0-0B40F41D9818}">
      <dsp:nvSpPr>
        <dsp:cNvPr id="0" name=""/>
        <dsp:cNvSpPr/>
      </dsp:nvSpPr>
      <dsp:spPr>
        <a:xfrm>
          <a:off x="5119681" y="359831"/>
          <a:ext cx="984466" cy="393786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16574" y="359831"/>
        <a:ext cx="590680" cy="393786"/>
      </dsp:txXfrm>
    </dsp:sp>
    <dsp:sp modelId="{FC7EE703-7B20-41B2-9A63-5630F34B3700}">
      <dsp:nvSpPr>
        <dsp:cNvPr id="0" name=""/>
        <dsp:cNvSpPr/>
      </dsp:nvSpPr>
      <dsp:spPr>
        <a:xfrm>
          <a:off x="5907255" y="359831"/>
          <a:ext cx="984466" cy="3937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104148" y="359831"/>
        <a:ext cx="590680" cy="393786"/>
      </dsp:txXfrm>
    </dsp:sp>
    <dsp:sp modelId="{5E89C8E7-3654-4C57-940F-5E4FA7F92D21}">
      <dsp:nvSpPr>
        <dsp:cNvPr id="0" name=""/>
        <dsp:cNvSpPr/>
      </dsp:nvSpPr>
      <dsp:spPr>
        <a:xfrm>
          <a:off x="6694828" y="359831"/>
          <a:ext cx="984466" cy="3937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891721" y="359831"/>
        <a:ext cx="590680" cy="3937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13" y="360721"/>
          <a:ext cx="1371061" cy="39200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13" y="360721"/>
        <a:ext cx="1273060" cy="392006"/>
      </dsp:txXfrm>
    </dsp:sp>
    <dsp:sp modelId="{3C0129FC-DF05-494E-85A6-5ABD696B2B1A}">
      <dsp:nvSpPr>
        <dsp:cNvPr id="0" name=""/>
        <dsp:cNvSpPr/>
      </dsp:nvSpPr>
      <dsp:spPr>
        <a:xfrm>
          <a:off x="1176472" y="360721"/>
          <a:ext cx="980015" cy="39200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72475" y="360721"/>
        <a:ext cx="588009" cy="392006"/>
      </dsp:txXfrm>
    </dsp:sp>
    <dsp:sp modelId="{C13F316F-8CA2-474A-B609-47B6919E0874}">
      <dsp:nvSpPr>
        <dsp:cNvPr id="0" name=""/>
        <dsp:cNvSpPr/>
      </dsp:nvSpPr>
      <dsp:spPr>
        <a:xfrm>
          <a:off x="1960485" y="360721"/>
          <a:ext cx="980015" cy="39200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56488" y="360721"/>
        <a:ext cx="588009" cy="392006"/>
      </dsp:txXfrm>
    </dsp:sp>
    <dsp:sp modelId="{0E2ABA68-8AF4-4308-8E35-FB7973C76013}">
      <dsp:nvSpPr>
        <dsp:cNvPr id="0" name=""/>
        <dsp:cNvSpPr/>
      </dsp:nvSpPr>
      <dsp:spPr>
        <a:xfrm>
          <a:off x="2744497" y="360721"/>
          <a:ext cx="980015" cy="39200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40500" y="360721"/>
        <a:ext cx="588009" cy="392006"/>
      </dsp:txXfrm>
    </dsp:sp>
    <dsp:sp modelId="{38A2E9E9-2AE6-2944-AF89-A9CC31547FDE}">
      <dsp:nvSpPr>
        <dsp:cNvPr id="0" name=""/>
        <dsp:cNvSpPr/>
      </dsp:nvSpPr>
      <dsp:spPr>
        <a:xfrm>
          <a:off x="3528510" y="360721"/>
          <a:ext cx="980015" cy="39200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24513" y="360721"/>
        <a:ext cx="588009" cy="392006"/>
      </dsp:txXfrm>
    </dsp:sp>
    <dsp:sp modelId="{5C66EDE5-4752-44ED-B061-8E74DB5E9366}">
      <dsp:nvSpPr>
        <dsp:cNvPr id="0" name=""/>
        <dsp:cNvSpPr/>
      </dsp:nvSpPr>
      <dsp:spPr>
        <a:xfrm>
          <a:off x="4312523" y="360721"/>
          <a:ext cx="980015" cy="39200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08526" y="360721"/>
        <a:ext cx="588009" cy="392006"/>
      </dsp:txXfrm>
    </dsp:sp>
    <dsp:sp modelId="{657FE9A7-80B9-46A2-B3D0-0B40F41D9818}">
      <dsp:nvSpPr>
        <dsp:cNvPr id="0" name=""/>
        <dsp:cNvSpPr/>
      </dsp:nvSpPr>
      <dsp:spPr>
        <a:xfrm>
          <a:off x="5096536" y="360721"/>
          <a:ext cx="980015" cy="39200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292539" y="360721"/>
        <a:ext cx="588009" cy="392006"/>
      </dsp:txXfrm>
    </dsp:sp>
    <dsp:sp modelId="{FC7EE703-7B20-41B2-9A63-5630F34B3700}">
      <dsp:nvSpPr>
        <dsp:cNvPr id="0" name=""/>
        <dsp:cNvSpPr/>
      </dsp:nvSpPr>
      <dsp:spPr>
        <a:xfrm>
          <a:off x="5880548" y="360721"/>
          <a:ext cx="980015" cy="392006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076551" y="360721"/>
        <a:ext cx="588009" cy="392006"/>
      </dsp:txXfrm>
    </dsp:sp>
    <dsp:sp modelId="{5E89C8E7-3654-4C57-940F-5E4FA7F92D21}">
      <dsp:nvSpPr>
        <dsp:cNvPr id="0" name=""/>
        <dsp:cNvSpPr/>
      </dsp:nvSpPr>
      <dsp:spPr>
        <a:xfrm>
          <a:off x="6664561" y="360721"/>
          <a:ext cx="980015" cy="39200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860564" y="360721"/>
        <a:ext cx="588009" cy="39200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19" y="359831"/>
          <a:ext cx="1377288" cy="39378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19" y="359831"/>
        <a:ext cx="1278842" cy="393786"/>
      </dsp:txXfrm>
    </dsp:sp>
    <dsp:sp modelId="{3C0129FC-DF05-494E-85A6-5ABD696B2B1A}">
      <dsp:nvSpPr>
        <dsp:cNvPr id="0" name=""/>
        <dsp:cNvSpPr/>
      </dsp:nvSpPr>
      <dsp:spPr>
        <a:xfrm>
          <a:off x="1181815" y="359831"/>
          <a:ext cx="984466" cy="3937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78708" y="359831"/>
        <a:ext cx="590680" cy="393786"/>
      </dsp:txXfrm>
    </dsp:sp>
    <dsp:sp modelId="{C13F316F-8CA2-474A-B609-47B6919E0874}">
      <dsp:nvSpPr>
        <dsp:cNvPr id="0" name=""/>
        <dsp:cNvSpPr/>
      </dsp:nvSpPr>
      <dsp:spPr>
        <a:xfrm>
          <a:off x="1969388" y="359831"/>
          <a:ext cx="984466" cy="39378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66281" y="359831"/>
        <a:ext cx="590680" cy="393786"/>
      </dsp:txXfrm>
    </dsp:sp>
    <dsp:sp modelId="{0E2ABA68-8AF4-4308-8E35-FB7973C76013}">
      <dsp:nvSpPr>
        <dsp:cNvPr id="0" name=""/>
        <dsp:cNvSpPr/>
      </dsp:nvSpPr>
      <dsp:spPr>
        <a:xfrm>
          <a:off x="2756961" y="359831"/>
          <a:ext cx="984466" cy="39378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53854" y="359831"/>
        <a:ext cx="590680" cy="393786"/>
      </dsp:txXfrm>
    </dsp:sp>
    <dsp:sp modelId="{38A2E9E9-2AE6-2944-AF89-A9CC31547FDE}">
      <dsp:nvSpPr>
        <dsp:cNvPr id="0" name=""/>
        <dsp:cNvSpPr/>
      </dsp:nvSpPr>
      <dsp:spPr>
        <a:xfrm>
          <a:off x="3544535" y="359831"/>
          <a:ext cx="984466" cy="39378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41428" y="359831"/>
        <a:ext cx="590680" cy="393786"/>
      </dsp:txXfrm>
    </dsp:sp>
    <dsp:sp modelId="{5C66EDE5-4752-44ED-B061-8E74DB5E9366}">
      <dsp:nvSpPr>
        <dsp:cNvPr id="0" name=""/>
        <dsp:cNvSpPr/>
      </dsp:nvSpPr>
      <dsp:spPr>
        <a:xfrm>
          <a:off x="4332108" y="359831"/>
          <a:ext cx="984466" cy="3937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29001" y="359831"/>
        <a:ext cx="590680" cy="393786"/>
      </dsp:txXfrm>
    </dsp:sp>
    <dsp:sp modelId="{657FE9A7-80B9-46A2-B3D0-0B40F41D9818}">
      <dsp:nvSpPr>
        <dsp:cNvPr id="0" name=""/>
        <dsp:cNvSpPr/>
      </dsp:nvSpPr>
      <dsp:spPr>
        <a:xfrm>
          <a:off x="5119681" y="359831"/>
          <a:ext cx="984466" cy="3937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16574" y="359831"/>
        <a:ext cx="590680" cy="393786"/>
      </dsp:txXfrm>
    </dsp:sp>
    <dsp:sp modelId="{FC7EE703-7B20-41B2-9A63-5630F34B3700}">
      <dsp:nvSpPr>
        <dsp:cNvPr id="0" name=""/>
        <dsp:cNvSpPr/>
      </dsp:nvSpPr>
      <dsp:spPr>
        <a:xfrm>
          <a:off x="5907255" y="359831"/>
          <a:ext cx="984466" cy="393786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104148" y="359831"/>
        <a:ext cx="590680" cy="393786"/>
      </dsp:txXfrm>
    </dsp:sp>
    <dsp:sp modelId="{5E89C8E7-3654-4C57-940F-5E4FA7F92D21}">
      <dsp:nvSpPr>
        <dsp:cNvPr id="0" name=""/>
        <dsp:cNvSpPr/>
      </dsp:nvSpPr>
      <dsp:spPr>
        <a:xfrm>
          <a:off x="6694828" y="359831"/>
          <a:ext cx="984466" cy="39378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891721" y="359831"/>
        <a:ext cx="590680" cy="39378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22" y="359534"/>
          <a:ext cx="1379364" cy="394380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22" y="359534"/>
        <a:ext cx="1280769" cy="394380"/>
      </dsp:txXfrm>
    </dsp:sp>
    <dsp:sp modelId="{3C0129FC-DF05-494E-85A6-5ABD696B2B1A}">
      <dsp:nvSpPr>
        <dsp:cNvPr id="0" name=""/>
        <dsp:cNvSpPr/>
      </dsp:nvSpPr>
      <dsp:spPr>
        <a:xfrm>
          <a:off x="1183596" y="359534"/>
          <a:ext cx="985950" cy="39438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80786" y="359534"/>
        <a:ext cx="591570" cy="394380"/>
      </dsp:txXfrm>
    </dsp:sp>
    <dsp:sp modelId="{C13F316F-8CA2-474A-B609-47B6919E0874}">
      <dsp:nvSpPr>
        <dsp:cNvPr id="0" name=""/>
        <dsp:cNvSpPr/>
      </dsp:nvSpPr>
      <dsp:spPr>
        <a:xfrm>
          <a:off x="1972356" y="359534"/>
          <a:ext cx="985950" cy="39438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69546" y="359534"/>
        <a:ext cx="591570" cy="394380"/>
      </dsp:txXfrm>
    </dsp:sp>
    <dsp:sp modelId="{0E2ABA68-8AF4-4308-8E35-FB7973C76013}">
      <dsp:nvSpPr>
        <dsp:cNvPr id="0" name=""/>
        <dsp:cNvSpPr/>
      </dsp:nvSpPr>
      <dsp:spPr>
        <a:xfrm>
          <a:off x="2761116" y="359534"/>
          <a:ext cx="985950" cy="39438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58306" y="359534"/>
        <a:ext cx="591570" cy="394380"/>
      </dsp:txXfrm>
    </dsp:sp>
    <dsp:sp modelId="{38A2E9E9-2AE6-2944-AF89-A9CC31547FDE}">
      <dsp:nvSpPr>
        <dsp:cNvPr id="0" name=""/>
        <dsp:cNvSpPr/>
      </dsp:nvSpPr>
      <dsp:spPr>
        <a:xfrm>
          <a:off x="3549876" y="359534"/>
          <a:ext cx="985950" cy="39438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47066" y="359534"/>
        <a:ext cx="591570" cy="394380"/>
      </dsp:txXfrm>
    </dsp:sp>
    <dsp:sp modelId="{5C66EDE5-4752-44ED-B061-8E74DB5E9366}">
      <dsp:nvSpPr>
        <dsp:cNvPr id="0" name=""/>
        <dsp:cNvSpPr/>
      </dsp:nvSpPr>
      <dsp:spPr>
        <a:xfrm>
          <a:off x="4338637" y="359534"/>
          <a:ext cx="985950" cy="39438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35827" y="359534"/>
        <a:ext cx="591570" cy="394380"/>
      </dsp:txXfrm>
    </dsp:sp>
    <dsp:sp modelId="{657FE9A7-80B9-46A2-B3D0-0B40F41D9818}">
      <dsp:nvSpPr>
        <dsp:cNvPr id="0" name=""/>
        <dsp:cNvSpPr/>
      </dsp:nvSpPr>
      <dsp:spPr>
        <a:xfrm>
          <a:off x="5127397" y="359534"/>
          <a:ext cx="985950" cy="394380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24587" y="359534"/>
        <a:ext cx="591570" cy="394380"/>
      </dsp:txXfrm>
    </dsp:sp>
    <dsp:sp modelId="{FC7EE703-7B20-41B2-9A63-5630F34B3700}">
      <dsp:nvSpPr>
        <dsp:cNvPr id="0" name=""/>
        <dsp:cNvSpPr/>
      </dsp:nvSpPr>
      <dsp:spPr>
        <a:xfrm>
          <a:off x="5916157" y="359534"/>
          <a:ext cx="985950" cy="39438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113347" y="359534"/>
        <a:ext cx="591570" cy="394380"/>
      </dsp:txXfrm>
    </dsp:sp>
    <dsp:sp modelId="{5E89C8E7-3654-4C57-940F-5E4FA7F92D21}">
      <dsp:nvSpPr>
        <dsp:cNvPr id="0" name=""/>
        <dsp:cNvSpPr/>
      </dsp:nvSpPr>
      <dsp:spPr>
        <a:xfrm>
          <a:off x="6704917" y="359534"/>
          <a:ext cx="985950" cy="394380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902107" y="359534"/>
        <a:ext cx="591570" cy="394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86D-8AA7-4FA4-91CF-56B4A50ECCBE}">
      <dsp:nvSpPr>
        <dsp:cNvPr id="0" name=""/>
        <dsp:cNvSpPr/>
      </dsp:nvSpPr>
      <dsp:spPr>
        <a:xfrm>
          <a:off x="425" y="324434"/>
          <a:ext cx="852607" cy="426303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Std-Cst</a:t>
          </a:r>
          <a:endParaRPr lang="it-IT" sz="900" kern="1200" dirty="0">
            <a:solidFill>
              <a:schemeClr val="tx1"/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Italy</a:t>
          </a:r>
          <a:endParaRPr lang="it-IT" sz="900" kern="1200" dirty="0">
            <a:solidFill>
              <a:schemeClr val="tx1"/>
            </a:solidFill>
          </a:endParaRPr>
        </a:p>
      </dsp:txBody>
      <dsp:txXfrm>
        <a:off x="425" y="324434"/>
        <a:ext cx="852607" cy="426303"/>
      </dsp:txXfrm>
    </dsp:sp>
    <dsp:sp modelId="{176E6087-23A6-4D4B-B4D7-C866426AE0F7}">
      <dsp:nvSpPr>
        <dsp:cNvPr id="0" name=""/>
        <dsp:cNvSpPr/>
      </dsp:nvSpPr>
      <dsp:spPr>
        <a:xfrm>
          <a:off x="1032080" y="324434"/>
          <a:ext cx="852607" cy="426303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Std-Cst</a:t>
          </a:r>
          <a:endParaRPr lang="it-IT" sz="900" kern="1200" dirty="0">
            <a:solidFill>
              <a:schemeClr val="tx1"/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Foreign</a:t>
          </a:r>
          <a:r>
            <a:rPr lang="it-IT" sz="900" kern="1200" dirty="0">
              <a:solidFill>
                <a:schemeClr val="tx1"/>
              </a:solidFill>
            </a:rPr>
            <a:t> </a:t>
          </a:r>
          <a:r>
            <a:rPr lang="it-IT" sz="900" kern="1200" dirty="0" err="1">
              <a:solidFill>
                <a:schemeClr val="tx1"/>
              </a:solidFill>
            </a:rPr>
            <a:t>Countries</a:t>
          </a:r>
          <a:endParaRPr lang="it-IT" sz="900" kern="1200" dirty="0">
            <a:solidFill>
              <a:schemeClr val="tx1"/>
            </a:solidFill>
          </a:endParaRPr>
        </a:p>
      </dsp:txBody>
      <dsp:txXfrm>
        <a:off x="1032080" y="324434"/>
        <a:ext cx="852607" cy="426303"/>
      </dsp:txXfrm>
    </dsp:sp>
    <dsp:sp modelId="{79981CAA-5B23-4C5F-BF1E-3EE784AE4C5D}">
      <dsp:nvSpPr>
        <dsp:cNvPr id="0" name=""/>
        <dsp:cNvSpPr/>
      </dsp:nvSpPr>
      <dsp:spPr>
        <a:xfrm>
          <a:off x="2063734" y="324434"/>
          <a:ext cx="852607" cy="426303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Rental</a:t>
          </a:r>
          <a:endParaRPr lang="it-IT" sz="900" kern="1200" dirty="0">
            <a:solidFill>
              <a:schemeClr val="tx1"/>
            </a:solidFill>
          </a:endParaRPr>
        </a:p>
      </dsp:txBody>
      <dsp:txXfrm>
        <a:off x="2063734" y="324434"/>
        <a:ext cx="852607" cy="426303"/>
      </dsp:txXfrm>
    </dsp:sp>
    <dsp:sp modelId="{C53398EC-D74F-4506-A116-31BD4D4F62F9}">
      <dsp:nvSpPr>
        <dsp:cNvPr id="0" name=""/>
        <dsp:cNvSpPr/>
      </dsp:nvSpPr>
      <dsp:spPr>
        <a:xfrm>
          <a:off x="3095388" y="324434"/>
          <a:ext cx="852607" cy="426303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Telecom</a:t>
          </a:r>
        </a:p>
      </dsp:txBody>
      <dsp:txXfrm>
        <a:off x="3095388" y="324434"/>
        <a:ext cx="852607" cy="426303"/>
      </dsp:txXfrm>
    </dsp:sp>
    <dsp:sp modelId="{848910DC-23A5-4A02-8C09-0FC6F152622D}">
      <dsp:nvSpPr>
        <dsp:cNvPr id="0" name=""/>
        <dsp:cNvSpPr/>
      </dsp:nvSpPr>
      <dsp:spPr>
        <a:xfrm>
          <a:off x="4127043" y="324434"/>
          <a:ext cx="852607" cy="426303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Oil</a:t>
          </a:r>
          <a:r>
            <a:rPr lang="it-IT" sz="900" kern="1200" dirty="0">
              <a:solidFill>
                <a:schemeClr val="tx1"/>
              </a:solidFill>
            </a:rPr>
            <a:t> &amp; Gas</a:t>
          </a:r>
        </a:p>
      </dsp:txBody>
      <dsp:txXfrm>
        <a:off x="4127043" y="324434"/>
        <a:ext cx="852607" cy="4263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86D-8AA7-4FA4-91CF-56B4A50ECCBE}">
      <dsp:nvSpPr>
        <dsp:cNvPr id="0" name=""/>
        <dsp:cNvSpPr/>
      </dsp:nvSpPr>
      <dsp:spPr>
        <a:xfrm>
          <a:off x="2043" y="213322"/>
          <a:ext cx="852215" cy="42610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Humanitarian</a:t>
          </a:r>
          <a:r>
            <a:rPr lang="it-IT" sz="900" kern="1200" dirty="0">
              <a:solidFill>
                <a:schemeClr val="tx1"/>
              </a:solidFill>
            </a:rPr>
            <a:t> </a:t>
          </a:r>
          <a:r>
            <a:rPr lang="it-IT" sz="900" kern="1200" dirty="0" err="1">
              <a:solidFill>
                <a:schemeClr val="tx1"/>
              </a:solidFill>
            </a:rPr>
            <a:t>Projects</a:t>
          </a:r>
          <a:endParaRPr lang="it-IT" sz="900" kern="1200" dirty="0">
            <a:solidFill>
              <a:schemeClr val="tx1"/>
            </a:solidFill>
          </a:endParaRPr>
        </a:p>
      </dsp:txBody>
      <dsp:txXfrm>
        <a:off x="2043" y="213322"/>
        <a:ext cx="852215" cy="426107"/>
      </dsp:txXfrm>
    </dsp:sp>
    <dsp:sp modelId="{176E6087-23A6-4D4B-B4D7-C866426AE0F7}">
      <dsp:nvSpPr>
        <dsp:cNvPr id="0" name=""/>
        <dsp:cNvSpPr/>
      </dsp:nvSpPr>
      <dsp:spPr>
        <a:xfrm>
          <a:off x="1033224" y="213322"/>
          <a:ext cx="852215" cy="42610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Marine</a:t>
          </a:r>
        </a:p>
      </dsp:txBody>
      <dsp:txXfrm>
        <a:off x="1033224" y="213322"/>
        <a:ext cx="852215" cy="426107"/>
      </dsp:txXfrm>
    </dsp:sp>
    <dsp:sp modelId="{79981CAA-5B23-4C5F-BF1E-3EE784AE4C5D}">
      <dsp:nvSpPr>
        <dsp:cNvPr id="0" name=""/>
        <dsp:cNvSpPr/>
      </dsp:nvSpPr>
      <dsp:spPr>
        <a:xfrm>
          <a:off x="2064405" y="213322"/>
          <a:ext cx="852215" cy="42610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Private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Label</a:t>
          </a:r>
        </a:p>
      </dsp:txBody>
      <dsp:txXfrm>
        <a:off x="2064405" y="213322"/>
        <a:ext cx="852215" cy="426107"/>
      </dsp:txXfrm>
    </dsp:sp>
    <dsp:sp modelId="{C78803B6-FFE8-49BD-A86D-2322FDDB709C}">
      <dsp:nvSpPr>
        <dsp:cNvPr id="0" name=""/>
        <dsp:cNvSpPr/>
      </dsp:nvSpPr>
      <dsp:spPr>
        <a:xfrm>
          <a:off x="3095586" y="213322"/>
          <a:ext cx="852215" cy="42610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Service</a:t>
          </a:r>
        </a:p>
      </dsp:txBody>
      <dsp:txXfrm>
        <a:off x="3095586" y="213322"/>
        <a:ext cx="852215" cy="4261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86D-8AA7-4FA4-91CF-56B4A50ECCBE}">
      <dsp:nvSpPr>
        <dsp:cNvPr id="0" name=""/>
        <dsp:cNvSpPr/>
      </dsp:nvSpPr>
      <dsp:spPr>
        <a:xfrm>
          <a:off x="46129" y="135"/>
          <a:ext cx="859039" cy="429519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Leisure</a:t>
          </a:r>
          <a:endParaRPr lang="it-IT" sz="900" kern="1200" dirty="0">
            <a:solidFill>
              <a:schemeClr val="tx1"/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Boats</a:t>
          </a:r>
          <a:endParaRPr lang="it-IT" sz="900" kern="1200" dirty="0">
            <a:solidFill>
              <a:schemeClr val="tx1"/>
            </a:solidFill>
          </a:endParaRPr>
        </a:p>
      </dsp:txBody>
      <dsp:txXfrm>
        <a:off x="46129" y="135"/>
        <a:ext cx="859039" cy="429519"/>
      </dsp:txXfrm>
    </dsp:sp>
    <dsp:sp modelId="{176E6087-23A6-4D4B-B4D7-C866426AE0F7}">
      <dsp:nvSpPr>
        <dsp:cNvPr id="0" name=""/>
        <dsp:cNvSpPr/>
      </dsp:nvSpPr>
      <dsp:spPr>
        <a:xfrm>
          <a:off x="1085567" y="135"/>
          <a:ext cx="859039" cy="429519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Commercial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Vessels</a:t>
          </a:r>
          <a:endParaRPr lang="it-IT" sz="900" kern="1200" dirty="0">
            <a:solidFill>
              <a:schemeClr val="tx1"/>
            </a:solidFill>
          </a:endParaRPr>
        </a:p>
      </dsp:txBody>
      <dsp:txXfrm>
        <a:off x="1085567" y="135"/>
        <a:ext cx="859039" cy="4295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86D-8AA7-4FA4-91CF-56B4A50ECCBE}">
      <dsp:nvSpPr>
        <dsp:cNvPr id="0" name=""/>
        <dsp:cNvSpPr/>
      </dsp:nvSpPr>
      <dsp:spPr>
        <a:xfrm>
          <a:off x="45766" y="134"/>
          <a:ext cx="852273" cy="42613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Milano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Office</a:t>
          </a:r>
        </a:p>
      </dsp:txBody>
      <dsp:txXfrm>
        <a:off x="45766" y="134"/>
        <a:ext cx="852273" cy="426136"/>
      </dsp:txXfrm>
    </dsp:sp>
    <dsp:sp modelId="{176E6087-23A6-4D4B-B4D7-C866426AE0F7}">
      <dsp:nvSpPr>
        <dsp:cNvPr id="0" name=""/>
        <dsp:cNvSpPr/>
      </dsp:nvSpPr>
      <dsp:spPr>
        <a:xfrm>
          <a:off x="1077017" y="134"/>
          <a:ext cx="852273" cy="42613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tx1"/>
              </a:solidFill>
            </a:rPr>
            <a:t>Dubai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 err="1">
              <a:solidFill>
                <a:schemeClr val="tx1"/>
              </a:solidFill>
            </a:rPr>
            <a:t>Branch</a:t>
          </a:r>
          <a:endParaRPr lang="it-IT" sz="900" kern="1200" dirty="0">
            <a:solidFill>
              <a:schemeClr val="tx1"/>
            </a:solidFill>
          </a:endParaRPr>
        </a:p>
      </dsp:txBody>
      <dsp:txXfrm>
        <a:off x="1077017" y="134"/>
        <a:ext cx="852273" cy="4261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35" y="357686"/>
          <a:ext cx="1392287" cy="398075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35" y="357686"/>
        <a:ext cx="1292768" cy="398075"/>
      </dsp:txXfrm>
    </dsp:sp>
    <dsp:sp modelId="{3C0129FC-DF05-494E-85A6-5ABD696B2B1A}">
      <dsp:nvSpPr>
        <dsp:cNvPr id="0" name=""/>
        <dsp:cNvSpPr/>
      </dsp:nvSpPr>
      <dsp:spPr>
        <a:xfrm>
          <a:off x="1194685" y="357686"/>
          <a:ext cx="995187" cy="398075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93723" y="357686"/>
        <a:ext cx="597112" cy="398075"/>
      </dsp:txXfrm>
    </dsp:sp>
    <dsp:sp modelId="{C13F316F-8CA2-474A-B609-47B6919E0874}">
      <dsp:nvSpPr>
        <dsp:cNvPr id="0" name=""/>
        <dsp:cNvSpPr/>
      </dsp:nvSpPr>
      <dsp:spPr>
        <a:xfrm>
          <a:off x="1990835" y="357686"/>
          <a:ext cx="995187" cy="39807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89873" y="357686"/>
        <a:ext cx="597112" cy="398075"/>
      </dsp:txXfrm>
    </dsp:sp>
    <dsp:sp modelId="{0E2ABA68-8AF4-4308-8E35-FB7973C76013}">
      <dsp:nvSpPr>
        <dsp:cNvPr id="0" name=""/>
        <dsp:cNvSpPr/>
      </dsp:nvSpPr>
      <dsp:spPr>
        <a:xfrm>
          <a:off x="2786985" y="357686"/>
          <a:ext cx="995187" cy="398075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86023" y="357686"/>
        <a:ext cx="597112" cy="398075"/>
      </dsp:txXfrm>
    </dsp:sp>
    <dsp:sp modelId="{38A2E9E9-2AE6-2944-AF89-A9CC31547FDE}">
      <dsp:nvSpPr>
        <dsp:cNvPr id="0" name=""/>
        <dsp:cNvSpPr/>
      </dsp:nvSpPr>
      <dsp:spPr>
        <a:xfrm>
          <a:off x="3583136" y="357686"/>
          <a:ext cx="995187" cy="398075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82174" y="357686"/>
        <a:ext cx="597112" cy="398075"/>
      </dsp:txXfrm>
    </dsp:sp>
    <dsp:sp modelId="{5C66EDE5-4752-44ED-B061-8E74DB5E9366}">
      <dsp:nvSpPr>
        <dsp:cNvPr id="0" name=""/>
        <dsp:cNvSpPr/>
      </dsp:nvSpPr>
      <dsp:spPr>
        <a:xfrm>
          <a:off x="4379286" y="357686"/>
          <a:ext cx="995187" cy="39807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78324" y="357686"/>
        <a:ext cx="597112" cy="398075"/>
      </dsp:txXfrm>
    </dsp:sp>
    <dsp:sp modelId="{657FE9A7-80B9-46A2-B3D0-0B40F41D9818}">
      <dsp:nvSpPr>
        <dsp:cNvPr id="0" name=""/>
        <dsp:cNvSpPr/>
      </dsp:nvSpPr>
      <dsp:spPr>
        <a:xfrm>
          <a:off x="5175436" y="357686"/>
          <a:ext cx="995187" cy="39807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74474" y="357686"/>
        <a:ext cx="597112" cy="398075"/>
      </dsp:txXfrm>
    </dsp:sp>
    <dsp:sp modelId="{FC7EE703-7B20-41B2-9A63-5630F34B3700}">
      <dsp:nvSpPr>
        <dsp:cNvPr id="0" name=""/>
        <dsp:cNvSpPr/>
      </dsp:nvSpPr>
      <dsp:spPr>
        <a:xfrm>
          <a:off x="5971586" y="357686"/>
          <a:ext cx="995187" cy="39807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170624" y="357686"/>
        <a:ext cx="597112" cy="398075"/>
      </dsp:txXfrm>
    </dsp:sp>
    <dsp:sp modelId="{5E89C8E7-3654-4C57-940F-5E4FA7F92D21}">
      <dsp:nvSpPr>
        <dsp:cNvPr id="0" name=""/>
        <dsp:cNvSpPr/>
      </dsp:nvSpPr>
      <dsp:spPr>
        <a:xfrm>
          <a:off x="6767736" y="357686"/>
          <a:ext cx="995187" cy="398075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966774" y="357686"/>
        <a:ext cx="597112" cy="3980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39" y="357160"/>
          <a:ext cx="1395968" cy="399127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39" y="357160"/>
        <a:ext cx="1296186" cy="399127"/>
      </dsp:txXfrm>
    </dsp:sp>
    <dsp:sp modelId="{3C0129FC-DF05-494E-85A6-5ABD696B2B1A}">
      <dsp:nvSpPr>
        <dsp:cNvPr id="0" name=""/>
        <dsp:cNvSpPr/>
      </dsp:nvSpPr>
      <dsp:spPr>
        <a:xfrm>
          <a:off x="1197843" y="357160"/>
          <a:ext cx="997818" cy="399127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97407" y="357160"/>
        <a:ext cx="598691" cy="399127"/>
      </dsp:txXfrm>
    </dsp:sp>
    <dsp:sp modelId="{C13F316F-8CA2-474A-B609-47B6919E0874}">
      <dsp:nvSpPr>
        <dsp:cNvPr id="0" name=""/>
        <dsp:cNvSpPr/>
      </dsp:nvSpPr>
      <dsp:spPr>
        <a:xfrm>
          <a:off x="1996098" y="357160"/>
          <a:ext cx="997818" cy="399127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95662" y="357160"/>
        <a:ext cx="598691" cy="399127"/>
      </dsp:txXfrm>
    </dsp:sp>
    <dsp:sp modelId="{0E2ABA68-8AF4-4308-8E35-FB7973C76013}">
      <dsp:nvSpPr>
        <dsp:cNvPr id="0" name=""/>
        <dsp:cNvSpPr/>
      </dsp:nvSpPr>
      <dsp:spPr>
        <a:xfrm>
          <a:off x="2794353" y="357160"/>
          <a:ext cx="997818" cy="399127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93917" y="357160"/>
        <a:ext cx="598691" cy="399127"/>
      </dsp:txXfrm>
    </dsp:sp>
    <dsp:sp modelId="{38A2E9E9-2AE6-2944-AF89-A9CC31547FDE}">
      <dsp:nvSpPr>
        <dsp:cNvPr id="0" name=""/>
        <dsp:cNvSpPr/>
      </dsp:nvSpPr>
      <dsp:spPr>
        <a:xfrm>
          <a:off x="3592608" y="357160"/>
          <a:ext cx="997818" cy="399127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92172" y="357160"/>
        <a:ext cx="598691" cy="399127"/>
      </dsp:txXfrm>
    </dsp:sp>
    <dsp:sp modelId="{5C66EDE5-4752-44ED-B061-8E74DB5E9366}">
      <dsp:nvSpPr>
        <dsp:cNvPr id="0" name=""/>
        <dsp:cNvSpPr/>
      </dsp:nvSpPr>
      <dsp:spPr>
        <a:xfrm>
          <a:off x="4390863" y="357160"/>
          <a:ext cx="997818" cy="399127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590427" y="357160"/>
        <a:ext cx="598691" cy="399127"/>
      </dsp:txXfrm>
    </dsp:sp>
    <dsp:sp modelId="{657FE9A7-80B9-46A2-B3D0-0B40F41D9818}">
      <dsp:nvSpPr>
        <dsp:cNvPr id="0" name=""/>
        <dsp:cNvSpPr/>
      </dsp:nvSpPr>
      <dsp:spPr>
        <a:xfrm>
          <a:off x="5189118" y="357160"/>
          <a:ext cx="997818" cy="399127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388682" y="357160"/>
        <a:ext cx="598691" cy="399127"/>
      </dsp:txXfrm>
    </dsp:sp>
    <dsp:sp modelId="{FC7EE703-7B20-41B2-9A63-5630F34B3700}">
      <dsp:nvSpPr>
        <dsp:cNvPr id="0" name=""/>
        <dsp:cNvSpPr/>
      </dsp:nvSpPr>
      <dsp:spPr>
        <a:xfrm>
          <a:off x="5987373" y="357160"/>
          <a:ext cx="997818" cy="399127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186937" y="357160"/>
        <a:ext cx="598691" cy="399127"/>
      </dsp:txXfrm>
    </dsp:sp>
    <dsp:sp modelId="{5E89C8E7-3654-4C57-940F-5E4FA7F92D21}">
      <dsp:nvSpPr>
        <dsp:cNvPr id="0" name=""/>
        <dsp:cNvSpPr/>
      </dsp:nvSpPr>
      <dsp:spPr>
        <a:xfrm>
          <a:off x="6785628" y="357160"/>
          <a:ext cx="997818" cy="399127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985192" y="357160"/>
        <a:ext cx="598691" cy="3991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99802-E6B6-4E93-A858-664D24872742}">
      <dsp:nvSpPr>
        <dsp:cNvPr id="0" name=""/>
        <dsp:cNvSpPr/>
      </dsp:nvSpPr>
      <dsp:spPr>
        <a:xfrm>
          <a:off x="3630539" y="1848839"/>
          <a:ext cx="130550" cy="571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934"/>
              </a:lnTo>
              <a:lnTo>
                <a:pt x="130550" y="571934"/>
              </a:lnTo>
            </a:path>
          </a:pathLst>
        </a:custGeom>
        <a:noFill/>
        <a:ln w="12700" cap="flat" cmpd="sng" algn="ctr">
          <a:solidFill>
            <a:srgbClr val="2C3A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E800D-AFD4-4528-9063-2F37A1E09857}">
      <dsp:nvSpPr>
        <dsp:cNvPr id="0" name=""/>
        <dsp:cNvSpPr/>
      </dsp:nvSpPr>
      <dsp:spPr>
        <a:xfrm>
          <a:off x="3499989" y="1848839"/>
          <a:ext cx="130550" cy="571934"/>
        </a:xfrm>
        <a:custGeom>
          <a:avLst/>
          <a:gdLst/>
          <a:ahLst/>
          <a:cxnLst/>
          <a:rect l="0" t="0" r="0" b="0"/>
          <a:pathLst>
            <a:path>
              <a:moveTo>
                <a:pt x="130550" y="0"/>
              </a:moveTo>
              <a:lnTo>
                <a:pt x="130550" y="571934"/>
              </a:lnTo>
              <a:lnTo>
                <a:pt x="0" y="571934"/>
              </a:lnTo>
            </a:path>
          </a:pathLst>
        </a:custGeom>
        <a:noFill/>
        <a:ln w="12700" cap="flat" cmpd="sng" algn="ctr">
          <a:solidFill>
            <a:srgbClr val="2C3A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2877E-EB25-4E6C-83E6-EFAF48C82014}">
      <dsp:nvSpPr>
        <dsp:cNvPr id="0" name=""/>
        <dsp:cNvSpPr/>
      </dsp:nvSpPr>
      <dsp:spPr>
        <a:xfrm>
          <a:off x="3630539" y="1848839"/>
          <a:ext cx="3008872" cy="1143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3318"/>
              </a:lnTo>
              <a:lnTo>
                <a:pt x="3008872" y="1013318"/>
              </a:lnTo>
              <a:lnTo>
                <a:pt x="3008872" y="1143868"/>
              </a:lnTo>
            </a:path>
          </a:pathLst>
        </a:custGeom>
        <a:noFill/>
        <a:ln w="12700" cap="flat" cmpd="sng" algn="ctr">
          <a:solidFill>
            <a:srgbClr val="2C3A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8846B-CB97-4C70-B5AC-23FC9379E978}">
      <dsp:nvSpPr>
        <dsp:cNvPr id="0" name=""/>
        <dsp:cNvSpPr/>
      </dsp:nvSpPr>
      <dsp:spPr>
        <a:xfrm>
          <a:off x="3630539" y="1848839"/>
          <a:ext cx="1504436" cy="1143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3318"/>
              </a:lnTo>
              <a:lnTo>
                <a:pt x="1504436" y="1013318"/>
              </a:lnTo>
              <a:lnTo>
                <a:pt x="1504436" y="1143868"/>
              </a:lnTo>
            </a:path>
          </a:pathLst>
        </a:custGeom>
        <a:noFill/>
        <a:ln w="12700" cap="flat" cmpd="sng" algn="ctr">
          <a:solidFill>
            <a:srgbClr val="2C3A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AA2339-FDBB-4460-9322-004C3172A83A}">
      <dsp:nvSpPr>
        <dsp:cNvPr id="0" name=""/>
        <dsp:cNvSpPr/>
      </dsp:nvSpPr>
      <dsp:spPr>
        <a:xfrm>
          <a:off x="3584819" y="1848839"/>
          <a:ext cx="91440" cy="11438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43868"/>
              </a:lnTo>
            </a:path>
          </a:pathLst>
        </a:custGeom>
        <a:noFill/>
        <a:ln w="12700" cap="flat" cmpd="sng" algn="ctr">
          <a:solidFill>
            <a:srgbClr val="2C3A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8F71D-3C1B-4EE1-A6DA-EFA6786663F1}">
      <dsp:nvSpPr>
        <dsp:cNvPr id="0" name=""/>
        <dsp:cNvSpPr/>
      </dsp:nvSpPr>
      <dsp:spPr>
        <a:xfrm>
          <a:off x="2126103" y="1848839"/>
          <a:ext cx="1504436" cy="1143868"/>
        </a:xfrm>
        <a:custGeom>
          <a:avLst/>
          <a:gdLst/>
          <a:ahLst/>
          <a:cxnLst/>
          <a:rect l="0" t="0" r="0" b="0"/>
          <a:pathLst>
            <a:path>
              <a:moveTo>
                <a:pt x="1504436" y="0"/>
              </a:moveTo>
              <a:lnTo>
                <a:pt x="1504436" y="1013318"/>
              </a:lnTo>
              <a:lnTo>
                <a:pt x="0" y="1013318"/>
              </a:lnTo>
              <a:lnTo>
                <a:pt x="0" y="1143868"/>
              </a:lnTo>
            </a:path>
          </a:pathLst>
        </a:custGeom>
        <a:noFill/>
        <a:ln w="12700" cap="flat" cmpd="sng" algn="ctr">
          <a:solidFill>
            <a:srgbClr val="2C3A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23C6D4-47E7-4DFD-AD79-66D657FEDC04}">
      <dsp:nvSpPr>
        <dsp:cNvPr id="0" name=""/>
        <dsp:cNvSpPr/>
      </dsp:nvSpPr>
      <dsp:spPr>
        <a:xfrm>
          <a:off x="621667" y="1848839"/>
          <a:ext cx="3008871" cy="1143868"/>
        </a:xfrm>
        <a:custGeom>
          <a:avLst/>
          <a:gdLst/>
          <a:ahLst/>
          <a:cxnLst/>
          <a:rect l="0" t="0" r="0" b="0"/>
          <a:pathLst>
            <a:path>
              <a:moveTo>
                <a:pt x="3008871" y="0"/>
              </a:moveTo>
              <a:lnTo>
                <a:pt x="3008871" y="1013318"/>
              </a:lnTo>
              <a:lnTo>
                <a:pt x="0" y="1013318"/>
              </a:lnTo>
              <a:lnTo>
                <a:pt x="0" y="1143868"/>
              </a:lnTo>
            </a:path>
          </a:pathLst>
        </a:custGeom>
        <a:noFill/>
        <a:ln w="12700" cap="flat" cmpd="sng" algn="ctr">
          <a:solidFill>
            <a:srgbClr val="2C3A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2F7C09-61E4-4F97-A964-91D0339E48E6}">
      <dsp:nvSpPr>
        <dsp:cNvPr id="0" name=""/>
        <dsp:cNvSpPr/>
      </dsp:nvSpPr>
      <dsp:spPr>
        <a:xfrm>
          <a:off x="3008871" y="1227171"/>
          <a:ext cx="1243335" cy="62166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>
              <a:solidFill>
                <a:schemeClr val="tx1"/>
              </a:solidFill>
            </a:rPr>
            <a:t>General Manager</a:t>
          </a:r>
        </a:p>
      </dsp:txBody>
      <dsp:txXfrm>
        <a:off x="3008871" y="1227171"/>
        <a:ext cx="1243335" cy="621667"/>
      </dsp:txXfrm>
    </dsp:sp>
    <dsp:sp modelId="{C80C6968-4627-4D9A-AD67-E908C5DC1DCC}">
      <dsp:nvSpPr>
        <dsp:cNvPr id="0" name=""/>
        <dsp:cNvSpPr/>
      </dsp:nvSpPr>
      <dsp:spPr>
        <a:xfrm>
          <a:off x="0" y="2992708"/>
          <a:ext cx="1243335" cy="62166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>
              <a:solidFill>
                <a:schemeClr val="tx1"/>
              </a:solidFill>
            </a:rPr>
            <a:t>Technical Office</a:t>
          </a:r>
        </a:p>
      </dsp:txBody>
      <dsp:txXfrm>
        <a:off x="0" y="2992708"/>
        <a:ext cx="1243335" cy="621667"/>
      </dsp:txXfrm>
    </dsp:sp>
    <dsp:sp modelId="{6109D9F7-5094-4F83-AE06-BDF52E5D57EF}">
      <dsp:nvSpPr>
        <dsp:cNvPr id="0" name=""/>
        <dsp:cNvSpPr/>
      </dsp:nvSpPr>
      <dsp:spPr>
        <a:xfrm>
          <a:off x="1504435" y="2992708"/>
          <a:ext cx="1243335" cy="62166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>
              <a:solidFill>
                <a:schemeClr val="tx1"/>
              </a:solidFill>
            </a:rPr>
            <a:t>Sales Office</a:t>
          </a:r>
        </a:p>
      </dsp:txBody>
      <dsp:txXfrm>
        <a:off x="1504435" y="2992708"/>
        <a:ext cx="1243335" cy="621667"/>
      </dsp:txXfrm>
    </dsp:sp>
    <dsp:sp modelId="{0C415D3D-6483-4C71-84F7-E1A9F122CA46}">
      <dsp:nvSpPr>
        <dsp:cNvPr id="0" name=""/>
        <dsp:cNvSpPr/>
      </dsp:nvSpPr>
      <dsp:spPr>
        <a:xfrm>
          <a:off x="3008871" y="2992708"/>
          <a:ext cx="1243335" cy="62166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 err="1">
              <a:solidFill>
                <a:schemeClr val="tx1"/>
              </a:solidFill>
            </a:rPr>
            <a:t>Purchase</a:t>
          </a:r>
          <a:r>
            <a:rPr lang="it-IT" sz="800" kern="1200" dirty="0">
              <a:solidFill>
                <a:schemeClr val="tx1"/>
              </a:solidFill>
            </a:rPr>
            <a:t> Office</a:t>
          </a:r>
        </a:p>
      </dsp:txBody>
      <dsp:txXfrm>
        <a:off x="3008871" y="2992708"/>
        <a:ext cx="1243335" cy="621667"/>
      </dsp:txXfrm>
    </dsp:sp>
    <dsp:sp modelId="{ECAC7001-D9AD-4085-B50D-8C90580CFCDD}">
      <dsp:nvSpPr>
        <dsp:cNvPr id="0" name=""/>
        <dsp:cNvSpPr/>
      </dsp:nvSpPr>
      <dsp:spPr>
        <a:xfrm>
          <a:off x="4513307" y="2992708"/>
          <a:ext cx="1243335" cy="62166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>
              <a:solidFill>
                <a:schemeClr val="tx1"/>
              </a:solidFill>
            </a:rPr>
            <a:t>Production and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 err="1">
              <a:solidFill>
                <a:schemeClr val="tx1"/>
              </a:solidFill>
            </a:rPr>
            <a:t>Maintenance</a:t>
          </a:r>
          <a:r>
            <a:rPr lang="it-IT" sz="800" kern="1200" dirty="0">
              <a:solidFill>
                <a:schemeClr val="tx1"/>
              </a:solidFill>
            </a:rPr>
            <a:t> Office</a:t>
          </a:r>
        </a:p>
      </dsp:txBody>
      <dsp:txXfrm>
        <a:off x="4513307" y="2992708"/>
        <a:ext cx="1243335" cy="621667"/>
      </dsp:txXfrm>
    </dsp:sp>
    <dsp:sp modelId="{E3A74D5F-40E1-4CA5-AA69-05B000209385}">
      <dsp:nvSpPr>
        <dsp:cNvPr id="0" name=""/>
        <dsp:cNvSpPr/>
      </dsp:nvSpPr>
      <dsp:spPr>
        <a:xfrm>
          <a:off x="6017744" y="2992708"/>
          <a:ext cx="1243335" cy="62166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 err="1">
              <a:solidFill>
                <a:schemeClr val="tx1"/>
              </a:solidFill>
            </a:rPr>
            <a:t>Warehouse</a:t>
          </a:r>
          <a:endParaRPr lang="it-IT" sz="800" kern="1200" dirty="0">
            <a:solidFill>
              <a:schemeClr val="tx1"/>
            </a:solidFill>
          </a:endParaRPr>
        </a:p>
      </dsp:txBody>
      <dsp:txXfrm>
        <a:off x="6017744" y="2992708"/>
        <a:ext cx="1243335" cy="621667"/>
      </dsp:txXfrm>
    </dsp:sp>
    <dsp:sp modelId="{21C11932-9B27-4C3A-9859-10667DC6557A}">
      <dsp:nvSpPr>
        <dsp:cNvPr id="0" name=""/>
        <dsp:cNvSpPr/>
      </dsp:nvSpPr>
      <dsp:spPr>
        <a:xfrm>
          <a:off x="2256653" y="2109940"/>
          <a:ext cx="1243335" cy="62166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 err="1">
              <a:solidFill>
                <a:schemeClr val="tx1"/>
              </a:solidFill>
            </a:rPr>
            <a:t>Secretary</a:t>
          </a:r>
          <a:endParaRPr lang="it-IT" sz="800" kern="1200" dirty="0">
            <a:solidFill>
              <a:schemeClr val="tx1"/>
            </a:solidFill>
          </a:endParaRPr>
        </a:p>
      </dsp:txBody>
      <dsp:txXfrm>
        <a:off x="2256653" y="2109940"/>
        <a:ext cx="1243335" cy="621667"/>
      </dsp:txXfrm>
    </dsp:sp>
    <dsp:sp modelId="{A3AF0170-E933-4CD7-86DD-5AE3855A11E4}">
      <dsp:nvSpPr>
        <dsp:cNvPr id="0" name=""/>
        <dsp:cNvSpPr/>
      </dsp:nvSpPr>
      <dsp:spPr>
        <a:xfrm>
          <a:off x="3761089" y="2109940"/>
          <a:ext cx="1243335" cy="62166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>
              <a:solidFill>
                <a:schemeClr val="tx1"/>
              </a:solidFill>
            </a:rPr>
            <a:t>Administration Office</a:t>
          </a:r>
        </a:p>
      </dsp:txBody>
      <dsp:txXfrm>
        <a:off x="3761089" y="2109940"/>
        <a:ext cx="1243335" cy="6216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69CCB-56E0-4EDF-B57A-E6258E90E49E}">
      <dsp:nvSpPr>
        <dsp:cNvPr id="0" name=""/>
        <dsp:cNvSpPr/>
      </dsp:nvSpPr>
      <dsp:spPr>
        <a:xfrm>
          <a:off x="1407" y="361611"/>
          <a:ext cx="1364835" cy="390226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>
              <a:latin typeface="Gill Sans MT" panose="020B0502020104020203"/>
            </a:rPr>
            <a:t>HOW WE MANAGED GROWTH</a:t>
          </a:r>
        </a:p>
      </dsp:txBody>
      <dsp:txXfrm>
        <a:off x="1407" y="361611"/>
        <a:ext cx="1267279" cy="390226"/>
      </dsp:txXfrm>
    </dsp:sp>
    <dsp:sp modelId="{3C0129FC-DF05-494E-85A6-5ABD696B2B1A}">
      <dsp:nvSpPr>
        <dsp:cNvPr id="0" name=""/>
        <dsp:cNvSpPr/>
      </dsp:nvSpPr>
      <dsp:spPr>
        <a:xfrm>
          <a:off x="1171129" y="361611"/>
          <a:ext cx="975565" cy="39022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Sales</a:t>
          </a:r>
        </a:p>
      </dsp:txBody>
      <dsp:txXfrm>
        <a:off x="1366242" y="361611"/>
        <a:ext cx="585339" cy="390226"/>
      </dsp:txXfrm>
    </dsp:sp>
    <dsp:sp modelId="{C13F316F-8CA2-474A-B609-47B6919E0874}">
      <dsp:nvSpPr>
        <dsp:cNvPr id="0" name=""/>
        <dsp:cNvSpPr/>
      </dsp:nvSpPr>
      <dsp:spPr>
        <a:xfrm>
          <a:off x="1951581" y="361611"/>
          <a:ext cx="975565" cy="390226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Organization</a:t>
          </a:r>
        </a:p>
      </dsp:txBody>
      <dsp:txXfrm>
        <a:off x="2146694" y="361611"/>
        <a:ext cx="585339" cy="390226"/>
      </dsp:txXfrm>
    </dsp:sp>
    <dsp:sp modelId="{0E2ABA68-8AF4-4308-8E35-FB7973C76013}">
      <dsp:nvSpPr>
        <dsp:cNvPr id="0" name=""/>
        <dsp:cNvSpPr/>
      </dsp:nvSpPr>
      <dsp:spPr>
        <a:xfrm>
          <a:off x="2732033" y="361611"/>
          <a:ext cx="975565" cy="39022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Strategy</a:t>
          </a:r>
          <a:endParaRPr lang="it-IT" sz="650" kern="1200" dirty="0">
            <a:latin typeface="Gill Sans MT" panose="020B0502020104020203"/>
          </a:endParaRPr>
        </a:p>
      </dsp:txBody>
      <dsp:txXfrm>
        <a:off x="2927146" y="361611"/>
        <a:ext cx="585339" cy="390226"/>
      </dsp:txXfrm>
    </dsp:sp>
    <dsp:sp modelId="{38A2E9E9-2AE6-2944-AF89-A9CC31547FDE}">
      <dsp:nvSpPr>
        <dsp:cNvPr id="0" name=""/>
        <dsp:cNvSpPr/>
      </dsp:nvSpPr>
      <dsp:spPr>
        <a:xfrm>
          <a:off x="3512485" y="361611"/>
          <a:ext cx="975565" cy="390226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External</a:t>
          </a:r>
          <a:r>
            <a:rPr lang="it-IT" sz="650" kern="1200" dirty="0">
              <a:latin typeface="Gill Sans MT" panose="020B0502020104020203"/>
            </a:rPr>
            <a:t> </a:t>
          </a:r>
          <a:r>
            <a:rPr lang="it-IT" sz="650" kern="1200" dirty="0" err="1">
              <a:latin typeface="Gill Sans MT" panose="020B0502020104020203"/>
            </a:rPr>
            <a:t>Growth</a:t>
          </a:r>
          <a:endParaRPr lang="it-IT" sz="650" kern="1200" dirty="0">
            <a:latin typeface="Gill Sans MT" panose="020B0502020104020203"/>
          </a:endParaRPr>
        </a:p>
      </dsp:txBody>
      <dsp:txXfrm>
        <a:off x="3707598" y="361611"/>
        <a:ext cx="585339" cy="390226"/>
      </dsp:txXfrm>
    </dsp:sp>
    <dsp:sp modelId="{5C66EDE5-4752-44ED-B061-8E74DB5E9366}">
      <dsp:nvSpPr>
        <dsp:cNvPr id="0" name=""/>
        <dsp:cNvSpPr/>
      </dsp:nvSpPr>
      <dsp:spPr>
        <a:xfrm>
          <a:off x="4292938" y="361611"/>
          <a:ext cx="975565" cy="39022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Financial mix</a:t>
          </a:r>
        </a:p>
      </dsp:txBody>
      <dsp:txXfrm>
        <a:off x="4488051" y="361611"/>
        <a:ext cx="585339" cy="390226"/>
      </dsp:txXfrm>
    </dsp:sp>
    <dsp:sp modelId="{657FE9A7-80B9-46A2-B3D0-0B40F41D9818}">
      <dsp:nvSpPr>
        <dsp:cNvPr id="0" name=""/>
        <dsp:cNvSpPr/>
      </dsp:nvSpPr>
      <dsp:spPr>
        <a:xfrm>
          <a:off x="5073390" y="361611"/>
          <a:ext cx="975565" cy="39022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Procedures</a:t>
          </a:r>
          <a:endParaRPr lang="it-IT" sz="650" kern="1200" dirty="0">
            <a:latin typeface="Gill Sans MT" panose="020B0502020104020203"/>
          </a:endParaRPr>
        </a:p>
      </dsp:txBody>
      <dsp:txXfrm>
        <a:off x="5268503" y="361611"/>
        <a:ext cx="585339" cy="390226"/>
      </dsp:txXfrm>
    </dsp:sp>
    <dsp:sp modelId="{FC7EE703-7B20-41B2-9A63-5630F34B3700}">
      <dsp:nvSpPr>
        <dsp:cNvPr id="0" name=""/>
        <dsp:cNvSpPr/>
      </dsp:nvSpPr>
      <dsp:spPr>
        <a:xfrm>
          <a:off x="5853842" y="361611"/>
          <a:ext cx="975565" cy="39022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>
              <a:latin typeface="Gill Sans MT" panose="020B0502020104020203"/>
            </a:rPr>
            <a:t>Production </a:t>
          </a:r>
          <a:r>
            <a:rPr lang="it-IT" sz="650" kern="1200" dirty="0" err="1">
              <a:latin typeface="Gill Sans MT" panose="020B0502020104020203"/>
            </a:rPr>
            <a:t>Infrastructure</a:t>
          </a:r>
          <a:endParaRPr lang="it-IT" sz="650" kern="1200" dirty="0">
            <a:latin typeface="Gill Sans MT" panose="020B0502020104020203"/>
          </a:endParaRPr>
        </a:p>
      </dsp:txBody>
      <dsp:txXfrm>
        <a:off x="6048955" y="361611"/>
        <a:ext cx="585339" cy="390226"/>
      </dsp:txXfrm>
    </dsp:sp>
    <dsp:sp modelId="{5E89C8E7-3654-4C57-940F-5E4FA7F92D21}">
      <dsp:nvSpPr>
        <dsp:cNvPr id="0" name=""/>
        <dsp:cNvSpPr/>
      </dsp:nvSpPr>
      <dsp:spPr>
        <a:xfrm>
          <a:off x="6634294" y="361611"/>
          <a:ext cx="975565" cy="39022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marL="0" lvl="0" indent="0" algn="ctr" defTabSz="2889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" kern="1200" dirty="0" err="1">
              <a:latin typeface="Gill Sans MT" panose="020B0502020104020203"/>
            </a:rPr>
            <a:t>Accountability</a:t>
          </a:r>
          <a:endParaRPr lang="it-IT" sz="650" kern="1200" dirty="0">
            <a:latin typeface="Gill Sans MT" panose="020B0502020104020203"/>
          </a:endParaRPr>
        </a:p>
      </dsp:txBody>
      <dsp:txXfrm>
        <a:off x="6829407" y="361611"/>
        <a:ext cx="585339" cy="390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5B522D-3ED6-BC45-A22D-160874D51F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C7636-BD45-E34C-9409-CA5E7A9707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BEE3-00EC-E144-80BB-53EB9371AC7C}" type="datetimeFigureOut">
              <a:rPr lang="en-US" smtClean="0"/>
              <a:t>3/24/22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376C0-16E2-394B-9D94-8D28124226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2BCF4-7769-DE43-A1E5-C6317FFC3C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AA377-4FBE-B44B-BFD0-C9284A181E7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1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DA133-FFC3-D849-945B-DEEA996073AE}" type="datetimeFigureOut">
              <a:rPr lang="en-US" smtClean="0"/>
              <a:t>3/24/22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A4ECF-A28F-A640-830E-12E967B987A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2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4136B80-E5A0-D846-A771-A02B0B4F6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308" y="6163835"/>
            <a:ext cx="12268199" cy="741362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7462FFF-5085-5749-93DE-9AD106446D3A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DB77F1C3-0F81-BB42-A6E0-4E7A807D35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50" y="2317626"/>
            <a:ext cx="7780300" cy="1323438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i="0">
                <a:solidFill>
                  <a:srgbClr val="2C3A58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it-IT" dirty="0"/>
              <a:t>Fare click qui per inserire il</a:t>
            </a:r>
          </a:p>
          <a:p>
            <a:pPr lvl="0"/>
            <a:r>
              <a:rPr lang="it-IT" dirty="0"/>
              <a:t>Titolo della presentazione</a:t>
            </a:r>
            <a:endParaRPr lang="it-GB" dirty="0"/>
          </a:p>
        </p:txBody>
      </p:sp>
      <p:sp>
        <p:nvSpPr>
          <p:cNvPr id="16" name="Segnaposto testo 24">
            <a:extLst>
              <a:ext uri="{FF2B5EF4-FFF2-40B4-BE49-F238E27FC236}">
                <a16:creationId xmlns:a16="http://schemas.microsoft.com/office/drawing/2014/main" id="{091E822F-1E5C-D14A-BDC4-5B1AC7268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50" y="1993402"/>
            <a:ext cx="4908550" cy="406114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GB" dirty="0"/>
              <a:t>FARE CLICK PER INSERIRE SOPRATITOLO</a:t>
            </a:r>
          </a:p>
        </p:txBody>
      </p:sp>
      <p:sp>
        <p:nvSpPr>
          <p:cNvPr id="18" name="Segnaposto testo 24">
            <a:extLst>
              <a:ext uri="{FF2B5EF4-FFF2-40B4-BE49-F238E27FC236}">
                <a16:creationId xmlns:a16="http://schemas.microsoft.com/office/drawing/2014/main" id="{3085F0A4-4DF5-9049-AE38-680906DCA4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9262" y="3698649"/>
            <a:ext cx="4908550" cy="406114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GB" dirty="0"/>
              <a:t>FARE CLICK PER INSERIRE SOTTOTITOLO</a:t>
            </a:r>
          </a:p>
        </p:txBody>
      </p:sp>
      <p:sp>
        <p:nvSpPr>
          <p:cNvPr id="22" name="Segnaposto testo 20">
            <a:extLst>
              <a:ext uri="{FF2B5EF4-FFF2-40B4-BE49-F238E27FC236}">
                <a16:creationId xmlns:a16="http://schemas.microsoft.com/office/drawing/2014/main" id="{D418B3BC-4365-C04B-9C7A-1CF2CFDD36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50" y="5332121"/>
            <a:ext cx="6719887" cy="566738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solidFill>
                  <a:srgbClr val="2C3A58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IT" dirty="0"/>
              <a:t>I</a:t>
            </a:r>
            <a:r>
              <a:rPr lang="it-GB" dirty="0"/>
              <a:t>nserire qui i link</a:t>
            </a:r>
          </a:p>
          <a:p>
            <a:pPr lvl="0"/>
            <a:r>
              <a:rPr lang="it-GB" dirty="0"/>
              <a:t>o informazioni aggiuntive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0C47796-1DFE-0B46-AFC3-1C7F31C7A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9676AE4-89B6-4E47-8B08-CFDF9CB4AD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3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A003401-3D7C-2242-8C9D-CA00A7F27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770" y="459510"/>
            <a:ext cx="2074718" cy="4445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5C1891B-CCB9-E541-888E-C0E086281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459510"/>
            <a:ext cx="2787527" cy="3679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01C985-3B58-7749-A927-4FDDDD6B04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090" y="6550176"/>
            <a:ext cx="12260179" cy="33787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7EF7789-BA93-494F-AC06-0A891EB3B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51" y="1316913"/>
            <a:ext cx="4908550" cy="464602"/>
          </a:xfrm>
          <a:prstGeom prst="rect">
            <a:avLst/>
          </a:prstGeom>
        </p:spPr>
        <p:txBody>
          <a:bodyPr/>
          <a:lstStyle>
            <a:lvl1pPr algn="l">
              <a:defRPr sz="4000" b="1" i="0">
                <a:solidFill>
                  <a:srgbClr val="2E3C5D"/>
                </a:solidFill>
                <a:latin typeface="Avenir Black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click per</a:t>
            </a:r>
            <a:br>
              <a:rPr lang="it-IT" dirty="0"/>
            </a:br>
            <a:r>
              <a:rPr lang="it-IT" dirty="0"/>
              <a:t>inserire titolo</a:t>
            </a:r>
            <a:endParaRPr lang="it-GB" dirty="0"/>
          </a:p>
        </p:txBody>
      </p:sp>
      <p:sp>
        <p:nvSpPr>
          <p:cNvPr id="8" name="Segnaposto testo 24">
            <a:extLst>
              <a:ext uri="{FF2B5EF4-FFF2-40B4-BE49-F238E27FC236}">
                <a16:creationId xmlns:a16="http://schemas.microsoft.com/office/drawing/2014/main" id="{E975D560-3B6D-8A40-B538-54E8CF1F54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51" y="2634191"/>
            <a:ext cx="4908550" cy="406115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GB" dirty="0"/>
              <a:t>FARE CLICK PER INSERIRE SOTTOTESTO</a:t>
            </a:r>
          </a:p>
        </p:txBody>
      </p:sp>
      <p:sp>
        <p:nvSpPr>
          <p:cNvPr id="9" name="Segnaposto testo 27">
            <a:extLst>
              <a:ext uri="{FF2B5EF4-FFF2-40B4-BE49-F238E27FC236}">
                <a16:creationId xmlns:a16="http://schemas.microsoft.com/office/drawing/2014/main" id="{FA5F31F9-18FC-504B-99AA-ECA41BC110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250" y="3231740"/>
            <a:ext cx="4908549" cy="2737928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it-GB" dirty="0"/>
          </a:p>
        </p:txBody>
      </p:sp>
    </p:spTree>
    <p:extLst>
      <p:ext uri="{BB962C8B-B14F-4D97-AF65-F5344CB8AC3E}">
        <p14:creationId xmlns:p14="http://schemas.microsoft.com/office/powerpoint/2010/main" val="57088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6E87D62-8E5E-E04B-A72B-C45F0A71F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6163835"/>
            <a:ext cx="12409714" cy="741362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8F5248E1-F774-C148-9E6C-D745BF76AF50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Segnaposto testo 12">
            <a:extLst>
              <a:ext uri="{FF2B5EF4-FFF2-40B4-BE49-F238E27FC236}">
                <a16:creationId xmlns:a16="http://schemas.microsoft.com/office/drawing/2014/main" id="{94AEE95B-463E-164B-8843-DB1E9ABFFD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50" y="2931239"/>
            <a:ext cx="7780300" cy="1323438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i="0">
                <a:solidFill>
                  <a:srgbClr val="2C3A58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it-IT" dirty="0"/>
              <a:t>Fare click qui per inserire la</a:t>
            </a:r>
          </a:p>
          <a:p>
            <a:pPr lvl="0"/>
            <a:r>
              <a:rPr lang="it-IT" dirty="0"/>
              <a:t>Frase di ringraziamento</a:t>
            </a:r>
          </a:p>
        </p:txBody>
      </p:sp>
      <p:sp>
        <p:nvSpPr>
          <p:cNvPr id="30" name="Segnaposto testo 24">
            <a:extLst>
              <a:ext uri="{FF2B5EF4-FFF2-40B4-BE49-F238E27FC236}">
                <a16:creationId xmlns:a16="http://schemas.microsoft.com/office/drawing/2014/main" id="{7F1B02F4-9558-7741-A0BF-D6C679910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50" y="2607015"/>
            <a:ext cx="4908550" cy="406115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GB" dirty="0"/>
              <a:t>FARE CLICK PER INSERIRE SOPRATITOLO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C38C22B-E175-054A-8A82-E7C7F9485E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E42D68-17BC-014A-87EC-E1FB61ED7F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8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2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5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chart" Target="../charts/chart6.xml"/><Relationship Id="rId7" Type="http://schemas.openxmlformats.org/officeDocument/2006/relationships/diagramColors" Target="../diagrams/colors14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59.jpg"/><Relationship Id="rId7" Type="http://schemas.openxmlformats.org/officeDocument/2006/relationships/diagramColors" Target="../diagrams/colors15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7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62.jpg"/><Relationship Id="rId9" Type="http://schemas.microsoft.com/office/2007/relationships/diagramDrawing" Target="../diagrams/drawing1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64.jpg"/><Relationship Id="rId7" Type="http://schemas.openxmlformats.org/officeDocument/2006/relationships/diagramColors" Target="../diagrams/colors18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26" Type="http://schemas.openxmlformats.org/officeDocument/2006/relationships/image" Target="../media/image52.png"/><Relationship Id="rId3" Type="http://schemas.openxmlformats.org/officeDocument/2006/relationships/image" Target="../media/image29.jpeg"/><Relationship Id="rId21" Type="http://schemas.openxmlformats.org/officeDocument/2006/relationships/image" Target="../media/image47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jpeg"/><Relationship Id="rId19" Type="http://schemas.openxmlformats.org/officeDocument/2006/relationships/image" Target="../media/image45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D6D445B-AE62-8249-8841-F9BE5887D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1286" y="2261991"/>
            <a:ext cx="7249429" cy="2642518"/>
          </a:xfrm>
        </p:spPr>
        <p:txBody>
          <a:bodyPr/>
          <a:lstStyle/>
          <a:p>
            <a:pPr algn="ctr"/>
            <a:r>
              <a:rPr lang="it-IT" sz="3000" dirty="0">
                <a:latin typeface="Gill Sans MT" panose="020B0502020104020203"/>
              </a:rPr>
              <a:t>GROWTH</a:t>
            </a:r>
          </a:p>
          <a:p>
            <a:pPr algn="ctr"/>
            <a:r>
              <a:rPr lang="it-IT" sz="3000" dirty="0" err="1">
                <a:latin typeface="Gill Sans MT" panose="020B0502020104020203"/>
              </a:rPr>
              <a:t>as</a:t>
            </a:r>
            <a:r>
              <a:rPr lang="it-IT" sz="3000" dirty="0">
                <a:latin typeface="Gill Sans MT" panose="020B0502020104020203"/>
              </a:rPr>
              <a:t> </a:t>
            </a:r>
          </a:p>
          <a:p>
            <a:pPr algn="ctr"/>
            <a:r>
              <a:rPr lang="it-IT" sz="3000" dirty="0">
                <a:latin typeface="Gill Sans MT" panose="020B0502020104020203"/>
              </a:rPr>
              <a:t>CONDITION FOR CONTINUITY</a:t>
            </a:r>
          </a:p>
          <a:p>
            <a:pPr algn="ctr"/>
            <a:r>
              <a:rPr lang="it-IT" sz="3000" dirty="0">
                <a:latin typeface="Gill Sans MT" panose="020B0502020104020203"/>
              </a:rPr>
              <a:t>and VALUE CREATION</a:t>
            </a:r>
          </a:p>
          <a:p>
            <a:pPr algn="ctr"/>
            <a:endParaRPr lang="it-IT" sz="3000" dirty="0">
              <a:latin typeface="Gill Sans MT" panose="020B0502020104020203"/>
            </a:endParaRPr>
          </a:p>
          <a:p>
            <a:pPr algn="ctr"/>
            <a:r>
              <a:rPr lang="it-IT" sz="2500" dirty="0" err="1">
                <a:latin typeface="Gill Sans MT" panose="020B0502020104020203"/>
              </a:rPr>
              <a:t>Coelmo</a:t>
            </a:r>
            <a:r>
              <a:rPr lang="it-IT" sz="2500" dirty="0">
                <a:latin typeface="Gill Sans MT" panose="020B0502020104020203"/>
              </a:rPr>
              <a:t> spa case</a:t>
            </a:r>
            <a:endParaRPr lang="it-GB" sz="2500" dirty="0">
              <a:latin typeface="Gill Sans MT" panose="020B0502020104020203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A0FD6FB-25CC-5548-9E18-53B8F2985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>
                <a:latin typeface="Gill Sans MT" panose="020B0502020104020203"/>
              </a:rPr>
              <a:t>Marco </a:t>
            </a:r>
            <a:r>
              <a:rPr lang="it-IT" dirty="0" err="1">
                <a:latin typeface="Gill Sans MT" panose="020B0502020104020203"/>
              </a:rPr>
              <a:t>Monsurrò</a:t>
            </a:r>
            <a:endParaRPr lang="it-IT" dirty="0">
              <a:latin typeface="Gill Sans MT" panose="020B0502020104020203"/>
            </a:endParaRPr>
          </a:p>
          <a:p>
            <a:r>
              <a:rPr lang="it-IT" dirty="0">
                <a:latin typeface="Gill Sans MT" panose="020B0502020104020203"/>
              </a:rPr>
              <a:t>CEO </a:t>
            </a:r>
            <a:r>
              <a:rPr lang="it-IT" dirty="0" err="1">
                <a:latin typeface="Gill Sans MT" panose="020B0502020104020203"/>
              </a:rPr>
              <a:t>at</a:t>
            </a:r>
            <a:r>
              <a:rPr lang="it-IT" dirty="0">
                <a:latin typeface="Gill Sans MT" panose="020B0502020104020203"/>
              </a:rPr>
              <a:t> COELMO spa</a:t>
            </a:r>
          </a:p>
          <a:p>
            <a:r>
              <a:rPr lang="it-IT" dirty="0">
                <a:latin typeface="Gill Sans MT" panose="020B0502020104020203"/>
              </a:rPr>
              <a:t>25th of March, 2022</a:t>
            </a:r>
            <a:endParaRPr lang="it-GB" dirty="0">
              <a:latin typeface="Gill Sans MT" panose="020B0502020104020203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50" y="5432228"/>
            <a:ext cx="2158220" cy="36652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109816" y="6417892"/>
            <a:ext cx="580608" cy="255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History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4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25850534"/>
              </p:ext>
            </p:extLst>
          </p:nvPr>
        </p:nvGraphicFramePr>
        <p:xfrm>
          <a:off x="2464839" y="1332766"/>
          <a:ext cx="7262322" cy="4841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tangolo 2"/>
          <p:cNvSpPr/>
          <p:nvPr/>
        </p:nvSpPr>
        <p:spPr>
          <a:xfrm>
            <a:off x="1994246" y="213188"/>
            <a:ext cx="8431930" cy="6043168"/>
          </a:xfrm>
          <a:prstGeom prst="rect">
            <a:avLst/>
          </a:prstGeom>
          <a:noFill/>
          <a:ln cap="rnd"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68" name="CasellaDiTesto 6"/>
          <p:cNvSpPr txBox="1">
            <a:spLocks noChangeArrowheads="1"/>
          </p:cNvSpPr>
          <p:nvPr/>
        </p:nvSpPr>
        <p:spPr bwMode="auto">
          <a:xfrm>
            <a:off x="3817937" y="5115026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1999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097021" y="6545395"/>
            <a:ext cx="1258678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Organization chart</a:t>
            </a:r>
          </a:p>
        </p:txBody>
      </p:sp>
      <p:sp>
        <p:nvSpPr>
          <p:cNvPr id="11" name="CasellaDiTesto 6"/>
          <p:cNvSpPr txBox="1">
            <a:spLocks noChangeArrowheads="1"/>
          </p:cNvSpPr>
          <p:nvPr/>
        </p:nvSpPr>
        <p:spPr bwMode="auto">
          <a:xfrm>
            <a:off x="480115" y="1335111"/>
            <a:ext cx="3168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Organization Chart</a:t>
            </a: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12EF280E-0E2A-CA45-9E82-B50AAD2D2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902134"/>
              </p:ext>
            </p:extLst>
          </p:nvPr>
        </p:nvGraphicFramePr>
        <p:xfrm>
          <a:off x="514161" y="642260"/>
          <a:ext cx="7611267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413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6"/>
          <p:cNvSpPr txBox="1">
            <a:spLocks noChangeArrowheads="1"/>
          </p:cNvSpPr>
          <p:nvPr/>
        </p:nvSpPr>
        <p:spPr bwMode="auto">
          <a:xfrm>
            <a:off x="4219545" y="5891590"/>
            <a:ext cx="12233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2022</a:t>
            </a:r>
          </a:p>
        </p:txBody>
      </p:sp>
      <p:sp>
        <p:nvSpPr>
          <p:cNvPr id="64" name="CasellaDiTesto 63"/>
          <p:cNvSpPr txBox="1"/>
          <p:nvPr/>
        </p:nvSpPr>
        <p:spPr>
          <a:xfrm>
            <a:off x="9097021" y="6545395"/>
            <a:ext cx="1258678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Organization chart</a:t>
            </a:r>
          </a:p>
        </p:txBody>
      </p:sp>
      <p:cxnSp>
        <p:nvCxnSpPr>
          <p:cNvPr id="133" name="Connettore diritto 132"/>
          <p:cNvCxnSpPr/>
          <p:nvPr/>
        </p:nvCxnSpPr>
        <p:spPr>
          <a:xfrm flipH="1" flipV="1">
            <a:off x="8269425" y="4029668"/>
            <a:ext cx="2320" cy="1527661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ttore diritto 178"/>
          <p:cNvCxnSpPr/>
          <p:nvPr/>
        </p:nvCxnSpPr>
        <p:spPr>
          <a:xfrm flipH="1" flipV="1">
            <a:off x="6961287" y="4349192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ttore diritto 176"/>
          <p:cNvCxnSpPr/>
          <p:nvPr/>
        </p:nvCxnSpPr>
        <p:spPr>
          <a:xfrm flipH="1" flipV="1">
            <a:off x="9358526" y="5680047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ttore diritto 172"/>
          <p:cNvCxnSpPr/>
          <p:nvPr/>
        </p:nvCxnSpPr>
        <p:spPr>
          <a:xfrm flipH="1" flipV="1">
            <a:off x="9356205" y="5382944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ttore diritto 173"/>
          <p:cNvCxnSpPr/>
          <p:nvPr/>
        </p:nvCxnSpPr>
        <p:spPr>
          <a:xfrm flipH="1" flipV="1">
            <a:off x="9358525" y="5068465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ttore diritto 174"/>
          <p:cNvCxnSpPr/>
          <p:nvPr/>
        </p:nvCxnSpPr>
        <p:spPr>
          <a:xfrm flipH="1" flipV="1">
            <a:off x="9356206" y="4774282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ttore diritto 175"/>
          <p:cNvCxnSpPr/>
          <p:nvPr/>
        </p:nvCxnSpPr>
        <p:spPr>
          <a:xfrm flipH="1" flipV="1">
            <a:off x="9358526" y="4465922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ttore diritto 170"/>
          <p:cNvCxnSpPr/>
          <p:nvPr/>
        </p:nvCxnSpPr>
        <p:spPr>
          <a:xfrm flipH="1" flipV="1">
            <a:off x="8269424" y="5271132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ttore diritto 171"/>
          <p:cNvCxnSpPr/>
          <p:nvPr/>
        </p:nvCxnSpPr>
        <p:spPr>
          <a:xfrm flipH="1" flipV="1">
            <a:off x="8271744" y="4956653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ttore diritto 169"/>
          <p:cNvCxnSpPr/>
          <p:nvPr/>
        </p:nvCxnSpPr>
        <p:spPr>
          <a:xfrm flipH="1" flipV="1">
            <a:off x="8269425" y="4662470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ttore diritto 168"/>
          <p:cNvCxnSpPr/>
          <p:nvPr/>
        </p:nvCxnSpPr>
        <p:spPr>
          <a:xfrm flipH="1" flipV="1">
            <a:off x="8271745" y="4354110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diritto 167"/>
          <p:cNvCxnSpPr/>
          <p:nvPr/>
        </p:nvCxnSpPr>
        <p:spPr>
          <a:xfrm flipH="1" flipV="1">
            <a:off x="7006098" y="5869974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ttore diritto 165"/>
          <p:cNvCxnSpPr/>
          <p:nvPr/>
        </p:nvCxnSpPr>
        <p:spPr>
          <a:xfrm flipH="1" flipV="1">
            <a:off x="6108527" y="6171815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ttore diritto 156"/>
          <p:cNvCxnSpPr/>
          <p:nvPr/>
        </p:nvCxnSpPr>
        <p:spPr>
          <a:xfrm flipH="1" flipV="1">
            <a:off x="5638082" y="5250686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diritto 129"/>
          <p:cNvCxnSpPr/>
          <p:nvPr/>
        </p:nvCxnSpPr>
        <p:spPr>
          <a:xfrm flipV="1">
            <a:off x="5638082" y="4029673"/>
            <a:ext cx="0" cy="1221009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ttore diritto 155"/>
          <p:cNvCxnSpPr/>
          <p:nvPr/>
        </p:nvCxnSpPr>
        <p:spPr>
          <a:xfrm flipH="1" flipV="1">
            <a:off x="5638082" y="4956060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ttore diritto 154"/>
          <p:cNvCxnSpPr/>
          <p:nvPr/>
        </p:nvCxnSpPr>
        <p:spPr>
          <a:xfrm flipH="1" flipV="1">
            <a:off x="5638082" y="4662478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ttore diritto 153"/>
          <p:cNvCxnSpPr/>
          <p:nvPr/>
        </p:nvCxnSpPr>
        <p:spPr>
          <a:xfrm flipH="1" flipV="1">
            <a:off x="5638082" y="4359889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ttore diritto 152"/>
          <p:cNvCxnSpPr/>
          <p:nvPr/>
        </p:nvCxnSpPr>
        <p:spPr>
          <a:xfrm flipH="1" flipV="1">
            <a:off x="3018825" y="5052885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ttore diritto 151"/>
          <p:cNvCxnSpPr/>
          <p:nvPr/>
        </p:nvCxnSpPr>
        <p:spPr>
          <a:xfrm flipH="1" flipV="1">
            <a:off x="3018825" y="4669080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ttore diritto 148"/>
          <p:cNvCxnSpPr/>
          <p:nvPr/>
        </p:nvCxnSpPr>
        <p:spPr>
          <a:xfrm flipH="1" flipV="1">
            <a:off x="3016171" y="4348923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diritto 136"/>
          <p:cNvCxnSpPr/>
          <p:nvPr/>
        </p:nvCxnSpPr>
        <p:spPr>
          <a:xfrm flipV="1">
            <a:off x="4755805" y="3786106"/>
            <a:ext cx="0" cy="186019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diritto 137"/>
          <p:cNvCxnSpPr/>
          <p:nvPr/>
        </p:nvCxnSpPr>
        <p:spPr>
          <a:xfrm flipV="1">
            <a:off x="6065760" y="3786106"/>
            <a:ext cx="0" cy="205225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diritto 138"/>
          <p:cNvCxnSpPr/>
          <p:nvPr/>
        </p:nvCxnSpPr>
        <p:spPr>
          <a:xfrm flipV="1">
            <a:off x="7381632" y="3786106"/>
            <a:ext cx="0" cy="205225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diritto 139"/>
          <p:cNvCxnSpPr/>
          <p:nvPr/>
        </p:nvCxnSpPr>
        <p:spPr>
          <a:xfrm flipV="1">
            <a:off x="8699119" y="3780612"/>
            <a:ext cx="0" cy="205225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diritto 134"/>
          <p:cNvCxnSpPr/>
          <p:nvPr/>
        </p:nvCxnSpPr>
        <p:spPr>
          <a:xfrm flipV="1">
            <a:off x="3453789" y="3780613"/>
            <a:ext cx="0" cy="205225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diritto 127"/>
          <p:cNvCxnSpPr/>
          <p:nvPr/>
        </p:nvCxnSpPr>
        <p:spPr>
          <a:xfrm flipV="1">
            <a:off x="3016171" y="3953017"/>
            <a:ext cx="0" cy="110505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ttore diritto 126"/>
          <p:cNvCxnSpPr/>
          <p:nvPr/>
        </p:nvCxnSpPr>
        <p:spPr>
          <a:xfrm>
            <a:off x="5377326" y="3571505"/>
            <a:ext cx="136104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diritto 125"/>
          <p:cNvCxnSpPr/>
          <p:nvPr/>
        </p:nvCxnSpPr>
        <p:spPr>
          <a:xfrm>
            <a:off x="5385240" y="3261421"/>
            <a:ext cx="136104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diritto 124"/>
          <p:cNvCxnSpPr/>
          <p:nvPr/>
        </p:nvCxnSpPr>
        <p:spPr>
          <a:xfrm>
            <a:off x="2974420" y="4021275"/>
            <a:ext cx="6092361" cy="5493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diritto 119"/>
          <p:cNvCxnSpPr/>
          <p:nvPr/>
        </p:nvCxnSpPr>
        <p:spPr>
          <a:xfrm>
            <a:off x="5331208" y="2957814"/>
            <a:ext cx="136104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ttore diritto 117"/>
          <p:cNvCxnSpPr/>
          <p:nvPr/>
        </p:nvCxnSpPr>
        <p:spPr>
          <a:xfrm>
            <a:off x="5600247" y="2661925"/>
            <a:ext cx="136104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ttore diritto 116"/>
          <p:cNvCxnSpPr/>
          <p:nvPr/>
        </p:nvCxnSpPr>
        <p:spPr>
          <a:xfrm>
            <a:off x="5439273" y="2355319"/>
            <a:ext cx="136104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diritto 113"/>
          <p:cNvCxnSpPr/>
          <p:nvPr/>
        </p:nvCxnSpPr>
        <p:spPr>
          <a:xfrm>
            <a:off x="5385240" y="2046245"/>
            <a:ext cx="136104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4865695" y="1921258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Management System</a:t>
            </a:r>
          </a:p>
        </p:txBody>
      </p:sp>
      <p:sp>
        <p:nvSpPr>
          <p:cNvPr id="68" name="Rettangolo 67"/>
          <p:cNvSpPr/>
          <p:nvPr/>
        </p:nvSpPr>
        <p:spPr>
          <a:xfrm>
            <a:off x="4865695" y="223033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Customsm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Procedures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69" name="Rettangolo 68"/>
          <p:cNvSpPr/>
          <p:nvPr/>
        </p:nvSpPr>
        <p:spPr>
          <a:xfrm>
            <a:off x="4865695" y="2536938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Workers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’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Representative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450" dirty="0">
                <a:solidFill>
                  <a:schemeClr val="tx1"/>
                </a:solidFill>
                <a:latin typeface="Gill Sans MT" panose="020B0502020104020203"/>
              </a:rPr>
              <a:t>SA8000</a:t>
            </a:r>
          </a:p>
        </p:txBody>
      </p:sp>
      <p:sp>
        <p:nvSpPr>
          <p:cNvPr id="70" name="Rettangolo 69"/>
          <p:cNvSpPr/>
          <p:nvPr/>
        </p:nvSpPr>
        <p:spPr>
          <a:xfrm>
            <a:off x="4865695" y="2834989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CSS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Health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and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Safety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Committee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71" name="Rettangolo 70"/>
          <p:cNvSpPr/>
          <p:nvPr/>
        </p:nvSpPr>
        <p:spPr>
          <a:xfrm>
            <a:off x="5619793" y="1551496"/>
            <a:ext cx="931026" cy="2285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CEO</a:t>
            </a:r>
          </a:p>
        </p:txBody>
      </p:sp>
      <p:sp>
        <p:nvSpPr>
          <p:cNvPr id="72" name="Rettangolo 71"/>
          <p:cNvSpPr/>
          <p:nvPr/>
        </p:nvSpPr>
        <p:spPr>
          <a:xfrm>
            <a:off x="4865695" y="3136434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SPT Social Performance Team</a:t>
            </a:r>
          </a:p>
        </p:txBody>
      </p:sp>
      <p:sp>
        <p:nvSpPr>
          <p:cNvPr id="73" name="Rettangolo 72"/>
          <p:cNvSpPr/>
          <p:nvPr/>
        </p:nvSpPr>
        <p:spPr>
          <a:xfrm>
            <a:off x="4865695" y="344553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RSPP</a:t>
            </a:r>
          </a:p>
        </p:txBody>
      </p:sp>
      <p:sp>
        <p:nvSpPr>
          <p:cNvPr id="74" name="Rettangolo 73"/>
          <p:cNvSpPr/>
          <p:nvPr/>
        </p:nvSpPr>
        <p:spPr>
          <a:xfrm>
            <a:off x="6334800" y="1926751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Executive Assistant Human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Resources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6334800" y="2235825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Secretary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76" name="Rettangolo 75"/>
          <p:cNvSpPr/>
          <p:nvPr/>
        </p:nvSpPr>
        <p:spPr>
          <a:xfrm>
            <a:off x="6334800" y="2542431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Competent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Doctor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6334800" y="284048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Safety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Workers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’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Representative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6334800" y="3141927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IT </a:t>
            </a:r>
            <a:r>
              <a:rPr lang="it-IT" sz="400" dirty="0">
                <a:solidFill>
                  <a:schemeClr val="tx1"/>
                </a:solidFill>
                <a:latin typeface="Gill Sans MT" panose="020B0502020104020203"/>
              </a:rPr>
              <a:t>and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Communication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Management</a:t>
            </a:r>
          </a:p>
        </p:txBody>
      </p:sp>
      <p:sp>
        <p:nvSpPr>
          <p:cNvPr id="79" name="Rettangolo 78"/>
          <p:cNvSpPr/>
          <p:nvPr/>
        </p:nvSpPr>
        <p:spPr>
          <a:xfrm>
            <a:off x="6334800" y="3451025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Management Accounting</a:t>
            </a:r>
          </a:p>
        </p:txBody>
      </p:sp>
      <p:sp>
        <p:nvSpPr>
          <p:cNvPr id="80" name="Rettangolo 79"/>
          <p:cNvSpPr/>
          <p:nvPr/>
        </p:nvSpPr>
        <p:spPr>
          <a:xfrm>
            <a:off x="2974420" y="389736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Finance</a:t>
            </a:r>
          </a:p>
        </p:txBody>
      </p:sp>
      <p:sp>
        <p:nvSpPr>
          <p:cNvPr id="81" name="Rettangolo 80"/>
          <p:cNvSpPr/>
          <p:nvPr/>
        </p:nvSpPr>
        <p:spPr>
          <a:xfrm>
            <a:off x="8226074" y="389736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Business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Units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82" name="Rettangolo 81"/>
          <p:cNvSpPr/>
          <p:nvPr/>
        </p:nvSpPr>
        <p:spPr>
          <a:xfrm>
            <a:off x="5600247" y="389736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Operations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6916119" y="389736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After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Sales Service</a:t>
            </a:r>
          </a:p>
        </p:txBody>
      </p:sp>
      <p:sp>
        <p:nvSpPr>
          <p:cNvPr id="84" name="Rettangolo 83"/>
          <p:cNvSpPr/>
          <p:nvPr/>
        </p:nvSpPr>
        <p:spPr>
          <a:xfrm>
            <a:off x="4290292" y="389736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Marketing and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Communication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85" name="Rettangolo 84"/>
          <p:cNvSpPr/>
          <p:nvPr/>
        </p:nvSpPr>
        <p:spPr>
          <a:xfrm>
            <a:off x="5750313" y="4831073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Quality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86" name="Rettangolo 85"/>
          <p:cNvSpPr/>
          <p:nvPr/>
        </p:nvSpPr>
        <p:spPr>
          <a:xfrm>
            <a:off x="5749867" y="4229131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Procurement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, Planning </a:t>
            </a:r>
            <a:r>
              <a:rPr lang="it-IT" sz="500" dirty="0">
                <a:solidFill>
                  <a:schemeClr val="tx1"/>
                </a:solidFill>
                <a:latin typeface="Gill Sans MT" panose="020B0502020104020203"/>
              </a:rPr>
              <a:t>and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Logistics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87" name="Rettangolo 86"/>
          <p:cNvSpPr/>
          <p:nvPr/>
        </p:nvSpPr>
        <p:spPr>
          <a:xfrm>
            <a:off x="5750313" y="4535346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Product and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Process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Engineering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5750313" y="5126800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Production</a:t>
            </a:r>
          </a:p>
        </p:txBody>
      </p:sp>
      <p:sp>
        <p:nvSpPr>
          <p:cNvPr id="89" name="Rettangolo 88"/>
          <p:cNvSpPr/>
          <p:nvPr/>
        </p:nvSpPr>
        <p:spPr>
          <a:xfrm>
            <a:off x="3122663" y="4848812"/>
            <a:ext cx="931026" cy="408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Administrative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Assistant and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Customs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Procedures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90" name="Rettangolo 89"/>
          <p:cNvSpPr/>
          <p:nvPr/>
        </p:nvSpPr>
        <p:spPr>
          <a:xfrm>
            <a:off x="3122663" y="4229707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Customer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Administration</a:t>
            </a:r>
          </a:p>
        </p:txBody>
      </p:sp>
      <p:sp>
        <p:nvSpPr>
          <p:cNvPr id="91" name="Rettangolo 90"/>
          <p:cNvSpPr/>
          <p:nvPr/>
        </p:nvSpPr>
        <p:spPr>
          <a:xfrm>
            <a:off x="3123109" y="4547719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Supplier Front Office</a:t>
            </a:r>
          </a:p>
        </p:txBody>
      </p:sp>
      <p:sp>
        <p:nvSpPr>
          <p:cNvPr id="92" name="Rettangolo 91"/>
          <p:cNvSpPr/>
          <p:nvPr/>
        </p:nvSpPr>
        <p:spPr>
          <a:xfrm>
            <a:off x="7032417" y="4224204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24h Control Room</a:t>
            </a:r>
          </a:p>
        </p:txBody>
      </p:sp>
      <p:sp>
        <p:nvSpPr>
          <p:cNvPr id="93" name="Rettangolo 92"/>
          <p:cNvSpPr/>
          <p:nvPr/>
        </p:nvSpPr>
        <p:spPr>
          <a:xfrm>
            <a:off x="8362674" y="4229123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Std-Cst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Italy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94" name="Rettangolo 93"/>
          <p:cNvSpPr/>
          <p:nvPr/>
        </p:nvSpPr>
        <p:spPr>
          <a:xfrm>
            <a:off x="9476281" y="5256599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Private Label</a:t>
            </a:r>
          </a:p>
        </p:txBody>
      </p:sp>
      <p:sp>
        <p:nvSpPr>
          <p:cNvPr id="95" name="Rettangolo 94"/>
          <p:cNvSpPr/>
          <p:nvPr/>
        </p:nvSpPr>
        <p:spPr>
          <a:xfrm>
            <a:off x="8362674" y="4535338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Std-Cst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</a:p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Foreign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Countries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96" name="Rettangolo 95"/>
          <p:cNvSpPr/>
          <p:nvPr/>
        </p:nvSpPr>
        <p:spPr>
          <a:xfrm>
            <a:off x="9476281" y="4956896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Marine</a:t>
            </a:r>
          </a:p>
        </p:txBody>
      </p:sp>
      <p:sp>
        <p:nvSpPr>
          <p:cNvPr id="97" name="Rettangolo 96"/>
          <p:cNvSpPr/>
          <p:nvPr/>
        </p:nvSpPr>
        <p:spPr>
          <a:xfrm>
            <a:off x="8362674" y="4831065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Rental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98" name="Rettangolo 97"/>
          <p:cNvSpPr/>
          <p:nvPr/>
        </p:nvSpPr>
        <p:spPr>
          <a:xfrm>
            <a:off x="8362674" y="5146145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Telecom</a:t>
            </a:r>
          </a:p>
        </p:txBody>
      </p:sp>
      <p:sp>
        <p:nvSpPr>
          <p:cNvPr id="99" name="Rettangolo 98"/>
          <p:cNvSpPr/>
          <p:nvPr/>
        </p:nvSpPr>
        <p:spPr>
          <a:xfrm>
            <a:off x="9476281" y="4346502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Oil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&amp; Gas</a:t>
            </a:r>
          </a:p>
        </p:txBody>
      </p:sp>
      <p:sp>
        <p:nvSpPr>
          <p:cNvPr id="100" name="Rettangolo 99"/>
          <p:cNvSpPr/>
          <p:nvPr/>
        </p:nvSpPr>
        <p:spPr>
          <a:xfrm>
            <a:off x="9476281" y="4661169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Humanitarian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Projects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101" name="Rettangolo 100"/>
          <p:cNvSpPr/>
          <p:nvPr/>
        </p:nvSpPr>
        <p:spPr>
          <a:xfrm>
            <a:off x="9476281" y="5557329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Service</a:t>
            </a:r>
          </a:p>
        </p:txBody>
      </p:sp>
      <p:sp>
        <p:nvSpPr>
          <p:cNvPr id="102" name="Rettangolo 101"/>
          <p:cNvSpPr/>
          <p:nvPr/>
        </p:nvSpPr>
        <p:spPr>
          <a:xfrm>
            <a:off x="5916993" y="5433513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Factory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Production Control – EN 1090</a:t>
            </a:r>
          </a:p>
        </p:txBody>
      </p:sp>
      <p:sp>
        <p:nvSpPr>
          <p:cNvPr id="103" name="Rettangolo 102"/>
          <p:cNvSpPr/>
          <p:nvPr/>
        </p:nvSpPr>
        <p:spPr>
          <a:xfrm>
            <a:off x="6075072" y="5743827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Welding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Coordinator</a:t>
            </a:r>
          </a:p>
        </p:txBody>
      </p:sp>
      <p:sp>
        <p:nvSpPr>
          <p:cNvPr id="104" name="Rettangolo 103"/>
          <p:cNvSpPr/>
          <p:nvPr/>
        </p:nvSpPr>
        <p:spPr>
          <a:xfrm>
            <a:off x="7091703" y="5743046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Vice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Welding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Coordinator</a:t>
            </a:r>
          </a:p>
        </p:txBody>
      </p:sp>
      <p:sp>
        <p:nvSpPr>
          <p:cNvPr id="109" name="Rettangolo 108"/>
          <p:cNvSpPr/>
          <p:nvPr/>
        </p:nvSpPr>
        <p:spPr>
          <a:xfrm>
            <a:off x="6215380" y="6046823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Welders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cxnSp>
        <p:nvCxnSpPr>
          <p:cNvPr id="110" name="Connettore diritto 109"/>
          <p:cNvCxnSpPr/>
          <p:nvPr/>
        </p:nvCxnSpPr>
        <p:spPr>
          <a:xfrm flipV="1">
            <a:off x="3453789" y="3779289"/>
            <a:ext cx="524533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diritto 110"/>
          <p:cNvCxnSpPr/>
          <p:nvPr/>
        </p:nvCxnSpPr>
        <p:spPr>
          <a:xfrm flipV="1">
            <a:off x="6065760" y="1780027"/>
            <a:ext cx="0" cy="2006079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ttore diritto 130"/>
          <p:cNvCxnSpPr/>
          <p:nvPr/>
        </p:nvCxnSpPr>
        <p:spPr>
          <a:xfrm flipV="1">
            <a:off x="6969606" y="4143967"/>
            <a:ext cx="0" cy="205225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ttore diritto 145"/>
          <p:cNvCxnSpPr/>
          <p:nvPr/>
        </p:nvCxnSpPr>
        <p:spPr>
          <a:xfrm flipH="1" flipV="1">
            <a:off x="5799240" y="5376775"/>
            <a:ext cx="1" cy="18172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ttore diritto 146"/>
          <p:cNvCxnSpPr/>
          <p:nvPr/>
        </p:nvCxnSpPr>
        <p:spPr>
          <a:xfrm flipV="1">
            <a:off x="5949121" y="5683489"/>
            <a:ext cx="0" cy="18454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ttore diritto 147"/>
          <p:cNvCxnSpPr/>
          <p:nvPr/>
        </p:nvCxnSpPr>
        <p:spPr>
          <a:xfrm flipV="1">
            <a:off x="6108527" y="5993022"/>
            <a:ext cx="0" cy="178793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ttore diritto 158"/>
          <p:cNvCxnSpPr/>
          <p:nvPr/>
        </p:nvCxnSpPr>
        <p:spPr>
          <a:xfrm flipH="1" flipV="1">
            <a:off x="5799238" y="5558500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ttore diritto 163"/>
          <p:cNvCxnSpPr/>
          <p:nvPr/>
        </p:nvCxnSpPr>
        <p:spPr>
          <a:xfrm flipH="1" flipV="1">
            <a:off x="5951638" y="5868033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CasellaDiTesto 6"/>
          <p:cNvSpPr txBox="1">
            <a:spLocks noChangeArrowheads="1"/>
          </p:cNvSpPr>
          <p:nvPr/>
        </p:nvSpPr>
        <p:spPr bwMode="auto">
          <a:xfrm>
            <a:off x="480115" y="1335111"/>
            <a:ext cx="3168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Organization Chart</a:t>
            </a:r>
          </a:p>
        </p:txBody>
      </p:sp>
      <p:cxnSp>
        <p:nvCxnSpPr>
          <p:cNvPr id="107" name="Connettore diritto 106"/>
          <p:cNvCxnSpPr/>
          <p:nvPr/>
        </p:nvCxnSpPr>
        <p:spPr>
          <a:xfrm flipV="1">
            <a:off x="9356205" y="4465922"/>
            <a:ext cx="2321" cy="1212887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diritto 107"/>
          <p:cNvCxnSpPr/>
          <p:nvPr/>
        </p:nvCxnSpPr>
        <p:spPr>
          <a:xfrm flipH="1">
            <a:off x="8274064" y="5552154"/>
            <a:ext cx="1084462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2" name="Diagramma 191">
            <a:extLst>
              <a:ext uri="{FF2B5EF4-FFF2-40B4-BE49-F238E27FC236}">
                <a16:creationId xmlns:a16="http://schemas.microsoft.com/office/drawing/2014/main" id="{7866D6E2-A3B0-9D4E-848D-93B5337B7C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579087"/>
              </p:ext>
            </p:extLst>
          </p:nvPr>
        </p:nvGraphicFramePr>
        <p:xfrm>
          <a:off x="514161" y="642260"/>
          <a:ext cx="7711910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553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6"/>
          <p:cNvSpPr txBox="1">
            <a:spLocks noChangeArrowheads="1"/>
          </p:cNvSpPr>
          <p:nvPr/>
        </p:nvSpPr>
        <p:spPr bwMode="auto">
          <a:xfrm>
            <a:off x="3817938" y="5880043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2022</a:t>
            </a:r>
          </a:p>
        </p:txBody>
      </p:sp>
      <p:sp>
        <p:nvSpPr>
          <p:cNvPr id="10" name="Figura a mano libera 9"/>
          <p:cNvSpPr/>
          <p:nvPr/>
        </p:nvSpPr>
        <p:spPr>
          <a:xfrm>
            <a:off x="6184558" y="2570675"/>
            <a:ext cx="2309801" cy="31173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1798"/>
                </a:lnTo>
                <a:lnTo>
                  <a:pt x="2309801" y="231798"/>
                </a:lnTo>
                <a:lnTo>
                  <a:pt x="2309801" y="311734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igura a mano libera 10"/>
          <p:cNvSpPr/>
          <p:nvPr/>
        </p:nvSpPr>
        <p:spPr>
          <a:xfrm>
            <a:off x="6374896" y="3263057"/>
            <a:ext cx="198453" cy="131920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19205"/>
                </a:lnTo>
                <a:lnTo>
                  <a:pt x="198453" y="1319205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igura a mano libera 11"/>
          <p:cNvSpPr/>
          <p:nvPr/>
        </p:nvSpPr>
        <p:spPr>
          <a:xfrm>
            <a:off x="6374896" y="3263057"/>
            <a:ext cx="193390" cy="8220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22095"/>
                </a:lnTo>
                <a:lnTo>
                  <a:pt x="193390" y="822095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igura a mano libera 12"/>
          <p:cNvSpPr/>
          <p:nvPr/>
        </p:nvSpPr>
        <p:spPr>
          <a:xfrm>
            <a:off x="6374896" y="3263057"/>
            <a:ext cx="193984" cy="3278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27809"/>
                </a:lnTo>
                <a:lnTo>
                  <a:pt x="193984" y="327809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igura a mano libera 13"/>
          <p:cNvSpPr/>
          <p:nvPr/>
        </p:nvSpPr>
        <p:spPr>
          <a:xfrm>
            <a:off x="6184558" y="2570675"/>
            <a:ext cx="750221" cy="31173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1798"/>
                </a:lnTo>
                <a:lnTo>
                  <a:pt x="750221" y="231798"/>
                </a:lnTo>
                <a:lnTo>
                  <a:pt x="750221" y="311734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igura a mano libera 14"/>
          <p:cNvSpPr/>
          <p:nvPr/>
        </p:nvSpPr>
        <p:spPr>
          <a:xfrm>
            <a:off x="4815315" y="3263057"/>
            <a:ext cx="146281" cy="17349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34986"/>
                </a:lnTo>
                <a:lnTo>
                  <a:pt x="146281" y="1734986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igura a mano libera 15"/>
          <p:cNvSpPr/>
          <p:nvPr/>
        </p:nvSpPr>
        <p:spPr>
          <a:xfrm>
            <a:off x="4815315" y="3263057"/>
            <a:ext cx="147187" cy="127772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77726"/>
                </a:lnTo>
                <a:lnTo>
                  <a:pt x="147187" y="1277726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igura a mano libera 16"/>
          <p:cNvSpPr/>
          <p:nvPr/>
        </p:nvSpPr>
        <p:spPr>
          <a:xfrm>
            <a:off x="4815315" y="3263057"/>
            <a:ext cx="149319" cy="7817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81769"/>
                </a:lnTo>
                <a:lnTo>
                  <a:pt x="149319" y="781769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igura a mano libera 17"/>
          <p:cNvSpPr/>
          <p:nvPr/>
        </p:nvSpPr>
        <p:spPr>
          <a:xfrm>
            <a:off x="4815315" y="3263057"/>
            <a:ext cx="138013" cy="325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25046"/>
                </a:lnTo>
                <a:lnTo>
                  <a:pt x="138013" y="325046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igura a mano libera 18"/>
          <p:cNvSpPr/>
          <p:nvPr/>
        </p:nvSpPr>
        <p:spPr>
          <a:xfrm>
            <a:off x="5375199" y="2570675"/>
            <a:ext cx="809358" cy="31173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09358" y="0"/>
                </a:moveTo>
                <a:lnTo>
                  <a:pt x="809358" y="231798"/>
                </a:lnTo>
                <a:lnTo>
                  <a:pt x="0" y="231798"/>
                </a:lnTo>
                <a:lnTo>
                  <a:pt x="0" y="311734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igura a mano libera 19"/>
          <p:cNvSpPr/>
          <p:nvPr/>
        </p:nvSpPr>
        <p:spPr>
          <a:xfrm>
            <a:off x="3266410" y="3215667"/>
            <a:ext cx="133847" cy="19157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15738"/>
                </a:lnTo>
                <a:lnTo>
                  <a:pt x="133847" y="1915738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igura a mano libera 21"/>
          <p:cNvSpPr/>
          <p:nvPr/>
        </p:nvSpPr>
        <p:spPr>
          <a:xfrm>
            <a:off x="3266410" y="3215667"/>
            <a:ext cx="133901" cy="147009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70090"/>
                </a:lnTo>
                <a:lnTo>
                  <a:pt x="133901" y="1470090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igura a mano libera 22"/>
          <p:cNvSpPr/>
          <p:nvPr/>
        </p:nvSpPr>
        <p:spPr>
          <a:xfrm>
            <a:off x="3266410" y="3215667"/>
            <a:ext cx="133901" cy="91592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15926"/>
                </a:lnTo>
                <a:lnTo>
                  <a:pt x="133901" y="915926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igura a mano libera 23"/>
          <p:cNvSpPr/>
          <p:nvPr/>
        </p:nvSpPr>
        <p:spPr>
          <a:xfrm>
            <a:off x="3266410" y="3215667"/>
            <a:ext cx="127338" cy="35412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4123"/>
                </a:lnTo>
                <a:lnTo>
                  <a:pt x="127338" y="354123"/>
                </a:lnTo>
              </a:path>
            </a:pathLst>
          </a:custGeom>
          <a:noFill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igura a mano libera 24"/>
          <p:cNvSpPr/>
          <p:nvPr/>
        </p:nvSpPr>
        <p:spPr>
          <a:xfrm>
            <a:off x="3826294" y="2570675"/>
            <a:ext cx="2358263" cy="31173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58263" y="0"/>
                </a:moveTo>
                <a:lnTo>
                  <a:pt x="2358263" y="231798"/>
                </a:lnTo>
                <a:lnTo>
                  <a:pt x="0" y="231798"/>
                </a:lnTo>
                <a:lnTo>
                  <a:pt x="0" y="311734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igura a mano libera 25"/>
          <p:cNvSpPr/>
          <p:nvPr/>
        </p:nvSpPr>
        <p:spPr>
          <a:xfrm>
            <a:off x="5803910" y="2190028"/>
            <a:ext cx="761294" cy="380647"/>
          </a:xfrm>
          <a:custGeom>
            <a:avLst/>
            <a:gdLst>
              <a:gd name="connsiteX0" fmla="*/ 0 w 761294"/>
              <a:gd name="connsiteY0" fmla="*/ 0 h 380647"/>
              <a:gd name="connsiteX1" fmla="*/ 761294 w 761294"/>
              <a:gd name="connsiteY1" fmla="*/ 0 h 380647"/>
              <a:gd name="connsiteX2" fmla="*/ 761294 w 761294"/>
              <a:gd name="connsiteY2" fmla="*/ 380647 h 380647"/>
              <a:gd name="connsiteX3" fmla="*/ 0 w 761294"/>
              <a:gd name="connsiteY3" fmla="*/ 380647 h 380647"/>
              <a:gd name="connsiteX4" fmla="*/ 0 w 761294"/>
              <a:gd name="connsiteY4" fmla="*/ 0 h 38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94" h="380647">
                <a:moveTo>
                  <a:pt x="0" y="0"/>
                </a:moveTo>
                <a:lnTo>
                  <a:pt x="761294" y="0"/>
                </a:lnTo>
                <a:lnTo>
                  <a:pt x="761294" y="380647"/>
                </a:lnTo>
                <a:lnTo>
                  <a:pt x="0" y="3806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45" tIns="4445" rIns="4445" bIns="4445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>
                <a:latin typeface="Gill Sans MT" panose="020B0502020104020203" pitchFamily="34" charset="0"/>
              </a:rPr>
              <a:t>OPERATIONS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3126440" y="2882410"/>
            <a:ext cx="1399708" cy="3332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713" tIns="20713" rIns="20713" bIns="20713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Procurement</a:t>
            </a:r>
            <a:r>
              <a:rPr lang="it-IT" sz="700" b="0" kern="1200" dirty="0">
                <a:latin typeface="Gill Sans MT" panose="020B0502020104020203" pitchFamily="34" charset="0"/>
              </a:rPr>
              <a:t> / </a:t>
            </a:r>
            <a:r>
              <a:rPr lang="it-IT" sz="700" b="0" kern="1200" dirty="0" err="1">
                <a:latin typeface="Gill Sans MT" panose="020B0502020104020203" pitchFamily="34" charset="0"/>
              </a:rPr>
              <a:t>Plannining</a:t>
            </a:r>
            <a:r>
              <a:rPr lang="it-IT" sz="700" b="0" kern="1200" dirty="0">
                <a:latin typeface="Gill Sans MT" panose="020B0502020104020203" pitchFamily="34" charset="0"/>
              </a:rPr>
              <a:t> and </a:t>
            </a:r>
            <a:r>
              <a:rPr lang="it-IT" sz="700" b="0" kern="1200" dirty="0" err="1">
                <a:latin typeface="Gill Sans MT" panose="020B0502020104020203" pitchFamily="34" charset="0"/>
              </a:rPr>
              <a:t>Logistics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3393749" y="3379467"/>
            <a:ext cx="1135341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marL="0"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700" b="0" kern="1200" dirty="0" err="1">
                <a:latin typeface="Gill Sans MT" panose="020B0502020104020203" pitchFamily="34" charset="0"/>
              </a:rPr>
              <a:t>Procurement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3400311" y="3844850"/>
            <a:ext cx="1151145" cy="5734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440" tIns="32440" rIns="32440" bIns="32440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>
                <a:latin typeface="Gill Sans MT" panose="020B0502020104020203" pitchFamily="34" charset="0"/>
              </a:rPr>
              <a:t>Planning and </a:t>
            </a:r>
            <a:r>
              <a:rPr lang="it-IT" sz="700" b="0" kern="1200" dirty="0" err="1">
                <a:latin typeface="Gill Sans MT" panose="020B0502020104020203" pitchFamily="34" charset="0"/>
              </a:rPr>
              <a:t>Expediting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3400311" y="4495433"/>
            <a:ext cx="1160791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Warehouse</a:t>
            </a:r>
            <a:r>
              <a:rPr lang="it-IT" sz="700" b="0" kern="1200" dirty="0">
                <a:latin typeface="Gill Sans MT" panose="020B0502020104020203" pitchFamily="34" charset="0"/>
              </a:rPr>
              <a:t> and </a:t>
            </a:r>
            <a:r>
              <a:rPr lang="it-IT" sz="700" b="0" kern="1200" dirty="0" err="1">
                <a:latin typeface="Gill Sans MT" panose="020B0502020104020203" pitchFamily="34" charset="0"/>
              </a:rPr>
              <a:t>Logistics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3400258" y="4952747"/>
            <a:ext cx="1160897" cy="3573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888" tIns="21888" rIns="21888" bIns="21888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Outbound</a:t>
            </a:r>
            <a:r>
              <a:rPr lang="it-IT" sz="700" b="0" kern="1200" dirty="0">
                <a:latin typeface="Gill Sans MT" panose="020B0502020104020203" pitchFamily="34" charset="0"/>
              </a:rPr>
              <a:t> </a:t>
            </a:r>
            <a:r>
              <a:rPr lang="it-IT" sz="700" b="0" kern="1200" dirty="0" err="1">
                <a:latin typeface="Gill Sans MT" panose="020B0502020104020203" pitchFamily="34" charset="0"/>
              </a:rPr>
              <a:t>Logistics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4675345" y="2882410"/>
            <a:ext cx="1399708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>
                <a:latin typeface="Gill Sans MT" panose="020B0502020104020203" pitchFamily="34" charset="0"/>
              </a:rPr>
              <a:t>Product and </a:t>
            </a:r>
            <a:r>
              <a:rPr lang="it-IT" sz="700" b="0" kern="1200" dirty="0" err="1">
                <a:latin typeface="Gill Sans MT" panose="020B0502020104020203" pitchFamily="34" charset="0"/>
              </a:rPr>
              <a:t>Process</a:t>
            </a:r>
            <a:r>
              <a:rPr lang="it-IT" sz="700" b="0" kern="1200" dirty="0">
                <a:latin typeface="Gill Sans MT" panose="020B0502020104020203" pitchFamily="34" charset="0"/>
              </a:rPr>
              <a:t> </a:t>
            </a:r>
            <a:r>
              <a:rPr lang="it-IT" sz="700" b="0" kern="1200" dirty="0" err="1">
                <a:latin typeface="Gill Sans MT" panose="020B0502020104020203" pitchFamily="34" charset="0"/>
              </a:rPr>
              <a:t>Engineering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4953329" y="3397780"/>
            <a:ext cx="1155226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Electrical</a:t>
            </a:r>
            <a:r>
              <a:rPr lang="it-IT" sz="700" b="0" kern="1200" dirty="0">
                <a:latin typeface="Gill Sans MT" panose="020B0502020104020203" pitchFamily="34" charset="0"/>
              </a:rPr>
              <a:t> Designers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4964635" y="3854503"/>
            <a:ext cx="1128923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Mechanical</a:t>
            </a:r>
            <a:r>
              <a:rPr lang="it-IT" sz="700" b="0" kern="1200" dirty="0">
                <a:latin typeface="Gill Sans MT" panose="020B0502020104020203" pitchFamily="34" charset="0"/>
              </a:rPr>
              <a:t> Designers</a:t>
            </a:r>
          </a:p>
        </p:txBody>
      </p:sp>
      <p:sp>
        <p:nvSpPr>
          <p:cNvPr id="35" name="Rettangolo 34"/>
          <p:cNvSpPr/>
          <p:nvPr/>
        </p:nvSpPr>
        <p:spPr>
          <a:xfrm>
            <a:off x="4962503" y="4350460"/>
            <a:ext cx="1130712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Research</a:t>
            </a:r>
            <a:r>
              <a:rPr lang="it-IT" sz="700" b="0" kern="1200" dirty="0">
                <a:latin typeface="Gill Sans MT" panose="020B0502020104020203" pitchFamily="34" charset="0"/>
              </a:rPr>
              <a:t> and </a:t>
            </a:r>
            <a:r>
              <a:rPr lang="it-IT" sz="700" b="0" kern="1200" dirty="0" err="1">
                <a:latin typeface="Gill Sans MT" panose="020B0502020104020203" pitchFamily="34" charset="0"/>
              </a:rPr>
              <a:t>Developement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4961597" y="4807720"/>
            <a:ext cx="1139893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Maintenance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6234925" y="2882410"/>
            <a:ext cx="1399708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>
                <a:latin typeface="Gill Sans MT" panose="020B0502020104020203" pitchFamily="34" charset="0"/>
              </a:rPr>
              <a:t>Production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6568880" y="3400543"/>
            <a:ext cx="1037583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Coelmo</a:t>
            </a:r>
            <a:r>
              <a:rPr lang="it-IT" sz="700" b="0" kern="1200" dirty="0">
                <a:latin typeface="Gill Sans MT" panose="020B0502020104020203" pitchFamily="34" charset="0"/>
              </a:rPr>
              <a:t> 1</a:t>
            </a:r>
          </a:p>
        </p:txBody>
      </p:sp>
      <p:sp>
        <p:nvSpPr>
          <p:cNvPr id="39" name="Rettangolo 38"/>
          <p:cNvSpPr/>
          <p:nvPr/>
        </p:nvSpPr>
        <p:spPr>
          <a:xfrm>
            <a:off x="6568286" y="3894829"/>
            <a:ext cx="1037583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Coelmo</a:t>
            </a:r>
            <a:r>
              <a:rPr lang="it-IT" sz="700" b="0" kern="1200" dirty="0">
                <a:latin typeface="Gill Sans MT" panose="020B0502020104020203" pitchFamily="34" charset="0"/>
              </a:rPr>
              <a:t> 2</a:t>
            </a:r>
          </a:p>
        </p:txBody>
      </p:sp>
      <p:sp>
        <p:nvSpPr>
          <p:cNvPr id="40" name="Rettangolo 39"/>
          <p:cNvSpPr/>
          <p:nvPr/>
        </p:nvSpPr>
        <p:spPr>
          <a:xfrm>
            <a:off x="6573349" y="4391939"/>
            <a:ext cx="1037583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Coelmo</a:t>
            </a:r>
            <a:r>
              <a:rPr lang="it-IT" sz="700" b="0" kern="1200" dirty="0">
                <a:latin typeface="Gill Sans MT" panose="020B0502020104020203" pitchFamily="34" charset="0"/>
              </a:rPr>
              <a:t> 3</a:t>
            </a:r>
          </a:p>
        </p:txBody>
      </p:sp>
      <p:sp>
        <p:nvSpPr>
          <p:cNvPr id="41" name="Rettangolo 40"/>
          <p:cNvSpPr/>
          <p:nvPr/>
        </p:nvSpPr>
        <p:spPr>
          <a:xfrm>
            <a:off x="7794505" y="2882410"/>
            <a:ext cx="1399708" cy="380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027" tIns="23027" rIns="23027" bIns="23027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700" b="0" kern="1200" dirty="0" err="1">
                <a:latin typeface="Gill Sans MT" panose="020B0502020104020203" pitchFamily="34" charset="0"/>
              </a:rPr>
              <a:t>Quality</a:t>
            </a:r>
            <a:endParaRPr lang="it-IT" sz="700" b="0" kern="1200" dirty="0">
              <a:latin typeface="Gill Sans MT" panose="020B0502020104020203" pitchFamily="34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9097021" y="6545395"/>
            <a:ext cx="1335622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Production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Strategy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sellaDiTesto 6"/>
          <p:cNvSpPr txBox="1">
            <a:spLocks noChangeArrowheads="1"/>
          </p:cNvSpPr>
          <p:nvPr/>
        </p:nvSpPr>
        <p:spPr bwMode="auto">
          <a:xfrm>
            <a:off x="480115" y="1335111"/>
            <a:ext cx="3168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Organization Chart</a:t>
            </a:r>
          </a:p>
        </p:txBody>
      </p:sp>
      <p:graphicFrame>
        <p:nvGraphicFramePr>
          <p:cNvPr id="44" name="Diagramma 43">
            <a:extLst>
              <a:ext uri="{FF2B5EF4-FFF2-40B4-BE49-F238E27FC236}">
                <a16:creationId xmlns:a16="http://schemas.microsoft.com/office/drawing/2014/main" id="{823BB25A-4942-5A4C-BAFF-3B5A8E051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636375"/>
              </p:ext>
            </p:extLst>
          </p:nvPr>
        </p:nvGraphicFramePr>
        <p:xfrm>
          <a:off x="514160" y="642260"/>
          <a:ext cx="7692291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04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5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6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63"/>
                                      </p:to>
                                    </p:animClr>
                                    <p:set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3"/>
          <p:cNvSpPr txBox="1">
            <a:spLocks noChangeArrowheads="1"/>
          </p:cNvSpPr>
          <p:nvPr/>
        </p:nvSpPr>
        <p:spPr bwMode="auto">
          <a:xfrm>
            <a:off x="404850" y="1905516"/>
            <a:ext cx="4543165" cy="134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dirty="0" err="1">
                <a:latin typeface="Gill Sans MT" pitchFamily="34" charset="0"/>
              </a:rPr>
              <a:t>Coelmo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is</a:t>
            </a:r>
            <a:r>
              <a:rPr lang="it-IT" altLang="it-IT" sz="1400" dirty="0">
                <a:latin typeface="Gill Sans MT" pitchFamily="34" charset="0"/>
              </a:rPr>
              <a:t> a System Integrator, with over </a:t>
            </a:r>
            <a:r>
              <a:rPr lang="it-IT" altLang="it-IT" sz="1400" dirty="0" err="1">
                <a:latin typeface="Gill Sans MT" pitchFamily="34" charset="0"/>
              </a:rPr>
              <a:t>active</a:t>
            </a:r>
            <a:r>
              <a:rPr lang="it-IT" altLang="it-IT" sz="1400" dirty="0">
                <a:latin typeface="Gill Sans MT" pitchFamily="34" charset="0"/>
              </a:rPr>
              <a:t> 210 </a:t>
            </a:r>
            <a:r>
              <a:rPr lang="it-IT" altLang="it-IT" sz="1400" dirty="0" err="1">
                <a:latin typeface="Gill Sans MT" pitchFamily="34" charset="0"/>
              </a:rPr>
              <a:t>suppliers</a:t>
            </a:r>
            <a:r>
              <a:rPr lang="it-IT" altLang="it-IT" sz="1400" dirty="0">
                <a:latin typeface="Gill Sans MT" pitchFamily="34" charset="0"/>
              </a:rPr>
              <a:t>. In the </a:t>
            </a:r>
            <a:r>
              <a:rPr lang="it-IT" altLang="it-IT" sz="1400" dirty="0" err="1">
                <a:latin typeface="Gill Sans MT" pitchFamily="34" charset="0"/>
              </a:rPr>
              <a:t>past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Coelmo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had</a:t>
            </a:r>
            <a:r>
              <a:rPr lang="it-IT" altLang="it-IT" sz="1400" dirty="0">
                <a:latin typeface="Gill Sans MT" pitchFamily="34" charset="0"/>
              </a:rPr>
              <a:t> a </a:t>
            </a:r>
            <a:r>
              <a:rPr lang="it-IT" altLang="it-IT" sz="1400" b="1" u="sng" dirty="0" err="1">
                <a:latin typeface="Gill Sans MT" pitchFamily="34" charset="0"/>
              </a:rPr>
              <a:t>make</a:t>
            </a:r>
            <a:r>
              <a:rPr lang="it-IT" altLang="it-IT" sz="1400" b="1" u="sng" dirty="0">
                <a:latin typeface="Gill Sans MT" pitchFamily="34" charset="0"/>
              </a:rPr>
              <a:t> to </a:t>
            </a:r>
            <a:r>
              <a:rPr lang="it-IT" altLang="it-IT" sz="1400" b="1" u="sng" dirty="0" err="1">
                <a:latin typeface="Gill Sans MT" pitchFamily="34" charset="0"/>
              </a:rPr>
              <a:t>order</a:t>
            </a:r>
            <a:r>
              <a:rPr lang="it-IT" altLang="it-IT" sz="1400" b="1" u="sng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approach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placing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orders</a:t>
            </a:r>
            <a:r>
              <a:rPr lang="it-IT" altLang="it-IT" sz="1400" dirty="0">
                <a:latin typeface="Gill Sans MT" pitchFamily="34" charset="0"/>
              </a:rPr>
              <a:t> to </a:t>
            </a:r>
            <a:r>
              <a:rPr lang="it-IT" altLang="it-IT" sz="1400" dirty="0" err="1">
                <a:latin typeface="Gill Sans MT" pitchFamily="34" charset="0"/>
              </a:rPr>
              <a:t>suppliers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upon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receipt</a:t>
            </a:r>
            <a:r>
              <a:rPr lang="it-IT" altLang="it-IT" sz="1400" dirty="0">
                <a:latin typeface="Gill Sans MT" pitchFamily="34" charset="0"/>
              </a:rPr>
              <a:t> of </a:t>
            </a:r>
            <a:r>
              <a:rPr lang="it-IT" altLang="it-IT" sz="1400" dirty="0" err="1">
                <a:latin typeface="Gill Sans MT" pitchFamily="34" charset="0"/>
              </a:rPr>
              <a:t>active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orders</a:t>
            </a:r>
            <a:r>
              <a:rPr lang="it-IT" altLang="it-IT" sz="1400" dirty="0">
                <a:latin typeface="Gill Sans MT" pitchFamily="34" charset="0"/>
              </a:rPr>
              <a:t>.</a:t>
            </a:r>
          </a:p>
        </p:txBody>
      </p:sp>
      <p:sp>
        <p:nvSpPr>
          <p:cNvPr id="8" name="CasellaDiTesto 13"/>
          <p:cNvSpPr txBox="1">
            <a:spLocks noChangeArrowheads="1"/>
          </p:cNvSpPr>
          <p:nvPr/>
        </p:nvSpPr>
        <p:spPr bwMode="auto">
          <a:xfrm>
            <a:off x="404850" y="3600806"/>
            <a:ext cx="4403633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b="1" u="sng" dirty="0" err="1">
                <a:latin typeface="Gill Sans MT" pitchFamily="34" charset="0"/>
              </a:rPr>
              <a:t>Make</a:t>
            </a:r>
            <a:r>
              <a:rPr lang="it-IT" altLang="it-IT" sz="1400" b="1" u="sng" dirty="0">
                <a:latin typeface="Gill Sans MT" pitchFamily="34" charset="0"/>
              </a:rPr>
              <a:t> to </a:t>
            </a:r>
            <a:r>
              <a:rPr lang="it-IT" altLang="it-IT" sz="1400" b="1" u="sng" dirty="0" err="1">
                <a:latin typeface="Gill Sans MT" pitchFamily="34" charset="0"/>
              </a:rPr>
              <a:t>shelf</a:t>
            </a:r>
            <a:endParaRPr lang="it-IT" altLang="it-IT" sz="1400" b="1" u="sng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Strategical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negotation</a:t>
            </a:r>
            <a:r>
              <a:rPr lang="it-IT" altLang="it-IT" sz="1400" dirty="0">
                <a:latin typeface="Gill Sans MT" pitchFamily="34" charset="0"/>
              </a:rPr>
              <a:t> with </a:t>
            </a:r>
            <a:r>
              <a:rPr lang="it-IT" altLang="it-IT" sz="1400" dirty="0" err="1">
                <a:latin typeface="Gill Sans MT" pitchFamily="34" charset="0"/>
              </a:rPr>
              <a:t>main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suppliers</a:t>
            </a:r>
            <a:endParaRPr lang="it-IT" altLang="it-IT" sz="1400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Annual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forecast</a:t>
            </a:r>
            <a:r>
              <a:rPr lang="it-IT" altLang="it-IT" sz="1400" dirty="0">
                <a:latin typeface="Gill Sans MT" pitchFamily="34" charset="0"/>
              </a:rPr>
              <a:t> with </a:t>
            </a:r>
            <a:r>
              <a:rPr lang="it-IT" altLang="it-IT" sz="1400" dirty="0" err="1">
                <a:latin typeface="Gill Sans MT" pitchFamily="34" charset="0"/>
              </a:rPr>
              <a:t>suppliers</a:t>
            </a:r>
            <a:endParaRPr lang="it-IT" altLang="it-IT" sz="1400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Needs</a:t>
            </a:r>
            <a:r>
              <a:rPr lang="it-IT" altLang="it-IT" sz="1400" dirty="0">
                <a:latin typeface="Gill Sans MT" pitchFamily="34" charset="0"/>
              </a:rPr>
              <a:t> of high </a:t>
            </a:r>
            <a:r>
              <a:rPr lang="it-IT" altLang="it-IT" sz="1400" dirty="0" err="1">
                <a:latin typeface="Gill Sans MT" pitchFamily="34" charset="0"/>
              </a:rPr>
              <a:t>logistic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efficiency</a:t>
            </a:r>
            <a:r>
              <a:rPr lang="it-IT" altLang="it-IT" sz="1400" dirty="0">
                <a:latin typeface="Gill Sans MT" pitchFamily="34" charset="0"/>
              </a:rPr>
              <a:t> (</a:t>
            </a:r>
            <a:r>
              <a:rPr lang="it-IT" altLang="it-IT" sz="1400" dirty="0" err="1">
                <a:latin typeface="Gill Sans MT" pitchFamily="34" charset="0"/>
              </a:rPr>
              <a:t>expeditors</a:t>
            </a:r>
            <a:r>
              <a:rPr lang="it-IT" altLang="it-IT" sz="1400" dirty="0">
                <a:latin typeface="Gill Sans MT" pitchFamily="34" charset="0"/>
              </a:rPr>
              <a:t>)</a:t>
            </a:r>
          </a:p>
          <a:p>
            <a:pPr marL="914400" lvl="1" indent="-1714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Gill Sans MT" pitchFamily="34" charset="0"/>
            </a:endParaRPr>
          </a:p>
        </p:txBody>
      </p:sp>
      <p:sp>
        <p:nvSpPr>
          <p:cNvPr id="9" name="CasellaDiTesto 13"/>
          <p:cNvSpPr txBox="1">
            <a:spLocks noChangeArrowheads="1"/>
          </p:cNvSpPr>
          <p:nvPr/>
        </p:nvSpPr>
        <p:spPr bwMode="auto">
          <a:xfrm>
            <a:off x="404849" y="5179103"/>
            <a:ext cx="440363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b="1" u="sng" dirty="0" err="1">
                <a:latin typeface="Gill Sans MT" pitchFamily="34" charset="0"/>
              </a:rPr>
              <a:t>Engineering</a:t>
            </a:r>
            <a:r>
              <a:rPr lang="it-IT" altLang="it-IT" sz="1400" b="1" u="sng" dirty="0">
                <a:latin typeface="Gill Sans MT" pitchFamily="34" charset="0"/>
              </a:rPr>
              <a:t> to </a:t>
            </a:r>
            <a:r>
              <a:rPr lang="it-IT" altLang="it-IT" sz="1400" b="1" u="sng" dirty="0" err="1">
                <a:latin typeface="Gill Sans MT" pitchFamily="34" charset="0"/>
              </a:rPr>
              <a:t>order</a:t>
            </a:r>
            <a:endParaRPr lang="it-IT" altLang="it-IT" sz="1400" b="1" u="sng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Gill Sans MT" pitchFamily="34" charset="0"/>
              </a:rPr>
              <a:t>Frame </a:t>
            </a:r>
            <a:r>
              <a:rPr lang="it-IT" altLang="it-IT" sz="1400" dirty="0" err="1">
                <a:latin typeface="Gill Sans MT" pitchFamily="34" charset="0"/>
              </a:rPr>
              <a:t>agreements</a:t>
            </a:r>
            <a:r>
              <a:rPr lang="it-IT" altLang="it-IT" sz="1400" dirty="0">
                <a:latin typeface="Gill Sans MT" pitchFamily="34" charset="0"/>
              </a:rPr>
              <a:t> with </a:t>
            </a:r>
            <a:r>
              <a:rPr lang="it-IT" altLang="it-IT" sz="1400" dirty="0" err="1">
                <a:latin typeface="Gill Sans MT" pitchFamily="34" charset="0"/>
              </a:rPr>
              <a:t>suppliers</a:t>
            </a:r>
            <a:endParaRPr lang="it-IT" altLang="it-IT" sz="1400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Investment</a:t>
            </a:r>
            <a:r>
              <a:rPr lang="it-IT" altLang="it-IT" sz="1400" dirty="0">
                <a:latin typeface="Gill Sans MT" pitchFamily="34" charset="0"/>
              </a:rPr>
              <a:t> in </a:t>
            </a:r>
            <a:r>
              <a:rPr lang="it-IT" altLang="it-IT" sz="1400" dirty="0" err="1">
                <a:latin typeface="Gill Sans MT" pitchFamily="34" charset="0"/>
              </a:rPr>
              <a:t>engineering</a:t>
            </a:r>
            <a:r>
              <a:rPr lang="it-IT" altLang="it-IT" sz="1400" dirty="0">
                <a:latin typeface="Gill Sans MT" pitchFamily="34" charset="0"/>
              </a:rPr>
              <a:t> HR and </a:t>
            </a:r>
            <a:r>
              <a:rPr lang="it-IT" altLang="it-IT" sz="1400" dirty="0" err="1">
                <a:latin typeface="Gill Sans MT" pitchFamily="34" charset="0"/>
              </a:rPr>
              <a:t>systems</a:t>
            </a:r>
            <a:endParaRPr lang="it-IT" altLang="it-IT" sz="1400" dirty="0">
              <a:latin typeface="Gill Sans MT" pitchFamily="34" charset="0"/>
            </a:endParaRPr>
          </a:p>
        </p:txBody>
      </p:sp>
      <p:sp>
        <p:nvSpPr>
          <p:cNvPr id="13" name="CasellaDiTesto 13"/>
          <p:cNvSpPr txBox="1">
            <a:spLocks noChangeArrowheads="1"/>
          </p:cNvSpPr>
          <p:nvPr/>
        </p:nvSpPr>
        <p:spPr bwMode="auto">
          <a:xfrm>
            <a:off x="2505456" y="3267849"/>
            <a:ext cx="7763256" cy="37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b="1" dirty="0" err="1">
                <a:latin typeface="Gill Sans MT" pitchFamily="34" charset="0"/>
              </a:rPr>
              <a:t>Today</a:t>
            </a:r>
            <a:r>
              <a:rPr lang="it-IT" altLang="it-IT" sz="1400" b="1" dirty="0">
                <a:latin typeface="Gill Sans MT" pitchFamily="34" charset="0"/>
              </a:rPr>
              <a:t> </a:t>
            </a:r>
            <a:r>
              <a:rPr lang="it-IT" altLang="it-IT" sz="1400" b="1" dirty="0" err="1">
                <a:latin typeface="Gill Sans MT" pitchFamily="34" charset="0"/>
              </a:rPr>
              <a:t>Coelmo</a:t>
            </a:r>
            <a:r>
              <a:rPr lang="it-IT" altLang="it-IT" sz="1400" b="1" dirty="0">
                <a:latin typeface="Gill Sans MT" pitchFamily="34" charset="0"/>
              </a:rPr>
              <a:t> </a:t>
            </a:r>
            <a:r>
              <a:rPr lang="it-IT" altLang="it-IT" sz="1400" b="1" dirty="0" err="1">
                <a:latin typeface="Gill Sans MT" pitchFamily="34" charset="0"/>
              </a:rPr>
              <a:t>has</a:t>
            </a:r>
            <a:r>
              <a:rPr lang="it-IT" altLang="it-IT" sz="1400" b="1" dirty="0">
                <a:latin typeface="Gill Sans MT" pitchFamily="34" charset="0"/>
              </a:rPr>
              <a:t> </a:t>
            </a:r>
            <a:r>
              <a:rPr lang="it-IT" altLang="it-IT" sz="1400" b="1" dirty="0" err="1">
                <a:latin typeface="Gill Sans MT" pitchFamily="34" charset="0"/>
              </a:rPr>
              <a:t>adopted</a:t>
            </a:r>
            <a:r>
              <a:rPr lang="it-IT" altLang="it-IT" sz="1400" b="1" dirty="0">
                <a:latin typeface="Gill Sans MT" pitchFamily="34" charset="0"/>
              </a:rPr>
              <a:t> </a:t>
            </a:r>
            <a:r>
              <a:rPr lang="it-IT" altLang="it-IT" sz="1400" b="1" dirty="0" err="1">
                <a:latin typeface="Gill Sans MT" pitchFamily="34" charset="0"/>
              </a:rPr>
              <a:t>two</a:t>
            </a:r>
            <a:r>
              <a:rPr lang="it-IT" altLang="it-IT" sz="1400" b="1" dirty="0">
                <a:latin typeface="Gill Sans MT" pitchFamily="34" charset="0"/>
              </a:rPr>
              <a:t> </a:t>
            </a:r>
            <a:r>
              <a:rPr lang="it-IT" altLang="it-IT" sz="1400" b="1" dirty="0" err="1">
                <a:latin typeface="Gill Sans MT" pitchFamily="34" charset="0"/>
              </a:rPr>
              <a:t>differed</a:t>
            </a:r>
            <a:r>
              <a:rPr lang="it-IT" altLang="it-IT" sz="1400" b="1" dirty="0">
                <a:latin typeface="Gill Sans MT" pitchFamily="34" charset="0"/>
              </a:rPr>
              <a:t> </a:t>
            </a:r>
            <a:r>
              <a:rPr lang="it-IT" altLang="it-IT" sz="1400" b="1" dirty="0" err="1">
                <a:latin typeface="Gill Sans MT" pitchFamily="34" charset="0"/>
              </a:rPr>
              <a:t>approaches</a:t>
            </a:r>
            <a:r>
              <a:rPr lang="it-IT" altLang="it-IT" sz="1400" b="1" dirty="0">
                <a:latin typeface="Gill Sans MT" pitchFamily="34" charset="0"/>
              </a:rPr>
              <a:t> (</a:t>
            </a:r>
            <a:r>
              <a:rPr lang="it-IT" altLang="it-IT" sz="1400" b="1" dirty="0" err="1">
                <a:latin typeface="Gill Sans MT" pitchFamily="34" charset="0"/>
              </a:rPr>
              <a:t>based</a:t>
            </a:r>
            <a:r>
              <a:rPr lang="it-IT" altLang="it-IT" sz="1400" b="1" dirty="0">
                <a:latin typeface="Gill Sans MT" pitchFamily="34" charset="0"/>
              </a:rPr>
              <a:t> on </a:t>
            </a:r>
            <a:r>
              <a:rPr lang="it-IT" altLang="it-IT" sz="1400" b="1" dirty="0" err="1">
                <a:latin typeface="Gill Sans MT" pitchFamily="34" charset="0"/>
              </a:rPr>
              <a:t>applications</a:t>
            </a:r>
            <a:r>
              <a:rPr lang="it-IT" altLang="it-IT" sz="1400" b="1" dirty="0">
                <a:latin typeface="Gill Sans MT" pitchFamily="34" charset="0"/>
              </a:rPr>
              <a:t> and </a:t>
            </a:r>
            <a:r>
              <a:rPr lang="it-IT" altLang="it-IT" sz="1400" b="1" dirty="0" err="1">
                <a:latin typeface="Gill Sans MT" pitchFamily="34" charset="0"/>
              </a:rPr>
              <a:t>markets</a:t>
            </a:r>
            <a:r>
              <a:rPr lang="it-IT" altLang="it-IT" sz="1400" b="1" dirty="0">
                <a:latin typeface="Gill Sans MT" pitchFamily="34" charset="0"/>
              </a:rPr>
              <a:t>):</a:t>
            </a:r>
          </a:p>
        </p:txBody>
      </p:sp>
      <p:grpSp>
        <p:nvGrpSpPr>
          <p:cNvPr id="27" name="Gruppo 26"/>
          <p:cNvGrpSpPr/>
          <p:nvPr/>
        </p:nvGrpSpPr>
        <p:grpSpPr>
          <a:xfrm>
            <a:off x="5283391" y="4189772"/>
            <a:ext cx="6124609" cy="530228"/>
            <a:chOff x="5741756" y="3451903"/>
            <a:chExt cx="6124609" cy="530228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5741756" y="3458359"/>
              <a:ext cx="1032188" cy="5237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1000" b="1" spc="100" dirty="0" err="1">
                  <a:latin typeface="Gill Sans MT" panose="020B0502020104020203"/>
                  <a:ea typeface="Open Sans" panose="020B0606030504020204" pitchFamily="34" charset="0"/>
                  <a:cs typeface="Arial" panose="020B0604020202020204" pitchFamily="34" charset="0"/>
                </a:rPr>
                <a:t>Make</a:t>
              </a:r>
              <a:r>
                <a:rPr lang="it-IT" sz="1000" b="1" spc="100" dirty="0">
                  <a:latin typeface="Gill Sans MT" panose="020B0502020104020203"/>
                  <a:ea typeface="Open Sans" panose="020B0606030504020204" pitchFamily="34" charset="0"/>
                  <a:cs typeface="Arial" panose="020B0604020202020204" pitchFamily="34" charset="0"/>
                </a:rPr>
                <a:t> to </a:t>
              </a:r>
              <a:r>
                <a:rPr lang="it-IT" sz="1000" b="1" spc="100" dirty="0" err="1">
                  <a:latin typeface="Gill Sans MT" panose="020B0502020104020203"/>
                  <a:ea typeface="Open Sans" panose="020B0606030504020204" pitchFamily="34" charset="0"/>
                  <a:cs typeface="Arial" panose="020B0604020202020204" pitchFamily="34" charset="0"/>
                </a:rPr>
                <a:t>Shelf</a:t>
              </a:r>
              <a:endParaRPr lang="it-IT" sz="1000" b="1" spc="100" dirty="0"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uppo 32"/>
            <p:cNvGrpSpPr/>
            <p:nvPr/>
          </p:nvGrpSpPr>
          <p:grpSpPr>
            <a:xfrm>
              <a:off x="7041965" y="3467094"/>
              <a:ext cx="1005802" cy="502901"/>
              <a:chOff x="353889" y="1326268"/>
              <a:chExt cx="1866879" cy="933439"/>
            </a:xfrm>
          </p:grpSpPr>
          <p:sp>
            <p:nvSpPr>
              <p:cNvPr id="34" name="Rettangolo 33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CasellaDiTesto 34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kern="1200" dirty="0" err="1">
                    <a:solidFill>
                      <a:schemeClr val="tx1"/>
                    </a:solidFill>
                    <a:latin typeface="Gill Sans"/>
                  </a:rPr>
                  <a:t>Reorder</a:t>
                </a:r>
                <a:r>
                  <a:rPr lang="it-IT" sz="900" kern="1200" dirty="0">
                    <a:solidFill>
                      <a:schemeClr val="tx1"/>
                    </a:solidFill>
                    <a:latin typeface="Gill Sans"/>
                  </a:rPr>
                  <a:t> Level</a:t>
                </a:r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8313916" y="3467093"/>
              <a:ext cx="1005802" cy="502901"/>
              <a:chOff x="353889" y="1326268"/>
              <a:chExt cx="1866879" cy="933439"/>
            </a:xfrm>
          </p:grpSpPr>
          <p:sp>
            <p:nvSpPr>
              <p:cNvPr id="37" name="Rettangolo 36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CasellaDiTesto 37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kern="1200" dirty="0" err="1">
                    <a:solidFill>
                      <a:schemeClr val="tx1"/>
                    </a:solidFill>
                    <a:latin typeface="Gill Sans"/>
                  </a:rPr>
                  <a:t>Material</a:t>
                </a:r>
                <a:r>
                  <a:rPr lang="it-IT" sz="900" kern="1200" dirty="0">
                    <a:solidFill>
                      <a:schemeClr val="tx1"/>
                    </a:solidFill>
                    <a:latin typeface="Gill Sans"/>
                  </a:rPr>
                  <a:t> </a:t>
                </a:r>
                <a:r>
                  <a:rPr lang="it-IT" sz="900" kern="1200" dirty="0" err="1">
                    <a:solidFill>
                      <a:schemeClr val="tx1"/>
                    </a:solidFill>
                    <a:latin typeface="Gill Sans"/>
                  </a:rPr>
                  <a:t>Request</a:t>
                </a:r>
                <a:endParaRPr lang="it-IT" sz="900" kern="1200" dirty="0">
                  <a:solidFill>
                    <a:schemeClr val="tx1"/>
                  </a:solidFill>
                  <a:latin typeface="Gill Sans"/>
                </a:endParaRPr>
              </a:p>
            </p:txBody>
          </p:sp>
        </p:grpSp>
        <p:grpSp>
          <p:nvGrpSpPr>
            <p:cNvPr id="39" name="Gruppo 38"/>
            <p:cNvGrpSpPr/>
            <p:nvPr/>
          </p:nvGrpSpPr>
          <p:grpSpPr>
            <a:xfrm>
              <a:off x="9585866" y="3456963"/>
              <a:ext cx="1005802" cy="502901"/>
              <a:chOff x="353889" y="1326268"/>
              <a:chExt cx="1866879" cy="933439"/>
            </a:xfrm>
          </p:grpSpPr>
          <p:sp>
            <p:nvSpPr>
              <p:cNvPr id="40" name="Rettangolo 39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CasellaDiTesto 40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kern="1200" dirty="0">
                    <a:solidFill>
                      <a:schemeClr val="tx1"/>
                    </a:solidFill>
                    <a:latin typeface="Gill Sans"/>
                  </a:rPr>
                  <a:t>BOM</a:t>
                </a:r>
              </a:p>
            </p:txBody>
          </p:sp>
        </p:grpSp>
        <p:grpSp>
          <p:nvGrpSpPr>
            <p:cNvPr id="42" name="Gruppo 41"/>
            <p:cNvGrpSpPr/>
            <p:nvPr/>
          </p:nvGrpSpPr>
          <p:grpSpPr>
            <a:xfrm>
              <a:off x="10860563" y="3451903"/>
              <a:ext cx="1005802" cy="502901"/>
              <a:chOff x="353889" y="1326268"/>
              <a:chExt cx="1866879" cy="933439"/>
            </a:xfrm>
          </p:grpSpPr>
          <p:sp>
            <p:nvSpPr>
              <p:cNvPr id="43" name="Rettangolo 42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CasellaDiTesto 43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kern="1200" dirty="0">
                    <a:solidFill>
                      <a:schemeClr val="tx1"/>
                    </a:solidFill>
                    <a:latin typeface="Gill Sans"/>
                  </a:rPr>
                  <a:t>Work Order</a:t>
                </a:r>
              </a:p>
            </p:txBody>
          </p:sp>
        </p:grpSp>
        <p:cxnSp>
          <p:nvCxnSpPr>
            <p:cNvPr id="70" name="Connettore 2 69"/>
            <p:cNvCxnSpPr>
              <a:stCxn id="30" idx="3"/>
              <a:endCxn id="35" idx="1"/>
            </p:cNvCxnSpPr>
            <p:nvPr/>
          </p:nvCxnSpPr>
          <p:spPr>
            <a:xfrm flipV="1">
              <a:off x="6773944" y="3718545"/>
              <a:ext cx="26802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2 72"/>
            <p:cNvCxnSpPr>
              <a:stCxn id="35" idx="3"/>
              <a:endCxn id="38" idx="1"/>
            </p:cNvCxnSpPr>
            <p:nvPr/>
          </p:nvCxnSpPr>
          <p:spPr>
            <a:xfrm flipV="1">
              <a:off x="8047767" y="3718544"/>
              <a:ext cx="266149" cy="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/>
            <p:cNvCxnSpPr>
              <a:stCxn id="38" idx="3"/>
              <a:endCxn id="41" idx="1"/>
            </p:cNvCxnSpPr>
            <p:nvPr/>
          </p:nvCxnSpPr>
          <p:spPr>
            <a:xfrm flipV="1">
              <a:off x="9319718" y="3708414"/>
              <a:ext cx="266148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2 120"/>
            <p:cNvCxnSpPr>
              <a:stCxn id="41" idx="3"/>
              <a:endCxn id="44" idx="1"/>
            </p:cNvCxnSpPr>
            <p:nvPr/>
          </p:nvCxnSpPr>
          <p:spPr>
            <a:xfrm flipV="1">
              <a:off x="10591668" y="3703354"/>
              <a:ext cx="268895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>
            <a:off x="5284264" y="2248179"/>
            <a:ext cx="6127480" cy="539802"/>
            <a:chOff x="5741756" y="2510462"/>
            <a:chExt cx="6127480" cy="539802"/>
          </a:xfrm>
        </p:grpSpPr>
        <p:grpSp>
          <p:nvGrpSpPr>
            <p:cNvPr id="88" name="Gruppo 87"/>
            <p:cNvGrpSpPr/>
            <p:nvPr/>
          </p:nvGrpSpPr>
          <p:grpSpPr>
            <a:xfrm>
              <a:off x="7041965" y="2526492"/>
              <a:ext cx="1005802" cy="502901"/>
              <a:chOff x="353889" y="1326268"/>
              <a:chExt cx="1866879" cy="933439"/>
            </a:xfrm>
          </p:grpSpPr>
          <p:sp>
            <p:nvSpPr>
              <p:cNvPr id="89" name="Rettangolo 88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0" name="CasellaDiTesto 89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dirty="0">
                    <a:solidFill>
                      <a:schemeClr val="tx1"/>
                    </a:solidFill>
                    <a:latin typeface="Gill Sans"/>
                  </a:rPr>
                  <a:t>Sales Order</a:t>
                </a:r>
                <a:endParaRPr lang="it-IT" sz="900" kern="1200" dirty="0">
                  <a:solidFill>
                    <a:schemeClr val="tx1"/>
                  </a:solidFill>
                  <a:latin typeface="Gill Sans"/>
                </a:endParaRPr>
              </a:p>
            </p:txBody>
          </p:sp>
        </p:grpSp>
        <p:grpSp>
          <p:nvGrpSpPr>
            <p:cNvPr id="91" name="Gruppo 90"/>
            <p:cNvGrpSpPr/>
            <p:nvPr/>
          </p:nvGrpSpPr>
          <p:grpSpPr>
            <a:xfrm>
              <a:off x="8315788" y="2514779"/>
              <a:ext cx="1005802" cy="502901"/>
              <a:chOff x="353889" y="1326268"/>
              <a:chExt cx="1866879" cy="933439"/>
            </a:xfrm>
          </p:grpSpPr>
          <p:sp>
            <p:nvSpPr>
              <p:cNvPr id="92" name="Rettangolo 91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3" name="CasellaDiTesto 92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dirty="0">
                    <a:solidFill>
                      <a:schemeClr val="tx1"/>
                    </a:solidFill>
                    <a:latin typeface="Gill Sans"/>
                  </a:rPr>
                  <a:t>BOM</a:t>
                </a:r>
                <a:endParaRPr lang="it-IT" sz="900" kern="1200" dirty="0">
                  <a:solidFill>
                    <a:schemeClr val="tx1"/>
                  </a:solidFill>
                  <a:latin typeface="Gill Sans"/>
                </a:endParaRPr>
              </a:p>
            </p:txBody>
          </p:sp>
        </p:grpSp>
        <p:grpSp>
          <p:nvGrpSpPr>
            <p:cNvPr id="94" name="Gruppo 93"/>
            <p:cNvGrpSpPr/>
            <p:nvPr/>
          </p:nvGrpSpPr>
          <p:grpSpPr>
            <a:xfrm>
              <a:off x="9589611" y="2510463"/>
              <a:ext cx="1005802" cy="502901"/>
              <a:chOff x="353889" y="1326268"/>
              <a:chExt cx="1866879" cy="933439"/>
            </a:xfrm>
          </p:grpSpPr>
          <p:sp>
            <p:nvSpPr>
              <p:cNvPr id="95" name="Rettangolo 94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6" name="CasellaDiTesto 95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dirty="0">
                    <a:solidFill>
                      <a:schemeClr val="tx1"/>
                    </a:solidFill>
                    <a:latin typeface="Gill Sans"/>
                  </a:rPr>
                  <a:t>Planning</a:t>
                </a:r>
                <a:endParaRPr lang="it-IT" sz="900" kern="1200" dirty="0">
                  <a:solidFill>
                    <a:schemeClr val="tx1"/>
                  </a:solidFill>
                  <a:latin typeface="Gill Sans"/>
                </a:endParaRPr>
              </a:p>
            </p:txBody>
          </p:sp>
        </p:grpSp>
        <p:grpSp>
          <p:nvGrpSpPr>
            <p:cNvPr id="97" name="Gruppo 96"/>
            <p:cNvGrpSpPr/>
            <p:nvPr/>
          </p:nvGrpSpPr>
          <p:grpSpPr>
            <a:xfrm>
              <a:off x="10863434" y="2510462"/>
              <a:ext cx="1005802" cy="502901"/>
              <a:chOff x="353889" y="1326268"/>
              <a:chExt cx="1866879" cy="933439"/>
            </a:xfrm>
          </p:grpSpPr>
          <p:sp>
            <p:nvSpPr>
              <p:cNvPr id="98" name="Rettangolo 97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9" name="CasellaDiTesto 98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kern="1200" dirty="0">
                    <a:solidFill>
                      <a:schemeClr val="tx1"/>
                    </a:solidFill>
                    <a:latin typeface="Gill Sans"/>
                  </a:rPr>
                  <a:t>Work Order</a:t>
                </a:r>
              </a:p>
            </p:txBody>
          </p:sp>
        </p:grpSp>
        <p:cxnSp>
          <p:nvCxnSpPr>
            <p:cNvPr id="100" name="Connettore 2 99"/>
            <p:cNvCxnSpPr>
              <a:endCxn id="90" idx="1"/>
            </p:cNvCxnSpPr>
            <p:nvPr/>
          </p:nvCxnSpPr>
          <p:spPr>
            <a:xfrm flipV="1">
              <a:off x="6773944" y="2777943"/>
              <a:ext cx="26802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2 100"/>
            <p:cNvCxnSpPr>
              <a:stCxn id="93" idx="3"/>
              <a:endCxn id="96" idx="1"/>
            </p:cNvCxnSpPr>
            <p:nvPr/>
          </p:nvCxnSpPr>
          <p:spPr>
            <a:xfrm flipV="1">
              <a:off x="9321590" y="2761914"/>
              <a:ext cx="26802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2 101"/>
            <p:cNvCxnSpPr>
              <a:stCxn id="96" idx="3"/>
              <a:endCxn id="99" idx="1"/>
            </p:cNvCxnSpPr>
            <p:nvPr/>
          </p:nvCxnSpPr>
          <p:spPr>
            <a:xfrm flipV="1">
              <a:off x="10595413" y="2761913"/>
              <a:ext cx="268021" cy="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CasellaDiTesto 122"/>
            <p:cNvSpPr txBox="1"/>
            <p:nvPr/>
          </p:nvSpPr>
          <p:spPr>
            <a:xfrm>
              <a:off x="5741756" y="2526492"/>
              <a:ext cx="1032188" cy="5237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1000" b="1" spc="100" dirty="0" err="1">
                  <a:latin typeface="Gill Sans MT" panose="020B0502020104020203"/>
                  <a:ea typeface="Open Sans" panose="020B0606030504020204" pitchFamily="34" charset="0"/>
                  <a:cs typeface="Arial" panose="020B0604020202020204" pitchFamily="34" charset="0"/>
                </a:rPr>
                <a:t>Make</a:t>
              </a:r>
              <a:r>
                <a:rPr lang="it-IT" sz="1000" b="1" spc="100" dirty="0">
                  <a:latin typeface="Gill Sans MT" panose="020B0502020104020203"/>
                  <a:ea typeface="Open Sans" panose="020B0606030504020204" pitchFamily="34" charset="0"/>
                  <a:cs typeface="Arial" panose="020B0604020202020204" pitchFamily="34" charset="0"/>
                </a:rPr>
                <a:t> to Order</a:t>
              </a:r>
            </a:p>
          </p:txBody>
        </p:sp>
        <p:cxnSp>
          <p:nvCxnSpPr>
            <p:cNvPr id="124" name="Connettore 2 123"/>
            <p:cNvCxnSpPr>
              <a:stCxn id="90" idx="3"/>
              <a:endCxn id="93" idx="1"/>
            </p:cNvCxnSpPr>
            <p:nvPr/>
          </p:nvCxnSpPr>
          <p:spPr>
            <a:xfrm flipV="1">
              <a:off x="8047767" y="2766230"/>
              <a:ext cx="26802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o 48"/>
          <p:cNvGrpSpPr/>
          <p:nvPr/>
        </p:nvGrpSpPr>
        <p:grpSpPr>
          <a:xfrm>
            <a:off x="5284264" y="5469458"/>
            <a:ext cx="6123736" cy="524359"/>
            <a:chOff x="5699650" y="2606039"/>
            <a:chExt cx="6123736" cy="524359"/>
          </a:xfrm>
        </p:grpSpPr>
        <p:grpSp>
          <p:nvGrpSpPr>
            <p:cNvPr id="103" name="Gruppo 102"/>
            <p:cNvGrpSpPr/>
            <p:nvPr/>
          </p:nvGrpSpPr>
          <p:grpSpPr>
            <a:xfrm>
              <a:off x="6994314" y="2606626"/>
              <a:ext cx="1005802" cy="502901"/>
              <a:chOff x="353889" y="1326268"/>
              <a:chExt cx="1866879" cy="933439"/>
            </a:xfrm>
          </p:grpSpPr>
          <p:sp>
            <p:nvSpPr>
              <p:cNvPr id="104" name="Rettangolo 103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5" name="CasellaDiTesto 104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dirty="0">
                    <a:solidFill>
                      <a:schemeClr val="tx1"/>
                    </a:solidFill>
                    <a:latin typeface="Gill Sans"/>
                  </a:rPr>
                  <a:t>Sales Order</a:t>
                </a:r>
                <a:endParaRPr lang="it-IT" sz="900" kern="1200" dirty="0">
                  <a:solidFill>
                    <a:schemeClr val="tx1"/>
                  </a:solidFill>
                  <a:latin typeface="Gill Sans"/>
                </a:endParaRPr>
              </a:p>
            </p:txBody>
          </p:sp>
        </p:grpSp>
        <p:grpSp>
          <p:nvGrpSpPr>
            <p:cNvPr id="106" name="Gruppo 105"/>
            <p:cNvGrpSpPr/>
            <p:nvPr/>
          </p:nvGrpSpPr>
          <p:grpSpPr>
            <a:xfrm>
              <a:off x="8271810" y="2606626"/>
              <a:ext cx="1005802" cy="502901"/>
              <a:chOff x="353889" y="1326268"/>
              <a:chExt cx="1866879" cy="933439"/>
            </a:xfrm>
          </p:grpSpPr>
          <p:sp>
            <p:nvSpPr>
              <p:cNvPr id="107" name="Rettangolo 106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8" name="CasellaDiTesto 107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dirty="0">
                    <a:solidFill>
                      <a:schemeClr val="tx1"/>
                    </a:solidFill>
                    <a:latin typeface="Gill Sans"/>
                  </a:rPr>
                  <a:t>Custom BOM</a:t>
                </a:r>
                <a:endParaRPr lang="it-IT" sz="900" kern="1200" dirty="0">
                  <a:solidFill>
                    <a:schemeClr val="tx1"/>
                  </a:solidFill>
                  <a:latin typeface="Gill Sans"/>
                </a:endParaRPr>
              </a:p>
            </p:txBody>
          </p:sp>
        </p:grpSp>
        <p:grpSp>
          <p:nvGrpSpPr>
            <p:cNvPr id="109" name="Gruppo 108"/>
            <p:cNvGrpSpPr/>
            <p:nvPr/>
          </p:nvGrpSpPr>
          <p:grpSpPr>
            <a:xfrm>
              <a:off x="9545633" y="2606040"/>
              <a:ext cx="1005802" cy="502901"/>
              <a:chOff x="353889" y="1326268"/>
              <a:chExt cx="1866879" cy="933439"/>
            </a:xfrm>
          </p:grpSpPr>
          <p:sp>
            <p:nvSpPr>
              <p:cNvPr id="110" name="Rettangolo 109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1" name="CasellaDiTesto 110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dirty="0">
                    <a:solidFill>
                      <a:schemeClr val="tx1"/>
                    </a:solidFill>
                    <a:latin typeface="Gill Sans"/>
                  </a:rPr>
                  <a:t>Planning</a:t>
                </a:r>
                <a:endParaRPr lang="it-IT" sz="900" kern="1200" dirty="0">
                  <a:solidFill>
                    <a:schemeClr val="tx1"/>
                  </a:solidFill>
                  <a:latin typeface="Gill Sans"/>
                </a:endParaRPr>
              </a:p>
            </p:txBody>
          </p:sp>
        </p:grpSp>
        <p:grpSp>
          <p:nvGrpSpPr>
            <p:cNvPr id="112" name="Gruppo 111"/>
            <p:cNvGrpSpPr/>
            <p:nvPr/>
          </p:nvGrpSpPr>
          <p:grpSpPr>
            <a:xfrm>
              <a:off x="10817584" y="2606039"/>
              <a:ext cx="1005802" cy="502901"/>
              <a:chOff x="353889" y="1326268"/>
              <a:chExt cx="1866879" cy="933439"/>
            </a:xfrm>
          </p:grpSpPr>
          <p:sp>
            <p:nvSpPr>
              <p:cNvPr id="113" name="Rettangolo 112"/>
              <p:cNvSpPr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4" name="CasellaDiTesto 113"/>
              <p:cNvSpPr txBox="1"/>
              <p:nvPr/>
            </p:nvSpPr>
            <p:spPr>
              <a:xfrm>
                <a:off x="353889" y="1326268"/>
                <a:ext cx="1866879" cy="9334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kern="1200" dirty="0">
                    <a:solidFill>
                      <a:schemeClr val="tx1"/>
                    </a:solidFill>
                    <a:latin typeface="Gill Sans"/>
                  </a:rPr>
                  <a:t>Work Order</a:t>
                </a:r>
              </a:p>
            </p:txBody>
          </p:sp>
        </p:grpSp>
        <p:cxnSp>
          <p:nvCxnSpPr>
            <p:cNvPr id="115" name="Connettore 2 114"/>
            <p:cNvCxnSpPr>
              <a:stCxn id="125" idx="3"/>
              <a:endCxn id="105" idx="1"/>
            </p:cNvCxnSpPr>
            <p:nvPr/>
          </p:nvCxnSpPr>
          <p:spPr>
            <a:xfrm flipV="1">
              <a:off x="6731838" y="2858077"/>
              <a:ext cx="26247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2 115"/>
            <p:cNvCxnSpPr>
              <a:stCxn id="105" idx="3"/>
              <a:endCxn id="108" idx="1"/>
            </p:cNvCxnSpPr>
            <p:nvPr/>
          </p:nvCxnSpPr>
          <p:spPr>
            <a:xfrm>
              <a:off x="8000116" y="2858077"/>
              <a:ext cx="271694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2 116"/>
            <p:cNvCxnSpPr>
              <a:stCxn id="108" idx="3"/>
              <a:endCxn id="111" idx="1"/>
            </p:cNvCxnSpPr>
            <p:nvPr/>
          </p:nvCxnSpPr>
          <p:spPr>
            <a:xfrm flipV="1">
              <a:off x="9277612" y="2857491"/>
              <a:ext cx="268021" cy="58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CasellaDiTesto 124"/>
            <p:cNvSpPr txBox="1"/>
            <p:nvPr/>
          </p:nvSpPr>
          <p:spPr>
            <a:xfrm>
              <a:off x="5699650" y="2606626"/>
              <a:ext cx="1032188" cy="5237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1000" b="1" spc="100" dirty="0" err="1">
                  <a:latin typeface="Gill Sans MT" panose="020B0502020104020203"/>
                  <a:ea typeface="Open Sans" panose="020B0606030504020204" pitchFamily="34" charset="0"/>
                  <a:cs typeface="Arial" panose="020B0604020202020204" pitchFamily="34" charset="0"/>
                </a:rPr>
                <a:t>Engineer</a:t>
              </a:r>
              <a:r>
                <a:rPr lang="it-IT" sz="1000" b="1" spc="100" dirty="0">
                  <a:latin typeface="Gill Sans MT" panose="020B0502020104020203"/>
                  <a:ea typeface="Open Sans" panose="020B0606030504020204" pitchFamily="34" charset="0"/>
                  <a:cs typeface="Arial" panose="020B0604020202020204" pitchFamily="34" charset="0"/>
                </a:rPr>
                <a:t> to Order</a:t>
              </a:r>
            </a:p>
          </p:txBody>
        </p:sp>
        <p:cxnSp>
          <p:nvCxnSpPr>
            <p:cNvPr id="126" name="Connettore 2 125"/>
            <p:cNvCxnSpPr>
              <a:stCxn id="111" idx="3"/>
              <a:endCxn id="114" idx="1"/>
            </p:cNvCxnSpPr>
            <p:nvPr/>
          </p:nvCxnSpPr>
          <p:spPr>
            <a:xfrm flipV="1">
              <a:off x="10551435" y="2857490"/>
              <a:ext cx="266149" cy="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asellaDiTesto 59"/>
          <p:cNvSpPr txBox="1"/>
          <p:nvPr/>
        </p:nvSpPr>
        <p:spPr>
          <a:xfrm>
            <a:off x="9097021" y="6545395"/>
            <a:ext cx="950901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Financial Mix</a:t>
            </a:r>
          </a:p>
        </p:txBody>
      </p:sp>
      <p:sp>
        <p:nvSpPr>
          <p:cNvPr id="63" name="CasellaDiTesto 6"/>
          <p:cNvSpPr txBox="1">
            <a:spLocks noChangeArrowheads="1"/>
          </p:cNvSpPr>
          <p:nvPr/>
        </p:nvSpPr>
        <p:spPr bwMode="auto">
          <a:xfrm>
            <a:off x="480115" y="1335111"/>
            <a:ext cx="3168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Production </a:t>
            </a:r>
            <a:r>
              <a:rPr lang="it-IT" altLang="it-IT" sz="2000" dirty="0" err="1">
                <a:latin typeface="Gill Sans MT" pitchFamily="34" charset="0"/>
              </a:rPr>
              <a:t>Strategy</a:t>
            </a:r>
            <a:endParaRPr lang="it-IT" altLang="it-IT" sz="2000" dirty="0">
              <a:latin typeface="Gill Sans MT" pitchFamily="34" charset="0"/>
            </a:endParaRPr>
          </a:p>
        </p:txBody>
      </p:sp>
      <p:sp>
        <p:nvSpPr>
          <p:cNvPr id="64" name="CasellaDiTesto 6">
            <a:extLst>
              <a:ext uri="{FF2B5EF4-FFF2-40B4-BE49-F238E27FC236}">
                <a16:creationId xmlns:a16="http://schemas.microsoft.com/office/drawing/2014/main" id="{82EFD370-BF85-AD49-8280-65CE838B7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460" y="1588579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1999</a:t>
            </a:r>
          </a:p>
        </p:txBody>
      </p:sp>
      <p:sp>
        <p:nvSpPr>
          <p:cNvPr id="66" name="CasellaDiTesto 6">
            <a:extLst>
              <a:ext uri="{FF2B5EF4-FFF2-40B4-BE49-F238E27FC236}">
                <a16:creationId xmlns:a16="http://schemas.microsoft.com/office/drawing/2014/main" id="{13A6A6AB-3122-A945-B6FC-C2D1E5DA2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108" y="3644938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2022</a:t>
            </a:r>
          </a:p>
        </p:txBody>
      </p:sp>
      <p:graphicFrame>
        <p:nvGraphicFramePr>
          <p:cNvPr id="67" name="Diagramma 66">
            <a:extLst>
              <a:ext uri="{FF2B5EF4-FFF2-40B4-BE49-F238E27FC236}">
                <a16:creationId xmlns:a16="http://schemas.microsoft.com/office/drawing/2014/main" id="{E8F49778-788A-BF40-ADFF-518E73216D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369560"/>
              </p:ext>
            </p:extLst>
          </p:nvPr>
        </p:nvGraphicFramePr>
        <p:xfrm>
          <a:off x="514161" y="642260"/>
          <a:ext cx="7657566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1001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3"/>
          <p:cNvSpPr txBox="1">
            <a:spLocks noChangeArrowheads="1"/>
          </p:cNvSpPr>
          <p:nvPr/>
        </p:nvSpPr>
        <p:spPr bwMode="auto">
          <a:xfrm>
            <a:off x="480115" y="1917646"/>
            <a:ext cx="8524989" cy="10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Many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attempts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have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been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done</a:t>
            </a:r>
            <a:r>
              <a:rPr lang="it-IT" altLang="it-IT" sz="1400" dirty="0">
                <a:latin typeface="Gill Sans MT" pitchFamily="34" charset="0"/>
              </a:rPr>
              <a:t> in </a:t>
            </a:r>
            <a:r>
              <a:rPr lang="it-IT" altLang="it-IT" sz="1400" dirty="0" err="1">
                <a:latin typeface="Gill Sans MT" pitchFamily="34" charset="0"/>
              </a:rPr>
              <a:t>finding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opportunities</a:t>
            </a:r>
            <a:r>
              <a:rPr lang="it-IT" altLang="it-IT" sz="1400" dirty="0">
                <a:latin typeface="Gill Sans MT" pitchFamily="34" charset="0"/>
              </a:rPr>
              <a:t> for </a:t>
            </a:r>
            <a:r>
              <a:rPr lang="it-IT" altLang="it-IT" sz="1400" dirty="0" err="1">
                <a:latin typeface="Gill Sans MT" pitchFamily="34" charset="0"/>
              </a:rPr>
              <a:t>external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growths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through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mergers</a:t>
            </a:r>
            <a:r>
              <a:rPr lang="it-IT" altLang="it-IT" sz="1400" dirty="0">
                <a:latin typeface="Gill Sans MT" pitchFamily="34" charset="0"/>
              </a:rPr>
              <a:t> and </a:t>
            </a:r>
            <a:r>
              <a:rPr lang="it-IT" altLang="it-IT" sz="1400" dirty="0" err="1">
                <a:latin typeface="Gill Sans MT" pitchFamily="34" charset="0"/>
              </a:rPr>
              <a:t>acquisitions</a:t>
            </a:r>
            <a:endParaRPr lang="it-IT" altLang="it-IT" sz="1400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Gill Sans MT" pitchFamily="34" charset="0"/>
              </a:rPr>
              <a:t>The </a:t>
            </a:r>
            <a:r>
              <a:rPr lang="it-IT" altLang="it-IT" sz="1400" dirty="0" err="1">
                <a:latin typeface="Gill Sans MT" pitchFamily="34" charset="0"/>
              </a:rPr>
              <a:t>failure</a:t>
            </a:r>
            <a:r>
              <a:rPr lang="it-IT" altLang="it-IT" sz="1400" dirty="0">
                <a:latin typeface="Gill Sans MT" pitchFamily="34" charset="0"/>
              </a:rPr>
              <a:t> ratio </a:t>
            </a:r>
            <a:r>
              <a:rPr lang="it-IT" altLang="it-IT" sz="1400" dirty="0" err="1">
                <a:latin typeface="Gill Sans MT" pitchFamily="34" charset="0"/>
              </a:rPr>
              <a:t>is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quite</a:t>
            </a:r>
            <a:r>
              <a:rPr lang="it-IT" altLang="it-IT" sz="1400" dirty="0">
                <a:latin typeface="Gill Sans MT" pitchFamily="34" charset="0"/>
              </a:rPr>
              <a:t> high due to </a:t>
            </a:r>
            <a:r>
              <a:rPr lang="it-IT" altLang="it-IT" sz="1400" dirty="0" err="1">
                <a:latin typeface="Gill Sans MT" pitchFamily="34" charset="0"/>
              </a:rPr>
              <a:t>difficulty</a:t>
            </a:r>
            <a:r>
              <a:rPr lang="it-IT" altLang="it-IT" sz="1400" dirty="0">
                <a:latin typeface="Gill Sans MT" pitchFamily="34" charset="0"/>
              </a:rPr>
              <a:t> of </a:t>
            </a:r>
            <a:r>
              <a:rPr lang="it-IT" altLang="it-IT" sz="1400" dirty="0" err="1">
                <a:latin typeface="Gill Sans MT" pitchFamily="34" charset="0"/>
              </a:rPr>
              <a:t>creating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value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through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synergies</a:t>
            </a:r>
            <a:endParaRPr lang="it-IT" altLang="it-IT" sz="1400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Today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two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projects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were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successfull</a:t>
            </a:r>
            <a:r>
              <a:rPr lang="it-IT" altLang="it-IT" sz="1400" dirty="0">
                <a:latin typeface="Gill Sans MT" pitchFamily="34" charset="0"/>
              </a:rPr>
              <a:t> </a:t>
            </a:r>
          </a:p>
        </p:txBody>
      </p:sp>
      <p:sp>
        <p:nvSpPr>
          <p:cNvPr id="60" name="CasellaDiTesto 59"/>
          <p:cNvSpPr txBox="1"/>
          <p:nvPr/>
        </p:nvSpPr>
        <p:spPr>
          <a:xfrm>
            <a:off x="9097021" y="6545395"/>
            <a:ext cx="950901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Financial Mix</a:t>
            </a:r>
          </a:p>
        </p:txBody>
      </p:sp>
      <p:sp>
        <p:nvSpPr>
          <p:cNvPr id="63" name="CasellaDiTesto 6"/>
          <p:cNvSpPr txBox="1">
            <a:spLocks noChangeArrowheads="1"/>
          </p:cNvSpPr>
          <p:nvPr/>
        </p:nvSpPr>
        <p:spPr bwMode="auto">
          <a:xfrm>
            <a:off x="480115" y="1462433"/>
            <a:ext cx="3168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</a:t>
            </a:r>
            <a:r>
              <a:rPr lang="it-IT" altLang="it-IT" sz="2000" dirty="0" err="1">
                <a:latin typeface="Gill Sans MT" pitchFamily="34" charset="0"/>
              </a:rPr>
              <a:t>External</a:t>
            </a:r>
            <a:r>
              <a:rPr lang="it-IT" altLang="it-IT" sz="2000" dirty="0">
                <a:latin typeface="Gill Sans MT" pitchFamily="34" charset="0"/>
              </a:rPr>
              <a:t> </a:t>
            </a:r>
            <a:r>
              <a:rPr lang="it-IT" altLang="it-IT" sz="2000" dirty="0" err="1">
                <a:latin typeface="Gill Sans MT" pitchFamily="34" charset="0"/>
              </a:rPr>
              <a:t>Growth</a:t>
            </a:r>
            <a:r>
              <a:rPr lang="it-IT" altLang="it-IT" sz="2000" dirty="0">
                <a:latin typeface="Gill Sans MT" pitchFamily="34" charset="0"/>
              </a:rPr>
              <a:t> </a:t>
            </a:r>
            <a:r>
              <a:rPr lang="it-IT" altLang="it-IT" sz="2000" dirty="0" err="1">
                <a:latin typeface="Gill Sans MT" pitchFamily="34" charset="0"/>
              </a:rPr>
              <a:t>Strategy</a:t>
            </a:r>
            <a:endParaRPr lang="it-IT" altLang="it-IT" sz="2000" dirty="0">
              <a:latin typeface="Gill Sans MT" pitchFamily="34" charset="0"/>
            </a:endParaRPr>
          </a:p>
        </p:txBody>
      </p:sp>
      <p:graphicFrame>
        <p:nvGraphicFramePr>
          <p:cNvPr id="65" name="Diagramma 64"/>
          <p:cNvGraphicFramePr/>
          <p:nvPr>
            <p:extLst>
              <p:ext uri="{D42A27DB-BD31-4B8C-83A1-F6EECF244321}">
                <p14:modId xmlns:p14="http://schemas.microsoft.com/office/powerpoint/2010/main" val="2631671180"/>
              </p:ext>
            </p:extLst>
          </p:nvPr>
        </p:nvGraphicFramePr>
        <p:xfrm>
          <a:off x="514161" y="642260"/>
          <a:ext cx="7657566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magine 2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1F81020-C0FA-6F4E-BAAE-54F8DC8EB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50" y="3383149"/>
            <a:ext cx="3238500" cy="1066800"/>
          </a:xfrm>
          <a:prstGeom prst="rect">
            <a:avLst/>
          </a:prstGeom>
        </p:spPr>
      </p:pic>
      <p:pic>
        <p:nvPicPr>
          <p:cNvPr id="5" name="Immagine 4" descr="Immagine che contiene testo, orologio, guardando, scuro&#10;&#10;Descrizione generata automaticamente">
            <a:extLst>
              <a:ext uri="{FF2B5EF4-FFF2-40B4-BE49-F238E27FC236}">
                <a16:creationId xmlns:a16="http://schemas.microsoft.com/office/drawing/2014/main" id="{5E351350-2820-7246-AA23-22DD027D7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604" y="3281870"/>
            <a:ext cx="3842224" cy="1037771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A41A5063-3A02-4940-994A-7A704795D2E4}"/>
              </a:ext>
            </a:extLst>
          </p:cNvPr>
          <p:cNvCxnSpPr/>
          <p:nvPr/>
        </p:nvCxnSpPr>
        <p:spPr>
          <a:xfrm>
            <a:off x="5625296" y="3622876"/>
            <a:ext cx="0" cy="2662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EDD5507B-9978-A94A-98E2-795BF376F450}"/>
              </a:ext>
            </a:extLst>
          </p:cNvPr>
          <p:cNvSpPr/>
          <p:nvPr/>
        </p:nvSpPr>
        <p:spPr>
          <a:xfrm>
            <a:off x="514161" y="4658667"/>
            <a:ext cx="4729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BUHKE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is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a company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specialized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in the design, manufacturing and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maintenance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of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cogeneration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and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trigeneration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plants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for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various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application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sectors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.</a:t>
            </a:r>
            <a:endParaRPr lang="it-IT" sz="1400" dirty="0">
              <a:latin typeface="Gill Sans MT" panose="020B0502020104020203" pitchFamily="34" charset="77"/>
            </a:endParaRP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590E0174-7E50-4B4D-83DC-0B7ADE6C43BB}"/>
              </a:ext>
            </a:extLst>
          </p:cNvPr>
          <p:cNvSpPr/>
          <p:nvPr/>
        </p:nvSpPr>
        <p:spPr>
          <a:xfrm>
            <a:off x="6007262" y="4658667"/>
            <a:ext cx="5034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REVARGE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is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a company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specialized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in the design, manufacturing and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maintenance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of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Charging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Stations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for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Electrical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1E1E1E"/>
                </a:solidFill>
                <a:latin typeface="Gill Sans MT" panose="020B0502020104020203" pitchFamily="34" charset="77"/>
              </a:rPr>
              <a:t>Vehicles</a:t>
            </a:r>
            <a:r>
              <a:rPr lang="it-IT" sz="1400" dirty="0">
                <a:solidFill>
                  <a:srgbClr val="1E1E1E"/>
                </a:solidFill>
                <a:latin typeface="Gill Sans MT" panose="020B0502020104020203" pitchFamily="34" charset="77"/>
              </a:rPr>
              <a:t>.</a:t>
            </a:r>
            <a:endParaRPr lang="it-IT" sz="1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947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097021" y="6545395"/>
            <a:ext cx="840295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Procedures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480115" y="1335111"/>
            <a:ext cx="3168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Financial mix</a:t>
            </a:r>
          </a:p>
        </p:txBody>
      </p:sp>
      <p:sp>
        <p:nvSpPr>
          <p:cNvPr id="9" name="CasellaDiTesto 13"/>
          <p:cNvSpPr txBox="1">
            <a:spLocks noChangeArrowheads="1"/>
          </p:cNvSpPr>
          <p:nvPr/>
        </p:nvSpPr>
        <p:spPr bwMode="auto">
          <a:xfrm>
            <a:off x="480115" y="2051080"/>
            <a:ext cx="2731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1400" dirty="0">
                <a:latin typeface="Gill Sans MT" pitchFamily="34" charset="0"/>
              </a:rPr>
              <a:t>1999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1400" dirty="0">
                <a:latin typeface="Gill Sans MT" pitchFamily="34" charset="0"/>
              </a:rPr>
              <a:t>- </a:t>
            </a:r>
            <a:r>
              <a:rPr lang="it-IT" altLang="it-IT" sz="1400" dirty="0" err="1">
                <a:latin typeface="Gill Sans MT" pitchFamily="34" charset="0"/>
              </a:rPr>
              <a:t>Make</a:t>
            </a:r>
            <a:r>
              <a:rPr lang="it-IT" altLang="it-IT" sz="1400" dirty="0">
                <a:latin typeface="Gill Sans MT" pitchFamily="34" charset="0"/>
              </a:rPr>
              <a:t> to </a:t>
            </a:r>
            <a:r>
              <a:rPr lang="it-IT" altLang="it-IT" sz="1400" dirty="0" err="1">
                <a:latin typeface="Gill Sans MT" pitchFamily="34" charset="0"/>
              </a:rPr>
              <a:t>order</a:t>
            </a:r>
            <a:endParaRPr lang="it-IT" altLang="it-IT" sz="1400" dirty="0">
              <a:latin typeface="Gill Sans MT" pitchFamily="34" charset="0"/>
            </a:endParaRPr>
          </a:p>
        </p:txBody>
      </p:sp>
      <p:sp>
        <p:nvSpPr>
          <p:cNvPr id="10" name="CasellaDiTesto 13"/>
          <p:cNvSpPr txBox="1">
            <a:spLocks noChangeArrowheads="1"/>
          </p:cNvSpPr>
          <p:nvPr/>
        </p:nvSpPr>
        <p:spPr bwMode="auto">
          <a:xfrm>
            <a:off x="3288707" y="3174088"/>
            <a:ext cx="273145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u="sng" dirty="0">
                <a:latin typeface="Gill Sans MT" pitchFamily="34" charset="0"/>
              </a:rPr>
              <a:t>Financial Mix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Gill Sans MT" pitchFamily="34" charset="0"/>
              </a:rPr>
              <a:t>General LT </a:t>
            </a:r>
            <a:r>
              <a:rPr lang="it-IT" altLang="it-IT" sz="1400" dirty="0" err="1">
                <a:latin typeface="Gill Sans MT" pitchFamily="34" charset="0"/>
              </a:rPr>
              <a:t>loans</a:t>
            </a:r>
            <a:endParaRPr lang="it-IT" altLang="it-IT" sz="1400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Gill Sans MT" pitchFamily="34" charset="0"/>
              </a:rPr>
              <a:t>Advance </a:t>
            </a:r>
            <a:r>
              <a:rPr lang="it-IT" altLang="it-IT" sz="1400" dirty="0" err="1">
                <a:latin typeface="Gill Sans MT" pitchFamily="34" charset="0"/>
              </a:rPr>
              <a:t>invoices</a:t>
            </a:r>
            <a:endParaRPr lang="it-IT" altLang="it-IT" sz="1400" dirty="0">
              <a:latin typeface="Gill Sans MT" pitchFamily="34" charset="0"/>
            </a:endParaRPr>
          </a:p>
        </p:txBody>
      </p:sp>
      <p:sp>
        <p:nvSpPr>
          <p:cNvPr id="11" name="CasellaDiTesto 13"/>
          <p:cNvSpPr txBox="1">
            <a:spLocks noChangeArrowheads="1"/>
          </p:cNvSpPr>
          <p:nvPr/>
        </p:nvSpPr>
        <p:spPr bwMode="auto">
          <a:xfrm>
            <a:off x="3288706" y="4675262"/>
            <a:ext cx="273145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u="sng" dirty="0">
                <a:latin typeface="Gill Sans MT" pitchFamily="34" charset="0"/>
              </a:rPr>
              <a:t>Financial </a:t>
            </a:r>
            <a:r>
              <a:rPr lang="it-IT" altLang="it-IT" sz="1400" u="sng" dirty="0" err="1">
                <a:latin typeface="Gill Sans MT" pitchFamily="34" charset="0"/>
              </a:rPr>
              <a:t>Structure</a:t>
            </a:r>
            <a:endParaRPr lang="it-IT" altLang="it-IT" sz="1400" u="sng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Equity</a:t>
            </a:r>
            <a:r>
              <a:rPr lang="it-IT" altLang="it-IT" sz="1400" dirty="0">
                <a:latin typeface="Gill Sans MT" pitchFamily="34" charset="0"/>
              </a:rPr>
              <a:t> 5%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Banks</a:t>
            </a:r>
            <a:r>
              <a:rPr lang="it-IT" altLang="it-IT" sz="1400" dirty="0">
                <a:latin typeface="Gill Sans MT" pitchFamily="34" charset="0"/>
              </a:rPr>
              <a:t> 95%</a:t>
            </a:r>
          </a:p>
        </p:txBody>
      </p:sp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697002"/>
              </p:ext>
            </p:extLst>
          </p:nvPr>
        </p:nvGraphicFramePr>
        <p:xfrm>
          <a:off x="220766" y="3073325"/>
          <a:ext cx="306794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Connettore diritto 12"/>
          <p:cNvCxnSpPr/>
          <p:nvPr/>
        </p:nvCxnSpPr>
        <p:spPr>
          <a:xfrm>
            <a:off x="6096000" y="1871961"/>
            <a:ext cx="0" cy="4019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3"/>
          <p:cNvSpPr txBox="1">
            <a:spLocks noChangeArrowheads="1"/>
          </p:cNvSpPr>
          <p:nvPr/>
        </p:nvSpPr>
        <p:spPr bwMode="auto">
          <a:xfrm>
            <a:off x="6534998" y="2051080"/>
            <a:ext cx="35481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1400" dirty="0">
                <a:latin typeface="Gill Sans MT" pitchFamily="34" charset="0"/>
              </a:rPr>
              <a:t>2022 	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1400" dirty="0">
                <a:latin typeface="Gill Sans MT" pitchFamily="34" charset="0"/>
              </a:rPr>
              <a:t>- </a:t>
            </a:r>
            <a:r>
              <a:rPr lang="it-IT" altLang="it-IT" sz="1400" dirty="0" err="1">
                <a:latin typeface="Gill Sans MT" pitchFamily="34" charset="0"/>
              </a:rPr>
              <a:t>Make</a:t>
            </a:r>
            <a:r>
              <a:rPr lang="it-IT" altLang="it-IT" sz="1400" dirty="0">
                <a:latin typeface="Gill Sans MT" pitchFamily="34" charset="0"/>
              </a:rPr>
              <a:t> to </a:t>
            </a:r>
            <a:r>
              <a:rPr lang="it-IT" altLang="it-IT" sz="1400" dirty="0" err="1">
                <a:latin typeface="Gill Sans MT" pitchFamily="34" charset="0"/>
              </a:rPr>
              <a:t>order</a:t>
            </a:r>
            <a:endParaRPr lang="it-IT" altLang="it-IT" sz="1400" dirty="0">
              <a:latin typeface="Gill Sans MT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1400" dirty="0">
                <a:latin typeface="Gill Sans MT" pitchFamily="34" charset="0"/>
              </a:rPr>
              <a:t>- </a:t>
            </a:r>
            <a:r>
              <a:rPr lang="it-IT" altLang="it-IT" sz="1400" dirty="0" err="1">
                <a:latin typeface="Gill Sans MT" pitchFamily="34" charset="0"/>
              </a:rPr>
              <a:t>Engineering</a:t>
            </a:r>
            <a:r>
              <a:rPr lang="it-IT" altLang="it-IT" sz="1400" dirty="0">
                <a:latin typeface="Gill Sans MT" pitchFamily="34" charset="0"/>
              </a:rPr>
              <a:t> to </a:t>
            </a:r>
            <a:r>
              <a:rPr lang="it-IT" altLang="it-IT" sz="1400" dirty="0" err="1">
                <a:latin typeface="Gill Sans MT" pitchFamily="34" charset="0"/>
              </a:rPr>
              <a:t>order</a:t>
            </a:r>
            <a:endParaRPr lang="it-IT" altLang="it-IT" sz="1400" dirty="0">
              <a:latin typeface="Gill Sans MT" pitchFamily="34" charset="0"/>
            </a:endParaRPr>
          </a:p>
        </p:txBody>
      </p:sp>
      <p:sp>
        <p:nvSpPr>
          <p:cNvPr id="18" name="CasellaDiTesto 13"/>
          <p:cNvSpPr txBox="1">
            <a:spLocks noChangeArrowheads="1"/>
          </p:cNvSpPr>
          <p:nvPr/>
        </p:nvSpPr>
        <p:spPr bwMode="auto">
          <a:xfrm>
            <a:off x="9428844" y="3174088"/>
            <a:ext cx="27314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u="sng" dirty="0">
                <a:latin typeface="Gill Sans MT" pitchFamily="34" charset="0"/>
              </a:rPr>
              <a:t>Financial Mix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Bank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advance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payment</a:t>
            </a:r>
            <a:endParaRPr lang="it-IT" altLang="it-IT" sz="1400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Loan</a:t>
            </a:r>
            <a:r>
              <a:rPr lang="it-IT" altLang="it-IT" sz="1400" dirty="0">
                <a:latin typeface="Gill Sans MT" pitchFamily="34" charset="0"/>
              </a:rPr>
              <a:t> capital (Bond)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Gill Sans MT" pitchFamily="34" charset="0"/>
              </a:rPr>
              <a:t>General LT </a:t>
            </a:r>
            <a:r>
              <a:rPr lang="it-IT" altLang="it-IT" sz="1400" dirty="0" err="1">
                <a:latin typeface="Gill Sans MT" pitchFamily="34" charset="0"/>
              </a:rPr>
              <a:t>loans</a:t>
            </a:r>
            <a:endParaRPr lang="it-IT" altLang="it-IT" sz="1400" dirty="0">
              <a:latin typeface="Gill Sans MT" pitchFamily="34" charset="0"/>
            </a:endParaRPr>
          </a:p>
        </p:txBody>
      </p:sp>
      <p:sp>
        <p:nvSpPr>
          <p:cNvPr id="19" name="CasellaDiTesto 13"/>
          <p:cNvSpPr txBox="1">
            <a:spLocks noChangeArrowheads="1"/>
          </p:cNvSpPr>
          <p:nvPr/>
        </p:nvSpPr>
        <p:spPr bwMode="auto">
          <a:xfrm>
            <a:off x="9428843" y="4675262"/>
            <a:ext cx="273145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u="sng" dirty="0">
                <a:latin typeface="Gill Sans MT" pitchFamily="34" charset="0"/>
              </a:rPr>
              <a:t>Financial </a:t>
            </a:r>
            <a:r>
              <a:rPr lang="it-IT" altLang="it-IT" sz="1400" u="sng" dirty="0" err="1">
                <a:latin typeface="Gill Sans MT" pitchFamily="34" charset="0"/>
              </a:rPr>
              <a:t>Structure</a:t>
            </a:r>
            <a:endParaRPr lang="it-IT" altLang="it-IT" sz="1400" u="sng" dirty="0">
              <a:latin typeface="Gill Sans MT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Equity</a:t>
            </a:r>
            <a:r>
              <a:rPr lang="it-IT" altLang="it-IT" sz="1400" dirty="0">
                <a:latin typeface="Gill Sans MT" pitchFamily="34" charset="0"/>
              </a:rPr>
              <a:t> 52%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Banks</a:t>
            </a:r>
            <a:r>
              <a:rPr lang="it-IT" altLang="it-IT" sz="1400" dirty="0">
                <a:latin typeface="Gill Sans MT" pitchFamily="34" charset="0"/>
              </a:rPr>
              <a:t> 48%</a:t>
            </a:r>
          </a:p>
        </p:txBody>
      </p:sp>
      <p:graphicFrame>
        <p:nvGraphicFramePr>
          <p:cNvPr id="22" name="Gra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299795"/>
              </p:ext>
            </p:extLst>
          </p:nvPr>
        </p:nvGraphicFramePr>
        <p:xfrm>
          <a:off x="5511188" y="3073325"/>
          <a:ext cx="4572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CasellaDiTesto 13"/>
          <p:cNvSpPr txBox="1">
            <a:spLocks noChangeArrowheads="1"/>
          </p:cNvSpPr>
          <p:nvPr/>
        </p:nvSpPr>
        <p:spPr bwMode="auto">
          <a:xfrm>
            <a:off x="519331" y="3025859"/>
            <a:ext cx="27314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Working</a:t>
            </a:r>
            <a:r>
              <a:rPr lang="it-IT" alt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Capital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6431459" y="3092575"/>
            <a:ext cx="27314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Working</a:t>
            </a:r>
            <a:r>
              <a:rPr lang="it-IT" alt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Capital</a:t>
            </a:r>
          </a:p>
        </p:txBody>
      </p: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2E9948A9-5C36-5D46-A5A8-C4CFC14B4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700118"/>
              </p:ext>
            </p:extLst>
          </p:nvPr>
        </p:nvGraphicFramePr>
        <p:xfrm>
          <a:off x="514160" y="642260"/>
          <a:ext cx="7645981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90158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097021" y="6545395"/>
            <a:ext cx="1959191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Production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Infrastructure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1999</a:t>
            </a:r>
          </a:p>
        </p:txBody>
      </p:sp>
      <p:sp>
        <p:nvSpPr>
          <p:cNvPr id="43" name="CasellaDiTesto 42"/>
          <p:cNvSpPr txBox="1">
            <a:spLocks noChangeArrowheads="1"/>
          </p:cNvSpPr>
          <p:nvPr/>
        </p:nvSpPr>
        <p:spPr bwMode="auto">
          <a:xfrm>
            <a:off x="480115" y="1373986"/>
            <a:ext cx="63137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000" dirty="0">
                <a:latin typeface="Gill Sans MT" pitchFamily="34" charset="0"/>
              </a:rPr>
              <a:t>- </a:t>
            </a:r>
            <a:r>
              <a:rPr lang="it-IT" altLang="it-IT" sz="2000" dirty="0" err="1">
                <a:latin typeface="Gill Sans MT" pitchFamily="34" charset="0"/>
              </a:rPr>
              <a:t>Procedures</a:t>
            </a:r>
            <a:r>
              <a:rPr lang="it-IT" altLang="it-IT" sz="2000" dirty="0">
                <a:latin typeface="Gill Sans MT" pitchFamily="34" charset="0"/>
              </a:rPr>
              <a:t> and ERP</a:t>
            </a:r>
          </a:p>
        </p:txBody>
      </p:sp>
      <p:sp>
        <p:nvSpPr>
          <p:cNvPr id="44" name="CasellaDiTesto 13"/>
          <p:cNvSpPr txBox="1">
            <a:spLocks noChangeArrowheads="1"/>
          </p:cNvSpPr>
          <p:nvPr/>
        </p:nvSpPr>
        <p:spPr bwMode="auto">
          <a:xfrm>
            <a:off x="480115" y="1962668"/>
            <a:ext cx="8682168" cy="175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A modern company cannot be based on the skills of single persons, but only on a </a:t>
            </a:r>
            <a:r>
              <a:rPr lang="en-US" altLang="it-IT" sz="1400" u="sng" dirty="0">
                <a:latin typeface="Gill Sans MT" pitchFamily="34" charset="0"/>
              </a:rPr>
              <a:t>shared</a:t>
            </a:r>
            <a:r>
              <a:rPr lang="en-US" altLang="it-IT" sz="1400" dirty="0">
                <a:latin typeface="Gill Sans MT" pitchFamily="34" charset="0"/>
              </a:rPr>
              <a:t> system of </a:t>
            </a:r>
            <a:r>
              <a:rPr lang="en-US" altLang="it-IT" sz="1400" u="sng" dirty="0">
                <a:latin typeface="Gill Sans MT" pitchFamily="34" charset="0"/>
              </a:rPr>
              <a:t>procedures</a:t>
            </a:r>
            <a:r>
              <a:rPr lang="en-US" altLang="it-IT" sz="1400" dirty="0">
                <a:latin typeface="Gill Sans MT" pitchFamily="34" charset="0"/>
              </a:rPr>
              <a:t>. The </a:t>
            </a:r>
            <a:r>
              <a:rPr lang="en-US" altLang="it-IT" sz="1400" u="sng" dirty="0">
                <a:latin typeface="Gill Sans MT" pitchFamily="34" charset="0"/>
              </a:rPr>
              <a:t>SOP (Standard Operating Procedures)</a:t>
            </a:r>
            <a:r>
              <a:rPr lang="en-US" altLang="it-IT" sz="1400" dirty="0">
                <a:latin typeface="Gill Sans MT" pitchFamily="34" charset="0"/>
              </a:rPr>
              <a:t> are the guidelines for everyone in the company to understand </a:t>
            </a:r>
            <a:r>
              <a:rPr lang="en-US" altLang="it-IT" sz="1400" u="sng" dirty="0">
                <a:latin typeface="Gill Sans MT" pitchFamily="34" charset="0"/>
              </a:rPr>
              <a:t>how and where the value is produced.</a:t>
            </a:r>
            <a:endParaRPr lang="en-US" altLang="it-IT" sz="1600" dirty="0">
              <a:latin typeface="Gill Sans MT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n-US" altLang="it-IT" sz="1600" dirty="0">
              <a:latin typeface="Gill Sans MT" pitchFamily="34" charset="0"/>
            </a:endParaRPr>
          </a:p>
          <a:p>
            <a:pPr marL="914400" lvl="1" indent="-1714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it-IT" altLang="it-IT" sz="1600" dirty="0">
              <a:latin typeface="Gill Sans MT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BCEBD09-CF4F-6549-86CA-BE6A6752C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301" y="1646080"/>
            <a:ext cx="1251027" cy="1288222"/>
          </a:xfrm>
          <a:prstGeom prst="rect">
            <a:avLst/>
          </a:prstGeom>
        </p:spPr>
      </p:pic>
      <p:sp>
        <p:nvSpPr>
          <p:cNvPr id="8" name="CasellaDiTesto 13">
            <a:extLst>
              <a:ext uri="{FF2B5EF4-FFF2-40B4-BE49-F238E27FC236}">
                <a16:creationId xmlns:a16="http://schemas.microsoft.com/office/drawing/2014/main" id="{852B8FFB-2E5E-944F-BCF2-5872B26B6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49" y="3288256"/>
            <a:ext cx="8515463" cy="13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it-IT" sz="1400" dirty="0">
                <a:latin typeface="Gill Sans MT" pitchFamily="34" charset="0"/>
              </a:rPr>
              <a:t>- </a:t>
            </a:r>
            <a:r>
              <a:rPr lang="it-IT" altLang="it-IT" sz="1400" dirty="0">
                <a:latin typeface="Gill Sans MT" pitchFamily="34" charset="0"/>
              </a:rPr>
              <a:t>The ERP (Enterprise </a:t>
            </a:r>
            <a:r>
              <a:rPr lang="it-IT" altLang="it-IT" sz="1400" dirty="0" err="1">
                <a:latin typeface="Gill Sans MT" pitchFamily="34" charset="0"/>
              </a:rPr>
              <a:t>Resurce</a:t>
            </a:r>
            <a:r>
              <a:rPr lang="it-IT" altLang="it-IT" sz="1400" dirty="0">
                <a:latin typeface="Gill Sans MT" pitchFamily="34" charset="0"/>
              </a:rPr>
              <a:t> Planning) </a:t>
            </a:r>
            <a:r>
              <a:rPr lang="it-IT" altLang="it-IT" sz="1400" dirty="0" err="1">
                <a:latin typeface="Gill Sans MT" pitchFamily="34" charset="0"/>
              </a:rPr>
              <a:t>provides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visibility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analytics</a:t>
            </a:r>
            <a:r>
              <a:rPr lang="it-IT" altLang="it-IT" sz="1400" dirty="0">
                <a:latin typeface="Gill Sans MT" pitchFamily="34" charset="0"/>
              </a:rPr>
              <a:t> and </a:t>
            </a:r>
            <a:r>
              <a:rPr lang="it-IT" altLang="it-IT" sz="1400" dirty="0" err="1">
                <a:latin typeface="Gill Sans MT" pitchFamily="34" charset="0"/>
              </a:rPr>
              <a:t>efficency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across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every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aspect</a:t>
            </a:r>
            <a:r>
              <a:rPr lang="it-IT" altLang="it-IT" sz="1400" dirty="0">
                <a:latin typeface="Gill Sans MT" pitchFamily="34" charset="0"/>
              </a:rPr>
              <a:t> of business. The ERP </a:t>
            </a:r>
            <a:r>
              <a:rPr lang="it-IT" altLang="it-IT" sz="1400" dirty="0" err="1">
                <a:latin typeface="Gill Sans MT" pitchFamily="34" charset="0"/>
              </a:rPr>
              <a:t>system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facilitates</a:t>
            </a:r>
            <a:r>
              <a:rPr lang="it-IT" altLang="it-IT" sz="1400" dirty="0">
                <a:latin typeface="Gill Sans MT" pitchFamily="34" charset="0"/>
              </a:rPr>
              <a:t> the flow of real-time information </a:t>
            </a:r>
            <a:r>
              <a:rPr lang="it-IT" altLang="it-IT" sz="1400" dirty="0" err="1">
                <a:latin typeface="Gill Sans MT" pitchFamily="34" charset="0"/>
              </a:rPr>
              <a:t>across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departments</a:t>
            </a:r>
            <a:r>
              <a:rPr lang="it-IT" altLang="it-IT" sz="1400" dirty="0">
                <a:latin typeface="Gill Sans MT" pitchFamily="34" charset="0"/>
              </a:rPr>
              <a:t> so </a:t>
            </a:r>
            <a:r>
              <a:rPr lang="it-IT" altLang="it-IT" sz="1400" dirty="0" err="1">
                <a:latin typeface="Gill Sans MT" pitchFamily="34" charset="0"/>
              </a:rPr>
              <a:t>that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decisions</a:t>
            </a:r>
            <a:r>
              <a:rPr lang="it-IT" altLang="it-IT" sz="1400" dirty="0">
                <a:latin typeface="Gill Sans MT" pitchFamily="34" charset="0"/>
              </a:rPr>
              <a:t> are </a:t>
            </a:r>
            <a:r>
              <a:rPr lang="it-IT" altLang="it-IT" sz="1400" u="sng" dirty="0">
                <a:latin typeface="Gill Sans MT" pitchFamily="34" charset="0"/>
              </a:rPr>
              <a:t>data-</a:t>
            </a:r>
            <a:r>
              <a:rPr lang="it-IT" altLang="it-IT" sz="1400" u="sng" dirty="0" err="1">
                <a:latin typeface="Gill Sans MT" pitchFamily="34" charset="0"/>
              </a:rPr>
              <a:t>driven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decisions</a:t>
            </a:r>
            <a:r>
              <a:rPr lang="it-IT" altLang="it-IT" sz="1400" dirty="0">
                <a:latin typeface="Gill Sans MT" pitchFamily="34" charset="0"/>
              </a:rPr>
              <a:t>.</a:t>
            </a:r>
          </a:p>
          <a:p>
            <a:pPr marL="914400" lvl="1" indent="-1714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Gill Sans MT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22C98793-0758-CC42-B7FC-A9A16A55EFF7}"/>
              </a:ext>
            </a:extLst>
          </p:cNvPr>
          <p:cNvCxnSpPr>
            <a:cxnSpLocks/>
          </p:cNvCxnSpPr>
          <p:nvPr/>
        </p:nvCxnSpPr>
        <p:spPr>
          <a:xfrm>
            <a:off x="581549" y="3236976"/>
            <a:ext cx="7840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01936EFB-AE39-6E4B-BF47-686BA07F4963}"/>
              </a:ext>
            </a:extLst>
          </p:cNvPr>
          <p:cNvCxnSpPr>
            <a:cxnSpLocks/>
          </p:cNvCxnSpPr>
          <p:nvPr/>
        </p:nvCxnSpPr>
        <p:spPr>
          <a:xfrm>
            <a:off x="6083808" y="4312062"/>
            <a:ext cx="0" cy="2127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6">
            <a:extLst>
              <a:ext uri="{FF2B5EF4-FFF2-40B4-BE49-F238E27FC236}">
                <a16:creationId xmlns:a16="http://schemas.microsoft.com/office/drawing/2014/main" id="{B2542192-D913-1C44-929E-9F9D964AA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40" y="6149375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1999</a:t>
            </a:r>
          </a:p>
        </p:txBody>
      </p:sp>
      <p:sp>
        <p:nvSpPr>
          <p:cNvPr id="17" name="CasellaDiTesto 6">
            <a:extLst>
              <a:ext uri="{FF2B5EF4-FFF2-40B4-BE49-F238E27FC236}">
                <a16:creationId xmlns:a16="http://schemas.microsoft.com/office/drawing/2014/main" id="{2D00004C-49F0-D744-907E-34002EC65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734" y="6103655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2022</a:t>
            </a:r>
          </a:p>
        </p:txBody>
      </p:sp>
      <p:sp>
        <p:nvSpPr>
          <p:cNvPr id="18" name="CasellaDiTesto 13">
            <a:extLst>
              <a:ext uri="{FF2B5EF4-FFF2-40B4-BE49-F238E27FC236}">
                <a16:creationId xmlns:a16="http://schemas.microsoft.com/office/drawing/2014/main" id="{0FF18610-E526-654E-9A9B-096CA78C4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23" y="4363341"/>
            <a:ext cx="5003587" cy="155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300" dirty="0">
                <a:latin typeface="Gill Sans MT" pitchFamily="34" charset="0"/>
              </a:rPr>
              <a:t>The </a:t>
            </a:r>
            <a:r>
              <a:rPr lang="it-IT" altLang="it-IT" sz="1300" dirty="0" err="1">
                <a:latin typeface="Gill Sans MT" pitchFamily="34" charset="0"/>
              </a:rPr>
              <a:t>old</a:t>
            </a:r>
            <a:r>
              <a:rPr lang="it-IT" altLang="it-IT" sz="1300" dirty="0">
                <a:latin typeface="Gill Sans MT" pitchFamily="34" charset="0"/>
              </a:rPr>
              <a:t> Management Software </a:t>
            </a:r>
            <a:r>
              <a:rPr lang="it-IT" altLang="it-IT" sz="1300" dirty="0" err="1">
                <a:latin typeface="Gill Sans MT" pitchFamily="34" charset="0"/>
              </a:rPr>
              <a:t>was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designed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according</a:t>
            </a:r>
            <a:r>
              <a:rPr lang="it-IT" altLang="it-IT" sz="1300" dirty="0">
                <a:latin typeface="Gill Sans MT" pitchFamily="34" charset="0"/>
              </a:rPr>
              <a:t> the </a:t>
            </a:r>
            <a:r>
              <a:rPr lang="it-IT" altLang="it-IT" sz="1300" dirty="0" err="1">
                <a:latin typeface="Gill Sans MT" pitchFamily="34" charset="0"/>
              </a:rPr>
              <a:t>functional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tasks</a:t>
            </a:r>
            <a:r>
              <a:rPr lang="it-IT" altLang="it-IT" sz="1300" dirty="0">
                <a:latin typeface="Gill Sans MT" pitchFamily="34" charset="0"/>
              </a:rPr>
              <a:t> (sales, </a:t>
            </a:r>
            <a:r>
              <a:rPr lang="it-IT" altLang="it-IT" sz="1300" dirty="0" err="1">
                <a:latin typeface="Gill Sans MT" pitchFamily="34" charset="0"/>
              </a:rPr>
              <a:t>administration</a:t>
            </a:r>
            <a:r>
              <a:rPr lang="it-IT" altLang="it-IT" sz="1300" dirty="0">
                <a:latin typeface="Gill Sans MT" pitchFamily="34" charset="0"/>
              </a:rPr>
              <a:t>, </a:t>
            </a:r>
            <a:r>
              <a:rPr lang="it-IT" altLang="it-IT" sz="1300" dirty="0" err="1">
                <a:latin typeface="Gill Sans MT" pitchFamily="34" charset="0"/>
              </a:rPr>
              <a:t>warehouse</a:t>
            </a:r>
            <a:r>
              <a:rPr lang="it-IT" altLang="it-IT" sz="1300" dirty="0">
                <a:latin typeface="Gill Sans MT" pitchFamily="34" charset="0"/>
              </a:rPr>
              <a:t>, etc.)</a:t>
            </a: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300" dirty="0">
                <a:latin typeface="Gill Sans MT" pitchFamily="34" charset="0"/>
              </a:rPr>
              <a:t>The software operator </a:t>
            </a:r>
            <a:r>
              <a:rPr lang="it-IT" altLang="it-IT" sz="1300" dirty="0" err="1">
                <a:latin typeface="Gill Sans MT" pitchFamily="34" charset="0"/>
              </a:rPr>
              <a:t>was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not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able</a:t>
            </a:r>
            <a:r>
              <a:rPr lang="it-IT" altLang="it-IT" sz="1300" dirty="0">
                <a:latin typeface="Gill Sans MT" pitchFamily="34" charset="0"/>
              </a:rPr>
              <a:t> to </a:t>
            </a:r>
            <a:r>
              <a:rPr lang="it-IT" altLang="it-IT" sz="1300" dirty="0" err="1">
                <a:latin typeface="Gill Sans MT" pitchFamily="34" charset="0"/>
              </a:rPr>
              <a:t>understand</a:t>
            </a:r>
            <a:r>
              <a:rPr lang="it-IT" altLang="it-IT" sz="1300" dirty="0">
                <a:latin typeface="Gill Sans MT" pitchFamily="34" charset="0"/>
              </a:rPr>
              <a:t> the </a:t>
            </a:r>
            <a:r>
              <a:rPr lang="it-IT" altLang="it-IT" sz="1300" dirty="0" err="1">
                <a:latin typeface="Gill Sans MT" pitchFamily="34" charset="0"/>
              </a:rPr>
              <a:t>whole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process</a:t>
            </a:r>
            <a:r>
              <a:rPr lang="it-IT" altLang="it-IT" sz="1300" dirty="0">
                <a:latin typeface="Gill Sans MT" pitchFamily="34" charset="0"/>
              </a:rPr>
              <a:t> and the status of </a:t>
            </a:r>
            <a:r>
              <a:rPr lang="it-IT" altLang="it-IT" sz="1300" dirty="0" err="1">
                <a:latin typeface="Gill Sans MT" pitchFamily="34" charset="0"/>
              </a:rPr>
              <a:t>it</a:t>
            </a:r>
            <a:r>
              <a:rPr lang="it-IT" altLang="it-IT" sz="1300" dirty="0">
                <a:latin typeface="Gill Sans MT" pitchFamily="34" charset="0"/>
              </a:rPr>
              <a:t>.</a:t>
            </a:r>
          </a:p>
          <a:p>
            <a:pPr marL="914400" lvl="1" indent="-1714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it-IT" altLang="it-IT" sz="1300" dirty="0">
              <a:latin typeface="Gill Sans MT" pitchFamily="34" charset="0"/>
            </a:endParaRPr>
          </a:p>
        </p:txBody>
      </p:sp>
      <p:sp>
        <p:nvSpPr>
          <p:cNvPr id="19" name="CasellaDiTesto 13">
            <a:extLst>
              <a:ext uri="{FF2B5EF4-FFF2-40B4-BE49-F238E27FC236}">
                <a16:creationId xmlns:a16="http://schemas.microsoft.com/office/drawing/2014/main" id="{5097961A-6992-414F-8DDD-9A14DF3A1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303" y="4398894"/>
            <a:ext cx="4664909" cy="187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300" dirty="0">
                <a:latin typeface="Gill Sans MT" pitchFamily="34" charset="0"/>
              </a:rPr>
              <a:t>The </a:t>
            </a:r>
            <a:r>
              <a:rPr lang="it-IT" altLang="it-IT" sz="1300" dirty="0" err="1">
                <a:latin typeface="Gill Sans MT" pitchFamily="34" charset="0"/>
              </a:rPr>
              <a:t>modern</a:t>
            </a:r>
            <a:r>
              <a:rPr lang="it-IT" altLang="it-IT" sz="1300" dirty="0">
                <a:latin typeface="Gill Sans MT" pitchFamily="34" charset="0"/>
              </a:rPr>
              <a:t> ERP </a:t>
            </a:r>
            <a:r>
              <a:rPr lang="it-IT" altLang="it-IT" sz="1300" dirty="0" err="1">
                <a:latin typeface="Gill Sans MT" pitchFamily="34" charset="0"/>
              </a:rPr>
              <a:t>is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designed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according</a:t>
            </a:r>
            <a:r>
              <a:rPr lang="it-IT" altLang="it-IT" sz="1300" dirty="0">
                <a:latin typeface="Gill Sans MT" pitchFamily="34" charset="0"/>
              </a:rPr>
              <a:t> the </a:t>
            </a:r>
            <a:r>
              <a:rPr lang="it-IT" altLang="it-IT" sz="1300" dirty="0" err="1">
                <a:latin typeface="Gill Sans MT" pitchFamily="34" charset="0"/>
              </a:rPr>
              <a:t>SOPs</a:t>
            </a:r>
            <a:endParaRPr lang="it-IT" altLang="it-IT" sz="1300" dirty="0">
              <a:latin typeface="Gill Sans MT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300" dirty="0" err="1">
                <a:latin typeface="Gill Sans MT" pitchFamily="34" charset="0"/>
              </a:rPr>
              <a:t>Any</a:t>
            </a:r>
            <a:r>
              <a:rPr lang="it-IT" altLang="it-IT" sz="1300" dirty="0">
                <a:latin typeface="Gill Sans MT" pitchFamily="34" charset="0"/>
              </a:rPr>
              <a:t> ERP operator </a:t>
            </a:r>
            <a:r>
              <a:rPr lang="it-IT" altLang="it-IT" sz="1300" dirty="0" err="1">
                <a:latin typeface="Gill Sans MT" pitchFamily="34" charset="0"/>
              </a:rPr>
              <a:t>has</a:t>
            </a:r>
            <a:r>
              <a:rPr lang="it-IT" altLang="it-IT" sz="1300" dirty="0">
                <a:latin typeface="Gill Sans MT" pitchFamily="34" charset="0"/>
              </a:rPr>
              <a:t> the </a:t>
            </a:r>
            <a:r>
              <a:rPr lang="it-IT" altLang="it-IT" sz="1300" dirty="0" err="1">
                <a:latin typeface="Gill Sans MT" pitchFamily="34" charset="0"/>
              </a:rPr>
              <a:t>whole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understanding</a:t>
            </a:r>
            <a:r>
              <a:rPr lang="it-IT" altLang="it-IT" sz="1300" dirty="0">
                <a:latin typeface="Gill Sans MT" pitchFamily="34" charset="0"/>
              </a:rPr>
              <a:t> of </a:t>
            </a:r>
            <a:r>
              <a:rPr lang="it-IT" altLang="it-IT" sz="1300" dirty="0" err="1">
                <a:latin typeface="Gill Sans MT" pitchFamily="34" charset="0"/>
              </a:rPr>
              <a:t>procedures</a:t>
            </a:r>
            <a:r>
              <a:rPr lang="it-IT" altLang="it-IT" sz="1300" dirty="0">
                <a:latin typeface="Gill Sans MT" pitchFamily="34" charset="0"/>
              </a:rPr>
              <a:t> and the status of </a:t>
            </a:r>
            <a:r>
              <a:rPr lang="it-IT" altLang="it-IT" sz="1300" dirty="0" err="1">
                <a:latin typeface="Gill Sans MT" pitchFamily="34" charset="0"/>
              </a:rPr>
              <a:t>it</a:t>
            </a:r>
            <a:endParaRPr lang="it-IT" altLang="it-IT" sz="1300" dirty="0">
              <a:latin typeface="Gill Sans MT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it-IT" altLang="it-IT" sz="1300" dirty="0">
                <a:latin typeface="Gill Sans MT" pitchFamily="34" charset="0"/>
              </a:rPr>
              <a:t>The ERP </a:t>
            </a:r>
            <a:r>
              <a:rPr lang="it-IT" altLang="it-IT" sz="1300" dirty="0" err="1">
                <a:latin typeface="Gill Sans MT" pitchFamily="34" charset="0"/>
              </a:rPr>
              <a:t>is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designed</a:t>
            </a:r>
            <a:r>
              <a:rPr lang="it-IT" altLang="it-IT" sz="1300" dirty="0">
                <a:latin typeface="Gill Sans MT" pitchFamily="34" charset="0"/>
              </a:rPr>
              <a:t> to be </a:t>
            </a:r>
            <a:r>
              <a:rPr lang="it-IT" altLang="it-IT" sz="1300" dirty="0" err="1">
                <a:latin typeface="Gill Sans MT" pitchFamily="34" charset="0"/>
              </a:rPr>
              <a:t>proactive</a:t>
            </a:r>
            <a:r>
              <a:rPr lang="it-IT" altLang="it-IT" sz="1300" dirty="0">
                <a:latin typeface="Gill Sans MT" pitchFamily="34" charset="0"/>
              </a:rPr>
              <a:t> in </a:t>
            </a:r>
            <a:r>
              <a:rPr lang="it-IT" altLang="it-IT" sz="1300" dirty="0" err="1">
                <a:latin typeface="Gill Sans MT" pitchFamily="34" charset="0"/>
              </a:rPr>
              <a:t>generating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alerts</a:t>
            </a:r>
            <a:r>
              <a:rPr lang="it-IT" altLang="it-IT" sz="1300" dirty="0">
                <a:latin typeface="Gill Sans MT" pitchFamily="34" charset="0"/>
              </a:rPr>
              <a:t> and </a:t>
            </a:r>
            <a:r>
              <a:rPr lang="it-IT" altLang="it-IT" sz="1300" dirty="0" err="1">
                <a:latin typeface="Gill Sans MT" pitchFamily="34" charset="0"/>
              </a:rPr>
              <a:t>dashboards</a:t>
            </a:r>
            <a:r>
              <a:rPr lang="it-IT" altLang="it-IT" sz="1300" dirty="0">
                <a:latin typeface="Gill Sans MT" pitchFamily="34" charset="0"/>
              </a:rPr>
              <a:t> and </a:t>
            </a:r>
            <a:r>
              <a:rPr lang="it-IT" altLang="it-IT" sz="1300" dirty="0" err="1">
                <a:latin typeface="Gill Sans MT" pitchFamily="34" charset="0"/>
              </a:rPr>
              <a:t>sollicitate</a:t>
            </a:r>
            <a:r>
              <a:rPr lang="it-IT" altLang="it-IT" sz="1300" dirty="0">
                <a:latin typeface="Gill Sans MT" pitchFamily="34" charset="0"/>
              </a:rPr>
              <a:t> </a:t>
            </a:r>
            <a:r>
              <a:rPr lang="it-IT" altLang="it-IT" sz="1300" dirty="0" err="1">
                <a:latin typeface="Gill Sans MT" pitchFamily="34" charset="0"/>
              </a:rPr>
              <a:t>actions</a:t>
            </a:r>
            <a:r>
              <a:rPr lang="it-IT" altLang="it-IT" sz="1300" dirty="0">
                <a:latin typeface="Gill Sans MT" pitchFamily="34" charset="0"/>
              </a:rPr>
              <a:t> by the </a:t>
            </a:r>
            <a:r>
              <a:rPr lang="it-IT" altLang="it-IT" sz="1300" dirty="0" err="1">
                <a:latin typeface="Gill Sans MT" pitchFamily="34" charset="0"/>
              </a:rPr>
              <a:t>operators</a:t>
            </a:r>
            <a:r>
              <a:rPr lang="it-IT" altLang="it-IT" sz="1300" dirty="0">
                <a:latin typeface="Gill Sans MT" pitchFamily="34" charset="0"/>
              </a:rPr>
              <a:t>.</a:t>
            </a:r>
          </a:p>
          <a:p>
            <a:pPr marL="914400" lvl="1" indent="-1714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Gill Sans MT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017BB09-C4D9-4D47-A9B5-AA02A239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301" y="3010037"/>
            <a:ext cx="1346833" cy="1346833"/>
          </a:xfrm>
          <a:prstGeom prst="rect">
            <a:avLst/>
          </a:prstGeom>
        </p:spPr>
      </p:pic>
      <p:graphicFrame>
        <p:nvGraphicFramePr>
          <p:cNvPr id="23" name="Diagramma 22">
            <a:extLst>
              <a:ext uri="{FF2B5EF4-FFF2-40B4-BE49-F238E27FC236}">
                <a16:creationId xmlns:a16="http://schemas.microsoft.com/office/drawing/2014/main" id="{E3996020-0917-2A40-9FF2-BCFA79273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351499"/>
              </p:ext>
            </p:extLst>
          </p:nvPr>
        </p:nvGraphicFramePr>
        <p:xfrm>
          <a:off x="514160" y="642260"/>
          <a:ext cx="7680715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58402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22" y="1971650"/>
            <a:ext cx="4268961" cy="3309658"/>
          </a:xfrm>
          <a:prstGeom prst="rect">
            <a:avLst/>
          </a:prstGeom>
        </p:spPr>
      </p:pic>
      <p:sp>
        <p:nvSpPr>
          <p:cNvPr id="8" name="CasellaDiTesto 6"/>
          <p:cNvSpPr txBox="1">
            <a:spLocks noChangeArrowheads="1"/>
          </p:cNvSpPr>
          <p:nvPr/>
        </p:nvSpPr>
        <p:spPr bwMode="auto">
          <a:xfrm>
            <a:off x="3817938" y="5692175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1999</a:t>
            </a:r>
          </a:p>
        </p:txBody>
      </p:sp>
      <p:sp>
        <p:nvSpPr>
          <p:cNvPr id="11" name="CasellaDiTesto 13"/>
          <p:cNvSpPr txBox="1">
            <a:spLocks noChangeArrowheads="1"/>
          </p:cNvSpPr>
          <p:nvPr/>
        </p:nvSpPr>
        <p:spPr bwMode="auto">
          <a:xfrm>
            <a:off x="1477185" y="4257025"/>
            <a:ext cx="2590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b="1" dirty="0">
                <a:latin typeface="Gill Sans MT" pitchFamily="34" charset="0"/>
              </a:rPr>
              <a:t>COELMO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nn-NO" altLang="it-IT" sz="1000" dirty="0">
                <a:latin typeface="Gill Sans MT" pitchFamily="34" charset="0"/>
              </a:rPr>
              <a:t>-Nr. 1 production line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nn-NO" altLang="it-IT" sz="1000" dirty="0">
                <a:latin typeface="Gill Sans MT" pitchFamily="34" charset="0"/>
              </a:rPr>
              <a:t>-Nr. 1 overheadcrane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097021" y="6545395"/>
            <a:ext cx="1959191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Production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Infrastructure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480115" y="1373986"/>
            <a:ext cx="63137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000" dirty="0">
                <a:latin typeface="Gill Sans MT" pitchFamily="34" charset="0"/>
              </a:rPr>
              <a:t>- Production </a:t>
            </a:r>
            <a:r>
              <a:rPr lang="it-IT" altLang="it-IT" sz="2000" dirty="0" err="1">
                <a:latin typeface="Gill Sans MT" pitchFamily="34" charset="0"/>
              </a:rPr>
              <a:t>Infrastructure</a:t>
            </a:r>
            <a:endParaRPr lang="it-IT" altLang="it-IT" sz="2000" dirty="0">
              <a:latin typeface="Gill Sans MT" pitchFamily="34" charset="0"/>
            </a:endParaRPr>
          </a:p>
        </p:txBody>
      </p:sp>
      <p:sp>
        <p:nvSpPr>
          <p:cNvPr id="15" name="Rectangle 18"/>
          <p:cNvSpPr>
            <a:spLocks/>
          </p:cNvSpPr>
          <p:nvPr/>
        </p:nvSpPr>
        <p:spPr bwMode="auto">
          <a:xfrm>
            <a:off x="5065423" y="5345126"/>
            <a:ext cx="2061154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dirty="0">
                <a:latin typeface="Gill Sans MT" pitchFamily="34" charset="0"/>
                <a:ea typeface="Gill Sans"/>
                <a:cs typeface="Gill Sans"/>
              </a:rPr>
              <a:t>Total Area: 9.600 sqm</a:t>
            </a:r>
          </a:p>
        </p:txBody>
      </p:sp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F420A7B6-FA85-B440-A6EC-F547C4D64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294715"/>
              </p:ext>
            </p:extLst>
          </p:nvPr>
        </p:nvGraphicFramePr>
        <p:xfrm>
          <a:off x="514160" y="642260"/>
          <a:ext cx="7645991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039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/>
          <p:cNvGrpSpPr/>
          <p:nvPr/>
        </p:nvGrpSpPr>
        <p:grpSpPr>
          <a:xfrm>
            <a:off x="1446351" y="2095273"/>
            <a:ext cx="9212291" cy="4197068"/>
            <a:chOff x="1446351" y="2095273"/>
            <a:chExt cx="9212291" cy="4197068"/>
          </a:xfrm>
        </p:grpSpPr>
        <p:grpSp>
          <p:nvGrpSpPr>
            <p:cNvPr id="11" name="Gruppo 10"/>
            <p:cNvGrpSpPr/>
            <p:nvPr/>
          </p:nvGrpSpPr>
          <p:grpSpPr>
            <a:xfrm>
              <a:off x="1446351" y="2095273"/>
              <a:ext cx="9212291" cy="4197068"/>
              <a:chOff x="1446351" y="2095273"/>
              <a:chExt cx="9212291" cy="4197068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975531" y="1566093"/>
                <a:ext cx="4197068" cy="5255427"/>
              </a:xfrm>
              <a:prstGeom prst="rect">
                <a:avLst/>
              </a:prstGeom>
            </p:spPr>
          </p:pic>
          <p:pic>
            <p:nvPicPr>
              <p:cNvPr id="10" name="Immagin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0555" y="2149443"/>
                <a:ext cx="3868087" cy="3688616"/>
              </a:xfrm>
              <a:prstGeom prst="rect">
                <a:avLst/>
              </a:prstGeom>
            </p:spPr>
          </p:pic>
        </p:grpSp>
        <p:sp>
          <p:nvSpPr>
            <p:cNvPr id="15" name="CasellaDiTesto 13"/>
            <p:cNvSpPr txBox="1">
              <a:spLocks noChangeArrowheads="1"/>
            </p:cNvSpPr>
            <p:nvPr/>
          </p:nvSpPr>
          <p:spPr bwMode="auto">
            <a:xfrm>
              <a:off x="5024738" y="2779844"/>
              <a:ext cx="381324" cy="499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it-IT" altLang="it-IT" sz="2000" b="1" dirty="0">
                  <a:latin typeface="Gill Sans MT" pitchFamily="34" charset="0"/>
                </a:rPr>
                <a:t>1</a:t>
              </a:r>
            </a:p>
          </p:txBody>
        </p:sp>
        <p:sp>
          <p:nvSpPr>
            <p:cNvPr id="16" name="CasellaDiTesto 13"/>
            <p:cNvSpPr txBox="1">
              <a:spLocks noChangeArrowheads="1"/>
            </p:cNvSpPr>
            <p:nvPr/>
          </p:nvSpPr>
          <p:spPr bwMode="auto">
            <a:xfrm>
              <a:off x="8031187" y="4848162"/>
              <a:ext cx="381324" cy="499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it-IT" altLang="it-IT" sz="2000" b="1" dirty="0">
                  <a:latin typeface="Gill Sans MT" pitchFamily="34" charset="0"/>
                </a:rPr>
                <a:t>2</a:t>
              </a:r>
            </a:p>
          </p:txBody>
        </p:sp>
        <p:sp>
          <p:nvSpPr>
            <p:cNvPr id="17" name="CasellaDiTesto 13"/>
            <p:cNvSpPr txBox="1">
              <a:spLocks noChangeArrowheads="1"/>
            </p:cNvSpPr>
            <p:nvPr/>
          </p:nvSpPr>
          <p:spPr bwMode="auto">
            <a:xfrm>
              <a:off x="4353762" y="5071943"/>
              <a:ext cx="381324" cy="499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it-IT" altLang="it-IT" sz="2000" b="1" dirty="0">
                  <a:latin typeface="Gill Sans MT" pitchFamily="34" charset="0"/>
                </a:rPr>
                <a:t>3</a:t>
              </a: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9097021" y="6545395"/>
            <a:ext cx="1000595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Accountability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6"/>
          <p:cNvSpPr txBox="1">
            <a:spLocks noChangeArrowheads="1"/>
          </p:cNvSpPr>
          <p:nvPr/>
        </p:nvSpPr>
        <p:spPr bwMode="auto">
          <a:xfrm>
            <a:off x="3817938" y="5892230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2022</a:t>
            </a:r>
          </a:p>
        </p:txBody>
      </p:sp>
      <p:sp>
        <p:nvSpPr>
          <p:cNvPr id="12" name="CasellaDiTesto 13"/>
          <p:cNvSpPr txBox="1">
            <a:spLocks noChangeArrowheads="1"/>
          </p:cNvSpPr>
          <p:nvPr/>
        </p:nvSpPr>
        <p:spPr bwMode="auto">
          <a:xfrm>
            <a:off x="5016060" y="1316295"/>
            <a:ext cx="259076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b="1" dirty="0">
                <a:latin typeface="Gill Sans MT" pitchFamily="34" charset="0"/>
              </a:rPr>
              <a:t>COELMO 1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dirty="0">
                <a:latin typeface="Gill Sans MT" pitchFamily="34" charset="0"/>
              </a:rPr>
              <a:t>- Nr. 3 production </a:t>
            </a:r>
            <a:r>
              <a:rPr lang="it-IT" altLang="it-IT" sz="1000" dirty="0" err="1">
                <a:latin typeface="Gill Sans MT" pitchFamily="34" charset="0"/>
              </a:rPr>
              <a:t>lines</a:t>
            </a:r>
            <a:endParaRPr lang="it-IT" altLang="it-IT" sz="1000" dirty="0">
              <a:latin typeface="Gill Sans MT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dirty="0">
                <a:latin typeface="Gill Sans MT" pitchFamily="34" charset="0"/>
              </a:rPr>
              <a:t>- Nr. 1 </a:t>
            </a:r>
            <a:r>
              <a:rPr lang="it-IT" altLang="it-IT" sz="1000" dirty="0" err="1">
                <a:latin typeface="Gill Sans MT" pitchFamily="34" charset="0"/>
              </a:rPr>
              <a:t>overheadcrane</a:t>
            </a:r>
            <a:r>
              <a:rPr lang="it-IT" altLang="it-IT" sz="1000" dirty="0">
                <a:latin typeface="Gill Sans MT" pitchFamily="34" charset="0"/>
              </a:rPr>
              <a:t>: 12,5 </a:t>
            </a:r>
            <a:r>
              <a:rPr lang="it-IT" altLang="it-IT" sz="1000" dirty="0" err="1">
                <a:latin typeface="Gill Sans MT" pitchFamily="34" charset="0"/>
              </a:rPr>
              <a:t>tonscapacity</a:t>
            </a:r>
            <a:endParaRPr lang="it-IT" altLang="it-IT" sz="1000" dirty="0">
              <a:latin typeface="Gill Sans MT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dirty="0">
                <a:latin typeface="Gill Sans MT" pitchFamily="34" charset="0"/>
              </a:rPr>
              <a:t>- Nr. 2 </a:t>
            </a:r>
            <a:r>
              <a:rPr lang="it-IT" altLang="it-IT" sz="1000" dirty="0" err="1">
                <a:latin typeface="Gill Sans MT" pitchFamily="34" charset="0"/>
              </a:rPr>
              <a:t>overheadcrane</a:t>
            </a:r>
            <a:r>
              <a:rPr lang="it-IT" altLang="it-IT" sz="1000" dirty="0">
                <a:latin typeface="Gill Sans MT" pitchFamily="34" charset="0"/>
              </a:rPr>
              <a:t>: 6,3 </a:t>
            </a:r>
            <a:r>
              <a:rPr lang="it-IT" altLang="it-IT" sz="1000" dirty="0" err="1">
                <a:latin typeface="Gill Sans MT" pitchFamily="34" charset="0"/>
              </a:rPr>
              <a:t>tonscapacity</a:t>
            </a:r>
            <a:endParaRPr lang="it-IT" altLang="it-IT" sz="1000" dirty="0">
              <a:latin typeface="Gill Sans MT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dirty="0">
                <a:latin typeface="Gill Sans MT" pitchFamily="34" charset="0"/>
              </a:rPr>
              <a:t>(</a:t>
            </a:r>
            <a:r>
              <a:rPr lang="it-IT" altLang="it-IT" sz="1000" dirty="0" err="1">
                <a:latin typeface="Gill Sans MT" pitchFamily="34" charset="0"/>
              </a:rPr>
              <a:t>max</a:t>
            </a:r>
            <a:r>
              <a:rPr lang="it-IT" altLang="it-IT" sz="1000" dirty="0">
                <a:latin typeface="Gill Sans MT" pitchFamily="34" charset="0"/>
              </a:rPr>
              <a:t> 12,6 </a:t>
            </a:r>
            <a:r>
              <a:rPr lang="it-IT" altLang="it-IT" sz="1000" dirty="0" err="1">
                <a:latin typeface="Gill Sans MT" pitchFamily="34" charset="0"/>
              </a:rPr>
              <a:t>tons</a:t>
            </a:r>
            <a:r>
              <a:rPr lang="it-IT" altLang="it-IT" sz="1000" dirty="0">
                <a:latin typeface="Gill Sans MT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dirty="0">
                <a:latin typeface="Gill Sans MT" pitchFamily="34" charset="0"/>
              </a:rPr>
              <a:t>- Nr. 1 </a:t>
            </a:r>
            <a:r>
              <a:rPr lang="it-IT" altLang="it-IT" sz="1000" dirty="0" err="1">
                <a:latin typeface="Gill Sans MT" pitchFamily="34" charset="0"/>
              </a:rPr>
              <a:t>overheadcrane</a:t>
            </a:r>
            <a:r>
              <a:rPr lang="it-IT" altLang="it-IT" sz="1000" dirty="0">
                <a:latin typeface="Gill Sans MT" pitchFamily="34" charset="0"/>
              </a:rPr>
              <a:t>: 12,5 </a:t>
            </a:r>
            <a:r>
              <a:rPr lang="it-IT" altLang="it-IT" sz="1000" dirty="0" err="1">
                <a:latin typeface="Gill Sans MT" pitchFamily="34" charset="0"/>
              </a:rPr>
              <a:t>tonscapacity</a:t>
            </a:r>
            <a:endParaRPr lang="it-IT" altLang="it-IT" sz="1000" dirty="0">
              <a:latin typeface="Gill Sans MT" pitchFamily="34" charset="0"/>
            </a:endParaRPr>
          </a:p>
        </p:txBody>
      </p:sp>
      <p:sp>
        <p:nvSpPr>
          <p:cNvPr id="13" name="CasellaDiTesto 13"/>
          <p:cNvSpPr txBox="1">
            <a:spLocks noChangeArrowheads="1"/>
          </p:cNvSpPr>
          <p:nvPr/>
        </p:nvSpPr>
        <p:spPr bwMode="auto">
          <a:xfrm>
            <a:off x="7722212" y="1283655"/>
            <a:ext cx="161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b="1" dirty="0">
                <a:latin typeface="Gill Sans MT" pitchFamily="34" charset="0"/>
              </a:rPr>
              <a:t>COELMO 2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nn-NO" altLang="it-IT" sz="1000" dirty="0">
                <a:latin typeface="Gill Sans MT" pitchFamily="34" charset="0"/>
              </a:rPr>
              <a:t>- Nr. 1 production line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nn-NO" altLang="it-IT" sz="1000" dirty="0">
                <a:latin typeface="Gill Sans MT" pitchFamily="34" charset="0"/>
              </a:rPr>
              <a:t>- Nr. 1 overheadcrane: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nn-NO" altLang="it-IT" sz="1000" dirty="0">
                <a:latin typeface="Gill Sans MT" pitchFamily="34" charset="0"/>
              </a:rPr>
              <a:t>12,5 tons</a:t>
            </a:r>
            <a:endParaRPr lang="it-IT" altLang="it-IT" sz="1000" dirty="0">
              <a:latin typeface="Gill Sans MT" pitchFamily="34" charset="0"/>
            </a:endParaRP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9427788" y="1255535"/>
            <a:ext cx="2411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b="1" dirty="0">
                <a:latin typeface="Gill Sans MT" pitchFamily="34" charset="0"/>
              </a:rPr>
              <a:t>COELMO 3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dirty="0">
                <a:latin typeface="Gill Sans MT" pitchFamily="34" charset="0"/>
              </a:rPr>
              <a:t>- Nr. 1 production line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dirty="0">
                <a:latin typeface="Gill Sans MT" pitchFamily="34" charset="0"/>
              </a:rPr>
              <a:t>- Nr. 2 </a:t>
            </a:r>
            <a:r>
              <a:rPr lang="it-IT" altLang="it-IT" sz="1000" dirty="0" err="1">
                <a:latin typeface="Gill Sans MT" pitchFamily="34" charset="0"/>
              </a:rPr>
              <a:t>overhead</a:t>
            </a:r>
            <a:r>
              <a:rPr lang="it-IT" altLang="it-IT" sz="1000" dirty="0">
                <a:latin typeface="Gill Sans MT" pitchFamily="34" charset="0"/>
              </a:rPr>
              <a:t> </a:t>
            </a:r>
            <a:r>
              <a:rPr lang="it-IT" altLang="it-IT" sz="1000" dirty="0" err="1">
                <a:latin typeface="Gill Sans MT" pitchFamily="34" charset="0"/>
              </a:rPr>
              <a:t>cranes</a:t>
            </a:r>
            <a:r>
              <a:rPr lang="it-IT" altLang="it-IT" sz="1000" dirty="0">
                <a:latin typeface="Gill Sans MT" pitchFamily="34" charset="0"/>
              </a:rPr>
              <a:t>: 6,3 </a:t>
            </a:r>
            <a:r>
              <a:rPr lang="it-IT" altLang="it-IT" sz="1000" dirty="0" err="1">
                <a:latin typeface="Gill Sans MT" pitchFamily="34" charset="0"/>
              </a:rPr>
              <a:t>tons</a:t>
            </a:r>
            <a:r>
              <a:rPr lang="it-IT" altLang="it-IT" sz="1000" dirty="0">
                <a:latin typeface="Gill Sans MT" pitchFamily="34" charset="0"/>
              </a:rPr>
              <a:t> (max12,6 </a:t>
            </a:r>
            <a:r>
              <a:rPr lang="it-IT" altLang="it-IT" sz="1000" dirty="0" err="1">
                <a:latin typeface="Gill Sans MT" pitchFamily="34" charset="0"/>
              </a:rPr>
              <a:t>tons</a:t>
            </a:r>
            <a:r>
              <a:rPr lang="it-IT" altLang="it-IT" sz="1000" dirty="0">
                <a:latin typeface="Gill Sans MT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000" dirty="0">
                <a:latin typeface="Gill Sans MT" pitchFamily="34" charset="0"/>
              </a:rPr>
              <a:t>- Laser System, Cantilever </a:t>
            </a:r>
            <a:r>
              <a:rPr lang="it-IT" altLang="it-IT" sz="1000" dirty="0" err="1">
                <a:latin typeface="Gill Sans MT" pitchFamily="34" charset="0"/>
              </a:rPr>
              <a:t>Sheet</a:t>
            </a:r>
            <a:r>
              <a:rPr lang="it-IT" altLang="it-IT" sz="1000" dirty="0">
                <a:latin typeface="Gill Sans MT" pitchFamily="34" charset="0"/>
              </a:rPr>
              <a:t> Metal </a:t>
            </a:r>
            <a:r>
              <a:rPr lang="it-IT" altLang="it-IT" sz="1000" dirty="0" err="1">
                <a:latin typeface="Gill Sans MT" pitchFamily="34" charset="0"/>
              </a:rPr>
              <a:t>Rack</a:t>
            </a:r>
            <a:r>
              <a:rPr lang="it-IT" altLang="it-IT" sz="1000" dirty="0">
                <a:latin typeface="Gill Sans MT" pitchFamily="34" charset="0"/>
              </a:rPr>
              <a:t>, Press </a:t>
            </a:r>
            <a:r>
              <a:rPr lang="it-IT" altLang="it-IT" sz="1000" dirty="0" err="1">
                <a:latin typeface="Gill Sans MT" pitchFamily="34" charset="0"/>
              </a:rPr>
              <a:t>Brakes</a:t>
            </a:r>
            <a:r>
              <a:rPr lang="it-IT" altLang="it-IT" sz="1000" dirty="0">
                <a:latin typeface="Gill Sans MT" pitchFamily="34" charset="0"/>
              </a:rPr>
              <a:t>, </a:t>
            </a:r>
            <a:r>
              <a:rPr lang="it-IT" altLang="it-IT" sz="1000" dirty="0" err="1">
                <a:latin typeface="Gill Sans MT" pitchFamily="34" charset="0"/>
              </a:rPr>
              <a:t>Welding</a:t>
            </a:r>
            <a:r>
              <a:rPr lang="it-IT" altLang="it-IT" sz="1000" dirty="0">
                <a:latin typeface="Gill Sans MT" pitchFamily="34" charset="0"/>
              </a:rPr>
              <a:t> </a:t>
            </a:r>
            <a:r>
              <a:rPr lang="it-IT" altLang="it-IT" sz="1000" dirty="0" err="1">
                <a:latin typeface="Gill Sans MT" pitchFamily="34" charset="0"/>
              </a:rPr>
              <a:t>Machines</a:t>
            </a:r>
            <a:r>
              <a:rPr lang="it-IT" altLang="it-IT" sz="1000" dirty="0">
                <a:latin typeface="Gill Sans MT" pitchFamily="34" charset="0"/>
              </a:rPr>
              <a:t>, </a:t>
            </a:r>
            <a:r>
              <a:rPr lang="it-IT" altLang="it-IT" sz="1000" dirty="0" err="1">
                <a:latin typeface="Gill Sans MT" pitchFamily="34" charset="0"/>
              </a:rPr>
              <a:t>Powder</a:t>
            </a:r>
            <a:r>
              <a:rPr lang="it-IT" altLang="it-IT" sz="1000" dirty="0">
                <a:latin typeface="Gill Sans MT" pitchFamily="34" charset="0"/>
              </a:rPr>
              <a:t> </a:t>
            </a:r>
            <a:r>
              <a:rPr lang="it-IT" altLang="it-IT" sz="1000" dirty="0" err="1">
                <a:latin typeface="Gill Sans MT" pitchFamily="34" charset="0"/>
              </a:rPr>
              <a:t>Coating</a:t>
            </a:r>
            <a:r>
              <a:rPr lang="it-IT" altLang="it-IT" sz="1000" dirty="0">
                <a:latin typeface="Gill Sans MT" pitchFamily="34" charset="0"/>
              </a:rPr>
              <a:t> </a:t>
            </a:r>
            <a:r>
              <a:rPr lang="it-IT" altLang="it-IT" sz="1000" dirty="0" err="1">
                <a:latin typeface="Gill Sans MT" pitchFamily="34" charset="0"/>
              </a:rPr>
              <a:t>Plant</a:t>
            </a:r>
            <a:r>
              <a:rPr lang="it-IT" altLang="it-IT" sz="1000" dirty="0">
                <a:latin typeface="Gill Sans MT" pitchFamily="34" charset="0"/>
              </a:rPr>
              <a:t>, Liquid Painting </a:t>
            </a:r>
            <a:r>
              <a:rPr lang="it-IT" altLang="it-IT" sz="1000" dirty="0" err="1">
                <a:latin typeface="Gill Sans MT" pitchFamily="34" charset="0"/>
              </a:rPr>
              <a:t>Plant</a:t>
            </a:r>
            <a:r>
              <a:rPr lang="it-IT" altLang="it-IT" sz="1000" dirty="0">
                <a:latin typeface="Gill Sans MT" pitchFamily="34" charset="0"/>
              </a:rPr>
              <a:t>, </a:t>
            </a:r>
            <a:r>
              <a:rPr lang="it-IT" altLang="it-IT" sz="1000" dirty="0" err="1">
                <a:latin typeface="Gill Sans MT" pitchFamily="34" charset="0"/>
              </a:rPr>
              <a:t>Low</a:t>
            </a:r>
            <a:r>
              <a:rPr lang="it-IT" altLang="it-IT" sz="1000" dirty="0">
                <a:latin typeface="Gill Sans MT" pitchFamily="34" charset="0"/>
              </a:rPr>
              <a:t> Pressure </a:t>
            </a:r>
            <a:r>
              <a:rPr lang="it-IT" altLang="it-IT" sz="1000" dirty="0" err="1">
                <a:latin typeface="Gill Sans MT" pitchFamily="34" charset="0"/>
              </a:rPr>
              <a:t>Plant</a:t>
            </a:r>
            <a:r>
              <a:rPr lang="it-IT" altLang="it-IT" sz="1000" dirty="0">
                <a:latin typeface="Gill Sans MT" pitchFamily="34" charset="0"/>
              </a:rPr>
              <a:t>.</a:t>
            </a:r>
          </a:p>
        </p:txBody>
      </p:sp>
      <p:sp>
        <p:nvSpPr>
          <p:cNvPr id="18" name="Rectangle 18"/>
          <p:cNvSpPr>
            <a:spLocks/>
          </p:cNvSpPr>
          <p:nvPr/>
        </p:nvSpPr>
        <p:spPr bwMode="auto">
          <a:xfrm>
            <a:off x="5065423" y="5525518"/>
            <a:ext cx="2061154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dirty="0">
                <a:latin typeface="Gill Sans MT" pitchFamily="34" charset="0"/>
                <a:ea typeface="Gill Sans"/>
                <a:cs typeface="Gill Sans"/>
              </a:rPr>
              <a:t>Total Area: 36.000 sqm</a:t>
            </a:r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480115" y="1373986"/>
            <a:ext cx="63137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000" dirty="0">
                <a:latin typeface="Gill Sans MT" pitchFamily="34" charset="0"/>
              </a:rPr>
              <a:t>- Production </a:t>
            </a:r>
            <a:r>
              <a:rPr lang="it-IT" altLang="it-IT" sz="2000" dirty="0" err="1">
                <a:latin typeface="Gill Sans MT" pitchFamily="34" charset="0"/>
              </a:rPr>
              <a:t>Infrastructure</a:t>
            </a:r>
            <a:endParaRPr lang="it-IT" altLang="it-IT" sz="2000" dirty="0">
              <a:latin typeface="Gill Sans MT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DCF80E4-72E5-4446-BF35-45DBE862D812}"/>
              </a:ext>
            </a:extLst>
          </p:cNvPr>
          <p:cNvSpPr/>
          <p:nvPr/>
        </p:nvSpPr>
        <p:spPr>
          <a:xfrm>
            <a:off x="587192" y="1644194"/>
            <a:ext cx="1052404" cy="377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1400" dirty="0" err="1">
                <a:latin typeface="Gill Sans MT" pitchFamily="34" charset="0"/>
              </a:rPr>
              <a:t>Industry</a:t>
            </a:r>
            <a:r>
              <a:rPr lang="it-IT" altLang="it-IT" sz="1400" dirty="0">
                <a:latin typeface="Gill Sans MT" pitchFamily="34" charset="0"/>
              </a:rPr>
              <a:t> 4.0</a:t>
            </a:r>
          </a:p>
        </p:txBody>
      </p:sp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A54F0100-3E07-0144-9026-E49BBEDF4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221728"/>
              </p:ext>
            </p:extLst>
          </p:nvPr>
        </p:nvGraphicFramePr>
        <p:xfrm>
          <a:off x="514160" y="642260"/>
          <a:ext cx="7680715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493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097021" y="6545395"/>
            <a:ext cx="764953" cy="255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Thank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you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42371" y="1328266"/>
            <a:ext cx="631379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it-IT" altLang="it-IT" sz="2000" dirty="0" err="1">
                <a:latin typeface="Gill Sans MT" pitchFamily="34" charset="0"/>
              </a:rPr>
              <a:t>Accountability</a:t>
            </a:r>
            <a:endParaRPr lang="it-IT" altLang="it-IT" sz="2000" dirty="0">
              <a:latin typeface="Gill Sans MT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it-IT" altLang="it-IT" sz="2000" dirty="0">
              <a:latin typeface="Gill Sans MT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it-IT" altLang="it-IT" sz="2000" dirty="0">
              <a:latin typeface="Gill Sans MT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it-IT" altLang="it-IT" sz="2000" dirty="0">
              <a:latin typeface="Gill Sans MT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it-IT" altLang="it-IT" sz="2000" dirty="0">
              <a:latin typeface="Gill Sans MT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it-IT" altLang="it-IT" sz="2000" dirty="0">
              <a:latin typeface="Gill Sans MT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it-IT" altLang="it-IT" sz="2000" dirty="0">
              <a:latin typeface="Gill Sans MT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it-IT" altLang="it-IT" sz="2000" dirty="0">
              <a:latin typeface="Gill Sans MT" pitchFamily="34" charset="0"/>
            </a:endParaRP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1A33A920-47B0-8F44-B194-EA865D94C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45" y="1675175"/>
            <a:ext cx="10077819" cy="304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Growing means responsibly taking care of people and environment.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Along with Fiscal Balance Sheet, </a:t>
            </a:r>
            <a:r>
              <a:rPr lang="en-US" altLang="it-IT" sz="1400" dirty="0" err="1">
                <a:latin typeface="Gill Sans MT" pitchFamily="34" charset="0"/>
              </a:rPr>
              <a:t>Coelmo</a:t>
            </a:r>
            <a:r>
              <a:rPr lang="en-US" altLang="it-IT" sz="1400" dirty="0">
                <a:latin typeface="Gill Sans MT" pitchFamily="34" charset="0"/>
              </a:rPr>
              <a:t> publishes an Annual Sustainability Report 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it-IT" sz="1400" dirty="0" err="1">
                <a:latin typeface="Gill Sans MT" pitchFamily="34" charset="0"/>
              </a:rPr>
              <a:t>Coelmo</a:t>
            </a:r>
            <a:r>
              <a:rPr lang="en-US" altLang="it-IT" sz="1400" dirty="0">
                <a:latin typeface="Gill Sans MT" pitchFamily="34" charset="0"/>
              </a:rPr>
              <a:t> has started the ESG rating procedures based on standard 88088:20 (based on 2023 Sustainable Development UN Agenda)</a:t>
            </a: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n-US" altLang="it-IT" sz="1400" dirty="0">
              <a:latin typeface="Gill Sans MT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n-US" altLang="it-IT" sz="1400" dirty="0">
              <a:latin typeface="Gill Sans MT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n-US" altLang="it-IT" sz="1400" dirty="0">
              <a:latin typeface="Gill Sans MT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 </a:t>
            </a:r>
            <a:endParaRPr lang="en-US" altLang="it-IT" sz="1600" dirty="0">
              <a:latin typeface="Gill Sans MT" pitchFamily="34" charset="0"/>
            </a:endParaRPr>
          </a:p>
          <a:p>
            <a:pPr marL="171450" indent="-17145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n-US" altLang="it-IT" sz="1600" dirty="0">
              <a:latin typeface="Gill Sans MT" pitchFamily="34" charset="0"/>
            </a:endParaRPr>
          </a:p>
          <a:p>
            <a:pPr marL="914400" lvl="1" indent="-1714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it-IT" altLang="it-IT" sz="1600" dirty="0">
              <a:latin typeface="Gill Sans MT" pitchFamily="34" charset="0"/>
            </a:endParaRPr>
          </a:p>
        </p:txBody>
      </p:sp>
      <p:pic>
        <p:nvPicPr>
          <p:cNvPr id="2050" name="Picture 2" descr="ESG criterias">
            <a:extLst>
              <a:ext uri="{FF2B5EF4-FFF2-40B4-BE49-F238E27FC236}">
                <a16:creationId xmlns:a16="http://schemas.microsoft.com/office/drawing/2014/main" id="{87C5BFFC-9A03-1245-BF6C-B6460736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2" y="2782232"/>
            <a:ext cx="4799959" cy="21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E5CFC6B-B0AB-9143-B6AE-D7CAEC7F33BC}"/>
              </a:ext>
            </a:extLst>
          </p:cNvPr>
          <p:cNvSpPr/>
          <p:nvPr/>
        </p:nvSpPr>
        <p:spPr>
          <a:xfrm>
            <a:off x="5248447" y="5147516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ISO9004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53DAE49-4C52-684C-BFFF-6045850E1F80}"/>
              </a:ext>
            </a:extLst>
          </p:cNvPr>
          <p:cNvSpPr/>
          <p:nvPr/>
        </p:nvSpPr>
        <p:spPr>
          <a:xfrm>
            <a:off x="6556163" y="5133389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ISO9001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D7D1DAD-8763-E142-B3D7-6D27D393A862}"/>
              </a:ext>
            </a:extLst>
          </p:cNvPr>
          <p:cNvSpPr/>
          <p:nvPr/>
        </p:nvSpPr>
        <p:spPr>
          <a:xfrm>
            <a:off x="3897850" y="5133389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ISO14001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B3CA090-335A-6248-9CF7-842A25F5EBD4}"/>
              </a:ext>
            </a:extLst>
          </p:cNvPr>
          <p:cNvSpPr/>
          <p:nvPr/>
        </p:nvSpPr>
        <p:spPr>
          <a:xfrm>
            <a:off x="5295735" y="5502721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SA8000</a:t>
            </a: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BFDE1F4-DCBB-B442-AD39-04D5D350EF0D}"/>
              </a:ext>
            </a:extLst>
          </p:cNvPr>
          <p:cNvSpPr/>
          <p:nvPr/>
        </p:nvSpPr>
        <p:spPr>
          <a:xfrm>
            <a:off x="5248447" y="5844419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ISO45001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7D75BB1-35F4-D743-882F-5C317301341D}"/>
              </a:ext>
            </a:extLst>
          </p:cNvPr>
          <p:cNvSpPr/>
          <p:nvPr/>
        </p:nvSpPr>
        <p:spPr>
          <a:xfrm>
            <a:off x="3897850" y="5385383"/>
            <a:ext cx="837088" cy="459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1090-1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142EAC4-5E1D-A84C-804C-50A8CDD03022}"/>
              </a:ext>
            </a:extLst>
          </p:cNvPr>
          <p:cNvSpPr/>
          <p:nvPr/>
        </p:nvSpPr>
        <p:spPr>
          <a:xfrm>
            <a:off x="8736203" y="5133389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AEO FULL </a:t>
            </a:r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CE83F67-CC91-F941-8CC1-7BF8DF0EC749}"/>
              </a:ext>
            </a:extLst>
          </p:cNvPr>
          <p:cNvSpPr/>
          <p:nvPr/>
        </p:nvSpPr>
        <p:spPr>
          <a:xfrm>
            <a:off x="8737547" y="5470060"/>
            <a:ext cx="2989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IT01 - 100% MADE IN ITALY </a:t>
            </a: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AAFEFB0-B9C9-CC45-B644-AEA784488638}"/>
              </a:ext>
            </a:extLst>
          </p:cNvPr>
          <p:cNvSpPr/>
          <p:nvPr/>
        </p:nvSpPr>
        <p:spPr>
          <a:xfrm>
            <a:off x="8701832" y="5707607"/>
            <a:ext cx="2561278" cy="459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ELITE BORSA ITALIANA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48A63E8-CF54-3946-95D0-3EBC5F2A332F}"/>
              </a:ext>
            </a:extLst>
          </p:cNvPr>
          <p:cNvSpPr/>
          <p:nvPr/>
        </p:nvSpPr>
        <p:spPr>
          <a:xfrm>
            <a:off x="8732191" y="6007383"/>
            <a:ext cx="2600712" cy="459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3 STARS LEGAL RATING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6A6D469-DC86-1D49-8015-95D137708359}"/>
              </a:ext>
            </a:extLst>
          </p:cNvPr>
          <p:cNvSpPr/>
          <p:nvPr/>
        </p:nvSpPr>
        <p:spPr>
          <a:xfrm>
            <a:off x="1249286" y="5133389"/>
            <a:ext cx="239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Certificates and Ratings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614B2C51-3E37-4142-8AFB-2E5E3DBAF250}"/>
              </a:ext>
            </a:extLst>
          </p:cNvPr>
          <p:cNvCxnSpPr/>
          <p:nvPr/>
        </p:nvCxnSpPr>
        <p:spPr>
          <a:xfrm>
            <a:off x="1249286" y="5052364"/>
            <a:ext cx="93646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Immagine 20" descr="Immagine che contiene testo, oggetto da esterni, favo&#10;&#10;Descrizione generata automaticamente">
            <a:extLst>
              <a:ext uri="{FF2B5EF4-FFF2-40B4-BE49-F238E27FC236}">
                <a16:creationId xmlns:a16="http://schemas.microsoft.com/office/drawing/2014/main" id="{93ADDA33-8F5D-0F40-BE19-81CD1CF9B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505" y="1375399"/>
            <a:ext cx="1153815" cy="1632794"/>
          </a:xfrm>
          <a:prstGeom prst="rect">
            <a:avLst/>
          </a:prstGeom>
        </p:spPr>
      </p:pic>
      <p:graphicFrame>
        <p:nvGraphicFramePr>
          <p:cNvPr id="23" name="Diagramma 22">
            <a:extLst>
              <a:ext uri="{FF2B5EF4-FFF2-40B4-BE49-F238E27FC236}">
                <a16:creationId xmlns:a16="http://schemas.microsoft.com/office/drawing/2014/main" id="{89F63D05-44F6-924F-BB12-1B2A3214CC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547239"/>
              </p:ext>
            </p:extLst>
          </p:nvPr>
        </p:nvGraphicFramePr>
        <p:xfrm>
          <a:off x="514161" y="642260"/>
          <a:ext cx="7692290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1087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63" y="4412889"/>
            <a:ext cx="847725" cy="81915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FD75F7B3-0289-D24D-9FB1-F484357F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9" y="937108"/>
            <a:ext cx="1976710" cy="318832"/>
          </a:xfrm>
        </p:spPr>
        <p:txBody>
          <a:bodyPr/>
          <a:lstStyle/>
          <a:p>
            <a:r>
              <a:rPr lang="it-IT" sz="1500" dirty="0">
                <a:latin typeface="Gill Sans MT" panose="020B0502020104020203"/>
              </a:rPr>
              <a:t>WHO IS COELMO?</a:t>
            </a:r>
            <a:endParaRPr lang="it-GB" sz="1500" dirty="0">
              <a:latin typeface="Gill Sans MT" panose="020B0502020104020203"/>
            </a:endParaRPr>
          </a:p>
        </p:txBody>
      </p:sp>
      <p:pic>
        <p:nvPicPr>
          <p:cNvPr id="54" name="Picture 24" descr="C:\Users\Noemi\COELMO\Pubblicità\Pastificio\Compos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13" y="2011756"/>
            <a:ext cx="2193521" cy="182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C:\Users\Noemi\Desktop\monsurroridot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81" y="1857443"/>
            <a:ext cx="1532264" cy="68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 descr="C:\Users\Noemi\Desktop\Mario Monsurr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4" y="4491203"/>
            <a:ext cx="1005247" cy="75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8" descr="C:\Users\Noemi\Desktop\Mario Monsurrò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49" y="2554157"/>
            <a:ext cx="1483951" cy="1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CasellaDiTesto 6"/>
          <p:cNvSpPr txBox="1">
            <a:spLocks noChangeArrowheads="1"/>
          </p:cNvSpPr>
          <p:nvPr/>
        </p:nvSpPr>
        <p:spPr bwMode="auto">
          <a:xfrm>
            <a:off x="540603" y="1857681"/>
            <a:ext cx="25431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500" dirty="0">
                <a:latin typeface="Gill Sans MT" pitchFamily="34" charset="0"/>
              </a:rPr>
              <a:t>The </a:t>
            </a:r>
            <a:r>
              <a:rPr lang="it-IT" altLang="it-IT" sz="1500" dirty="0" err="1">
                <a:latin typeface="Gill Sans MT" pitchFamily="34" charset="0"/>
              </a:rPr>
              <a:t>Beginning</a:t>
            </a:r>
            <a:r>
              <a:rPr lang="it-IT" altLang="it-IT" sz="1500" dirty="0">
                <a:latin typeface="Gill Sans MT" pitchFamily="34" charset="0"/>
              </a:rPr>
              <a:t> (1946)</a:t>
            </a:r>
          </a:p>
        </p:txBody>
      </p:sp>
      <p:sp>
        <p:nvSpPr>
          <p:cNvPr id="60" name="CasellaDiTesto 13"/>
          <p:cNvSpPr txBox="1">
            <a:spLocks noChangeArrowheads="1"/>
          </p:cNvSpPr>
          <p:nvPr/>
        </p:nvSpPr>
        <p:spPr bwMode="auto">
          <a:xfrm>
            <a:off x="526303" y="2269854"/>
            <a:ext cx="530508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it-IT" sz="1200" dirty="0" err="1">
                <a:latin typeface="Gill Sans MT" pitchFamily="34" charset="0"/>
              </a:rPr>
              <a:t>Coelmo’s</a:t>
            </a:r>
            <a:r>
              <a:rPr lang="en-US" altLang="it-IT" sz="1200" dirty="0">
                <a:latin typeface="Gill Sans MT" pitchFamily="34" charset="0"/>
              </a:rPr>
              <a:t> history is the story of the </a:t>
            </a:r>
            <a:r>
              <a:rPr lang="en-US" altLang="it-IT" sz="1200" dirty="0" err="1">
                <a:latin typeface="Gill Sans MT" pitchFamily="34" charset="0"/>
              </a:rPr>
              <a:t>Monsurrò</a:t>
            </a:r>
            <a:r>
              <a:rPr lang="en-US" altLang="it-IT" sz="1200" dirty="0">
                <a:latin typeface="Gill Sans MT" pitchFamily="34" charset="0"/>
              </a:rPr>
              <a:t> family, which begins with Mario </a:t>
            </a:r>
            <a:r>
              <a:rPr lang="en-US" altLang="it-IT" sz="1200" dirty="0" err="1">
                <a:latin typeface="Gill Sans MT" pitchFamily="34" charset="0"/>
              </a:rPr>
              <a:t>Monsurrò</a:t>
            </a:r>
            <a:r>
              <a:rPr lang="en-US" altLang="it-IT" sz="1200" dirty="0">
                <a:latin typeface="Gill Sans MT" pitchFamily="34" charset="0"/>
              </a:rPr>
              <a:t>, born in 1906, the last child of a large family of pasta makers, but with an innate passion for electric engines, and with the establishment of </a:t>
            </a:r>
            <a:r>
              <a:rPr lang="en-US" altLang="it-IT" sz="1200" dirty="0" err="1">
                <a:latin typeface="Gill Sans MT" pitchFamily="34" charset="0"/>
              </a:rPr>
              <a:t>Coelmo</a:t>
            </a:r>
            <a:r>
              <a:rPr lang="en-US" altLang="it-IT" sz="1200" dirty="0">
                <a:latin typeface="Gill Sans MT" pitchFamily="34" charset="0"/>
              </a:rPr>
              <a:t> in 1946, led for over forty years by his sons, Domenico, Stefania and Franco, and from 1999 by his nephews Marco and Jacopo.</a:t>
            </a:r>
            <a:endParaRPr lang="it-IT" altLang="it-IT" sz="1200" dirty="0">
              <a:latin typeface="Gill Sans MT" pitchFamily="34" charset="0"/>
            </a:endParaRPr>
          </a:p>
        </p:txBody>
      </p:sp>
      <p:sp>
        <p:nvSpPr>
          <p:cNvPr id="78" name="CasellaDiTesto 6"/>
          <p:cNvSpPr txBox="1">
            <a:spLocks noChangeArrowheads="1"/>
          </p:cNvSpPr>
          <p:nvPr/>
        </p:nvSpPr>
        <p:spPr bwMode="auto">
          <a:xfrm>
            <a:off x="513810" y="1301041"/>
            <a:ext cx="14466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</a:t>
            </a:r>
            <a:r>
              <a:rPr lang="it-IT" altLang="it-IT" sz="2000" dirty="0" err="1">
                <a:latin typeface="Gill Sans MT" pitchFamily="34" charset="0"/>
              </a:rPr>
              <a:t>History</a:t>
            </a:r>
            <a:endParaRPr lang="it-IT" altLang="it-IT" sz="2000" dirty="0">
              <a:latin typeface="Gill Sans MT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9097021" y="6545395"/>
            <a:ext cx="869149" cy="255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Localization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9"/>
          <p:cNvSpPr txBox="1">
            <a:spLocks noChangeArrowheads="1"/>
          </p:cNvSpPr>
          <p:nvPr/>
        </p:nvSpPr>
        <p:spPr bwMode="auto">
          <a:xfrm>
            <a:off x="408016" y="5301362"/>
            <a:ext cx="13096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Mario </a:t>
            </a:r>
            <a:r>
              <a:rPr lang="en-US" altLang="it-IT" sz="9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Monsurrò</a:t>
            </a: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 Spa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is established in Naples, Italy.</a:t>
            </a:r>
            <a:endParaRPr lang="it-IT" altLang="it-IT" sz="9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9" name="Connettore diritto 8"/>
          <p:cNvCxnSpPr/>
          <p:nvPr/>
        </p:nvCxnSpPr>
        <p:spPr>
          <a:xfrm>
            <a:off x="408016" y="3952042"/>
            <a:ext cx="11012252" cy="291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 flipH="1">
            <a:off x="408016" y="3952042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9"/>
          <p:cNvSpPr txBox="1">
            <a:spLocks noChangeArrowheads="1"/>
          </p:cNvSpPr>
          <p:nvPr/>
        </p:nvSpPr>
        <p:spPr bwMode="auto">
          <a:xfrm>
            <a:off x="392817" y="4026061"/>
            <a:ext cx="7572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1946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sp>
        <p:nvSpPr>
          <p:cNvPr id="37" name="CasellaDiTesto 9"/>
          <p:cNvSpPr txBox="1">
            <a:spLocks noChangeArrowheads="1"/>
          </p:cNvSpPr>
          <p:nvPr/>
        </p:nvSpPr>
        <p:spPr bwMode="auto">
          <a:xfrm>
            <a:off x="1753601" y="4026061"/>
            <a:ext cx="7572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1950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sp>
        <p:nvSpPr>
          <p:cNvPr id="38" name="CasellaDiTesto 9"/>
          <p:cNvSpPr txBox="1">
            <a:spLocks noChangeArrowheads="1"/>
          </p:cNvSpPr>
          <p:nvPr/>
        </p:nvSpPr>
        <p:spPr bwMode="auto">
          <a:xfrm>
            <a:off x="3017104" y="4026061"/>
            <a:ext cx="757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1976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cxnSp>
        <p:nvCxnSpPr>
          <p:cNvPr id="39" name="Connettore diritto 38"/>
          <p:cNvCxnSpPr/>
          <p:nvPr/>
        </p:nvCxnSpPr>
        <p:spPr>
          <a:xfrm flipH="1">
            <a:off x="1791128" y="3951829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 flipH="1">
            <a:off x="3085310" y="3961507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9"/>
          <p:cNvSpPr txBox="1">
            <a:spLocks noChangeArrowheads="1"/>
          </p:cNvSpPr>
          <p:nvPr/>
        </p:nvSpPr>
        <p:spPr bwMode="auto">
          <a:xfrm>
            <a:off x="4267952" y="4026061"/>
            <a:ext cx="94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2001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sp>
        <p:nvSpPr>
          <p:cNvPr id="42" name="CasellaDiTesto 9"/>
          <p:cNvSpPr txBox="1">
            <a:spLocks noChangeArrowheads="1"/>
          </p:cNvSpPr>
          <p:nvPr/>
        </p:nvSpPr>
        <p:spPr bwMode="auto">
          <a:xfrm>
            <a:off x="5394410" y="402606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2006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sp>
        <p:nvSpPr>
          <p:cNvPr id="43" name="CasellaDiTesto 9"/>
          <p:cNvSpPr txBox="1">
            <a:spLocks noChangeArrowheads="1"/>
          </p:cNvSpPr>
          <p:nvPr/>
        </p:nvSpPr>
        <p:spPr bwMode="auto">
          <a:xfrm>
            <a:off x="7803215" y="4026061"/>
            <a:ext cx="94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2011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sp>
        <p:nvSpPr>
          <p:cNvPr id="44" name="CasellaDiTesto 9"/>
          <p:cNvSpPr txBox="1">
            <a:spLocks noChangeArrowheads="1"/>
          </p:cNvSpPr>
          <p:nvPr/>
        </p:nvSpPr>
        <p:spPr bwMode="auto">
          <a:xfrm>
            <a:off x="8809907" y="4026061"/>
            <a:ext cx="94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2016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sp>
        <p:nvSpPr>
          <p:cNvPr id="45" name="CasellaDiTesto 9"/>
          <p:cNvSpPr txBox="1">
            <a:spLocks noChangeArrowheads="1"/>
          </p:cNvSpPr>
          <p:nvPr/>
        </p:nvSpPr>
        <p:spPr bwMode="auto">
          <a:xfrm>
            <a:off x="9812481" y="4007324"/>
            <a:ext cx="94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2017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sp>
        <p:nvSpPr>
          <p:cNvPr id="46" name="CasellaDiTesto 9"/>
          <p:cNvSpPr txBox="1">
            <a:spLocks noChangeArrowheads="1"/>
          </p:cNvSpPr>
          <p:nvPr/>
        </p:nvSpPr>
        <p:spPr bwMode="auto">
          <a:xfrm>
            <a:off x="10757270" y="4016011"/>
            <a:ext cx="94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2018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sp>
        <p:nvSpPr>
          <p:cNvPr id="48" name="CasellaDiTesto 9"/>
          <p:cNvSpPr txBox="1">
            <a:spLocks noChangeArrowheads="1"/>
          </p:cNvSpPr>
          <p:nvPr/>
        </p:nvSpPr>
        <p:spPr bwMode="auto">
          <a:xfrm>
            <a:off x="1753601" y="5283448"/>
            <a:ext cx="1289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Mario </a:t>
            </a:r>
            <a:r>
              <a:rPr lang="en-US" altLang="it-IT" sz="9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Monsurrò</a:t>
            </a: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 Spa introduces one of the first portable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Generating Sets.</a:t>
            </a:r>
            <a:endParaRPr lang="it-IT" altLang="it-IT" sz="9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49" name="CasellaDiTesto 9"/>
          <p:cNvSpPr txBox="1">
            <a:spLocks noChangeArrowheads="1"/>
          </p:cNvSpPr>
          <p:nvPr/>
        </p:nvSpPr>
        <p:spPr bwMode="auto">
          <a:xfrm>
            <a:off x="3029248" y="5254477"/>
            <a:ext cx="1193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Mario </a:t>
            </a:r>
            <a:r>
              <a:rPr lang="en-US" altLang="it-IT" sz="9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Monsurrò</a:t>
            </a: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 Spa becomes COELMO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(</a:t>
            </a:r>
            <a:r>
              <a:rPr lang="en-US" altLang="it-IT" sz="9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Monsurrò</a:t>
            </a: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 Electromechanical Constructions).</a:t>
            </a:r>
            <a:endParaRPr lang="it-IT" altLang="it-IT" sz="9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545" y="4655787"/>
            <a:ext cx="1000125" cy="333375"/>
          </a:xfrm>
          <a:prstGeom prst="rect">
            <a:avLst/>
          </a:prstGeom>
        </p:spPr>
      </p:pic>
      <p:cxnSp>
        <p:nvCxnSpPr>
          <p:cNvPr id="51" name="Connettore diritto 50"/>
          <p:cNvCxnSpPr/>
          <p:nvPr/>
        </p:nvCxnSpPr>
        <p:spPr>
          <a:xfrm flipH="1">
            <a:off x="4278826" y="3969099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952" y="4518884"/>
            <a:ext cx="819150" cy="647700"/>
          </a:xfrm>
          <a:prstGeom prst="rect">
            <a:avLst/>
          </a:prstGeom>
        </p:spPr>
      </p:pic>
      <p:sp>
        <p:nvSpPr>
          <p:cNvPr id="53" name="CasellaDiTesto 9"/>
          <p:cNvSpPr txBox="1">
            <a:spLocks noChangeArrowheads="1"/>
          </p:cNvSpPr>
          <p:nvPr/>
        </p:nvSpPr>
        <p:spPr bwMode="auto">
          <a:xfrm>
            <a:off x="4278049" y="5244890"/>
            <a:ext cx="1069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COELMO designs and develops a new range products: Marine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Generating Sets from 3 up to 40 kVA.</a:t>
            </a:r>
            <a:endParaRPr lang="it-IT" altLang="it-IT" sz="9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59" name="Connettore diritto 58"/>
          <p:cNvCxnSpPr/>
          <p:nvPr/>
        </p:nvCxnSpPr>
        <p:spPr>
          <a:xfrm flipH="1">
            <a:off x="5425848" y="3951829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9"/>
          <p:cNvSpPr txBox="1">
            <a:spLocks noChangeArrowheads="1"/>
          </p:cNvSpPr>
          <p:nvPr/>
        </p:nvSpPr>
        <p:spPr bwMode="auto">
          <a:xfrm>
            <a:off x="5344503" y="5254477"/>
            <a:ext cx="1069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COELMO completes the first </a:t>
            </a:r>
            <a:r>
              <a:rPr lang="en-US" altLang="it-IT" sz="9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Acerra</a:t>
            </a: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 (Naples) plant.</a:t>
            </a:r>
            <a:endParaRPr lang="it-IT" altLang="it-IT" sz="9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410" y="4509897"/>
            <a:ext cx="952500" cy="628650"/>
          </a:xfrm>
          <a:prstGeom prst="rect">
            <a:avLst/>
          </a:prstGeom>
        </p:spPr>
      </p:pic>
      <p:cxnSp>
        <p:nvCxnSpPr>
          <p:cNvPr id="63" name="Connettore diritto 62"/>
          <p:cNvCxnSpPr/>
          <p:nvPr/>
        </p:nvCxnSpPr>
        <p:spPr>
          <a:xfrm flipH="1">
            <a:off x="6535255" y="3969099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9"/>
          <p:cNvSpPr txBox="1">
            <a:spLocks noChangeArrowheads="1"/>
          </p:cNvSpPr>
          <p:nvPr/>
        </p:nvSpPr>
        <p:spPr bwMode="auto">
          <a:xfrm>
            <a:off x="6552932" y="4026061"/>
            <a:ext cx="94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>
                <a:latin typeface="Gill Sans MT" panose="020B0502020104020203" pitchFamily="34" charset="0"/>
              </a:rPr>
              <a:t>2007</a:t>
            </a:r>
            <a:endParaRPr lang="it-IT" altLang="it-IT" sz="1200" dirty="0">
              <a:latin typeface="Gill Sans MT" panose="020B0502020104020203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5391" y="4500728"/>
            <a:ext cx="962025" cy="619125"/>
          </a:xfrm>
          <a:prstGeom prst="rect">
            <a:avLst/>
          </a:prstGeom>
        </p:spPr>
      </p:pic>
      <p:sp>
        <p:nvSpPr>
          <p:cNvPr id="73" name="CasellaDiTesto 9"/>
          <p:cNvSpPr txBox="1">
            <a:spLocks noChangeArrowheads="1"/>
          </p:cNvSpPr>
          <p:nvPr/>
        </p:nvSpPr>
        <p:spPr bwMode="auto">
          <a:xfrm>
            <a:off x="6521262" y="5254477"/>
            <a:ext cx="10699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COELMO open a branch in Dubai, UAE.</a:t>
            </a:r>
            <a:endParaRPr lang="it-IT" altLang="it-IT" sz="900" dirty="0">
              <a:solidFill>
                <a:srgbClr val="7F7F7F"/>
              </a:solidFill>
              <a:latin typeface="Gill Sans MT" panose="020B0502020104020203" pitchFamily="34" charset="0"/>
            </a:endParaRPr>
          </a:p>
        </p:txBody>
      </p:sp>
      <p:sp>
        <p:nvSpPr>
          <p:cNvPr id="74" name="CasellaDiTesto 9"/>
          <p:cNvSpPr txBox="1">
            <a:spLocks noChangeArrowheads="1"/>
          </p:cNvSpPr>
          <p:nvPr/>
        </p:nvSpPr>
        <p:spPr bwMode="auto">
          <a:xfrm>
            <a:off x="7717020" y="5254476"/>
            <a:ext cx="1069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COELMO completes </a:t>
            </a:r>
            <a:r>
              <a:rPr lang="en-US" altLang="it-IT" sz="9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Acerra</a:t>
            </a: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 (Naples) second plant.</a:t>
            </a:r>
          </a:p>
        </p:txBody>
      </p:sp>
      <p:pic>
        <p:nvPicPr>
          <p:cNvPr id="75" name="Immagin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277" y="4509897"/>
            <a:ext cx="5524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CasellaDiTesto 9"/>
          <p:cNvSpPr txBox="1">
            <a:spLocks noChangeArrowheads="1"/>
          </p:cNvSpPr>
          <p:nvPr/>
        </p:nvSpPr>
        <p:spPr bwMode="auto">
          <a:xfrm>
            <a:off x="8818481" y="5254477"/>
            <a:ext cx="10699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COELMO celebrates 70 years of history.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0809" y="4500728"/>
            <a:ext cx="971550" cy="638175"/>
          </a:xfrm>
          <a:prstGeom prst="rect">
            <a:avLst/>
          </a:prstGeom>
        </p:spPr>
      </p:pic>
      <p:pic>
        <p:nvPicPr>
          <p:cNvPr id="77" name="Immagin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/>
          <a:stretch>
            <a:fillRect/>
          </a:stretch>
        </p:blipFill>
        <p:spPr bwMode="auto">
          <a:xfrm>
            <a:off x="9790367" y="4519425"/>
            <a:ext cx="8048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2624"/>
          <a:stretch/>
        </p:blipFill>
        <p:spPr bwMode="auto">
          <a:xfrm>
            <a:off x="10841812" y="4543849"/>
            <a:ext cx="1079088" cy="5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Connettore diritto 80"/>
          <p:cNvCxnSpPr/>
          <p:nvPr/>
        </p:nvCxnSpPr>
        <p:spPr>
          <a:xfrm flipH="1">
            <a:off x="7803215" y="3968305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diritto 81"/>
          <p:cNvCxnSpPr/>
          <p:nvPr/>
        </p:nvCxnSpPr>
        <p:spPr>
          <a:xfrm flipH="1">
            <a:off x="8850009" y="3975525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/>
          <p:cNvCxnSpPr/>
          <p:nvPr/>
        </p:nvCxnSpPr>
        <p:spPr>
          <a:xfrm flipH="1">
            <a:off x="9803110" y="3981225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/>
          <p:cNvCxnSpPr/>
          <p:nvPr/>
        </p:nvCxnSpPr>
        <p:spPr>
          <a:xfrm flipH="1">
            <a:off x="10720898" y="3981225"/>
            <a:ext cx="0" cy="39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9"/>
          <p:cNvSpPr txBox="1">
            <a:spLocks noChangeArrowheads="1"/>
          </p:cNvSpPr>
          <p:nvPr/>
        </p:nvSpPr>
        <p:spPr bwMode="auto">
          <a:xfrm>
            <a:off x="10792716" y="5219389"/>
            <a:ext cx="1069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COELMO open in </a:t>
            </a:r>
            <a:r>
              <a:rPr lang="en-US" altLang="it-IT" sz="900" dirty="0" err="1">
                <a:solidFill>
                  <a:srgbClr val="7F7F7F"/>
                </a:solidFill>
                <a:latin typeface="Gill Sans MT" panose="020B0502020104020203" pitchFamily="34" charset="0"/>
              </a:rPr>
              <a:t>Acerra</a:t>
            </a: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 (Naples) the third plant.</a:t>
            </a:r>
          </a:p>
        </p:txBody>
      </p:sp>
      <p:sp>
        <p:nvSpPr>
          <p:cNvPr id="86" name="CasellaDiTesto 9"/>
          <p:cNvSpPr txBox="1">
            <a:spLocks noChangeArrowheads="1"/>
          </p:cNvSpPr>
          <p:nvPr/>
        </p:nvSpPr>
        <p:spPr bwMode="auto">
          <a:xfrm>
            <a:off x="9763044" y="5232039"/>
            <a:ext cx="10699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900" dirty="0">
                <a:solidFill>
                  <a:srgbClr val="7F7F7F"/>
                </a:solidFill>
                <a:latin typeface="Gill Sans MT" panose="020B0502020104020203" pitchFamily="34" charset="0"/>
              </a:rPr>
              <a:t>COELMO open a new Sales Office in Milano.</a:t>
            </a:r>
          </a:p>
        </p:txBody>
      </p:sp>
    </p:spTree>
    <p:extLst>
      <p:ext uri="{BB962C8B-B14F-4D97-AF65-F5344CB8AC3E}">
        <p14:creationId xmlns:p14="http://schemas.microsoft.com/office/powerpoint/2010/main" val="2570537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>
          <a:xfrm>
            <a:off x="2205850" y="2767780"/>
            <a:ext cx="7780300" cy="560106"/>
          </a:xfrm>
        </p:spPr>
        <p:txBody>
          <a:bodyPr/>
          <a:lstStyle/>
          <a:p>
            <a:pPr algn="ctr"/>
            <a:r>
              <a:rPr lang="it-IT" sz="2000" dirty="0">
                <a:latin typeface="Gill Sans MT" panose="020B0502020104020203"/>
              </a:rPr>
              <a:t>QUESTIONS AND ANSWERS?</a:t>
            </a:r>
          </a:p>
        </p:txBody>
      </p:sp>
      <p:sp>
        <p:nvSpPr>
          <p:cNvPr id="9" name="CasellaDiTesto 6"/>
          <p:cNvSpPr txBox="1">
            <a:spLocks noChangeArrowheads="1"/>
          </p:cNvSpPr>
          <p:nvPr/>
        </p:nvSpPr>
        <p:spPr bwMode="auto">
          <a:xfrm>
            <a:off x="3817937" y="3258460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latin typeface="Gill Sans MT" pitchFamily="34" charset="0"/>
              </a:rPr>
              <a:t>Thank</a:t>
            </a:r>
            <a:r>
              <a:rPr lang="it-IT" altLang="it-IT" sz="2000" dirty="0">
                <a:latin typeface="Gill Sans MT" pitchFamily="34" charset="0"/>
              </a:rPr>
              <a:t> </a:t>
            </a:r>
            <a:r>
              <a:rPr lang="it-IT" altLang="it-IT" sz="2000" dirty="0" err="1">
                <a:latin typeface="Gill Sans MT" pitchFamily="34" charset="0"/>
              </a:rPr>
              <a:t>you</a:t>
            </a:r>
            <a:endParaRPr lang="it-IT" altLang="it-IT" sz="2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10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7514358" y="2169043"/>
            <a:ext cx="3960000" cy="3960000"/>
            <a:chOff x="7894734" y="1515439"/>
            <a:chExt cx="3357788" cy="3357788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94734" y="1515439"/>
              <a:ext cx="3357788" cy="3357788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0214" y="3074832"/>
              <a:ext cx="354562" cy="354562"/>
            </a:xfrm>
            <a:prstGeom prst="rect">
              <a:avLst/>
            </a:prstGeom>
          </p:spPr>
        </p:pic>
        <p:sp>
          <p:nvSpPr>
            <p:cNvPr id="27" name="Rectangle 7"/>
            <p:cNvSpPr>
              <a:spLocks/>
            </p:cNvSpPr>
            <p:nvPr/>
          </p:nvSpPr>
          <p:spPr bwMode="auto">
            <a:xfrm>
              <a:off x="9750087" y="3348701"/>
              <a:ext cx="712339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000" dirty="0" err="1">
                  <a:latin typeface="Gill Sans MT" pitchFamily="34" charset="0"/>
                  <a:ea typeface="Gill Sans"/>
                  <a:cs typeface="Gill Sans"/>
                </a:rPr>
                <a:t>Acerra</a:t>
              </a:r>
              <a:r>
                <a:rPr lang="en-US" altLang="it-IT" sz="1000" dirty="0">
                  <a:latin typeface="Gill Sans MT" pitchFamily="34" charset="0"/>
                  <a:ea typeface="Gill Sans"/>
                  <a:cs typeface="Gill Sans"/>
                </a:rPr>
                <a:t> (NA)</a:t>
              </a:r>
            </a:p>
          </p:txBody>
        </p:sp>
      </p:grpSp>
      <p:sp>
        <p:nvSpPr>
          <p:cNvPr id="8" name="Titolo 1">
            <a:extLst>
              <a:ext uri="{FF2B5EF4-FFF2-40B4-BE49-F238E27FC236}">
                <a16:creationId xmlns:a16="http://schemas.microsoft.com/office/drawing/2014/main" id="{FD75F7B3-0289-D24D-9FB1-F484357F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9" y="937108"/>
            <a:ext cx="1976710" cy="318832"/>
          </a:xfrm>
        </p:spPr>
        <p:txBody>
          <a:bodyPr/>
          <a:lstStyle/>
          <a:p>
            <a:r>
              <a:rPr lang="it-IT" sz="1500" dirty="0">
                <a:latin typeface="Gill Sans MT" panose="020B0502020104020203"/>
              </a:rPr>
              <a:t>WHO IS COELMO?</a:t>
            </a:r>
            <a:endParaRPr lang="it-GB" sz="1500" dirty="0">
              <a:latin typeface="Gill Sans MT" panose="020B0502020104020203"/>
            </a:endParaRPr>
          </a:p>
        </p:txBody>
      </p:sp>
      <p:sp>
        <p:nvSpPr>
          <p:cNvPr id="79" name="CasellaDiTesto 6"/>
          <p:cNvSpPr txBox="1">
            <a:spLocks noChangeArrowheads="1"/>
          </p:cNvSpPr>
          <p:nvPr/>
        </p:nvSpPr>
        <p:spPr bwMode="auto">
          <a:xfrm>
            <a:off x="442809" y="1277056"/>
            <a:ext cx="2308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</a:t>
            </a:r>
            <a:r>
              <a:rPr lang="it-IT" altLang="it-IT" sz="2000" dirty="0" err="1">
                <a:latin typeface="Gill Sans MT" pitchFamily="34" charset="0"/>
              </a:rPr>
              <a:t>Localization</a:t>
            </a:r>
            <a:endParaRPr lang="it-IT" altLang="it-IT" sz="2000" dirty="0">
              <a:latin typeface="Gill Sans MT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9097021" y="6545395"/>
            <a:ext cx="949299" cy="255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Main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Markets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8"/>
          <p:cNvSpPr>
            <a:spLocks/>
          </p:cNvSpPr>
          <p:nvPr/>
        </p:nvSpPr>
        <p:spPr bwMode="auto">
          <a:xfrm>
            <a:off x="2341563" y="3048794"/>
            <a:ext cx="2517775" cy="60801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 </a:t>
            </a:r>
          </a:p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- Training and</a:t>
            </a:r>
          </a:p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Logistics Center</a:t>
            </a:r>
          </a:p>
        </p:txBody>
      </p:sp>
      <p:pic>
        <p:nvPicPr>
          <p:cNvPr id="29" name="Picture 31" descr="C:\Users\Noemi\Desktop\Stabilimento Acerr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275682"/>
            <a:ext cx="14224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7"/>
          <p:cNvSpPr>
            <a:spLocks/>
          </p:cNvSpPr>
          <p:nvPr/>
        </p:nvSpPr>
        <p:spPr bwMode="auto">
          <a:xfrm>
            <a:off x="463550" y="1951832"/>
            <a:ext cx="1658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>
                <a:latin typeface="Gill Sans MT" panose="020B0502020104020203" pitchFamily="34" charset="0"/>
                <a:ea typeface="Gill Sans"/>
                <a:cs typeface="Gill Sans"/>
              </a:rPr>
              <a:t> </a:t>
            </a:r>
            <a:r>
              <a:rPr lang="en-US" altLang="it-IT" sz="1000" b="1">
                <a:latin typeface="Gill Sans MT" panose="020B0502020104020203" pitchFamily="34" charset="0"/>
                <a:ea typeface="Gill Sans"/>
                <a:cs typeface="Gill Sans"/>
              </a:rPr>
              <a:t>COELMO 1</a:t>
            </a:r>
            <a:r>
              <a:rPr lang="en-US" altLang="it-IT" sz="1000">
                <a:latin typeface="Gill Sans MT" panose="020B0502020104020203" pitchFamily="34" charset="0"/>
                <a:ea typeface="Gill Sans"/>
                <a:cs typeface="Gill Sans"/>
              </a:rPr>
              <a:t>, Acerra (NA)</a:t>
            </a:r>
          </a:p>
        </p:txBody>
      </p:sp>
      <p:sp>
        <p:nvSpPr>
          <p:cNvPr id="31" name="Rectangle 18"/>
          <p:cNvSpPr>
            <a:spLocks/>
          </p:cNvSpPr>
          <p:nvPr/>
        </p:nvSpPr>
        <p:spPr bwMode="auto">
          <a:xfrm>
            <a:off x="2341563" y="1931194"/>
            <a:ext cx="1435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b="1">
                <a:latin typeface="Gill Sans MT" panose="020B0502020104020203" pitchFamily="34" charset="0"/>
                <a:ea typeface="Gill Sans"/>
                <a:cs typeface="Gill Sans"/>
              </a:rPr>
              <a:t>COELMO 2</a:t>
            </a:r>
            <a:r>
              <a:rPr lang="en-US" altLang="it-IT" sz="1000">
                <a:latin typeface="Gill Sans MT" panose="020B0502020104020203" pitchFamily="34" charset="0"/>
                <a:ea typeface="Gill Sans"/>
                <a:cs typeface="Gill Sans"/>
              </a:rPr>
              <a:t>, Acerra (NA)</a:t>
            </a:r>
          </a:p>
        </p:txBody>
      </p:sp>
      <p:pic>
        <p:nvPicPr>
          <p:cNvPr id="32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6"/>
          <a:stretch>
            <a:fillRect/>
          </a:stretch>
        </p:blipFill>
        <p:spPr bwMode="auto">
          <a:xfrm>
            <a:off x="493498" y="4442619"/>
            <a:ext cx="15668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477623" y="4118769"/>
            <a:ext cx="1076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b="1">
                <a:latin typeface="Gill Sans MT" panose="020B0502020104020203" pitchFamily="34" charset="0"/>
                <a:ea typeface="Gill Sans"/>
                <a:cs typeface="Gill Sans"/>
              </a:rPr>
              <a:t>DUBAI</a:t>
            </a:r>
            <a:r>
              <a:rPr lang="en-US" altLang="it-IT" sz="1000">
                <a:latin typeface="Gill Sans MT" panose="020B0502020104020203" pitchFamily="34" charset="0"/>
                <a:ea typeface="Gill Sans"/>
                <a:cs typeface="Gill Sans"/>
              </a:rPr>
              <a:t>, UAE</a:t>
            </a:r>
          </a:p>
        </p:txBody>
      </p:sp>
      <p:sp>
        <p:nvSpPr>
          <p:cNvPr id="34" name="Rectangle 18"/>
          <p:cNvSpPr>
            <a:spLocks/>
          </p:cNvSpPr>
          <p:nvPr/>
        </p:nvSpPr>
        <p:spPr bwMode="auto">
          <a:xfrm>
            <a:off x="480798" y="5328444"/>
            <a:ext cx="1301750" cy="2857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 - Dubai Branch</a:t>
            </a:r>
          </a:p>
        </p:txBody>
      </p:sp>
      <p:sp>
        <p:nvSpPr>
          <p:cNvPr id="35" name="Rectangle 23"/>
          <p:cNvSpPr>
            <a:spLocks/>
          </p:cNvSpPr>
          <p:nvPr/>
        </p:nvSpPr>
        <p:spPr bwMode="auto">
          <a:xfrm>
            <a:off x="6281708" y="1119221"/>
            <a:ext cx="5192650" cy="115646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r" eaLnBrk="1" hangingPunct="1">
              <a:lnSpc>
                <a:spcPct val="150000"/>
              </a:lnSpc>
              <a:buSzPct val="37000"/>
              <a:defRPr/>
            </a:pPr>
            <a:r>
              <a:rPr lang="en-US" sz="1200" b="1" dirty="0"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ASSEMBLY PLANT CERTIFICATIONS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       ISO9001 |  ISO9004 | ISO14001 |  SA8000 | ISO45001 | 1090-1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CERMET | AEO FULL | IT01 - 100% MADE IN ITALY 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eometric 415 Lite BT" pitchFamily="34" charset="0"/>
                <a:cs typeface="Geometric 415 Lite BT" pitchFamily="34" charset="0"/>
                <a:sym typeface="Geometric 415 Lite BT" pitchFamily="34" charset="0"/>
              </a:rPr>
              <a:t>ELITE BORSA ITALIANA</a:t>
            </a:r>
          </a:p>
        </p:txBody>
      </p:sp>
      <p:pic>
        <p:nvPicPr>
          <p:cNvPr id="36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291557"/>
            <a:ext cx="16891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7"/>
          <p:cNvSpPr>
            <a:spLocks/>
          </p:cNvSpPr>
          <p:nvPr/>
        </p:nvSpPr>
        <p:spPr bwMode="auto">
          <a:xfrm>
            <a:off x="481013" y="3190082"/>
            <a:ext cx="1689100" cy="5111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- Headquarter</a:t>
            </a:r>
          </a:p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- Assembly Plant</a:t>
            </a:r>
          </a:p>
        </p:txBody>
      </p:sp>
      <p:sp>
        <p:nvSpPr>
          <p:cNvPr id="38" name="Rectangle 8"/>
          <p:cNvSpPr>
            <a:spLocks/>
          </p:cNvSpPr>
          <p:nvPr/>
        </p:nvSpPr>
        <p:spPr bwMode="auto">
          <a:xfrm>
            <a:off x="2225461" y="4025107"/>
            <a:ext cx="15811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b="1">
                <a:latin typeface="Gill Sans MT" panose="020B0502020104020203" pitchFamily="34" charset="0"/>
                <a:ea typeface="Gill Sans"/>
                <a:cs typeface="Gill Sans"/>
              </a:rPr>
              <a:t>Peschiera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b="1">
                <a:latin typeface="Gill Sans MT" panose="020B0502020104020203" pitchFamily="34" charset="0"/>
                <a:ea typeface="Gill Sans"/>
                <a:cs typeface="Gill Sans"/>
              </a:rPr>
              <a:t>BORROMEO</a:t>
            </a:r>
            <a:r>
              <a:rPr lang="en-US" altLang="it-IT" sz="1000">
                <a:latin typeface="Gill Sans MT" panose="020B0502020104020203" pitchFamily="34" charset="0"/>
                <a:ea typeface="Gill Sans"/>
                <a:cs typeface="Gill Sans"/>
              </a:rPr>
              <a:t>, Milano</a:t>
            </a:r>
          </a:p>
        </p:txBody>
      </p:sp>
      <p:pic>
        <p:nvPicPr>
          <p:cNvPr id="39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/>
          <a:stretch>
            <a:fillRect/>
          </a:stretch>
        </p:blipFill>
        <p:spPr bwMode="auto">
          <a:xfrm>
            <a:off x="2206411" y="4407694"/>
            <a:ext cx="14287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18"/>
          <p:cNvSpPr>
            <a:spLocks/>
          </p:cNvSpPr>
          <p:nvPr/>
        </p:nvSpPr>
        <p:spPr bwMode="auto">
          <a:xfrm>
            <a:off x="4052411" y="3124860"/>
            <a:ext cx="2517775" cy="60801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- Assembly</a:t>
            </a:r>
          </a:p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- 24h Control Room</a:t>
            </a:r>
          </a:p>
        </p:txBody>
      </p:sp>
      <p:sp>
        <p:nvSpPr>
          <p:cNvPr id="41" name="Rectangle 18"/>
          <p:cNvSpPr>
            <a:spLocks/>
          </p:cNvSpPr>
          <p:nvPr/>
        </p:nvSpPr>
        <p:spPr bwMode="auto">
          <a:xfrm>
            <a:off x="4052411" y="1927561"/>
            <a:ext cx="1630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000" b="1" dirty="0">
                <a:latin typeface="Gill Sans MT" panose="020B0502020104020203" pitchFamily="34" charset="0"/>
                <a:ea typeface="Gill Sans"/>
                <a:cs typeface="Gill Sans"/>
              </a:rPr>
              <a:t>COELMO 3</a:t>
            </a:r>
            <a:r>
              <a:rPr lang="en-US" altLang="it-IT" sz="1000" dirty="0">
                <a:latin typeface="Gill Sans MT" panose="020B0502020104020203" pitchFamily="34" charset="0"/>
                <a:ea typeface="Gill Sans"/>
                <a:cs typeface="Gill Sans"/>
              </a:rPr>
              <a:t>, </a:t>
            </a:r>
            <a:r>
              <a:rPr lang="en-US" altLang="it-IT" sz="1000" dirty="0" err="1">
                <a:latin typeface="Gill Sans MT" panose="020B0502020104020203" pitchFamily="34" charset="0"/>
                <a:ea typeface="Gill Sans"/>
                <a:cs typeface="Gill Sans"/>
              </a:rPr>
              <a:t>Acerra</a:t>
            </a:r>
            <a:r>
              <a:rPr lang="en-US" altLang="it-IT" sz="1000" dirty="0">
                <a:latin typeface="Gill Sans MT" panose="020B0502020104020203" pitchFamily="34" charset="0"/>
                <a:ea typeface="Gill Sans"/>
                <a:cs typeface="Gill Sans"/>
              </a:rPr>
              <a:t> (NA)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11" y="2334369"/>
            <a:ext cx="1833888" cy="85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8"/>
          <p:cNvSpPr>
            <a:spLocks/>
          </p:cNvSpPr>
          <p:nvPr/>
        </p:nvSpPr>
        <p:spPr bwMode="auto">
          <a:xfrm>
            <a:off x="2206411" y="5342640"/>
            <a:ext cx="1660525" cy="496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Gill Sans" charset="0"/>
                <a:cs typeface="Gill Sans" charset="0"/>
              </a:rPr>
              <a:t>- Sales Office</a:t>
            </a:r>
          </a:p>
          <a:p>
            <a:pPr eaLnBrk="1" hangingPunct="1"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FD75F7B3-0289-D24D-9FB1-F484357F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9" y="937108"/>
            <a:ext cx="1976710" cy="318832"/>
          </a:xfrm>
        </p:spPr>
        <p:txBody>
          <a:bodyPr/>
          <a:lstStyle/>
          <a:p>
            <a:r>
              <a:rPr lang="it-IT" sz="1500" dirty="0">
                <a:latin typeface="Gill Sans MT" panose="020B0502020104020203"/>
              </a:rPr>
              <a:t>WHO IS COELMO?</a:t>
            </a:r>
            <a:endParaRPr lang="it-GB" sz="1500" dirty="0">
              <a:latin typeface="Gill Sans MT" panose="020B0502020104020203"/>
            </a:endParaRPr>
          </a:p>
        </p:txBody>
      </p:sp>
      <p:sp>
        <p:nvSpPr>
          <p:cNvPr id="79" name="CasellaDiTesto 6"/>
          <p:cNvSpPr txBox="1">
            <a:spLocks noChangeArrowheads="1"/>
          </p:cNvSpPr>
          <p:nvPr/>
        </p:nvSpPr>
        <p:spPr bwMode="auto">
          <a:xfrm>
            <a:off x="442809" y="1277056"/>
            <a:ext cx="2308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</a:t>
            </a:r>
            <a:r>
              <a:rPr lang="it-IT" altLang="it-IT" sz="2000" dirty="0" err="1">
                <a:latin typeface="Gill Sans MT" pitchFamily="34" charset="0"/>
              </a:rPr>
              <a:t>Main</a:t>
            </a:r>
            <a:r>
              <a:rPr lang="it-IT" altLang="it-IT" sz="2000" dirty="0">
                <a:latin typeface="Gill Sans MT" pitchFamily="34" charset="0"/>
              </a:rPr>
              <a:t> </a:t>
            </a:r>
            <a:r>
              <a:rPr lang="it-IT" altLang="it-IT" sz="2000" dirty="0" err="1">
                <a:latin typeface="Gill Sans MT" pitchFamily="34" charset="0"/>
              </a:rPr>
              <a:t>Markets</a:t>
            </a:r>
            <a:endParaRPr lang="it-IT" altLang="it-IT" sz="2000" dirty="0">
              <a:latin typeface="Gill Sans MT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9097021" y="6545395"/>
            <a:ext cx="995785" cy="255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Business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Units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18"/>
          <p:cNvSpPr>
            <a:spLocks/>
          </p:cNvSpPr>
          <p:nvPr/>
        </p:nvSpPr>
        <p:spPr bwMode="auto">
          <a:xfrm>
            <a:off x="497339" y="2037383"/>
            <a:ext cx="2427287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1400" dirty="0">
                <a:latin typeface="Gill Sans MT" panose="020B0502020104020203" pitchFamily="34" charset="0"/>
                <a:ea typeface="Gill Sans"/>
                <a:cs typeface="Gill Sans"/>
              </a:rPr>
              <a:t>COELMO exports to more than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1400" dirty="0">
                <a:latin typeface="Gill Sans MT" panose="020B0502020104020203" pitchFamily="34" charset="0"/>
                <a:ea typeface="Gill Sans"/>
                <a:cs typeface="Gill Sans"/>
              </a:rPr>
              <a:t>36 countries in the world.</a:t>
            </a:r>
          </a:p>
        </p:txBody>
      </p:sp>
      <p:pic>
        <p:nvPicPr>
          <p:cNvPr id="46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88" y="1789113"/>
            <a:ext cx="6734962" cy="42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12"/>
          <p:cNvSpPr>
            <a:spLocks/>
          </p:cNvSpPr>
          <p:nvPr/>
        </p:nvSpPr>
        <p:spPr bwMode="auto">
          <a:xfrm>
            <a:off x="4234314" y="4189413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48" name="Gruppo 5"/>
          <p:cNvGrpSpPr>
            <a:grpSpLocks/>
          </p:cNvGrpSpPr>
          <p:nvPr/>
        </p:nvGrpSpPr>
        <p:grpSpPr bwMode="auto">
          <a:xfrm>
            <a:off x="7195002" y="1816100"/>
            <a:ext cx="1389062" cy="1944688"/>
            <a:chOff x="5657180" y="1166813"/>
            <a:chExt cx="1378025" cy="1927225"/>
          </a:xfrm>
        </p:grpSpPr>
        <p:cxnSp>
          <p:nvCxnSpPr>
            <p:cNvPr id="140" name="Connettore 1 88"/>
            <p:cNvCxnSpPr/>
            <p:nvPr/>
          </p:nvCxnSpPr>
          <p:spPr>
            <a:xfrm flipH="1">
              <a:off x="6022554" y="1166813"/>
              <a:ext cx="1012651" cy="786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1" name="Connettore 1 79"/>
            <p:cNvCxnSpPr/>
            <p:nvPr/>
          </p:nvCxnSpPr>
          <p:spPr>
            <a:xfrm flipH="1">
              <a:off x="5657180" y="1166813"/>
              <a:ext cx="385847" cy="192722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9" name="CasellaDiTesto 6"/>
          <p:cNvSpPr txBox="1">
            <a:spLocks noChangeArrowheads="1"/>
          </p:cNvSpPr>
          <p:nvPr/>
        </p:nvSpPr>
        <p:spPr bwMode="auto">
          <a:xfrm>
            <a:off x="7507739" y="1550988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Gill Sans MT" panose="020B0502020104020203" pitchFamily="34" charset="0"/>
              </a:rPr>
              <a:t>Dubai Branch</a:t>
            </a:r>
          </a:p>
        </p:txBody>
      </p:sp>
      <p:sp>
        <p:nvSpPr>
          <p:cNvPr id="50" name="Oval 12"/>
          <p:cNvSpPr>
            <a:spLocks/>
          </p:cNvSpPr>
          <p:nvPr/>
        </p:nvSpPr>
        <p:spPr bwMode="auto">
          <a:xfrm>
            <a:off x="7141027" y="3706813"/>
            <a:ext cx="107950" cy="1079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1" name="Oval 12"/>
          <p:cNvSpPr>
            <a:spLocks/>
          </p:cNvSpPr>
          <p:nvPr/>
        </p:nvSpPr>
        <p:spPr bwMode="auto">
          <a:xfrm>
            <a:off x="4413702" y="493077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2" name="Oval 12"/>
          <p:cNvSpPr>
            <a:spLocks/>
          </p:cNvSpPr>
          <p:nvPr/>
        </p:nvSpPr>
        <p:spPr bwMode="auto">
          <a:xfrm>
            <a:off x="4581977" y="5548313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3" name="Oval 12"/>
          <p:cNvSpPr>
            <a:spLocks/>
          </p:cNvSpPr>
          <p:nvPr/>
        </p:nvSpPr>
        <p:spPr bwMode="auto">
          <a:xfrm>
            <a:off x="4805814" y="5511800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4" name="Oval 12"/>
          <p:cNvSpPr>
            <a:spLocks/>
          </p:cNvSpPr>
          <p:nvPr/>
        </p:nvSpPr>
        <p:spPr bwMode="auto">
          <a:xfrm>
            <a:off x="5696402" y="3633788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5" name="Oval 12"/>
          <p:cNvSpPr>
            <a:spLocks/>
          </p:cNvSpPr>
          <p:nvPr/>
        </p:nvSpPr>
        <p:spPr bwMode="auto">
          <a:xfrm>
            <a:off x="5613852" y="3929063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6" name="Oval 12"/>
          <p:cNvSpPr>
            <a:spLocks/>
          </p:cNvSpPr>
          <p:nvPr/>
        </p:nvSpPr>
        <p:spPr bwMode="auto">
          <a:xfrm>
            <a:off x="5704339" y="4132263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7" name="Oval 12"/>
          <p:cNvSpPr>
            <a:spLocks/>
          </p:cNvSpPr>
          <p:nvPr/>
        </p:nvSpPr>
        <p:spPr bwMode="auto">
          <a:xfrm>
            <a:off x="6045652" y="360362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8" name="Oval 12"/>
          <p:cNvSpPr>
            <a:spLocks/>
          </p:cNvSpPr>
          <p:nvPr/>
        </p:nvSpPr>
        <p:spPr bwMode="auto">
          <a:xfrm>
            <a:off x="6515552" y="516572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9" name="Oval 12"/>
          <p:cNvSpPr>
            <a:spLocks/>
          </p:cNvSpPr>
          <p:nvPr/>
        </p:nvSpPr>
        <p:spPr bwMode="auto">
          <a:xfrm>
            <a:off x="5826577" y="418147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0" name="Oval 12"/>
          <p:cNvSpPr>
            <a:spLocks/>
          </p:cNvSpPr>
          <p:nvPr/>
        </p:nvSpPr>
        <p:spPr bwMode="auto">
          <a:xfrm>
            <a:off x="5747202" y="376713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1" name="Oval 12"/>
          <p:cNvSpPr>
            <a:spLocks/>
          </p:cNvSpPr>
          <p:nvPr/>
        </p:nvSpPr>
        <p:spPr bwMode="auto">
          <a:xfrm>
            <a:off x="6309177" y="3527425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2" name="Oval 12"/>
          <p:cNvSpPr>
            <a:spLocks/>
          </p:cNvSpPr>
          <p:nvPr/>
        </p:nvSpPr>
        <p:spPr bwMode="auto">
          <a:xfrm>
            <a:off x="6179002" y="4373563"/>
            <a:ext cx="71437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3" name="Oval 12"/>
          <p:cNvSpPr>
            <a:spLocks/>
          </p:cNvSpPr>
          <p:nvPr/>
        </p:nvSpPr>
        <p:spPr bwMode="auto">
          <a:xfrm>
            <a:off x="6767964" y="461327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4" name="Oval 12"/>
          <p:cNvSpPr>
            <a:spLocks/>
          </p:cNvSpPr>
          <p:nvPr/>
        </p:nvSpPr>
        <p:spPr bwMode="auto">
          <a:xfrm>
            <a:off x="6772727" y="4824413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5" name="Oval 12"/>
          <p:cNvSpPr>
            <a:spLocks/>
          </p:cNvSpPr>
          <p:nvPr/>
        </p:nvSpPr>
        <p:spPr bwMode="auto">
          <a:xfrm>
            <a:off x="6607627" y="357822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6" name="Oval 12"/>
          <p:cNvSpPr>
            <a:spLocks/>
          </p:cNvSpPr>
          <p:nvPr/>
        </p:nvSpPr>
        <p:spPr bwMode="auto">
          <a:xfrm>
            <a:off x="6840989" y="4157663"/>
            <a:ext cx="71438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7" name="Oval 12"/>
          <p:cNvSpPr>
            <a:spLocks/>
          </p:cNvSpPr>
          <p:nvPr/>
        </p:nvSpPr>
        <p:spPr bwMode="auto">
          <a:xfrm>
            <a:off x="6118677" y="4049713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8" name="Oval 12"/>
          <p:cNvSpPr>
            <a:spLocks/>
          </p:cNvSpPr>
          <p:nvPr/>
        </p:nvSpPr>
        <p:spPr bwMode="auto">
          <a:xfrm>
            <a:off x="5856739" y="3436938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69" name="Oval 12"/>
          <p:cNvSpPr>
            <a:spLocks/>
          </p:cNvSpPr>
          <p:nvPr/>
        </p:nvSpPr>
        <p:spPr bwMode="auto">
          <a:xfrm>
            <a:off x="5877377" y="324167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0" name="Oval 12"/>
          <p:cNvSpPr>
            <a:spLocks/>
          </p:cNvSpPr>
          <p:nvPr/>
        </p:nvSpPr>
        <p:spPr bwMode="auto">
          <a:xfrm>
            <a:off x="6105977" y="306228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1" name="Oval 12"/>
          <p:cNvSpPr>
            <a:spLocks/>
          </p:cNvSpPr>
          <p:nvPr/>
        </p:nvSpPr>
        <p:spPr bwMode="auto">
          <a:xfrm>
            <a:off x="6315527" y="2990850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2" name="Oval 12"/>
          <p:cNvSpPr>
            <a:spLocks/>
          </p:cNvSpPr>
          <p:nvPr/>
        </p:nvSpPr>
        <p:spPr bwMode="auto">
          <a:xfrm>
            <a:off x="6466339" y="3122613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3" name="Oval 12"/>
          <p:cNvSpPr>
            <a:spLocks/>
          </p:cNvSpPr>
          <p:nvPr/>
        </p:nvSpPr>
        <p:spPr bwMode="auto">
          <a:xfrm>
            <a:off x="6179002" y="2928938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4" name="Oval 12"/>
          <p:cNvSpPr>
            <a:spLocks/>
          </p:cNvSpPr>
          <p:nvPr/>
        </p:nvSpPr>
        <p:spPr bwMode="auto">
          <a:xfrm>
            <a:off x="6586989" y="2928938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5" name="Oval 12"/>
          <p:cNvSpPr>
            <a:spLocks/>
          </p:cNvSpPr>
          <p:nvPr/>
        </p:nvSpPr>
        <p:spPr bwMode="auto">
          <a:xfrm>
            <a:off x="6877502" y="2817813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6" name="Oval 12"/>
          <p:cNvSpPr>
            <a:spLocks/>
          </p:cNvSpPr>
          <p:nvPr/>
        </p:nvSpPr>
        <p:spPr bwMode="auto">
          <a:xfrm>
            <a:off x="6105977" y="336232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7" name="Oval 12"/>
          <p:cNvSpPr>
            <a:spLocks/>
          </p:cNvSpPr>
          <p:nvPr/>
        </p:nvSpPr>
        <p:spPr bwMode="auto">
          <a:xfrm>
            <a:off x="6858452" y="3675063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78" name="Oval 12"/>
          <p:cNvSpPr>
            <a:spLocks/>
          </p:cNvSpPr>
          <p:nvPr/>
        </p:nvSpPr>
        <p:spPr bwMode="auto">
          <a:xfrm>
            <a:off x="6966402" y="377983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0" name="Oval 12"/>
          <p:cNvSpPr>
            <a:spLocks/>
          </p:cNvSpPr>
          <p:nvPr/>
        </p:nvSpPr>
        <p:spPr bwMode="auto">
          <a:xfrm>
            <a:off x="7382327" y="3543300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1" name="Oval 12"/>
          <p:cNvSpPr>
            <a:spLocks/>
          </p:cNvSpPr>
          <p:nvPr/>
        </p:nvSpPr>
        <p:spPr bwMode="auto">
          <a:xfrm>
            <a:off x="7087052" y="348297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2" name="Oval 12"/>
          <p:cNvSpPr>
            <a:spLocks/>
          </p:cNvSpPr>
          <p:nvPr/>
        </p:nvSpPr>
        <p:spPr bwMode="auto">
          <a:xfrm>
            <a:off x="6753677" y="346392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3" name="Oval 12"/>
          <p:cNvSpPr>
            <a:spLocks/>
          </p:cNvSpPr>
          <p:nvPr/>
        </p:nvSpPr>
        <p:spPr bwMode="auto">
          <a:xfrm>
            <a:off x="6687002" y="328612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4" name="Oval 12"/>
          <p:cNvSpPr>
            <a:spLocks/>
          </p:cNvSpPr>
          <p:nvPr/>
        </p:nvSpPr>
        <p:spPr bwMode="auto">
          <a:xfrm>
            <a:off x="7322002" y="3349625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5" name="Oval 12"/>
          <p:cNvSpPr>
            <a:spLocks/>
          </p:cNvSpPr>
          <p:nvPr/>
        </p:nvSpPr>
        <p:spPr bwMode="auto">
          <a:xfrm>
            <a:off x="7382327" y="2820988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6" name="Oval 12"/>
          <p:cNvSpPr>
            <a:spLocks/>
          </p:cNvSpPr>
          <p:nvPr/>
        </p:nvSpPr>
        <p:spPr bwMode="auto">
          <a:xfrm>
            <a:off x="6418714" y="268922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7" name="Oval 12"/>
          <p:cNvSpPr>
            <a:spLocks/>
          </p:cNvSpPr>
          <p:nvPr/>
        </p:nvSpPr>
        <p:spPr bwMode="auto">
          <a:xfrm>
            <a:off x="8288789" y="399732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8" name="Oval 12"/>
          <p:cNvSpPr>
            <a:spLocks/>
          </p:cNvSpPr>
          <p:nvPr/>
        </p:nvSpPr>
        <p:spPr bwMode="auto">
          <a:xfrm>
            <a:off x="8223702" y="423068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9" name="Oval 12"/>
          <p:cNvSpPr>
            <a:spLocks/>
          </p:cNvSpPr>
          <p:nvPr/>
        </p:nvSpPr>
        <p:spPr bwMode="auto">
          <a:xfrm>
            <a:off x="8512627" y="4284663"/>
            <a:ext cx="71437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90" name="Oval 12"/>
          <p:cNvSpPr>
            <a:spLocks/>
          </p:cNvSpPr>
          <p:nvPr/>
        </p:nvSpPr>
        <p:spPr bwMode="auto">
          <a:xfrm>
            <a:off x="8439602" y="5249863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pic>
        <p:nvPicPr>
          <p:cNvPr id="91" name="Immagine 103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14" y="3055938"/>
            <a:ext cx="1603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" name="Gruppo 5"/>
          <p:cNvGrpSpPr>
            <a:grpSpLocks/>
          </p:cNvGrpSpPr>
          <p:nvPr/>
        </p:nvGrpSpPr>
        <p:grpSpPr bwMode="auto">
          <a:xfrm>
            <a:off x="6334577" y="1120775"/>
            <a:ext cx="1389062" cy="1944688"/>
            <a:chOff x="5657180" y="1166813"/>
            <a:chExt cx="1378025" cy="1927225"/>
          </a:xfrm>
        </p:grpSpPr>
        <p:cxnSp>
          <p:nvCxnSpPr>
            <p:cNvPr id="138" name="Connettore 1 156"/>
            <p:cNvCxnSpPr/>
            <p:nvPr/>
          </p:nvCxnSpPr>
          <p:spPr>
            <a:xfrm flipH="1">
              <a:off x="6022554" y="1166813"/>
              <a:ext cx="1012651" cy="786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9" name="Connettore 1 157"/>
            <p:cNvCxnSpPr/>
            <p:nvPr/>
          </p:nvCxnSpPr>
          <p:spPr>
            <a:xfrm flipH="1">
              <a:off x="5657180" y="1166813"/>
              <a:ext cx="385847" cy="192722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3" name="CasellaDiTesto 6"/>
          <p:cNvSpPr txBox="1">
            <a:spLocks noChangeArrowheads="1"/>
          </p:cNvSpPr>
          <p:nvPr/>
        </p:nvSpPr>
        <p:spPr bwMode="auto">
          <a:xfrm>
            <a:off x="6669539" y="855663"/>
            <a:ext cx="1560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latin typeface="Gill Sans MT" panose="020B0502020104020203" pitchFamily="34" charset="0"/>
              </a:rPr>
              <a:t>Milano Sales Office</a:t>
            </a:r>
          </a:p>
        </p:txBody>
      </p:sp>
      <p:sp>
        <p:nvSpPr>
          <p:cNvPr id="94" name="Oval 12"/>
          <p:cNvSpPr>
            <a:spLocks/>
          </p:cNvSpPr>
          <p:nvPr/>
        </p:nvSpPr>
        <p:spPr bwMode="auto">
          <a:xfrm>
            <a:off x="6064702" y="3181350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95" name="Oval 12"/>
          <p:cNvSpPr>
            <a:spLocks/>
          </p:cNvSpPr>
          <p:nvPr/>
        </p:nvSpPr>
        <p:spPr bwMode="auto">
          <a:xfrm>
            <a:off x="6804477" y="4384675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96" name="Oval 12"/>
          <p:cNvSpPr>
            <a:spLocks/>
          </p:cNvSpPr>
          <p:nvPr/>
        </p:nvSpPr>
        <p:spPr bwMode="auto">
          <a:xfrm>
            <a:off x="6969577" y="4886325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97" name="Oval 12"/>
          <p:cNvSpPr>
            <a:spLocks/>
          </p:cNvSpPr>
          <p:nvPr/>
        </p:nvSpPr>
        <p:spPr bwMode="auto">
          <a:xfrm>
            <a:off x="6912427" y="4027488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98" name="Oval 12"/>
          <p:cNvSpPr>
            <a:spLocks/>
          </p:cNvSpPr>
          <p:nvPr/>
        </p:nvSpPr>
        <p:spPr bwMode="auto">
          <a:xfrm>
            <a:off x="6961639" y="4718050"/>
            <a:ext cx="71438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99" name="Oval 12"/>
          <p:cNvSpPr>
            <a:spLocks/>
          </p:cNvSpPr>
          <p:nvPr/>
        </p:nvSpPr>
        <p:spPr bwMode="auto">
          <a:xfrm>
            <a:off x="7177539" y="4859338"/>
            <a:ext cx="71438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0" name="Oval 12"/>
          <p:cNvSpPr>
            <a:spLocks/>
          </p:cNvSpPr>
          <p:nvPr/>
        </p:nvSpPr>
        <p:spPr bwMode="auto">
          <a:xfrm>
            <a:off x="7212464" y="4613275"/>
            <a:ext cx="71438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1" name="Oval 12"/>
          <p:cNvSpPr>
            <a:spLocks/>
          </p:cNvSpPr>
          <p:nvPr/>
        </p:nvSpPr>
        <p:spPr bwMode="auto">
          <a:xfrm>
            <a:off x="5982152" y="4157663"/>
            <a:ext cx="71437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2" name="Oval 12"/>
          <p:cNvSpPr>
            <a:spLocks/>
          </p:cNvSpPr>
          <p:nvPr/>
        </p:nvSpPr>
        <p:spPr bwMode="auto">
          <a:xfrm>
            <a:off x="6223452" y="3373438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3" name="Oval 12"/>
          <p:cNvSpPr>
            <a:spLocks/>
          </p:cNvSpPr>
          <p:nvPr/>
        </p:nvSpPr>
        <p:spPr bwMode="auto">
          <a:xfrm>
            <a:off x="7071177" y="365125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4" name="Oval 12"/>
          <p:cNvSpPr>
            <a:spLocks/>
          </p:cNvSpPr>
          <p:nvPr/>
        </p:nvSpPr>
        <p:spPr bwMode="auto">
          <a:xfrm>
            <a:off x="6991802" y="3548063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5" name="Oval 12"/>
          <p:cNvSpPr>
            <a:spLocks/>
          </p:cNvSpPr>
          <p:nvPr/>
        </p:nvSpPr>
        <p:spPr bwMode="auto">
          <a:xfrm>
            <a:off x="7182302" y="3859213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6" name="Oval 12"/>
          <p:cNvSpPr>
            <a:spLocks/>
          </p:cNvSpPr>
          <p:nvPr/>
        </p:nvSpPr>
        <p:spPr bwMode="auto">
          <a:xfrm>
            <a:off x="7014027" y="393223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7" name="Oval 12"/>
          <p:cNvSpPr>
            <a:spLocks/>
          </p:cNvSpPr>
          <p:nvPr/>
        </p:nvSpPr>
        <p:spPr bwMode="auto">
          <a:xfrm>
            <a:off x="8493577" y="3516313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8" name="Oval 12"/>
          <p:cNvSpPr>
            <a:spLocks/>
          </p:cNvSpPr>
          <p:nvPr/>
        </p:nvSpPr>
        <p:spPr bwMode="auto">
          <a:xfrm>
            <a:off x="9869939" y="4835525"/>
            <a:ext cx="71438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09" name="Oval 12"/>
          <p:cNvSpPr>
            <a:spLocks/>
          </p:cNvSpPr>
          <p:nvPr/>
        </p:nvSpPr>
        <p:spPr bwMode="auto">
          <a:xfrm>
            <a:off x="8366577" y="3640138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0" name="Oval 12"/>
          <p:cNvSpPr>
            <a:spLocks/>
          </p:cNvSpPr>
          <p:nvPr/>
        </p:nvSpPr>
        <p:spPr bwMode="auto">
          <a:xfrm>
            <a:off x="8776152" y="330993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1" name="Oval 12"/>
          <p:cNvSpPr>
            <a:spLocks/>
          </p:cNvSpPr>
          <p:nvPr/>
        </p:nvSpPr>
        <p:spPr bwMode="auto">
          <a:xfrm>
            <a:off x="8660264" y="324167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2" name="Oval 12"/>
          <p:cNvSpPr>
            <a:spLocks/>
          </p:cNvSpPr>
          <p:nvPr/>
        </p:nvSpPr>
        <p:spPr bwMode="auto">
          <a:xfrm>
            <a:off x="9158739" y="445293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3" name="Oval 12"/>
          <p:cNvSpPr>
            <a:spLocks/>
          </p:cNvSpPr>
          <p:nvPr/>
        </p:nvSpPr>
        <p:spPr bwMode="auto">
          <a:xfrm>
            <a:off x="7915727" y="367030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4" name="Oval 12"/>
          <p:cNvSpPr>
            <a:spLocks/>
          </p:cNvSpPr>
          <p:nvPr/>
        </p:nvSpPr>
        <p:spPr bwMode="auto">
          <a:xfrm>
            <a:off x="7612514" y="396240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5" name="Oval 12"/>
          <p:cNvSpPr>
            <a:spLocks/>
          </p:cNvSpPr>
          <p:nvPr/>
        </p:nvSpPr>
        <p:spPr bwMode="auto">
          <a:xfrm>
            <a:off x="7539489" y="4157663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6" name="Oval 12"/>
          <p:cNvSpPr>
            <a:spLocks/>
          </p:cNvSpPr>
          <p:nvPr/>
        </p:nvSpPr>
        <p:spPr bwMode="auto">
          <a:xfrm>
            <a:off x="7737927" y="406558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7" name="Oval 12"/>
          <p:cNvSpPr>
            <a:spLocks/>
          </p:cNvSpPr>
          <p:nvPr/>
        </p:nvSpPr>
        <p:spPr bwMode="auto">
          <a:xfrm>
            <a:off x="8230052" y="379730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8" name="Oval 12"/>
          <p:cNvSpPr>
            <a:spLocks/>
          </p:cNvSpPr>
          <p:nvPr/>
        </p:nvSpPr>
        <p:spPr bwMode="auto">
          <a:xfrm>
            <a:off x="8084002" y="382587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19" name="Oval 12"/>
          <p:cNvSpPr>
            <a:spLocks/>
          </p:cNvSpPr>
          <p:nvPr/>
        </p:nvSpPr>
        <p:spPr bwMode="auto">
          <a:xfrm>
            <a:off x="8690427" y="3970338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0" name="Oval 12"/>
          <p:cNvSpPr>
            <a:spLocks/>
          </p:cNvSpPr>
          <p:nvPr/>
        </p:nvSpPr>
        <p:spPr bwMode="auto">
          <a:xfrm>
            <a:off x="8137977" y="397510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1" name="Oval 12"/>
          <p:cNvSpPr>
            <a:spLocks/>
          </p:cNvSpPr>
          <p:nvPr/>
        </p:nvSpPr>
        <p:spPr bwMode="auto">
          <a:xfrm>
            <a:off x="8347527" y="388143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2" name="Oval 12"/>
          <p:cNvSpPr>
            <a:spLocks/>
          </p:cNvSpPr>
          <p:nvPr/>
        </p:nvSpPr>
        <p:spPr bwMode="auto">
          <a:xfrm>
            <a:off x="4620077" y="395128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3" name="Oval 12"/>
          <p:cNvSpPr>
            <a:spLocks/>
          </p:cNvSpPr>
          <p:nvPr/>
        </p:nvSpPr>
        <p:spPr bwMode="auto">
          <a:xfrm>
            <a:off x="4350202" y="371157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4" name="Oval 12"/>
          <p:cNvSpPr>
            <a:spLocks/>
          </p:cNvSpPr>
          <p:nvPr/>
        </p:nvSpPr>
        <p:spPr bwMode="auto">
          <a:xfrm>
            <a:off x="4305752" y="3529013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5" name="Oval 12"/>
          <p:cNvSpPr>
            <a:spLocks/>
          </p:cNvSpPr>
          <p:nvPr/>
        </p:nvSpPr>
        <p:spPr bwMode="auto">
          <a:xfrm>
            <a:off x="4220027" y="374332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6" name="Oval 12"/>
          <p:cNvSpPr>
            <a:spLocks/>
          </p:cNvSpPr>
          <p:nvPr/>
        </p:nvSpPr>
        <p:spPr bwMode="auto">
          <a:xfrm>
            <a:off x="4462914" y="376555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7" name="Oval 12"/>
          <p:cNvSpPr>
            <a:spLocks/>
          </p:cNvSpPr>
          <p:nvPr/>
        </p:nvSpPr>
        <p:spPr bwMode="auto">
          <a:xfrm>
            <a:off x="5005839" y="4930775"/>
            <a:ext cx="73025" cy="73025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8" name="Oval 12"/>
          <p:cNvSpPr>
            <a:spLocks/>
          </p:cNvSpPr>
          <p:nvPr/>
        </p:nvSpPr>
        <p:spPr bwMode="auto">
          <a:xfrm>
            <a:off x="4126364" y="437515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9" name="Oval 12"/>
          <p:cNvSpPr>
            <a:spLocks/>
          </p:cNvSpPr>
          <p:nvPr/>
        </p:nvSpPr>
        <p:spPr bwMode="auto">
          <a:xfrm>
            <a:off x="3877127" y="387985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30" name="Oval 12"/>
          <p:cNvSpPr>
            <a:spLocks/>
          </p:cNvSpPr>
          <p:nvPr/>
        </p:nvSpPr>
        <p:spPr bwMode="auto">
          <a:xfrm>
            <a:off x="4077152" y="4064000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31" name="Oval 12"/>
          <p:cNvSpPr>
            <a:spLocks/>
          </p:cNvSpPr>
          <p:nvPr/>
        </p:nvSpPr>
        <p:spPr bwMode="auto">
          <a:xfrm>
            <a:off x="4648652" y="413702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32" name="Oval 12"/>
          <p:cNvSpPr>
            <a:spLocks/>
          </p:cNvSpPr>
          <p:nvPr/>
        </p:nvSpPr>
        <p:spPr bwMode="auto">
          <a:xfrm>
            <a:off x="4029527" y="390048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33" name="Oval 12"/>
          <p:cNvSpPr>
            <a:spLocks/>
          </p:cNvSpPr>
          <p:nvPr/>
        </p:nvSpPr>
        <p:spPr bwMode="auto">
          <a:xfrm>
            <a:off x="3762827" y="372903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34" name="Oval 12"/>
          <p:cNvSpPr>
            <a:spLocks/>
          </p:cNvSpPr>
          <p:nvPr/>
        </p:nvSpPr>
        <p:spPr bwMode="auto">
          <a:xfrm>
            <a:off x="4270827" y="475297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35" name="Oval 12"/>
          <p:cNvSpPr>
            <a:spLocks/>
          </p:cNvSpPr>
          <p:nvPr/>
        </p:nvSpPr>
        <p:spPr bwMode="auto">
          <a:xfrm>
            <a:off x="4462914" y="4027488"/>
            <a:ext cx="73025" cy="71437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36" name="Oval 12"/>
          <p:cNvSpPr>
            <a:spLocks/>
          </p:cNvSpPr>
          <p:nvPr/>
        </p:nvSpPr>
        <p:spPr bwMode="auto">
          <a:xfrm>
            <a:off x="6528252" y="336867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37" name="Oval 12"/>
          <p:cNvSpPr>
            <a:spLocks/>
          </p:cNvSpPr>
          <p:nvPr/>
        </p:nvSpPr>
        <p:spPr bwMode="auto">
          <a:xfrm>
            <a:off x="6442527" y="3222625"/>
            <a:ext cx="73025" cy="71438"/>
          </a:xfrm>
          <a:prstGeom prst="ellips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/>
          <a:lstStyle/>
          <a:p>
            <a:pPr eaLnBrk="1" hangingPunct="1">
              <a:defRPr/>
            </a:pPr>
            <a:endParaRPr lang="it-IT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406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1" y="4942192"/>
            <a:ext cx="1250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21" y="3714868"/>
            <a:ext cx="11938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89" y="2245746"/>
            <a:ext cx="11668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6"/>
          <p:cNvSpPr txBox="1">
            <a:spLocks noChangeArrowheads="1"/>
          </p:cNvSpPr>
          <p:nvPr/>
        </p:nvSpPr>
        <p:spPr bwMode="auto">
          <a:xfrm>
            <a:off x="476508" y="1421537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Industrial Business </a:t>
            </a:r>
            <a:r>
              <a:rPr lang="it-IT" altLang="it-IT" sz="2000" dirty="0" err="1">
                <a:latin typeface="Gill Sans MT" pitchFamily="34" charset="0"/>
              </a:rPr>
              <a:t>Units</a:t>
            </a:r>
            <a:r>
              <a:rPr lang="it-IT" altLang="it-IT" sz="2000" dirty="0">
                <a:latin typeface="Gill Sans MT" pitchFamily="34" charset="0"/>
              </a:rPr>
              <a:t> </a:t>
            </a:r>
          </a:p>
        </p:txBody>
      </p:sp>
      <p:sp>
        <p:nvSpPr>
          <p:cNvPr id="11" name="CasellaDiTesto 342"/>
          <p:cNvSpPr txBox="1">
            <a:spLocks noChangeArrowheads="1"/>
          </p:cNvSpPr>
          <p:nvPr/>
        </p:nvSpPr>
        <p:spPr bwMode="auto">
          <a:xfrm>
            <a:off x="8023652" y="1985396"/>
            <a:ext cx="163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>
                <a:latin typeface="Gill Sans MT" pitchFamily="34" charset="0"/>
              </a:rPr>
              <a:t>Leisure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Boats</a:t>
            </a:r>
            <a:endParaRPr lang="it-IT" altLang="it-IT" sz="1400" dirty="0">
              <a:latin typeface="Gill Sans MT" pitchFamily="34" charset="0"/>
            </a:endParaRPr>
          </a:p>
        </p:txBody>
      </p:sp>
      <p:sp>
        <p:nvSpPr>
          <p:cNvPr id="12" name="CasellaDiTesto 350"/>
          <p:cNvSpPr txBox="1">
            <a:spLocks noChangeArrowheads="1"/>
          </p:cNvSpPr>
          <p:nvPr/>
        </p:nvSpPr>
        <p:spPr bwMode="auto">
          <a:xfrm>
            <a:off x="9801652" y="1985396"/>
            <a:ext cx="181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latin typeface="Gill Sans MT" pitchFamily="34" charset="0"/>
              </a:rPr>
              <a:t>Commercial Vessels</a:t>
            </a:r>
          </a:p>
        </p:txBody>
      </p:sp>
      <p:sp>
        <p:nvSpPr>
          <p:cNvPr id="13" name="CasellaDiTesto 6"/>
          <p:cNvSpPr txBox="1">
            <a:spLocks noChangeArrowheads="1"/>
          </p:cNvSpPr>
          <p:nvPr/>
        </p:nvSpPr>
        <p:spPr bwMode="auto">
          <a:xfrm>
            <a:off x="8023652" y="1421537"/>
            <a:ext cx="42370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Marine Business </a:t>
            </a:r>
            <a:r>
              <a:rPr lang="it-IT" altLang="it-IT" sz="2000" dirty="0" err="1">
                <a:latin typeface="Gill Sans MT" pitchFamily="34" charset="0"/>
              </a:rPr>
              <a:t>Units</a:t>
            </a:r>
            <a:endParaRPr lang="it-IT" altLang="it-IT" sz="2000" dirty="0">
              <a:latin typeface="Gill Sans MT" pitchFamily="34" charset="0"/>
            </a:endParaRPr>
          </a:p>
        </p:txBody>
      </p:sp>
      <p:pic>
        <p:nvPicPr>
          <p:cNvPr id="14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64" y="2739458"/>
            <a:ext cx="6207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8"/>
          <a:stretch>
            <a:fillRect/>
          </a:stretch>
        </p:blipFill>
        <p:spPr bwMode="auto">
          <a:xfrm>
            <a:off x="9893727" y="2263208"/>
            <a:ext cx="116681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527" y="2661671"/>
            <a:ext cx="7699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71" y="2385485"/>
            <a:ext cx="1173162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46" y="3762493"/>
            <a:ext cx="1173162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96" y="3784718"/>
            <a:ext cx="11731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08" y="2302935"/>
            <a:ext cx="11731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58" y="2315635"/>
            <a:ext cx="11715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3" y="2315635"/>
            <a:ext cx="117316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96" y="3725980"/>
            <a:ext cx="117316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sellaDiTesto 24"/>
          <p:cNvSpPr txBox="1"/>
          <p:nvPr/>
        </p:nvSpPr>
        <p:spPr>
          <a:xfrm>
            <a:off x="490796" y="2012422"/>
            <a:ext cx="15748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Residential</a:t>
            </a:r>
            <a:r>
              <a:rPr lang="it-IT" sz="1200" dirty="0">
                <a:latin typeface="Gill Sans MT" panose="020B0502020104020203" pitchFamily="34" charset="0"/>
                <a:ea typeface="ＭＳ Ｐゴシック" charset="-128"/>
              </a:rPr>
              <a:t> and</a:t>
            </a:r>
          </a:p>
          <a:p>
            <a:pPr eaLnBrk="1" hangingPunct="1">
              <a:defRPr/>
            </a:pPr>
            <a:r>
              <a:rPr lang="it-IT" sz="1200" dirty="0">
                <a:latin typeface="Gill Sans MT" panose="020B0502020104020203" pitchFamily="34" charset="0"/>
                <a:ea typeface="ＭＳ Ｐゴシック" charset="-128"/>
              </a:rPr>
              <a:t>Commercial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57496" y="3338630"/>
            <a:ext cx="1027112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Military</a:t>
            </a:r>
            <a:endParaRPr lang="it-IT" sz="1200" dirty="0">
              <a:latin typeface="Gill Sans MT" panose="020B0502020104020203" pitchFamily="34" charset="0"/>
              <a:ea typeface="ＭＳ Ｐゴシック" charset="-128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251458" y="2015597"/>
            <a:ext cx="10287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Rental</a:t>
            </a:r>
            <a:endParaRPr lang="it-IT" sz="1200" dirty="0">
              <a:latin typeface="Gill Sans MT" panose="020B0502020104020203" pitchFamily="34" charset="0"/>
              <a:ea typeface="ＭＳ Ｐゴシック" charset="-128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883033" y="3370380"/>
            <a:ext cx="976313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Oil</a:t>
            </a:r>
            <a:r>
              <a:rPr lang="it-IT" sz="1200" dirty="0">
                <a:latin typeface="Gill Sans MT" panose="020B0502020104020203" pitchFamily="34" charset="0"/>
                <a:ea typeface="ＭＳ Ｐゴシック" charset="-128"/>
              </a:rPr>
              <a:t> &amp; Gas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1868746" y="2012422"/>
            <a:ext cx="1027112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>
                <a:latin typeface="Gill Sans MT" panose="020B0502020104020203" pitchFamily="34" charset="0"/>
                <a:ea typeface="ＭＳ Ｐゴシック" charset="-128"/>
              </a:rPr>
              <a:t>Industrial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4572258" y="3315488"/>
            <a:ext cx="161448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Humanitarian</a:t>
            </a:r>
            <a:r>
              <a:rPr lang="it-IT" sz="1200" dirty="0">
                <a:latin typeface="Gill Sans MT" panose="020B0502020104020203" pitchFamily="34" charset="0"/>
                <a:ea typeface="ＭＳ Ｐゴシック" charset="-128"/>
              </a:rPr>
              <a:t> </a:t>
            </a: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Projects</a:t>
            </a:r>
            <a:endParaRPr lang="it-IT" sz="1200" dirty="0">
              <a:latin typeface="Gill Sans MT" panose="020B0502020104020203" pitchFamily="34" charset="0"/>
              <a:ea typeface="ＭＳ Ｐゴシック" charset="-128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4588133" y="2012422"/>
            <a:ext cx="1347788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Infrastructure</a:t>
            </a:r>
            <a:endParaRPr lang="it-IT" sz="1200" dirty="0">
              <a:latin typeface="Gill Sans MT" panose="020B0502020104020203" pitchFamily="34" charset="0"/>
              <a:ea typeface="ＭＳ Ｐゴシック" charset="-128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243521" y="3376730"/>
            <a:ext cx="1036637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>
                <a:latin typeface="Gill Sans MT" panose="020B0502020104020203" pitchFamily="34" charset="0"/>
                <a:ea typeface="ＭＳ Ｐゴシック" charset="-128"/>
              </a:rPr>
              <a:t>Telecom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5989896" y="2002897"/>
            <a:ext cx="1027112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Vehicular</a:t>
            </a:r>
            <a:endParaRPr lang="it-IT" sz="1200" dirty="0">
              <a:latin typeface="Gill Sans MT" panose="020B0502020104020203" pitchFamily="34" charset="0"/>
              <a:ea typeface="ＭＳ Ｐゴシック" charset="-128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019823" y="3327042"/>
            <a:ext cx="133508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>
                <a:latin typeface="Gill Sans MT" panose="020B0502020104020203" pitchFamily="34" charset="0"/>
                <a:ea typeface="ＭＳ Ｐゴシック" charset="-128"/>
              </a:rPr>
              <a:t>Special Solutions</a:t>
            </a:r>
          </a:p>
        </p:txBody>
      </p:sp>
      <p:pic>
        <p:nvPicPr>
          <p:cNvPr id="35" name="Immagin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08" y="2687110"/>
            <a:ext cx="7159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071" y="2680760"/>
            <a:ext cx="7778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83" y="2663297"/>
            <a:ext cx="717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magine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08" y="2299760"/>
            <a:ext cx="11731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magine 3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21" y="2679172"/>
            <a:ext cx="981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46" y="2737910"/>
            <a:ext cx="706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521533" y="3794708"/>
            <a:ext cx="1254125" cy="865187"/>
            <a:chOff x="611188" y="4369686"/>
            <a:chExt cx="1254125" cy="865187"/>
          </a:xfrm>
        </p:grpSpPr>
        <p:pic>
          <p:nvPicPr>
            <p:cNvPr id="20" name="Immagine 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4369686"/>
              <a:ext cx="1173163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magine 4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813" y="4803073"/>
              <a:ext cx="69850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Immagine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46" y="4232393"/>
            <a:ext cx="9477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magin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33" y="4210168"/>
            <a:ext cx="838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96" y="4195880"/>
            <a:ext cx="78898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96" y="4159368"/>
            <a:ext cx="577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magine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1" y="5413680"/>
            <a:ext cx="10937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CasellaDiTesto 46"/>
          <p:cNvSpPr txBox="1"/>
          <p:nvPr/>
        </p:nvSpPr>
        <p:spPr>
          <a:xfrm>
            <a:off x="457496" y="4693582"/>
            <a:ext cx="1336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200" dirty="0" err="1">
                <a:latin typeface="Gill Sans MT" panose="020B0502020104020203" pitchFamily="34" charset="0"/>
                <a:ea typeface="ＭＳ Ｐゴシック" charset="-128"/>
              </a:rPr>
              <a:t>Cogeneration</a:t>
            </a:r>
            <a:endParaRPr lang="it-IT" sz="1200" dirty="0">
              <a:latin typeface="Gill Sans MT" panose="020B0502020104020203" pitchFamily="34" charset="0"/>
              <a:ea typeface="ＭＳ Ｐゴシック" charset="-128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9097021" y="6545395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Figures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of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growth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itolo 1">
            <a:extLst>
              <a:ext uri="{FF2B5EF4-FFF2-40B4-BE49-F238E27FC236}">
                <a16:creationId xmlns:a16="http://schemas.microsoft.com/office/drawing/2014/main" id="{FD75F7B3-0289-D24D-9FB1-F484357F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9" y="937108"/>
            <a:ext cx="1976710" cy="318832"/>
          </a:xfrm>
        </p:spPr>
        <p:txBody>
          <a:bodyPr/>
          <a:lstStyle/>
          <a:p>
            <a:r>
              <a:rPr lang="it-IT" sz="1500" dirty="0">
                <a:latin typeface="Gill Sans MT" panose="020B0502020104020203"/>
              </a:rPr>
              <a:t>WHO IS COELMO?</a:t>
            </a:r>
            <a:endParaRPr lang="it-GB" sz="1500" dirty="0"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15557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75F7B3-0289-D24D-9FB1-F484357F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21" y="990095"/>
            <a:ext cx="3790305" cy="246522"/>
          </a:xfrm>
        </p:spPr>
        <p:txBody>
          <a:bodyPr/>
          <a:lstStyle/>
          <a:p>
            <a:r>
              <a:rPr lang="it-IT" sz="1500" dirty="0">
                <a:latin typeface="Gill Sans MT" panose="020B0502020104020203"/>
              </a:rPr>
              <a:t>COELMO’S FIGURES OF GROWTH</a:t>
            </a:r>
            <a:endParaRPr lang="it-GB" sz="1500" dirty="0">
              <a:latin typeface="Gill Sans MT" panose="020B0502020104020203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91E9AC-BD22-0F4B-AAAF-E32C7297B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55381" y="1896450"/>
            <a:ext cx="2388989" cy="1355021"/>
          </a:xfrm>
          <a:noFill/>
        </p:spPr>
        <p:txBody>
          <a:bodyPr/>
          <a:lstStyle/>
          <a:p>
            <a:pPr marL="0" indent="0" algn="r">
              <a:lnSpc>
                <a:spcPct val="100000"/>
              </a:lnSpc>
            </a:pP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Total Surface</a:t>
            </a:r>
          </a:p>
          <a:p>
            <a:pPr marL="0" indent="0" algn="r">
              <a:lnSpc>
                <a:spcPct val="100000"/>
              </a:lnSpc>
            </a:pP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of </a:t>
            </a:r>
            <a:r>
              <a:rPr lang="it-IT" sz="1400" dirty="0" err="1">
                <a:latin typeface="Gill Sans MT" panose="020B0502020104020203"/>
                <a:ea typeface="宋体" charset="0"/>
                <a:cs typeface="Arial" charset="0"/>
              </a:rPr>
              <a:t>Offices</a:t>
            </a: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 and</a:t>
            </a:r>
          </a:p>
          <a:p>
            <a:pPr marL="0" indent="0" algn="r">
              <a:lnSpc>
                <a:spcPct val="100000"/>
              </a:lnSpc>
            </a:pP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Production </a:t>
            </a:r>
            <a:r>
              <a:rPr lang="it-IT" sz="1400" dirty="0" err="1">
                <a:latin typeface="Gill Sans MT" panose="020B0502020104020203"/>
                <a:ea typeface="宋体" charset="0"/>
                <a:cs typeface="Arial" charset="0"/>
              </a:rPr>
              <a:t>Plants</a:t>
            </a: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:</a:t>
            </a:r>
          </a:p>
          <a:p>
            <a:pPr marL="0" indent="0" algn="r">
              <a:lnSpc>
                <a:spcPct val="100000"/>
              </a:lnSpc>
            </a:pPr>
            <a:r>
              <a:rPr lang="it-IT" sz="1600" b="1" dirty="0">
                <a:latin typeface="Gill Sans MT" panose="020B0502020104020203"/>
                <a:ea typeface="宋体" charset="0"/>
                <a:cs typeface="Arial" charset="0"/>
              </a:rPr>
              <a:t>+ 350%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097021" y="6545395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Has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growth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been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crucial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9F91E9AC-BD22-0F4B-AAAF-E32C7297B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9035" y="2167397"/>
            <a:ext cx="1373341" cy="1143719"/>
          </a:xfrm>
        </p:spPr>
        <p:txBody>
          <a:bodyPr/>
          <a:lstStyle/>
          <a:p>
            <a:pPr marL="0" indent="0" algn="r"/>
            <a:r>
              <a:rPr lang="it-IT" sz="1400" dirty="0" err="1">
                <a:latin typeface="Gill Sans MT" panose="020B0502020104020203"/>
                <a:ea typeface="宋体" charset="0"/>
                <a:cs typeface="Arial" charset="0"/>
              </a:rPr>
              <a:t>Number</a:t>
            </a: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 of </a:t>
            </a:r>
          </a:p>
          <a:p>
            <a:pPr marL="0" indent="0" algn="r"/>
            <a:r>
              <a:rPr lang="it-IT" sz="1400" dirty="0" err="1">
                <a:latin typeface="Gill Sans MT" panose="020B0502020104020203"/>
                <a:ea typeface="宋体" charset="0"/>
                <a:cs typeface="Arial" charset="0"/>
              </a:rPr>
              <a:t>Employees</a:t>
            </a: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: </a:t>
            </a:r>
          </a:p>
          <a:p>
            <a:pPr marL="0" indent="0" algn="r"/>
            <a:r>
              <a:rPr lang="it-IT" sz="1600" b="1" dirty="0">
                <a:latin typeface="Gill Sans MT" panose="020B0502020104020203"/>
                <a:ea typeface="宋体" charset="0"/>
                <a:cs typeface="Arial" charset="0"/>
              </a:rPr>
              <a:t>+ 1000 %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9F91E9AC-BD22-0F4B-AAAF-E32C7297B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7376" y="4653005"/>
            <a:ext cx="1595000" cy="1143719"/>
          </a:xfrm>
        </p:spPr>
        <p:txBody>
          <a:bodyPr/>
          <a:lstStyle/>
          <a:p>
            <a:pPr marL="0" indent="0" algn="r"/>
            <a:r>
              <a:rPr lang="it-IT" sz="1400" dirty="0" err="1">
                <a:latin typeface="Gill Sans MT" panose="020B0502020104020203"/>
                <a:ea typeface="宋体" charset="0"/>
                <a:cs typeface="Arial" charset="0"/>
              </a:rPr>
              <a:t>Number</a:t>
            </a: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 of </a:t>
            </a:r>
          </a:p>
          <a:p>
            <a:pPr marL="0" indent="0" algn="r"/>
            <a:r>
              <a:rPr lang="it-IT" sz="1400" dirty="0" err="1">
                <a:latin typeface="Gill Sans MT" panose="020B0502020104020203"/>
                <a:ea typeface="宋体" charset="0"/>
                <a:cs typeface="Arial" charset="0"/>
              </a:rPr>
              <a:t>Produced</a:t>
            </a: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 </a:t>
            </a:r>
            <a:r>
              <a:rPr lang="it-IT" sz="1400" dirty="0" err="1">
                <a:latin typeface="Gill Sans MT" panose="020B0502020104020203"/>
                <a:ea typeface="宋体" charset="0"/>
                <a:cs typeface="Arial" charset="0"/>
              </a:rPr>
              <a:t>Units</a:t>
            </a: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: </a:t>
            </a:r>
          </a:p>
          <a:p>
            <a:pPr marL="0" indent="0" algn="r"/>
            <a:r>
              <a:rPr lang="it-IT" sz="1600" b="1" dirty="0">
                <a:latin typeface="Gill Sans MT" panose="020B0502020104020203"/>
                <a:ea typeface="宋体" charset="0"/>
                <a:cs typeface="Arial" charset="0"/>
              </a:rPr>
              <a:t>+ 1200 %</a:t>
            </a:r>
          </a:p>
        </p:txBody>
      </p:sp>
      <p:sp>
        <p:nvSpPr>
          <p:cNvPr id="21" name="Segnaposto testo 3">
            <a:extLst>
              <a:ext uri="{FF2B5EF4-FFF2-40B4-BE49-F238E27FC236}">
                <a16:creationId xmlns:a16="http://schemas.microsoft.com/office/drawing/2014/main" id="{9F91E9AC-BD22-0F4B-AAAF-E32C7297B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55382" y="4772258"/>
            <a:ext cx="2388989" cy="1355021"/>
          </a:xfrm>
          <a:noFill/>
        </p:spPr>
        <p:txBody>
          <a:bodyPr/>
          <a:lstStyle/>
          <a:p>
            <a:pPr marL="0" indent="0" algn="r">
              <a:lnSpc>
                <a:spcPct val="100000"/>
              </a:lnSpc>
            </a:pPr>
            <a:r>
              <a:rPr lang="it-IT" sz="1400" dirty="0">
                <a:latin typeface="Gill Sans MT" panose="020B0502020104020203"/>
                <a:ea typeface="宋体" charset="0"/>
                <a:cs typeface="Arial" charset="0"/>
              </a:rPr>
              <a:t>Turnover:</a:t>
            </a:r>
          </a:p>
          <a:p>
            <a:pPr marL="0" indent="0" algn="r">
              <a:lnSpc>
                <a:spcPct val="100000"/>
              </a:lnSpc>
            </a:pPr>
            <a:r>
              <a:rPr lang="it-IT" sz="1600" b="1" dirty="0">
                <a:latin typeface="Gill Sans MT" panose="020B0502020104020203"/>
                <a:ea typeface="宋体" charset="0"/>
                <a:cs typeface="Arial" charset="0"/>
              </a:rPr>
              <a:t>+ 700%</a:t>
            </a:r>
          </a:p>
        </p:txBody>
      </p:sp>
      <p:graphicFrame>
        <p:nvGraphicFramePr>
          <p:cNvPr id="12" name="Grafic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723509"/>
              </p:ext>
            </p:extLst>
          </p:nvPr>
        </p:nvGraphicFramePr>
        <p:xfrm>
          <a:off x="7902746" y="4069864"/>
          <a:ext cx="3960000" cy="23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9F91E9AC-BD22-0F4B-AAAF-E32C7297B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20178" y="3877292"/>
            <a:ext cx="984859" cy="342489"/>
          </a:xfrm>
          <a:noFill/>
        </p:spPr>
        <p:txBody>
          <a:bodyPr/>
          <a:lstStyle/>
          <a:p>
            <a:pPr marL="0" indent="0" algn="r">
              <a:lnSpc>
                <a:spcPct val="100000"/>
              </a:lnSpc>
            </a:pPr>
            <a:r>
              <a:rPr lang="it-IT" sz="800" dirty="0">
                <a:latin typeface="Gill Sans MT" panose="020B0502020104020203"/>
                <a:ea typeface="宋体" charset="0"/>
                <a:cs typeface="Arial" charset="0"/>
              </a:rPr>
              <a:t>Mio EUR</a:t>
            </a:r>
            <a:endParaRPr lang="it-IT" sz="800" b="1" dirty="0">
              <a:latin typeface="Gill Sans MT" panose="020B0502020104020203"/>
              <a:ea typeface="宋体" charset="0"/>
              <a:cs typeface="Arial" charset="0"/>
            </a:endParaRPr>
          </a:p>
        </p:txBody>
      </p:sp>
      <p:graphicFrame>
        <p:nvGraphicFramePr>
          <p:cNvPr id="14" name="Grafic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678105"/>
              </p:ext>
            </p:extLst>
          </p:nvPr>
        </p:nvGraphicFramePr>
        <p:xfrm>
          <a:off x="7853546" y="1666837"/>
          <a:ext cx="4058401" cy="21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9F91E9AC-BD22-0F4B-AAAF-E32C7297B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7407" y="1436006"/>
            <a:ext cx="984859" cy="342489"/>
          </a:xfrm>
          <a:noFill/>
        </p:spPr>
        <p:txBody>
          <a:bodyPr/>
          <a:lstStyle/>
          <a:p>
            <a:pPr marL="0" indent="0" algn="r">
              <a:lnSpc>
                <a:spcPct val="100000"/>
              </a:lnSpc>
            </a:pPr>
            <a:r>
              <a:rPr lang="it-IT" sz="800" dirty="0">
                <a:latin typeface="Gill Sans MT" panose="020B0502020104020203"/>
                <a:ea typeface="宋体" charset="0"/>
                <a:cs typeface="Arial" charset="0"/>
              </a:rPr>
              <a:t>SQM</a:t>
            </a:r>
          </a:p>
        </p:txBody>
      </p:sp>
      <p:graphicFrame>
        <p:nvGraphicFramePr>
          <p:cNvPr id="19" name="Grafic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167206"/>
              </p:ext>
            </p:extLst>
          </p:nvPr>
        </p:nvGraphicFramePr>
        <p:xfrm>
          <a:off x="1892843" y="1497663"/>
          <a:ext cx="3960000" cy="23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Grafic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204154"/>
              </p:ext>
            </p:extLst>
          </p:nvPr>
        </p:nvGraphicFramePr>
        <p:xfrm>
          <a:off x="1892843" y="4069865"/>
          <a:ext cx="3960000" cy="23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0328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DF7A5F-E408-F043-9F06-E7A6D525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26" y="995410"/>
            <a:ext cx="4612376" cy="378994"/>
          </a:xfrm>
        </p:spPr>
        <p:txBody>
          <a:bodyPr/>
          <a:lstStyle/>
          <a:p>
            <a:r>
              <a:rPr lang="en-GB" sz="1500" dirty="0">
                <a:latin typeface="Gill Sans MT" panose="020B0502020104020203"/>
              </a:rPr>
              <a:t>HAS GROWTH BEEN CRUCIAL FOR COELMO?</a:t>
            </a:r>
          </a:p>
        </p:txBody>
      </p:sp>
      <p:sp>
        <p:nvSpPr>
          <p:cNvPr id="10" name="CasellaDiTesto 13"/>
          <p:cNvSpPr txBox="1">
            <a:spLocks noChangeArrowheads="1"/>
          </p:cNvSpPr>
          <p:nvPr/>
        </p:nvSpPr>
        <p:spPr bwMode="auto">
          <a:xfrm>
            <a:off x="477562" y="1713397"/>
            <a:ext cx="3299855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Often </a:t>
            </a:r>
            <a:r>
              <a:rPr lang="en-US" altLang="it-IT" sz="1400" u="sng" dirty="0">
                <a:latin typeface="Gill Sans MT" pitchFamily="34" charset="0"/>
              </a:rPr>
              <a:t>Growth</a:t>
            </a:r>
            <a:r>
              <a:rPr lang="en-US" altLang="it-IT" sz="1400" dirty="0">
                <a:latin typeface="Gill Sans MT" pitchFamily="34" charset="0"/>
              </a:rPr>
              <a:t> has been seen as goal itself (</a:t>
            </a:r>
            <a:r>
              <a:rPr lang="en-US" altLang="it-IT" sz="1400" dirty="0" err="1">
                <a:latin typeface="Gill Sans MT" pitchFamily="34" charset="0"/>
              </a:rPr>
              <a:t>expecially</a:t>
            </a:r>
            <a:r>
              <a:rPr lang="en-US" altLang="it-IT" sz="1400" dirty="0">
                <a:latin typeface="Gill Sans MT" pitchFamily="34" charset="0"/>
              </a:rPr>
              <a:t> in sales), but growth as a meaning </a:t>
            </a:r>
            <a:r>
              <a:rPr lang="en-US" altLang="it-IT" sz="1400" u="sng" dirty="0">
                <a:latin typeface="Gill Sans MT" pitchFamily="34" charset="0"/>
              </a:rPr>
              <a:t>only</a:t>
            </a:r>
            <a:r>
              <a:rPr lang="en-US" altLang="it-IT" sz="1400" dirty="0">
                <a:latin typeface="Gill Sans MT" pitchFamily="34" charset="0"/>
              </a:rPr>
              <a:t> if considered a condition for </a:t>
            </a:r>
            <a:r>
              <a:rPr lang="en-US" altLang="it-IT" sz="1400" u="sng" dirty="0">
                <a:latin typeface="Gill Sans MT" pitchFamily="34" charset="0"/>
              </a:rPr>
              <a:t>Continuity</a:t>
            </a:r>
            <a:r>
              <a:rPr lang="en-US" altLang="it-IT" sz="1400" dirty="0">
                <a:latin typeface="Gill Sans MT" pitchFamily="34" charset="0"/>
              </a:rPr>
              <a:t> and </a:t>
            </a:r>
            <a:r>
              <a:rPr lang="en-US" altLang="it-IT" sz="1400" u="sng" dirty="0">
                <a:latin typeface="Gill Sans MT" pitchFamily="34" charset="0"/>
              </a:rPr>
              <a:t>Value Creation</a:t>
            </a:r>
            <a:r>
              <a:rPr lang="en-US" altLang="it-IT" sz="1400" dirty="0">
                <a:latin typeface="Gill Sans MT" pitchFamily="34" charset="0"/>
              </a:rPr>
              <a:t>.</a:t>
            </a:r>
          </a:p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endParaRPr lang="en-US" altLang="it-IT" sz="1400" dirty="0">
              <a:latin typeface="Gill Sans MT" pitchFamily="34" charset="0"/>
            </a:endParaRPr>
          </a:p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Sometimes, Growing </a:t>
            </a:r>
            <a:r>
              <a:rPr lang="en-US" altLang="it-IT" sz="1400" u="sng" dirty="0">
                <a:latin typeface="Gill Sans MT" pitchFamily="34" charset="0"/>
              </a:rPr>
              <a:t>does not</a:t>
            </a:r>
            <a:r>
              <a:rPr lang="en-US" altLang="it-IT" sz="1400" dirty="0">
                <a:latin typeface="Gill Sans MT" pitchFamily="34" charset="0"/>
              </a:rPr>
              <a:t> means creating Value.</a:t>
            </a:r>
          </a:p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endParaRPr lang="en-US" altLang="it-IT" sz="1400" dirty="0">
              <a:latin typeface="Gill Sans MT" pitchFamily="34" charset="0"/>
            </a:endParaRPr>
          </a:p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Growing is required as “critical dimension” is needed in some markets.</a:t>
            </a:r>
          </a:p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endParaRPr lang="en-US" altLang="it-IT" sz="1400" dirty="0">
              <a:latin typeface="Gill Sans MT" pitchFamily="34" charset="0"/>
            </a:endParaRPr>
          </a:p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r>
              <a:rPr lang="en-US" altLang="it-IT" sz="1400" dirty="0" err="1">
                <a:latin typeface="Gill Sans MT" pitchFamily="34" charset="0"/>
              </a:rPr>
              <a:t>Coelmo’s</a:t>
            </a:r>
            <a:r>
              <a:rPr lang="en-US" altLang="it-IT" sz="1400" dirty="0">
                <a:latin typeface="Gill Sans MT" pitchFamily="34" charset="0"/>
              </a:rPr>
              <a:t> goal has been the continuity for all stakeholders</a:t>
            </a:r>
          </a:p>
          <a:p>
            <a:pPr marL="914400" lvl="1" indent="-171450" algn="just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Suppliers</a:t>
            </a:r>
          </a:p>
          <a:p>
            <a:pPr marL="914400" lvl="1" indent="-171450" algn="just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Customers</a:t>
            </a:r>
          </a:p>
          <a:p>
            <a:pPr marL="914400" lvl="1" indent="-171450" algn="just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Employees</a:t>
            </a:r>
          </a:p>
          <a:p>
            <a:pPr marL="914400" lvl="1" indent="-171450" algn="just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Social Environment</a:t>
            </a:r>
          </a:p>
          <a:p>
            <a:pPr marL="914400" lvl="1" indent="-171450" algn="just"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Gill Sans MT" pitchFamily="34" charset="0"/>
            </a:endParaRPr>
          </a:p>
          <a:p>
            <a:pPr marL="171450" indent="-171450" algn="just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Growth must be sustainable and governed.</a:t>
            </a:r>
          </a:p>
          <a:p>
            <a:pPr algn="just">
              <a:spcBef>
                <a:spcPct val="0"/>
              </a:spcBef>
              <a:buNone/>
            </a:pPr>
            <a:endParaRPr lang="it-IT" altLang="it-IT" sz="1800" dirty="0">
              <a:latin typeface="Gill Sans MT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140004" y="1936001"/>
            <a:ext cx="3005598" cy="2793303"/>
            <a:chOff x="4467544" y="3662033"/>
            <a:chExt cx="3005598" cy="2793303"/>
          </a:xfrm>
        </p:grpSpPr>
        <p:grpSp>
          <p:nvGrpSpPr>
            <p:cNvPr id="3" name="Gruppo 2"/>
            <p:cNvGrpSpPr/>
            <p:nvPr/>
          </p:nvGrpSpPr>
          <p:grpSpPr>
            <a:xfrm>
              <a:off x="4467544" y="3662033"/>
              <a:ext cx="3005598" cy="2646221"/>
              <a:chOff x="4467544" y="3662033"/>
              <a:chExt cx="3005598" cy="2646221"/>
            </a:xfrm>
          </p:grpSpPr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924400" y="3908254"/>
                <a:ext cx="812698" cy="2400000"/>
              </a:xfrm>
              <a:prstGeom prst="rect">
                <a:avLst/>
              </a:prstGeom>
            </p:spPr>
          </p:pic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5809717" y="3704326"/>
                <a:ext cx="723809" cy="2526984"/>
              </a:xfrm>
              <a:prstGeom prst="rect">
                <a:avLst/>
              </a:prstGeom>
            </p:spPr>
          </p:pic>
          <p:sp>
            <p:nvSpPr>
              <p:cNvPr id="20" name="CasellaDiTesto 13"/>
              <p:cNvSpPr txBox="1">
                <a:spLocks noChangeArrowheads="1"/>
              </p:cNvSpPr>
              <p:nvPr/>
            </p:nvSpPr>
            <p:spPr bwMode="auto">
              <a:xfrm>
                <a:off x="4467544" y="3922986"/>
                <a:ext cx="3005598" cy="2308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200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190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180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170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160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150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140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130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120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110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100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80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70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60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50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40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30</a:t>
                </a:r>
              </a:p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8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20</a:t>
                </a:r>
              </a:p>
            </p:txBody>
          </p:sp>
          <p:sp>
            <p:nvSpPr>
              <p:cNvPr id="23" name="CasellaDiTesto 13"/>
              <p:cNvSpPr txBox="1">
                <a:spLocks noChangeArrowheads="1"/>
              </p:cNvSpPr>
              <p:nvPr/>
            </p:nvSpPr>
            <p:spPr bwMode="auto">
              <a:xfrm>
                <a:off x="4482073" y="3662033"/>
                <a:ext cx="364351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None/>
                </a:pPr>
                <a:r>
                  <a:rPr lang="it-IT" altLang="it-IT" sz="1000" dirty="0">
                    <a:solidFill>
                      <a:schemeClr val="bg1">
                        <a:lumMod val="50000"/>
                      </a:schemeClr>
                    </a:solidFill>
                    <a:latin typeface="Gill Sans MT" pitchFamily="34" charset="0"/>
                  </a:rPr>
                  <a:t>cm</a:t>
                </a:r>
              </a:p>
            </p:txBody>
          </p:sp>
        </p:grpSp>
        <p:grpSp>
          <p:nvGrpSpPr>
            <p:cNvPr id="4" name="Gruppo 3"/>
            <p:cNvGrpSpPr/>
            <p:nvPr/>
          </p:nvGrpSpPr>
          <p:grpSpPr>
            <a:xfrm>
              <a:off x="4656984" y="3828936"/>
              <a:ext cx="2410691" cy="2626400"/>
              <a:chOff x="8570422" y="2685014"/>
              <a:chExt cx="2410691" cy="2626400"/>
            </a:xfrm>
          </p:grpSpPr>
          <p:cxnSp>
            <p:nvCxnSpPr>
              <p:cNvPr id="22" name="Connettore diritto 21"/>
              <p:cNvCxnSpPr/>
              <p:nvPr/>
            </p:nvCxnSpPr>
            <p:spPr>
              <a:xfrm>
                <a:off x="8570422" y="5118494"/>
                <a:ext cx="2410691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3"/>
              <p:cNvCxnSpPr/>
              <p:nvPr/>
            </p:nvCxnSpPr>
            <p:spPr>
              <a:xfrm>
                <a:off x="8735945" y="2685014"/>
                <a:ext cx="1" cy="26264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CasellaDiTesto 13"/>
          <p:cNvSpPr txBox="1">
            <a:spLocks noChangeArrowheads="1"/>
          </p:cNvSpPr>
          <p:nvPr/>
        </p:nvSpPr>
        <p:spPr bwMode="auto">
          <a:xfrm>
            <a:off x="3954899" y="4758670"/>
            <a:ext cx="30337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it-IT" sz="1400" b="1" dirty="0">
                <a:latin typeface="Gill Sans MT" pitchFamily="34" charset="0"/>
              </a:rPr>
              <a:t>Growth is not a </a:t>
            </a:r>
            <a:r>
              <a:rPr lang="en-US" altLang="it-IT" sz="1400" b="1" u="sng" dirty="0">
                <a:latin typeface="Gill Sans MT" pitchFamily="34" charset="0"/>
              </a:rPr>
              <a:t>jump</a:t>
            </a:r>
            <a:r>
              <a:rPr lang="en-US" altLang="it-IT" sz="1400" b="1" dirty="0">
                <a:latin typeface="Gill Sans MT" pitchFamily="34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it-IT" sz="1400" b="1" dirty="0">
                <a:latin typeface="Gill Sans MT" pitchFamily="34" charset="0"/>
              </a:rPr>
              <a:t>Growth must be organic.</a:t>
            </a:r>
            <a:endParaRPr lang="it-IT" altLang="it-IT" sz="1400" b="1" dirty="0">
              <a:latin typeface="Gill Sans MT" pitchFamily="34" charset="0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12DF7A5F-E408-F043-9F06-E7A6D525F447}"/>
              </a:ext>
            </a:extLst>
          </p:cNvPr>
          <p:cNvSpPr txBox="1">
            <a:spLocks/>
          </p:cNvSpPr>
          <p:nvPr/>
        </p:nvSpPr>
        <p:spPr>
          <a:xfrm>
            <a:off x="6936267" y="985816"/>
            <a:ext cx="4294228" cy="373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E3C5D"/>
                </a:solidFill>
                <a:latin typeface="Avenir Black" panose="02000503020000020003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1500" dirty="0">
                <a:latin typeface="Gill Sans MT" panose="020B0502020104020203"/>
              </a:rPr>
              <a:t>WHAT “SUSTAINABLE” GROWTH MEANS?</a:t>
            </a:r>
          </a:p>
        </p:txBody>
      </p:sp>
      <p:sp>
        <p:nvSpPr>
          <p:cNvPr id="18" name="CasellaDiTesto 13"/>
          <p:cNvSpPr txBox="1">
            <a:spLocks noChangeArrowheads="1"/>
          </p:cNvSpPr>
          <p:nvPr/>
        </p:nvSpPr>
        <p:spPr bwMode="auto">
          <a:xfrm>
            <a:off x="6988603" y="1716351"/>
            <a:ext cx="467880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r>
              <a:rPr lang="en-US" altLang="it-IT" sz="1400" dirty="0">
                <a:latin typeface="Gill Sans MT" pitchFamily="34" charset="0"/>
              </a:rPr>
              <a:t>Sustainable growth means that the </a:t>
            </a:r>
            <a:r>
              <a:rPr lang="en-US" altLang="it-IT" sz="1400" u="sng" dirty="0">
                <a:latin typeface="Gill Sans MT" pitchFamily="34" charset="0"/>
              </a:rPr>
              <a:t>entire</a:t>
            </a:r>
            <a:r>
              <a:rPr lang="en-US" altLang="it-IT" sz="1400" dirty="0">
                <a:latin typeface="Gill Sans MT" pitchFamily="34" charset="0"/>
              </a:rPr>
              <a:t> organization (structure, supply chain (including financial mix), distributor network, people’s mindset) is </a:t>
            </a:r>
            <a:r>
              <a:rPr lang="en-US" altLang="it-IT" sz="1400" u="sng" dirty="0">
                <a:latin typeface="Gill Sans MT" pitchFamily="34" charset="0"/>
              </a:rPr>
              <a:t>ready</a:t>
            </a:r>
            <a:r>
              <a:rPr lang="en-US" altLang="it-IT" sz="1400" dirty="0">
                <a:latin typeface="Gill Sans MT" pitchFamily="34" charset="0"/>
              </a:rPr>
              <a:t> for the </a:t>
            </a:r>
            <a:r>
              <a:rPr lang="en-US" altLang="it-IT" sz="1400" u="sng" dirty="0">
                <a:latin typeface="Gill Sans MT" pitchFamily="34" charset="0"/>
              </a:rPr>
              <a:t>next level of commitment</a:t>
            </a:r>
            <a:r>
              <a:rPr lang="en-US" altLang="it-IT" sz="1400" dirty="0">
                <a:latin typeface="Gill Sans MT" pitchFamily="34" charset="0"/>
              </a:rPr>
              <a:t>.</a:t>
            </a:r>
          </a:p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endParaRPr lang="en-US" altLang="it-IT" sz="1400" dirty="0">
              <a:latin typeface="Gill Sans MT" pitchFamily="34" charset="0"/>
            </a:endParaRPr>
          </a:p>
          <a:p>
            <a:pPr marL="171450" indent="-171450" algn="just"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It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is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very</a:t>
            </a:r>
            <a:r>
              <a:rPr lang="it-IT" altLang="it-IT" sz="1400" dirty="0">
                <a:latin typeface="Gill Sans MT" pitchFamily="34" charset="0"/>
              </a:rPr>
              <a:t> common, </a:t>
            </a:r>
            <a:r>
              <a:rPr lang="it-IT" altLang="it-IT" sz="1400" dirty="0" err="1">
                <a:latin typeface="Gill Sans MT" pitchFamily="34" charset="0"/>
              </a:rPr>
              <a:t>indeed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that</a:t>
            </a:r>
            <a:r>
              <a:rPr lang="it-IT" altLang="it-IT" sz="1400" dirty="0">
                <a:latin typeface="Gill Sans MT" pitchFamily="34" charset="0"/>
              </a:rPr>
              <a:t> some "</a:t>
            </a:r>
            <a:r>
              <a:rPr lang="it-IT" altLang="it-IT" sz="1400" dirty="0" err="1">
                <a:latin typeface="Gill Sans MT" pitchFamily="34" charset="0"/>
              </a:rPr>
              <a:t>parts</a:t>
            </a:r>
            <a:r>
              <a:rPr lang="it-IT" altLang="it-IT" sz="1400" dirty="0">
                <a:latin typeface="Gill Sans MT" pitchFamily="34" charset="0"/>
              </a:rPr>
              <a:t>" of company </a:t>
            </a:r>
            <a:r>
              <a:rPr lang="it-IT" altLang="it-IT" sz="1400" dirty="0" err="1">
                <a:latin typeface="Gill Sans MT" pitchFamily="34" charset="0"/>
              </a:rPr>
              <a:t>growth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while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others</a:t>
            </a:r>
            <a:r>
              <a:rPr lang="it-IT" altLang="it-IT" sz="1400" dirty="0">
                <a:latin typeface="Gill Sans MT" pitchFamily="34" charset="0"/>
              </a:rPr>
              <a:t> stay </a:t>
            </a:r>
            <a:r>
              <a:rPr lang="it-IT" altLang="it-IT" sz="1400" dirty="0" err="1">
                <a:latin typeface="Gill Sans MT" pitchFamily="34" charset="0"/>
              </a:rPr>
              <a:t>behind</a:t>
            </a:r>
            <a:r>
              <a:rPr lang="it-IT" altLang="it-IT" sz="1400" dirty="0">
                <a:latin typeface="Gill Sans MT" pitchFamily="34" charset="0"/>
              </a:rPr>
              <a:t> (</a:t>
            </a:r>
            <a:r>
              <a:rPr lang="it-IT" altLang="it-IT" sz="1400" dirty="0" err="1">
                <a:latin typeface="Gill Sans MT" pitchFamily="34" charset="0"/>
              </a:rPr>
              <a:t>ie</a:t>
            </a:r>
            <a:r>
              <a:rPr lang="it-IT" altLang="it-IT" sz="1400" dirty="0">
                <a:latin typeface="Gill Sans MT" pitchFamily="34" charset="0"/>
              </a:rPr>
              <a:t>. Sales </a:t>
            </a:r>
            <a:r>
              <a:rPr lang="it-IT" altLang="it-IT" sz="1400" dirty="0" err="1">
                <a:latin typeface="Gill Sans MT" pitchFamily="34" charset="0"/>
              </a:rPr>
              <a:t>increase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while</a:t>
            </a:r>
            <a:r>
              <a:rPr lang="it-IT" altLang="it-IT" sz="1400" dirty="0">
                <a:latin typeface="Gill Sans MT" pitchFamily="34" charset="0"/>
              </a:rPr>
              <a:t> production </a:t>
            </a:r>
            <a:r>
              <a:rPr lang="it-IT" altLang="it-IT" sz="1400" dirty="0" err="1">
                <a:latin typeface="Gill Sans MT" pitchFamily="34" charset="0"/>
              </a:rPr>
              <a:t>lines</a:t>
            </a:r>
            <a:r>
              <a:rPr lang="it-IT" altLang="it-IT" sz="1400" dirty="0">
                <a:latin typeface="Gill Sans MT" pitchFamily="34" charset="0"/>
              </a:rPr>
              <a:t> take time to be </a:t>
            </a:r>
            <a:r>
              <a:rPr lang="it-IT" altLang="it-IT" sz="1400" dirty="0" err="1">
                <a:latin typeface="Gill Sans MT" pitchFamily="34" charset="0"/>
              </a:rPr>
              <a:t>upgraded</a:t>
            </a:r>
            <a:r>
              <a:rPr lang="it-IT" altLang="it-IT" sz="1400" dirty="0">
                <a:latin typeface="Gill Sans MT" pitchFamily="34" charset="0"/>
              </a:rPr>
              <a:t>).</a:t>
            </a:r>
          </a:p>
          <a:p>
            <a:pPr marL="171450" indent="-171450" algn="just" eaLnBrk="1" hangingPunct="1"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Gill Sans MT" pitchFamily="34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it-IT" altLang="it-IT" sz="1400" dirty="0">
                <a:latin typeface="Gill Sans MT" pitchFamily="34" charset="0"/>
              </a:rPr>
              <a:t>In medium </a:t>
            </a:r>
            <a:r>
              <a:rPr lang="it-IT" altLang="it-IT" sz="1400" dirty="0" err="1">
                <a:latin typeface="Gill Sans MT" pitchFamily="34" charset="0"/>
              </a:rPr>
              <a:t>terms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growth</a:t>
            </a:r>
            <a:r>
              <a:rPr lang="it-IT" altLang="it-IT" sz="1400" dirty="0">
                <a:latin typeface="Gill Sans MT" pitchFamily="34" charset="0"/>
              </a:rPr>
              <a:t> must be </a:t>
            </a:r>
            <a:r>
              <a:rPr lang="it-IT" altLang="it-IT" sz="1400" dirty="0" err="1">
                <a:latin typeface="Gill Sans MT" pitchFamily="34" charset="0"/>
              </a:rPr>
              <a:t>organic</a:t>
            </a:r>
            <a:r>
              <a:rPr lang="it-IT" altLang="it-IT" sz="1400" dirty="0">
                <a:latin typeface="Gill Sans MT" pitchFamily="34" charset="0"/>
              </a:rPr>
              <a:t> to the </a:t>
            </a:r>
            <a:r>
              <a:rPr lang="it-IT" altLang="it-IT" sz="1400" dirty="0" err="1">
                <a:latin typeface="Gill Sans MT" pitchFamily="34" charset="0"/>
              </a:rPr>
              <a:t>entire</a:t>
            </a:r>
            <a:r>
              <a:rPr lang="it-IT" altLang="it-IT" sz="1400" dirty="0">
                <a:latin typeface="Gill Sans MT" pitchFamily="34" charset="0"/>
              </a:rPr>
              <a:t> company </a:t>
            </a:r>
            <a:r>
              <a:rPr lang="it-IT" altLang="it-IT" sz="1400" dirty="0" err="1">
                <a:latin typeface="Gill Sans MT" pitchFamily="34" charset="0"/>
              </a:rPr>
              <a:t>organization</a:t>
            </a:r>
            <a:r>
              <a:rPr lang="it-IT" altLang="it-IT" sz="1400" dirty="0">
                <a:latin typeface="Gill Sans MT" pitchFamily="34" charset="0"/>
              </a:rPr>
              <a:t> and </a:t>
            </a:r>
            <a:r>
              <a:rPr lang="it-IT" altLang="it-IT" sz="1400" dirty="0" err="1">
                <a:latin typeface="Gill Sans MT" pitchFamily="34" charset="0"/>
              </a:rPr>
              <a:t>enviroment</a:t>
            </a:r>
            <a:r>
              <a:rPr lang="it-IT" altLang="it-IT" sz="1400" dirty="0">
                <a:latin typeface="Gill Sans MT" pitchFamily="34" charset="0"/>
              </a:rPr>
              <a:t> (</a:t>
            </a:r>
            <a:r>
              <a:rPr lang="it-IT" altLang="it-IT" sz="1400" dirty="0" err="1">
                <a:latin typeface="Gill Sans MT" pitchFamily="34" charset="0"/>
              </a:rPr>
              <a:t>suppliers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customers</a:t>
            </a:r>
            <a:r>
              <a:rPr lang="it-IT" altLang="it-IT" sz="1400" dirty="0">
                <a:latin typeface="Gill Sans MT" pitchFamily="34" charset="0"/>
              </a:rPr>
              <a:t>, </a:t>
            </a:r>
            <a:r>
              <a:rPr lang="it-IT" altLang="it-IT" sz="1400" dirty="0" err="1">
                <a:latin typeface="Gill Sans MT" pitchFamily="34" charset="0"/>
              </a:rPr>
              <a:t>employees</a:t>
            </a:r>
            <a:r>
              <a:rPr lang="it-IT" altLang="it-IT" sz="1400" dirty="0">
                <a:latin typeface="Gill Sans MT" pitchFamily="34" charset="0"/>
              </a:rPr>
              <a:t>).</a:t>
            </a:r>
          </a:p>
          <a:p>
            <a:pPr marL="914400" lvl="1" indent="-171450" algn="just"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Gill Sans MT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9097021" y="6545395"/>
            <a:ext cx="1537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How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we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manage</a:t>
            </a: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t-IT" sz="800" spc="100" dirty="0" err="1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growth</a:t>
            </a:r>
            <a:endParaRPr lang="it-IT" sz="800" spc="100" dirty="0">
              <a:solidFill>
                <a:schemeClr val="bg1"/>
              </a:solidFill>
              <a:latin typeface="Gill Sans MT" panose="020B0502020104020203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94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>
            <a:spLocks noChangeArrowheads="1"/>
          </p:cNvSpPr>
          <p:nvPr/>
        </p:nvSpPr>
        <p:spPr bwMode="auto">
          <a:xfrm>
            <a:off x="480115" y="1335111"/>
            <a:ext cx="11068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Sales</a:t>
            </a:r>
          </a:p>
        </p:txBody>
      </p:sp>
      <p:cxnSp>
        <p:nvCxnSpPr>
          <p:cNvPr id="5" name="Connettore diritto 4"/>
          <p:cNvCxnSpPr>
            <a:cxnSpLocks/>
          </p:cNvCxnSpPr>
          <p:nvPr/>
        </p:nvCxnSpPr>
        <p:spPr>
          <a:xfrm>
            <a:off x="6096000" y="3182587"/>
            <a:ext cx="0" cy="2708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626419641"/>
              </p:ext>
            </p:extLst>
          </p:nvPr>
        </p:nvGraphicFramePr>
        <p:xfrm>
          <a:off x="1683072" y="3004242"/>
          <a:ext cx="2574659" cy="226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asellaDiTesto 6"/>
          <p:cNvSpPr txBox="1">
            <a:spLocks noChangeArrowheads="1"/>
          </p:cNvSpPr>
          <p:nvPr/>
        </p:nvSpPr>
        <p:spPr bwMode="auto">
          <a:xfrm>
            <a:off x="692340" y="5692175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1999</a:t>
            </a:r>
          </a:p>
        </p:txBody>
      </p:sp>
      <p:graphicFrame>
        <p:nvGraphicFramePr>
          <p:cNvPr id="13" name="Diagramma 12"/>
          <p:cNvGraphicFramePr/>
          <p:nvPr>
            <p:extLst>
              <p:ext uri="{D42A27DB-BD31-4B8C-83A1-F6EECF244321}">
                <p14:modId xmlns:p14="http://schemas.microsoft.com/office/powerpoint/2010/main" val="3841878798"/>
              </p:ext>
            </p:extLst>
          </p:nvPr>
        </p:nvGraphicFramePr>
        <p:xfrm>
          <a:off x="6752941" y="1972509"/>
          <a:ext cx="4980076" cy="1075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ma 13"/>
          <p:cNvGraphicFramePr/>
          <p:nvPr>
            <p:extLst>
              <p:ext uri="{D42A27DB-BD31-4B8C-83A1-F6EECF244321}">
                <p14:modId xmlns:p14="http://schemas.microsoft.com/office/powerpoint/2010/main" val="672770790"/>
              </p:ext>
            </p:extLst>
          </p:nvPr>
        </p:nvGraphicFramePr>
        <p:xfrm>
          <a:off x="7280107" y="2727519"/>
          <a:ext cx="3949846" cy="852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6" name="CasellaDiTesto 6"/>
          <p:cNvSpPr txBox="1">
            <a:spLocks noChangeArrowheads="1"/>
          </p:cNvSpPr>
          <p:nvPr/>
        </p:nvSpPr>
        <p:spPr bwMode="auto">
          <a:xfrm>
            <a:off x="7086734" y="5692175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2022</a:t>
            </a:r>
          </a:p>
        </p:txBody>
      </p:sp>
      <p:sp>
        <p:nvSpPr>
          <p:cNvPr id="17" name="CasellaDiTesto 6"/>
          <p:cNvSpPr txBox="1">
            <a:spLocks noChangeArrowheads="1"/>
          </p:cNvSpPr>
          <p:nvPr/>
        </p:nvSpPr>
        <p:spPr bwMode="auto">
          <a:xfrm>
            <a:off x="6935327" y="1807879"/>
            <a:ext cx="45561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500" dirty="0">
                <a:latin typeface="Gill Sans MT" pitchFamily="34" charset="0"/>
              </a:rPr>
              <a:t>Industrial Business </a:t>
            </a:r>
            <a:r>
              <a:rPr lang="it-IT" altLang="it-IT" sz="1500" dirty="0" err="1">
                <a:latin typeface="Gill Sans MT" pitchFamily="34" charset="0"/>
              </a:rPr>
              <a:t>Units</a:t>
            </a:r>
            <a:endParaRPr lang="it-IT" altLang="it-IT" sz="1500" dirty="0">
              <a:latin typeface="Gill Sans MT" pitchFamily="34" charset="0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6976966" y="3508805"/>
            <a:ext cx="45561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500" dirty="0">
                <a:latin typeface="Gill Sans MT" pitchFamily="34" charset="0"/>
              </a:rPr>
              <a:t>Marine Business </a:t>
            </a:r>
            <a:r>
              <a:rPr lang="it-IT" altLang="it-IT" sz="1500" dirty="0" err="1">
                <a:latin typeface="Gill Sans MT" pitchFamily="34" charset="0"/>
              </a:rPr>
              <a:t>Units</a:t>
            </a:r>
            <a:endParaRPr lang="it-IT" altLang="it-IT" sz="1500" dirty="0">
              <a:latin typeface="Gill Sans MT" pitchFamily="34" charset="0"/>
            </a:endParaRPr>
          </a:p>
        </p:txBody>
      </p:sp>
      <p:graphicFrame>
        <p:nvGraphicFramePr>
          <p:cNvPr id="19" name="Diagramma 18"/>
          <p:cNvGraphicFramePr/>
          <p:nvPr>
            <p:extLst>
              <p:ext uri="{D42A27DB-BD31-4B8C-83A1-F6EECF244321}">
                <p14:modId xmlns:p14="http://schemas.microsoft.com/office/powerpoint/2010/main" val="2416545190"/>
              </p:ext>
            </p:extLst>
          </p:nvPr>
        </p:nvGraphicFramePr>
        <p:xfrm>
          <a:off x="8259661" y="3977293"/>
          <a:ext cx="1990737" cy="42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0" name="Diagramma 19"/>
          <p:cNvGraphicFramePr/>
          <p:nvPr>
            <p:extLst>
              <p:ext uri="{D42A27DB-BD31-4B8C-83A1-F6EECF244321}">
                <p14:modId xmlns:p14="http://schemas.microsoft.com/office/powerpoint/2010/main" val="4197898427"/>
              </p:ext>
            </p:extLst>
          </p:nvPr>
        </p:nvGraphicFramePr>
        <p:xfrm>
          <a:off x="8278525" y="5039215"/>
          <a:ext cx="1975057" cy="426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9097021" y="6545395"/>
            <a:ext cx="1258678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Organization chart</a:t>
            </a:r>
          </a:p>
        </p:txBody>
      </p:sp>
      <p:sp>
        <p:nvSpPr>
          <p:cNvPr id="21" name="CasellaDiTesto 6"/>
          <p:cNvSpPr txBox="1">
            <a:spLocks noChangeArrowheads="1"/>
          </p:cNvSpPr>
          <p:nvPr/>
        </p:nvSpPr>
        <p:spPr bwMode="auto">
          <a:xfrm>
            <a:off x="6943536" y="4571173"/>
            <a:ext cx="45561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500" dirty="0" err="1">
                <a:latin typeface="Gill Sans MT" pitchFamily="34" charset="0"/>
              </a:rPr>
              <a:t>Regional</a:t>
            </a:r>
            <a:r>
              <a:rPr lang="it-IT" altLang="it-IT" sz="1500" dirty="0">
                <a:latin typeface="Gill Sans MT" pitchFamily="34" charset="0"/>
              </a:rPr>
              <a:t> </a:t>
            </a:r>
            <a:r>
              <a:rPr lang="it-IT" altLang="it-IT" sz="1500" dirty="0" err="1">
                <a:latin typeface="Gill Sans MT" pitchFamily="34" charset="0"/>
              </a:rPr>
              <a:t>Branches</a:t>
            </a:r>
            <a:endParaRPr lang="it-IT" altLang="it-IT" sz="1500" dirty="0">
              <a:latin typeface="Gill Sans MT" pitchFamily="34" charset="0"/>
            </a:endParaRP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A72ECBE1-9C69-104E-B9BB-9299F9F65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15" y="1769406"/>
            <a:ext cx="46251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One</a:t>
            </a:r>
            <a:r>
              <a:rPr lang="it-IT" altLang="it-IT" sz="1400" dirty="0">
                <a:latin typeface="Gill Sans MT" pitchFamily="34" charset="0"/>
              </a:rPr>
              <a:t> of the first </a:t>
            </a:r>
            <a:r>
              <a:rPr lang="it-IT" altLang="it-IT" sz="1400" dirty="0" err="1">
                <a:latin typeface="Gill Sans MT" pitchFamily="34" charset="0"/>
              </a:rPr>
              <a:t>steps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was</a:t>
            </a:r>
            <a:r>
              <a:rPr lang="it-IT" altLang="it-IT" sz="1400" dirty="0">
                <a:latin typeface="Gill Sans MT" pitchFamily="34" charset="0"/>
              </a:rPr>
              <a:t> to create an </a:t>
            </a:r>
            <a:r>
              <a:rPr lang="it-IT" altLang="it-IT" sz="1400" dirty="0" err="1">
                <a:latin typeface="Gill Sans MT" pitchFamily="34" charset="0"/>
              </a:rPr>
              <a:t>internal</a:t>
            </a:r>
            <a:r>
              <a:rPr lang="it-IT" altLang="it-IT" sz="1400" dirty="0">
                <a:latin typeface="Gill Sans MT" pitchFamily="34" charset="0"/>
              </a:rPr>
              <a:t> sales </a:t>
            </a:r>
            <a:r>
              <a:rPr lang="it-IT" altLang="it-IT" sz="1400" dirty="0" err="1">
                <a:latin typeface="Gill Sans MT" pitchFamily="34" charset="0"/>
              </a:rPr>
              <a:t>organization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focused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different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sector</a:t>
            </a:r>
            <a:r>
              <a:rPr lang="it-IT" altLang="it-IT" sz="1400" dirty="0">
                <a:latin typeface="Gill Sans MT" pitchFamily="34" charset="0"/>
              </a:rPr>
              <a:t> of </a:t>
            </a:r>
            <a:r>
              <a:rPr lang="it-IT" altLang="it-IT" sz="1400" dirty="0" err="1">
                <a:latin typeface="Gill Sans MT" pitchFamily="34" charset="0"/>
              </a:rPr>
              <a:t>applications</a:t>
            </a:r>
            <a:endParaRPr lang="it-IT" altLang="it-IT" sz="1400" dirty="0">
              <a:latin typeface="Gill Sans MT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Gill Sans MT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Gill Sans MT" pitchFamily="34" charset="0"/>
              </a:rPr>
              <a:t>Business </a:t>
            </a:r>
            <a:r>
              <a:rPr lang="it-IT" altLang="it-IT" sz="1400" dirty="0" err="1">
                <a:latin typeface="Gill Sans MT" pitchFamily="34" charset="0"/>
              </a:rPr>
              <a:t>Units</a:t>
            </a:r>
            <a:r>
              <a:rPr lang="it-IT" altLang="it-IT" sz="1400" dirty="0">
                <a:latin typeface="Gill Sans MT" pitchFamily="34" charset="0"/>
              </a:rPr>
              <a:t> are </a:t>
            </a:r>
            <a:r>
              <a:rPr lang="it-IT" altLang="it-IT" sz="1400" dirty="0" err="1">
                <a:latin typeface="Gill Sans MT" pitchFamily="34" charset="0"/>
              </a:rPr>
              <a:t>semi-indipendent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interal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structure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that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u="sng" dirty="0" err="1">
                <a:latin typeface="Gill Sans MT" pitchFamily="34" charset="0"/>
              </a:rPr>
              <a:t>produces</a:t>
            </a:r>
            <a:r>
              <a:rPr lang="it-IT" altLang="it-IT" sz="1400" u="sng" dirty="0">
                <a:latin typeface="Gill Sans MT" pitchFamily="34" charset="0"/>
              </a:rPr>
              <a:t> </a:t>
            </a:r>
            <a:r>
              <a:rPr lang="it-IT" altLang="it-IT" sz="1400" u="sng" dirty="0" err="1">
                <a:latin typeface="Gill Sans MT" pitchFamily="34" charset="0"/>
              </a:rPr>
              <a:t>revenues</a:t>
            </a:r>
            <a:r>
              <a:rPr lang="it-IT" altLang="it-IT" sz="1400" u="sng" dirty="0">
                <a:latin typeface="Gill Sans MT" pitchFamily="34" charset="0"/>
              </a:rPr>
              <a:t> </a:t>
            </a:r>
            <a:r>
              <a:rPr lang="it-IT" altLang="it-IT" sz="1400" dirty="0">
                <a:latin typeface="Gill Sans MT" pitchFamily="34" charset="0"/>
              </a:rPr>
              <a:t>and </a:t>
            </a:r>
            <a:r>
              <a:rPr lang="it-IT" altLang="it-IT" sz="1400" dirty="0" err="1">
                <a:latin typeface="Gill Sans MT" pitchFamily="34" charset="0"/>
              </a:rPr>
              <a:t>is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u="sng" dirty="0" err="1">
                <a:latin typeface="Gill Sans MT" pitchFamily="34" charset="0"/>
              </a:rPr>
              <a:t>responsible</a:t>
            </a:r>
            <a:r>
              <a:rPr lang="it-IT" altLang="it-IT" sz="1400" u="sng" dirty="0">
                <a:latin typeface="Gill Sans MT" pitchFamily="34" charset="0"/>
              </a:rPr>
              <a:t> for </a:t>
            </a:r>
            <a:r>
              <a:rPr lang="it-IT" altLang="it-IT" sz="1400" u="sng" dirty="0" err="1">
                <a:latin typeface="Gill Sans MT" pitchFamily="34" charset="0"/>
              </a:rPr>
              <a:t>costs</a:t>
            </a:r>
            <a:r>
              <a:rPr lang="it-IT" altLang="it-IT" sz="1400" dirty="0">
                <a:latin typeface="Gill Sans MT" pitchFamily="34" charset="0"/>
              </a:rPr>
              <a:t>.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626F1C5-E450-3B42-A31A-0968D3CDD2FC}"/>
              </a:ext>
            </a:extLst>
          </p:cNvPr>
          <p:cNvSpPr/>
          <p:nvPr/>
        </p:nvSpPr>
        <p:spPr>
          <a:xfrm>
            <a:off x="10801991" y="4041395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Business Unit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899FBF8-0828-9E4F-A4CE-F582F9878B55}"/>
              </a:ext>
            </a:extLst>
          </p:cNvPr>
          <p:cNvSpPr/>
          <p:nvPr/>
        </p:nvSpPr>
        <p:spPr>
          <a:xfrm>
            <a:off x="10991419" y="4400548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Customers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 &amp;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Projects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Management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A8330D5B-B268-8247-972F-07FC4CF2290E}"/>
              </a:ext>
            </a:extLst>
          </p:cNvPr>
          <p:cNvSpPr/>
          <p:nvPr/>
        </p:nvSpPr>
        <p:spPr>
          <a:xfrm>
            <a:off x="10996284" y="4718038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Pre</a:t>
            </a:r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-Sales </a:t>
            </a:r>
            <a:r>
              <a:rPr lang="it-IT" sz="600" dirty="0" err="1">
                <a:solidFill>
                  <a:schemeClr val="tx1"/>
                </a:solidFill>
                <a:latin typeface="Gill Sans MT" panose="020B0502020104020203"/>
              </a:rPr>
              <a:t>Engineering</a:t>
            </a:r>
            <a:endParaRPr lang="it-IT" sz="600" dirty="0">
              <a:solidFill>
                <a:schemeClr val="tx1"/>
              </a:solidFill>
              <a:latin typeface="Gill Sans MT" panose="020B0502020104020203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F08446E-4230-7849-BFAC-A2E13A6A8A68}"/>
              </a:ext>
            </a:extLst>
          </p:cNvPr>
          <p:cNvSpPr/>
          <p:nvPr/>
        </p:nvSpPr>
        <p:spPr>
          <a:xfrm>
            <a:off x="10991419" y="5028070"/>
            <a:ext cx="931026" cy="249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>
                <a:solidFill>
                  <a:schemeClr val="tx1"/>
                </a:solidFill>
                <a:latin typeface="Gill Sans MT" panose="020B0502020104020203"/>
              </a:rPr>
              <a:t>Business Developer</a:t>
            </a:r>
          </a:p>
        </p:txBody>
      </p:sp>
      <p:cxnSp>
        <p:nvCxnSpPr>
          <p:cNvPr id="27" name="Connettore diritto 181">
            <a:extLst>
              <a:ext uri="{FF2B5EF4-FFF2-40B4-BE49-F238E27FC236}">
                <a16:creationId xmlns:a16="http://schemas.microsoft.com/office/drawing/2014/main" id="{3AED0361-E420-FD43-849F-22AF363D60AA}"/>
              </a:ext>
            </a:extLst>
          </p:cNvPr>
          <p:cNvCxnSpPr/>
          <p:nvPr/>
        </p:nvCxnSpPr>
        <p:spPr>
          <a:xfrm flipV="1">
            <a:off x="10870861" y="4291371"/>
            <a:ext cx="0" cy="866993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184">
            <a:extLst>
              <a:ext uri="{FF2B5EF4-FFF2-40B4-BE49-F238E27FC236}">
                <a16:creationId xmlns:a16="http://schemas.microsoft.com/office/drawing/2014/main" id="{059E2B1C-2375-A74B-AFE1-3269C5E61C9D}"/>
              </a:ext>
            </a:extLst>
          </p:cNvPr>
          <p:cNvCxnSpPr/>
          <p:nvPr/>
        </p:nvCxnSpPr>
        <p:spPr>
          <a:xfrm flipH="1" flipV="1">
            <a:off x="10870861" y="4523180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185">
            <a:extLst>
              <a:ext uri="{FF2B5EF4-FFF2-40B4-BE49-F238E27FC236}">
                <a16:creationId xmlns:a16="http://schemas.microsoft.com/office/drawing/2014/main" id="{E59FE6FF-E274-5847-8F56-0BC59FAD9E33}"/>
              </a:ext>
            </a:extLst>
          </p:cNvPr>
          <p:cNvCxnSpPr/>
          <p:nvPr/>
        </p:nvCxnSpPr>
        <p:spPr>
          <a:xfrm flipH="1" flipV="1">
            <a:off x="10873664" y="4847263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186">
            <a:extLst>
              <a:ext uri="{FF2B5EF4-FFF2-40B4-BE49-F238E27FC236}">
                <a16:creationId xmlns:a16="http://schemas.microsoft.com/office/drawing/2014/main" id="{EA5C4A8A-65A3-1249-ADA4-EAB5241741F4}"/>
              </a:ext>
            </a:extLst>
          </p:cNvPr>
          <p:cNvCxnSpPr/>
          <p:nvPr/>
        </p:nvCxnSpPr>
        <p:spPr>
          <a:xfrm flipH="1" flipV="1">
            <a:off x="10870861" y="5160149"/>
            <a:ext cx="11775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4">
            <a:extLst>
              <a:ext uri="{FF2B5EF4-FFF2-40B4-BE49-F238E27FC236}">
                <a16:creationId xmlns:a16="http://schemas.microsoft.com/office/drawing/2014/main" id="{8B2B21AF-E55F-C143-8F18-9763B8788652}"/>
              </a:ext>
            </a:extLst>
          </p:cNvPr>
          <p:cNvCxnSpPr>
            <a:cxnSpLocks/>
          </p:cNvCxnSpPr>
          <p:nvPr/>
        </p:nvCxnSpPr>
        <p:spPr>
          <a:xfrm>
            <a:off x="10642270" y="3792055"/>
            <a:ext cx="0" cy="1851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6360F774-0BD2-2C49-902E-A5AF2D3618A1}"/>
              </a:ext>
            </a:extLst>
          </p:cNvPr>
          <p:cNvCxnSpPr>
            <a:cxnSpLocks/>
          </p:cNvCxnSpPr>
          <p:nvPr/>
        </p:nvCxnSpPr>
        <p:spPr>
          <a:xfrm>
            <a:off x="10642270" y="3778200"/>
            <a:ext cx="12795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4">
            <a:extLst>
              <a:ext uri="{FF2B5EF4-FFF2-40B4-BE49-F238E27FC236}">
                <a16:creationId xmlns:a16="http://schemas.microsoft.com/office/drawing/2014/main" id="{935681B2-B47C-EE43-97BC-54203B1246C4}"/>
              </a:ext>
            </a:extLst>
          </p:cNvPr>
          <p:cNvCxnSpPr>
            <a:cxnSpLocks/>
          </p:cNvCxnSpPr>
          <p:nvPr/>
        </p:nvCxnSpPr>
        <p:spPr>
          <a:xfrm>
            <a:off x="10627416" y="5627353"/>
            <a:ext cx="1294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Diagramma 34">
            <a:extLst>
              <a:ext uri="{FF2B5EF4-FFF2-40B4-BE49-F238E27FC236}">
                <a16:creationId xmlns:a16="http://schemas.microsoft.com/office/drawing/2014/main" id="{5582F1C4-7F8C-C04B-B271-D95B9109F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808059"/>
              </p:ext>
            </p:extLst>
          </p:nvPr>
        </p:nvGraphicFramePr>
        <p:xfrm>
          <a:off x="514160" y="642260"/>
          <a:ext cx="7764360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22926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D335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/>
          <p:cNvSpPr txBox="1">
            <a:spLocks noChangeArrowheads="1"/>
          </p:cNvSpPr>
          <p:nvPr/>
        </p:nvSpPr>
        <p:spPr bwMode="auto">
          <a:xfrm>
            <a:off x="480115" y="1335111"/>
            <a:ext cx="11068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- Sales</a:t>
            </a:r>
          </a:p>
        </p:txBody>
      </p:sp>
      <p:cxnSp>
        <p:nvCxnSpPr>
          <p:cNvPr id="5" name="Connettore diritto 4"/>
          <p:cNvCxnSpPr>
            <a:cxnSpLocks/>
          </p:cNvCxnSpPr>
          <p:nvPr/>
        </p:nvCxnSpPr>
        <p:spPr>
          <a:xfrm>
            <a:off x="6096000" y="3182587"/>
            <a:ext cx="0" cy="2708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6"/>
          <p:cNvSpPr txBox="1">
            <a:spLocks noChangeArrowheads="1"/>
          </p:cNvSpPr>
          <p:nvPr/>
        </p:nvSpPr>
        <p:spPr bwMode="auto">
          <a:xfrm>
            <a:off x="692340" y="5948207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1999</a:t>
            </a:r>
          </a:p>
        </p:txBody>
      </p:sp>
      <p:sp>
        <p:nvSpPr>
          <p:cNvPr id="16" name="CasellaDiTesto 6"/>
          <p:cNvSpPr txBox="1">
            <a:spLocks noChangeArrowheads="1"/>
          </p:cNvSpPr>
          <p:nvPr/>
        </p:nvSpPr>
        <p:spPr bwMode="auto">
          <a:xfrm>
            <a:off x="7086734" y="5939063"/>
            <a:ext cx="455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Gill Sans MT" pitchFamily="34" charset="0"/>
              </a:rPr>
              <a:t>2022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097021" y="6545395"/>
            <a:ext cx="1258678" cy="254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800" spc="100" dirty="0">
                <a:solidFill>
                  <a:schemeClr val="bg1"/>
                </a:solidFill>
                <a:latin typeface="Gill Sans MT" panose="020B0502020104020203"/>
                <a:ea typeface="Open Sans" panose="020B0606030504020204" pitchFamily="34" charset="0"/>
                <a:cs typeface="Arial" panose="020B0604020202020204" pitchFamily="34" charset="0"/>
              </a:rPr>
              <a:t>Organization chart</a:t>
            </a:r>
          </a:p>
        </p:txBody>
      </p:sp>
      <p:sp>
        <p:nvSpPr>
          <p:cNvPr id="35" name="CasellaDiTesto 6">
            <a:extLst>
              <a:ext uri="{FF2B5EF4-FFF2-40B4-BE49-F238E27FC236}">
                <a16:creationId xmlns:a16="http://schemas.microsoft.com/office/drawing/2014/main" id="{23E35F3F-5CA2-3E43-81BD-BA4D222F9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15" y="1769406"/>
            <a:ext cx="4625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Gill Sans MT" pitchFamily="34" charset="0"/>
              </a:rPr>
              <a:t>The </a:t>
            </a:r>
            <a:r>
              <a:rPr lang="it-IT" altLang="it-IT" sz="1400" dirty="0" err="1">
                <a:latin typeface="Gill Sans MT" pitchFamily="34" charset="0"/>
              </a:rPr>
              <a:t>creation</a:t>
            </a:r>
            <a:r>
              <a:rPr lang="it-IT" altLang="it-IT" sz="1400" dirty="0">
                <a:latin typeface="Gill Sans MT" pitchFamily="34" charset="0"/>
              </a:rPr>
              <a:t> of a sales and </a:t>
            </a:r>
            <a:r>
              <a:rPr lang="it-IT" altLang="it-IT" sz="1400" dirty="0" err="1">
                <a:latin typeface="Gill Sans MT" pitchFamily="34" charset="0"/>
              </a:rPr>
              <a:t>after</a:t>
            </a:r>
            <a:r>
              <a:rPr lang="it-IT" altLang="it-IT" sz="1400" dirty="0">
                <a:latin typeface="Gill Sans MT" pitchFamily="34" charset="0"/>
              </a:rPr>
              <a:t> sales network </a:t>
            </a:r>
            <a:r>
              <a:rPr lang="it-IT" altLang="it-IT" sz="1400" dirty="0" err="1">
                <a:latin typeface="Gill Sans MT" pitchFamily="34" charset="0"/>
              </a:rPr>
              <a:t>has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been</a:t>
            </a:r>
            <a:r>
              <a:rPr lang="it-IT" altLang="it-IT" sz="1400" dirty="0">
                <a:latin typeface="Gill Sans MT" pitchFamily="34" charset="0"/>
              </a:rPr>
              <a:t> the </a:t>
            </a:r>
            <a:r>
              <a:rPr lang="it-IT" altLang="it-IT" sz="1400" dirty="0" err="1">
                <a:latin typeface="Gill Sans MT" pitchFamily="34" charset="0"/>
              </a:rPr>
              <a:t>most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u="sng" dirty="0">
                <a:latin typeface="Gill Sans MT" pitchFamily="34" charset="0"/>
              </a:rPr>
              <a:t>time-</a:t>
            </a:r>
            <a:r>
              <a:rPr lang="it-IT" altLang="it-IT" sz="1400" u="sng" dirty="0" err="1">
                <a:latin typeface="Gill Sans MT" pitchFamily="34" charset="0"/>
              </a:rPr>
              <a:t>consuming</a:t>
            </a:r>
            <a:r>
              <a:rPr lang="it-IT" altLang="it-IT" sz="1400" dirty="0">
                <a:latin typeface="Gill Sans MT" pitchFamily="34" charset="0"/>
              </a:rPr>
              <a:t> and </a:t>
            </a:r>
            <a:r>
              <a:rPr lang="it-IT" altLang="it-IT" sz="1400" u="sng" dirty="0" err="1">
                <a:latin typeface="Gill Sans MT" pitchFamily="34" charset="0"/>
              </a:rPr>
              <a:t>challaging</a:t>
            </a:r>
            <a:r>
              <a:rPr lang="it-IT" altLang="it-IT" sz="1400" dirty="0">
                <a:latin typeface="Gill Sans MT" pitchFamily="34" charset="0"/>
              </a:rPr>
              <a:t> task </a:t>
            </a:r>
            <a:r>
              <a:rPr lang="it-IT" altLang="it-IT" sz="1400" dirty="0" err="1">
                <a:latin typeface="Gill Sans MT" pitchFamily="34" charset="0"/>
              </a:rPr>
              <a:t>ever</a:t>
            </a:r>
            <a:r>
              <a:rPr lang="it-IT" altLang="it-IT" sz="1400" dirty="0">
                <a:latin typeface="Gill Sans MT" pitchFamily="34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Gill Sans MT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dirty="0" err="1">
                <a:latin typeface="Gill Sans MT" pitchFamily="34" charset="0"/>
              </a:rPr>
              <a:t>It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is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typical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u="sng" dirty="0">
                <a:latin typeface="Gill Sans MT" pitchFamily="34" charset="0"/>
              </a:rPr>
              <a:t>trial-and-</a:t>
            </a:r>
            <a:r>
              <a:rPr lang="it-IT" altLang="it-IT" sz="1400" u="sng" dirty="0" err="1">
                <a:latin typeface="Gill Sans MT" pitchFamily="34" charset="0"/>
              </a:rPr>
              <a:t>error</a:t>
            </a:r>
            <a:r>
              <a:rPr lang="it-IT" altLang="it-IT" sz="1400" dirty="0">
                <a:latin typeface="Gill Sans MT" pitchFamily="34" charset="0"/>
              </a:rPr>
              <a:t> </a:t>
            </a:r>
            <a:r>
              <a:rPr lang="it-IT" altLang="it-IT" sz="1400" dirty="0" err="1">
                <a:latin typeface="Gill Sans MT" pitchFamily="34" charset="0"/>
              </a:rPr>
              <a:t>activity</a:t>
            </a:r>
            <a:endParaRPr lang="it-IT" altLang="it-IT" sz="1400" dirty="0">
              <a:latin typeface="Gill Sans MT" pitchFamily="34" charset="0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8DF34D8B-EFD6-0946-883C-284939A6C9C4}"/>
              </a:ext>
            </a:extLst>
          </p:cNvPr>
          <p:cNvGrpSpPr/>
          <p:nvPr/>
        </p:nvGrpSpPr>
        <p:grpSpPr>
          <a:xfrm>
            <a:off x="777249" y="2916705"/>
            <a:ext cx="4257026" cy="2775470"/>
            <a:chOff x="529126" y="2219208"/>
            <a:chExt cx="5400000" cy="3431966"/>
          </a:xfrm>
        </p:grpSpPr>
        <p:pic>
          <p:nvPicPr>
            <p:cNvPr id="37" name="Immagine 4">
              <a:extLst>
                <a:ext uri="{FF2B5EF4-FFF2-40B4-BE49-F238E27FC236}">
                  <a16:creationId xmlns:a16="http://schemas.microsoft.com/office/drawing/2014/main" id="{2E5B5384-4C58-1E48-8218-F7ADD75E6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26" y="2219208"/>
              <a:ext cx="5400000" cy="343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035F9BAE-E735-5949-A1BC-CCC0F0107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978" y="3589576"/>
              <a:ext cx="58557" cy="57284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39" name="Oval 12">
              <a:extLst>
                <a:ext uri="{FF2B5EF4-FFF2-40B4-BE49-F238E27FC236}">
                  <a16:creationId xmlns:a16="http://schemas.microsoft.com/office/drawing/2014/main" id="{D546733F-838C-664C-90FF-9B30C3B01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634" y="3616549"/>
              <a:ext cx="58557" cy="57284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40" name="Oval 12">
              <a:extLst>
                <a:ext uri="{FF2B5EF4-FFF2-40B4-BE49-F238E27FC236}">
                  <a16:creationId xmlns:a16="http://schemas.microsoft.com/office/drawing/2014/main" id="{58972700-233E-DB41-B6DB-8CB9AAEAC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851" y="3620128"/>
              <a:ext cx="58557" cy="57284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pic>
          <p:nvPicPr>
            <p:cNvPr id="41" name="Immagine 10304">
              <a:extLst>
                <a:ext uri="{FF2B5EF4-FFF2-40B4-BE49-F238E27FC236}">
                  <a16:creationId xmlns:a16="http://schemas.microsoft.com/office/drawing/2014/main" id="{E81C9F73-490F-BC4D-B091-BB89C7DC2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619" y="3225707"/>
              <a:ext cx="128572" cy="159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E65F401A-69E2-854B-A0B7-1A75C46AA5E3}"/>
              </a:ext>
            </a:extLst>
          </p:cNvPr>
          <p:cNvGrpSpPr>
            <a:grpSpLocks noChangeAspect="1"/>
          </p:cNvGrpSpPr>
          <p:nvPr/>
        </p:nvGrpSpPr>
        <p:grpSpPr>
          <a:xfrm>
            <a:off x="6986020" y="2191374"/>
            <a:ext cx="4447550" cy="3443129"/>
            <a:chOff x="3221489" y="855663"/>
            <a:chExt cx="6734175" cy="5213350"/>
          </a:xfrm>
        </p:grpSpPr>
        <p:pic>
          <p:nvPicPr>
            <p:cNvPr id="43" name="Immagine 4">
              <a:extLst>
                <a:ext uri="{FF2B5EF4-FFF2-40B4-BE49-F238E27FC236}">
                  <a16:creationId xmlns:a16="http://schemas.microsoft.com/office/drawing/2014/main" id="{91587376-48CD-CF47-A00D-CA3831992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489" y="1789113"/>
              <a:ext cx="6734175" cy="427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12">
              <a:extLst>
                <a:ext uri="{FF2B5EF4-FFF2-40B4-BE49-F238E27FC236}">
                  <a16:creationId xmlns:a16="http://schemas.microsoft.com/office/drawing/2014/main" id="{63128AE4-ABC1-154E-988A-6D7387FB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314" y="4189413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grpSp>
          <p:nvGrpSpPr>
            <p:cNvPr id="45" name="Gruppo 5">
              <a:extLst>
                <a:ext uri="{FF2B5EF4-FFF2-40B4-BE49-F238E27FC236}">
                  <a16:creationId xmlns:a16="http://schemas.microsoft.com/office/drawing/2014/main" id="{99B2BD99-A9A6-4240-9A35-5E3154C448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95002" y="1816100"/>
              <a:ext cx="1389062" cy="1944688"/>
              <a:chOff x="5657180" y="1166813"/>
              <a:chExt cx="1378025" cy="1927225"/>
            </a:xfrm>
          </p:grpSpPr>
          <p:cxnSp>
            <p:nvCxnSpPr>
              <p:cNvPr id="136" name="Connettore 1 88">
                <a:extLst>
                  <a:ext uri="{FF2B5EF4-FFF2-40B4-BE49-F238E27FC236}">
                    <a16:creationId xmlns:a16="http://schemas.microsoft.com/office/drawing/2014/main" id="{2F9E34FC-EFF5-E04E-9A9B-956DC85E93B1}"/>
                  </a:ext>
                </a:extLst>
              </p:cNvPr>
              <p:cNvCxnSpPr/>
              <p:nvPr/>
            </p:nvCxnSpPr>
            <p:spPr>
              <a:xfrm flipH="1">
                <a:off x="6022554" y="1166813"/>
                <a:ext cx="1012651" cy="7867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7" name="Connettore 1 79">
                <a:extLst>
                  <a:ext uri="{FF2B5EF4-FFF2-40B4-BE49-F238E27FC236}">
                    <a16:creationId xmlns:a16="http://schemas.microsoft.com/office/drawing/2014/main" id="{A1A85853-E775-E645-8AFA-1F831981D71B}"/>
                  </a:ext>
                </a:extLst>
              </p:cNvPr>
              <p:cNvCxnSpPr/>
              <p:nvPr/>
            </p:nvCxnSpPr>
            <p:spPr>
              <a:xfrm flipH="1">
                <a:off x="5657180" y="1166813"/>
                <a:ext cx="385847" cy="1927225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6" name="CasellaDiTesto 6">
              <a:extLst>
                <a:ext uri="{FF2B5EF4-FFF2-40B4-BE49-F238E27FC236}">
                  <a16:creationId xmlns:a16="http://schemas.microsoft.com/office/drawing/2014/main" id="{C77DE1FC-89D5-5C45-8136-0E838C198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7739" y="1550989"/>
              <a:ext cx="1562101" cy="372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latin typeface="Gill Sans MT" panose="020B0502020104020203" pitchFamily="34" charset="0"/>
                </a:rPr>
                <a:t>Dubai </a:t>
              </a:r>
              <a:r>
                <a:rPr lang="it-IT" altLang="it-IT" sz="1000" dirty="0" err="1">
                  <a:latin typeface="Gill Sans MT" panose="020B0502020104020203" pitchFamily="34" charset="0"/>
                </a:rPr>
                <a:t>Branch</a:t>
              </a:r>
              <a:endParaRPr lang="it-IT" altLang="it-IT" sz="1000" dirty="0">
                <a:latin typeface="Gill Sans MT" panose="020B0502020104020203" pitchFamily="34" charset="0"/>
              </a:endParaRPr>
            </a:p>
          </p:txBody>
        </p:sp>
        <p:sp>
          <p:nvSpPr>
            <p:cNvPr id="47" name="Oval 12">
              <a:extLst>
                <a:ext uri="{FF2B5EF4-FFF2-40B4-BE49-F238E27FC236}">
                  <a16:creationId xmlns:a16="http://schemas.microsoft.com/office/drawing/2014/main" id="{FBC89A15-1D15-2B47-A92D-92483B4B8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1027" y="3706813"/>
              <a:ext cx="107950" cy="10795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Oval 12">
              <a:extLst>
                <a:ext uri="{FF2B5EF4-FFF2-40B4-BE49-F238E27FC236}">
                  <a16:creationId xmlns:a16="http://schemas.microsoft.com/office/drawing/2014/main" id="{77D7EFCC-A776-004D-9FB8-1F1F3C387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702" y="493077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Oval 12">
              <a:extLst>
                <a:ext uri="{FF2B5EF4-FFF2-40B4-BE49-F238E27FC236}">
                  <a16:creationId xmlns:a16="http://schemas.microsoft.com/office/drawing/2014/main" id="{A14CF0FA-1D36-2140-8704-3D5758BD5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977" y="5548313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Oval 12">
              <a:extLst>
                <a:ext uri="{FF2B5EF4-FFF2-40B4-BE49-F238E27FC236}">
                  <a16:creationId xmlns:a16="http://schemas.microsoft.com/office/drawing/2014/main" id="{08891A73-4C4B-2543-9F48-D010B84A4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814" y="5511800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Oval 12">
              <a:extLst>
                <a:ext uri="{FF2B5EF4-FFF2-40B4-BE49-F238E27FC236}">
                  <a16:creationId xmlns:a16="http://schemas.microsoft.com/office/drawing/2014/main" id="{DBF57FDF-02ED-4844-AAD5-73AD9C70C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402" y="3633788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Oval 12">
              <a:extLst>
                <a:ext uri="{FF2B5EF4-FFF2-40B4-BE49-F238E27FC236}">
                  <a16:creationId xmlns:a16="http://schemas.microsoft.com/office/drawing/2014/main" id="{B253A75A-06F9-6F43-A6B5-292A90534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852" y="3929063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Oval 12">
              <a:extLst>
                <a:ext uri="{FF2B5EF4-FFF2-40B4-BE49-F238E27FC236}">
                  <a16:creationId xmlns:a16="http://schemas.microsoft.com/office/drawing/2014/main" id="{ADEB7E8B-840A-DC45-9567-0D363B444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339" y="4132263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Oval 12">
              <a:extLst>
                <a:ext uri="{FF2B5EF4-FFF2-40B4-BE49-F238E27FC236}">
                  <a16:creationId xmlns:a16="http://schemas.microsoft.com/office/drawing/2014/main" id="{ACFC2C4A-2FF5-944B-B0AA-8B31DD8AC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652" y="360362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BB34F678-C621-1F41-A5DF-D30B698EB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552" y="516572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Oval 12">
              <a:extLst>
                <a:ext uri="{FF2B5EF4-FFF2-40B4-BE49-F238E27FC236}">
                  <a16:creationId xmlns:a16="http://schemas.microsoft.com/office/drawing/2014/main" id="{F374B4DF-AC51-814B-AF41-4EF606E1D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577" y="418147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Oval 12">
              <a:extLst>
                <a:ext uri="{FF2B5EF4-FFF2-40B4-BE49-F238E27FC236}">
                  <a16:creationId xmlns:a16="http://schemas.microsoft.com/office/drawing/2014/main" id="{CCC6EC08-22F8-9F48-B7D9-7684FC149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202" y="376713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8" name="Oval 12">
              <a:extLst>
                <a:ext uri="{FF2B5EF4-FFF2-40B4-BE49-F238E27FC236}">
                  <a16:creationId xmlns:a16="http://schemas.microsoft.com/office/drawing/2014/main" id="{2562AC8D-8C9B-DF44-A6E3-9CB61C44A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9177" y="3527425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59" name="Oval 12">
              <a:extLst>
                <a:ext uri="{FF2B5EF4-FFF2-40B4-BE49-F238E27FC236}">
                  <a16:creationId xmlns:a16="http://schemas.microsoft.com/office/drawing/2014/main" id="{93AA600B-443F-F545-8473-2BD427DB6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002" y="4373563"/>
              <a:ext cx="71437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0" name="Oval 12">
              <a:extLst>
                <a:ext uri="{FF2B5EF4-FFF2-40B4-BE49-F238E27FC236}">
                  <a16:creationId xmlns:a16="http://schemas.microsoft.com/office/drawing/2014/main" id="{67F95273-586A-E94C-8D57-2880FB878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64" y="461327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1" name="Oval 12">
              <a:extLst>
                <a:ext uri="{FF2B5EF4-FFF2-40B4-BE49-F238E27FC236}">
                  <a16:creationId xmlns:a16="http://schemas.microsoft.com/office/drawing/2014/main" id="{A6D645F8-7D5E-5440-A0F4-A081868C7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727" y="4824413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2" name="Oval 12">
              <a:extLst>
                <a:ext uri="{FF2B5EF4-FFF2-40B4-BE49-F238E27FC236}">
                  <a16:creationId xmlns:a16="http://schemas.microsoft.com/office/drawing/2014/main" id="{1D5E7B76-B552-834C-B3EC-B05C42D15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627" y="357822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3" name="Oval 12">
              <a:extLst>
                <a:ext uri="{FF2B5EF4-FFF2-40B4-BE49-F238E27FC236}">
                  <a16:creationId xmlns:a16="http://schemas.microsoft.com/office/drawing/2014/main" id="{551A905C-E797-334C-BA70-AC0E1F48F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0989" y="4157663"/>
              <a:ext cx="71438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4" name="Oval 12">
              <a:extLst>
                <a:ext uri="{FF2B5EF4-FFF2-40B4-BE49-F238E27FC236}">
                  <a16:creationId xmlns:a16="http://schemas.microsoft.com/office/drawing/2014/main" id="{58480124-C772-F148-8C7E-DE7E192AC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677" y="4049713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5" name="Oval 12">
              <a:extLst>
                <a:ext uri="{FF2B5EF4-FFF2-40B4-BE49-F238E27FC236}">
                  <a16:creationId xmlns:a16="http://schemas.microsoft.com/office/drawing/2014/main" id="{90B4385E-8C7E-3948-9F43-0DA13B40F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6739" y="3436938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6" name="Oval 12">
              <a:extLst>
                <a:ext uri="{FF2B5EF4-FFF2-40B4-BE49-F238E27FC236}">
                  <a16:creationId xmlns:a16="http://schemas.microsoft.com/office/drawing/2014/main" id="{94E2C82C-0191-EB46-91FC-1D9F59B80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377" y="324167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7" name="Oval 12">
              <a:extLst>
                <a:ext uri="{FF2B5EF4-FFF2-40B4-BE49-F238E27FC236}">
                  <a16:creationId xmlns:a16="http://schemas.microsoft.com/office/drawing/2014/main" id="{36880BD9-4103-0641-AAE3-D4BC35E44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977" y="306228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8" name="Oval 12">
              <a:extLst>
                <a:ext uri="{FF2B5EF4-FFF2-40B4-BE49-F238E27FC236}">
                  <a16:creationId xmlns:a16="http://schemas.microsoft.com/office/drawing/2014/main" id="{BEE54693-489B-B74F-8E57-8DC750FF5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527" y="2990850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69" name="Oval 12">
              <a:extLst>
                <a:ext uri="{FF2B5EF4-FFF2-40B4-BE49-F238E27FC236}">
                  <a16:creationId xmlns:a16="http://schemas.microsoft.com/office/drawing/2014/main" id="{C810CEBD-7242-E643-A88A-C267490F1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339" y="3122613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0" name="Oval 12">
              <a:extLst>
                <a:ext uri="{FF2B5EF4-FFF2-40B4-BE49-F238E27FC236}">
                  <a16:creationId xmlns:a16="http://schemas.microsoft.com/office/drawing/2014/main" id="{4BCD8F13-DD36-3141-8772-238F62021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002" y="2928938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1" name="Oval 12">
              <a:extLst>
                <a:ext uri="{FF2B5EF4-FFF2-40B4-BE49-F238E27FC236}">
                  <a16:creationId xmlns:a16="http://schemas.microsoft.com/office/drawing/2014/main" id="{0903D50B-291A-4A48-AA57-24B1AA39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989" y="2928938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2" name="Oval 12">
              <a:extLst>
                <a:ext uri="{FF2B5EF4-FFF2-40B4-BE49-F238E27FC236}">
                  <a16:creationId xmlns:a16="http://schemas.microsoft.com/office/drawing/2014/main" id="{346FD59B-ADD6-5543-987A-F3E20344B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502" y="2817813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3" name="Oval 12">
              <a:extLst>
                <a:ext uri="{FF2B5EF4-FFF2-40B4-BE49-F238E27FC236}">
                  <a16:creationId xmlns:a16="http://schemas.microsoft.com/office/drawing/2014/main" id="{F685DD46-9493-AA43-B6E5-DEF7AA92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977" y="336232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4" name="Oval 12">
              <a:extLst>
                <a:ext uri="{FF2B5EF4-FFF2-40B4-BE49-F238E27FC236}">
                  <a16:creationId xmlns:a16="http://schemas.microsoft.com/office/drawing/2014/main" id="{FDF0A55C-65AF-4346-A261-EB3D1EC91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452" y="3675063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5" name="Oval 12">
              <a:extLst>
                <a:ext uri="{FF2B5EF4-FFF2-40B4-BE49-F238E27FC236}">
                  <a16:creationId xmlns:a16="http://schemas.microsoft.com/office/drawing/2014/main" id="{F8EC4401-D8C9-CF4C-9FBA-902E7D692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402" y="377983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6" name="Oval 12">
              <a:extLst>
                <a:ext uri="{FF2B5EF4-FFF2-40B4-BE49-F238E27FC236}">
                  <a16:creationId xmlns:a16="http://schemas.microsoft.com/office/drawing/2014/main" id="{AA77C076-CAFA-AB41-A688-F8F1F6D7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327" y="3543300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7" name="Oval 12">
              <a:extLst>
                <a:ext uri="{FF2B5EF4-FFF2-40B4-BE49-F238E27FC236}">
                  <a16:creationId xmlns:a16="http://schemas.microsoft.com/office/drawing/2014/main" id="{49F2437A-A349-4C42-9A5C-51E347AF8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052" y="348297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8" name="Oval 12">
              <a:extLst>
                <a:ext uri="{FF2B5EF4-FFF2-40B4-BE49-F238E27FC236}">
                  <a16:creationId xmlns:a16="http://schemas.microsoft.com/office/drawing/2014/main" id="{C4BEAC2D-B846-4A41-ADB1-D5C8BD96B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3677" y="346392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79" name="Oval 12">
              <a:extLst>
                <a:ext uri="{FF2B5EF4-FFF2-40B4-BE49-F238E27FC236}">
                  <a16:creationId xmlns:a16="http://schemas.microsoft.com/office/drawing/2014/main" id="{C449818A-C2D3-A840-ADD5-DF4312847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002" y="328612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80" name="Oval 12">
              <a:extLst>
                <a:ext uri="{FF2B5EF4-FFF2-40B4-BE49-F238E27FC236}">
                  <a16:creationId xmlns:a16="http://schemas.microsoft.com/office/drawing/2014/main" id="{994011D5-0347-134C-89AF-2BF49DB19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2002" y="3349625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E7A5D8BC-A37D-5042-BD49-7CF1B482E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327" y="2820988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82" name="Oval 12">
              <a:extLst>
                <a:ext uri="{FF2B5EF4-FFF2-40B4-BE49-F238E27FC236}">
                  <a16:creationId xmlns:a16="http://schemas.microsoft.com/office/drawing/2014/main" id="{EAF8E844-79BF-5548-BA5B-156740C74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714" y="268922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83" name="Oval 12">
              <a:extLst>
                <a:ext uri="{FF2B5EF4-FFF2-40B4-BE49-F238E27FC236}">
                  <a16:creationId xmlns:a16="http://schemas.microsoft.com/office/drawing/2014/main" id="{9E49560C-DCDC-DA4D-B2EF-1C62A895A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8789" y="399732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84" name="Oval 12">
              <a:extLst>
                <a:ext uri="{FF2B5EF4-FFF2-40B4-BE49-F238E27FC236}">
                  <a16:creationId xmlns:a16="http://schemas.microsoft.com/office/drawing/2014/main" id="{4C722F32-8BC1-BE4E-A424-9641FC8A9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702" y="423068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85" name="Oval 12">
              <a:extLst>
                <a:ext uri="{FF2B5EF4-FFF2-40B4-BE49-F238E27FC236}">
                  <a16:creationId xmlns:a16="http://schemas.microsoft.com/office/drawing/2014/main" id="{6A11148C-AB92-5C4B-973A-685D80190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627" y="4284663"/>
              <a:ext cx="71437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86" name="Oval 12">
              <a:extLst>
                <a:ext uri="{FF2B5EF4-FFF2-40B4-BE49-F238E27FC236}">
                  <a16:creationId xmlns:a16="http://schemas.microsoft.com/office/drawing/2014/main" id="{F6F3F42B-2A44-1042-852A-1CBE8655F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602" y="5249863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pic>
          <p:nvPicPr>
            <p:cNvPr id="87" name="Immagine 10304">
              <a:extLst>
                <a:ext uri="{FF2B5EF4-FFF2-40B4-BE49-F238E27FC236}">
                  <a16:creationId xmlns:a16="http://schemas.microsoft.com/office/drawing/2014/main" id="{8765A6A0-3DF4-974B-AE3F-54D2DFF32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014" y="3055938"/>
              <a:ext cx="160338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" name="Gruppo 5">
              <a:extLst>
                <a:ext uri="{FF2B5EF4-FFF2-40B4-BE49-F238E27FC236}">
                  <a16:creationId xmlns:a16="http://schemas.microsoft.com/office/drawing/2014/main" id="{5758455C-EF84-4949-9BB8-C695523C4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4577" y="1120775"/>
              <a:ext cx="1389062" cy="1944688"/>
              <a:chOff x="5657180" y="1166813"/>
              <a:chExt cx="1378025" cy="1927225"/>
            </a:xfrm>
          </p:grpSpPr>
          <p:cxnSp>
            <p:nvCxnSpPr>
              <p:cNvPr id="134" name="Connettore 1 156">
                <a:extLst>
                  <a:ext uri="{FF2B5EF4-FFF2-40B4-BE49-F238E27FC236}">
                    <a16:creationId xmlns:a16="http://schemas.microsoft.com/office/drawing/2014/main" id="{3F492714-FE62-B148-880B-5FB4BE699DE4}"/>
                  </a:ext>
                </a:extLst>
              </p:cNvPr>
              <p:cNvCxnSpPr/>
              <p:nvPr/>
            </p:nvCxnSpPr>
            <p:spPr>
              <a:xfrm flipH="1">
                <a:off x="6022554" y="1166813"/>
                <a:ext cx="1012651" cy="7867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57">
                <a:extLst>
                  <a:ext uri="{FF2B5EF4-FFF2-40B4-BE49-F238E27FC236}">
                    <a16:creationId xmlns:a16="http://schemas.microsoft.com/office/drawing/2014/main" id="{04BD602C-4C5E-E243-97A8-66D2B2898A5F}"/>
                  </a:ext>
                </a:extLst>
              </p:cNvPr>
              <p:cNvCxnSpPr/>
              <p:nvPr/>
            </p:nvCxnSpPr>
            <p:spPr>
              <a:xfrm flipH="1">
                <a:off x="5657180" y="1166813"/>
                <a:ext cx="385847" cy="1927225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89" name="CasellaDiTesto 6">
              <a:extLst>
                <a:ext uri="{FF2B5EF4-FFF2-40B4-BE49-F238E27FC236}">
                  <a16:creationId xmlns:a16="http://schemas.microsoft.com/office/drawing/2014/main" id="{92A89E44-64EE-F746-AD7F-498923CEF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9539" y="855663"/>
              <a:ext cx="1560512" cy="60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latin typeface="Gill Sans MT" panose="020B0502020104020203" pitchFamily="34" charset="0"/>
                </a:rPr>
                <a:t>Milano Sales Office</a:t>
              </a:r>
            </a:p>
          </p:txBody>
        </p:sp>
        <p:sp>
          <p:nvSpPr>
            <p:cNvPr id="90" name="Oval 12">
              <a:extLst>
                <a:ext uri="{FF2B5EF4-FFF2-40B4-BE49-F238E27FC236}">
                  <a16:creationId xmlns:a16="http://schemas.microsoft.com/office/drawing/2014/main" id="{AFEAF389-231D-0240-AA1E-F84EA50E1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702" y="3181350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1" name="Oval 12">
              <a:extLst>
                <a:ext uri="{FF2B5EF4-FFF2-40B4-BE49-F238E27FC236}">
                  <a16:creationId xmlns:a16="http://schemas.microsoft.com/office/drawing/2014/main" id="{CF4FB539-C2A8-544D-B748-C9AD40531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4477" y="4384675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2" name="Oval 12">
              <a:extLst>
                <a:ext uri="{FF2B5EF4-FFF2-40B4-BE49-F238E27FC236}">
                  <a16:creationId xmlns:a16="http://schemas.microsoft.com/office/drawing/2014/main" id="{5D9A10F2-2F68-F447-8C9A-F077B996C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577" y="4886325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3" name="Oval 12">
              <a:extLst>
                <a:ext uri="{FF2B5EF4-FFF2-40B4-BE49-F238E27FC236}">
                  <a16:creationId xmlns:a16="http://schemas.microsoft.com/office/drawing/2014/main" id="{CA76D226-8B3C-D348-8CE0-43C128D4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2427" y="4027488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4" name="Oval 12">
              <a:extLst>
                <a:ext uri="{FF2B5EF4-FFF2-40B4-BE49-F238E27FC236}">
                  <a16:creationId xmlns:a16="http://schemas.microsoft.com/office/drawing/2014/main" id="{5E275B05-EC79-7C4D-9614-65737DC05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639" y="4718050"/>
              <a:ext cx="71438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5" name="Oval 12">
              <a:extLst>
                <a:ext uri="{FF2B5EF4-FFF2-40B4-BE49-F238E27FC236}">
                  <a16:creationId xmlns:a16="http://schemas.microsoft.com/office/drawing/2014/main" id="{D125E20F-BA3F-F742-9D5D-78E7A253C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39" y="4859338"/>
              <a:ext cx="71438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6" name="Oval 12">
              <a:extLst>
                <a:ext uri="{FF2B5EF4-FFF2-40B4-BE49-F238E27FC236}">
                  <a16:creationId xmlns:a16="http://schemas.microsoft.com/office/drawing/2014/main" id="{B44316F0-2E20-7F4C-9BBE-39AF2147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64" y="4613275"/>
              <a:ext cx="71438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7" name="Oval 12">
              <a:extLst>
                <a:ext uri="{FF2B5EF4-FFF2-40B4-BE49-F238E27FC236}">
                  <a16:creationId xmlns:a16="http://schemas.microsoft.com/office/drawing/2014/main" id="{7B815640-C256-D24C-8294-3A74E8919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152" y="4157663"/>
              <a:ext cx="71437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8" name="Oval 12">
              <a:extLst>
                <a:ext uri="{FF2B5EF4-FFF2-40B4-BE49-F238E27FC236}">
                  <a16:creationId xmlns:a16="http://schemas.microsoft.com/office/drawing/2014/main" id="{62EB167E-AB7A-7A4D-9348-121455977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452" y="3373438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99" name="Oval 12">
              <a:extLst>
                <a:ext uri="{FF2B5EF4-FFF2-40B4-BE49-F238E27FC236}">
                  <a16:creationId xmlns:a16="http://schemas.microsoft.com/office/drawing/2014/main" id="{FBA08591-ED22-E64E-B725-9C78E595B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1177" y="365125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0" name="Oval 12">
              <a:extLst>
                <a:ext uri="{FF2B5EF4-FFF2-40B4-BE49-F238E27FC236}">
                  <a16:creationId xmlns:a16="http://schemas.microsoft.com/office/drawing/2014/main" id="{253D63DA-18CD-4A45-9D14-2416B87AA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802" y="3548063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1" name="Oval 12">
              <a:extLst>
                <a:ext uri="{FF2B5EF4-FFF2-40B4-BE49-F238E27FC236}">
                  <a16:creationId xmlns:a16="http://schemas.microsoft.com/office/drawing/2014/main" id="{7BBC6073-0F04-4544-8787-B17E24B3F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302" y="3859213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2" name="Oval 12">
              <a:extLst>
                <a:ext uri="{FF2B5EF4-FFF2-40B4-BE49-F238E27FC236}">
                  <a16:creationId xmlns:a16="http://schemas.microsoft.com/office/drawing/2014/main" id="{3757FD3F-C7BE-6643-BEE6-0199A96A1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4027" y="393223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3" name="Oval 12">
              <a:extLst>
                <a:ext uri="{FF2B5EF4-FFF2-40B4-BE49-F238E27FC236}">
                  <a16:creationId xmlns:a16="http://schemas.microsoft.com/office/drawing/2014/main" id="{7E6E18B8-BF40-BB45-B1FD-D98936526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577" y="3516313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4" name="Oval 12">
              <a:extLst>
                <a:ext uri="{FF2B5EF4-FFF2-40B4-BE49-F238E27FC236}">
                  <a16:creationId xmlns:a16="http://schemas.microsoft.com/office/drawing/2014/main" id="{04AD78D6-6E6B-8F47-80E5-E31FB8D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939" y="4835525"/>
              <a:ext cx="71438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5" name="Oval 12">
              <a:extLst>
                <a:ext uri="{FF2B5EF4-FFF2-40B4-BE49-F238E27FC236}">
                  <a16:creationId xmlns:a16="http://schemas.microsoft.com/office/drawing/2014/main" id="{2E874C2F-D5D1-604A-81D5-1E3C7AD97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577" y="3640138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6" name="Oval 12">
              <a:extLst>
                <a:ext uri="{FF2B5EF4-FFF2-40B4-BE49-F238E27FC236}">
                  <a16:creationId xmlns:a16="http://schemas.microsoft.com/office/drawing/2014/main" id="{9861D27C-6690-8A44-B98D-93488CBE7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6152" y="330993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7" name="Oval 12">
              <a:extLst>
                <a:ext uri="{FF2B5EF4-FFF2-40B4-BE49-F238E27FC236}">
                  <a16:creationId xmlns:a16="http://schemas.microsoft.com/office/drawing/2014/main" id="{4F816FE4-1DB4-9A42-A969-85E6A6B83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0264" y="324167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8" name="Oval 12">
              <a:extLst>
                <a:ext uri="{FF2B5EF4-FFF2-40B4-BE49-F238E27FC236}">
                  <a16:creationId xmlns:a16="http://schemas.microsoft.com/office/drawing/2014/main" id="{F9749C1B-6CF5-4D42-B2B4-0D39C37AB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8739" y="445293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09" name="Oval 12">
              <a:extLst>
                <a:ext uri="{FF2B5EF4-FFF2-40B4-BE49-F238E27FC236}">
                  <a16:creationId xmlns:a16="http://schemas.microsoft.com/office/drawing/2014/main" id="{554BF4EE-C2EF-6846-9F49-32D25EB3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727" y="367030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0" name="Oval 12">
              <a:extLst>
                <a:ext uri="{FF2B5EF4-FFF2-40B4-BE49-F238E27FC236}">
                  <a16:creationId xmlns:a16="http://schemas.microsoft.com/office/drawing/2014/main" id="{DD9D12D1-E49A-904C-90D9-C2531B095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514" y="396240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1" name="Oval 12">
              <a:extLst>
                <a:ext uri="{FF2B5EF4-FFF2-40B4-BE49-F238E27FC236}">
                  <a16:creationId xmlns:a16="http://schemas.microsoft.com/office/drawing/2014/main" id="{695EC58C-429D-2347-B223-56B8D46E8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489" y="4157663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2" name="Oval 12">
              <a:extLst>
                <a:ext uri="{FF2B5EF4-FFF2-40B4-BE49-F238E27FC236}">
                  <a16:creationId xmlns:a16="http://schemas.microsoft.com/office/drawing/2014/main" id="{394C6609-2DF2-5E4A-B0A4-A6FD86A7F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927" y="406558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3" name="Oval 12">
              <a:extLst>
                <a:ext uri="{FF2B5EF4-FFF2-40B4-BE49-F238E27FC236}">
                  <a16:creationId xmlns:a16="http://schemas.microsoft.com/office/drawing/2014/main" id="{1A9270E8-C73B-5242-895B-F4F7F55BB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0052" y="379730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4" name="Oval 12">
              <a:extLst>
                <a:ext uri="{FF2B5EF4-FFF2-40B4-BE49-F238E27FC236}">
                  <a16:creationId xmlns:a16="http://schemas.microsoft.com/office/drawing/2014/main" id="{22CCD9EA-CC5A-294F-9961-F364635C7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4002" y="382587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5" name="Oval 12">
              <a:extLst>
                <a:ext uri="{FF2B5EF4-FFF2-40B4-BE49-F238E27FC236}">
                  <a16:creationId xmlns:a16="http://schemas.microsoft.com/office/drawing/2014/main" id="{9001B2DC-A263-9848-B639-D7C7A8A6B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0427" y="3970338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6" name="Oval 12">
              <a:extLst>
                <a:ext uri="{FF2B5EF4-FFF2-40B4-BE49-F238E27FC236}">
                  <a16:creationId xmlns:a16="http://schemas.microsoft.com/office/drawing/2014/main" id="{915CC582-38B1-1E4D-9DC0-34F2B00D7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7977" y="397510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7" name="Oval 12">
              <a:extLst>
                <a:ext uri="{FF2B5EF4-FFF2-40B4-BE49-F238E27FC236}">
                  <a16:creationId xmlns:a16="http://schemas.microsoft.com/office/drawing/2014/main" id="{6782ABF8-BA72-344B-A51E-C0FD35DD8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27" y="388143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8" name="Oval 12">
              <a:extLst>
                <a:ext uri="{FF2B5EF4-FFF2-40B4-BE49-F238E27FC236}">
                  <a16:creationId xmlns:a16="http://schemas.microsoft.com/office/drawing/2014/main" id="{B1A7B3B6-46A4-C046-B512-CBCA9DBA9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077" y="395128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19" name="Oval 12">
              <a:extLst>
                <a:ext uri="{FF2B5EF4-FFF2-40B4-BE49-F238E27FC236}">
                  <a16:creationId xmlns:a16="http://schemas.microsoft.com/office/drawing/2014/main" id="{8D109331-F004-7744-95B9-5D52E9324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0202" y="371157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0" name="Oval 12">
              <a:extLst>
                <a:ext uri="{FF2B5EF4-FFF2-40B4-BE49-F238E27FC236}">
                  <a16:creationId xmlns:a16="http://schemas.microsoft.com/office/drawing/2014/main" id="{138768C7-529A-4A46-8582-925443AB9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752" y="3529013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1" name="Oval 12">
              <a:extLst>
                <a:ext uri="{FF2B5EF4-FFF2-40B4-BE49-F238E27FC236}">
                  <a16:creationId xmlns:a16="http://schemas.microsoft.com/office/drawing/2014/main" id="{486B1848-2A48-434B-B299-2B528CE06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0027" y="374332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2" name="Oval 12">
              <a:extLst>
                <a:ext uri="{FF2B5EF4-FFF2-40B4-BE49-F238E27FC236}">
                  <a16:creationId xmlns:a16="http://schemas.microsoft.com/office/drawing/2014/main" id="{114B2D6A-F616-5742-82BE-5AF358369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914" y="376555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3" name="Oval 12">
              <a:extLst>
                <a:ext uri="{FF2B5EF4-FFF2-40B4-BE49-F238E27FC236}">
                  <a16:creationId xmlns:a16="http://schemas.microsoft.com/office/drawing/2014/main" id="{18F06AA3-8137-D047-9D45-006CB4363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5839" y="4930775"/>
              <a:ext cx="73025" cy="73025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4" name="Oval 12">
              <a:extLst>
                <a:ext uri="{FF2B5EF4-FFF2-40B4-BE49-F238E27FC236}">
                  <a16:creationId xmlns:a16="http://schemas.microsoft.com/office/drawing/2014/main" id="{8AB541C2-EA96-6144-874C-826551F42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6364" y="437515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5" name="Oval 12">
              <a:extLst>
                <a:ext uri="{FF2B5EF4-FFF2-40B4-BE49-F238E27FC236}">
                  <a16:creationId xmlns:a16="http://schemas.microsoft.com/office/drawing/2014/main" id="{C887057A-5B80-844F-A710-7EFECDD0C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127" y="387985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6" name="Oval 12">
              <a:extLst>
                <a:ext uri="{FF2B5EF4-FFF2-40B4-BE49-F238E27FC236}">
                  <a16:creationId xmlns:a16="http://schemas.microsoft.com/office/drawing/2014/main" id="{EEC570A3-7D17-654D-981B-6CB2F73D6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152" y="4064000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7" name="Oval 12">
              <a:extLst>
                <a:ext uri="{FF2B5EF4-FFF2-40B4-BE49-F238E27FC236}">
                  <a16:creationId xmlns:a16="http://schemas.microsoft.com/office/drawing/2014/main" id="{8F7DE847-DBE4-0440-B590-A093B67E5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652" y="413702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8" name="Oval 12">
              <a:extLst>
                <a:ext uri="{FF2B5EF4-FFF2-40B4-BE49-F238E27FC236}">
                  <a16:creationId xmlns:a16="http://schemas.microsoft.com/office/drawing/2014/main" id="{5A938782-A4D7-6A4E-8828-C558F545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527" y="390048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29" name="Oval 12">
              <a:extLst>
                <a:ext uri="{FF2B5EF4-FFF2-40B4-BE49-F238E27FC236}">
                  <a16:creationId xmlns:a16="http://schemas.microsoft.com/office/drawing/2014/main" id="{84206E8A-5160-2A46-B822-2065A436E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827" y="372903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30" name="Oval 12">
              <a:extLst>
                <a:ext uri="{FF2B5EF4-FFF2-40B4-BE49-F238E27FC236}">
                  <a16:creationId xmlns:a16="http://schemas.microsoft.com/office/drawing/2014/main" id="{775995E6-F425-2649-9603-A812613A6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827" y="475297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31" name="Oval 12">
              <a:extLst>
                <a:ext uri="{FF2B5EF4-FFF2-40B4-BE49-F238E27FC236}">
                  <a16:creationId xmlns:a16="http://schemas.microsoft.com/office/drawing/2014/main" id="{8B9BFFBE-0062-3C46-A2FF-DFB48233A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914" y="4027488"/>
              <a:ext cx="73025" cy="71437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32" name="Oval 12">
              <a:extLst>
                <a:ext uri="{FF2B5EF4-FFF2-40B4-BE49-F238E27FC236}">
                  <a16:creationId xmlns:a16="http://schemas.microsoft.com/office/drawing/2014/main" id="{0292EA27-58AB-4F4C-80BA-D368A8559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252" y="336867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  <p:sp>
          <p:nvSpPr>
            <p:cNvPr id="133" name="Oval 12">
              <a:extLst>
                <a:ext uri="{FF2B5EF4-FFF2-40B4-BE49-F238E27FC236}">
                  <a16:creationId xmlns:a16="http://schemas.microsoft.com/office/drawing/2014/main" id="{75AD8EF8-E0F1-F54C-B71F-4DCAB41FD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527" y="3222625"/>
              <a:ext cx="73025" cy="71438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eaLnBrk="1" hangingPunct="1">
                <a:defRPr/>
              </a:pPr>
              <a:endParaRPr lang="it-IT">
                <a:latin typeface="Gill Sans MT" panose="020B0502020104020203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38" name="Rectangle 18">
            <a:extLst>
              <a:ext uri="{FF2B5EF4-FFF2-40B4-BE49-F238E27FC236}">
                <a16:creationId xmlns:a16="http://schemas.microsoft.com/office/drawing/2014/main" id="{5D7F2C43-7C37-424A-B545-83B9190D2B7E}"/>
              </a:ext>
            </a:extLst>
          </p:cNvPr>
          <p:cNvSpPr>
            <a:spLocks/>
          </p:cNvSpPr>
          <p:nvPr/>
        </p:nvSpPr>
        <p:spPr bwMode="auto">
          <a:xfrm>
            <a:off x="8088253" y="5190879"/>
            <a:ext cx="2427287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1000" dirty="0">
                <a:latin typeface="Gill Sans MT" panose="020B0502020104020203" pitchFamily="34" charset="0"/>
                <a:ea typeface="Gill Sans"/>
                <a:cs typeface="Gill Sans"/>
              </a:rPr>
              <a:t>COELMO exports to more than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1000" dirty="0">
                <a:latin typeface="Gill Sans MT" panose="020B0502020104020203" pitchFamily="34" charset="0"/>
                <a:ea typeface="Gill Sans"/>
                <a:cs typeface="Gill Sans"/>
              </a:rPr>
              <a:t>36 countries in the world.</a:t>
            </a:r>
          </a:p>
        </p:txBody>
      </p:sp>
      <p:graphicFrame>
        <p:nvGraphicFramePr>
          <p:cNvPr id="139" name="Diagramma 138">
            <a:extLst>
              <a:ext uri="{FF2B5EF4-FFF2-40B4-BE49-F238E27FC236}">
                <a16:creationId xmlns:a16="http://schemas.microsoft.com/office/drawing/2014/main" id="{B3802359-FEDA-E042-90E6-76990ED3AD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5485627"/>
              </p:ext>
            </p:extLst>
          </p:nvPr>
        </p:nvGraphicFramePr>
        <p:xfrm>
          <a:off x="514161" y="642260"/>
          <a:ext cx="7784886" cy="1113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27517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sz="1200" spc="100" dirty="0">
            <a:latin typeface="Arial" panose="020B0604020202020204" pitchFamily="34" charset="0"/>
            <a:ea typeface="Open Sans" panose="020B0606030504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1" id="{7ED010E2-75C0-6A46-A3A7-23127AAC8894}" vid="{CB180AE7-B54F-F34B-B2B3-130DFE485E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2951</TotalTime>
  <Words>1770</Words>
  <Application>Microsoft Macintosh PowerPoint</Application>
  <PresentationFormat>Widescreen</PresentationFormat>
  <Paragraphs>503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Avenir Black</vt:lpstr>
      <vt:lpstr>Avenir Book</vt:lpstr>
      <vt:lpstr>Calibri</vt:lpstr>
      <vt:lpstr>Gill Sans</vt:lpstr>
      <vt:lpstr>Gill Sans MT</vt:lpstr>
      <vt:lpstr>Tema di Office</vt:lpstr>
      <vt:lpstr>Presentazione standard di PowerPoint</vt:lpstr>
      <vt:lpstr>WHO IS COELMO?</vt:lpstr>
      <vt:lpstr>WHO IS COELMO?</vt:lpstr>
      <vt:lpstr>WHO IS COELMO?</vt:lpstr>
      <vt:lpstr>WHO IS COELMO?</vt:lpstr>
      <vt:lpstr>COELMO’S FIGURES OF GROWTH</vt:lpstr>
      <vt:lpstr>HAS GROWTH BEEN CRUCIAL FOR COELMO?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Marco Monsurro'</cp:lastModifiedBy>
  <cp:revision>167</cp:revision>
  <cp:lastPrinted>2022-03-24T17:32:17Z</cp:lastPrinted>
  <dcterms:created xsi:type="dcterms:W3CDTF">2021-11-23T11:10:02Z</dcterms:created>
  <dcterms:modified xsi:type="dcterms:W3CDTF">2022-03-24T17:32:28Z</dcterms:modified>
</cp:coreProperties>
</file>