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tags/tag43.xml" ContentType="application/vnd.openxmlformats-officedocument.presentationml.tags+xml"/>
  <Override PartName="/ppt/notesSlides/notesSlide42.xml" ContentType="application/vnd.openxmlformats-officedocument.presentationml.notesSlide+xml"/>
  <Override PartName="/ppt/tags/tag44.xml" ContentType="application/vnd.openxmlformats-officedocument.presentationml.tags+xml"/>
  <Override PartName="/ppt/notesSlides/notesSlide43.xml" ContentType="application/vnd.openxmlformats-officedocument.presentationml.notesSlide+xml"/>
  <Override PartName="/ppt/tags/tag45.xml" ContentType="application/vnd.openxmlformats-officedocument.presentationml.tags+xml"/>
  <Override PartName="/ppt/notesSlides/notesSlide44.xml" ContentType="application/vnd.openxmlformats-officedocument.presentationml.notesSlide+xml"/>
  <Override PartName="/ppt/tags/tag46.xml" ContentType="application/vnd.openxmlformats-officedocument.presentationml.tags+xml"/>
  <Override PartName="/ppt/notesSlides/notesSlide45.xml" ContentType="application/vnd.openxmlformats-officedocument.presentationml.notesSlide+xml"/>
  <Override PartName="/ppt/tags/tag47.xml" ContentType="application/vnd.openxmlformats-officedocument.presentationml.tags+xml"/>
  <Override PartName="/ppt/notesSlides/notesSlide46.xml" ContentType="application/vnd.openxmlformats-officedocument.presentationml.notesSlide+xml"/>
  <Override PartName="/ppt/tags/tag48.xml" ContentType="application/vnd.openxmlformats-officedocument.presentationml.tags+xml"/>
  <Override PartName="/ppt/notesSlides/notesSlide47.xml" ContentType="application/vnd.openxmlformats-officedocument.presentationml.notesSlide+xml"/>
  <Override PartName="/ppt/tags/tag49.xml" ContentType="application/vnd.openxmlformats-officedocument.presentationml.tags+xml"/>
  <Override PartName="/ppt/notesSlides/notesSlide48.xml" ContentType="application/vnd.openxmlformats-officedocument.presentationml.notesSlide+xml"/>
  <Override PartName="/ppt/tags/tag50.xml" ContentType="application/vnd.openxmlformats-officedocument.presentationml.tags+xml"/>
  <Override PartName="/ppt/notesSlides/notesSlide49.xml" ContentType="application/vnd.openxmlformats-officedocument.presentationml.notesSlide+xml"/>
  <Override PartName="/ppt/tags/tag51.xml" ContentType="application/vnd.openxmlformats-officedocument.presentationml.tags+xml"/>
  <Override PartName="/ppt/notesSlides/notesSlide50.xml" ContentType="application/vnd.openxmlformats-officedocument.presentationml.notesSlide+xml"/>
  <Override PartName="/ppt/tags/tag52.xml" ContentType="application/vnd.openxmlformats-officedocument.presentationml.tags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3"/>
  </p:notesMasterIdLst>
  <p:sldIdLst>
    <p:sldId id="395" r:id="rId2"/>
    <p:sldId id="400" r:id="rId3"/>
    <p:sldId id="411" r:id="rId4"/>
    <p:sldId id="412" r:id="rId5"/>
    <p:sldId id="414" r:id="rId6"/>
    <p:sldId id="415" r:id="rId7"/>
    <p:sldId id="416" r:id="rId8"/>
    <p:sldId id="417" r:id="rId9"/>
    <p:sldId id="418" r:id="rId10"/>
    <p:sldId id="419" r:id="rId11"/>
    <p:sldId id="438" r:id="rId12"/>
    <p:sldId id="439" r:id="rId13"/>
    <p:sldId id="396" r:id="rId14"/>
    <p:sldId id="397" r:id="rId15"/>
    <p:sldId id="378" r:id="rId16"/>
    <p:sldId id="407" r:id="rId17"/>
    <p:sldId id="408" r:id="rId18"/>
    <p:sldId id="363" r:id="rId19"/>
    <p:sldId id="409" r:id="rId20"/>
    <p:sldId id="421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37" r:id="rId31"/>
    <p:sldId id="404" r:id="rId32"/>
    <p:sldId id="398" r:id="rId33"/>
    <p:sldId id="403" r:id="rId34"/>
    <p:sldId id="399" r:id="rId35"/>
    <p:sldId id="410" r:id="rId36"/>
    <p:sldId id="405" r:id="rId37"/>
    <p:sldId id="406" r:id="rId38"/>
    <p:sldId id="383" r:id="rId39"/>
    <p:sldId id="442" r:id="rId40"/>
    <p:sldId id="443" r:id="rId41"/>
    <p:sldId id="444" r:id="rId42"/>
    <p:sldId id="446" r:id="rId43"/>
    <p:sldId id="447" r:id="rId44"/>
    <p:sldId id="445" r:id="rId45"/>
    <p:sldId id="441" r:id="rId46"/>
    <p:sldId id="353" r:id="rId47"/>
    <p:sldId id="381" r:id="rId48"/>
    <p:sldId id="355" r:id="rId49"/>
    <p:sldId id="356" r:id="rId50"/>
    <p:sldId id="358" r:id="rId51"/>
    <p:sldId id="440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AAF6BC"/>
    <a:srgbClr val="C0F8CD"/>
    <a:srgbClr val="9CF4B1"/>
    <a:srgbClr val="FFFF66"/>
    <a:srgbClr val="EAEAEA"/>
    <a:srgbClr val="C0C0C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0E65C89-CDEF-495B-B8AF-ECD52FA8FDC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7BDC7262-84A1-4F18-8F66-956B9F09FD2E}" type="slidenum">
              <a:rPr lang="it-IT" altLang="it-IT" sz="1200" b="0" smtClean="0">
                <a:latin typeface="Times New Roman" panose="02020603050405020304" pitchFamily="18" charset="0"/>
              </a:rPr>
              <a:pPr/>
              <a:t>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731143B3-4F96-4890-BF32-FD11BBD67E90}" type="slidenum">
              <a:rPr lang="it-IT" altLang="it-IT" sz="1200" b="0" smtClean="0">
                <a:latin typeface="Times New Roman" panose="02020603050405020304" pitchFamily="18" charset="0"/>
              </a:rPr>
              <a:pPr/>
              <a:t>10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74765B53-2A3E-4BA0-88CD-AECA32282C9E}" type="slidenum">
              <a:rPr lang="it-IT" altLang="it-IT" sz="1200" b="0" smtClean="0">
                <a:latin typeface="Times New Roman" panose="02020603050405020304" pitchFamily="18" charset="0"/>
              </a:rPr>
              <a:pPr/>
              <a:t>11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F56D447E-F8F1-45A4-BAC7-D7D484C42EB1}" type="slidenum">
              <a:rPr lang="it-IT" altLang="it-IT" sz="1200" b="0" smtClean="0">
                <a:latin typeface="Times New Roman" panose="02020603050405020304" pitchFamily="18" charset="0"/>
              </a:rPr>
              <a:pPr/>
              <a:t>12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EE4D22D2-057F-4547-AA03-C9002572A305}" type="slidenum">
              <a:rPr lang="it-IT" altLang="it-IT" sz="1200" b="0" smtClean="0">
                <a:latin typeface="Times New Roman" panose="02020603050405020304" pitchFamily="18" charset="0"/>
              </a:rPr>
              <a:pPr/>
              <a:t>13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017ABBFD-0504-4B8C-BBAC-BB03CF09336B}" type="slidenum">
              <a:rPr lang="it-IT" altLang="it-IT" sz="1200" b="0" smtClean="0">
                <a:latin typeface="Times New Roman" panose="02020603050405020304" pitchFamily="18" charset="0"/>
              </a:rPr>
              <a:pPr/>
              <a:t>14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1DC075EC-CDA5-48EC-AF9F-1D1EDDAE717B}" type="slidenum">
              <a:rPr lang="it-IT" altLang="it-IT" sz="1200" b="0" smtClean="0">
                <a:latin typeface="Times New Roman" panose="02020603050405020304" pitchFamily="18" charset="0"/>
              </a:rPr>
              <a:pPr/>
              <a:t>15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70CFE299-F4FF-4E8A-8658-A70793B69C21}" type="slidenum">
              <a:rPr lang="it-IT" altLang="it-IT" sz="1200" b="0" smtClean="0">
                <a:latin typeface="Times New Roman" panose="02020603050405020304" pitchFamily="18" charset="0"/>
              </a:rPr>
              <a:pPr/>
              <a:t>16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A38AFAE2-0149-4126-B07C-BFA065E9B04F}" type="slidenum">
              <a:rPr lang="it-IT" altLang="it-IT" sz="1200" b="0" smtClean="0">
                <a:latin typeface="Times New Roman" panose="02020603050405020304" pitchFamily="18" charset="0"/>
              </a:rPr>
              <a:pPr/>
              <a:t>17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9E384D19-FDA2-481F-BC6E-B997C8831912}" type="slidenum">
              <a:rPr lang="it-IT" altLang="it-IT" sz="1200" b="0" smtClean="0">
                <a:latin typeface="Times New Roman" panose="02020603050405020304" pitchFamily="18" charset="0"/>
              </a:rPr>
              <a:pPr/>
              <a:t>18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B98A55B2-DC06-48C0-A010-863339926926}" type="slidenum">
              <a:rPr lang="it-IT" altLang="it-IT" sz="1200" b="0" smtClean="0">
                <a:latin typeface="Times New Roman" panose="02020603050405020304" pitchFamily="18" charset="0"/>
              </a:rPr>
              <a:pPr/>
              <a:t>19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BABCDC21-30AC-48F2-89B8-71CBB60764F6}" type="slidenum">
              <a:rPr lang="it-IT" altLang="it-IT" sz="1200" b="0" smtClean="0">
                <a:latin typeface="Times New Roman" panose="02020603050405020304" pitchFamily="18" charset="0"/>
              </a:rPr>
              <a:pPr/>
              <a:t>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368121DA-5D5B-41E6-81D9-4EB91F92646D}" type="slidenum">
              <a:rPr lang="it-IT" altLang="it-IT" sz="1200" b="0" smtClean="0">
                <a:latin typeface="Times New Roman" panose="02020603050405020304" pitchFamily="18" charset="0"/>
              </a:rPr>
              <a:pPr/>
              <a:t>20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25A92675-066F-4104-B033-D062B110FC8C}" type="slidenum">
              <a:rPr lang="it-IT" altLang="it-IT" sz="1200" b="0" smtClean="0">
                <a:latin typeface="Times New Roman" panose="02020603050405020304" pitchFamily="18" charset="0"/>
              </a:rPr>
              <a:pPr/>
              <a:t>21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FB758FA1-CD23-4A05-9409-86BE527A5A0D}" type="slidenum">
              <a:rPr lang="it-IT" altLang="it-IT" sz="1200" b="0" smtClean="0">
                <a:latin typeface="Times New Roman" panose="02020603050405020304" pitchFamily="18" charset="0"/>
              </a:rPr>
              <a:pPr/>
              <a:t>22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3DCEB340-6FDB-4D16-933A-2A4F9502303F}" type="slidenum">
              <a:rPr lang="it-IT" altLang="it-IT" sz="1200" b="0" smtClean="0">
                <a:latin typeface="Times New Roman" panose="02020603050405020304" pitchFamily="18" charset="0"/>
              </a:rPr>
              <a:pPr/>
              <a:t>23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37C6D0D4-DFBF-4C66-A940-438E07F309F9}" type="slidenum">
              <a:rPr lang="it-IT" altLang="it-IT" sz="1200" b="0" smtClean="0">
                <a:latin typeface="Times New Roman" panose="02020603050405020304" pitchFamily="18" charset="0"/>
              </a:rPr>
              <a:pPr/>
              <a:t>24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88E73E82-CF69-45C5-B84F-E43A174802DC}" type="slidenum">
              <a:rPr lang="it-IT" altLang="it-IT" sz="1200" b="0" smtClean="0">
                <a:latin typeface="Times New Roman" panose="02020603050405020304" pitchFamily="18" charset="0"/>
              </a:rPr>
              <a:pPr/>
              <a:t>25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0AD77C39-7C4F-4189-BFE0-641997169BD4}" type="slidenum">
              <a:rPr lang="it-IT" altLang="it-IT" sz="1200" b="0" smtClean="0">
                <a:latin typeface="Times New Roman" panose="02020603050405020304" pitchFamily="18" charset="0"/>
              </a:rPr>
              <a:pPr/>
              <a:t>26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BCADC6EF-DC08-4332-BFF9-C14BA04A45C9}" type="slidenum">
              <a:rPr lang="it-IT" altLang="it-IT" sz="1200" b="0" smtClean="0">
                <a:latin typeface="Times New Roman" panose="02020603050405020304" pitchFamily="18" charset="0"/>
              </a:rPr>
              <a:pPr/>
              <a:t>27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714A8E75-34DC-4D3F-A8C9-D07B0E0E2540}" type="slidenum">
              <a:rPr lang="it-IT" altLang="it-IT" sz="1200" b="0" smtClean="0">
                <a:latin typeface="Times New Roman" panose="02020603050405020304" pitchFamily="18" charset="0"/>
              </a:rPr>
              <a:pPr/>
              <a:t>28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82BFEF80-0614-4A2A-9077-4E5FB64441E7}" type="slidenum">
              <a:rPr lang="it-IT" altLang="it-IT" sz="1200" b="0" smtClean="0">
                <a:latin typeface="Times New Roman" panose="02020603050405020304" pitchFamily="18" charset="0"/>
              </a:rPr>
              <a:pPr/>
              <a:t>29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B989FD0E-229F-4D01-86A4-948E1C3D9680}" type="slidenum">
              <a:rPr lang="it-IT" altLang="it-IT" sz="1200" b="0" smtClean="0">
                <a:latin typeface="Times New Roman" panose="02020603050405020304" pitchFamily="18" charset="0"/>
              </a:rPr>
              <a:pPr/>
              <a:t>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69CB72E1-24CE-4804-B9D0-973F57F6C3FA}" type="slidenum">
              <a:rPr lang="it-IT" altLang="it-IT" sz="1200" b="0" smtClean="0">
                <a:latin typeface="Times New Roman" panose="02020603050405020304" pitchFamily="18" charset="0"/>
              </a:rPr>
              <a:pPr/>
              <a:t>30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005AA0CD-3DAB-489E-9FF2-247CCAB58210}" type="slidenum">
              <a:rPr lang="it-IT" altLang="it-IT" sz="1200" b="0" smtClean="0">
                <a:latin typeface="Times New Roman" panose="02020603050405020304" pitchFamily="18" charset="0"/>
              </a:rPr>
              <a:pPr/>
              <a:t>31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E7576D89-D2F7-4E24-80C5-D96D3637F1D0}" type="slidenum">
              <a:rPr lang="it-IT" altLang="it-IT" sz="1200" b="0" smtClean="0">
                <a:latin typeface="Times New Roman" panose="02020603050405020304" pitchFamily="18" charset="0"/>
              </a:rPr>
              <a:pPr/>
              <a:t>32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5BE71A0D-A661-43CF-AA6F-B970FEF95E9D}" type="slidenum">
              <a:rPr lang="it-IT" altLang="it-IT" sz="1200" b="0" smtClean="0">
                <a:latin typeface="Times New Roman" panose="02020603050405020304" pitchFamily="18" charset="0"/>
              </a:rPr>
              <a:pPr/>
              <a:t>33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B10F0915-E2EB-4621-A0BE-35FA6301783B}" type="slidenum">
              <a:rPr lang="it-IT" altLang="it-IT" sz="1200" b="0" smtClean="0">
                <a:latin typeface="Times New Roman" panose="02020603050405020304" pitchFamily="18" charset="0"/>
              </a:rPr>
              <a:pPr/>
              <a:t>34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BCC7616F-E786-4BE4-ABB0-78D11BB5D352}" type="slidenum">
              <a:rPr lang="it-IT" altLang="it-IT" sz="1200" b="0" smtClean="0">
                <a:latin typeface="Times New Roman" panose="02020603050405020304" pitchFamily="18" charset="0"/>
              </a:rPr>
              <a:pPr/>
              <a:t>35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02AC2D22-836F-4B34-AB16-32E9F3D4CBB9}" type="slidenum">
              <a:rPr lang="it-IT" altLang="it-IT" sz="1200" b="0" smtClean="0">
                <a:latin typeface="Times New Roman" panose="02020603050405020304" pitchFamily="18" charset="0"/>
              </a:rPr>
              <a:pPr/>
              <a:t>36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6005C6F0-8619-4440-BD90-BEFFC1CF65C7}" type="slidenum">
              <a:rPr lang="it-IT" altLang="it-IT" sz="1200" b="0" smtClean="0">
                <a:latin typeface="Times New Roman" panose="02020603050405020304" pitchFamily="18" charset="0"/>
              </a:rPr>
              <a:pPr/>
              <a:t>37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31294B58-C189-4F25-A00F-8C6243F8B3DC}" type="slidenum">
              <a:rPr lang="it-IT" altLang="it-IT" sz="1200" b="0" smtClean="0">
                <a:latin typeface="Times New Roman" panose="02020603050405020304" pitchFamily="18" charset="0"/>
              </a:rPr>
              <a:pPr/>
              <a:t>38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987DB16A-7CEF-4F94-B216-5FB315BF40AF}" type="slidenum">
              <a:rPr lang="it-IT" altLang="it-IT" sz="1200" b="0" smtClean="0">
                <a:latin typeface="Times New Roman" panose="02020603050405020304" pitchFamily="18" charset="0"/>
              </a:rPr>
              <a:pPr/>
              <a:t>39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A9AB3B53-BDD7-44E6-B2D0-E99332D2E2C8}" type="slidenum">
              <a:rPr lang="it-IT" altLang="it-IT" sz="1200" b="0" smtClean="0">
                <a:latin typeface="Times New Roman" panose="02020603050405020304" pitchFamily="18" charset="0"/>
              </a:rPr>
              <a:pPr/>
              <a:t>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ABB284DC-B4B2-42DB-A0E9-8C42FEADEE21}" type="slidenum">
              <a:rPr lang="it-IT" altLang="it-IT" sz="1200" b="0" smtClean="0">
                <a:latin typeface="Times New Roman" panose="02020603050405020304" pitchFamily="18" charset="0"/>
              </a:rPr>
              <a:pPr/>
              <a:t>40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875D93FE-E62D-41EE-8849-141B9F45CA7D}" type="slidenum">
              <a:rPr lang="it-IT" altLang="it-IT" sz="1200" b="0" smtClean="0">
                <a:latin typeface="Times New Roman" panose="02020603050405020304" pitchFamily="18" charset="0"/>
              </a:rPr>
              <a:pPr/>
              <a:t>41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5AF4F535-1D18-41A4-BF63-528B311F2CBE}" type="slidenum">
              <a:rPr lang="it-IT" altLang="it-IT" sz="1200" b="0" smtClean="0">
                <a:latin typeface="Times New Roman" panose="02020603050405020304" pitchFamily="18" charset="0"/>
              </a:rPr>
              <a:pPr/>
              <a:t>42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DCDD830F-531E-4972-A74E-1E1D87589570}" type="slidenum">
              <a:rPr lang="it-IT" altLang="it-IT" sz="1200" b="0" smtClean="0">
                <a:latin typeface="Times New Roman" panose="02020603050405020304" pitchFamily="18" charset="0"/>
              </a:rPr>
              <a:pPr/>
              <a:t>43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249915D5-0A74-4DF0-AE7B-5AB7C470DBE3}" type="slidenum">
              <a:rPr lang="it-IT" altLang="it-IT" sz="1200" b="0" smtClean="0">
                <a:latin typeface="Times New Roman" panose="02020603050405020304" pitchFamily="18" charset="0"/>
              </a:rPr>
              <a:pPr/>
              <a:t>44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7E5F6FDD-BB5B-4C6A-BE04-1EF5CAB01F15}" type="slidenum">
              <a:rPr lang="it-IT" altLang="it-IT" sz="1200" b="0" smtClean="0">
                <a:latin typeface="Times New Roman" panose="02020603050405020304" pitchFamily="18" charset="0"/>
              </a:rPr>
              <a:pPr/>
              <a:t>45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822CC510-9F7C-4326-9729-2D36958F72D1}" type="slidenum">
              <a:rPr lang="it-IT" altLang="it-IT" sz="1200" b="0" smtClean="0">
                <a:latin typeface="Times New Roman" panose="02020603050405020304" pitchFamily="18" charset="0"/>
              </a:rPr>
              <a:pPr/>
              <a:t>46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D90C1993-53B1-44EB-A406-2E5C730C8C07}" type="slidenum">
              <a:rPr lang="it-IT" altLang="it-IT" sz="1200" b="0" smtClean="0">
                <a:latin typeface="Times New Roman" panose="02020603050405020304" pitchFamily="18" charset="0"/>
              </a:rPr>
              <a:pPr/>
              <a:t>47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A103FAE2-D3F5-4D8C-9C46-BB2EDF62C43E}" type="slidenum">
              <a:rPr lang="it-IT" altLang="it-IT" sz="1200" b="0" smtClean="0">
                <a:latin typeface="Times New Roman" panose="02020603050405020304" pitchFamily="18" charset="0"/>
              </a:rPr>
              <a:pPr/>
              <a:t>48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5F2C8CFC-4A66-44CD-8C19-8E759360F67B}" type="slidenum">
              <a:rPr lang="it-IT" altLang="it-IT" sz="1200" b="0" smtClean="0">
                <a:latin typeface="Times New Roman" panose="02020603050405020304" pitchFamily="18" charset="0"/>
              </a:rPr>
              <a:pPr/>
              <a:t>49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F5916DEE-633B-4F31-867F-BA3BD1CECB4D}" type="slidenum">
              <a:rPr lang="it-IT" altLang="it-IT" sz="1200" b="0" smtClean="0">
                <a:latin typeface="Times New Roman" panose="02020603050405020304" pitchFamily="18" charset="0"/>
              </a:rPr>
              <a:pPr/>
              <a:t>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E41BCE09-307D-4986-88DC-E37A7A04E99C}" type="slidenum">
              <a:rPr lang="it-IT" altLang="it-IT" sz="1200" b="0" smtClean="0">
                <a:latin typeface="Times New Roman" panose="02020603050405020304" pitchFamily="18" charset="0"/>
              </a:rPr>
              <a:pPr/>
              <a:t>50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F79CA514-9746-4D6D-A588-60F3F7B741A9}" type="slidenum">
              <a:rPr lang="it-IT" altLang="it-IT" sz="1200" b="0" smtClean="0">
                <a:latin typeface="Times New Roman" panose="02020603050405020304" pitchFamily="18" charset="0"/>
              </a:rPr>
              <a:pPr/>
              <a:t>51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511DD84E-62EF-49C6-8C5B-02152EA7658C}" type="slidenum">
              <a:rPr lang="it-IT" altLang="it-IT" sz="1200" b="0" smtClean="0">
                <a:latin typeface="Times New Roman" panose="02020603050405020304" pitchFamily="18" charset="0"/>
              </a:rPr>
              <a:pPr/>
              <a:t>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52EB794A-CDAC-41E4-945D-1649987FD537}" type="slidenum">
              <a:rPr lang="it-IT" altLang="it-IT" sz="1200" b="0" smtClean="0">
                <a:latin typeface="Times New Roman" panose="02020603050405020304" pitchFamily="18" charset="0"/>
              </a:rPr>
              <a:pPr/>
              <a:t>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2C47F9EA-DB5D-4959-B92B-637C9D87A8DD}" type="slidenum">
              <a:rPr lang="it-IT" altLang="it-IT" sz="1200" b="0" smtClean="0">
                <a:latin typeface="Times New Roman" panose="02020603050405020304" pitchFamily="18" charset="0"/>
              </a:rPr>
              <a:pPr/>
              <a:t>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8EFE07F6-EC45-41E5-8A22-B1E153D22E1C}" type="slidenum">
              <a:rPr lang="it-IT" altLang="it-IT" sz="1200" b="0" smtClean="0">
                <a:latin typeface="Times New Roman" panose="02020603050405020304" pitchFamily="18" charset="0"/>
              </a:rPr>
              <a:pPr/>
              <a:t>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9F84E-78F0-48C1-98C9-DF845562F9E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7163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3FD23-2FC9-44FD-BEA7-25D0929087B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0402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13406-5BC5-40ED-AD69-FF646F06A82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14303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365B6-528A-471C-BF49-CDF68E6FC70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08004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4969B-352D-4AF5-B85C-F0935619B49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5500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B106-F8EC-44A7-8DA1-14ECDEEF930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1969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07F8C-5DD5-4AF8-86BF-49588BA63CB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1960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FFAFD-9FB8-4CA0-8B68-33B65B5902F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09886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24E0E-A805-4F74-8039-ECE073917D0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00756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FF942-1C42-47D1-B603-35CFEDF421E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28526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5FB79-1557-4EFC-9FAF-29B0B90B9BC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9019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35AD782-9304-43A9-B266-8CA30EE6A5B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4" Type="http://schemas.openxmlformats.org/officeDocument/2006/relationships/image" Target="../media/image6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4" Type="http://schemas.openxmlformats.org/officeDocument/2006/relationships/image" Target="../media/image6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4" Type="http://schemas.openxmlformats.org/officeDocument/2006/relationships/image" Target="../media/image6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4" Type="http://schemas.openxmlformats.org/officeDocument/2006/relationships/image" Target="../media/image6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4" Type="http://schemas.openxmlformats.org/officeDocument/2006/relationships/image" Target="../media/image6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4" Type="http://schemas.openxmlformats.org/officeDocument/2006/relationships/image" Target="../media/image6.jpe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9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0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Titolo unità didattica: </a:t>
            </a: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Algoritmi ricorsivi </a:t>
            </a:r>
            <a:r>
              <a:rPr lang="it-IT" altLang="it-IT" sz="24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      </a:t>
            </a:r>
            <a:r>
              <a:rPr lang="it-IT" altLang="it-IT" sz="24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      </a:t>
            </a:r>
            <a:r>
              <a:rPr lang="it-IT" altLang="it-IT" sz="2400" b="0">
                <a:latin typeface="Arial" panose="020B0604020202020204" pitchFamily="34" charset="0"/>
              </a:rPr>
              <a:t>[14]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endParaRPr lang="it-IT" altLang="it-IT" sz="800">
              <a:latin typeface="Avant Garde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4572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Titolo modulo :  </a:t>
            </a:r>
            <a:r>
              <a:rPr lang="it-IT" altLang="it-IT" sz="2400" b="0">
                <a:latin typeface="Arial" panose="020B0604020202020204" pitchFamily="34" charset="0"/>
              </a:rPr>
              <a:t>Esempi di algoritmi ricorsivi</a:t>
            </a:r>
            <a:r>
              <a:rPr lang="it-IT" altLang="it-IT" sz="2400" b="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400" b="0">
                <a:latin typeface="Arial" panose="020B0604020202020204" pitchFamily="34" charset="0"/>
              </a:rPr>
              <a:t>    [03-T]</a:t>
            </a:r>
            <a:endParaRPr lang="it-IT" altLang="it-IT" sz="2400" b="0">
              <a:latin typeface="Avant Garde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39749" y="2643188"/>
            <a:ext cx="8496747" cy="2246769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0" dirty="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 dirty="0">
                <a:latin typeface="Avant Garde" charset="0"/>
              </a:rPr>
              <a:t>  algoritmi ricorsivi per la somma degli elementi di un array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 dirty="0">
                <a:latin typeface="Avant Garde" charset="0"/>
              </a:rPr>
              <a:t>  algoritmi ricorsivi per il massimo di un array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 dirty="0">
                <a:latin typeface="Avant Garde" charset="0"/>
              </a:rPr>
              <a:t>  algoritmo ricorsivo per il massimo comun divisore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 dirty="0">
                <a:latin typeface="Avant Garde" charset="0"/>
              </a:rPr>
              <a:t>  algoritmo ricorsivo elementare per il calcolo dell’</a:t>
            </a:r>
            <a:r>
              <a:rPr lang="it-IT" altLang="ja-JP" sz="2000" b="0" dirty="0">
                <a:latin typeface="Avant Garde" charset="0"/>
              </a:rPr>
              <a:t>n-simo numero di Fibonacci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 dirty="0">
                <a:latin typeface="Avant Garde" charset="0"/>
              </a:rPr>
              <a:t>  analisi della complessità dell’algoritmo ricorsivo elementare per il calcolo dell’</a:t>
            </a:r>
            <a:r>
              <a:rPr lang="it-IT" altLang="ja-JP" sz="2000" b="0" dirty="0">
                <a:latin typeface="Avant Garde" charset="0"/>
              </a:rPr>
              <a:t>n-simo numero di Fibonacci</a:t>
            </a:r>
            <a:endParaRPr lang="it-IT" altLang="it-IT" sz="2000" b="0" dirty="0">
              <a:latin typeface="Avant Garde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 b="0">
                <a:latin typeface="Avant Garde" charset="0"/>
              </a:rPr>
              <a:t> </a:t>
            </a:r>
            <a:r>
              <a:rPr lang="it-IT" altLang="it-IT" sz="2000" b="0">
                <a:solidFill>
                  <a:srgbClr val="99FF99"/>
                </a:solidFill>
                <a:latin typeface="Avant Garde" charset="0"/>
              </a:rPr>
              <a:t>P1-07-02-T, P1-13-03-T, P1-14-01-T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468313" y="1700213"/>
            <a:ext cx="8424862" cy="7080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0">
                <a:latin typeface="Avant Garde" charset="0"/>
              </a:rPr>
              <a:t>Sviluppo di versioni ricorsive di algoritmi basati sia sull’approccio incrementale sia sull’approccio divide et impera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21515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1516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1517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1518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1519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1520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1521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1522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2268538" y="580548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(a,7)  </a:t>
            </a:r>
          </a:p>
        </p:txBody>
      </p:sp>
      <p:sp>
        <p:nvSpPr>
          <p:cNvPr id="21509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2268538" y="53006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40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(a,6)  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2268538" y="48180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95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(a,5)  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268538" y="4311650"/>
            <a:ext cx="4125912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23 + 215  </a:t>
            </a: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458788" y="3030538"/>
            <a:ext cx="80835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quando lo stack diventa vuoto, l’algoritmo termina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516688" y="4292600"/>
            <a:ext cx="2411412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4°addizione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23566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3567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3568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3569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3570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3571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3572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3573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4787900" y="5805488"/>
            <a:ext cx="4125913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(a,7)  </a:t>
            </a:r>
          </a:p>
        </p:txBody>
      </p:sp>
      <p:sp>
        <p:nvSpPr>
          <p:cNvPr id="23557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4787900" y="5300663"/>
            <a:ext cx="4125913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40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(a,6)  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787900" y="4818063"/>
            <a:ext cx="4125913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95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(a,5)  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787900" y="4311650"/>
            <a:ext cx="4125913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23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 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4787900" y="3830638"/>
            <a:ext cx="4125913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(a,3)  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4787900" y="3327400"/>
            <a:ext cx="4125913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47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(a,2)  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4787900" y="2844800"/>
            <a:ext cx="4125913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14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(a,1)  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4787900" y="2338388"/>
            <a:ext cx="4125913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63</a:t>
            </a:r>
          </a:p>
        </p:txBody>
      </p:sp>
      <p:sp>
        <p:nvSpPr>
          <p:cNvPr id="23565" name="Text Box 5"/>
          <p:cNvSpPr txBox="1">
            <a:spLocks noChangeArrowheads="1"/>
          </p:cNvSpPr>
          <p:nvPr/>
        </p:nvSpPr>
        <p:spPr bwMode="auto">
          <a:xfrm>
            <a:off x="357188" y="2381250"/>
            <a:ext cx="4079875" cy="39703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l’ordine temporale delle somme è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77+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124+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215+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238+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333+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373+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25609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5610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5611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5612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5613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5614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5615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5616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25604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7188" y="2381250"/>
            <a:ext cx="4079875" cy="39703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l’ordine temporale delle somme è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77+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124+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215+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238+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333+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373+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564063" y="2535238"/>
            <a:ext cx="3960812" cy="9540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dal primo elemento verso l’ultimo</a:t>
            </a:r>
            <a:endParaRPr lang="it-IT" altLang="it-IT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564063" y="3643313"/>
            <a:ext cx="3960812" cy="18161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come modificare l’algoritmo per invertire l’ordine temporale delle somme?</a:t>
            </a:r>
            <a:endParaRPr lang="it-IT" altLang="it-IT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587875" y="5613400"/>
            <a:ext cx="3960813" cy="954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dall’ultimo elemento verso il primo ?</a:t>
            </a:r>
            <a:endParaRPr lang="it-IT" altLang="it-IT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3" name="Group 3"/>
          <p:cNvGrpSpPr>
            <a:grpSpLocks/>
          </p:cNvGrpSpPr>
          <p:nvPr/>
        </p:nvGrpSpPr>
        <p:grpSpPr bwMode="auto">
          <a:xfrm>
            <a:off x="1460500" y="1773238"/>
            <a:ext cx="6076950" cy="641350"/>
            <a:chOff x="1008" y="1536"/>
            <a:chExt cx="3828" cy="404"/>
          </a:xfrm>
        </p:grpSpPr>
        <p:sp>
          <p:nvSpPr>
            <p:cNvPr id="27689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90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91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92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93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94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95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96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74092" name="Group 12"/>
          <p:cNvGrpSpPr>
            <a:grpSpLocks/>
          </p:cNvGrpSpPr>
          <p:nvPr/>
        </p:nvGrpSpPr>
        <p:grpSpPr bwMode="auto">
          <a:xfrm>
            <a:off x="1054100" y="3076575"/>
            <a:ext cx="3028950" cy="641350"/>
            <a:chOff x="816" y="2256"/>
            <a:chExt cx="1908" cy="404"/>
          </a:xfrm>
        </p:grpSpPr>
        <p:sp>
          <p:nvSpPr>
            <p:cNvPr id="27685" name="Text Box 13"/>
            <p:cNvSpPr txBox="1">
              <a:spLocks noChangeArrowheads="1"/>
            </p:cNvSpPr>
            <p:nvPr/>
          </p:nvSpPr>
          <p:spPr bwMode="auto">
            <a:xfrm>
              <a:off x="816" y="225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86" name="Text Box 14"/>
            <p:cNvSpPr txBox="1">
              <a:spLocks noChangeArrowheads="1"/>
            </p:cNvSpPr>
            <p:nvPr/>
          </p:nvSpPr>
          <p:spPr bwMode="auto">
            <a:xfrm>
              <a:off x="1296" y="225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87" name="Text Box 15"/>
            <p:cNvSpPr txBox="1">
              <a:spLocks noChangeArrowheads="1"/>
            </p:cNvSpPr>
            <p:nvPr/>
          </p:nvSpPr>
          <p:spPr bwMode="auto">
            <a:xfrm>
              <a:off x="1776" y="225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88" name="Text Box 16"/>
            <p:cNvSpPr txBox="1">
              <a:spLocks noChangeArrowheads="1"/>
            </p:cNvSpPr>
            <p:nvPr/>
          </p:nvSpPr>
          <p:spPr bwMode="auto">
            <a:xfrm>
              <a:off x="2256" y="225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74097" name="Group 17"/>
          <p:cNvGrpSpPr>
            <a:grpSpLocks/>
          </p:cNvGrpSpPr>
          <p:nvPr/>
        </p:nvGrpSpPr>
        <p:grpSpPr bwMode="auto">
          <a:xfrm>
            <a:off x="4711700" y="3076575"/>
            <a:ext cx="3028950" cy="641350"/>
            <a:chOff x="3120" y="2208"/>
            <a:chExt cx="1908" cy="404"/>
          </a:xfrm>
        </p:grpSpPr>
        <p:sp>
          <p:nvSpPr>
            <p:cNvPr id="27681" name="Text Box 18"/>
            <p:cNvSpPr txBox="1">
              <a:spLocks noChangeArrowheads="1"/>
            </p:cNvSpPr>
            <p:nvPr/>
          </p:nvSpPr>
          <p:spPr bwMode="auto">
            <a:xfrm>
              <a:off x="3120" y="220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82" name="Text Box 19"/>
            <p:cNvSpPr txBox="1">
              <a:spLocks noChangeArrowheads="1"/>
            </p:cNvSpPr>
            <p:nvPr/>
          </p:nvSpPr>
          <p:spPr bwMode="auto">
            <a:xfrm>
              <a:off x="3600" y="220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83" name="Text Box 20"/>
            <p:cNvSpPr txBox="1">
              <a:spLocks noChangeArrowheads="1"/>
            </p:cNvSpPr>
            <p:nvPr/>
          </p:nvSpPr>
          <p:spPr bwMode="auto">
            <a:xfrm>
              <a:off x="4080" y="220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84" name="Text Box 21"/>
            <p:cNvSpPr txBox="1">
              <a:spLocks noChangeArrowheads="1"/>
            </p:cNvSpPr>
            <p:nvPr/>
          </p:nvSpPr>
          <p:spPr bwMode="auto">
            <a:xfrm>
              <a:off x="4560" y="220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4178300" y="2941638"/>
            <a:ext cx="455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urier New" panose="02070309020205020404" pitchFamily="49" charset="0"/>
              </a:rPr>
              <a:t>+</a:t>
            </a:r>
          </a:p>
        </p:txBody>
      </p:sp>
      <p:grpSp>
        <p:nvGrpSpPr>
          <p:cNvPr id="174103" name="Group 23"/>
          <p:cNvGrpSpPr>
            <a:grpSpLocks/>
          </p:cNvGrpSpPr>
          <p:nvPr/>
        </p:nvGrpSpPr>
        <p:grpSpPr bwMode="auto">
          <a:xfrm>
            <a:off x="469900" y="4340225"/>
            <a:ext cx="1504950" cy="641350"/>
            <a:chOff x="480" y="2928"/>
            <a:chExt cx="948" cy="404"/>
          </a:xfrm>
        </p:grpSpPr>
        <p:sp>
          <p:nvSpPr>
            <p:cNvPr id="27679" name="Text Box 24"/>
            <p:cNvSpPr txBox="1">
              <a:spLocks noChangeArrowheads="1"/>
            </p:cNvSpPr>
            <p:nvPr/>
          </p:nvSpPr>
          <p:spPr bwMode="auto">
            <a:xfrm>
              <a:off x="480" y="292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80" name="Text Box 25"/>
            <p:cNvSpPr txBox="1">
              <a:spLocks noChangeArrowheads="1"/>
            </p:cNvSpPr>
            <p:nvPr/>
          </p:nvSpPr>
          <p:spPr bwMode="auto">
            <a:xfrm>
              <a:off x="960" y="292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74106" name="Group 26"/>
          <p:cNvGrpSpPr>
            <a:grpSpLocks/>
          </p:cNvGrpSpPr>
          <p:nvPr/>
        </p:nvGrpSpPr>
        <p:grpSpPr bwMode="auto">
          <a:xfrm>
            <a:off x="2509838" y="4340225"/>
            <a:ext cx="1504950" cy="641350"/>
            <a:chOff x="1776" y="2928"/>
            <a:chExt cx="948" cy="404"/>
          </a:xfrm>
        </p:grpSpPr>
        <p:sp>
          <p:nvSpPr>
            <p:cNvPr id="27677" name="Text Box 27"/>
            <p:cNvSpPr txBox="1">
              <a:spLocks noChangeArrowheads="1"/>
            </p:cNvSpPr>
            <p:nvPr/>
          </p:nvSpPr>
          <p:spPr bwMode="auto">
            <a:xfrm>
              <a:off x="1776" y="292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78" name="Text Box 28"/>
            <p:cNvSpPr txBox="1">
              <a:spLocks noChangeArrowheads="1"/>
            </p:cNvSpPr>
            <p:nvPr/>
          </p:nvSpPr>
          <p:spPr bwMode="auto">
            <a:xfrm>
              <a:off x="2256" y="2928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74109" name="Group 29"/>
          <p:cNvGrpSpPr>
            <a:grpSpLocks/>
          </p:cNvGrpSpPr>
          <p:nvPr/>
        </p:nvGrpSpPr>
        <p:grpSpPr bwMode="auto">
          <a:xfrm>
            <a:off x="4643438" y="4333875"/>
            <a:ext cx="1504950" cy="641350"/>
            <a:chOff x="3168" y="2880"/>
            <a:chExt cx="948" cy="404"/>
          </a:xfrm>
        </p:grpSpPr>
        <p:sp>
          <p:nvSpPr>
            <p:cNvPr id="27675" name="Text Box 30"/>
            <p:cNvSpPr txBox="1">
              <a:spLocks noChangeArrowheads="1"/>
            </p:cNvSpPr>
            <p:nvPr/>
          </p:nvSpPr>
          <p:spPr bwMode="auto">
            <a:xfrm>
              <a:off x="3168" y="2880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76" name="Text Box 31"/>
            <p:cNvSpPr txBox="1">
              <a:spLocks noChangeArrowheads="1"/>
            </p:cNvSpPr>
            <p:nvPr/>
          </p:nvSpPr>
          <p:spPr bwMode="auto">
            <a:xfrm>
              <a:off x="3648" y="2880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74112" name="Group 32"/>
          <p:cNvGrpSpPr>
            <a:grpSpLocks/>
          </p:cNvGrpSpPr>
          <p:nvPr/>
        </p:nvGrpSpPr>
        <p:grpSpPr bwMode="auto">
          <a:xfrm>
            <a:off x="6777038" y="4333875"/>
            <a:ext cx="1504950" cy="641350"/>
            <a:chOff x="4512" y="2832"/>
            <a:chExt cx="948" cy="404"/>
          </a:xfrm>
        </p:grpSpPr>
        <p:sp>
          <p:nvSpPr>
            <p:cNvPr id="27673" name="Text Box 33"/>
            <p:cNvSpPr txBox="1">
              <a:spLocks noChangeArrowheads="1"/>
            </p:cNvSpPr>
            <p:nvPr/>
          </p:nvSpPr>
          <p:spPr bwMode="auto">
            <a:xfrm>
              <a:off x="4512" y="2832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27674" name="Text Box 34"/>
            <p:cNvSpPr txBox="1">
              <a:spLocks noChangeArrowheads="1"/>
            </p:cNvSpPr>
            <p:nvPr/>
          </p:nvSpPr>
          <p:spPr bwMode="auto">
            <a:xfrm>
              <a:off x="4992" y="2832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74115" name="Text Box 35"/>
          <p:cNvSpPr txBox="1">
            <a:spLocks noChangeArrowheads="1"/>
          </p:cNvSpPr>
          <p:nvPr/>
        </p:nvSpPr>
        <p:spPr bwMode="auto">
          <a:xfrm>
            <a:off x="2052638" y="4233863"/>
            <a:ext cx="455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174116" name="Text Box 36"/>
          <p:cNvSpPr txBox="1">
            <a:spLocks noChangeArrowheads="1"/>
          </p:cNvSpPr>
          <p:nvPr/>
        </p:nvSpPr>
        <p:spPr bwMode="auto">
          <a:xfrm>
            <a:off x="6319838" y="4264025"/>
            <a:ext cx="455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174119" name="Text Box 39"/>
          <p:cNvSpPr txBox="1">
            <a:spLocks noChangeArrowheads="1"/>
          </p:cNvSpPr>
          <p:nvPr/>
        </p:nvSpPr>
        <p:spPr bwMode="auto">
          <a:xfrm>
            <a:off x="323850" y="5534025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63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174120" name="Text Box 40"/>
          <p:cNvSpPr txBox="1">
            <a:spLocks noChangeArrowheads="1"/>
          </p:cNvSpPr>
          <p:nvPr/>
        </p:nvSpPr>
        <p:spPr bwMode="auto">
          <a:xfrm>
            <a:off x="1447800" y="5534025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14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174121" name="Text Box 41"/>
          <p:cNvSpPr txBox="1">
            <a:spLocks noChangeArrowheads="1"/>
          </p:cNvSpPr>
          <p:nvPr/>
        </p:nvSpPr>
        <p:spPr bwMode="auto">
          <a:xfrm>
            <a:off x="2484438" y="5534025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174122" name="Text Box 42"/>
          <p:cNvSpPr txBox="1">
            <a:spLocks noChangeArrowheads="1"/>
          </p:cNvSpPr>
          <p:nvPr/>
        </p:nvSpPr>
        <p:spPr bwMode="auto">
          <a:xfrm>
            <a:off x="3657600" y="5534025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174123" name="Text Box 43"/>
          <p:cNvSpPr txBox="1">
            <a:spLocks noChangeArrowheads="1"/>
          </p:cNvSpPr>
          <p:nvPr/>
        </p:nvSpPr>
        <p:spPr bwMode="auto">
          <a:xfrm>
            <a:off x="4716463" y="55245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23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174124" name="Text Box 44"/>
          <p:cNvSpPr txBox="1">
            <a:spLocks noChangeArrowheads="1"/>
          </p:cNvSpPr>
          <p:nvPr/>
        </p:nvSpPr>
        <p:spPr bwMode="auto">
          <a:xfrm>
            <a:off x="5867400" y="55245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95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174125" name="Text Box 45"/>
          <p:cNvSpPr txBox="1">
            <a:spLocks noChangeArrowheads="1"/>
          </p:cNvSpPr>
          <p:nvPr/>
        </p:nvSpPr>
        <p:spPr bwMode="auto">
          <a:xfrm>
            <a:off x="6877050" y="55245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40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174126" name="Text Box 46"/>
          <p:cNvSpPr txBox="1">
            <a:spLocks noChangeArrowheads="1"/>
          </p:cNvSpPr>
          <p:nvPr/>
        </p:nvSpPr>
        <p:spPr bwMode="auto">
          <a:xfrm>
            <a:off x="8001000" y="55245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11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174127" name="Text Box 47"/>
          <p:cNvSpPr txBox="1">
            <a:spLocks noChangeArrowheads="1"/>
          </p:cNvSpPr>
          <p:nvPr/>
        </p:nvSpPr>
        <p:spPr bwMode="auto">
          <a:xfrm>
            <a:off x="1092200" y="5518150"/>
            <a:ext cx="455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174128" name="Text Box 48"/>
          <p:cNvSpPr txBox="1">
            <a:spLocks noChangeArrowheads="1"/>
          </p:cNvSpPr>
          <p:nvPr/>
        </p:nvSpPr>
        <p:spPr bwMode="auto">
          <a:xfrm>
            <a:off x="5484813" y="5445125"/>
            <a:ext cx="455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174130" name="Text Box 50"/>
          <p:cNvSpPr txBox="1">
            <a:spLocks noChangeArrowheads="1"/>
          </p:cNvSpPr>
          <p:nvPr/>
        </p:nvSpPr>
        <p:spPr bwMode="auto">
          <a:xfrm>
            <a:off x="3276600" y="5518150"/>
            <a:ext cx="455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174131" name="Text Box 51"/>
          <p:cNvSpPr txBox="1">
            <a:spLocks noChangeArrowheads="1"/>
          </p:cNvSpPr>
          <p:nvPr/>
        </p:nvSpPr>
        <p:spPr bwMode="auto">
          <a:xfrm>
            <a:off x="7645400" y="5518150"/>
            <a:ext cx="455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174132" name="Text Box 52"/>
          <p:cNvSpPr txBox="1">
            <a:spLocks noChangeArrowheads="1"/>
          </p:cNvSpPr>
          <p:nvPr/>
        </p:nvSpPr>
        <p:spPr bwMode="auto">
          <a:xfrm>
            <a:off x="34925" y="44450"/>
            <a:ext cx="5905500" cy="8318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>
                <a:latin typeface="Arial" charset="0"/>
                <a:ea typeface="ＭＳ Ｐゴシック" charset="0"/>
              </a:rPr>
              <a:t>approccio</a:t>
            </a:r>
            <a:r>
              <a:rPr lang="it-IT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divide et impera </a:t>
            </a:r>
            <a:r>
              <a:rPr lang="it-IT" sz="2400" b="0">
                <a:latin typeface="Arial" charset="0"/>
                <a:ea typeface="ＭＳ Ｐゴシック" charset="0"/>
              </a:rPr>
              <a:t>al problema della</a:t>
            </a:r>
            <a:r>
              <a:rPr lang="it-IT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somma </a:t>
            </a:r>
            <a:r>
              <a:rPr lang="it-IT" sz="2400" b="0">
                <a:latin typeface="Arial" charset="0"/>
                <a:ea typeface="ＭＳ Ｐゴシック" charset="0"/>
              </a:rPr>
              <a:t>degli elementi di un array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7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7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17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17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17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500"/>
                                        <p:tgtEl>
                                          <p:spTgt spid="17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17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17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1" dur="500"/>
                                        <p:tgtEl>
                                          <p:spTgt spid="17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6" dur="500"/>
                                        <p:tgtEl>
                                          <p:spTgt spid="17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9" dur="500"/>
                                        <p:tgtEl>
                                          <p:spTgt spid="17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4" dur="500"/>
                                        <p:tgtEl>
                                          <p:spTgt spid="17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2" grpId="0" autoUpdateAnimBg="0"/>
      <p:bldP spid="174115" grpId="0" autoUpdateAnimBg="0"/>
      <p:bldP spid="174116" grpId="0" autoUpdateAnimBg="0"/>
      <p:bldP spid="174119" grpId="0" animBg="1"/>
      <p:bldP spid="174120" grpId="0" animBg="1"/>
      <p:bldP spid="174121" grpId="0" animBg="1"/>
      <p:bldP spid="174122" grpId="0" animBg="1"/>
      <p:bldP spid="174123" grpId="0" animBg="1"/>
      <p:bldP spid="174124" grpId="0" animBg="1"/>
      <p:bldP spid="174125" grpId="0" animBg="1"/>
      <p:bldP spid="174126" grpId="0" animBg="1"/>
      <p:bldP spid="174127" grpId="0"/>
      <p:bldP spid="174128" grpId="0"/>
      <p:bldP spid="174130" grpId="0"/>
      <p:bldP spid="1741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42988" y="5942013"/>
            <a:ext cx="6877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4    2    3    1    5    1    2    7</a:t>
            </a:r>
            <a:r>
              <a:rPr lang="it-IT" altLang="it-IT" sz="4000" b="0"/>
              <a:t>  </a:t>
            </a:r>
            <a:endParaRPr lang="it-IT" altLang="it-IT" sz="2400" b="0"/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1500188" y="4189413"/>
            <a:ext cx="1035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6  </a:t>
            </a:r>
            <a:endParaRPr lang="it-IT" altLang="it-IT" sz="2400" b="0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3176588" y="4189413"/>
            <a:ext cx="1035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4  </a:t>
            </a:r>
            <a:endParaRPr lang="it-IT" altLang="it-IT" sz="2400" b="0"/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4929188" y="4189413"/>
            <a:ext cx="1035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6  </a:t>
            </a:r>
            <a:endParaRPr lang="it-IT" altLang="it-IT" sz="2400" b="0"/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6529388" y="4189413"/>
            <a:ext cx="10350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9  </a:t>
            </a:r>
            <a:endParaRPr lang="it-IT" altLang="it-IT" sz="2400" b="0"/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2338388" y="2360613"/>
            <a:ext cx="13144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10  </a:t>
            </a:r>
            <a:endParaRPr lang="it-IT" altLang="it-IT" sz="2400" b="0"/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5691188" y="2360613"/>
            <a:ext cx="1314450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15  </a:t>
            </a:r>
            <a:endParaRPr lang="it-IT" altLang="it-IT" sz="2400" b="0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014788" y="1006475"/>
            <a:ext cx="1352550" cy="838200"/>
          </a:xfrm>
          <a:prstGeom prst="rect">
            <a:avLst/>
          </a:prstGeom>
          <a:solidFill>
            <a:srgbClr val="DBFD33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25  </a:t>
            </a:r>
            <a:endParaRPr lang="it-IT" altLang="it-IT" sz="2400" b="0"/>
          </a:p>
        </p:txBody>
      </p:sp>
      <p:grpSp>
        <p:nvGrpSpPr>
          <p:cNvPr id="176138" name="Group 10"/>
          <p:cNvGrpSpPr>
            <a:grpSpLocks/>
          </p:cNvGrpSpPr>
          <p:nvPr/>
        </p:nvGrpSpPr>
        <p:grpSpPr bwMode="auto">
          <a:xfrm>
            <a:off x="1652588" y="5027613"/>
            <a:ext cx="685800" cy="914400"/>
            <a:chOff x="1200" y="2832"/>
            <a:chExt cx="432" cy="576"/>
          </a:xfrm>
        </p:grpSpPr>
        <p:sp>
          <p:nvSpPr>
            <p:cNvPr id="29732" name="Line 11"/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33" name="Line 12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34" name="Text Box 13"/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</a:rPr>
                <a:t>+</a:t>
              </a:r>
              <a:endParaRPr lang="it-IT" altLang="it-IT" sz="2400" b="0"/>
            </a:p>
          </p:txBody>
        </p:sp>
      </p:grpSp>
      <p:grpSp>
        <p:nvGrpSpPr>
          <p:cNvPr id="176142" name="Group 14"/>
          <p:cNvGrpSpPr>
            <a:grpSpLocks/>
          </p:cNvGrpSpPr>
          <p:nvPr/>
        </p:nvGrpSpPr>
        <p:grpSpPr bwMode="auto">
          <a:xfrm>
            <a:off x="3328988" y="5027613"/>
            <a:ext cx="685800" cy="914400"/>
            <a:chOff x="1200" y="2832"/>
            <a:chExt cx="432" cy="576"/>
          </a:xfrm>
        </p:grpSpPr>
        <p:sp>
          <p:nvSpPr>
            <p:cNvPr id="29729" name="Line 15"/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30" name="Line 16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31" name="Text Box 17"/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</a:rPr>
                <a:t>+</a:t>
              </a:r>
              <a:endParaRPr lang="it-IT" altLang="it-IT" sz="2400" b="0"/>
            </a:p>
          </p:txBody>
        </p:sp>
      </p:grpSp>
      <p:grpSp>
        <p:nvGrpSpPr>
          <p:cNvPr id="176146" name="Group 18"/>
          <p:cNvGrpSpPr>
            <a:grpSpLocks/>
          </p:cNvGrpSpPr>
          <p:nvPr/>
        </p:nvGrpSpPr>
        <p:grpSpPr bwMode="auto">
          <a:xfrm>
            <a:off x="3248025" y="1773238"/>
            <a:ext cx="2979738" cy="822325"/>
            <a:chOff x="2160" y="672"/>
            <a:chExt cx="1920" cy="654"/>
          </a:xfrm>
        </p:grpSpPr>
        <p:sp>
          <p:nvSpPr>
            <p:cNvPr id="29726" name="Line 19"/>
            <p:cNvSpPr>
              <a:spLocks noChangeShapeType="1"/>
            </p:cNvSpPr>
            <p:nvPr/>
          </p:nvSpPr>
          <p:spPr bwMode="auto">
            <a:xfrm flipV="1">
              <a:off x="2160" y="672"/>
              <a:ext cx="480" cy="43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27" name="Line 20"/>
            <p:cNvSpPr>
              <a:spLocks noChangeShapeType="1"/>
            </p:cNvSpPr>
            <p:nvPr/>
          </p:nvSpPr>
          <p:spPr bwMode="auto">
            <a:xfrm flipH="1" flipV="1">
              <a:off x="3552" y="672"/>
              <a:ext cx="528" cy="43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28" name="Text Box 21"/>
            <p:cNvSpPr txBox="1">
              <a:spLocks noChangeArrowheads="1"/>
            </p:cNvSpPr>
            <p:nvPr/>
          </p:nvSpPr>
          <p:spPr bwMode="auto">
            <a:xfrm>
              <a:off x="2928" y="720"/>
              <a:ext cx="317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</a:rPr>
                <a:t>+</a:t>
              </a:r>
              <a:endParaRPr lang="it-IT" altLang="it-IT" sz="2400" b="0"/>
            </a:p>
          </p:txBody>
        </p:sp>
      </p:grpSp>
      <p:grpSp>
        <p:nvGrpSpPr>
          <p:cNvPr id="176150" name="Group 22"/>
          <p:cNvGrpSpPr>
            <a:grpSpLocks/>
          </p:cNvGrpSpPr>
          <p:nvPr/>
        </p:nvGrpSpPr>
        <p:grpSpPr bwMode="auto">
          <a:xfrm>
            <a:off x="6681788" y="5027613"/>
            <a:ext cx="685800" cy="914400"/>
            <a:chOff x="1200" y="2832"/>
            <a:chExt cx="432" cy="576"/>
          </a:xfrm>
        </p:grpSpPr>
        <p:sp>
          <p:nvSpPr>
            <p:cNvPr id="29723" name="Line 23"/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24" name="Line 24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25" name="Text Box 25"/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</a:rPr>
                <a:t>+</a:t>
              </a:r>
              <a:endParaRPr lang="it-IT" altLang="it-IT" sz="2400" b="0"/>
            </a:p>
          </p:txBody>
        </p:sp>
      </p:grpSp>
      <p:grpSp>
        <p:nvGrpSpPr>
          <p:cNvPr id="176154" name="Group 26"/>
          <p:cNvGrpSpPr>
            <a:grpSpLocks/>
          </p:cNvGrpSpPr>
          <p:nvPr/>
        </p:nvGrpSpPr>
        <p:grpSpPr bwMode="auto">
          <a:xfrm>
            <a:off x="2566988" y="3198813"/>
            <a:ext cx="685800" cy="914400"/>
            <a:chOff x="1200" y="2832"/>
            <a:chExt cx="432" cy="576"/>
          </a:xfrm>
        </p:grpSpPr>
        <p:sp>
          <p:nvSpPr>
            <p:cNvPr id="29720" name="Line 27"/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21" name="Line 28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22" name="Text Box 29"/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</a:rPr>
                <a:t>+</a:t>
              </a:r>
              <a:endParaRPr lang="it-IT" altLang="it-IT" sz="2400" b="0"/>
            </a:p>
          </p:txBody>
        </p:sp>
      </p:grpSp>
      <p:grpSp>
        <p:nvGrpSpPr>
          <p:cNvPr id="176158" name="Group 30"/>
          <p:cNvGrpSpPr>
            <a:grpSpLocks/>
          </p:cNvGrpSpPr>
          <p:nvPr/>
        </p:nvGrpSpPr>
        <p:grpSpPr bwMode="auto">
          <a:xfrm>
            <a:off x="5919788" y="3198813"/>
            <a:ext cx="685800" cy="914400"/>
            <a:chOff x="1200" y="2832"/>
            <a:chExt cx="432" cy="576"/>
          </a:xfrm>
        </p:grpSpPr>
        <p:sp>
          <p:nvSpPr>
            <p:cNvPr id="29717" name="Line 31"/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18" name="Line 32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19" name="Text Box 33"/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</a:rPr>
                <a:t>+</a:t>
              </a:r>
              <a:endParaRPr lang="it-IT" altLang="it-IT" sz="2400" b="0"/>
            </a:p>
          </p:txBody>
        </p:sp>
      </p:grpSp>
      <p:grpSp>
        <p:nvGrpSpPr>
          <p:cNvPr id="176162" name="Group 34"/>
          <p:cNvGrpSpPr>
            <a:grpSpLocks/>
          </p:cNvGrpSpPr>
          <p:nvPr/>
        </p:nvGrpSpPr>
        <p:grpSpPr bwMode="auto">
          <a:xfrm>
            <a:off x="5081588" y="5027613"/>
            <a:ext cx="685800" cy="914400"/>
            <a:chOff x="1200" y="2832"/>
            <a:chExt cx="432" cy="576"/>
          </a:xfrm>
        </p:grpSpPr>
        <p:sp>
          <p:nvSpPr>
            <p:cNvPr id="29714" name="Line 35"/>
            <p:cNvSpPr>
              <a:spLocks noChangeShapeType="1"/>
            </p:cNvSpPr>
            <p:nvPr/>
          </p:nvSpPr>
          <p:spPr bwMode="auto">
            <a:xfrm flipV="1">
              <a:off x="1200" y="2832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15" name="Line 36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16" name="Text Box 37"/>
            <p:cNvSpPr txBox="1">
              <a:spLocks noChangeArrowheads="1"/>
            </p:cNvSpPr>
            <p:nvPr/>
          </p:nvSpPr>
          <p:spPr bwMode="auto">
            <a:xfrm>
              <a:off x="1248" y="292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rgbClr val="FF3300"/>
                  </a:solidFill>
                </a:rPr>
                <a:t>+</a:t>
              </a:r>
              <a:endParaRPr lang="it-IT" altLang="it-IT" sz="2400" b="0"/>
            </a:p>
          </p:txBody>
        </p:sp>
      </p:grp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34925" y="44450"/>
            <a:ext cx="5905500" cy="8318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>
                <a:latin typeface="Arial" charset="0"/>
                <a:ea typeface="ＭＳ Ｐゴシック" charset="0"/>
              </a:rPr>
              <a:t>approccio</a:t>
            </a:r>
            <a:r>
              <a:rPr lang="it-IT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divide et impera </a:t>
            </a:r>
            <a:r>
              <a:rPr lang="it-IT" sz="2400" b="0">
                <a:latin typeface="Arial" charset="0"/>
                <a:ea typeface="ＭＳ Ｐゴシック" charset="0"/>
              </a:rPr>
              <a:t>al problema della</a:t>
            </a:r>
            <a:r>
              <a:rPr lang="it-IT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somma </a:t>
            </a:r>
            <a:r>
              <a:rPr lang="it-IT" sz="2400" b="0">
                <a:latin typeface="Arial" charset="0"/>
                <a:ea typeface="ＭＳ Ｐゴシック" charset="0"/>
              </a:rPr>
              <a:t>degli elementi di un array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7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7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7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nimBg="1"/>
      <p:bldP spid="176132" grpId="0" animBg="1"/>
      <p:bldP spid="176133" grpId="0" animBg="1"/>
      <p:bldP spid="176134" grpId="0" animBg="1"/>
      <p:bldP spid="176135" grpId="0" animBg="1"/>
      <p:bldP spid="176136" grpId="0" animBg="1"/>
      <p:bldP spid="1761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1" name="Group 3"/>
          <p:cNvGrpSpPr>
            <a:grpSpLocks/>
          </p:cNvGrpSpPr>
          <p:nvPr/>
        </p:nvGrpSpPr>
        <p:grpSpPr bwMode="auto">
          <a:xfrm>
            <a:off x="914400" y="1196975"/>
            <a:ext cx="7315200" cy="533400"/>
            <a:chOff x="576" y="1248"/>
            <a:chExt cx="4608" cy="336"/>
          </a:xfrm>
        </p:grpSpPr>
        <p:sp>
          <p:nvSpPr>
            <p:cNvPr id="31844" name="Rectangle 4"/>
            <p:cNvSpPr>
              <a:spLocks noChangeArrowheads="1"/>
            </p:cNvSpPr>
            <p:nvPr/>
          </p:nvSpPr>
          <p:spPr bwMode="auto">
            <a:xfrm>
              <a:off x="576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45" name="Rectangle 5"/>
            <p:cNvSpPr>
              <a:spLocks noChangeArrowheads="1"/>
            </p:cNvSpPr>
            <p:nvPr/>
          </p:nvSpPr>
          <p:spPr bwMode="auto">
            <a:xfrm>
              <a:off x="864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46" name="Rectangle 6"/>
            <p:cNvSpPr>
              <a:spLocks noChangeArrowheads="1"/>
            </p:cNvSpPr>
            <p:nvPr/>
          </p:nvSpPr>
          <p:spPr bwMode="auto">
            <a:xfrm>
              <a:off x="1152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47" name="Rectangle 7"/>
            <p:cNvSpPr>
              <a:spLocks noChangeArrowheads="1"/>
            </p:cNvSpPr>
            <p:nvPr/>
          </p:nvSpPr>
          <p:spPr bwMode="auto">
            <a:xfrm>
              <a:off x="1440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48" name="Rectangle 8"/>
            <p:cNvSpPr>
              <a:spLocks noChangeArrowheads="1"/>
            </p:cNvSpPr>
            <p:nvPr/>
          </p:nvSpPr>
          <p:spPr bwMode="auto">
            <a:xfrm>
              <a:off x="1728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49" name="Rectangle 9"/>
            <p:cNvSpPr>
              <a:spLocks noChangeArrowheads="1"/>
            </p:cNvSpPr>
            <p:nvPr/>
          </p:nvSpPr>
          <p:spPr bwMode="auto">
            <a:xfrm>
              <a:off x="2016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0" name="Rectangle 10"/>
            <p:cNvSpPr>
              <a:spLocks noChangeArrowheads="1"/>
            </p:cNvSpPr>
            <p:nvPr/>
          </p:nvSpPr>
          <p:spPr bwMode="auto">
            <a:xfrm>
              <a:off x="2304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1" name="Rectangle 11"/>
            <p:cNvSpPr>
              <a:spLocks noChangeArrowheads="1"/>
            </p:cNvSpPr>
            <p:nvPr/>
          </p:nvSpPr>
          <p:spPr bwMode="auto">
            <a:xfrm>
              <a:off x="2592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2" name="Rectangle 12"/>
            <p:cNvSpPr>
              <a:spLocks noChangeArrowheads="1"/>
            </p:cNvSpPr>
            <p:nvPr/>
          </p:nvSpPr>
          <p:spPr bwMode="auto">
            <a:xfrm>
              <a:off x="2880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3" name="Rectangle 13"/>
            <p:cNvSpPr>
              <a:spLocks noChangeArrowheads="1"/>
            </p:cNvSpPr>
            <p:nvPr/>
          </p:nvSpPr>
          <p:spPr bwMode="auto">
            <a:xfrm>
              <a:off x="3168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4" name="Rectangle 14"/>
            <p:cNvSpPr>
              <a:spLocks noChangeArrowheads="1"/>
            </p:cNvSpPr>
            <p:nvPr/>
          </p:nvSpPr>
          <p:spPr bwMode="auto">
            <a:xfrm>
              <a:off x="3456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5" name="Rectangle 15"/>
            <p:cNvSpPr>
              <a:spLocks noChangeArrowheads="1"/>
            </p:cNvSpPr>
            <p:nvPr/>
          </p:nvSpPr>
          <p:spPr bwMode="auto">
            <a:xfrm>
              <a:off x="3744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6" name="Rectangle 16"/>
            <p:cNvSpPr>
              <a:spLocks noChangeArrowheads="1"/>
            </p:cNvSpPr>
            <p:nvPr/>
          </p:nvSpPr>
          <p:spPr bwMode="auto">
            <a:xfrm>
              <a:off x="4032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7" name="Rectangle 17"/>
            <p:cNvSpPr>
              <a:spLocks noChangeArrowheads="1"/>
            </p:cNvSpPr>
            <p:nvPr/>
          </p:nvSpPr>
          <p:spPr bwMode="auto">
            <a:xfrm>
              <a:off x="4320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8" name="Rectangle 18"/>
            <p:cNvSpPr>
              <a:spLocks noChangeArrowheads="1"/>
            </p:cNvSpPr>
            <p:nvPr/>
          </p:nvSpPr>
          <p:spPr bwMode="auto">
            <a:xfrm>
              <a:off x="4608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59" name="Rectangle 19"/>
            <p:cNvSpPr>
              <a:spLocks noChangeArrowheads="1"/>
            </p:cNvSpPr>
            <p:nvPr/>
          </p:nvSpPr>
          <p:spPr bwMode="auto">
            <a:xfrm>
              <a:off x="4896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sp>
        <p:nvSpPr>
          <p:cNvPr id="130068" name="AutoShape 20"/>
          <p:cNvSpPr>
            <a:spLocks/>
          </p:cNvSpPr>
          <p:nvPr/>
        </p:nvSpPr>
        <p:spPr bwMode="auto">
          <a:xfrm rot="-5398058">
            <a:off x="2551113" y="92075"/>
            <a:ext cx="381000" cy="3657600"/>
          </a:xfrm>
          <a:prstGeom prst="leftBrace">
            <a:avLst>
              <a:gd name="adj1" fmla="val 80000"/>
              <a:gd name="adj2" fmla="val 50000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30069" name="AutoShape 21"/>
          <p:cNvSpPr>
            <a:spLocks/>
          </p:cNvSpPr>
          <p:nvPr/>
        </p:nvSpPr>
        <p:spPr bwMode="auto">
          <a:xfrm rot="-5398058">
            <a:off x="6248400" y="128588"/>
            <a:ext cx="381000" cy="3581400"/>
          </a:xfrm>
          <a:prstGeom prst="leftBrace">
            <a:avLst>
              <a:gd name="adj1" fmla="val 78333"/>
              <a:gd name="adj2" fmla="val 50000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4343400" y="1806575"/>
            <a:ext cx="45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FF3300"/>
                </a:solidFill>
                <a:latin typeface="Courier New" panose="02070309020205020404" pitchFamily="49" charset="0"/>
              </a:rPr>
              <a:t>+</a:t>
            </a:r>
          </a:p>
        </p:txBody>
      </p:sp>
      <p:grpSp>
        <p:nvGrpSpPr>
          <p:cNvPr id="130071" name="Group 23"/>
          <p:cNvGrpSpPr>
            <a:grpSpLocks/>
          </p:cNvGrpSpPr>
          <p:nvPr/>
        </p:nvGrpSpPr>
        <p:grpSpPr bwMode="auto">
          <a:xfrm>
            <a:off x="838200" y="2376488"/>
            <a:ext cx="3657600" cy="533400"/>
            <a:chOff x="528" y="2256"/>
            <a:chExt cx="2304" cy="336"/>
          </a:xfrm>
        </p:grpSpPr>
        <p:sp>
          <p:nvSpPr>
            <p:cNvPr id="31836" name="Rectangle 24"/>
            <p:cNvSpPr>
              <a:spLocks noChangeArrowheads="1"/>
            </p:cNvSpPr>
            <p:nvPr/>
          </p:nvSpPr>
          <p:spPr bwMode="auto">
            <a:xfrm>
              <a:off x="528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37" name="Rectangle 25"/>
            <p:cNvSpPr>
              <a:spLocks noChangeArrowheads="1"/>
            </p:cNvSpPr>
            <p:nvPr/>
          </p:nvSpPr>
          <p:spPr bwMode="auto">
            <a:xfrm>
              <a:off x="816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38" name="Rectangle 26"/>
            <p:cNvSpPr>
              <a:spLocks noChangeArrowheads="1"/>
            </p:cNvSpPr>
            <p:nvPr/>
          </p:nvSpPr>
          <p:spPr bwMode="auto">
            <a:xfrm>
              <a:off x="1104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39" name="Rectangle 27"/>
            <p:cNvSpPr>
              <a:spLocks noChangeArrowheads="1"/>
            </p:cNvSpPr>
            <p:nvPr/>
          </p:nvSpPr>
          <p:spPr bwMode="auto">
            <a:xfrm>
              <a:off x="1392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40" name="Rectangle 28"/>
            <p:cNvSpPr>
              <a:spLocks noChangeArrowheads="1"/>
            </p:cNvSpPr>
            <p:nvPr/>
          </p:nvSpPr>
          <p:spPr bwMode="auto">
            <a:xfrm>
              <a:off x="1680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41" name="Rectangle 29"/>
            <p:cNvSpPr>
              <a:spLocks noChangeArrowheads="1"/>
            </p:cNvSpPr>
            <p:nvPr/>
          </p:nvSpPr>
          <p:spPr bwMode="auto">
            <a:xfrm>
              <a:off x="1968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42" name="Rectangle 30"/>
            <p:cNvSpPr>
              <a:spLocks noChangeArrowheads="1"/>
            </p:cNvSpPr>
            <p:nvPr/>
          </p:nvSpPr>
          <p:spPr bwMode="auto">
            <a:xfrm>
              <a:off x="2256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43" name="Rectangle 31"/>
            <p:cNvSpPr>
              <a:spLocks noChangeArrowheads="1"/>
            </p:cNvSpPr>
            <p:nvPr/>
          </p:nvSpPr>
          <p:spPr bwMode="auto">
            <a:xfrm>
              <a:off x="2544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30080" name="Group 32"/>
          <p:cNvGrpSpPr>
            <a:grpSpLocks/>
          </p:cNvGrpSpPr>
          <p:nvPr/>
        </p:nvGrpSpPr>
        <p:grpSpPr bwMode="auto">
          <a:xfrm>
            <a:off x="4724400" y="2376488"/>
            <a:ext cx="3657600" cy="533400"/>
            <a:chOff x="2976" y="2256"/>
            <a:chExt cx="2304" cy="336"/>
          </a:xfrm>
        </p:grpSpPr>
        <p:sp>
          <p:nvSpPr>
            <p:cNvPr id="31828" name="Rectangle 33"/>
            <p:cNvSpPr>
              <a:spLocks noChangeArrowheads="1"/>
            </p:cNvSpPr>
            <p:nvPr/>
          </p:nvSpPr>
          <p:spPr bwMode="auto">
            <a:xfrm>
              <a:off x="2976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29" name="Rectangle 34"/>
            <p:cNvSpPr>
              <a:spLocks noChangeArrowheads="1"/>
            </p:cNvSpPr>
            <p:nvPr/>
          </p:nvSpPr>
          <p:spPr bwMode="auto">
            <a:xfrm>
              <a:off x="3264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30" name="Rectangle 35"/>
            <p:cNvSpPr>
              <a:spLocks noChangeArrowheads="1"/>
            </p:cNvSpPr>
            <p:nvPr/>
          </p:nvSpPr>
          <p:spPr bwMode="auto">
            <a:xfrm>
              <a:off x="3552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31" name="Rectangle 36"/>
            <p:cNvSpPr>
              <a:spLocks noChangeArrowheads="1"/>
            </p:cNvSpPr>
            <p:nvPr/>
          </p:nvSpPr>
          <p:spPr bwMode="auto">
            <a:xfrm>
              <a:off x="3840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32" name="Rectangle 37"/>
            <p:cNvSpPr>
              <a:spLocks noChangeArrowheads="1"/>
            </p:cNvSpPr>
            <p:nvPr/>
          </p:nvSpPr>
          <p:spPr bwMode="auto">
            <a:xfrm>
              <a:off x="4128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33" name="Rectangle 38"/>
            <p:cNvSpPr>
              <a:spLocks noChangeArrowheads="1"/>
            </p:cNvSpPr>
            <p:nvPr/>
          </p:nvSpPr>
          <p:spPr bwMode="auto">
            <a:xfrm>
              <a:off x="4416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34" name="Rectangle 39"/>
            <p:cNvSpPr>
              <a:spLocks noChangeArrowheads="1"/>
            </p:cNvSpPr>
            <p:nvPr/>
          </p:nvSpPr>
          <p:spPr bwMode="auto">
            <a:xfrm>
              <a:off x="4704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35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30089" name="Group 41"/>
          <p:cNvGrpSpPr>
            <a:grpSpLocks/>
          </p:cNvGrpSpPr>
          <p:nvPr/>
        </p:nvGrpSpPr>
        <p:grpSpPr bwMode="auto">
          <a:xfrm>
            <a:off x="838200" y="2952750"/>
            <a:ext cx="3657600" cy="719138"/>
            <a:chOff x="528" y="2687"/>
            <a:chExt cx="2304" cy="453"/>
          </a:xfrm>
        </p:grpSpPr>
        <p:sp>
          <p:nvSpPr>
            <p:cNvPr id="31825" name="AutoShape 42"/>
            <p:cNvSpPr>
              <a:spLocks/>
            </p:cNvSpPr>
            <p:nvPr/>
          </p:nvSpPr>
          <p:spPr bwMode="auto">
            <a:xfrm rot="-5398058">
              <a:off x="984" y="2231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26" name="AutoShape 43"/>
            <p:cNvSpPr>
              <a:spLocks/>
            </p:cNvSpPr>
            <p:nvPr/>
          </p:nvSpPr>
          <p:spPr bwMode="auto">
            <a:xfrm rot="-5398058">
              <a:off x="2160" y="2255"/>
              <a:ext cx="240" cy="1104"/>
            </a:xfrm>
            <a:prstGeom prst="leftBrace">
              <a:avLst>
                <a:gd name="adj1" fmla="val 38333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27" name="Text Box 44"/>
            <p:cNvSpPr txBox="1">
              <a:spLocks noChangeArrowheads="1"/>
            </p:cNvSpPr>
            <p:nvPr/>
          </p:nvSpPr>
          <p:spPr bwMode="auto">
            <a:xfrm>
              <a:off x="1536" y="2736"/>
              <a:ext cx="28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+</a:t>
              </a:r>
            </a:p>
          </p:txBody>
        </p:sp>
      </p:grpSp>
      <p:grpSp>
        <p:nvGrpSpPr>
          <p:cNvPr id="130093" name="Group 45"/>
          <p:cNvGrpSpPr>
            <a:grpSpLocks/>
          </p:cNvGrpSpPr>
          <p:nvPr/>
        </p:nvGrpSpPr>
        <p:grpSpPr bwMode="auto">
          <a:xfrm>
            <a:off x="4724400" y="2952750"/>
            <a:ext cx="3657600" cy="719138"/>
            <a:chOff x="528" y="2687"/>
            <a:chExt cx="2304" cy="453"/>
          </a:xfrm>
        </p:grpSpPr>
        <p:sp>
          <p:nvSpPr>
            <p:cNvPr id="31822" name="AutoShape 46"/>
            <p:cNvSpPr>
              <a:spLocks/>
            </p:cNvSpPr>
            <p:nvPr/>
          </p:nvSpPr>
          <p:spPr bwMode="auto">
            <a:xfrm rot="-5398058">
              <a:off x="984" y="2231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23" name="AutoShape 47"/>
            <p:cNvSpPr>
              <a:spLocks/>
            </p:cNvSpPr>
            <p:nvPr/>
          </p:nvSpPr>
          <p:spPr bwMode="auto">
            <a:xfrm rot="-5398058">
              <a:off x="2160" y="2255"/>
              <a:ext cx="240" cy="1104"/>
            </a:xfrm>
            <a:prstGeom prst="leftBrace">
              <a:avLst>
                <a:gd name="adj1" fmla="val 38333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24" name="Text Box 48"/>
            <p:cNvSpPr txBox="1">
              <a:spLocks noChangeArrowheads="1"/>
            </p:cNvSpPr>
            <p:nvPr/>
          </p:nvSpPr>
          <p:spPr bwMode="auto">
            <a:xfrm>
              <a:off x="1536" y="2736"/>
              <a:ext cx="28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+</a:t>
              </a:r>
            </a:p>
          </p:txBody>
        </p:sp>
      </p:grpSp>
      <p:grpSp>
        <p:nvGrpSpPr>
          <p:cNvPr id="130097" name="Group 49"/>
          <p:cNvGrpSpPr>
            <a:grpSpLocks/>
          </p:cNvGrpSpPr>
          <p:nvPr/>
        </p:nvGrpSpPr>
        <p:grpSpPr bwMode="auto">
          <a:xfrm>
            <a:off x="609600" y="3529013"/>
            <a:ext cx="1828800" cy="533400"/>
            <a:chOff x="384" y="2784"/>
            <a:chExt cx="1152" cy="336"/>
          </a:xfrm>
        </p:grpSpPr>
        <p:sp>
          <p:nvSpPr>
            <p:cNvPr id="31818" name="Rectangle 50"/>
            <p:cNvSpPr>
              <a:spLocks noChangeArrowheads="1"/>
            </p:cNvSpPr>
            <p:nvPr/>
          </p:nvSpPr>
          <p:spPr bwMode="auto">
            <a:xfrm>
              <a:off x="384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19" name="Rectangle 51"/>
            <p:cNvSpPr>
              <a:spLocks noChangeArrowheads="1"/>
            </p:cNvSpPr>
            <p:nvPr/>
          </p:nvSpPr>
          <p:spPr bwMode="auto">
            <a:xfrm>
              <a:off x="672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20" name="Rectangle 52"/>
            <p:cNvSpPr>
              <a:spLocks noChangeArrowheads="1"/>
            </p:cNvSpPr>
            <p:nvPr/>
          </p:nvSpPr>
          <p:spPr bwMode="auto">
            <a:xfrm>
              <a:off x="960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21" name="Rectangle 53"/>
            <p:cNvSpPr>
              <a:spLocks noChangeArrowheads="1"/>
            </p:cNvSpPr>
            <p:nvPr/>
          </p:nvSpPr>
          <p:spPr bwMode="auto">
            <a:xfrm>
              <a:off x="1248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30102" name="Group 54"/>
          <p:cNvGrpSpPr>
            <a:grpSpLocks/>
          </p:cNvGrpSpPr>
          <p:nvPr/>
        </p:nvGrpSpPr>
        <p:grpSpPr bwMode="auto">
          <a:xfrm>
            <a:off x="2667000" y="3529013"/>
            <a:ext cx="1828800" cy="533400"/>
            <a:chOff x="1680" y="2784"/>
            <a:chExt cx="1152" cy="336"/>
          </a:xfrm>
        </p:grpSpPr>
        <p:sp>
          <p:nvSpPr>
            <p:cNvPr id="31814" name="Rectangle 55"/>
            <p:cNvSpPr>
              <a:spLocks noChangeArrowheads="1"/>
            </p:cNvSpPr>
            <p:nvPr/>
          </p:nvSpPr>
          <p:spPr bwMode="auto">
            <a:xfrm>
              <a:off x="1680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15" name="Rectangle 56"/>
            <p:cNvSpPr>
              <a:spLocks noChangeArrowheads="1"/>
            </p:cNvSpPr>
            <p:nvPr/>
          </p:nvSpPr>
          <p:spPr bwMode="auto">
            <a:xfrm>
              <a:off x="1968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16" name="Rectangle 57"/>
            <p:cNvSpPr>
              <a:spLocks noChangeArrowheads="1"/>
            </p:cNvSpPr>
            <p:nvPr/>
          </p:nvSpPr>
          <p:spPr bwMode="auto">
            <a:xfrm>
              <a:off x="2256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17" name="Rectangle 58"/>
            <p:cNvSpPr>
              <a:spLocks noChangeArrowheads="1"/>
            </p:cNvSpPr>
            <p:nvPr/>
          </p:nvSpPr>
          <p:spPr bwMode="auto">
            <a:xfrm>
              <a:off x="2544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30142" name="Group 94"/>
          <p:cNvGrpSpPr>
            <a:grpSpLocks/>
          </p:cNvGrpSpPr>
          <p:nvPr/>
        </p:nvGrpSpPr>
        <p:grpSpPr bwMode="auto">
          <a:xfrm>
            <a:off x="609600" y="4103688"/>
            <a:ext cx="1828800" cy="795337"/>
            <a:chOff x="384" y="3167"/>
            <a:chExt cx="1152" cy="501"/>
          </a:xfrm>
        </p:grpSpPr>
        <p:sp>
          <p:nvSpPr>
            <p:cNvPr id="31810" name="Text Box 59"/>
            <p:cNvSpPr txBox="1">
              <a:spLocks noChangeArrowheads="1"/>
            </p:cNvSpPr>
            <p:nvPr/>
          </p:nvSpPr>
          <p:spPr bwMode="auto">
            <a:xfrm>
              <a:off x="816" y="3264"/>
              <a:ext cx="28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+</a:t>
              </a:r>
            </a:p>
          </p:txBody>
        </p:sp>
        <p:grpSp>
          <p:nvGrpSpPr>
            <p:cNvPr id="31811" name="Group 60"/>
            <p:cNvGrpSpPr>
              <a:grpSpLocks/>
            </p:cNvGrpSpPr>
            <p:nvPr/>
          </p:nvGrpSpPr>
          <p:grpSpPr bwMode="auto">
            <a:xfrm>
              <a:off x="384" y="3167"/>
              <a:ext cx="1152" cy="241"/>
              <a:chOff x="384" y="3167"/>
              <a:chExt cx="1152" cy="241"/>
            </a:xfrm>
          </p:grpSpPr>
          <p:sp>
            <p:nvSpPr>
              <p:cNvPr id="31812" name="AutoShape 61"/>
              <p:cNvSpPr>
                <a:spLocks/>
              </p:cNvSpPr>
              <p:nvPr/>
            </p:nvSpPr>
            <p:spPr bwMode="auto">
              <a:xfrm rot="-5398058">
                <a:off x="552" y="2999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  <p:sp>
            <p:nvSpPr>
              <p:cNvPr id="31813" name="AutoShape 62"/>
              <p:cNvSpPr>
                <a:spLocks/>
              </p:cNvSpPr>
              <p:nvPr/>
            </p:nvSpPr>
            <p:spPr bwMode="auto">
              <a:xfrm rot="-5398058">
                <a:off x="1128" y="3000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</p:grpSp>
      </p:grpSp>
      <p:grpSp>
        <p:nvGrpSpPr>
          <p:cNvPr id="130114" name="Group 66"/>
          <p:cNvGrpSpPr>
            <a:grpSpLocks/>
          </p:cNvGrpSpPr>
          <p:nvPr/>
        </p:nvGrpSpPr>
        <p:grpSpPr bwMode="auto">
          <a:xfrm>
            <a:off x="4724400" y="3529013"/>
            <a:ext cx="1828800" cy="533400"/>
            <a:chOff x="384" y="2784"/>
            <a:chExt cx="1152" cy="336"/>
          </a:xfrm>
        </p:grpSpPr>
        <p:sp>
          <p:nvSpPr>
            <p:cNvPr id="31806" name="Rectangle 67"/>
            <p:cNvSpPr>
              <a:spLocks noChangeArrowheads="1"/>
            </p:cNvSpPr>
            <p:nvPr/>
          </p:nvSpPr>
          <p:spPr bwMode="auto">
            <a:xfrm>
              <a:off x="384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07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08" name="Rectangle 69"/>
            <p:cNvSpPr>
              <a:spLocks noChangeArrowheads="1"/>
            </p:cNvSpPr>
            <p:nvPr/>
          </p:nvSpPr>
          <p:spPr bwMode="auto">
            <a:xfrm>
              <a:off x="960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09" name="Rectangle 70"/>
            <p:cNvSpPr>
              <a:spLocks noChangeArrowheads="1"/>
            </p:cNvSpPr>
            <p:nvPr/>
          </p:nvSpPr>
          <p:spPr bwMode="auto">
            <a:xfrm>
              <a:off x="1248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30119" name="Group 71"/>
          <p:cNvGrpSpPr>
            <a:grpSpLocks/>
          </p:cNvGrpSpPr>
          <p:nvPr/>
        </p:nvGrpSpPr>
        <p:grpSpPr bwMode="auto">
          <a:xfrm>
            <a:off x="6781800" y="3529013"/>
            <a:ext cx="1828800" cy="533400"/>
            <a:chOff x="1680" y="2784"/>
            <a:chExt cx="1152" cy="336"/>
          </a:xfrm>
        </p:grpSpPr>
        <p:sp>
          <p:nvSpPr>
            <p:cNvPr id="31802" name="Rectangle 72"/>
            <p:cNvSpPr>
              <a:spLocks noChangeArrowheads="1"/>
            </p:cNvSpPr>
            <p:nvPr/>
          </p:nvSpPr>
          <p:spPr bwMode="auto">
            <a:xfrm>
              <a:off x="1680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03" name="Rectangle 73"/>
            <p:cNvSpPr>
              <a:spLocks noChangeArrowheads="1"/>
            </p:cNvSpPr>
            <p:nvPr/>
          </p:nvSpPr>
          <p:spPr bwMode="auto">
            <a:xfrm>
              <a:off x="1968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04" name="Rectangle 74"/>
            <p:cNvSpPr>
              <a:spLocks noChangeArrowheads="1"/>
            </p:cNvSpPr>
            <p:nvPr/>
          </p:nvSpPr>
          <p:spPr bwMode="auto">
            <a:xfrm>
              <a:off x="2256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805" name="Rectangle 75"/>
            <p:cNvSpPr>
              <a:spLocks noChangeArrowheads="1"/>
            </p:cNvSpPr>
            <p:nvPr/>
          </p:nvSpPr>
          <p:spPr bwMode="auto">
            <a:xfrm>
              <a:off x="2544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30144" name="Group 96"/>
          <p:cNvGrpSpPr>
            <a:grpSpLocks/>
          </p:cNvGrpSpPr>
          <p:nvPr/>
        </p:nvGrpSpPr>
        <p:grpSpPr bwMode="auto">
          <a:xfrm>
            <a:off x="4724400" y="4103688"/>
            <a:ext cx="1828800" cy="795337"/>
            <a:chOff x="2976" y="3167"/>
            <a:chExt cx="1152" cy="501"/>
          </a:xfrm>
        </p:grpSpPr>
        <p:sp>
          <p:nvSpPr>
            <p:cNvPr id="31798" name="Text Box 76"/>
            <p:cNvSpPr txBox="1">
              <a:spLocks noChangeArrowheads="1"/>
            </p:cNvSpPr>
            <p:nvPr/>
          </p:nvSpPr>
          <p:spPr bwMode="auto">
            <a:xfrm>
              <a:off x="3408" y="3264"/>
              <a:ext cx="28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+</a:t>
              </a:r>
            </a:p>
          </p:txBody>
        </p:sp>
        <p:grpSp>
          <p:nvGrpSpPr>
            <p:cNvPr id="31799" name="Group 77"/>
            <p:cNvGrpSpPr>
              <a:grpSpLocks/>
            </p:cNvGrpSpPr>
            <p:nvPr/>
          </p:nvGrpSpPr>
          <p:grpSpPr bwMode="auto">
            <a:xfrm>
              <a:off x="2976" y="3167"/>
              <a:ext cx="1152" cy="241"/>
              <a:chOff x="384" y="3167"/>
              <a:chExt cx="1152" cy="241"/>
            </a:xfrm>
          </p:grpSpPr>
          <p:sp>
            <p:nvSpPr>
              <p:cNvPr id="31800" name="AutoShape 78"/>
              <p:cNvSpPr>
                <a:spLocks/>
              </p:cNvSpPr>
              <p:nvPr/>
            </p:nvSpPr>
            <p:spPr bwMode="auto">
              <a:xfrm rot="-5398058">
                <a:off x="552" y="2999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  <p:sp>
            <p:nvSpPr>
              <p:cNvPr id="31801" name="AutoShape 79"/>
              <p:cNvSpPr>
                <a:spLocks/>
              </p:cNvSpPr>
              <p:nvPr/>
            </p:nvSpPr>
            <p:spPr bwMode="auto">
              <a:xfrm rot="-5398058">
                <a:off x="1128" y="3000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</p:grpSp>
      </p:grpSp>
      <p:grpSp>
        <p:nvGrpSpPr>
          <p:cNvPr id="130143" name="Group 95"/>
          <p:cNvGrpSpPr>
            <a:grpSpLocks/>
          </p:cNvGrpSpPr>
          <p:nvPr/>
        </p:nvGrpSpPr>
        <p:grpSpPr bwMode="auto">
          <a:xfrm>
            <a:off x="2667000" y="4105275"/>
            <a:ext cx="1828800" cy="793750"/>
            <a:chOff x="1680" y="3168"/>
            <a:chExt cx="1152" cy="500"/>
          </a:xfrm>
        </p:grpSpPr>
        <p:grpSp>
          <p:nvGrpSpPr>
            <p:cNvPr id="31794" name="Group 63"/>
            <p:cNvGrpSpPr>
              <a:grpSpLocks/>
            </p:cNvGrpSpPr>
            <p:nvPr/>
          </p:nvGrpSpPr>
          <p:grpSpPr bwMode="auto">
            <a:xfrm>
              <a:off x="1680" y="3168"/>
              <a:ext cx="1152" cy="241"/>
              <a:chOff x="384" y="3167"/>
              <a:chExt cx="1152" cy="241"/>
            </a:xfrm>
          </p:grpSpPr>
          <p:sp>
            <p:nvSpPr>
              <p:cNvPr id="31796" name="AutoShape 64"/>
              <p:cNvSpPr>
                <a:spLocks/>
              </p:cNvSpPr>
              <p:nvPr/>
            </p:nvSpPr>
            <p:spPr bwMode="auto">
              <a:xfrm rot="-5398058">
                <a:off x="552" y="2999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  <p:sp>
            <p:nvSpPr>
              <p:cNvPr id="31797" name="AutoShape 65"/>
              <p:cNvSpPr>
                <a:spLocks/>
              </p:cNvSpPr>
              <p:nvPr/>
            </p:nvSpPr>
            <p:spPr bwMode="auto">
              <a:xfrm rot="-5398058">
                <a:off x="1128" y="3000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</p:grpSp>
        <p:sp>
          <p:nvSpPr>
            <p:cNvPr id="31795" name="Text Box 83"/>
            <p:cNvSpPr txBox="1">
              <a:spLocks noChangeArrowheads="1"/>
            </p:cNvSpPr>
            <p:nvPr/>
          </p:nvSpPr>
          <p:spPr bwMode="auto">
            <a:xfrm>
              <a:off x="2112" y="3264"/>
              <a:ext cx="28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+</a:t>
              </a:r>
            </a:p>
          </p:txBody>
        </p:sp>
      </p:grpSp>
      <p:grpSp>
        <p:nvGrpSpPr>
          <p:cNvPr id="130145" name="Group 97"/>
          <p:cNvGrpSpPr>
            <a:grpSpLocks/>
          </p:cNvGrpSpPr>
          <p:nvPr/>
        </p:nvGrpSpPr>
        <p:grpSpPr bwMode="auto">
          <a:xfrm>
            <a:off x="6781800" y="4105275"/>
            <a:ext cx="1828800" cy="793750"/>
            <a:chOff x="4272" y="3168"/>
            <a:chExt cx="1152" cy="500"/>
          </a:xfrm>
        </p:grpSpPr>
        <p:grpSp>
          <p:nvGrpSpPr>
            <p:cNvPr id="31790" name="Group 80"/>
            <p:cNvGrpSpPr>
              <a:grpSpLocks/>
            </p:cNvGrpSpPr>
            <p:nvPr/>
          </p:nvGrpSpPr>
          <p:grpSpPr bwMode="auto">
            <a:xfrm>
              <a:off x="4272" y="3168"/>
              <a:ext cx="1152" cy="241"/>
              <a:chOff x="384" y="3167"/>
              <a:chExt cx="1152" cy="241"/>
            </a:xfrm>
          </p:grpSpPr>
          <p:sp>
            <p:nvSpPr>
              <p:cNvPr id="31792" name="AutoShape 81"/>
              <p:cNvSpPr>
                <a:spLocks/>
              </p:cNvSpPr>
              <p:nvPr/>
            </p:nvSpPr>
            <p:spPr bwMode="auto">
              <a:xfrm rot="-5398058">
                <a:off x="552" y="2999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  <p:sp>
            <p:nvSpPr>
              <p:cNvPr id="31793" name="AutoShape 82"/>
              <p:cNvSpPr>
                <a:spLocks/>
              </p:cNvSpPr>
              <p:nvPr/>
            </p:nvSpPr>
            <p:spPr bwMode="auto">
              <a:xfrm rot="-5398058">
                <a:off x="1128" y="3000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</p:grpSp>
        <p:sp>
          <p:nvSpPr>
            <p:cNvPr id="31791" name="Text Box 84"/>
            <p:cNvSpPr txBox="1">
              <a:spLocks noChangeArrowheads="1"/>
            </p:cNvSpPr>
            <p:nvPr/>
          </p:nvSpPr>
          <p:spPr bwMode="auto">
            <a:xfrm>
              <a:off x="4704" y="3264"/>
              <a:ext cx="28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+</a:t>
              </a:r>
            </a:p>
          </p:txBody>
        </p:sp>
      </p:grpSp>
      <p:grpSp>
        <p:nvGrpSpPr>
          <p:cNvPr id="130146" name="Group 98"/>
          <p:cNvGrpSpPr>
            <a:grpSpLocks/>
          </p:cNvGrpSpPr>
          <p:nvPr/>
        </p:nvGrpSpPr>
        <p:grpSpPr bwMode="auto">
          <a:xfrm>
            <a:off x="1066800" y="5608638"/>
            <a:ext cx="7010400" cy="1204912"/>
            <a:chOff x="672" y="3456"/>
            <a:chExt cx="4416" cy="759"/>
          </a:xfrm>
        </p:grpSpPr>
        <p:sp>
          <p:nvSpPr>
            <p:cNvPr id="31781" name="Line 85"/>
            <p:cNvSpPr>
              <a:spLocks noChangeShapeType="1"/>
            </p:cNvSpPr>
            <p:nvPr/>
          </p:nvSpPr>
          <p:spPr bwMode="auto">
            <a:xfrm flipH="1" flipV="1">
              <a:off x="672" y="3504"/>
              <a:ext cx="168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782" name="Text Box 86"/>
            <p:cNvSpPr txBox="1">
              <a:spLocks noChangeArrowheads="1"/>
            </p:cNvSpPr>
            <p:nvPr/>
          </p:nvSpPr>
          <p:spPr bwMode="auto">
            <a:xfrm>
              <a:off x="2064" y="3888"/>
              <a:ext cx="1790" cy="3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bg1"/>
                  </a:solidFill>
                  <a:latin typeface="Arial" panose="020B0604020202020204" pitchFamily="34" charset="0"/>
                </a:rPr>
                <a:t>problema banale</a:t>
              </a:r>
            </a:p>
          </p:txBody>
        </p:sp>
        <p:sp>
          <p:nvSpPr>
            <p:cNvPr id="31783" name="Line 87"/>
            <p:cNvSpPr>
              <a:spLocks noChangeShapeType="1"/>
            </p:cNvSpPr>
            <p:nvPr/>
          </p:nvSpPr>
          <p:spPr bwMode="auto">
            <a:xfrm flipH="1" flipV="1">
              <a:off x="1248" y="3456"/>
              <a:ext cx="120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784" name="Line 88"/>
            <p:cNvSpPr>
              <a:spLocks noChangeShapeType="1"/>
            </p:cNvSpPr>
            <p:nvPr/>
          </p:nvSpPr>
          <p:spPr bwMode="auto">
            <a:xfrm flipH="1" flipV="1">
              <a:off x="1968" y="3456"/>
              <a:ext cx="624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785" name="Line 89"/>
            <p:cNvSpPr>
              <a:spLocks noChangeShapeType="1"/>
            </p:cNvSpPr>
            <p:nvPr/>
          </p:nvSpPr>
          <p:spPr bwMode="auto">
            <a:xfrm flipH="1" flipV="1">
              <a:off x="2544" y="3456"/>
              <a:ext cx="192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786" name="Line 90"/>
            <p:cNvSpPr>
              <a:spLocks noChangeShapeType="1"/>
            </p:cNvSpPr>
            <p:nvPr/>
          </p:nvSpPr>
          <p:spPr bwMode="auto">
            <a:xfrm flipV="1">
              <a:off x="3120" y="3456"/>
              <a:ext cx="144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787" name="Line 91"/>
            <p:cNvSpPr>
              <a:spLocks noChangeShapeType="1"/>
            </p:cNvSpPr>
            <p:nvPr/>
          </p:nvSpPr>
          <p:spPr bwMode="auto">
            <a:xfrm flipV="1">
              <a:off x="3264" y="3456"/>
              <a:ext cx="576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788" name="Line 92"/>
            <p:cNvSpPr>
              <a:spLocks noChangeShapeType="1"/>
            </p:cNvSpPr>
            <p:nvPr/>
          </p:nvSpPr>
          <p:spPr bwMode="auto">
            <a:xfrm flipV="1">
              <a:off x="3504" y="3456"/>
              <a:ext cx="1008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789" name="Line 93"/>
            <p:cNvSpPr>
              <a:spLocks noChangeShapeType="1"/>
            </p:cNvSpPr>
            <p:nvPr/>
          </p:nvSpPr>
          <p:spPr bwMode="auto">
            <a:xfrm flipV="1">
              <a:off x="3696" y="3504"/>
              <a:ext cx="1392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31763" name="Text Box 99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grpSp>
        <p:nvGrpSpPr>
          <p:cNvPr id="130448" name="Group 400"/>
          <p:cNvGrpSpPr>
            <a:grpSpLocks/>
          </p:cNvGrpSpPr>
          <p:nvPr/>
        </p:nvGrpSpPr>
        <p:grpSpPr bwMode="auto">
          <a:xfrm>
            <a:off x="107950" y="4840288"/>
            <a:ext cx="8928100" cy="533400"/>
            <a:chOff x="68" y="3049"/>
            <a:chExt cx="5624" cy="336"/>
          </a:xfrm>
        </p:grpSpPr>
        <p:sp>
          <p:nvSpPr>
            <p:cNvPr id="31765" name="Rectangle 341"/>
            <p:cNvSpPr>
              <a:spLocks noChangeArrowheads="1"/>
            </p:cNvSpPr>
            <p:nvPr/>
          </p:nvSpPr>
          <p:spPr bwMode="auto">
            <a:xfrm>
              <a:off x="68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66" name="Rectangle 342"/>
            <p:cNvSpPr>
              <a:spLocks noChangeArrowheads="1"/>
            </p:cNvSpPr>
            <p:nvPr/>
          </p:nvSpPr>
          <p:spPr bwMode="auto">
            <a:xfrm>
              <a:off x="431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67" name="Rectangle 343"/>
            <p:cNvSpPr>
              <a:spLocks noChangeArrowheads="1"/>
            </p:cNvSpPr>
            <p:nvPr/>
          </p:nvSpPr>
          <p:spPr bwMode="auto">
            <a:xfrm>
              <a:off x="793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68" name="Rectangle 344"/>
            <p:cNvSpPr>
              <a:spLocks noChangeArrowheads="1"/>
            </p:cNvSpPr>
            <p:nvPr/>
          </p:nvSpPr>
          <p:spPr bwMode="auto">
            <a:xfrm>
              <a:off x="1156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69" name="Rectangle 346"/>
            <p:cNvSpPr>
              <a:spLocks noChangeArrowheads="1"/>
            </p:cNvSpPr>
            <p:nvPr/>
          </p:nvSpPr>
          <p:spPr bwMode="auto">
            <a:xfrm>
              <a:off x="1519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0" name="Rectangle 347"/>
            <p:cNvSpPr>
              <a:spLocks noChangeArrowheads="1"/>
            </p:cNvSpPr>
            <p:nvPr/>
          </p:nvSpPr>
          <p:spPr bwMode="auto">
            <a:xfrm>
              <a:off x="1882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1" name="Rectangle 348"/>
            <p:cNvSpPr>
              <a:spLocks noChangeArrowheads="1"/>
            </p:cNvSpPr>
            <p:nvPr/>
          </p:nvSpPr>
          <p:spPr bwMode="auto">
            <a:xfrm>
              <a:off x="2212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2" name="Rectangle 349"/>
            <p:cNvSpPr>
              <a:spLocks noChangeArrowheads="1"/>
            </p:cNvSpPr>
            <p:nvPr/>
          </p:nvSpPr>
          <p:spPr bwMode="auto">
            <a:xfrm>
              <a:off x="2547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3" name="Rectangle 351"/>
            <p:cNvSpPr>
              <a:spLocks noChangeArrowheads="1"/>
            </p:cNvSpPr>
            <p:nvPr/>
          </p:nvSpPr>
          <p:spPr bwMode="auto">
            <a:xfrm>
              <a:off x="2880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4" name="Rectangle 352"/>
            <p:cNvSpPr>
              <a:spLocks noChangeArrowheads="1"/>
            </p:cNvSpPr>
            <p:nvPr/>
          </p:nvSpPr>
          <p:spPr bwMode="auto">
            <a:xfrm>
              <a:off x="3220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5" name="Rectangle 353"/>
            <p:cNvSpPr>
              <a:spLocks noChangeArrowheads="1"/>
            </p:cNvSpPr>
            <p:nvPr/>
          </p:nvSpPr>
          <p:spPr bwMode="auto">
            <a:xfrm>
              <a:off x="3590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6" name="Rectangle 354"/>
            <p:cNvSpPr>
              <a:spLocks noChangeArrowheads="1"/>
            </p:cNvSpPr>
            <p:nvPr/>
          </p:nvSpPr>
          <p:spPr bwMode="auto">
            <a:xfrm>
              <a:off x="3953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7" name="Rectangle 356"/>
            <p:cNvSpPr>
              <a:spLocks noChangeArrowheads="1"/>
            </p:cNvSpPr>
            <p:nvPr/>
          </p:nvSpPr>
          <p:spPr bwMode="auto">
            <a:xfrm>
              <a:off x="4316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8" name="Rectangle 357"/>
            <p:cNvSpPr>
              <a:spLocks noChangeArrowheads="1"/>
            </p:cNvSpPr>
            <p:nvPr/>
          </p:nvSpPr>
          <p:spPr bwMode="auto">
            <a:xfrm>
              <a:off x="4679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79" name="Rectangle 358"/>
            <p:cNvSpPr>
              <a:spLocks noChangeArrowheads="1"/>
            </p:cNvSpPr>
            <p:nvPr/>
          </p:nvSpPr>
          <p:spPr bwMode="auto">
            <a:xfrm>
              <a:off x="5041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31780" name="Rectangle 359"/>
            <p:cNvSpPr>
              <a:spLocks noChangeArrowheads="1"/>
            </p:cNvSpPr>
            <p:nvPr/>
          </p:nvSpPr>
          <p:spPr bwMode="auto">
            <a:xfrm>
              <a:off x="5404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3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30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30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3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13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3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3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13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13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3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13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13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8" grpId="0" animBg="1"/>
      <p:bldP spid="130069" grpId="0" animBg="1"/>
      <p:bldP spid="13007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10" name="Group 2"/>
          <p:cNvGrpSpPr>
            <a:grpSpLocks/>
          </p:cNvGrpSpPr>
          <p:nvPr/>
        </p:nvGrpSpPr>
        <p:grpSpPr bwMode="auto">
          <a:xfrm>
            <a:off x="711200" y="3787775"/>
            <a:ext cx="3651250" cy="1158875"/>
            <a:chOff x="448" y="1173"/>
            <a:chExt cx="2300" cy="730"/>
          </a:xfrm>
        </p:grpSpPr>
        <p:sp>
          <p:nvSpPr>
            <p:cNvPr id="33889" name="Text Box 3"/>
            <p:cNvSpPr txBox="1">
              <a:spLocks noChangeArrowheads="1"/>
            </p:cNvSpPr>
            <p:nvPr/>
          </p:nvSpPr>
          <p:spPr bwMode="auto">
            <a:xfrm>
              <a:off x="44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90" name="Text Box 4"/>
            <p:cNvSpPr txBox="1">
              <a:spLocks noChangeArrowheads="1"/>
            </p:cNvSpPr>
            <p:nvPr/>
          </p:nvSpPr>
          <p:spPr bwMode="auto">
            <a:xfrm>
              <a:off x="78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91" name="Text Box 5"/>
            <p:cNvSpPr txBox="1">
              <a:spLocks noChangeArrowheads="1"/>
            </p:cNvSpPr>
            <p:nvPr/>
          </p:nvSpPr>
          <p:spPr bwMode="auto">
            <a:xfrm>
              <a:off x="112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92" name="Text Box 6"/>
            <p:cNvSpPr txBox="1">
              <a:spLocks noChangeArrowheads="1"/>
            </p:cNvSpPr>
            <p:nvPr/>
          </p:nvSpPr>
          <p:spPr bwMode="auto">
            <a:xfrm>
              <a:off x="145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93" name="Text Box 7"/>
            <p:cNvSpPr txBox="1">
              <a:spLocks noChangeArrowheads="1"/>
            </p:cNvSpPr>
            <p:nvPr/>
          </p:nvSpPr>
          <p:spPr bwMode="auto">
            <a:xfrm>
              <a:off x="179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94" name="Text Box 8"/>
            <p:cNvSpPr txBox="1">
              <a:spLocks noChangeArrowheads="1"/>
            </p:cNvSpPr>
            <p:nvPr/>
          </p:nvSpPr>
          <p:spPr bwMode="auto">
            <a:xfrm>
              <a:off x="212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95" name="Text Box 9"/>
            <p:cNvSpPr txBox="1">
              <a:spLocks noChangeArrowheads="1"/>
            </p:cNvSpPr>
            <p:nvPr/>
          </p:nvSpPr>
          <p:spPr bwMode="auto">
            <a:xfrm>
              <a:off x="49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33896" name="Text Box 10"/>
            <p:cNvSpPr txBox="1">
              <a:spLocks noChangeArrowheads="1"/>
            </p:cNvSpPr>
            <p:nvPr/>
          </p:nvSpPr>
          <p:spPr bwMode="auto">
            <a:xfrm>
              <a:off x="83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33897" name="Text Box 11"/>
            <p:cNvSpPr txBox="1">
              <a:spLocks noChangeArrowheads="1"/>
            </p:cNvSpPr>
            <p:nvPr/>
          </p:nvSpPr>
          <p:spPr bwMode="auto">
            <a:xfrm>
              <a:off x="116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  <p:sp>
          <p:nvSpPr>
            <p:cNvPr id="33898" name="Text Box 12"/>
            <p:cNvSpPr txBox="1">
              <a:spLocks noChangeArrowheads="1"/>
            </p:cNvSpPr>
            <p:nvPr/>
          </p:nvSpPr>
          <p:spPr bwMode="auto">
            <a:xfrm>
              <a:off x="155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33899" name="Text Box 13"/>
            <p:cNvSpPr txBox="1">
              <a:spLocks noChangeArrowheads="1"/>
            </p:cNvSpPr>
            <p:nvPr/>
          </p:nvSpPr>
          <p:spPr bwMode="auto">
            <a:xfrm>
              <a:off x="188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33900" name="Text Box 14"/>
            <p:cNvSpPr txBox="1">
              <a:spLocks noChangeArrowheads="1"/>
            </p:cNvSpPr>
            <p:nvPr/>
          </p:nvSpPr>
          <p:spPr bwMode="auto">
            <a:xfrm>
              <a:off x="217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  <p:sp>
          <p:nvSpPr>
            <p:cNvPr id="33901" name="Text Box 15"/>
            <p:cNvSpPr txBox="1">
              <a:spLocks noChangeArrowheads="1"/>
            </p:cNvSpPr>
            <p:nvPr/>
          </p:nvSpPr>
          <p:spPr bwMode="auto">
            <a:xfrm>
              <a:off x="241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902" name="Text Box 16"/>
            <p:cNvSpPr txBox="1">
              <a:spLocks noChangeArrowheads="1"/>
            </p:cNvSpPr>
            <p:nvPr/>
          </p:nvSpPr>
          <p:spPr bwMode="auto">
            <a:xfrm>
              <a:off x="2512" y="1573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sp>
        <p:nvSpPr>
          <p:cNvPr id="196625" name="Text Box 17"/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ricorsione</a:t>
            </a:r>
            <a:r>
              <a:rPr lang="it-IT" sz="3200">
                <a:latin typeface="Arial" charset="0"/>
                <a:ea typeface="ＭＳ Ｐゴシック" charset="0"/>
              </a:rPr>
              <a:t>  e  </a:t>
            </a:r>
            <a:r>
              <a:rPr lang="it-IT" sz="32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  <p:grpSp>
        <p:nvGrpSpPr>
          <p:cNvPr id="196626" name="Group 18"/>
          <p:cNvGrpSpPr>
            <a:grpSpLocks/>
          </p:cNvGrpSpPr>
          <p:nvPr/>
        </p:nvGrpSpPr>
        <p:grpSpPr bwMode="auto">
          <a:xfrm>
            <a:off x="4368800" y="3770313"/>
            <a:ext cx="3732213" cy="1171575"/>
            <a:chOff x="2752" y="1162"/>
            <a:chExt cx="2351" cy="738"/>
          </a:xfrm>
        </p:grpSpPr>
        <p:sp>
          <p:nvSpPr>
            <p:cNvPr id="33875" name="Text Box 19"/>
            <p:cNvSpPr txBox="1">
              <a:spLocks noChangeArrowheads="1"/>
            </p:cNvSpPr>
            <p:nvPr/>
          </p:nvSpPr>
          <p:spPr bwMode="auto">
            <a:xfrm>
              <a:off x="275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76" name="Text Box 20"/>
            <p:cNvSpPr txBox="1">
              <a:spLocks noChangeArrowheads="1"/>
            </p:cNvSpPr>
            <p:nvPr/>
          </p:nvSpPr>
          <p:spPr bwMode="auto">
            <a:xfrm>
              <a:off x="308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77" name="Text Box 21"/>
            <p:cNvSpPr txBox="1">
              <a:spLocks noChangeArrowheads="1"/>
            </p:cNvSpPr>
            <p:nvPr/>
          </p:nvSpPr>
          <p:spPr bwMode="auto">
            <a:xfrm>
              <a:off x="342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78" name="Text Box 22"/>
            <p:cNvSpPr txBox="1">
              <a:spLocks noChangeArrowheads="1"/>
            </p:cNvSpPr>
            <p:nvPr/>
          </p:nvSpPr>
          <p:spPr bwMode="auto">
            <a:xfrm>
              <a:off x="376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79" name="Text Box 23"/>
            <p:cNvSpPr txBox="1">
              <a:spLocks noChangeArrowheads="1"/>
            </p:cNvSpPr>
            <p:nvPr/>
          </p:nvSpPr>
          <p:spPr bwMode="auto">
            <a:xfrm>
              <a:off x="409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80" name="Text Box 24"/>
            <p:cNvSpPr txBox="1">
              <a:spLocks noChangeArrowheads="1"/>
            </p:cNvSpPr>
            <p:nvPr/>
          </p:nvSpPr>
          <p:spPr bwMode="auto">
            <a:xfrm>
              <a:off x="442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81" name="Text Box 25"/>
            <p:cNvSpPr txBox="1">
              <a:spLocks noChangeArrowheads="1"/>
            </p:cNvSpPr>
            <p:nvPr/>
          </p:nvSpPr>
          <p:spPr bwMode="auto">
            <a:xfrm>
              <a:off x="284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33882" name="Text Box 26"/>
            <p:cNvSpPr txBox="1">
              <a:spLocks noChangeArrowheads="1"/>
            </p:cNvSpPr>
            <p:nvPr/>
          </p:nvSpPr>
          <p:spPr bwMode="auto">
            <a:xfrm>
              <a:off x="3184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33883" name="Text Box 27"/>
            <p:cNvSpPr txBox="1">
              <a:spLocks noChangeArrowheads="1"/>
            </p:cNvSpPr>
            <p:nvPr/>
          </p:nvSpPr>
          <p:spPr bwMode="auto">
            <a:xfrm>
              <a:off x="340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  <p:sp>
          <p:nvSpPr>
            <p:cNvPr id="33884" name="Text Box 28"/>
            <p:cNvSpPr txBox="1">
              <a:spLocks noChangeArrowheads="1"/>
            </p:cNvSpPr>
            <p:nvPr/>
          </p:nvSpPr>
          <p:spPr bwMode="auto">
            <a:xfrm>
              <a:off x="3787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33885" name="Text Box 29"/>
            <p:cNvSpPr txBox="1">
              <a:spLocks noChangeArrowheads="1"/>
            </p:cNvSpPr>
            <p:nvPr/>
          </p:nvSpPr>
          <p:spPr bwMode="auto">
            <a:xfrm>
              <a:off x="4105" y="155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33886" name="Text Box 30"/>
            <p:cNvSpPr txBox="1">
              <a:spLocks noChangeArrowheads="1"/>
            </p:cNvSpPr>
            <p:nvPr/>
          </p:nvSpPr>
          <p:spPr bwMode="auto">
            <a:xfrm>
              <a:off x="442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33887" name="Text Box 31"/>
            <p:cNvSpPr txBox="1">
              <a:spLocks noChangeArrowheads="1"/>
            </p:cNvSpPr>
            <p:nvPr/>
          </p:nvSpPr>
          <p:spPr bwMode="auto">
            <a:xfrm>
              <a:off x="4740" y="157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33888" name="Text Box 32"/>
            <p:cNvSpPr txBox="1">
              <a:spLocks noChangeArrowheads="1"/>
            </p:cNvSpPr>
            <p:nvPr/>
          </p:nvSpPr>
          <p:spPr bwMode="auto">
            <a:xfrm>
              <a:off x="4740" y="116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grpSp>
        <p:nvGrpSpPr>
          <p:cNvPr id="33797" name="Group 33"/>
          <p:cNvGrpSpPr>
            <a:grpSpLocks/>
          </p:cNvGrpSpPr>
          <p:nvPr/>
        </p:nvGrpSpPr>
        <p:grpSpPr bwMode="auto">
          <a:xfrm>
            <a:off x="755650" y="1719263"/>
            <a:ext cx="3651250" cy="1158875"/>
            <a:chOff x="448" y="1173"/>
            <a:chExt cx="2300" cy="730"/>
          </a:xfrm>
        </p:grpSpPr>
        <p:sp>
          <p:nvSpPr>
            <p:cNvPr id="33861" name="Text Box 34"/>
            <p:cNvSpPr txBox="1">
              <a:spLocks noChangeArrowheads="1"/>
            </p:cNvSpPr>
            <p:nvPr/>
          </p:nvSpPr>
          <p:spPr bwMode="auto">
            <a:xfrm>
              <a:off x="44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62" name="Text Box 35"/>
            <p:cNvSpPr txBox="1">
              <a:spLocks noChangeArrowheads="1"/>
            </p:cNvSpPr>
            <p:nvPr/>
          </p:nvSpPr>
          <p:spPr bwMode="auto">
            <a:xfrm>
              <a:off x="78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63" name="Text Box 36"/>
            <p:cNvSpPr txBox="1">
              <a:spLocks noChangeArrowheads="1"/>
            </p:cNvSpPr>
            <p:nvPr/>
          </p:nvSpPr>
          <p:spPr bwMode="auto">
            <a:xfrm>
              <a:off x="112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64" name="Text Box 37"/>
            <p:cNvSpPr txBox="1">
              <a:spLocks noChangeArrowheads="1"/>
            </p:cNvSpPr>
            <p:nvPr/>
          </p:nvSpPr>
          <p:spPr bwMode="auto">
            <a:xfrm>
              <a:off x="145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65" name="Text Box 38"/>
            <p:cNvSpPr txBox="1">
              <a:spLocks noChangeArrowheads="1"/>
            </p:cNvSpPr>
            <p:nvPr/>
          </p:nvSpPr>
          <p:spPr bwMode="auto">
            <a:xfrm>
              <a:off x="179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66" name="Text Box 39"/>
            <p:cNvSpPr txBox="1">
              <a:spLocks noChangeArrowheads="1"/>
            </p:cNvSpPr>
            <p:nvPr/>
          </p:nvSpPr>
          <p:spPr bwMode="auto">
            <a:xfrm>
              <a:off x="212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67" name="Text Box 40"/>
            <p:cNvSpPr txBox="1">
              <a:spLocks noChangeArrowheads="1"/>
            </p:cNvSpPr>
            <p:nvPr/>
          </p:nvSpPr>
          <p:spPr bwMode="auto">
            <a:xfrm>
              <a:off x="49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33868" name="Text Box 41"/>
            <p:cNvSpPr txBox="1">
              <a:spLocks noChangeArrowheads="1"/>
            </p:cNvSpPr>
            <p:nvPr/>
          </p:nvSpPr>
          <p:spPr bwMode="auto">
            <a:xfrm>
              <a:off x="83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33869" name="Text Box 42"/>
            <p:cNvSpPr txBox="1">
              <a:spLocks noChangeArrowheads="1"/>
            </p:cNvSpPr>
            <p:nvPr/>
          </p:nvSpPr>
          <p:spPr bwMode="auto">
            <a:xfrm>
              <a:off x="116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  <p:sp>
          <p:nvSpPr>
            <p:cNvPr id="33870" name="Text Box 43"/>
            <p:cNvSpPr txBox="1">
              <a:spLocks noChangeArrowheads="1"/>
            </p:cNvSpPr>
            <p:nvPr/>
          </p:nvSpPr>
          <p:spPr bwMode="auto">
            <a:xfrm>
              <a:off x="155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33871" name="Text Box 44"/>
            <p:cNvSpPr txBox="1">
              <a:spLocks noChangeArrowheads="1"/>
            </p:cNvSpPr>
            <p:nvPr/>
          </p:nvSpPr>
          <p:spPr bwMode="auto">
            <a:xfrm>
              <a:off x="1888" y="1557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4</a:t>
              </a:r>
            </a:p>
          </p:txBody>
        </p:sp>
        <p:sp>
          <p:nvSpPr>
            <p:cNvPr id="33872" name="Text Box 45"/>
            <p:cNvSpPr txBox="1">
              <a:spLocks noChangeArrowheads="1"/>
            </p:cNvSpPr>
            <p:nvPr/>
          </p:nvSpPr>
          <p:spPr bwMode="auto">
            <a:xfrm>
              <a:off x="217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  <p:sp>
          <p:nvSpPr>
            <p:cNvPr id="33873" name="Text Box 46"/>
            <p:cNvSpPr txBox="1">
              <a:spLocks noChangeArrowheads="1"/>
            </p:cNvSpPr>
            <p:nvPr/>
          </p:nvSpPr>
          <p:spPr bwMode="auto">
            <a:xfrm>
              <a:off x="241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74" name="Text Box 47"/>
            <p:cNvSpPr txBox="1">
              <a:spLocks noChangeArrowheads="1"/>
            </p:cNvSpPr>
            <p:nvPr/>
          </p:nvSpPr>
          <p:spPr bwMode="auto">
            <a:xfrm>
              <a:off x="2512" y="1573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grpSp>
        <p:nvGrpSpPr>
          <p:cNvPr id="33798" name="Group 48"/>
          <p:cNvGrpSpPr>
            <a:grpSpLocks/>
          </p:cNvGrpSpPr>
          <p:nvPr/>
        </p:nvGrpSpPr>
        <p:grpSpPr bwMode="auto">
          <a:xfrm>
            <a:off x="4413250" y="1701800"/>
            <a:ext cx="3732213" cy="1171575"/>
            <a:chOff x="2752" y="1162"/>
            <a:chExt cx="2351" cy="738"/>
          </a:xfrm>
        </p:grpSpPr>
        <p:sp>
          <p:nvSpPr>
            <p:cNvPr id="33847" name="Text Box 49"/>
            <p:cNvSpPr txBox="1">
              <a:spLocks noChangeArrowheads="1"/>
            </p:cNvSpPr>
            <p:nvPr/>
          </p:nvSpPr>
          <p:spPr bwMode="auto">
            <a:xfrm>
              <a:off x="275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48" name="Text Box 50"/>
            <p:cNvSpPr txBox="1">
              <a:spLocks noChangeArrowheads="1"/>
            </p:cNvSpPr>
            <p:nvPr/>
          </p:nvSpPr>
          <p:spPr bwMode="auto">
            <a:xfrm>
              <a:off x="308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49" name="Text Box 51"/>
            <p:cNvSpPr txBox="1">
              <a:spLocks noChangeArrowheads="1"/>
            </p:cNvSpPr>
            <p:nvPr/>
          </p:nvSpPr>
          <p:spPr bwMode="auto">
            <a:xfrm>
              <a:off x="342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50" name="Text Box 52"/>
            <p:cNvSpPr txBox="1">
              <a:spLocks noChangeArrowheads="1"/>
            </p:cNvSpPr>
            <p:nvPr/>
          </p:nvSpPr>
          <p:spPr bwMode="auto">
            <a:xfrm>
              <a:off x="376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51" name="Text Box 53"/>
            <p:cNvSpPr txBox="1">
              <a:spLocks noChangeArrowheads="1"/>
            </p:cNvSpPr>
            <p:nvPr/>
          </p:nvSpPr>
          <p:spPr bwMode="auto">
            <a:xfrm>
              <a:off x="409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52" name="Text Box 54"/>
            <p:cNvSpPr txBox="1">
              <a:spLocks noChangeArrowheads="1"/>
            </p:cNvSpPr>
            <p:nvPr/>
          </p:nvSpPr>
          <p:spPr bwMode="auto">
            <a:xfrm>
              <a:off x="442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53" name="Text Box 55"/>
            <p:cNvSpPr txBox="1">
              <a:spLocks noChangeArrowheads="1"/>
            </p:cNvSpPr>
            <p:nvPr/>
          </p:nvSpPr>
          <p:spPr bwMode="auto">
            <a:xfrm>
              <a:off x="284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33854" name="Text Box 56"/>
            <p:cNvSpPr txBox="1">
              <a:spLocks noChangeArrowheads="1"/>
            </p:cNvSpPr>
            <p:nvPr/>
          </p:nvSpPr>
          <p:spPr bwMode="auto">
            <a:xfrm>
              <a:off x="3184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33855" name="Text Box 57"/>
            <p:cNvSpPr txBox="1">
              <a:spLocks noChangeArrowheads="1"/>
            </p:cNvSpPr>
            <p:nvPr/>
          </p:nvSpPr>
          <p:spPr bwMode="auto">
            <a:xfrm>
              <a:off x="340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  <p:sp>
          <p:nvSpPr>
            <p:cNvPr id="33856" name="Text Box 58"/>
            <p:cNvSpPr txBox="1">
              <a:spLocks noChangeArrowheads="1"/>
            </p:cNvSpPr>
            <p:nvPr/>
          </p:nvSpPr>
          <p:spPr bwMode="auto">
            <a:xfrm>
              <a:off x="3787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33857" name="Text Box 59"/>
            <p:cNvSpPr txBox="1">
              <a:spLocks noChangeArrowheads="1"/>
            </p:cNvSpPr>
            <p:nvPr/>
          </p:nvSpPr>
          <p:spPr bwMode="auto">
            <a:xfrm>
              <a:off x="4105" y="155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33858" name="Text Box 60"/>
            <p:cNvSpPr txBox="1">
              <a:spLocks noChangeArrowheads="1"/>
            </p:cNvSpPr>
            <p:nvPr/>
          </p:nvSpPr>
          <p:spPr bwMode="auto">
            <a:xfrm>
              <a:off x="442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33859" name="Text Box 61"/>
            <p:cNvSpPr txBox="1">
              <a:spLocks noChangeArrowheads="1"/>
            </p:cNvSpPr>
            <p:nvPr/>
          </p:nvSpPr>
          <p:spPr bwMode="auto">
            <a:xfrm>
              <a:off x="4740" y="157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33860" name="Text Box 62"/>
            <p:cNvSpPr txBox="1">
              <a:spLocks noChangeArrowheads="1"/>
            </p:cNvSpPr>
            <p:nvPr/>
          </p:nvSpPr>
          <p:spPr bwMode="auto">
            <a:xfrm>
              <a:off x="4740" y="116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grpSp>
        <p:nvGrpSpPr>
          <p:cNvPr id="33799" name="Group 63"/>
          <p:cNvGrpSpPr>
            <a:grpSpLocks/>
          </p:cNvGrpSpPr>
          <p:nvPr/>
        </p:nvGrpSpPr>
        <p:grpSpPr bwMode="auto">
          <a:xfrm>
            <a:off x="900113" y="908050"/>
            <a:ext cx="7416800" cy="579438"/>
            <a:chOff x="567" y="572"/>
            <a:chExt cx="4672" cy="365"/>
          </a:xfrm>
        </p:grpSpPr>
        <p:sp>
          <p:nvSpPr>
            <p:cNvPr id="33844" name="Text Box 64"/>
            <p:cNvSpPr txBox="1">
              <a:spLocks noChangeArrowheads="1"/>
            </p:cNvSpPr>
            <p:nvPr/>
          </p:nvSpPr>
          <p:spPr bwMode="auto">
            <a:xfrm>
              <a:off x="2154" y="572"/>
              <a:ext cx="1294" cy="365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solidFill>
                    <a:schemeClr val="bg1"/>
                  </a:solidFill>
                  <a:latin typeface="Arial" panose="020B0604020202020204" pitchFamily="34" charset="0"/>
                </a:rPr>
                <a:t>soluzione</a:t>
              </a:r>
              <a:endParaRPr lang="it-IT" altLang="it-IT" sz="2400">
                <a:solidFill>
                  <a:schemeClr val="bg1"/>
                </a:solidFill>
              </a:endParaRPr>
            </a:p>
          </p:txBody>
        </p:sp>
        <p:sp>
          <p:nvSpPr>
            <p:cNvPr id="33845" name="Line 65"/>
            <p:cNvSpPr>
              <a:spLocks noChangeShapeType="1"/>
            </p:cNvSpPr>
            <p:nvPr/>
          </p:nvSpPr>
          <p:spPr bwMode="auto">
            <a:xfrm>
              <a:off x="3424" y="754"/>
              <a:ext cx="1815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46" name="Line 66"/>
            <p:cNvSpPr>
              <a:spLocks noChangeShapeType="1"/>
            </p:cNvSpPr>
            <p:nvPr/>
          </p:nvSpPr>
          <p:spPr bwMode="auto">
            <a:xfrm flipH="1">
              <a:off x="567" y="754"/>
              <a:ext cx="1587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96675" name="Group 67"/>
          <p:cNvGrpSpPr>
            <a:grpSpLocks/>
          </p:cNvGrpSpPr>
          <p:nvPr/>
        </p:nvGrpSpPr>
        <p:grpSpPr bwMode="auto">
          <a:xfrm>
            <a:off x="179388" y="5588000"/>
            <a:ext cx="1593850" cy="1133475"/>
            <a:chOff x="385" y="3520"/>
            <a:chExt cx="1004" cy="714"/>
          </a:xfrm>
        </p:grpSpPr>
        <p:sp>
          <p:nvSpPr>
            <p:cNvPr id="33838" name="Text Box 68"/>
            <p:cNvSpPr txBox="1">
              <a:spLocks noChangeArrowheads="1"/>
            </p:cNvSpPr>
            <p:nvPr/>
          </p:nvSpPr>
          <p:spPr bwMode="auto">
            <a:xfrm>
              <a:off x="38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39" name="Text Box 69"/>
            <p:cNvSpPr txBox="1">
              <a:spLocks noChangeArrowheads="1"/>
            </p:cNvSpPr>
            <p:nvPr/>
          </p:nvSpPr>
          <p:spPr bwMode="auto">
            <a:xfrm>
              <a:off x="721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40" name="Text Box 70"/>
            <p:cNvSpPr txBox="1">
              <a:spLocks noChangeArrowheads="1"/>
            </p:cNvSpPr>
            <p:nvPr/>
          </p:nvSpPr>
          <p:spPr bwMode="auto">
            <a:xfrm>
              <a:off x="1057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41" name="Text Box 71"/>
            <p:cNvSpPr txBox="1">
              <a:spLocks noChangeArrowheads="1"/>
            </p:cNvSpPr>
            <p:nvPr/>
          </p:nvSpPr>
          <p:spPr bwMode="auto">
            <a:xfrm>
              <a:off x="43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33842" name="Text Box 72"/>
            <p:cNvSpPr txBox="1">
              <a:spLocks noChangeArrowheads="1"/>
            </p:cNvSpPr>
            <p:nvPr/>
          </p:nvSpPr>
          <p:spPr bwMode="auto">
            <a:xfrm>
              <a:off x="769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33843" name="Text Box 73"/>
            <p:cNvSpPr txBox="1">
              <a:spLocks noChangeArrowheads="1"/>
            </p:cNvSpPr>
            <p:nvPr/>
          </p:nvSpPr>
          <p:spPr bwMode="auto">
            <a:xfrm>
              <a:off x="1105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</p:grpSp>
      <p:grpSp>
        <p:nvGrpSpPr>
          <p:cNvPr id="196682" name="Group 74"/>
          <p:cNvGrpSpPr>
            <a:grpSpLocks/>
          </p:cNvGrpSpPr>
          <p:nvPr/>
        </p:nvGrpSpPr>
        <p:grpSpPr bwMode="auto">
          <a:xfrm>
            <a:off x="1779588" y="5588000"/>
            <a:ext cx="2051050" cy="1158875"/>
            <a:chOff x="1393" y="3520"/>
            <a:chExt cx="1292" cy="730"/>
          </a:xfrm>
        </p:grpSpPr>
        <p:sp>
          <p:nvSpPr>
            <p:cNvPr id="33830" name="Text Box 75"/>
            <p:cNvSpPr txBox="1">
              <a:spLocks noChangeArrowheads="1"/>
            </p:cNvSpPr>
            <p:nvPr/>
          </p:nvSpPr>
          <p:spPr bwMode="auto">
            <a:xfrm>
              <a:off x="139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31" name="Text Box 76"/>
            <p:cNvSpPr txBox="1">
              <a:spLocks noChangeArrowheads="1"/>
            </p:cNvSpPr>
            <p:nvPr/>
          </p:nvSpPr>
          <p:spPr bwMode="auto">
            <a:xfrm>
              <a:off x="1729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32" name="Text Box 77"/>
            <p:cNvSpPr txBox="1">
              <a:spLocks noChangeArrowheads="1"/>
            </p:cNvSpPr>
            <p:nvPr/>
          </p:nvSpPr>
          <p:spPr bwMode="auto">
            <a:xfrm>
              <a:off x="206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33" name="Text Box 78"/>
            <p:cNvSpPr txBox="1">
              <a:spLocks noChangeArrowheads="1"/>
            </p:cNvSpPr>
            <p:nvPr/>
          </p:nvSpPr>
          <p:spPr bwMode="auto">
            <a:xfrm>
              <a:off x="1489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33834" name="Text Box 79"/>
            <p:cNvSpPr txBox="1">
              <a:spLocks noChangeArrowheads="1"/>
            </p:cNvSpPr>
            <p:nvPr/>
          </p:nvSpPr>
          <p:spPr bwMode="auto">
            <a:xfrm>
              <a:off x="1825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33835" name="Text Box 80"/>
            <p:cNvSpPr txBox="1">
              <a:spLocks noChangeArrowheads="1"/>
            </p:cNvSpPr>
            <p:nvPr/>
          </p:nvSpPr>
          <p:spPr bwMode="auto">
            <a:xfrm>
              <a:off x="211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  <p:sp>
          <p:nvSpPr>
            <p:cNvPr id="33836" name="Text Box 81"/>
            <p:cNvSpPr txBox="1">
              <a:spLocks noChangeArrowheads="1"/>
            </p:cNvSpPr>
            <p:nvPr/>
          </p:nvSpPr>
          <p:spPr bwMode="auto">
            <a:xfrm>
              <a:off x="235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37" name="Text Box 82"/>
            <p:cNvSpPr txBox="1">
              <a:spLocks noChangeArrowheads="1"/>
            </p:cNvSpPr>
            <p:nvPr/>
          </p:nvSpPr>
          <p:spPr bwMode="auto">
            <a:xfrm>
              <a:off x="2449" y="3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grpSp>
        <p:nvGrpSpPr>
          <p:cNvPr id="196691" name="Group 83"/>
          <p:cNvGrpSpPr>
            <a:grpSpLocks/>
          </p:cNvGrpSpPr>
          <p:nvPr/>
        </p:nvGrpSpPr>
        <p:grpSpPr bwMode="auto">
          <a:xfrm>
            <a:off x="4943475" y="5592763"/>
            <a:ext cx="1593850" cy="1133475"/>
            <a:chOff x="3114" y="3523"/>
            <a:chExt cx="1004" cy="714"/>
          </a:xfrm>
        </p:grpSpPr>
        <p:sp>
          <p:nvSpPr>
            <p:cNvPr id="33824" name="Text Box 84"/>
            <p:cNvSpPr txBox="1">
              <a:spLocks noChangeArrowheads="1"/>
            </p:cNvSpPr>
            <p:nvPr/>
          </p:nvSpPr>
          <p:spPr bwMode="auto">
            <a:xfrm>
              <a:off x="3114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25" name="Text Box 85"/>
            <p:cNvSpPr txBox="1">
              <a:spLocks noChangeArrowheads="1"/>
            </p:cNvSpPr>
            <p:nvPr/>
          </p:nvSpPr>
          <p:spPr bwMode="auto">
            <a:xfrm>
              <a:off x="3450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26" name="Text Box 86"/>
            <p:cNvSpPr txBox="1">
              <a:spLocks noChangeArrowheads="1"/>
            </p:cNvSpPr>
            <p:nvPr/>
          </p:nvSpPr>
          <p:spPr bwMode="auto">
            <a:xfrm>
              <a:off x="378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27" name="Text Box 87"/>
            <p:cNvSpPr txBox="1">
              <a:spLocks noChangeArrowheads="1"/>
            </p:cNvSpPr>
            <p:nvPr/>
          </p:nvSpPr>
          <p:spPr bwMode="auto">
            <a:xfrm>
              <a:off x="3210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33828" name="Text Box 88"/>
            <p:cNvSpPr txBox="1">
              <a:spLocks noChangeArrowheads="1"/>
            </p:cNvSpPr>
            <p:nvPr/>
          </p:nvSpPr>
          <p:spPr bwMode="auto">
            <a:xfrm>
              <a:off x="3546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33829" name="Text Box 89"/>
            <p:cNvSpPr txBox="1">
              <a:spLocks noChangeArrowheads="1"/>
            </p:cNvSpPr>
            <p:nvPr/>
          </p:nvSpPr>
          <p:spPr bwMode="auto">
            <a:xfrm>
              <a:off x="3764" y="3907"/>
              <a:ext cx="28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9</a:t>
              </a:r>
              <a:endParaRPr lang="it-IT" altLang="it-IT" sz="2400" b="0"/>
            </a:p>
          </p:txBody>
        </p:sp>
      </p:grpSp>
      <p:grpSp>
        <p:nvGrpSpPr>
          <p:cNvPr id="196698" name="Group 90"/>
          <p:cNvGrpSpPr>
            <a:grpSpLocks/>
          </p:cNvGrpSpPr>
          <p:nvPr/>
        </p:nvGrpSpPr>
        <p:grpSpPr bwMode="auto">
          <a:xfrm>
            <a:off x="6543675" y="5575300"/>
            <a:ext cx="2132013" cy="1171575"/>
            <a:chOff x="3896" y="3512"/>
            <a:chExt cx="1343" cy="738"/>
          </a:xfrm>
        </p:grpSpPr>
        <p:sp>
          <p:nvSpPr>
            <p:cNvPr id="33816" name="Text Box 91"/>
            <p:cNvSpPr txBox="1">
              <a:spLocks noChangeArrowheads="1"/>
            </p:cNvSpPr>
            <p:nvPr/>
          </p:nvSpPr>
          <p:spPr bwMode="auto">
            <a:xfrm>
              <a:off x="389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17" name="Text Box 92"/>
            <p:cNvSpPr txBox="1">
              <a:spLocks noChangeArrowheads="1"/>
            </p:cNvSpPr>
            <p:nvPr/>
          </p:nvSpPr>
          <p:spPr bwMode="auto">
            <a:xfrm>
              <a:off x="4232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18" name="Text Box 93"/>
            <p:cNvSpPr txBox="1">
              <a:spLocks noChangeArrowheads="1"/>
            </p:cNvSpPr>
            <p:nvPr/>
          </p:nvSpPr>
          <p:spPr bwMode="auto">
            <a:xfrm>
              <a:off x="4558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3819" name="Text Box 94"/>
            <p:cNvSpPr txBox="1">
              <a:spLocks noChangeArrowheads="1"/>
            </p:cNvSpPr>
            <p:nvPr/>
          </p:nvSpPr>
          <p:spPr bwMode="auto">
            <a:xfrm>
              <a:off x="3923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33820" name="Text Box 95"/>
            <p:cNvSpPr txBox="1">
              <a:spLocks noChangeArrowheads="1"/>
            </p:cNvSpPr>
            <p:nvPr/>
          </p:nvSpPr>
          <p:spPr bwMode="auto">
            <a:xfrm>
              <a:off x="4241" y="390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33821" name="Text Box 96"/>
            <p:cNvSpPr txBox="1">
              <a:spLocks noChangeArrowheads="1"/>
            </p:cNvSpPr>
            <p:nvPr/>
          </p:nvSpPr>
          <p:spPr bwMode="auto">
            <a:xfrm>
              <a:off x="4558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33822" name="Text Box 97"/>
            <p:cNvSpPr txBox="1">
              <a:spLocks noChangeArrowheads="1"/>
            </p:cNvSpPr>
            <p:nvPr/>
          </p:nvSpPr>
          <p:spPr bwMode="auto">
            <a:xfrm>
              <a:off x="4876" y="3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33823" name="Text Box 98"/>
            <p:cNvSpPr txBox="1">
              <a:spLocks noChangeArrowheads="1"/>
            </p:cNvSpPr>
            <p:nvPr/>
          </p:nvSpPr>
          <p:spPr bwMode="auto">
            <a:xfrm>
              <a:off x="4876" y="351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sp>
        <p:nvSpPr>
          <p:cNvPr id="196707" name="Text Box 99"/>
          <p:cNvSpPr txBox="1">
            <a:spLocks noChangeArrowheads="1"/>
          </p:cNvSpPr>
          <p:nvPr/>
        </p:nvSpPr>
        <p:spPr bwMode="auto">
          <a:xfrm>
            <a:off x="34925" y="4972050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96708" name="Text Box 100"/>
          <p:cNvSpPr txBox="1">
            <a:spLocks noChangeArrowheads="1"/>
          </p:cNvSpPr>
          <p:nvPr/>
        </p:nvSpPr>
        <p:spPr bwMode="auto">
          <a:xfrm>
            <a:off x="2916238" y="4972050"/>
            <a:ext cx="1471612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96709" name="Text Box 101"/>
          <p:cNvSpPr txBox="1">
            <a:spLocks noChangeArrowheads="1"/>
          </p:cNvSpPr>
          <p:nvPr/>
        </p:nvSpPr>
        <p:spPr bwMode="auto">
          <a:xfrm>
            <a:off x="1547813" y="4933950"/>
            <a:ext cx="133985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96710" name="Text Box 102"/>
          <p:cNvSpPr txBox="1">
            <a:spLocks noChangeArrowheads="1"/>
          </p:cNvSpPr>
          <p:nvPr/>
        </p:nvSpPr>
        <p:spPr bwMode="auto">
          <a:xfrm>
            <a:off x="4787900" y="4992688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96711" name="Text Box 103"/>
          <p:cNvSpPr txBox="1">
            <a:spLocks noChangeArrowheads="1"/>
          </p:cNvSpPr>
          <p:nvPr/>
        </p:nvSpPr>
        <p:spPr bwMode="auto">
          <a:xfrm>
            <a:off x="7654925" y="4992688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96712" name="Text Box 104"/>
          <p:cNvSpPr txBox="1">
            <a:spLocks noChangeArrowheads="1"/>
          </p:cNvSpPr>
          <p:nvPr/>
        </p:nvSpPr>
        <p:spPr bwMode="auto">
          <a:xfrm>
            <a:off x="6286500" y="4954588"/>
            <a:ext cx="133985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96713" name="Text Box 105"/>
          <p:cNvSpPr txBox="1">
            <a:spLocks noChangeArrowheads="1"/>
          </p:cNvSpPr>
          <p:nvPr/>
        </p:nvSpPr>
        <p:spPr bwMode="auto">
          <a:xfrm>
            <a:off x="755650" y="3097213"/>
            <a:ext cx="2032000" cy="39687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2000">
              <a:solidFill>
                <a:schemeClr val="bg1"/>
              </a:solidFill>
            </a:endParaRPr>
          </a:p>
        </p:txBody>
      </p:sp>
      <p:grpSp>
        <p:nvGrpSpPr>
          <p:cNvPr id="196714" name="Group 106"/>
          <p:cNvGrpSpPr>
            <a:grpSpLocks/>
          </p:cNvGrpSpPr>
          <p:nvPr/>
        </p:nvGrpSpPr>
        <p:grpSpPr bwMode="auto">
          <a:xfrm>
            <a:off x="2843213" y="2997200"/>
            <a:ext cx="3241675" cy="519113"/>
            <a:chOff x="1791" y="1888"/>
            <a:chExt cx="2042" cy="327"/>
          </a:xfrm>
        </p:grpSpPr>
        <p:sp>
          <p:nvSpPr>
            <p:cNvPr id="33813" name="Line 107"/>
            <p:cNvSpPr>
              <a:spLocks noChangeShapeType="1"/>
            </p:cNvSpPr>
            <p:nvPr/>
          </p:nvSpPr>
          <p:spPr bwMode="auto">
            <a:xfrm flipV="1">
              <a:off x="3424" y="2069"/>
              <a:ext cx="409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14" name="Line 108"/>
            <p:cNvSpPr>
              <a:spLocks noChangeShapeType="1"/>
            </p:cNvSpPr>
            <p:nvPr/>
          </p:nvSpPr>
          <p:spPr bwMode="auto">
            <a:xfrm flipH="1" flipV="1">
              <a:off x="1791" y="2069"/>
              <a:ext cx="408" cy="1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815" name="Text Box 109"/>
            <p:cNvSpPr txBox="1">
              <a:spLocks noChangeArrowheads="1"/>
            </p:cNvSpPr>
            <p:nvPr/>
          </p:nvSpPr>
          <p:spPr bwMode="auto">
            <a:xfrm>
              <a:off x="2200" y="1888"/>
              <a:ext cx="1250" cy="3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combinare</a:t>
              </a:r>
              <a:endParaRPr lang="it-IT" altLang="it-IT" sz="2800">
                <a:solidFill>
                  <a:schemeClr val="bg1"/>
                </a:solidFill>
              </a:endParaRPr>
            </a:p>
          </p:txBody>
        </p:sp>
      </p:grpSp>
      <p:sp>
        <p:nvSpPr>
          <p:cNvPr id="196718" name="Text Box 110"/>
          <p:cNvSpPr txBox="1">
            <a:spLocks noChangeArrowheads="1"/>
          </p:cNvSpPr>
          <p:nvPr/>
        </p:nvSpPr>
        <p:spPr bwMode="auto">
          <a:xfrm>
            <a:off x="6140450" y="3068638"/>
            <a:ext cx="2032000" cy="39687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20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8668E-6 L -0.06094 1.18668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57E-7 L 0.05451 4.3257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9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9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6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6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23 L 0.02778 1.17048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96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05806E-6 L 0.02864 0.0023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6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6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6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6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6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707" grpId="0" animBg="1"/>
      <p:bldP spid="196708" grpId="0" animBg="1"/>
      <p:bldP spid="196709" grpId="0" animBg="1"/>
      <p:bldP spid="196710" grpId="0" animBg="1"/>
      <p:bldP spid="196711" grpId="0" animBg="1"/>
      <p:bldP spid="196712" grpId="0" animBg="1"/>
      <p:bldP spid="196713" grpId="0" animBg="1"/>
      <p:bldP spid="1967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139700" y="3787775"/>
            <a:ext cx="3651250" cy="1158875"/>
            <a:chOff x="448" y="1173"/>
            <a:chExt cx="2300" cy="730"/>
          </a:xfrm>
        </p:grpSpPr>
        <p:sp>
          <p:nvSpPr>
            <p:cNvPr id="35937" name="Text Box 3"/>
            <p:cNvSpPr txBox="1">
              <a:spLocks noChangeArrowheads="1"/>
            </p:cNvSpPr>
            <p:nvPr/>
          </p:nvSpPr>
          <p:spPr bwMode="auto">
            <a:xfrm>
              <a:off x="44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38" name="Text Box 4"/>
            <p:cNvSpPr txBox="1">
              <a:spLocks noChangeArrowheads="1"/>
            </p:cNvSpPr>
            <p:nvPr/>
          </p:nvSpPr>
          <p:spPr bwMode="auto">
            <a:xfrm>
              <a:off x="78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39" name="Text Box 5"/>
            <p:cNvSpPr txBox="1">
              <a:spLocks noChangeArrowheads="1"/>
            </p:cNvSpPr>
            <p:nvPr/>
          </p:nvSpPr>
          <p:spPr bwMode="auto">
            <a:xfrm>
              <a:off x="112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40" name="Text Box 6"/>
            <p:cNvSpPr txBox="1">
              <a:spLocks noChangeArrowheads="1"/>
            </p:cNvSpPr>
            <p:nvPr/>
          </p:nvSpPr>
          <p:spPr bwMode="auto">
            <a:xfrm>
              <a:off x="145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41" name="Text Box 7"/>
            <p:cNvSpPr txBox="1">
              <a:spLocks noChangeArrowheads="1"/>
            </p:cNvSpPr>
            <p:nvPr/>
          </p:nvSpPr>
          <p:spPr bwMode="auto">
            <a:xfrm>
              <a:off x="179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42" name="Text Box 8"/>
            <p:cNvSpPr txBox="1">
              <a:spLocks noChangeArrowheads="1"/>
            </p:cNvSpPr>
            <p:nvPr/>
          </p:nvSpPr>
          <p:spPr bwMode="auto">
            <a:xfrm>
              <a:off x="212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43" name="Text Box 9"/>
            <p:cNvSpPr txBox="1">
              <a:spLocks noChangeArrowheads="1"/>
            </p:cNvSpPr>
            <p:nvPr/>
          </p:nvSpPr>
          <p:spPr bwMode="auto">
            <a:xfrm>
              <a:off x="496" y="1557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0</a:t>
              </a:r>
            </a:p>
          </p:txBody>
        </p:sp>
        <p:sp>
          <p:nvSpPr>
            <p:cNvPr id="35944" name="Text Box 10"/>
            <p:cNvSpPr txBox="1">
              <a:spLocks noChangeArrowheads="1"/>
            </p:cNvSpPr>
            <p:nvPr/>
          </p:nvSpPr>
          <p:spPr bwMode="auto">
            <a:xfrm>
              <a:off x="83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35945" name="Text Box 11"/>
            <p:cNvSpPr txBox="1">
              <a:spLocks noChangeArrowheads="1"/>
            </p:cNvSpPr>
            <p:nvPr/>
          </p:nvSpPr>
          <p:spPr bwMode="auto">
            <a:xfrm>
              <a:off x="116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  <p:sp>
          <p:nvSpPr>
            <p:cNvPr id="35946" name="Text Box 12"/>
            <p:cNvSpPr txBox="1">
              <a:spLocks noChangeArrowheads="1"/>
            </p:cNvSpPr>
            <p:nvPr/>
          </p:nvSpPr>
          <p:spPr bwMode="auto">
            <a:xfrm>
              <a:off x="155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35947" name="Text Box 13"/>
            <p:cNvSpPr txBox="1">
              <a:spLocks noChangeArrowheads="1"/>
            </p:cNvSpPr>
            <p:nvPr/>
          </p:nvSpPr>
          <p:spPr bwMode="auto">
            <a:xfrm>
              <a:off x="188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35948" name="Text Box 14"/>
            <p:cNvSpPr txBox="1">
              <a:spLocks noChangeArrowheads="1"/>
            </p:cNvSpPr>
            <p:nvPr/>
          </p:nvSpPr>
          <p:spPr bwMode="auto">
            <a:xfrm>
              <a:off x="217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  <p:sp>
          <p:nvSpPr>
            <p:cNvPr id="35949" name="Text Box 15"/>
            <p:cNvSpPr txBox="1">
              <a:spLocks noChangeArrowheads="1"/>
            </p:cNvSpPr>
            <p:nvPr/>
          </p:nvSpPr>
          <p:spPr bwMode="auto">
            <a:xfrm>
              <a:off x="241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50" name="Text Box 16"/>
            <p:cNvSpPr txBox="1">
              <a:spLocks noChangeArrowheads="1"/>
            </p:cNvSpPr>
            <p:nvPr/>
          </p:nvSpPr>
          <p:spPr bwMode="auto">
            <a:xfrm>
              <a:off x="2512" y="1573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ricorsione</a:t>
            </a:r>
            <a:r>
              <a:rPr lang="it-IT" sz="3200">
                <a:latin typeface="Arial" charset="0"/>
                <a:ea typeface="ＭＳ Ｐゴシック" charset="0"/>
              </a:rPr>
              <a:t>  e  </a:t>
            </a:r>
            <a:r>
              <a:rPr lang="it-IT" sz="32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  <p:grpSp>
        <p:nvGrpSpPr>
          <p:cNvPr id="35844" name="Group 18"/>
          <p:cNvGrpSpPr>
            <a:grpSpLocks/>
          </p:cNvGrpSpPr>
          <p:nvPr/>
        </p:nvGrpSpPr>
        <p:grpSpPr bwMode="auto">
          <a:xfrm>
            <a:off x="4872038" y="3770313"/>
            <a:ext cx="3732212" cy="1171575"/>
            <a:chOff x="2752" y="1162"/>
            <a:chExt cx="2351" cy="738"/>
          </a:xfrm>
        </p:grpSpPr>
        <p:sp>
          <p:nvSpPr>
            <p:cNvPr id="35923" name="Text Box 19"/>
            <p:cNvSpPr txBox="1">
              <a:spLocks noChangeArrowheads="1"/>
            </p:cNvSpPr>
            <p:nvPr/>
          </p:nvSpPr>
          <p:spPr bwMode="auto">
            <a:xfrm>
              <a:off x="275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24" name="Text Box 20"/>
            <p:cNvSpPr txBox="1">
              <a:spLocks noChangeArrowheads="1"/>
            </p:cNvSpPr>
            <p:nvPr/>
          </p:nvSpPr>
          <p:spPr bwMode="auto">
            <a:xfrm>
              <a:off x="308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25" name="Text Box 21"/>
            <p:cNvSpPr txBox="1">
              <a:spLocks noChangeArrowheads="1"/>
            </p:cNvSpPr>
            <p:nvPr/>
          </p:nvSpPr>
          <p:spPr bwMode="auto">
            <a:xfrm>
              <a:off x="342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26" name="Text Box 22"/>
            <p:cNvSpPr txBox="1">
              <a:spLocks noChangeArrowheads="1"/>
            </p:cNvSpPr>
            <p:nvPr/>
          </p:nvSpPr>
          <p:spPr bwMode="auto">
            <a:xfrm>
              <a:off x="376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27" name="Text Box 23"/>
            <p:cNvSpPr txBox="1">
              <a:spLocks noChangeArrowheads="1"/>
            </p:cNvSpPr>
            <p:nvPr/>
          </p:nvSpPr>
          <p:spPr bwMode="auto">
            <a:xfrm>
              <a:off x="409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28" name="Text Box 24"/>
            <p:cNvSpPr txBox="1">
              <a:spLocks noChangeArrowheads="1"/>
            </p:cNvSpPr>
            <p:nvPr/>
          </p:nvSpPr>
          <p:spPr bwMode="auto">
            <a:xfrm>
              <a:off x="442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29" name="Text Box 25"/>
            <p:cNvSpPr txBox="1">
              <a:spLocks noChangeArrowheads="1"/>
            </p:cNvSpPr>
            <p:nvPr/>
          </p:nvSpPr>
          <p:spPr bwMode="auto">
            <a:xfrm>
              <a:off x="284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35930" name="Text Box 26"/>
            <p:cNvSpPr txBox="1">
              <a:spLocks noChangeArrowheads="1"/>
            </p:cNvSpPr>
            <p:nvPr/>
          </p:nvSpPr>
          <p:spPr bwMode="auto">
            <a:xfrm>
              <a:off x="3184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35931" name="Text Box 27"/>
            <p:cNvSpPr txBox="1">
              <a:spLocks noChangeArrowheads="1"/>
            </p:cNvSpPr>
            <p:nvPr/>
          </p:nvSpPr>
          <p:spPr bwMode="auto">
            <a:xfrm>
              <a:off x="340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  <p:sp>
          <p:nvSpPr>
            <p:cNvPr id="35932" name="Text Box 28"/>
            <p:cNvSpPr txBox="1">
              <a:spLocks noChangeArrowheads="1"/>
            </p:cNvSpPr>
            <p:nvPr/>
          </p:nvSpPr>
          <p:spPr bwMode="auto">
            <a:xfrm>
              <a:off x="3787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35933" name="Text Box 29"/>
            <p:cNvSpPr txBox="1">
              <a:spLocks noChangeArrowheads="1"/>
            </p:cNvSpPr>
            <p:nvPr/>
          </p:nvSpPr>
          <p:spPr bwMode="auto">
            <a:xfrm>
              <a:off x="4105" y="155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35934" name="Text Box 30"/>
            <p:cNvSpPr txBox="1">
              <a:spLocks noChangeArrowheads="1"/>
            </p:cNvSpPr>
            <p:nvPr/>
          </p:nvSpPr>
          <p:spPr bwMode="auto">
            <a:xfrm>
              <a:off x="442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35935" name="Text Box 31"/>
            <p:cNvSpPr txBox="1">
              <a:spLocks noChangeArrowheads="1"/>
            </p:cNvSpPr>
            <p:nvPr/>
          </p:nvSpPr>
          <p:spPr bwMode="auto">
            <a:xfrm>
              <a:off x="4740" y="157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35936" name="Text Box 32"/>
            <p:cNvSpPr txBox="1">
              <a:spLocks noChangeArrowheads="1"/>
            </p:cNvSpPr>
            <p:nvPr/>
          </p:nvSpPr>
          <p:spPr bwMode="auto">
            <a:xfrm>
              <a:off x="4740" y="116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grpSp>
        <p:nvGrpSpPr>
          <p:cNvPr id="35845" name="Group 33"/>
          <p:cNvGrpSpPr>
            <a:grpSpLocks/>
          </p:cNvGrpSpPr>
          <p:nvPr/>
        </p:nvGrpSpPr>
        <p:grpSpPr bwMode="auto">
          <a:xfrm>
            <a:off x="755650" y="1719263"/>
            <a:ext cx="3651250" cy="1158875"/>
            <a:chOff x="448" y="1173"/>
            <a:chExt cx="2300" cy="730"/>
          </a:xfrm>
        </p:grpSpPr>
        <p:sp>
          <p:nvSpPr>
            <p:cNvPr id="35909" name="Text Box 34"/>
            <p:cNvSpPr txBox="1">
              <a:spLocks noChangeArrowheads="1"/>
            </p:cNvSpPr>
            <p:nvPr/>
          </p:nvSpPr>
          <p:spPr bwMode="auto">
            <a:xfrm>
              <a:off x="44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10" name="Text Box 35"/>
            <p:cNvSpPr txBox="1">
              <a:spLocks noChangeArrowheads="1"/>
            </p:cNvSpPr>
            <p:nvPr/>
          </p:nvSpPr>
          <p:spPr bwMode="auto">
            <a:xfrm>
              <a:off x="78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11" name="Text Box 36"/>
            <p:cNvSpPr txBox="1">
              <a:spLocks noChangeArrowheads="1"/>
            </p:cNvSpPr>
            <p:nvPr/>
          </p:nvSpPr>
          <p:spPr bwMode="auto">
            <a:xfrm>
              <a:off x="112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12" name="Text Box 37"/>
            <p:cNvSpPr txBox="1">
              <a:spLocks noChangeArrowheads="1"/>
            </p:cNvSpPr>
            <p:nvPr/>
          </p:nvSpPr>
          <p:spPr bwMode="auto">
            <a:xfrm>
              <a:off x="145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13" name="Text Box 38"/>
            <p:cNvSpPr txBox="1">
              <a:spLocks noChangeArrowheads="1"/>
            </p:cNvSpPr>
            <p:nvPr/>
          </p:nvSpPr>
          <p:spPr bwMode="auto">
            <a:xfrm>
              <a:off x="179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14" name="Text Box 39"/>
            <p:cNvSpPr txBox="1">
              <a:spLocks noChangeArrowheads="1"/>
            </p:cNvSpPr>
            <p:nvPr/>
          </p:nvSpPr>
          <p:spPr bwMode="auto">
            <a:xfrm>
              <a:off x="212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15" name="Text Box 40"/>
            <p:cNvSpPr txBox="1">
              <a:spLocks noChangeArrowheads="1"/>
            </p:cNvSpPr>
            <p:nvPr/>
          </p:nvSpPr>
          <p:spPr bwMode="auto">
            <a:xfrm>
              <a:off x="49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35916" name="Text Box 41"/>
            <p:cNvSpPr txBox="1">
              <a:spLocks noChangeArrowheads="1"/>
            </p:cNvSpPr>
            <p:nvPr/>
          </p:nvSpPr>
          <p:spPr bwMode="auto">
            <a:xfrm>
              <a:off x="83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35917" name="Text Box 42"/>
            <p:cNvSpPr txBox="1">
              <a:spLocks noChangeArrowheads="1"/>
            </p:cNvSpPr>
            <p:nvPr/>
          </p:nvSpPr>
          <p:spPr bwMode="auto">
            <a:xfrm>
              <a:off x="116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  <p:sp>
          <p:nvSpPr>
            <p:cNvPr id="35918" name="Text Box 43"/>
            <p:cNvSpPr txBox="1">
              <a:spLocks noChangeArrowheads="1"/>
            </p:cNvSpPr>
            <p:nvPr/>
          </p:nvSpPr>
          <p:spPr bwMode="auto">
            <a:xfrm>
              <a:off x="155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35919" name="Text Box 44"/>
            <p:cNvSpPr txBox="1">
              <a:spLocks noChangeArrowheads="1"/>
            </p:cNvSpPr>
            <p:nvPr/>
          </p:nvSpPr>
          <p:spPr bwMode="auto">
            <a:xfrm>
              <a:off x="188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35920" name="Text Box 45"/>
            <p:cNvSpPr txBox="1">
              <a:spLocks noChangeArrowheads="1"/>
            </p:cNvSpPr>
            <p:nvPr/>
          </p:nvSpPr>
          <p:spPr bwMode="auto">
            <a:xfrm>
              <a:off x="217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  <p:sp>
          <p:nvSpPr>
            <p:cNvPr id="35921" name="Text Box 46"/>
            <p:cNvSpPr txBox="1">
              <a:spLocks noChangeArrowheads="1"/>
            </p:cNvSpPr>
            <p:nvPr/>
          </p:nvSpPr>
          <p:spPr bwMode="auto">
            <a:xfrm>
              <a:off x="241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22" name="Text Box 47"/>
            <p:cNvSpPr txBox="1">
              <a:spLocks noChangeArrowheads="1"/>
            </p:cNvSpPr>
            <p:nvPr/>
          </p:nvSpPr>
          <p:spPr bwMode="auto">
            <a:xfrm>
              <a:off x="2512" y="1573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grpSp>
        <p:nvGrpSpPr>
          <p:cNvPr id="35846" name="Group 48"/>
          <p:cNvGrpSpPr>
            <a:grpSpLocks/>
          </p:cNvGrpSpPr>
          <p:nvPr/>
        </p:nvGrpSpPr>
        <p:grpSpPr bwMode="auto">
          <a:xfrm>
            <a:off x="4413250" y="1701800"/>
            <a:ext cx="3732213" cy="1171575"/>
            <a:chOff x="2752" y="1162"/>
            <a:chExt cx="2351" cy="738"/>
          </a:xfrm>
        </p:grpSpPr>
        <p:sp>
          <p:nvSpPr>
            <p:cNvPr id="35895" name="Text Box 49"/>
            <p:cNvSpPr txBox="1">
              <a:spLocks noChangeArrowheads="1"/>
            </p:cNvSpPr>
            <p:nvPr/>
          </p:nvSpPr>
          <p:spPr bwMode="auto">
            <a:xfrm>
              <a:off x="275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96" name="Text Box 50"/>
            <p:cNvSpPr txBox="1">
              <a:spLocks noChangeArrowheads="1"/>
            </p:cNvSpPr>
            <p:nvPr/>
          </p:nvSpPr>
          <p:spPr bwMode="auto">
            <a:xfrm>
              <a:off x="308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97" name="Text Box 51"/>
            <p:cNvSpPr txBox="1">
              <a:spLocks noChangeArrowheads="1"/>
            </p:cNvSpPr>
            <p:nvPr/>
          </p:nvSpPr>
          <p:spPr bwMode="auto">
            <a:xfrm>
              <a:off x="342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98" name="Text Box 52"/>
            <p:cNvSpPr txBox="1">
              <a:spLocks noChangeArrowheads="1"/>
            </p:cNvSpPr>
            <p:nvPr/>
          </p:nvSpPr>
          <p:spPr bwMode="auto">
            <a:xfrm>
              <a:off x="376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99" name="Text Box 53"/>
            <p:cNvSpPr txBox="1">
              <a:spLocks noChangeArrowheads="1"/>
            </p:cNvSpPr>
            <p:nvPr/>
          </p:nvSpPr>
          <p:spPr bwMode="auto">
            <a:xfrm>
              <a:off x="409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00" name="Text Box 54"/>
            <p:cNvSpPr txBox="1">
              <a:spLocks noChangeArrowheads="1"/>
            </p:cNvSpPr>
            <p:nvPr/>
          </p:nvSpPr>
          <p:spPr bwMode="auto">
            <a:xfrm>
              <a:off x="442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901" name="Text Box 55"/>
            <p:cNvSpPr txBox="1">
              <a:spLocks noChangeArrowheads="1"/>
            </p:cNvSpPr>
            <p:nvPr/>
          </p:nvSpPr>
          <p:spPr bwMode="auto">
            <a:xfrm>
              <a:off x="284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35902" name="Text Box 56"/>
            <p:cNvSpPr txBox="1">
              <a:spLocks noChangeArrowheads="1"/>
            </p:cNvSpPr>
            <p:nvPr/>
          </p:nvSpPr>
          <p:spPr bwMode="auto">
            <a:xfrm>
              <a:off x="3184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35903" name="Text Box 57"/>
            <p:cNvSpPr txBox="1">
              <a:spLocks noChangeArrowheads="1"/>
            </p:cNvSpPr>
            <p:nvPr/>
          </p:nvSpPr>
          <p:spPr bwMode="auto">
            <a:xfrm>
              <a:off x="3402" y="1557"/>
              <a:ext cx="28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9</a:t>
              </a:r>
              <a:endParaRPr lang="it-IT" altLang="it-IT" sz="2400" b="0"/>
            </a:p>
          </p:txBody>
        </p:sp>
        <p:sp>
          <p:nvSpPr>
            <p:cNvPr id="35904" name="Text Box 58"/>
            <p:cNvSpPr txBox="1">
              <a:spLocks noChangeArrowheads="1"/>
            </p:cNvSpPr>
            <p:nvPr/>
          </p:nvSpPr>
          <p:spPr bwMode="auto">
            <a:xfrm>
              <a:off x="3787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35905" name="Text Box 59"/>
            <p:cNvSpPr txBox="1">
              <a:spLocks noChangeArrowheads="1"/>
            </p:cNvSpPr>
            <p:nvPr/>
          </p:nvSpPr>
          <p:spPr bwMode="auto">
            <a:xfrm>
              <a:off x="4105" y="155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35906" name="Text Box 60"/>
            <p:cNvSpPr txBox="1">
              <a:spLocks noChangeArrowheads="1"/>
            </p:cNvSpPr>
            <p:nvPr/>
          </p:nvSpPr>
          <p:spPr bwMode="auto">
            <a:xfrm>
              <a:off x="442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35907" name="Text Box 61"/>
            <p:cNvSpPr txBox="1">
              <a:spLocks noChangeArrowheads="1"/>
            </p:cNvSpPr>
            <p:nvPr/>
          </p:nvSpPr>
          <p:spPr bwMode="auto">
            <a:xfrm>
              <a:off x="4740" y="157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35908" name="Text Box 62"/>
            <p:cNvSpPr txBox="1">
              <a:spLocks noChangeArrowheads="1"/>
            </p:cNvSpPr>
            <p:nvPr/>
          </p:nvSpPr>
          <p:spPr bwMode="auto">
            <a:xfrm>
              <a:off x="4740" y="116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grpSp>
        <p:nvGrpSpPr>
          <p:cNvPr id="35847" name="Group 63"/>
          <p:cNvGrpSpPr>
            <a:grpSpLocks/>
          </p:cNvGrpSpPr>
          <p:nvPr/>
        </p:nvGrpSpPr>
        <p:grpSpPr bwMode="auto">
          <a:xfrm>
            <a:off x="900113" y="908050"/>
            <a:ext cx="7416800" cy="579438"/>
            <a:chOff x="567" y="572"/>
            <a:chExt cx="4672" cy="365"/>
          </a:xfrm>
        </p:grpSpPr>
        <p:sp>
          <p:nvSpPr>
            <p:cNvPr id="35892" name="Text Box 64"/>
            <p:cNvSpPr txBox="1">
              <a:spLocks noChangeArrowheads="1"/>
            </p:cNvSpPr>
            <p:nvPr/>
          </p:nvSpPr>
          <p:spPr bwMode="auto">
            <a:xfrm>
              <a:off x="2154" y="572"/>
              <a:ext cx="1294" cy="365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solidFill>
                    <a:schemeClr val="bg1"/>
                  </a:solidFill>
                  <a:latin typeface="Arial" panose="020B0604020202020204" pitchFamily="34" charset="0"/>
                </a:rPr>
                <a:t>soluzione</a:t>
              </a:r>
              <a:endParaRPr lang="it-IT" altLang="it-IT" sz="2400">
                <a:solidFill>
                  <a:schemeClr val="bg1"/>
                </a:solidFill>
              </a:endParaRPr>
            </a:p>
          </p:txBody>
        </p:sp>
        <p:sp>
          <p:nvSpPr>
            <p:cNvPr id="35893" name="Line 65"/>
            <p:cNvSpPr>
              <a:spLocks noChangeShapeType="1"/>
            </p:cNvSpPr>
            <p:nvPr/>
          </p:nvSpPr>
          <p:spPr bwMode="auto">
            <a:xfrm>
              <a:off x="3424" y="754"/>
              <a:ext cx="1815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94" name="Line 66"/>
            <p:cNvSpPr>
              <a:spLocks noChangeShapeType="1"/>
            </p:cNvSpPr>
            <p:nvPr/>
          </p:nvSpPr>
          <p:spPr bwMode="auto">
            <a:xfrm flipH="1">
              <a:off x="567" y="754"/>
              <a:ext cx="1587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5848" name="Group 67"/>
          <p:cNvGrpSpPr>
            <a:grpSpLocks/>
          </p:cNvGrpSpPr>
          <p:nvPr/>
        </p:nvGrpSpPr>
        <p:grpSpPr bwMode="auto">
          <a:xfrm>
            <a:off x="169863" y="5588000"/>
            <a:ext cx="1593850" cy="1133475"/>
            <a:chOff x="385" y="3520"/>
            <a:chExt cx="1004" cy="714"/>
          </a:xfrm>
        </p:grpSpPr>
        <p:sp>
          <p:nvSpPr>
            <p:cNvPr id="35886" name="Text Box 68"/>
            <p:cNvSpPr txBox="1">
              <a:spLocks noChangeArrowheads="1"/>
            </p:cNvSpPr>
            <p:nvPr/>
          </p:nvSpPr>
          <p:spPr bwMode="auto">
            <a:xfrm>
              <a:off x="38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87" name="Text Box 69"/>
            <p:cNvSpPr txBox="1">
              <a:spLocks noChangeArrowheads="1"/>
            </p:cNvSpPr>
            <p:nvPr/>
          </p:nvSpPr>
          <p:spPr bwMode="auto">
            <a:xfrm>
              <a:off x="721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88" name="Text Box 70"/>
            <p:cNvSpPr txBox="1">
              <a:spLocks noChangeArrowheads="1"/>
            </p:cNvSpPr>
            <p:nvPr/>
          </p:nvSpPr>
          <p:spPr bwMode="auto">
            <a:xfrm>
              <a:off x="1057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89" name="Text Box 71"/>
            <p:cNvSpPr txBox="1">
              <a:spLocks noChangeArrowheads="1"/>
            </p:cNvSpPr>
            <p:nvPr/>
          </p:nvSpPr>
          <p:spPr bwMode="auto">
            <a:xfrm>
              <a:off x="43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35890" name="Text Box 72"/>
            <p:cNvSpPr txBox="1">
              <a:spLocks noChangeArrowheads="1"/>
            </p:cNvSpPr>
            <p:nvPr/>
          </p:nvSpPr>
          <p:spPr bwMode="auto">
            <a:xfrm>
              <a:off x="769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35891" name="Text Box 73"/>
            <p:cNvSpPr txBox="1">
              <a:spLocks noChangeArrowheads="1"/>
            </p:cNvSpPr>
            <p:nvPr/>
          </p:nvSpPr>
          <p:spPr bwMode="auto">
            <a:xfrm>
              <a:off x="1105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</p:grpSp>
      <p:grpSp>
        <p:nvGrpSpPr>
          <p:cNvPr id="35849" name="Group 74"/>
          <p:cNvGrpSpPr>
            <a:grpSpLocks/>
          </p:cNvGrpSpPr>
          <p:nvPr/>
        </p:nvGrpSpPr>
        <p:grpSpPr bwMode="auto">
          <a:xfrm>
            <a:off x="2089150" y="5588000"/>
            <a:ext cx="2051050" cy="1133475"/>
            <a:chOff x="1393" y="3520"/>
            <a:chExt cx="1292" cy="714"/>
          </a:xfrm>
        </p:grpSpPr>
        <p:sp>
          <p:nvSpPr>
            <p:cNvPr id="35878" name="Text Box 75"/>
            <p:cNvSpPr txBox="1">
              <a:spLocks noChangeArrowheads="1"/>
            </p:cNvSpPr>
            <p:nvPr/>
          </p:nvSpPr>
          <p:spPr bwMode="auto">
            <a:xfrm>
              <a:off x="139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79" name="Text Box 76"/>
            <p:cNvSpPr txBox="1">
              <a:spLocks noChangeArrowheads="1"/>
            </p:cNvSpPr>
            <p:nvPr/>
          </p:nvSpPr>
          <p:spPr bwMode="auto">
            <a:xfrm>
              <a:off x="1729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80" name="Text Box 77"/>
            <p:cNvSpPr txBox="1">
              <a:spLocks noChangeArrowheads="1"/>
            </p:cNvSpPr>
            <p:nvPr/>
          </p:nvSpPr>
          <p:spPr bwMode="auto">
            <a:xfrm>
              <a:off x="206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81" name="Text Box 78"/>
            <p:cNvSpPr txBox="1">
              <a:spLocks noChangeArrowheads="1"/>
            </p:cNvSpPr>
            <p:nvPr/>
          </p:nvSpPr>
          <p:spPr bwMode="auto">
            <a:xfrm>
              <a:off x="1489" y="390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3</a:t>
              </a:r>
            </a:p>
          </p:txBody>
        </p:sp>
        <p:sp>
          <p:nvSpPr>
            <p:cNvPr id="35882" name="Text Box 79"/>
            <p:cNvSpPr txBox="1">
              <a:spLocks noChangeArrowheads="1"/>
            </p:cNvSpPr>
            <p:nvPr/>
          </p:nvSpPr>
          <p:spPr bwMode="auto">
            <a:xfrm>
              <a:off x="1825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35883" name="Text Box 80"/>
            <p:cNvSpPr txBox="1">
              <a:spLocks noChangeArrowheads="1"/>
            </p:cNvSpPr>
            <p:nvPr/>
          </p:nvSpPr>
          <p:spPr bwMode="auto">
            <a:xfrm>
              <a:off x="211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  <p:sp>
          <p:nvSpPr>
            <p:cNvPr id="35884" name="Text Box 81"/>
            <p:cNvSpPr txBox="1">
              <a:spLocks noChangeArrowheads="1"/>
            </p:cNvSpPr>
            <p:nvPr/>
          </p:nvSpPr>
          <p:spPr bwMode="auto">
            <a:xfrm>
              <a:off x="235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85" name="Text Box 82"/>
            <p:cNvSpPr txBox="1">
              <a:spLocks noChangeArrowheads="1"/>
            </p:cNvSpPr>
            <p:nvPr/>
          </p:nvSpPr>
          <p:spPr bwMode="auto">
            <a:xfrm>
              <a:off x="2449" y="392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6</a:t>
              </a:r>
            </a:p>
          </p:txBody>
        </p:sp>
      </p:grpSp>
      <p:grpSp>
        <p:nvGrpSpPr>
          <p:cNvPr id="35850" name="Group 83"/>
          <p:cNvGrpSpPr>
            <a:grpSpLocks/>
          </p:cNvGrpSpPr>
          <p:nvPr/>
        </p:nvGrpSpPr>
        <p:grpSpPr bwMode="auto">
          <a:xfrm>
            <a:off x="4818063" y="5592763"/>
            <a:ext cx="1593850" cy="1133475"/>
            <a:chOff x="3114" y="3523"/>
            <a:chExt cx="1004" cy="714"/>
          </a:xfrm>
        </p:grpSpPr>
        <p:sp>
          <p:nvSpPr>
            <p:cNvPr id="35872" name="Text Box 84"/>
            <p:cNvSpPr txBox="1">
              <a:spLocks noChangeArrowheads="1"/>
            </p:cNvSpPr>
            <p:nvPr/>
          </p:nvSpPr>
          <p:spPr bwMode="auto">
            <a:xfrm>
              <a:off x="3114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73" name="Text Box 85"/>
            <p:cNvSpPr txBox="1">
              <a:spLocks noChangeArrowheads="1"/>
            </p:cNvSpPr>
            <p:nvPr/>
          </p:nvSpPr>
          <p:spPr bwMode="auto">
            <a:xfrm>
              <a:off x="3450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74" name="Text Box 86"/>
            <p:cNvSpPr txBox="1">
              <a:spLocks noChangeArrowheads="1"/>
            </p:cNvSpPr>
            <p:nvPr/>
          </p:nvSpPr>
          <p:spPr bwMode="auto">
            <a:xfrm>
              <a:off x="378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75" name="Text Box 87"/>
            <p:cNvSpPr txBox="1">
              <a:spLocks noChangeArrowheads="1"/>
            </p:cNvSpPr>
            <p:nvPr/>
          </p:nvSpPr>
          <p:spPr bwMode="auto">
            <a:xfrm>
              <a:off x="3210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35876" name="Text Box 88"/>
            <p:cNvSpPr txBox="1">
              <a:spLocks noChangeArrowheads="1"/>
            </p:cNvSpPr>
            <p:nvPr/>
          </p:nvSpPr>
          <p:spPr bwMode="auto">
            <a:xfrm>
              <a:off x="3546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35877" name="Text Box 89"/>
            <p:cNvSpPr txBox="1">
              <a:spLocks noChangeArrowheads="1"/>
            </p:cNvSpPr>
            <p:nvPr/>
          </p:nvSpPr>
          <p:spPr bwMode="auto">
            <a:xfrm>
              <a:off x="3764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</p:grpSp>
      <p:grpSp>
        <p:nvGrpSpPr>
          <p:cNvPr id="35851" name="Group 90"/>
          <p:cNvGrpSpPr>
            <a:grpSpLocks/>
          </p:cNvGrpSpPr>
          <p:nvPr/>
        </p:nvGrpSpPr>
        <p:grpSpPr bwMode="auto">
          <a:xfrm>
            <a:off x="6761163" y="5575300"/>
            <a:ext cx="2132012" cy="1171575"/>
            <a:chOff x="3896" y="3512"/>
            <a:chExt cx="1343" cy="738"/>
          </a:xfrm>
        </p:grpSpPr>
        <p:sp>
          <p:nvSpPr>
            <p:cNvPr id="35864" name="Text Box 91"/>
            <p:cNvSpPr txBox="1">
              <a:spLocks noChangeArrowheads="1"/>
            </p:cNvSpPr>
            <p:nvPr/>
          </p:nvSpPr>
          <p:spPr bwMode="auto">
            <a:xfrm>
              <a:off x="389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65" name="Text Box 92"/>
            <p:cNvSpPr txBox="1">
              <a:spLocks noChangeArrowheads="1"/>
            </p:cNvSpPr>
            <p:nvPr/>
          </p:nvSpPr>
          <p:spPr bwMode="auto">
            <a:xfrm>
              <a:off x="4232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66" name="Text Box 93"/>
            <p:cNvSpPr txBox="1">
              <a:spLocks noChangeArrowheads="1"/>
            </p:cNvSpPr>
            <p:nvPr/>
          </p:nvSpPr>
          <p:spPr bwMode="auto">
            <a:xfrm>
              <a:off x="4558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35867" name="Text Box 94"/>
            <p:cNvSpPr txBox="1">
              <a:spLocks noChangeArrowheads="1"/>
            </p:cNvSpPr>
            <p:nvPr/>
          </p:nvSpPr>
          <p:spPr bwMode="auto">
            <a:xfrm>
              <a:off x="3923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35868" name="Text Box 95"/>
            <p:cNvSpPr txBox="1">
              <a:spLocks noChangeArrowheads="1"/>
            </p:cNvSpPr>
            <p:nvPr/>
          </p:nvSpPr>
          <p:spPr bwMode="auto">
            <a:xfrm>
              <a:off x="4241" y="390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35869" name="Text Box 96"/>
            <p:cNvSpPr txBox="1">
              <a:spLocks noChangeArrowheads="1"/>
            </p:cNvSpPr>
            <p:nvPr/>
          </p:nvSpPr>
          <p:spPr bwMode="auto">
            <a:xfrm>
              <a:off x="4558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35870" name="Text Box 97"/>
            <p:cNvSpPr txBox="1">
              <a:spLocks noChangeArrowheads="1"/>
            </p:cNvSpPr>
            <p:nvPr/>
          </p:nvSpPr>
          <p:spPr bwMode="auto">
            <a:xfrm>
              <a:off x="4876" y="3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35871" name="Text Box 98"/>
            <p:cNvSpPr txBox="1">
              <a:spLocks noChangeArrowheads="1"/>
            </p:cNvSpPr>
            <p:nvPr/>
          </p:nvSpPr>
          <p:spPr bwMode="auto">
            <a:xfrm>
              <a:off x="4876" y="351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sp>
        <p:nvSpPr>
          <p:cNvPr id="35852" name="Text Box 99"/>
          <p:cNvSpPr txBox="1">
            <a:spLocks noChangeArrowheads="1"/>
          </p:cNvSpPr>
          <p:nvPr/>
        </p:nvSpPr>
        <p:spPr bwMode="auto">
          <a:xfrm>
            <a:off x="34925" y="4972050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35853" name="Text Box 100"/>
          <p:cNvSpPr txBox="1">
            <a:spLocks noChangeArrowheads="1"/>
          </p:cNvSpPr>
          <p:nvPr/>
        </p:nvSpPr>
        <p:spPr bwMode="auto">
          <a:xfrm>
            <a:off x="2916238" y="4972050"/>
            <a:ext cx="1471612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35854" name="Text Box 101"/>
          <p:cNvSpPr txBox="1">
            <a:spLocks noChangeArrowheads="1"/>
          </p:cNvSpPr>
          <p:nvPr/>
        </p:nvSpPr>
        <p:spPr bwMode="auto">
          <a:xfrm>
            <a:off x="1547813" y="4933950"/>
            <a:ext cx="120015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panose="020B0604020202020204" pitchFamily="34" charset="0"/>
              </a:rPr>
              <a:t>sommare</a:t>
            </a: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35855" name="Text Box 102"/>
          <p:cNvSpPr txBox="1">
            <a:spLocks noChangeArrowheads="1"/>
          </p:cNvSpPr>
          <p:nvPr/>
        </p:nvSpPr>
        <p:spPr bwMode="auto">
          <a:xfrm>
            <a:off x="4787900" y="4992688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35856" name="Text Box 103"/>
          <p:cNvSpPr txBox="1">
            <a:spLocks noChangeArrowheads="1"/>
          </p:cNvSpPr>
          <p:nvPr/>
        </p:nvSpPr>
        <p:spPr bwMode="auto">
          <a:xfrm>
            <a:off x="7654925" y="4992688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35857" name="Text Box 104"/>
          <p:cNvSpPr txBox="1">
            <a:spLocks noChangeArrowheads="1"/>
          </p:cNvSpPr>
          <p:nvPr/>
        </p:nvSpPr>
        <p:spPr bwMode="auto">
          <a:xfrm>
            <a:off x="6286500" y="4954588"/>
            <a:ext cx="120015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panose="020B0604020202020204" pitchFamily="34" charset="0"/>
              </a:rPr>
              <a:t>sommare</a:t>
            </a: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35858" name="Text Box 105"/>
          <p:cNvSpPr txBox="1">
            <a:spLocks noChangeArrowheads="1"/>
          </p:cNvSpPr>
          <p:nvPr/>
        </p:nvSpPr>
        <p:spPr bwMode="auto">
          <a:xfrm>
            <a:off x="755650" y="3097213"/>
            <a:ext cx="2032000" cy="39687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2000">
              <a:solidFill>
                <a:schemeClr val="bg1"/>
              </a:solidFill>
            </a:endParaRPr>
          </a:p>
        </p:txBody>
      </p:sp>
      <p:grpSp>
        <p:nvGrpSpPr>
          <p:cNvPr id="35859" name="Group 106"/>
          <p:cNvGrpSpPr>
            <a:grpSpLocks/>
          </p:cNvGrpSpPr>
          <p:nvPr/>
        </p:nvGrpSpPr>
        <p:grpSpPr bwMode="auto">
          <a:xfrm>
            <a:off x="2843213" y="2997200"/>
            <a:ext cx="3241675" cy="519113"/>
            <a:chOff x="1791" y="1888"/>
            <a:chExt cx="2042" cy="327"/>
          </a:xfrm>
        </p:grpSpPr>
        <p:sp>
          <p:nvSpPr>
            <p:cNvPr id="35861" name="Line 107"/>
            <p:cNvSpPr>
              <a:spLocks noChangeShapeType="1"/>
            </p:cNvSpPr>
            <p:nvPr/>
          </p:nvSpPr>
          <p:spPr bwMode="auto">
            <a:xfrm flipV="1">
              <a:off x="3424" y="2069"/>
              <a:ext cx="409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62" name="Line 108"/>
            <p:cNvSpPr>
              <a:spLocks noChangeShapeType="1"/>
            </p:cNvSpPr>
            <p:nvPr/>
          </p:nvSpPr>
          <p:spPr bwMode="auto">
            <a:xfrm flipH="1" flipV="1">
              <a:off x="1791" y="2069"/>
              <a:ext cx="408" cy="1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63" name="Text Box 109"/>
            <p:cNvSpPr txBox="1">
              <a:spLocks noChangeArrowheads="1"/>
            </p:cNvSpPr>
            <p:nvPr/>
          </p:nvSpPr>
          <p:spPr bwMode="auto">
            <a:xfrm>
              <a:off x="2200" y="1888"/>
              <a:ext cx="1113" cy="3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sommare</a:t>
              </a:r>
              <a:endParaRPr lang="it-IT" altLang="it-IT" sz="2800">
                <a:solidFill>
                  <a:schemeClr val="bg1"/>
                </a:solidFill>
              </a:endParaRPr>
            </a:p>
          </p:txBody>
        </p:sp>
      </p:grpSp>
      <p:sp>
        <p:nvSpPr>
          <p:cNvPr id="35860" name="Text Box 110"/>
          <p:cNvSpPr txBox="1">
            <a:spLocks noChangeArrowheads="1"/>
          </p:cNvSpPr>
          <p:nvPr/>
        </p:nvSpPr>
        <p:spPr bwMode="auto">
          <a:xfrm>
            <a:off x="6140450" y="3068638"/>
            <a:ext cx="2032000" cy="39687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20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52400" y="1368425"/>
            <a:ext cx="8839200" cy="46942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somma_a_ricDI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a[],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primo,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ultimo)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mediano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;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if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(primo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==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ultimo)</a:t>
            </a:r>
          </a:p>
          <a:p>
            <a:pPr>
              <a:defRPr/>
            </a:pP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     /*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soluzione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del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problema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banale   */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return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a[primo]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; }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else</a:t>
            </a: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/* 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autoattivazioni   */</a:t>
            </a: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        </a:t>
            </a:r>
            <a:r>
              <a:rPr lang="it-IT" sz="2300" dirty="0">
                <a:latin typeface="Comic Sans MS" charset="0"/>
              </a:rPr>
              <a:t>mediano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=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latin typeface="Comic Sans MS" charset="0"/>
              </a:rPr>
              <a:t>primo+ultimo</a:t>
            </a:r>
            <a:r>
              <a:rPr lang="it-IT" sz="2300" dirty="0">
                <a:latin typeface="Comic Sans MS" charset="0"/>
              </a:rPr>
              <a:t>)/2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;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 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return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somma_a_ricDI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latin typeface="Comic Sans MS" charset="0"/>
              </a:rPr>
              <a:t>a,primo,mediano</a:t>
            </a:r>
            <a:r>
              <a:rPr lang="it-IT" sz="2300" dirty="0">
                <a:latin typeface="Comic Sans MS" charset="0"/>
              </a:rPr>
              <a:t>)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+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...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	   </a:t>
            </a:r>
            <a:r>
              <a:rPr lang="it-IT" sz="2300" dirty="0" err="1">
                <a:latin typeface="Comic Sans MS" charset="0"/>
              </a:rPr>
              <a:t>somma_a_ricDI</a:t>
            </a:r>
            <a:r>
              <a:rPr lang="it-IT" sz="2300" dirty="0">
                <a:latin typeface="Comic Sans MS" charset="0"/>
              </a:rPr>
              <a:t>(a,mediano+1,ultimo)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;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    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}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}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250825" y="3535363"/>
            <a:ext cx="7705725" cy="21256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4067175" y="1439863"/>
            <a:ext cx="3025775" cy="360362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250825" y="2451100"/>
            <a:ext cx="6049963" cy="773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6329363" y="5468938"/>
            <a:ext cx="2344737" cy="1185862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b="0">
                <a:latin typeface="Comic Sans MS" charset="0"/>
                <a:ea typeface="ＭＳ Ｐゴシック" charset="0"/>
              </a:rPr>
              <a:t>T(n) = n-1</a:t>
            </a:r>
            <a:r>
              <a:rPr lang="it-IT" sz="2400" b="0">
                <a:latin typeface="Times New Roman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sz="3200" b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somme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135813" y="2025650"/>
            <a:ext cx="1641475" cy="461963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versione 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animBg="1"/>
      <p:bldP spid="114694" grpId="0" animBg="1"/>
      <p:bldP spid="114695" grpId="0" animBg="1"/>
      <p:bldP spid="11469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52400" y="1368425"/>
            <a:ext cx="8839200" cy="46942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somma_a_ricDI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a[],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n)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nmezzi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;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if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(n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==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1)</a:t>
            </a:r>
          </a:p>
          <a:p>
            <a:pPr>
              <a:defRPr/>
            </a:pP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     /*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soluzione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del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problema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banale   */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return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a[0]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; }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else</a:t>
            </a: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/* 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autoattivazioni   */</a:t>
            </a: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        </a:t>
            </a:r>
            <a:r>
              <a:rPr lang="it-IT" sz="2300" dirty="0" err="1">
                <a:latin typeface="Comic Sans MS" charset="0"/>
              </a:rPr>
              <a:t>nmezzi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=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n/2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;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 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return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somma_a_ricDI</a:t>
            </a:r>
            <a:r>
              <a:rPr lang="it-IT" sz="2300" dirty="0">
                <a:latin typeface="Comic Sans MS" charset="0"/>
              </a:rPr>
              <a:t>(a, </a:t>
            </a:r>
            <a:r>
              <a:rPr lang="it-IT" sz="2300" dirty="0" err="1">
                <a:latin typeface="Comic Sans MS" charset="0"/>
              </a:rPr>
              <a:t>nmezzi</a:t>
            </a:r>
            <a:r>
              <a:rPr lang="it-IT" sz="2300" dirty="0">
                <a:latin typeface="Comic Sans MS" charset="0"/>
              </a:rPr>
              <a:t>)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+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...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	   </a:t>
            </a:r>
            <a:r>
              <a:rPr lang="it-IT" sz="2300" dirty="0" err="1">
                <a:latin typeface="Comic Sans MS" charset="0"/>
              </a:rPr>
              <a:t>somma_a_ricDI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latin typeface="Comic Sans MS" charset="0"/>
              </a:rPr>
              <a:t>a+nmezzi</a:t>
            </a:r>
            <a:r>
              <a:rPr lang="it-IT" sz="2300" dirty="0">
                <a:latin typeface="Comic Sans MS" charset="0"/>
              </a:rPr>
              <a:t>, n-</a:t>
            </a:r>
            <a:r>
              <a:rPr lang="it-IT" sz="2300" dirty="0" err="1">
                <a:latin typeface="Comic Sans MS" charset="0"/>
              </a:rPr>
              <a:t>nmezzi</a:t>
            </a:r>
            <a:r>
              <a:rPr lang="it-IT" sz="2300" dirty="0">
                <a:latin typeface="Comic Sans MS" charset="0"/>
              </a:rPr>
              <a:t>)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;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    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}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}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250825" y="3500438"/>
            <a:ext cx="7921625" cy="21605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4067175" y="1439863"/>
            <a:ext cx="936625" cy="360362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250825" y="2451100"/>
            <a:ext cx="6049963" cy="773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6646863" y="3158768"/>
            <a:ext cx="2344737" cy="1185862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b="0">
                <a:latin typeface="Comic Sans MS" charset="0"/>
                <a:ea typeface="ＭＳ Ｐゴシック" charset="0"/>
              </a:rPr>
              <a:t>T(n) = n-1</a:t>
            </a:r>
            <a:r>
              <a:rPr lang="it-IT" sz="2400" b="0">
                <a:latin typeface="Times New Roman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sz="3200" b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somme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135813" y="2025650"/>
            <a:ext cx="1641475" cy="461963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versione 2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4716463" y="4941888"/>
            <a:ext cx="1511300" cy="358775"/>
          </a:xfrm>
          <a:prstGeom prst="rect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7369C5F2-0826-485F-6907-55C748649584}"/>
              </a:ext>
            </a:extLst>
          </p:cNvPr>
          <p:cNvGrpSpPr>
            <a:grpSpLocks/>
          </p:cNvGrpSpPr>
          <p:nvPr/>
        </p:nvGrpSpPr>
        <p:grpSpPr bwMode="auto">
          <a:xfrm>
            <a:off x="611560" y="5157614"/>
            <a:ext cx="4105275" cy="1655762"/>
            <a:chOff x="1043608" y="5085184"/>
            <a:chExt cx="4104456" cy="1655933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751C6162-CFF8-904B-3FD5-1EF38C9D6E66}"/>
                </a:ext>
              </a:extLst>
            </p:cNvPr>
            <p:cNvSpPr txBox="1"/>
            <p:nvPr/>
          </p:nvSpPr>
          <p:spPr>
            <a:xfrm>
              <a:off x="1043608" y="6033019"/>
              <a:ext cx="2880737" cy="70809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indirizzo di inizio della porzione di destra</a:t>
              </a:r>
            </a:p>
          </p:txBody>
        </p:sp>
        <p:cxnSp>
          <p:nvCxnSpPr>
            <p:cNvPr id="6" name="Connettore 2 3">
              <a:extLst>
                <a:ext uri="{FF2B5EF4-FFF2-40B4-BE49-F238E27FC236}">
                  <a16:creationId xmlns:a16="http://schemas.microsoft.com/office/drawing/2014/main" id="{BE60E3E8-5517-042F-8F14-14D2C4DCCD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923928" y="5085184"/>
              <a:ext cx="1224136" cy="936104"/>
            </a:xfrm>
            <a:prstGeom prst="straightConnector1">
              <a:avLst/>
            </a:prstGeom>
            <a:noFill/>
            <a:ln w="57150" algn="ctr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EAD6BEC7-53C8-A792-C261-E9A0ACEF46A4}"/>
              </a:ext>
            </a:extLst>
          </p:cNvPr>
          <p:cNvGrpSpPr>
            <a:grpSpLocks/>
          </p:cNvGrpSpPr>
          <p:nvPr/>
        </p:nvGrpSpPr>
        <p:grpSpPr bwMode="auto">
          <a:xfrm>
            <a:off x="5083175" y="5229202"/>
            <a:ext cx="2881312" cy="1481904"/>
            <a:chOff x="1043608" y="5259061"/>
            <a:chExt cx="2880737" cy="1482056"/>
          </a:xfrm>
        </p:grpSpPr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78C46597-8D25-B69A-4E1E-5E3881DD5C8F}"/>
                </a:ext>
              </a:extLst>
            </p:cNvPr>
            <p:cNvSpPr txBox="1"/>
            <p:nvPr/>
          </p:nvSpPr>
          <p:spPr>
            <a:xfrm>
              <a:off x="1043608" y="6033019"/>
              <a:ext cx="2880737" cy="70809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size della porzione di destra</a:t>
              </a:r>
            </a:p>
          </p:txBody>
        </p:sp>
        <p:cxnSp>
          <p:nvCxnSpPr>
            <p:cNvPr id="9" name="Connettore 2 3">
              <a:extLst>
                <a:ext uri="{FF2B5EF4-FFF2-40B4-BE49-F238E27FC236}">
                  <a16:creationId xmlns:a16="http://schemas.microsoft.com/office/drawing/2014/main" id="{DD530FC4-7D7C-DCEB-46EB-468E024BC0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793011" y="5259061"/>
              <a:ext cx="16508" cy="804772"/>
            </a:xfrm>
            <a:prstGeom prst="straightConnector1">
              <a:avLst/>
            </a:prstGeom>
            <a:noFill/>
            <a:ln w="57150" algn="ctr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" name="Rettangolo 10">
            <a:extLst>
              <a:ext uri="{FF2B5EF4-FFF2-40B4-BE49-F238E27FC236}">
                <a16:creationId xmlns:a16="http://schemas.microsoft.com/office/drawing/2014/main" id="{4E5669B4-22C1-7DAA-D9AC-A9690E672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052" y="4942433"/>
            <a:ext cx="1511300" cy="358775"/>
          </a:xfrm>
          <a:prstGeom prst="rect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animBg="1"/>
      <p:bldP spid="114694" grpId="0" animBg="1"/>
      <p:bldP spid="114695" grpId="0" animBg="1"/>
      <p:bldP spid="114692" grpId="0" animBg="1" autoUpdateAnimBg="0"/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868988" y="1196975"/>
          <a:ext cx="10080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100" imgH="228600" progId="Equation.3">
                  <p:embed/>
                </p:oleObj>
              </mc:Choice>
              <mc:Fallback>
                <p:oleObj name="Equation" r:id="rId4" imgW="419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1196975"/>
                        <a:ext cx="1008062" cy="549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3203575" y="1212850"/>
          <a:ext cx="19431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850900" imgH="228600" progId="Equation.3">
                  <p:embed/>
                </p:oleObj>
              </mc:Choice>
              <mc:Fallback>
                <p:oleObj name="Equazione" r:id="rId6" imgW="8509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212850"/>
                        <a:ext cx="1943100" cy="522288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136650" y="2133600"/>
            <a:ext cx="6076950" cy="641350"/>
            <a:chOff x="1008" y="1536"/>
            <a:chExt cx="3828" cy="404"/>
          </a:xfrm>
        </p:grpSpPr>
        <p:sp>
          <p:nvSpPr>
            <p:cNvPr id="5155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56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57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58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59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60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61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62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125538" y="3208338"/>
            <a:ext cx="6997700" cy="646112"/>
            <a:chOff x="1124847" y="3712051"/>
            <a:chExt cx="6998415" cy="646331"/>
          </a:xfrm>
        </p:grpSpPr>
        <p:sp>
          <p:nvSpPr>
            <p:cNvPr id="5146" name="Text Box 4"/>
            <p:cNvSpPr txBox="1">
              <a:spLocks noChangeArrowheads="1"/>
            </p:cNvSpPr>
            <p:nvPr/>
          </p:nvSpPr>
          <p:spPr bwMode="auto">
            <a:xfrm>
              <a:off x="1124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47" name="Text Box 5"/>
            <p:cNvSpPr txBox="1">
              <a:spLocks noChangeArrowheads="1"/>
            </p:cNvSpPr>
            <p:nvPr/>
          </p:nvSpPr>
          <p:spPr bwMode="auto">
            <a:xfrm>
              <a:off x="1886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48" name="Text Box 6"/>
            <p:cNvSpPr txBox="1">
              <a:spLocks noChangeArrowheads="1"/>
            </p:cNvSpPr>
            <p:nvPr/>
          </p:nvSpPr>
          <p:spPr bwMode="auto">
            <a:xfrm>
              <a:off x="2648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49" name="Text Box 7"/>
            <p:cNvSpPr txBox="1">
              <a:spLocks noChangeArrowheads="1"/>
            </p:cNvSpPr>
            <p:nvPr/>
          </p:nvSpPr>
          <p:spPr bwMode="auto">
            <a:xfrm>
              <a:off x="3410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50" name="Text Box 8"/>
            <p:cNvSpPr txBox="1">
              <a:spLocks noChangeArrowheads="1"/>
            </p:cNvSpPr>
            <p:nvPr/>
          </p:nvSpPr>
          <p:spPr bwMode="auto">
            <a:xfrm>
              <a:off x="4172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51" name="Text Box 9"/>
            <p:cNvSpPr txBox="1">
              <a:spLocks noChangeArrowheads="1"/>
            </p:cNvSpPr>
            <p:nvPr/>
          </p:nvSpPr>
          <p:spPr bwMode="auto">
            <a:xfrm>
              <a:off x="4934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52" name="Text Box 10"/>
            <p:cNvSpPr txBox="1">
              <a:spLocks noChangeArrowheads="1"/>
            </p:cNvSpPr>
            <p:nvPr/>
          </p:nvSpPr>
          <p:spPr bwMode="auto">
            <a:xfrm>
              <a:off x="5696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53" name="Text Box 11"/>
            <p:cNvSpPr txBox="1">
              <a:spLocks noChangeArrowheads="1"/>
            </p:cNvSpPr>
            <p:nvPr/>
          </p:nvSpPr>
          <p:spPr bwMode="auto">
            <a:xfrm>
              <a:off x="7380312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54" name="CasellaDiTesto 1"/>
            <p:cNvSpPr txBox="1">
              <a:spLocks noChangeArrowheads="1"/>
            </p:cNvSpPr>
            <p:nvPr/>
          </p:nvSpPr>
          <p:spPr bwMode="auto">
            <a:xfrm>
              <a:off x="6751614" y="3712051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539750" y="4270375"/>
            <a:ext cx="6021388" cy="671513"/>
            <a:chOff x="539552" y="4774864"/>
            <a:chExt cx="6021391" cy="670360"/>
          </a:xfrm>
        </p:grpSpPr>
        <p:sp>
          <p:nvSpPr>
            <p:cNvPr id="5138" name="Text Box 4"/>
            <p:cNvSpPr txBox="1">
              <a:spLocks noChangeArrowheads="1"/>
            </p:cNvSpPr>
            <p:nvPr/>
          </p:nvSpPr>
          <p:spPr bwMode="auto">
            <a:xfrm>
              <a:off x="539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39" name="Text Box 5"/>
            <p:cNvSpPr txBox="1">
              <a:spLocks noChangeArrowheads="1"/>
            </p:cNvSpPr>
            <p:nvPr/>
          </p:nvSpPr>
          <p:spPr bwMode="auto">
            <a:xfrm>
              <a:off x="1301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40" name="Text Box 6"/>
            <p:cNvSpPr txBox="1">
              <a:spLocks noChangeArrowheads="1"/>
            </p:cNvSpPr>
            <p:nvPr/>
          </p:nvSpPr>
          <p:spPr bwMode="auto">
            <a:xfrm>
              <a:off x="2063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41" name="Text Box 7"/>
            <p:cNvSpPr txBox="1">
              <a:spLocks noChangeArrowheads="1"/>
            </p:cNvSpPr>
            <p:nvPr/>
          </p:nvSpPr>
          <p:spPr bwMode="auto">
            <a:xfrm>
              <a:off x="2825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42" name="Text Box 8"/>
            <p:cNvSpPr txBox="1">
              <a:spLocks noChangeArrowheads="1"/>
            </p:cNvSpPr>
            <p:nvPr/>
          </p:nvSpPr>
          <p:spPr bwMode="auto">
            <a:xfrm>
              <a:off x="3587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43" name="Text Box 9"/>
            <p:cNvSpPr txBox="1">
              <a:spLocks noChangeArrowheads="1"/>
            </p:cNvSpPr>
            <p:nvPr/>
          </p:nvSpPr>
          <p:spPr bwMode="auto">
            <a:xfrm>
              <a:off x="4349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44" name="Text Box 10"/>
            <p:cNvSpPr txBox="1">
              <a:spLocks noChangeArrowheads="1"/>
            </p:cNvSpPr>
            <p:nvPr/>
          </p:nvSpPr>
          <p:spPr bwMode="auto">
            <a:xfrm>
              <a:off x="5817993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45" name="CasellaDiTesto 38"/>
            <p:cNvSpPr txBox="1">
              <a:spLocks noChangeArrowheads="1"/>
            </p:cNvSpPr>
            <p:nvPr/>
          </p:nvSpPr>
          <p:spPr bwMode="auto">
            <a:xfrm>
              <a:off x="5327440" y="4774864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468313" y="5302250"/>
            <a:ext cx="5191125" cy="647700"/>
            <a:chOff x="467544" y="5807005"/>
            <a:chExt cx="5191203" cy="646331"/>
          </a:xfrm>
        </p:grpSpPr>
        <p:sp>
          <p:nvSpPr>
            <p:cNvPr id="5131" name="Text Box 4"/>
            <p:cNvSpPr txBox="1">
              <a:spLocks noChangeArrowheads="1"/>
            </p:cNvSpPr>
            <p:nvPr/>
          </p:nvSpPr>
          <p:spPr bwMode="auto">
            <a:xfrm>
              <a:off x="467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32" name="Text Box 5"/>
            <p:cNvSpPr txBox="1">
              <a:spLocks noChangeArrowheads="1"/>
            </p:cNvSpPr>
            <p:nvPr/>
          </p:nvSpPr>
          <p:spPr bwMode="auto">
            <a:xfrm>
              <a:off x="1229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33" name="Text Box 6"/>
            <p:cNvSpPr txBox="1">
              <a:spLocks noChangeArrowheads="1"/>
            </p:cNvSpPr>
            <p:nvPr/>
          </p:nvSpPr>
          <p:spPr bwMode="auto">
            <a:xfrm>
              <a:off x="1991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34" name="Text Box 7"/>
            <p:cNvSpPr txBox="1">
              <a:spLocks noChangeArrowheads="1"/>
            </p:cNvSpPr>
            <p:nvPr/>
          </p:nvSpPr>
          <p:spPr bwMode="auto">
            <a:xfrm>
              <a:off x="2753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35" name="Text Box 8"/>
            <p:cNvSpPr txBox="1">
              <a:spLocks noChangeArrowheads="1"/>
            </p:cNvSpPr>
            <p:nvPr/>
          </p:nvSpPr>
          <p:spPr bwMode="auto">
            <a:xfrm>
              <a:off x="3515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36" name="Text Box 9"/>
            <p:cNvSpPr txBox="1">
              <a:spLocks noChangeArrowheads="1"/>
            </p:cNvSpPr>
            <p:nvPr/>
          </p:nvSpPr>
          <p:spPr bwMode="auto">
            <a:xfrm>
              <a:off x="4915797" y="580700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137" name="CasellaDiTesto 46"/>
            <p:cNvSpPr txBox="1">
              <a:spLocks noChangeArrowheads="1"/>
            </p:cNvSpPr>
            <p:nvPr/>
          </p:nvSpPr>
          <p:spPr bwMode="auto">
            <a:xfrm>
              <a:off x="4431782" y="5807005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798763" y="6097588"/>
            <a:ext cx="2598737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0">
                <a:latin typeface="Arial" panose="020B0604020202020204" pitchFamily="34" charset="0"/>
                <a:cs typeface="Arial" panose="020B0604020202020204" pitchFamily="34" charset="0"/>
              </a:rPr>
              <a:t>tail recursion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8263" y="1057275"/>
            <a:ext cx="28797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0" i="1" dirty="0" err="1">
                <a:latin typeface="+mn-lt"/>
              </a:rPr>
              <a:t>y</a:t>
            </a:r>
            <a:r>
              <a:rPr lang="it-IT" sz="2400" b="0" i="1" baseline="-25000" dirty="0" err="1">
                <a:latin typeface="+mn-lt"/>
              </a:rPr>
              <a:t>k</a:t>
            </a:r>
            <a:r>
              <a:rPr lang="it-IT" sz="2400" b="0" dirty="0">
                <a:latin typeface="+mn-lt"/>
              </a:rPr>
              <a:t> </a:t>
            </a:r>
            <a:r>
              <a:rPr lang="it-IT" sz="2300" b="0" dirty="0">
                <a:latin typeface="Arial" panose="020B0604020202020204" pitchFamily="34" charset="0"/>
                <a:cs typeface="Arial" panose="020B0604020202020204" pitchFamily="34" charset="0"/>
              </a:rPr>
              <a:t>è la somma dei primi </a:t>
            </a:r>
            <a:r>
              <a:rPr lang="it-IT" sz="2300" b="0" i="1" dirty="0">
                <a:latin typeface="+mn-lt"/>
              </a:rPr>
              <a:t>k</a:t>
            </a:r>
            <a:r>
              <a:rPr lang="it-IT" sz="2300" b="0" dirty="0">
                <a:latin typeface="+mn-lt"/>
              </a:rPr>
              <a:t> </a:t>
            </a:r>
            <a:r>
              <a:rPr lang="it-IT" sz="2300" b="0" dirty="0">
                <a:latin typeface="Arial" panose="020B0604020202020204" pitchFamily="34" charset="0"/>
                <a:cs typeface="Arial" panose="020B0604020202020204" pitchFamily="34" charset="0"/>
              </a:rPr>
              <a:t>elementi di </a:t>
            </a:r>
            <a:r>
              <a:rPr lang="it-IT" sz="2400" b="0" i="1" dirty="0">
                <a:latin typeface="+mn-lt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42012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13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14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15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16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17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18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19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684213" y="2427288"/>
            <a:ext cx="6840537" cy="774700"/>
            <a:chOff x="683568" y="2427959"/>
            <a:chExt cx="6840760" cy="774618"/>
          </a:xfrm>
        </p:grpSpPr>
        <p:sp>
          <p:nvSpPr>
            <p:cNvPr id="42003" name="Text Box 4"/>
            <p:cNvSpPr txBox="1">
              <a:spLocks noChangeArrowheads="1"/>
            </p:cNvSpPr>
            <p:nvPr/>
          </p:nvSpPr>
          <p:spPr bwMode="auto">
            <a:xfrm>
              <a:off x="683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04" name="Text Box 5"/>
            <p:cNvSpPr txBox="1">
              <a:spLocks noChangeArrowheads="1"/>
            </p:cNvSpPr>
            <p:nvPr/>
          </p:nvSpPr>
          <p:spPr bwMode="auto">
            <a:xfrm>
              <a:off x="1445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05" name="Text Box 6"/>
            <p:cNvSpPr txBox="1">
              <a:spLocks noChangeArrowheads="1"/>
            </p:cNvSpPr>
            <p:nvPr/>
          </p:nvSpPr>
          <p:spPr bwMode="auto">
            <a:xfrm>
              <a:off x="2207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06" name="Text Box 7"/>
            <p:cNvSpPr txBox="1">
              <a:spLocks noChangeArrowheads="1"/>
            </p:cNvSpPr>
            <p:nvPr/>
          </p:nvSpPr>
          <p:spPr bwMode="auto">
            <a:xfrm>
              <a:off x="2969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07" name="Text Box 8"/>
            <p:cNvSpPr txBox="1">
              <a:spLocks noChangeArrowheads="1"/>
            </p:cNvSpPr>
            <p:nvPr/>
          </p:nvSpPr>
          <p:spPr bwMode="auto">
            <a:xfrm>
              <a:off x="4493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08" name="Text Box 9"/>
            <p:cNvSpPr txBox="1">
              <a:spLocks noChangeArrowheads="1"/>
            </p:cNvSpPr>
            <p:nvPr/>
          </p:nvSpPr>
          <p:spPr bwMode="auto">
            <a:xfrm>
              <a:off x="5255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09" name="Text Box 10"/>
            <p:cNvSpPr txBox="1">
              <a:spLocks noChangeArrowheads="1"/>
            </p:cNvSpPr>
            <p:nvPr/>
          </p:nvSpPr>
          <p:spPr bwMode="auto">
            <a:xfrm>
              <a:off x="6017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10" name="Text Box 11"/>
            <p:cNvSpPr txBox="1">
              <a:spLocks noChangeArrowheads="1"/>
            </p:cNvSpPr>
            <p:nvPr/>
          </p:nvSpPr>
          <p:spPr bwMode="auto">
            <a:xfrm>
              <a:off x="678137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11" name="CasellaDiTesto 1"/>
            <p:cNvSpPr txBox="1">
              <a:spLocks noChangeArrowheads="1"/>
            </p:cNvSpPr>
            <p:nvPr/>
          </p:nvSpPr>
          <p:spPr bwMode="auto">
            <a:xfrm>
              <a:off x="3887896" y="2427959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41989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323850" y="3449638"/>
            <a:ext cx="3665538" cy="722312"/>
            <a:chOff x="323528" y="3449608"/>
            <a:chExt cx="3665190" cy="721760"/>
          </a:xfrm>
        </p:grpSpPr>
        <p:sp>
          <p:nvSpPr>
            <p:cNvPr id="41998" name="Text Box 4"/>
            <p:cNvSpPr txBox="1">
              <a:spLocks noChangeArrowheads="1"/>
            </p:cNvSpPr>
            <p:nvPr/>
          </p:nvSpPr>
          <p:spPr bwMode="auto">
            <a:xfrm>
              <a:off x="323528" y="3530018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1999" name="Text Box 5"/>
            <p:cNvSpPr txBox="1">
              <a:spLocks noChangeArrowheads="1"/>
            </p:cNvSpPr>
            <p:nvPr/>
          </p:nvSpPr>
          <p:spPr bwMode="auto">
            <a:xfrm>
              <a:off x="1085528" y="3530018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00" name="Text Box 6"/>
            <p:cNvSpPr txBox="1">
              <a:spLocks noChangeArrowheads="1"/>
            </p:cNvSpPr>
            <p:nvPr/>
          </p:nvSpPr>
          <p:spPr bwMode="auto">
            <a:xfrm>
              <a:off x="2483768" y="3530018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01" name="Text Box 7"/>
            <p:cNvSpPr txBox="1">
              <a:spLocks noChangeArrowheads="1"/>
            </p:cNvSpPr>
            <p:nvPr/>
          </p:nvSpPr>
          <p:spPr bwMode="auto">
            <a:xfrm>
              <a:off x="3245768" y="3530018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2002" name="CasellaDiTesto 54"/>
            <p:cNvSpPr txBox="1">
              <a:spLocks noChangeArrowheads="1"/>
            </p:cNvSpPr>
            <p:nvPr/>
          </p:nvSpPr>
          <p:spPr bwMode="auto">
            <a:xfrm>
              <a:off x="2041671" y="3449608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56" name="CasellaDiTesto 55"/>
          <p:cNvSpPr txBox="1"/>
          <p:nvPr/>
        </p:nvSpPr>
        <p:spPr>
          <a:xfrm>
            <a:off x="981075" y="57340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(a,2)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(a+2,2) </a:t>
            </a:r>
          </a:p>
        </p:txBody>
      </p:sp>
      <p:sp>
        <p:nvSpPr>
          <p:cNvPr id="41992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grpSp>
        <p:nvGrpSpPr>
          <p:cNvPr id="6" name="Gruppo 5"/>
          <p:cNvGrpSpPr>
            <a:grpSpLocks/>
          </p:cNvGrpSpPr>
          <p:nvPr/>
        </p:nvGrpSpPr>
        <p:grpSpPr bwMode="auto">
          <a:xfrm>
            <a:off x="200025" y="4451350"/>
            <a:ext cx="2116138" cy="719138"/>
            <a:chOff x="199507" y="4450800"/>
            <a:chExt cx="2116613" cy="719011"/>
          </a:xfrm>
        </p:grpSpPr>
        <p:sp>
          <p:nvSpPr>
            <p:cNvPr id="41995" name="Text Box 4"/>
            <p:cNvSpPr txBox="1">
              <a:spLocks noChangeArrowheads="1"/>
            </p:cNvSpPr>
            <p:nvPr/>
          </p:nvSpPr>
          <p:spPr bwMode="auto">
            <a:xfrm>
              <a:off x="199507" y="4528461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1996" name="Text Box 5"/>
            <p:cNvSpPr txBox="1">
              <a:spLocks noChangeArrowheads="1"/>
            </p:cNvSpPr>
            <p:nvPr/>
          </p:nvSpPr>
          <p:spPr bwMode="auto">
            <a:xfrm>
              <a:off x="1573170" y="4511398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1997" name="CasellaDiTesto 41"/>
            <p:cNvSpPr txBox="1">
              <a:spLocks noChangeArrowheads="1"/>
            </p:cNvSpPr>
            <p:nvPr/>
          </p:nvSpPr>
          <p:spPr bwMode="auto">
            <a:xfrm>
              <a:off x="1135926" y="4450800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43" name="CasellaDiTesto 42"/>
          <p:cNvSpPr txBox="1"/>
          <p:nvPr/>
        </p:nvSpPr>
        <p:spPr>
          <a:xfrm>
            <a:off x="981075" y="52133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63 + 14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6" grpId="0" animBg="1"/>
      <p:bldP spid="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44056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57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58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59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60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61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62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63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4035" name="Gruppo 3"/>
          <p:cNvGrpSpPr>
            <a:grpSpLocks/>
          </p:cNvGrpSpPr>
          <p:nvPr/>
        </p:nvGrpSpPr>
        <p:grpSpPr bwMode="auto">
          <a:xfrm>
            <a:off x="684213" y="2427288"/>
            <a:ext cx="6840537" cy="774700"/>
            <a:chOff x="683568" y="2427959"/>
            <a:chExt cx="6840760" cy="774618"/>
          </a:xfrm>
        </p:grpSpPr>
        <p:sp>
          <p:nvSpPr>
            <p:cNvPr id="44047" name="Text Box 4"/>
            <p:cNvSpPr txBox="1">
              <a:spLocks noChangeArrowheads="1"/>
            </p:cNvSpPr>
            <p:nvPr/>
          </p:nvSpPr>
          <p:spPr bwMode="auto">
            <a:xfrm>
              <a:off x="683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48" name="Text Box 5"/>
            <p:cNvSpPr txBox="1">
              <a:spLocks noChangeArrowheads="1"/>
            </p:cNvSpPr>
            <p:nvPr/>
          </p:nvSpPr>
          <p:spPr bwMode="auto">
            <a:xfrm>
              <a:off x="1445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49" name="Text Box 6"/>
            <p:cNvSpPr txBox="1">
              <a:spLocks noChangeArrowheads="1"/>
            </p:cNvSpPr>
            <p:nvPr/>
          </p:nvSpPr>
          <p:spPr bwMode="auto">
            <a:xfrm>
              <a:off x="2207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50" name="Text Box 7"/>
            <p:cNvSpPr txBox="1">
              <a:spLocks noChangeArrowheads="1"/>
            </p:cNvSpPr>
            <p:nvPr/>
          </p:nvSpPr>
          <p:spPr bwMode="auto">
            <a:xfrm>
              <a:off x="2969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51" name="Text Box 8"/>
            <p:cNvSpPr txBox="1">
              <a:spLocks noChangeArrowheads="1"/>
            </p:cNvSpPr>
            <p:nvPr/>
          </p:nvSpPr>
          <p:spPr bwMode="auto">
            <a:xfrm>
              <a:off x="4493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52" name="Text Box 9"/>
            <p:cNvSpPr txBox="1">
              <a:spLocks noChangeArrowheads="1"/>
            </p:cNvSpPr>
            <p:nvPr/>
          </p:nvSpPr>
          <p:spPr bwMode="auto">
            <a:xfrm>
              <a:off x="5255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53" name="Text Box 10"/>
            <p:cNvSpPr txBox="1">
              <a:spLocks noChangeArrowheads="1"/>
            </p:cNvSpPr>
            <p:nvPr/>
          </p:nvSpPr>
          <p:spPr bwMode="auto">
            <a:xfrm>
              <a:off x="6017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54" name="Text Box 11"/>
            <p:cNvSpPr txBox="1">
              <a:spLocks noChangeArrowheads="1"/>
            </p:cNvSpPr>
            <p:nvPr/>
          </p:nvSpPr>
          <p:spPr bwMode="auto">
            <a:xfrm>
              <a:off x="678137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55" name="CasellaDiTesto 1"/>
            <p:cNvSpPr txBox="1">
              <a:spLocks noChangeArrowheads="1"/>
            </p:cNvSpPr>
            <p:nvPr/>
          </p:nvSpPr>
          <p:spPr bwMode="auto">
            <a:xfrm>
              <a:off x="3887896" y="2427959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44037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484438" y="35306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246438" y="35306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981075" y="57340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77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(a+2,2) </a:t>
            </a:r>
          </a:p>
        </p:txBody>
      </p:sp>
      <p:sp>
        <p:nvSpPr>
          <p:cNvPr id="44041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grpSp>
        <p:nvGrpSpPr>
          <p:cNvPr id="44042" name="Gruppo 2"/>
          <p:cNvGrpSpPr>
            <a:grpSpLocks/>
          </p:cNvGrpSpPr>
          <p:nvPr/>
        </p:nvGrpSpPr>
        <p:grpSpPr bwMode="auto">
          <a:xfrm>
            <a:off x="2168525" y="4432300"/>
            <a:ext cx="2122488" cy="723900"/>
            <a:chOff x="199507" y="4450800"/>
            <a:chExt cx="2122586" cy="723992"/>
          </a:xfrm>
        </p:grpSpPr>
        <p:sp>
          <p:nvSpPr>
            <p:cNvPr id="44044" name="Text Box 4"/>
            <p:cNvSpPr txBox="1">
              <a:spLocks noChangeArrowheads="1"/>
            </p:cNvSpPr>
            <p:nvPr/>
          </p:nvSpPr>
          <p:spPr bwMode="auto">
            <a:xfrm>
              <a:off x="199507" y="4528461"/>
              <a:ext cx="748923" cy="646331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45" name="Text Box 5"/>
            <p:cNvSpPr txBox="1">
              <a:spLocks noChangeArrowheads="1"/>
            </p:cNvSpPr>
            <p:nvPr/>
          </p:nvSpPr>
          <p:spPr bwMode="auto">
            <a:xfrm>
              <a:off x="1573170" y="4511398"/>
              <a:ext cx="748923" cy="646331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4046" name="CasellaDiTesto 41"/>
            <p:cNvSpPr txBox="1">
              <a:spLocks noChangeArrowheads="1"/>
            </p:cNvSpPr>
            <p:nvPr/>
          </p:nvSpPr>
          <p:spPr bwMode="auto">
            <a:xfrm>
              <a:off x="1135926" y="4450800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981075" y="5205413"/>
            <a:ext cx="7024688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(a+2,2)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46104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05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06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07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08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09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10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11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6083" name="Gruppo 3"/>
          <p:cNvGrpSpPr>
            <a:grpSpLocks/>
          </p:cNvGrpSpPr>
          <p:nvPr/>
        </p:nvGrpSpPr>
        <p:grpSpPr bwMode="auto">
          <a:xfrm>
            <a:off x="684213" y="2427288"/>
            <a:ext cx="6840537" cy="774700"/>
            <a:chOff x="683568" y="2427959"/>
            <a:chExt cx="6840760" cy="774618"/>
          </a:xfrm>
        </p:grpSpPr>
        <p:sp>
          <p:nvSpPr>
            <p:cNvPr id="46095" name="Text Box 4"/>
            <p:cNvSpPr txBox="1">
              <a:spLocks noChangeArrowheads="1"/>
            </p:cNvSpPr>
            <p:nvPr/>
          </p:nvSpPr>
          <p:spPr bwMode="auto">
            <a:xfrm>
              <a:off x="683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096" name="Text Box 5"/>
            <p:cNvSpPr txBox="1">
              <a:spLocks noChangeArrowheads="1"/>
            </p:cNvSpPr>
            <p:nvPr/>
          </p:nvSpPr>
          <p:spPr bwMode="auto">
            <a:xfrm>
              <a:off x="1445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097" name="Text Box 6"/>
            <p:cNvSpPr txBox="1">
              <a:spLocks noChangeArrowheads="1"/>
            </p:cNvSpPr>
            <p:nvPr/>
          </p:nvSpPr>
          <p:spPr bwMode="auto">
            <a:xfrm>
              <a:off x="2207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098" name="Text Box 7"/>
            <p:cNvSpPr txBox="1">
              <a:spLocks noChangeArrowheads="1"/>
            </p:cNvSpPr>
            <p:nvPr/>
          </p:nvSpPr>
          <p:spPr bwMode="auto">
            <a:xfrm>
              <a:off x="2969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099" name="Text Box 8"/>
            <p:cNvSpPr txBox="1">
              <a:spLocks noChangeArrowheads="1"/>
            </p:cNvSpPr>
            <p:nvPr/>
          </p:nvSpPr>
          <p:spPr bwMode="auto">
            <a:xfrm>
              <a:off x="4493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00" name="Text Box 9"/>
            <p:cNvSpPr txBox="1">
              <a:spLocks noChangeArrowheads="1"/>
            </p:cNvSpPr>
            <p:nvPr/>
          </p:nvSpPr>
          <p:spPr bwMode="auto">
            <a:xfrm>
              <a:off x="5255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01" name="Text Box 10"/>
            <p:cNvSpPr txBox="1">
              <a:spLocks noChangeArrowheads="1"/>
            </p:cNvSpPr>
            <p:nvPr/>
          </p:nvSpPr>
          <p:spPr bwMode="auto">
            <a:xfrm>
              <a:off x="6017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02" name="Text Box 11"/>
            <p:cNvSpPr txBox="1">
              <a:spLocks noChangeArrowheads="1"/>
            </p:cNvSpPr>
            <p:nvPr/>
          </p:nvSpPr>
          <p:spPr bwMode="auto">
            <a:xfrm>
              <a:off x="678137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103" name="CasellaDiTesto 1"/>
            <p:cNvSpPr txBox="1">
              <a:spLocks noChangeArrowheads="1"/>
            </p:cNvSpPr>
            <p:nvPr/>
          </p:nvSpPr>
          <p:spPr bwMode="auto">
            <a:xfrm>
              <a:off x="3887896" y="2427959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46085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484438" y="35306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246438" y="35306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 b="0">
              <a:solidFill>
                <a:schemeClr val="accent2"/>
              </a:solidFill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981075" y="57340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77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(a+2,2) </a:t>
            </a:r>
          </a:p>
        </p:txBody>
      </p:sp>
      <p:sp>
        <p:nvSpPr>
          <p:cNvPr id="46089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grpSp>
        <p:nvGrpSpPr>
          <p:cNvPr id="46090" name="Gruppo 2"/>
          <p:cNvGrpSpPr>
            <a:grpSpLocks/>
          </p:cNvGrpSpPr>
          <p:nvPr/>
        </p:nvGrpSpPr>
        <p:grpSpPr bwMode="auto">
          <a:xfrm>
            <a:off x="2168525" y="4432300"/>
            <a:ext cx="2122488" cy="723900"/>
            <a:chOff x="199507" y="4450800"/>
            <a:chExt cx="2122586" cy="723992"/>
          </a:xfrm>
        </p:grpSpPr>
        <p:sp>
          <p:nvSpPr>
            <p:cNvPr id="46092" name="Text Box 4"/>
            <p:cNvSpPr txBox="1">
              <a:spLocks noChangeArrowheads="1"/>
            </p:cNvSpPr>
            <p:nvPr/>
          </p:nvSpPr>
          <p:spPr bwMode="auto">
            <a:xfrm>
              <a:off x="199507" y="4528461"/>
              <a:ext cx="748923" cy="646331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093" name="Text Box 5"/>
            <p:cNvSpPr txBox="1">
              <a:spLocks noChangeArrowheads="1"/>
            </p:cNvSpPr>
            <p:nvPr/>
          </p:nvSpPr>
          <p:spPr bwMode="auto">
            <a:xfrm>
              <a:off x="1573170" y="4511398"/>
              <a:ext cx="748923" cy="646331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6094" name="CasellaDiTesto 41"/>
            <p:cNvSpPr txBox="1">
              <a:spLocks noChangeArrowheads="1"/>
            </p:cNvSpPr>
            <p:nvPr/>
          </p:nvSpPr>
          <p:spPr bwMode="auto">
            <a:xfrm>
              <a:off x="1135926" y="4450800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981075" y="5205413"/>
            <a:ext cx="7024688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47 + 91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48145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46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47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48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49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50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51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52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8131" name="Gruppo 3"/>
          <p:cNvGrpSpPr>
            <a:grpSpLocks/>
          </p:cNvGrpSpPr>
          <p:nvPr/>
        </p:nvGrpSpPr>
        <p:grpSpPr bwMode="auto">
          <a:xfrm>
            <a:off x="684213" y="2427288"/>
            <a:ext cx="6840537" cy="774700"/>
            <a:chOff x="683568" y="2427959"/>
            <a:chExt cx="6840760" cy="774618"/>
          </a:xfrm>
        </p:grpSpPr>
        <p:sp>
          <p:nvSpPr>
            <p:cNvPr id="48136" name="Text Box 4"/>
            <p:cNvSpPr txBox="1">
              <a:spLocks noChangeArrowheads="1"/>
            </p:cNvSpPr>
            <p:nvPr/>
          </p:nvSpPr>
          <p:spPr bwMode="auto">
            <a:xfrm>
              <a:off x="683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37" name="Text Box 5"/>
            <p:cNvSpPr txBox="1">
              <a:spLocks noChangeArrowheads="1"/>
            </p:cNvSpPr>
            <p:nvPr/>
          </p:nvSpPr>
          <p:spPr bwMode="auto">
            <a:xfrm>
              <a:off x="1445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38" name="Text Box 6"/>
            <p:cNvSpPr txBox="1">
              <a:spLocks noChangeArrowheads="1"/>
            </p:cNvSpPr>
            <p:nvPr/>
          </p:nvSpPr>
          <p:spPr bwMode="auto">
            <a:xfrm>
              <a:off x="2207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39" name="Text Box 7"/>
            <p:cNvSpPr txBox="1">
              <a:spLocks noChangeArrowheads="1"/>
            </p:cNvSpPr>
            <p:nvPr/>
          </p:nvSpPr>
          <p:spPr bwMode="auto">
            <a:xfrm>
              <a:off x="2969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40" name="Text Box 8"/>
            <p:cNvSpPr txBox="1">
              <a:spLocks noChangeArrowheads="1"/>
            </p:cNvSpPr>
            <p:nvPr/>
          </p:nvSpPr>
          <p:spPr bwMode="auto">
            <a:xfrm>
              <a:off x="4493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41" name="Text Box 9"/>
            <p:cNvSpPr txBox="1">
              <a:spLocks noChangeArrowheads="1"/>
            </p:cNvSpPr>
            <p:nvPr/>
          </p:nvSpPr>
          <p:spPr bwMode="auto">
            <a:xfrm>
              <a:off x="5255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42" name="Text Box 10"/>
            <p:cNvSpPr txBox="1">
              <a:spLocks noChangeArrowheads="1"/>
            </p:cNvSpPr>
            <p:nvPr/>
          </p:nvSpPr>
          <p:spPr bwMode="auto">
            <a:xfrm>
              <a:off x="6017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43" name="Text Box 11"/>
            <p:cNvSpPr txBox="1">
              <a:spLocks noChangeArrowheads="1"/>
            </p:cNvSpPr>
            <p:nvPr/>
          </p:nvSpPr>
          <p:spPr bwMode="auto">
            <a:xfrm>
              <a:off x="678137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48144" name="CasellaDiTesto 1"/>
            <p:cNvSpPr txBox="1">
              <a:spLocks noChangeArrowheads="1"/>
            </p:cNvSpPr>
            <p:nvPr/>
          </p:nvSpPr>
          <p:spPr bwMode="auto">
            <a:xfrm>
              <a:off x="3887896" y="2427959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48133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981075" y="57340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77 + 138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8135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50192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93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94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95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96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97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98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99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0179" name="Gruppo 3"/>
          <p:cNvGrpSpPr>
            <a:grpSpLocks/>
          </p:cNvGrpSpPr>
          <p:nvPr/>
        </p:nvGrpSpPr>
        <p:grpSpPr bwMode="auto">
          <a:xfrm>
            <a:off x="684213" y="2427288"/>
            <a:ext cx="6840537" cy="774700"/>
            <a:chOff x="683568" y="2427959"/>
            <a:chExt cx="6840760" cy="774618"/>
          </a:xfrm>
        </p:grpSpPr>
        <p:sp>
          <p:nvSpPr>
            <p:cNvPr id="50183" name="Text Box 4"/>
            <p:cNvSpPr txBox="1">
              <a:spLocks noChangeArrowheads="1"/>
            </p:cNvSpPr>
            <p:nvPr/>
          </p:nvSpPr>
          <p:spPr bwMode="auto">
            <a:xfrm>
              <a:off x="683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84" name="Text Box 5"/>
            <p:cNvSpPr txBox="1">
              <a:spLocks noChangeArrowheads="1"/>
            </p:cNvSpPr>
            <p:nvPr/>
          </p:nvSpPr>
          <p:spPr bwMode="auto">
            <a:xfrm>
              <a:off x="1445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85" name="Text Box 6"/>
            <p:cNvSpPr txBox="1">
              <a:spLocks noChangeArrowheads="1"/>
            </p:cNvSpPr>
            <p:nvPr/>
          </p:nvSpPr>
          <p:spPr bwMode="auto">
            <a:xfrm>
              <a:off x="2207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86" name="Text Box 7"/>
            <p:cNvSpPr txBox="1">
              <a:spLocks noChangeArrowheads="1"/>
            </p:cNvSpPr>
            <p:nvPr/>
          </p:nvSpPr>
          <p:spPr bwMode="auto">
            <a:xfrm>
              <a:off x="296956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87" name="Text Box 8"/>
            <p:cNvSpPr txBox="1">
              <a:spLocks noChangeArrowheads="1"/>
            </p:cNvSpPr>
            <p:nvPr/>
          </p:nvSpPr>
          <p:spPr bwMode="auto">
            <a:xfrm>
              <a:off x="4493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88" name="Text Box 9"/>
            <p:cNvSpPr txBox="1">
              <a:spLocks noChangeArrowheads="1"/>
            </p:cNvSpPr>
            <p:nvPr/>
          </p:nvSpPr>
          <p:spPr bwMode="auto">
            <a:xfrm>
              <a:off x="5255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89" name="Text Box 10"/>
            <p:cNvSpPr txBox="1">
              <a:spLocks noChangeArrowheads="1"/>
            </p:cNvSpPr>
            <p:nvPr/>
          </p:nvSpPr>
          <p:spPr bwMode="auto">
            <a:xfrm>
              <a:off x="6017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90" name="Text Box 11"/>
            <p:cNvSpPr txBox="1">
              <a:spLocks noChangeArrowheads="1"/>
            </p:cNvSpPr>
            <p:nvPr/>
          </p:nvSpPr>
          <p:spPr bwMode="auto">
            <a:xfrm>
              <a:off x="678137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0191" name="CasellaDiTesto 1"/>
            <p:cNvSpPr txBox="1">
              <a:spLocks noChangeArrowheads="1"/>
            </p:cNvSpPr>
            <p:nvPr/>
          </p:nvSpPr>
          <p:spPr bwMode="auto">
            <a:xfrm>
              <a:off x="3887896" y="2427959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215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50181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0182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52248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49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50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51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52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53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54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55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2227" name="Gruppo 4"/>
          <p:cNvGrpSpPr>
            <a:grpSpLocks/>
          </p:cNvGrpSpPr>
          <p:nvPr/>
        </p:nvGrpSpPr>
        <p:grpSpPr bwMode="auto">
          <a:xfrm>
            <a:off x="4492625" y="2560638"/>
            <a:ext cx="3032125" cy="641350"/>
            <a:chOff x="4493113" y="2561227"/>
            <a:chExt cx="3031215" cy="641350"/>
          </a:xfrm>
        </p:grpSpPr>
        <p:sp>
          <p:nvSpPr>
            <p:cNvPr id="52244" name="Text Box 8"/>
            <p:cNvSpPr txBox="1">
              <a:spLocks noChangeArrowheads="1"/>
            </p:cNvSpPr>
            <p:nvPr/>
          </p:nvSpPr>
          <p:spPr bwMode="auto">
            <a:xfrm>
              <a:off x="4493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45" name="Text Box 9"/>
            <p:cNvSpPr txBox="1">
              <a:spLocks noChangeArrowheads="1"/>
            </p:cNvSpPr>
            <p:nvPr/>
          </p:nvSpPr>
          <p:spPr bwMode="auto">
            <a:xfrm>
              <a:off x="5255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46" name="Text Box 10"/>
            <p:cNvSpPr txBox="1">
              <a:spLocks noChangeArrowheads="1"/>
            </p:cNvSpPr>
            <p:nvPr/>
          </p:nvSpPr>
          <p:spPr bwMode="auto">
            <a:xfrm>
              <a:off x="6017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47" name="Text Box 11"/>
            <p:cNvSpPr txBox="1">
              <a:spLocks noChangeArrowheads="1"/>
            </p:cNvSpPr>
            <p:nvPr/>
          </p:nvSpPr>
          <p:spPr bwMode="auto">
            <a:xfrm>
              <a:off x="678137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215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52229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2230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81075" y="5818188"/>
            <a:ext cx="7024688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(a+4,4)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6" name="Gruppo 5"/>
          <p:cNvGrpSpPr>
            <a:grpSpLocks/>
          </p:cNvGrpSpPr>
          <p:nvPr/>
        </p:nvGrpSpPr>
        <p:grpSpPr bwMode="auto">
          <a:xfrm>
            <a:off x="4140200" y="3284538"/>
            <a:ext cx="3744913" cy="763587"/>
            <a:chOff x="4139952" y="3565662"/>
            <a:chExt cx="3744416" cy="763103"/>
          </a:xfrm>
        </p:grpSpPr>
        <p:sp>
          <p:nvSpPr>
            <p:cNvPr id="52239" name="Text Box 8"/>
            <p:cNvSpPr txBox="1">
              <a:spLocks noChangeArrowheads="1"/>
            </p:cNvSpPr>
            <p:nvPr/>
          </p:nvSpPr>
          <p:spPr bwMode="auto">
            <a:xfrm>
              <a:off x="4139952" y="368741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40" name="Text Box 9"/>
            <p:cNvSpPr txBox="1">
              <a:spLocks noChangeArrowheads="1"/>
            </p:cNvSpPr>
            <p:nvPr/>
          </p:nvSpPr>
          <p:spPr bwMode="auto">
            <a:xfrm>
              <a:off x="4901952" y="368741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41" name="Text Box 10"/>
            <p:cNvSpPr txBox="1">
              <a:spLocks noChangeArrowheads="1"/>
            </p:cNvSpPr>
            <p:nvPr/>
          </p:nvSpPr>
          <p:spPr bwMode="auto">
            <a:xfrm>
              <a:off x="6377153" y="368741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42" name="Text Box 11"/>
            <p:cNvSpPr txBox="1">
              <a:spLocks noChangeArrowheads="1"/>
            </p:cNvSpPr>
            <p:nvPr/>
          </p:nvSpPr>
          <p:spPr bwMode="auto">
            <a:xfrm>
              <a:off x="7141418" y="368741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43" name="CasellaDiTesto 38"/>
            <p:cNvSpPr txBox="1">
              <a:spLocks noChangeArrowheads="1"/>
            </p:cNvSpPr>
            <p:nvPr/>
          </p:nvSpPr>
          <p:spPr bwMode="auto">
            <a:xfrm>
              <a:off x="5849132" y="3565662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40" name="CasellaDiTesto 39"/>
          <p:cNvSpPr txBox="1"/>
          <p:nvPr/>
        </p:nvSpPr>
        <p:spPr>
          <a:xfrm>
            <a:off x="981075" y="53276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(a+4,2)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(a+6,2) </a:t>
            </a:r>
          </a:p>
        </p:txBody>
      </p:sp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3635375" y="4151313"/>
            <a:ext cx="2220913" cy="735012"/>
            <a:chOff x="3635896" y="4150821"/>
            <a:chExt cx="2220684" cy="735632"/>
          </a:xfrm>
        </p:grpSpPr>
        <p:sp>
          <p:nvSpPr>
            <p:cNvPr id="52236" name="Text Box 8"/>
            <p:cNvSpPr txBox="1">
              <a:spLocks noChangeArrowheads="1"/>
            </p:cNvSpPr>
            <p:nvPr/>
          </p:nvSpPr>
          <p:spPr bwMode="auto">
            <a:xfrm>
              <a:off x="3635896" y="4245103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37" name="Text Box 9"/>
            <p:cNvSpPr txBox="1">
              <a:spLocks noChangeArrowheads="1"/>
            </p:cNvSpPr>
            <p:nvPr/>
          </p:nvSpPr>
          <p:spPr bwMode="auto">
            <a:xfrm>
              <a:off x="5113630" y="4245103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2238" name="CasellaDiTesto 46"/>
            <p:cNvSpPr txBox="1">
              <a:spLocks noChangeArrowheads="1"/>
            </p:cNvSpPr>
            <p:nvPr/>
          </p:nvSpPr>
          <p:spPr bwMode="auto">
            <a:xfrm>
              <a:off x="4644008" y="4150821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48" name="CasellaDiTesto 47"/>
          <p:cNvSpPr txBox="1"/>
          <p:nvPr/>
        </p:nvSpPr>
        <p:spPr>
          <a:xfrm>
            <a:off x="981075" y="4883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23 + 95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54293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94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95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96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97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98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99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300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4275" name="Gruppo 4"/>
          <p:cNvGrpSpPr>
            <a:grpSpLocks/>
          </p:cNvGrpSpPr>
          <p:nvPr/>
        </p:nvGrpSpPr>
        <p:grpSpPr bwMode="auto">
          <a:xfrm>
            <a:off x="4492625" y="2560638"/>
            <a:ext cx="3032125" cy="641350"/>
            <a:chOff x="4493113" y="2561227"/>
            <a:chExt cx="3031215" cy="641350"/>
          </a:xfrm>
        </p:grpSpPr>
        <p:sp>
          <p:nvSpPr>
            <p:cNvPr id="54289" name="Text Box 8"/>
            <p:cNvSpPr txBox="1">
              <a:spLocks noChangeArrowheads="1"/>
            </p:cNvSpPr>
            <p:nvPr/>
          </p:nvSpPr>
          <p:spPr bwMode="auto">
            <a:xfrm>
              <a:off x="4493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90" name="Text Box 9"/>
            <p:cNvSpPr txBox="1">
              <a:spLocks noChangeArrowheads="1"/>
            </p:cNvSpPr>
            <p:nvPr/>
          </p:nvSpPr>
          <p:spPr bwMode="auto">
            <a:xfrm>
              <a:off x="5255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91" name="Text Box 10"/>
            <p:cNvSpPr txBox="1">
              <a:spLocks noChangeArrowheads="1"/>
            </p:cNvSpPr>
            <p:nvPr/>
          </p:nvSpPr>
          <p:spPr bwMode="auto">
            <a:xfrm>
              <a:off x="6017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92" name="Text Box 11"/>
            <p:cNvSpPr txBox="1">
              <a:spLocks noChangeArrowheads="1"/>
            </p:cNvSpPr>
            <p:nvPr/>
          </p:nvSpPr>
          <p:spPr bwMode="auto">
            <a:xfrm>
              <a:off x="678137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215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54277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81075" y="5818188"/>
            <a:ext cx="7024688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(a+4,4)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54280" name="Gruppo 5"/>
          <p:cNvGrpSpPr>
            <a:grpSpLocks/>
          </p:cNvGrpSpPr>
          <p:nvPr/>
        </p:nvGrpSpPr>
        <p:grpSpPr bwMode="auto">
          <a:xfrm>
            <a:off x="6376988" y="3406775"/>
            <a:ext cx="1508125" cy="641350"/>
            <a:chOff x="6377153" y="3687415"/>
            <a:chExt cx="1507215" cy="641350"/>
          </a:xfrm>
        </p:grpSpPr>
        <p:sp>
          <p:nvSpPr>
            <p:cNvPr id="54287" name="Text Box 10"/>
            <p:cNvSpPr txBox="1">
              <a:spLocks noChangeArrowheads="1"/>
            </p:cNvSpPr>
            <p:nvPr/>
          </p:nvSpPr>
          <p:spPr bwMode="auto">
            <a:xfrm>
              <a:off x="6377153" y="368741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88" name="Text Box 11"/>
            <p:cNvSpPr txBox="1">
              <a:spLocks noChangeArrowheads="1"/>
            </p:cNvSpPr>
            <p:nvPr/>
          </p:nvSpPr>
          <p:spPr bwMode="auto">
            <a:xfrm>
              <a:off x="7141418" y="368741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40" name="CasellaDiTesto 39"/>
          <p:cNvSpPr txBox="1"/>
          <p:nvPr/>
        </p:nvSpPr>
        <p:spPr>
          <a:xfrm>
            <a:off x="981075" y="53276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118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(a+6,2) </a:t>
            </a:r>
          </a:p>
        </p:txBody>
      </p:sp>
      <p:grpSp>
        <p:nvGrpSpPr>
          <p:cNvPr id="54282" name="Gruppo 6"/>
          <p:cNvGrpSpPr>
            <a:grpSpLocks/>
          </p:cNvGrpSpPr>
          <p:nvPr/>
        </p:nvGrpSpPr>
        <p:grpSpPr bwMode="auto">
          <a:xfrm>
            <a:off x="5981700" y="4314825"/>
            <a:ext cx="2225675" cy="739775"/>
            <a:chOff x="3635896" y="4150821"/>
            <a:chExt cx="2226657" cy="740613"/>
          </a:xfrm>
        </p:grpSpPr>
        <p:sp>
          <p:nvSpPr>
            <p:cNvPr id="54284" name="Text Box 8"/>
            <p:cNvSpPr txBox="1">
              <a:spLocks noChangeArrowheads="1"/>
            </p:cNvSpPr>
            <p:nvPr/>
          </p:nvSpPr>
          <p:spPr bwMode="auto">
            <a:xfrm>
              <a:off x="3635896" y="4245103"/>
              <a:ext cx="748923" cy="646331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85" name="Text Box 9"/>
            <p:cNvSpPr txBox="1">
              <a:spLocks noChangeArrowheads="1"/>
            </p:cNvSpPr>
            <p:nvPr/>
          </p:nvSpPr>
          <p:spPr bwMode="auto">
            <a:xfrm>
              <a:off x="5113630" y="4245103"/>
              <a:ext cx="748923" cy="646331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4286" name="CasellaDiTesto 46"/>
            <p:cNvSpPr txBox="1">
              <a:spLocks noChangeArrowheads="1"/>
            </p:cNvSpPr>
            <p:nvPr/>
          </p:nvSpPr>
          <p:spPr bwMode="auto">
            <a:xfrm>
              <a:off x="4644008" y="4150821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32" name="CasellaDiTesto 31"/>
          <p:cNvSpPr txBox="1"/>
          <p:nvPr/>
        </p:nvSpPr>
        <p:spPr>
          <a:xfrm>
            <a:off x="981075" y="4797425"/>
            <a:ext cx="4735513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(a+6,2)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42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43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44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45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46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47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48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6323" name="Gruppo 4"/>
          <p:cNvGrpSpPr>
            <a:grpSpLocks/>
          </p:cNvGrpSpPr>
          <p:nvPr/>
        </p:nvGrpSpPr>
        <p:grpSpPr bwMode="auto">
          <a:xfrm>
            <a:off x="4492625" y="2560638"/>
            <a:ext cx="3032125" cy="641350"/>
            <a:chOff x="4493113" y="2561227"/>
            <a:chExt cx="3031215" cy="641350"/>
          </a:xfrm>
        </p:grpSpPr>
        <p:sp>
          <p:nvSpPr>
            <p:cNvPr id="56337" name="Text Box 8"/>
            <p:cNvSpPr txBox="1">
              <a:spLocks noChangeArrowheads="1"/>
            </p:cNvSpPr>
            <p:nvPr/>
          </p:nvSpPr>
          <p:spPr bwMode="auto">
            <a:xfrm>
              <a:off x="4493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38" name="Text Box 9"/>
            <p:cNvSpPr txBox="1">
              <a:spLocks noChangeArrowheads="1"/>
            </p:cNvSpPr>
            <p:nvPr/>
          </p:nvSpPr>
          <p:spPr bwMode="auto">
            <a:xfrm>
              <a:off x="5255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39" name="Text Box 10"/>
            <p:cNvSpPr txBox="1">
              <a:spLocks noChangeArrowheads="1"/>
            </p:cNvSpPr>
            <p:nvPr/>
          </p:nvSpPr>
          <p:spPr bwMode="auto">
            <a:xfrm>
              <a:off x="6017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40" name="Text Box 11"/>
            <p:cNvSpPr txBox="1">
              <a:spLocks noChangeArrowheads="1"/>
            </p:cNvSpPr>
            <p:nvPr/>
          </p:nvSpPr>
          <p:spPr bwMode="auto">
            <a:xfrm>
              <a:off x="678137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215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56325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81075" y="5818188"/>
            <a:ext cx="7024688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(a+4,4)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56328" name="Gruppo 5"/>
          <p:cNvGrpSpPr>
            <a:grpSpLocks/>
          </p:cNvGrpSpPr>
          <p:nvPr/>
        </p:nvGrpSpPr>
        <p:grpSpPr bwMode="auto">
          <a:xfrm>
            <a:off x="6376988" y="3406775"/>
            <a:ext cx="1508125" cy="641350"/>
            <a:chOff x="6377153" y="3687415"/>
            <a:chExt cx="1507215" cy="641350"/>
          </a:xfrm>
        </p:grpSpPr>
        <p:sp>
          <p:nvSpPr>
            <p:cNvPr id="56335" name="Text Box 10"/>
            <p:cNvSpPr txBox="1">
              <a:spLocks noChangeArrowheads="1"/>
            </p:cNvSpPr>
            <p:nvPr/>
          </p:nvSpPr>
          <p:spPr bwMode="auto">
            <a:xfrm>
              <a:off x="6377153" y="368741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36" name="Text Box 11"/>
            <p:cNvSpPr txBox="1">
              <a:spLocks noChangeArrowheads="1"/>
            </p:cNvSpPr>
            <p:nvPr/>
          </p:nvSpPr>
          <p:spPr bwMode="auto">
            <a:xfrm>
              <a:off x="7141418" y="368741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40" name="CasellaDiTesto 39"/>
          <p:cNvSpPr txBox="1"/>
          <p:nvPr/>
        </p:nvSpPr>
        <p:spPr>
          <a:xfrm>
            <a:off x="981075" y="53276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118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(a+6,2) </a:t>
            </a:r>
          </a:p>
        </p:txBody>
      </p:sp>
      <p:grpSp>
        <p:nvGrpSpPr>
          <p:cNvPr id="56330" name="Gruppo 6"/>
          <p:cNvGrpSpPr>
            <a:grpSpLocks/>
          </p:cNvGrpSpPr>
          <p:nvPr/>
        </p:nvGrpSpPr>
        <p:grpSpPr bwMode="auto">
          <a:xfrm>
            <a:off x="5981700" y="4314825"/>
            <a:ext cx="2225675" cy="739775"/>
            <a:chOff x="3635896" y="4150821"/>
            <a:chExt cx="2226657" cy="740613"/>
          </a:xfrm>
        </p:grpSpPr>
        <p:sp>
          <p:nvSpPr>
            <p:cNvPr id="56332" name="Text Box 8"/>
            <p:cNvSpPr txBox="1">
              <a:spLocks noChangeArrowheads="1"/>
            </p:cNvSpPr>
            <p:nvPr/>
          </p:nvSpPr>
          <p:spPr bwMode="auto">
            <a:xfrm>
              <a:off x="3635896" y="4245103"/>
              <a:ext cx="748923" cy="646331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33" name="Text Box 9"/>
            <p:cNvSpPr txBox="1">
              <a:spLocks noChangeArrowheads="1"/>
            </p:cNvSpPr>
            <p:nvPr/>
          </p:nvSpPr>
          <p:spPr bwMode="auto">
            <a:xfrm>
              <a:off x="5113630" y="4245103"/>
              <a:ext cx="748923" cy="646331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6334" name="CasellaDiTesto 46"/>
            <p:cNvSpPr txBox="1">
              <a:spLocks noChangeArrowheads="1"/>
            </p:cNvSpPr>
            <p:nvPr/>
          </p:nvSpPr>
          <p:spPr bwMode="auto">
            <a:xfrm>
              <a:off x="4644008" y="4150821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29" name="CasellaDiTesto 28"/>
          <p:cNvSpPr txBox="1"/>
          <p:nvPr/>
        </p:nvSpPr>
        <p:spPr>
          <a:xfrm>
            <a:off x="981075" y="4797425"/>
            <a:ext cx="4735513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40 + 11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58381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82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83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84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85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86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87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88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8371" name="Gruppo 4"/>
          <p:cNvGrpSpPr>
            <a:grpSpLocks/>
          </p:cNvGrpSpPr>
          <p:nvPr/>
        </p:nvGrpSpPr>
        <p:grpSpPr bwMode="auto">
          <a:xfrm>
            <a:off x="4492625" y="2560638"/>
            <a:ext cx="3032125" cy="641350"/>
            <a:chOff x="4493113" y="2561227"/>
            <a:chExt cx="3031215" cy="641350"/>
          </a:xfrm>
        </p:grpSpPr>
        <p:sp>
          <p:nvSpPr>
            <p:cNvPr id="58377" name="Text Box 8"/>
            <p:cNvSpPr txBox="1">
              <a:spLocks noChangeArrowheads="1"/>
            </p:cNvSpPr>
            <p:nvPr/>
          </p:nvSpPr>
          <p:spPr bwMode="auto">
            <a:xfrm>
              <a:off x="4493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78" name="Text Box 9"/>
            <p:cNvSpPr txBox="1">
              <a:spLocks noChangeArrowheads="1"/>
            </p:cNvSpPr>
            <p:nvPr/>
          </p:nvSpPr>
          <p:spPr bwMode="auto">
            <a:xfrm>
              <a:off x="5255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79" name="Text Box 10"/>
            <p:cNvSpPr txBox="1">
              <a:spLocks noChangeArrowheads="1"/>
            </p:cNvSpPr>
            <p:nvPr/>
          </p:nvSpPr>
          <p:spPr bwMode="auto">
            <a:xfrm>
              <a:off x="6017113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58380" name="Text Box 11"/>
            <p:cNvSpPr txBox="1">
              <a:spLocks noChangeArrowheads="1"/>
            </p:cNvSpPr>
            <p:nvPr/>
          </p:nvSpPr>
          <p:spPr bwMode="auto">
            <a:xfrm>
              <a:off x="6781378" y="2561227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215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58373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81075" y="5818188"/>
            <a:ext cx="7024688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(a+4,4)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981075" y="53276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118 + 51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60423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0424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0425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0426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0427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0428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0429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0430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215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it-IT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(a+4,4) </a:t>
            </a:r>
          </a:p>
        </p:txBody>
      </p:sp>
      <p:sp>
        <p:nvSpPr>
          <p:cNvPr id="60420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81075" y="5818188"/>
            <a:ext cx="7024688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169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468313" y="2006600"/>
            <a:ext cx="8567737" cy="329406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 err="1">
                <a:latin typeface="Comic Sans MS" charset="0"/>
                <a:ea typeface="ＭＳ Ｐゴシック" charset="0"/>
              </a:rPr>
              <a:t>somma_a_ricAI</a:t>
            </a:r>
            <a:r>
              <a:rPr lang="en-GB" sz="2600" dirty="0">
                <a:latin typeface="Comic Sans MS" charset="0"/>
                <a:ea typeface="ＭＳ Ｐゴシック" charset="0"/>
              </a:rPr>
              <a:t>(</a:t>
            </a:r>
            <a:r>
              <a:rPr lang="en-GB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>
                <a:latin typeface="Comic Sans MS" charset="0"/>
                <a:ea typeface="ＭＳ Ｐゴシック" charset="0"/>
              </a:rPr>
              <a:t>a[], </a:t>
            </a:r>
            <a:r>
              <a:rPr lang="en-GB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>
                <a:latin typeface="Comic Sans MS" charset="0"/>
                <a:ea typeface="ＭＳ Ｐゴシック" charset="0"/>
              </a:rPr>
              <a:t>n)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if</a:t>
            </a:r>
            <a:r>
              <a:rPr lang="en-GB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>
                <a:latin typeface="Comic Sans MS" charset="0"/>
                <a:ea typeface="ＭＳ Ｐゴシック" charset="0"/>
              </a:rPr>
              <a:t>(n</a:t>
            </a:r>
            <a:r>
              <a:rPr lang="en-GB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>
                <a:latin typeface="Comic Sans MS" charset="0"/>
                <a:ea typeface="ＭＳ Ｐゴシック" charset="0"/>
              </a:rPr>
              <a:t>==</a:t>
            </a:r>
            <a:r>
              <a:rPr lang="en-GB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>
                <a:latin typeface="Comic Sans MS" charset="0"/>
                <a:ea typeface="ＭＳ Ｐゴシック" charset="0"/>
              </a:rPr>
              <a:t>1)</a:t>
            </a:r>
          </a:p>
          <a:p>
            <a:pPr>
              <a:defRPr/>
            </a:pP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/*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soluzione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problema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banale  */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 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a[0]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}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 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/* 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autoattivazione   */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 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a[n-1]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+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latin typeface="Comic Sans MS" charset="0"/>
                <a:ea typeface="ＭＳ Ｐゴシック" charset="0"/>
              </a:rPr>
              <a:t>somma_a_ricAI</a:t>
            </a:r>
            <a:r>
              <a:rPr lang="it-IT" sz="2600" dirty="0">
                <a:latin typeface="Comic Sans MS" charset="0"/>
                <a:ea typeface="ＭＳ Ｐゴシック" charset="0"/>
              </a:rPr>
              <a:t>(a,n-1)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} }</a:t>
            </a:r>
            <a:endParaRPr lang="it-IT" sz="2600" dirty="0">
              <a:latin typeface="Comic Sans MS" charset="0"/>
              <a:ea typeface="ＭＳ Ｐゴシック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4356100" y="5246688"/>
            <a:ext cx="2344738" cy="1185862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b="0">
                <a:latin typeface="Comic Sans MS" charset="0"/>
                <a:ea typeface="ＭＳ Ｐゴシック" charset="0"/>
              </a:rPr>
              <a:t>T(n) = n-1</a:t>
            </a:r>
            <a:r>
              <a:rPr lang="it-IT" sz="2400" b="0">
                <a:latin typeface="Times New Roman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sz="3200" b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somme</a:t>
            </a:r>
          </a:p>
        </p:txBody>
      </p:sp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5868988" y="1196975"/>
          <a:ext cx="10080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100" imgH="228600" progId="Equation.3">
                  <p:embed/>
                </p:oleObj>
              </mc:Choice>
              <mc:Fallback>
                <p:oleObj name="Equation" r:id="rId4" imgW="419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1196975"/>
                        <a:ext cx="1008062" cy="549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3203575" y="1212850"/>
          <a:ext cx="19431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900" imgH="228600" progId="Equation.3">
                  <p:embed/>
                </p:oleObj>
              </mc:Choice>
              <mc:Fallback>
                <p:oleObj name="Equation" r:id="rId6" imgW="8509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212850"/>
                        <a:ext cx="1943100" cy="522288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310" name="Rectangle 38"/>
          <p:cNvSpPr>
            <a:spLocks noChangeArrowheads="1"/>
          </p:cNvSpPr>
          <p:nvPr/>
        </p:nvSpPr>
        <p:spPr bwMode="auto">
          <a:xfrm>
            <a:off x="539750" y="2865438"/>
            <a:ext cx="6048375" cy="7969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2311" name="Rectangle 39"/>
          <p:cNvSpPr>
            <a:spLocks noChangeArrowheads="1"/>
          </p:cNvSpPr>
          <p:nvPr/>
        </p:nvSpPr>
        <p:spPr bwMode="auto">
          <a:xfrm>
            <a:off x="471488" y="4017963"/>
            <a:ext cx="8064500" cy="9271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8263" y="1057275"/>
            <a:ext cx="28797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0" i="1" dirty="0" err="1">
                <a:latin typeface="+mn-lt"/>
              </a:rPr>
              <a:t>y</a:t>
            </a:r>
            <a:r>
              <a:rPr lang="it-IT" sz="2400" b="0" i="1" baseline="-25000" dirty="0" err="1">
                <a:latin typeface="+mn-lt"/>
              </a:rPr>
              <a:t>k</a:t>
            </a:r>
            <a:r>
              <a:rPr lang="it-IT" sz="2400" b="0" dirty="0">
                <a:latin typeface="+mn-lt"/>
              </a:rPr>
              <a:t> </a:t>
            </a:r>
            <a:r>
              <a:rPr lang="it-IT" sz="2300" b="0" dirty="0">
                <a:latin typeface="Arial" panose="020B0604020202020204" pitchFamily="34" charset="0"/>
                <a:cs typeface="Arial" panose="020B0604020202020204" pitchFamily="34" charset="0"/>
              </a:rPr>
              <a:t>è la somma dei primi </a:t>
            </a:r>
            <a:r>
              <a:rPr lang="it-IT" sz="2300" b="0" i="1" dirty="0">
                <a:latin typeface="+mn-lt"/>
              </a:rPr>
              <a:t>k</a:t>
            </a:r>
            <a:r>
              <a:rPr lang="it-IT" sz="2300" b="0" dirty="0">
                <a:latin typeface="+mn-lt"/>
              </a:rPr>
              <a:t> </a:t>
            </a:r>
            <a:r>
              <a:rPr lang="it-IT" sz="2300" b="0" dirty="0">
                <a:latin typeface="Arial" panose="020B0604020202020204" pitchFamily="34" charset="0"/>
                <a:cs typeface="Arial" panose="020B0604020202020204" pitchFamily="34" charset="0"/>
              </a:rPr>
              <a:t>elementi di </a:t>
            </a:r>
            <a:r>
              <a:rPr lang="it-IT" sz="2400" b="0" i="1" dirty="0">
                <a:latin typeface="+mn-lt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9" grpId="0" animBg="1"/>
      <p:bldP spid="182278" grpId="0" animBg="1" autoUpdateAnimBg="0"/>
      <p:bldP spid="182310" grpId="0" animBg="1"/>
      <p:bldP spid="1823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62471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2472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2473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2474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2475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2476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2477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62478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981075" y="6280150"/>
            <a:ext cx="7024688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215 + 169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468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179388" y="101600"/>
            <a:ext cx="87852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somma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505200" y="3429000"/>
            <a:ext cx="1030288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Comic Sans MS" panose="030F0702030302020204" pitchFamily="66" charset="0"/>
              </a:rPr>
              <a:t>384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23850" y="101600"/>
            <a:ext cx="8640763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incrementale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massimo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34925" y="1878013"/>
            <a:ext cx="9001125" cy="329247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 err="1">
                <a:latin typeface="Comic Sans MS" charset="0"/>
                <a:ea typeface="ＭＳ Ｐゴシック" charset="0"/>
              </a:rPr>
              <a:t>massimo_a_ricAI</a:t>
            </a:r>
            <a:r>
              <a:rPr lang="en-GB" sz="2600" dirty="0">
                <a:latin typeface="Comic Sans MS" charset="0"/>
                <a:ea typeface="ＭＳ Ｐゴシック" charset="0"/>
              </a:rPr>
              <a:t>(</a:t>
            </a:r>
            <a:r>
              <a:rPr lang="en-GB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>
                <a:latin typeface="Comic Sans MS" charset="0"/>
                <a:ea typeface="ＭＳ Ｐゴシック" charset="0"/>
              </a:rPr>
              <a:t>a[], </a:t>
            </a:r>
            <a:r>
              <a:rPr lang="en-GB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>
                <a:latin typeface="Comic Sans MS" charset="0"/>
                <a:ea typeface="ＭＳ Ｐゴシック" charset="0"/>
              </a:rPr>
              <a:t>n)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if</a:t>
            </a:r>
            <a:r>
              <a:rPr lang="en-GB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>
                <a:latin typeface="Comic Sans MS" charset="0"/>
                <a:ea typeface="ＭＳ Ｐゴシック" charset="0"/>
              </a:rPr>
              <a:t>(n ==</a:t>
            </a:r>
            <a:r>
              <a:rPr lang="en-GB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600" dirty="0">
                <a:latin typeface="Comic Sans MS" charset="0"/>
                <a:ea typeface="ＭＳ Ｐゴシック" charset="0"/>
              </a:rPr>
              <a:t>1)</a:t>
            </a:r>
          </a:p>
          <a:p>
            <a:pPr>
              <a:defRPr/>
            </a:pP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   /*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soluzione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problema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banale  */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a[0]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}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 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/*  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autoattivazione    */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latin typeface="Comic Sans MS" charset="0"/>
                <a:ea typeface="ＭＳ Ｐゴシック" charset="0"/>
              </a:rPr>
              <a:t>max</a:t>
            </a:r>
            <a:r>
              <a:rPr lang="it-IT" sz="2600" dirty="0">
                <a:latin typeface="Comic Sans MS" charset="0"/>
                <a:ea typeface="ＭＳ Ｐゴシック" charset="0"/>
              </a:rPr>
              <a:t>(a[n-1],</a:t>
            </a:r>
            <a:r>
              <a:rPr lang="it-IT" sz="2600" dirty="0" err="1">
                <a:latin typeface="Comic Sans MS" charset="0"/>
                <a:ea typeface="ＭＳ Ｐゴシック" charset="0"/>
              </a:rPr>
              <a:t>massimo_a_ricAI</a:t>
            </a:r>
            <a:r>
              <a:rPr lang="it-IT" sz="2600" dirty="0">
                <a:latin typeface="Comic Sans MS" charset="0"/>
                <a:ea typeface="ＭＳ Ｐゴシック" charset="0"/>
              </a:rPr>
              <a:t>(a,n-1) )</a:t>
            </a: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}</a:t>
            </a:r>
          </a:p>
          <a:p>
            <a:pPr>
              <a:defRPr/>
            </a:pPr>
            <a:r>
              <a:rPr lang="en-GB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r>
              <a:rPr lang="it-IT" sz="24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400" dirty="0">
                <a:solidFill>
                  <a:srgbClr val="7F7F7F"/>
                </a:solidFill>
                <a:latin typeface="Monaco" charset="0"/>
                <a:ea typeface="ＭＳ Ｐゴシック" charset="0"/>
              </a:rPr>
              <a:t>	</a:t>
            </a:r>
          </a:p>
        </p:txBody>
      </p:sp>
      <p:graphicFrame>
        <p:nvGraphicFramePr>
          <p:cNvPr id="64516" name="Object 5"/>
          <p:cNvGraphicFramePr>
            <a:graphicFrameLocks noChangeAspect="1"/>
          </p:cNvGraphicFramePr>
          <p:nvPr/>
        </p:nvGraphicFramePr>
        <p:xfrm>
          <a:off x="6011863" y="1125538"/>
          <a:ext cx="1152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114" imgH="215713" progId="Equation.3">
                  <p:embed/>
                </p:oleObj>
              </mc:Choice>
              <mc:Fallback>
                <p:oleObj name="Equation" r:id="rId4" imgW="444114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1125538"/>
                        <a:ext cx="1152525" cy="558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6"/>
          <p:cNvGraphicFramePr>
            <a:graphicFrameLocks noChangeAspect="1"/>
          </p:cNvGraphicFramePr>
          <p:nvPr/>
        </p:nvGraphicFramePr>
        <p:xfrm>
          <a:off x="2700338" y="1149350"/>
          <a:ext cx="28797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3000" imgH="228600" progId="Equation.3">
                  <p:embed/>
                </p:oleObj>
              </mc:Choice>
              <mc:Fallback>
                <p:oleObj name="Equation" r:id="rId6" imgW="1143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149350"/>
                        <a:ext cx="2879725" cy="57626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99" name="Rectangle 35"/>
          <p:cNvSpPr>
            <a:spLocks noChangeArrowheads="1"/>
          </p:cNvSpPr>
          <p:nvPr/>
        </p:nvSpPr>
        <p:spPr bwMode="auto">
          <a:xfrm>
            <a:off x="179388" y="2708275"/>
            <a:ext cx="6624637" cy="7921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90500" name="Rectangle 36"/>
          <p:cNvSpPr>
            <a:spLocks noChangeArrowheads="1"/>
          </p:cNvSpPr>
          <p:nvPr/>
        </p:nvSpPr>
        <p:spPr bwMode="auto">
          <a:xfrm>
            <a:off x="215900" y="3898900"/>
            <a:ext cx="8677275" cy="104298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5764213" y="5173663"/>
            <a:ext cx="3362325" cy="1550987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b="0">
                <a:latin typeface="Comic Sans MS" panose="030F0702030302020204" pitchFamily="66" charset="0"/>
              </a:rPr>
              <a:t>T(n) = n-1</a:t>
            </a:r>
            <a:r>
              <a:rPr lang="it-IT" altLang="it-IT" sz="2400" b="0">
                <a:latin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it-IT" altLang="it-IT" sz="3200" b="0">
                <a:solidFill>
                  <a:schemeClr val="accent2"/>
                </a:solidFill>
                <a:latin typeface="Arial" panose="020B0604020202020204" pitchFamily="34" charset="0"/>
              </a:rPr>
              <a:t>confronti</a:t>
            </a:r>
          </a:p>
          <a:p>
            <a:pPr algn="ctr">
              <a:defRPr/>
            </a:pP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(tra elementi dell’array)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79500" y="4919663"/>
            <a:ext cx="3241675" cy="1938337"/>
          </a:xfrm>
          <a:prstGeom prst="rect">
            <a:avLst/>
          </a:prstGeom>
          <a:solidFill>
            <a:srgbClr val="99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0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000" dirty="0">
                <a:latin typeface="Comic Sans MS" charset="0"/>
                <a:ea typeface="ＭＳ Ｐゴシック" charset="0"/>
              </a:rPr>
              <a:t>max(</a:t>
            </a:r>
            <a:r>
              <a:rPr lang="en-GB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000" dirty="0">
                <a:latin typeface="Comic Sans MS" charset="0"/>
                <a:ea typeface="ＭＳ Ｐゴシック" charset="0"/>
              </a:rPr>
              <a:t>x, </a:t>
            </a:r>
            <a:r>
              <a:rPr lang="en-GB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000" dirty="0">
                <a:latin typeface="Comic Sans MS" charset="0"/>
                <a:ea typeface="ＭＳ Ｐゴシック" charset="0"/>
              </a:rPr>
              <a:t>y)</a:t>
            </a:r>
            <a:r>
              <a:rPr lang="en-GB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en-GB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en-GB" sz="20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000" dirty="0">
                <a:latin typeface="Comic Sans MS" charset="0"/>
                <a:ea typeface="ＭＳ Ｐゴシック" charset="0"/>
              </a:rPr>
              <a:t>(x &gt;=</a:t>
            </a:r>
            <a:r>
              <a:rPr lang="en-GB" sz="20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000" dirty="0">
                <a:latin typeface="Comic Sans MS" charset="0"/>
                <a:ea typeface="ＭＳ Ｐゴシック" charset="0"/>
              </a:rPr>
              <a:t>y)</a:t>
            </a:r>
          </a:p>
          <a:p>
            <a:pPr>
              <a:defRPr/>
            </a:pPr>
            <a:r>
              <a:rPr lang="it-IT" sz="20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en-GB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x</a:t>
            </a:r>
            <a:r>
              <a:rPr lang="en-GB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}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en-GB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{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y</a:t>
            </a:r>
            <a:r>
              <a:rPr lang="en-GB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}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en-GB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2000" dirty="0">
              <a:latin typeface="Comic Sans MS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nimBg="1"/>
      <p:bldP spid="190499" grpId="0" animBg="1"/>
      <p:bldP spid="190500" grpId="0" animBg="1"/>
      <p:bldP spid="190467" grpId="0" animBg="1" autoUpdateAnimBg="0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838200" y="5942013"/>
            <a:ext cx="7637463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A   Z    R    T    B    C    U    V</a:t>
            </a:r>
            <a:r>
              <a:rPr lang="it-IT" altLang="it-IT" sz="4000" b="0"/>
              <a:t>  </a:t>
            </a:r>
            <a:endParaRPr lang="it-IT" altLang="it-IT" sz="2400" b="0"/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1295400" y="4086225"/>
            <a:ext cx="1128713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Z  </a:t>
            </a:r>
            <a:endParaRPr lang="it-IT" altLang="it-IT" sz="2400" b="0"/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3048000" y="4086225"/>
            <a:ext cx="1128713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T  </a:t>
            </a:r>
            <a:endParaRPr lang="it-IT" altLang="it-IT" sz="2400" b="0"/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5029200" y="4086225"/>
            <a:ext cx="1158875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C  </a:t>
            </a:r>
            <a:endParaRPr lang="it-IT" altLang="it-IT" sz="2400" b="0"/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6781800" y="4086225"/>
            <a:ext cx="1158875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V  </a:t>
            </a:r>
            <a:endParaRPr lang="it-IT" altLang="it-IT" sz="2400" b="0"/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2133600" y="2257425"/>
            <a:ext cx="1128713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Z  </a:t>
            </a:r>
            <a:endParaRPr lang="it-IT" altLang="it-IT" sz="2400" b="0"/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5791200" y="2257425"/>
            <a:ext cx="1158875" cy="8001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V  </a:t>
            </a:r>
            <a:endParaRPr lang="it-IT" altLang="it-IT" sz="2400" b="0"/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3810000" y="1006475"/>
            <a:ext cx="1166813" cy="838200"/>
          </a:xfrm>
          <a:prstGeom prst="rect">
            <a:avLst/>
          </a:prstGeom>
          <a:solidFill>
            <a:srgbClr val="DBFD33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/>
              <a:t>  </a:t>
            </a:r>
            <a:r>
              <a:rPr lang="it-IT" altLang="it-IT" sz="4400"/>
              <a:t>Z  </a:t>
            </a:r>
            <a:endParaRPr lang="it-IT" altLang="it-IT" sz="2400" b="0"/>
          </a:p>
        </p:txBody>
      </p:sp>
      <p:grpSp>
        <p:nvGrpSpPr>
          <p:cNvPr id="178186" name="Group 10"/>
          <p:cNvGrpSpPr>
            <a:grpSpLocks/>
          </p:cNvGrpSpPr>
          <p:nvPr/>
        </p:nvGrpSpPr>
        <p:grpSpPr bwMode="auto">
          <a:xfrm>
            <a:off x="1219200" y="4951413"/>
            <a:ext cx="1208088" cy="914400"/>
            <a:chOff x="192" y="336"/>
            <a:chExt cx="761" cy="576"/>
          </a:xfrm>
        </p:grpSpPr>
        <p:sp>
          <p:nvSpPr>
            <p:cNvPr id="66596" name="Line 11"/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97" name="Line 12"/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98" name="Text Box 13"/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chemeClr val="accent2"/>
                  </a:solidFill>
                </a:rPr>
                <a:t>max</a:t>
              </a:r>
              <a:endParaRPr lang="it-IT" altLang="it-IT" sz="2400" b="0"/>
            </a:p>
          </p:txBody>
        </p:sp>
      </p:grpSp>
      <p:grpSp>
        <p:nvGrpSpPr>
          <p:cNvPr id="178190" name="Group 14"/>
          <p:cNvGrpSpPr>
            <a:grpSpLocks/>
          </p:cNvGrpSpPr>
          <p:nvPr/>
        </p:nvGrpSpPr>
        <p:grpSpPr bwMode="auto">
          <a:xfrm>
            <a:off x="2971800" y="1700213"/>
            <a:ext cx="2968625" cy="819150"/>
            <a:chOff x="1872" y="624"/>
            <a:chExt cx="1920" cy="683"/>
          </a:xfrm>
        </p:grpSpPr>
        <p:sp>
          <p:nvSpPr>
            <p:cNvPr id="66593" name="Line 15"/>
            <p:cNvSpPr>
              <a:spLocks noChangeShapeType="1"/>
            </p:cNvSpPr>
            <p:nvPr/>
          </p:nvSpPr>
          <p:spPr bwMode="auto">
            <a:xfrm flipV="1">
              <a:off x="1872" y="624"/>
              <a:ext cx="481" cy="43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94" name="Line 16"/>
            <p:cNvSpPr>
              <a:spLocks noChangeShapeType="1"/>
            </p:cNvSpPr>
            <p:nvPr/>
          </p:nvSpPr>
          <p:spPr bwMode="auto">
            <a:xfrm flipH="1" flipV="1">
              <a:off x="3264" y="624"/>
              <a:ext cx="528" cy="43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95" name="Text Box 17"/>
            <p:cNvSpPr txBox="1">
              <a:spLocks noChangeArrowheads="1"/>
            </p:cNvSpPr>
            <p:nvPr/>
          </p:nvSpPr>
          <p:spPr bwMode="auto">
            <a:xfrm>
              <a:off x="2353" y="672"/>
              <a:ext cx="781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chemeClr val="accent2"/>
                  </a:solidFill>
                </a:rPr>
                <a:t>max</a:t>
              </a:r>
              <a:endParaRPr lang="it-IT" altLang="it-IT" sz="2400" b="0"/>
            </a:p>
          </p:txBody>
        </p:sp>
      </p:grpSp>
      <p:grpSp>
        <p:nvGrpSpPr>
          <p:cNvPr id="178194" name="Group 18"/>
          <p:cNvGrpSpPr>
            <a:grpSpLocks/>
          </p:cNvGrpSpPr>
          <p:nvPr/>
        </p:nvGrpSpPr>
        <p:grpSpPr bwMode="auto">
          <a:xfrm>
            <a:off x="2971800" y="4951413"/>
            <a:ext cx="1208088" cy="914400"/>
            <a:chOff x="192" y="336"/>
            <a:chExt cx="761" cy="576"/>
          </a:xfrm>
        </p:grpSpPr>
        <p:sp>
          <p:nvSpPr>
            <p:cNvPr id="66590" name="Line 19"/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91" name="Line 20"/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92" name="Text Box 21"/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chemeClr val="accent2"/>
                  </a:solidFill>
                </a:rPr>
                <a:t>max</a:t>
              </a:r>
              <a:endParaRPr lang="it-IT" altLang="it-IT" sz="2400" b="0"/>
            </a:p>
          </p:txBody>
        </p:sp>
      </p:grpSp>
      <p:grpSp>
        <p:nvGrpSpPr>
          <p:cNvPr id="178198" name="Group 22"/>
          <p:cNvGrpSpPr>
            <a:grpSpLocks/>
          </p:cNvGrpSpPr>
          <p:nvPr/>
        </p:nvGrpSpPr>
        <p:grpSpPr bwMode="auto">
          <a:xfrm>
            <a:off x="4876800" y="4951413"/>
            <a:ext cx="1208088" cy="914400"/>
            <a:chOff x="192" y="336"/>
            <a:chExt cx="761" cy="576"/>
          </a:xfrm>
        </p:grpSpPr>
        <p:sp>
          <p:nvSpPr>
            <p:cNvPr id="66587" name="Line 23"/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88" name="Line 24"/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89" name="Text Box 25"/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chemeClr val="accent2"/>
                  </a:solidFill>
                </a:rPr>
                <a:t>max</a:t>
              </a:r>
              <a:endParaRPr lang="it-IT" altLang="it-IT" sz="2400" b="0"/>
            </a:p>
          </p:txBody>
        </p:sp>
      </p:grpSp>
      <p:grpSp>
        <p:nvGrpSpPr>
          <p:cNvPr id="178202" name="Group 26"/>
          <p:cNvGrpSpPr>
            <a:grpSpLocks/>
          </p:cNvGrpSpPr>
          <p:nvPr/>
        </p:nvGrpSpPr>
        <p:grpSpPr bwMode="auto">
          <a:xfrm>
            <a:off x="6705600" y="4951413"/>
            <a:ext cx="1208088" cy="914400"/>
            <a:chOff x="192" y="336"/>
            <a:chExt cx="761" cy="576"/>
          </a:xfrm>
        </p:grpSpPr>
        <p:sp>
          <p:nvSpPr>
            <p:cNvPr id="66584" name="Line 27"/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85" name="Line 28"/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86" name="Text Box 29"/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chemeClr val="accent2"/>
                  </a:solidFill>
                </a:rPr>
                <a:t>max</a:t>
              </a:r>
              <a:endParaRPr lang="it-IT" altLang="it-IT" sz="2400" b="0"/>
            </a:p>
          </p:txBody>
        </p:sp>
      </p:grpSp>
      <p:grpSp>
        <p:nvGrpSpPr>
          <p:cNvPr id="178206" name="Group 30"/>
          <p:cNvGrpSpPr>
            <a:grpSpLocks/>
          </p:cNvGrpSpPr>
          <p:nvPr/>
        </p:nvGrpSpPr>
        <p:grpSpPr bwMode="auto">
          <a:xfrm>
            <a:off x="2133600" y="3095625"/>
            <a:ext cx="1208088" cy="914400"/>
            <a:chOff x="192" y="336"/>
            <a:chExt cx="761" cy="576"/>
          </a:xfrm>
        </p:grpSpPr>
        <p:sp>
          <p:nvSpPr>
            <p:cNvPr id="66581" name="Line 31"/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82" name="Line 32"/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83" name="Text Box 33"/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chemeClr val="accent2"/>
                  </a:solidFill>
                </a:rPr>
                <a:t>max</a:t>
              </a:r>
              <a:endParaRPr lang="it-IT" altLang="it-IT" sz="2400" b="0"/>
            </a:p>
          </p:txBody>
        </p:sp>
      </p:grpSp>
      <p:grpSp>
        <p:nvGrpSpPr>
          <p:cNvPr id="178210" name="Group 34"/>
          <p:cNvGrpSpPr>
            <a:grpSpLocks/>
          </p:cNvGrpSpPr>
          <p:nvPr/>
        </p:nvGrpSpPr>
        <p:grpSpPr bwMode="auto">
          <a:xfrm>
            <a:off x="5943600" y="3095625"/>
            <a:ext cx="1208088" cy="914400"/>
            <a:chOff x="192" y="336"/>
            <a:chExt cx="761" cy="576"/>
          </a:xfrm>
        </p:grpSpPr>
        <p:sp>
          <p:nvSpPr>
            <p:cNvPr id="66578" name="Line 35"/>
            <p:cNvSpPr>
              <a:spLocks noChangeShapeType="1"/>
            </p:cNvSpPr>
            <p:nvPr/>
          </p:nvSpPr>
          <p:spPr bwMode="auto">
            <a:xfrm flipV="1">
              <a:off x="336" y="336"/>
              <a:ext cx="192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79" name="Line 36"/>
            <p:cNvSpPr>
              <a:spLocks noChangeShapeType="1"/>
            </p:cNvSpPr>
            <p:nvPr/>
          </p:nvSpPr>
          <p:spPr bwMode="auto">
            <a:xfrm flipH="1" flipV="1">
              <a:off x="624" y="336"/>
              <a:ext cx="144" cy="52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6580" name="Text Box 37"/>
            <p:cNvSpPr txBox="1">
              <a:spLocks noChangeArrowheads="1"/>
            </p:cNvSpPr>
            <p:nvPr/>
          </p:nvSpPr>
          <p:spPr bwMode="auto">
            <a:xfrm>
              <a:off x="192" y="432"/>
              <a:ext cx="76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>
                  <a:solidFill>
                    <a:schemeClr val="accent2"/>
                  </a:solidFill>
                </a:rPr>
                <a:t>max</a:t>
              </a:r>
              <a:endParaRPr lang="it-IT" altLang="it-IT" sz="2400" b="0"/>
            </a:p>
          </p:txBody>
        </p:sp>
      </p:grpSp>
      <p:sp>
        <p:nvSpPr>
          <p:cNvPr id="178214" name="Text Box 38"/>
          <p:cNvSpPr txBox="1">
            <a:spLocks noChangeArrowheads="1"/>
          </p:cNvSpPr>
          <p:nvPr/>
        </p:nvSpPr>
        <p:spPr bwMode="auto">
          <a:xfrm>
            <a:off x="34925" y="44450"/>
            <a:ext cx="5905500" cy="8318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>
                <a:latin typeface="Arial" charset="0"/>
                <a:ea typeface="ＭＳ Ｐゴシック" charset="0"/>
              </a:rPr>
              <a:t>approccio</a:t>
            </a:r>
            <a:r>
              <a:rPr lang="it-IT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divide et impera </a:t>
            </a:r>
            <a:r>
              <a:rPr lang="it-IT" sz="2400" b="0">
                <a:latin typeface="Arial" charset="0"/>
                <a:ea typeface="ＭＳ Ｐゴシック" charset="0"/>
              </a:rPr>
              <a:t>al problema del</a:t>
            </a:r>
            <a:r>
              <a:rPr lang="it-IT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massimo </a:t>
            </a:r>
            <a:r>
              <a:rPr lang="it-IT" sz="2400" b="0">
                <a:latin typeface="Arial" charset="0"/>
                <a:ea typeface="ＭＳ Ｐゴシック" charset="0"/>
              </a:rPr>
              <a:t>degli elementi di un array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7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7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animBg="1"/>
      <p:bldP spid="178180" grpId="0" animBg="1"/>
      <p:bldP spid="178181" grpId="0" animBg="1"/>
      <p:bldP spid="178182" grpId="0" animBg="1"/>
      <p:bldP spid="178183" grpId="0" animBg="1"/>
      <p:bldP spid="178184" grpId="0" animBg="1"/>
      <p:bldP spid="17818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418" name="Group 2"/>
          <p:cNvGrpSpPr>
            <a:grpSpLocks/>
          </p:cNvGrpSpPr>
          <p:nvPr/>
        </p:nvGrpSpPr>
        <p:grpSpPr bwMode="auto">
          <a:xfrm>
            <a:off x="914400" y="1268413"/>
            <a:ext cx="7315200" cy="533400"/>
            <a:chOff x="576" y="1248"/>
            <a:chExt cx="4608" cy="336"/>
          </a:xfrm>
        </p:grpSpPr>
        <p:sp>
          <p:nvSpPr>
            <p:cNvPr id="68706" name="Rectangle 3"/>
            <p:cNvSpPr>
              <a:spLocks noChangeArrowheads="1"/>
            </p:cNvSpPr>
            <p:nvPr/>
          </p:nvSpPr>
          <p:spPr bwMode="auto">
            <a:xfrm>
              <a:off x="576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07" name="Rectangle 4"/>
            <p:cNvSpPr>
              <a:spLocks noChangeArrowheads="1"/>
            </p:cNvSpPr>
            <p:nvPr/>
          </p:nvSpPr>
          <p:spPr bwMode="auto">
            <a:xfrm>
              <a:off x="864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08" name="Rectangle 5"/>
            <p:cNvSpPr>
              <a:spLocks noChangeArrowheads="1"/>
            </p:cNvSpPr>
            <p:nvPr/>
          </p:nvSpPr>
          <p:spPr bwMode="auto">
            <a:xfrm>
              <a:off x="1152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09" name="Rectangle 6"/>
            <p:cNvSpPr>
              <a:spLocks noChangeArrowheads="1"/>
            </p:cNvSpPr>
            <p:nvPr/>
          </p:nvSpPr>
          <p:spPr bwMode="auto">
            <a:xfrm>
              <a:off x="1440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0" name="Rectangle 7"/>
            <p:cNvSpPr>
              <a:spLocks noChangeArrowheads="1"/>
            </p:cNvSpPr>
            <p:nvPr/>
          </p:nvSpPr>
          <p:spPr bwMode="auto">
            <a:xfrm>
              <a:off x="1728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1" name="Rectangle 8"/>
            <p:cNvSpPr>
              <a:spLocks noChangeArrowheads="1"/>
            </p:cNvSpPr>
            <p:nvPr/>
          </p:nvSpPr>
          <p:spPr bwMode="auto">
            <a:xfrm>
              <a:off x="2016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2" name="Rectangle 9"/>
            <p:cNvSpPr>
              <a:spLocks noChangeArrowheads="1"/>
            </p:cNvSpPr>
            <p:nvPr/>
          </p:nvSpPr>
          <p:spPr bwMode="auto">
            <a:xfrm>
              <a:off x="2304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3" name="Rectangle 10"/>
            <p:cNvSpPr>
              <a:spLocks noChangeArrowheads="1"/>
            </p:cNvSpPr>
            <p:nvPr/>
          </p:nvSpPr>
          <p:spPr bwMode="auto">
            <a:xfrm>
              <a:off x="2592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4" name="Rectangle 11"/>
            <p:cNvSpPr>
              <a:spLocks noChangeArrowheads="1"/>
            </p:cNvSpPr>
            <p:nvPr/>
          </p:nvSpPr>
          <p:spPr bwMode="auto">
            <a:xfrm>
              <a:off x="2880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5" name="Rectangle 12"/>
            <p:cNvSpPr>
              <a:spLocks noChangeArrowheads="1"/>
            </p:cNvSpPr>
            <p:nvPr/>
          </p:nvSpPr>
          <p:spPr bwMode="auto">
            <a:xfrm>
              <a:off x="3168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6" name="Rectangle 13"/>
            <p:cNvSpPr>
              <a:spLocks noChangeArrowheads="1"/>
            </p:cNvSpPr>
            <p:nvPr/>
          </p:nvSpPr>
          <p:spPr bwMode="auto">
            <a:xfrm>
              <a:off x="3456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7" name="Rectangle 14"/>
            <p:cNvSpPr>
              <a:spLocks noChangeArrowheads="1"/>
            </p:cNvSpPr>
            <p:nvPr/>
          </p:nvSpPr>
          <p:spPr bwMode="auto">
            <a:xfrm>
              <a:off x="3744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8" name="Rectangle 15"/>
            <p:cNvSpPr>
              <a:spLocks noChangeArrowheads="1"/>
            </p:cNvSpPr>
            <p:nvPr/>
          </p:nvSpPr>
          <p:spPr bwMode="auto">
            <a:xfrm>
              <a:off x="4032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19" name="Rectangle 16"/>
            <p:cNvSpPr>
              <a:spLocks noChangeArrowheads="1"/>
            </p:cNvSpPr>
            <p:nvPr/>
          </p:nvSpPr>
          <p:spPr bwMode="auto">
            <a:xfrm>
              <a:off x="4320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20" name="Rectangle 17"/>
            <p:cNvSpPr>
              <a:spLocks noChangeArrowheads="1"/>
            </p:cNvSpPr>
            <p:nvPr/>
          </p:nvSpPr>
          <p:spPr bwMode="auto">
            <a:xfrm>
              <a:off x="4608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21" name="Rectangle 18"/>
            <p:cNvSpPr>
              <a:spLocks noChangeArrowheads="1"/>
            </p:cNvSpPr>
            <p:nvPr/>
          </p:nvSpPr>
          <p:spPr bwMode="auto">
            <a:xfrm>
              <a:off x="4896" y="1248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sp>
        <p:nvSpPr>
          <p:cNvPr id="188435" name="AutoShape 19"/>
          <p:cNvSpPr>
            <a:spLocks/>
          </p:cNvSpPr>
          <p:nvPr/>
        </p:nvSpPr>
        <p:spPr bwMode="auto">
          <a:xfrm rot="-5398058">
            <a:off x="2551113" y="163513"/>
            <a:ext cx="381000" cy="3657600"/>
          </a:xfrm>
          <a:prstGeom prst="leftBrace">
            <a:avLst>
              <a:gd name="adj1" fmla="val 80000"/>
              <a:gd name="adj2" fmla="val 50000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8436" name="AutoShape 20"/>
          <p:cNvSpPr>
            <a:spLocks/>
          </p:cNvSpPr>
          <p:nvPr/>
        </p:nvSpPr>
        <p:spPr bwMode="auto">
          <a:xfrm rot="-5398058">
            <a:off x="6248400" y="200025"/>
            <a:ext cx="381000" cy="3581400"/>
          </a:xfrm>
          <a:prstGeom prst="leftBrace">
            <a:avLst>
              <a:gd name="adj1" fmla="val 78333"/>
              <a:gd name="adj2" fmla="val 50000"/>
            </a:avLst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8437" name="Text Box 21"/>
          <p:cNvSpPr txBox="1">
            <a:spLocks noChangeArrowheads="1"/>
          </p:cNvSpPr>
          <p:nvPr/>
        </p:nvSpPr>
        <p:spPr bwMode="auto">
          <a:xfrm>
            <a:off x="4067175" y="1878013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FF3300"/>
                </a:solidFill>
                <a:latin typeface="Courier New" panose="02070309020205020404" pitchFamily="49" charset="0"/>
              </a:rPr>
              <a:t>max</a:t>
            </a:r>
          </a:p>
        </p:txBody>
      </p:sp>
      <p:grpSp>
        <p:nvGrpSpPr>
          <p:cNvPr id="188438" name="Group 22"/>
          <p:cNvGrpSpPr>
            <a:grpSpLocks/>
          </p:cNvGrpSpPr>
          <p:nvPr/>
        </p:nvGrpSpPr>
        <p:grpSpPr bwMode="auto">
          <a:xfrm>
            <a:off x="838200" y="2565400"/>
            <a:ext cx="3657600" cy="533400"/>
            <a:chOff x="528" y="2256"/>
            <a:chExt cx="2304" cy="336"/>
          </a:xfrm>
        </p:grpSpPr>
        <p:sp>
          <p:nvSpPr>
            <p:cNvPr id="68698" name="Rectangle 23"/>
            <p:cNvSpPr>
              <a:spLocks noChangeArrowheads="1"/>
            </p:cNvSpPr>
            <p:nvPr/>
          </p:nvSpPr>
          <p:spPr bwMode="auto">
            <a:xfrm>
              <a:off x="528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99" name="Rectangle 24"/>
            <p:cNvSpPr>
              <a:spLocks noChangeArrowheads="1"/>
            </p:cNvSpPr>
            <p:nvPr/>
          </p:nvSpPr>
          <p:spPr bwMode="auto">
            <a:xfrm>
              <a:off x="816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00" name="Rectangle 25"/>
            <p:cNvSpPr>
              <a:spLocks noChangeArrowheads="1"/>
            </p:cNvSpPr>
            <p:nvPr/>
          </p:nvSpPr>
          <p:spPr bwMode="auto">
            <a:xfrm>
              <a:off x="1104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01" name="Rectangle 26"/>
            <p:cNvSpPr>
              <a:spLocks noChangeArrowheads="1"/>
            </p:cNvSpPr>
            <p:nvPr/>
          </p:nvSpPr>
          <p:spPr bwMode="auto">
            <a:xfrm>
              <a:off x="1392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02" name="Rectangle 27"/>
            <p:cNvSpPr>
              <a:spLocks noChangeArrowheads="1"/>
            </p:cNvSpPr>
            <p:nvPr/>
          </p:nvSpPr>
          <p:spPr bwMode="auto">
            <a:xfrm>
              <a:off x="1680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03" name="Rectangle 28"/>
            <p:cNvSpPr>
              <a:spLocks noChangeArrowheads="1"/>
            </p:cNvSpPr>
            <p:nvPr/>
          </p:nvSpPr>
          <p:spPr bwMode="auto">
            <a:xfrm>
              <a:off x="1968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04" name="Rectangle 29"/>
            <p:cNvSpPr>
              <a:spLocks noChangeArrowheads="1"/>
            </p:cNvSpPr>
            <p:nvPr/>
          </p:nvSpPr>
          <p:spPr bwMode="auto">
            <a:xfrm>
              <a:off x="2256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705" name="Rectangle 30"/>
            <p:cNvSpPr>
              <a:spLocks noChangeArrowheads="1"/>
            </p:cNvSpPr>
            <p:nvPr/>
          </p:nvSpPr>
          <p:spPr bwMode="auto">
            <a:xfrm>
              <a:off x="2544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88447" name="Group 31"/>
          <p:cNvGrpSpPr>
            <a:grpSpLocks/>
          </p:cNvGrpSpPr>
          <p:nvPr/>
        </p:nvGrpSpPr>
        <p:grpSpPr bwMode="auto">
          <a:xfrm>
            <a:off x="4724400" y="2565400"/>
            <a:ext cx="3657600" cy="533400"/>
            <a:chOff x="2976" y="2256"/>
            <a:chExt cx="2304" cy="336"/>
          </a:xfrm>
        </p:grpSpPr>
        <p:sp>
          <p:nvSpPr>
            <p:cNvPr id="68690" name="Rectangle 32"/>
            <p:cNvSpPr>
              <a:spLocks noChangeArrowheads="1"/>
            </p:cNvSpPr>
            <p:nvPr/>
          </p:nvSpPr>
          <p:spPr bwMode="auto">
            <a:xfrm>
              <a:off x="2976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91" name="Rectangle 33"/>
            <p:cNvSpPr>
              <a:spLocks noChangeArrowheads="1"/>
            </p:cNvSpPr>
            <p:nvPr/>
          </p:nvSpPr>
          <p:spPr bwMode="auto">
            <a:xfrm>
              <a:off x="3264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92" name="Rectangle 34"/>
            <p:cNvSpPr>
              <a:spLocks noChangeArrowheads="1"/>
            </p:cNvSpPr>
            <p:nvPr/>
          </p:nvSpPr>
          <p:spPr bwMode="auto">
            <a:xfrm>
              <a:off x="3552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93" name="Rectangle 35"/>
            <p:cNvSpPr>
              <a:spLocks noChangeArrowheads="1"/>
            </p:cNvSpPr>
            <p:nvPr/>
          </p:nvSpPr>
          <p:spPr bwMode="auto">
            <a:xfrm>
              <a:off x="3840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94" name="Rectangle 36"/>
            <p:cNvSpPr>
              <a:spLocks noChangeArrowheads="1"/>
            </p:cNvSpPr>
            <p:nvPr/>
          </p:nvSpPr>
          <p:spPr bwMode="auto">
            <a:xfrm>
              <a:off x="4128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95" name="Rectangle 37"/>
            <p:cNvSpPr>
              <a:spLocks noChangeArrowheads="1"/>
            </p:cNvSpPr>
            <p:nvPr/>
          </p:nvSpPr>
          <p:spPr bwMode="auto">
            <a:xfrm>
              <a:off x="4416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96" name="Rectangle 38"/>
            <p:cNvSpPr>
              <a:spLocks noChangeArrowheads="1"/>
            </p:cNvSpPr>
            <p:nvPr/>
          </p:nvSpPr>
          <p:spPr bwMode="auto">
            <a:xfrm>
              <a:off x="4704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97" name="Rectangle 39"/>
            <p:cNvSpPr>
              <a:spLocks noChangeArrowheads="1"/>
            </p:cNvSpPr>
            <p:nvPr/>
          </p:nvSpPr>
          <p:spPr bwMode="auto">
            <a:xfrm>
              <a:off x="4992" y="2256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88515" name="Group 99"/>
          <p:cNvGrpSpPr>
            <a:grpSpLocks/>
          </p:cNvGrpSpPr>
          <p:nvPr/>
        </p:nvGrpSpPr>
        <p:grpSpPr bwMode="auto">
          <a:xfrm>
            <a:off x="838200" y="3101975"/>
            <a:ext cx="3657600" cy="711200"/>
            <a:chOff x="528" y="2297"/>
            <a:chExt cx="2304" cy="448"/>
          </a:xfrm>
        </p:grpSpPr>
        <p:sp>
          <p:nvSpPr>
            <p:cNvPr id="68687" name="AutoShape 41"/>
            <p:cNvSpPr>
              <a:spLocks/>
            </p:cNvSpPr>
            <p:nvPr/>
          </p:nvSpPr>
          <p:spPr bwMode="auto">
            <a:xfrm rot="-5398058">
              <a:off x="984" y="1841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88" name="AutoShape 42"/>
            <p:cNvSpPr>
              <a:spLocks/>
            </p:cNvSpPr>
            <p:nvPr/>
          </p:nvSpPr>
          <p:spPr bwMode="auto">
            <a:xfrm rot="-5398058">
              <a:off x="2160" y="1865"/>
              <a:ext cx="240" cy="1104"/>
            </a:xfrm>
            <a:prstGeom prst="leftBrace">
              <a:avLst>
                <a:gd name="adj1" fmla="val 38333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89" name="Text Box 43"/>
            <p:cNvSpPr txBox="1">
              <a:spLocks noChangeArrowheads="1"/>
            </p:cNvSpPr>
            <p:nvPr/>
          </p:nvSpPr>
          <p:spPr bwMode="auto">
            <a:xfrm>
              <a:off x="1383" y="2341"/>
              <a:ext cx="63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max</a:t>
              </a:r>
            </a:p>
          </p:txBody>
        </p:sp>
      </p:grpSp>
      <p:grpSp>
        <p:nvGrpSpPr>
          <p:cNvPr id="188516" name="Group 100"/>
          <p:cNvGrpSpPr>
            <a:grpSpLocks/>
          </p:cNvGrpSpPr>
          <p:nvPr/>
        </p:nvGrpSpPr>
        <p:grpSpPr bwMode="auto">
          <a:xfrm>
            <a:off x="4724400" y="3101975"/>
            <a:ext cx="3657600" cy="719138"/>
            <a:chOff x="2976" y="2297"/>
            <a:chExt cx="2304" cy="453"/>
          </a:xfrm>
        </p:grpSpPr>
        <p:sp>
          <p:nvSpPr>
            <p:cNvPr id="68684" name="AutoShape 45"/>
            <p:cNvSpPr>
              <a:spLocks/>
            </p:cNvSpPr>
            <p:nvPr/>
          </p:nvSpPr>
          <p:spPr bwMode="auto">
            <a:xfrm rot="-5398058">
              <a:off x="3432" y="1841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85" name="AutoShape 46"/>
            <p:cNvSpPr>
              <a:spLocks/>
            </p:cNvSpPr>
            <p:nvPr/>
          </p:nvSpPr>
          <p:spPr bwMode="auto">
            <a:xfrm rot="-5398058">
              <a:off x="4608" y="1865"/>
              <a:ext cx="240" cy="1104"/>
            </a:xfrm>
            <a:prstGeom prst="leftBrace">
              <a:avLst>
                <a:gd name="adj1" fmla="val 38333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86" name="Text Box 47"/>
            <p:cNvSpPr txBox="1">
              <a:spLocks noChangeArrowheads="1"/>
            </p:cNvSpPr>
            <p:nvPr/>
          </p:nvSpPr>
          <p:spPr bwMode="auto">
            <a:xfrm>
              <a:off x="3878" y="2346"/>
              <a:ext cx="63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max</a:t>
              </a:r>
            </a:p>
          </p:txBody>
        </p:sp>
      </p:grpSp>
      <p:grpSp>
        <p:nvGrpSpPr>
          <p:cNvPr id="188464" name="Group 48"/>
          <p:cNvGrpSpPr>
            <a:grpSpLocks/>
          </p:cNvGrpSpPr>
          <p:nvPr/>
        </p:nvGrpSpPr>
        <p:grpSpPr bwMode="auto">
          <a:xfrm>
            <a:off x="539750" y="3778250"/>
            <a:ext cx="1828800" cy="533400"/>
            <a:chOff x="384" y="2784"/>
            <a:chExt cx="1152" cy="336"/>
          </a:xfrm>
        </p:grpSpPr>
        <p:sp>
          <p:nvSpPr>
            <p:cNvPr id="68680" name="Rectangle 49"/>
            <p:cNvSpPr>
              <a:spLocks noChangeArrowheads="1"/>
            </p:cNvSpPr>
            <p:nvPr/>
          </p:nvSpPr>
          <p:spPr bwMode="auto">
            <a:xfrm>
              <a:off x="384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81" name="Rectangle 50"/>
            <p:cNvSpPr>
              <a:spLocks noChangeArrowheads="1"/>
            </p:cNvSpPr>
            <p:nvPr/>
          </p:nvSpPr>
          <p:spPr bwMode="auto">
            <a:xfrm>
              <a:off x="672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82" name="Rectangle 51"/>
            <p:cNvSpPr>
              <a:spLocks noChangeArrowheads="1"/>
            </p:cNvSpPr>
            <p:nvPr/>
          </p:nvSpPr>
          <p:spPr bwMode="auto">
            <a:xfrm>
              <a:off x="960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83" name="Rectangle 52"/>
            <p:cNvSpPr>
              <a:spLocks noChangeArrowheads="1"/>
            </p:cNvSpPr>
            <p:nvPr/>
          </p:nvSpPr>
          <p:spPr bwMode="auto">
            <a:xfrm>
              <a:off x="1248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88469" name="Group 53"/>
          <p:cNvGrpSpPr>
            <a:grpSpLocks/>
          </p:cNvGrpSpPr>
          <p:nvPr/>
        </p:nvGrpSpPr>
        <p:grpSpPr bwMode="auto">
          <a:xfrm>
            <a:off x="2667000" y="3778250"/>
            <a:ext cx="1828800" cy="533400"/>
            <a:chOff x="1680" y="2784"/>
            <a:chExt cx="1152" cy="336"/>
          </a:xfrm>
        </p:grpSpPr>
        <p:sp>
          <p:nvSpPr>
            <p:cNvPr id="68676" name="Rectangle 54"/>
            <p:cNvSpPr>
              <a:spLocks noChangeArrowheads="1"/>
            </p:cNvSpPr>
            <p:nvPr/>
          </p:nvSpPr>
          <p:spPr bwMode="auto">
            <a:xfrm>
              <a:off x="1680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77" name="Rectangle 55"/>
            <p:cNvSpPr>
              <a:spLocks noChangeArrowheads="1"/>
            </p:cNvSpPr>
            <p:nvPr/>
          </p:nvSpPr>
          <p:spPr bwMode="auto">
            <a:xfrm>
              <a:off x="1968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78" name="Rectangle 56"/>
            <p:cNvSpPr>
              <a:spLocks noChangeArrowheads="1"/>
            </p:cNvSpPr>
            <p:nvPr/>
          </p:nvSpPr>
          <p:spPr bwMode="auto">
            <a:xfrm>
              <a:off x="2256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79" name="Rectangle 57"/>
            <p:cNvSpPr>
              <a:spLocks noChangeArrowheads="1"/>
            </p:cNvSpPr>
            <p:nvPr/>
          </p:nvSpPr>
          <p:spPr bwMode="auto">
            <a:xfrm>
              <a:off x="2544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88520" name="Group 104"/>
          <p:cNvGrpSpPr>
            <a:grpSpLocks/>
          </p:cNvGrpSpPr>
          <p:nvPr/>
        </p:nvGrpSpPr>
        <p:grpSpPr bwMode="auto">
          <a:xfrm>
            <a:off x="539750" y="4306888"/>
            <a:ext cx="1828800" cy="698500"/>
            <a:chOff x="340" y="3167"/>
            <a:chExt cx="1152" cy="440"/>
          </a:xfrm>
        </p:grpSpPr>
        <p:sp>
          <p:nvSpPr>
            <p:cNvPr id="68673" name="Text Box 59"/>
            <p:cNvSpPr txBox="1">
              <a:spLocks noChangeArrowheads="1"/>
            </p:cNvSpPr>
            <p:nvPr/>
          </p:nvSpPr>
          <p:spPr bwMode="auto">
            <a:xfrm>
              <a:off x="612" y="3203"/>
              <a:ext cx="63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max</a:t>
              </a:r>
            </a:p>
          </p:txBody>
        </p:sp>
        <p:sp>
          <p:nvSpPr>
            <p:cNvPr id="68674" name="AutoShape 61"/>
            <p:cNvSpPr>
              <a:spLocks/>
            </p:cNvSpPr>
            <p:nvPr/>
          </p:nvSpPr>
          <p:spPr bwMode="auto">
            <a:xfrm rot="-5398058">
              <a:off x="508" y="2999"/>
              <a:ext cx="240" cy="576"/>
            </a:xfrm>
            <a:prstGeom prst="leftBrace">
              <a:avLst>
                <a:gd name="adj1" fmla="val 20000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75" name="AutoShape 62"/>
            <p:cNvSpPr>
              <a:spLocks/>
            </p:cNvSpPr>
            <p:nvPr/>
          </p:nvSpPr>
          <p:spPr bwMode="auto">
            <a:xfrm rot="-5398058">
              <a:off x="1084" y="3000"/>
              <a:ext cx="240" cy="576"/>
            </a:xfrm>
            <a:prstGeom prst="leftBrace">
              <a:avLst>
                <a:gd name="adj1" fmla="val 20000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88479" name="Group 63"/>
          <p:cNvGrpSpPr>
            <a:grpSpLocks/>
          </p:cNvGrpSpPr>
          <p:nvPr/>
        </p:nvGrpSpPr>
        <p:grpSpPr bwMode="auto">
          <a:xfrm>
            <a:off x="4724400" y="3778250"/>
            <a:ext cx="1828800" cy="533400"/>
            <a:chOff x="384" y="2784"/>
            <a:chExt cx="1152" cy="336"/>
          </a:xfrm>
        </p:grpSpPr>
        <p:sp>
          <p:nvSpPr>
            <p:cNvPr id="68669" name="Rectangle 64"/>
            <p:cNvSpPr>
              <a:spLocks noChangeArrowheads="1"/>
            </p:cNvSpPr>
            <p:nvPr/>
          </p:nvSpPr>
          <p:spPr bwMode="auto">
            <a:xfrm>
              <a:off x="384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70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71" name="Rectangle 66"/>
            <p:cNvSpPr>
              <a:spLocks noChangeArrowheads="1"/>
            </p:cNvSpPr>
            <p:nvPr/>
          </p:nvSpPr>
          <p:spPr bwMode="auto">
            <a:xfrm>
              <a:off x="960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72" name="Rectangle 67"/>
            <p:cNvSpPr>
              <a:spLocks noChangeArrowheads="1"/>
            </p:cNvSpPr>
            <p:nvPr/>
          </p:nvSpPr>
          <p:spPr bwMode="auto">
            <a:xfrm>
              <a:off x="1248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88484" name="Group 68"/>
          <p:cNvGrpSpPr>
            <a:grpSpLocks/>
          </p:cNvGrpSpPr>
          <p:nvPr/>
        </p:nvGrpSpPr>
        <p:grpSpPr bwMode="auto">
          <a:xfrm>
            <a:off x="6781800" y="3778250"/>
            <a:ext cx="1828800" cy="533400"/>
            <a:chOff x="1680" y="2784"/>
            <a:chExt cx="1152" cy="336"/>
          </a:xfrm>
        </p:grpSpPr>
        <p:sp>
          <p:nvSpPr>
            <p:cNvPr id="68665" name="Rectangle 69"/>
            <p:cNvSpPr>
              <a:spLocks noChangeArrowheads="1"/>
            </p:cNvSpPr>
            <p:nvPr/>
          </p:nvSpPr>
          <p:spPr bwMode="auto">
            <a:xfrm>
              <a:off x="1680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66" name="Rectangle 70"/>
            <p:cNvSpPr>
              <a:spLocks noChangeArrowheads="1"/>
            </p:cNvSpPr>
            <p:nvPr/>
          </p:nvSpPr>
          <p:spPr bwMode="auto">
            <a:xfrm>
              <a:off x="1968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67" name="Rectangle 71"/>
            <p:cNvSpPr>
              <a:spLocks noChangeArrowheads="1"/>
            </p:cNvSpPr>
            <p:nvPr/>
          </p:nvSpPr>
          <p:spPr bwMode="auto">
            <a:xfrm>
              <a:off x="2256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68" name="Rectangle 72"/>
            <p:cNvSpPr>
              <a:spLocks noChangeArrowheads="1"/>
            </p:cNvSpPr>
            <p:nvPr/>
          </p:nvSpPr>
          <p:spPr bwMode="auto">
            <a:xfrm>
              <a:off x="2544" y="2784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88521" name="Group 105"/>
          <p:cNvGrpSpPr>
            <a:grpSpLocks/>
          </p:cNvGrpSpPr>
          <p:nvPr/>
        </p:nvGrpSpPr>
        <p:grpSpPr bwMode="auto">
          <a:xfrm>
            <a:off x="2667000" y="4308475"/>
            <a:ext cx="1828800" cy="382588"/>
            <a:chOff x="1680" y="3168"/>
            <a:chExt cx="1152" cy="241"/>
          </a:xfrm>
        </p:grpSpPr>
        <p:sp>
          <p:nvSpPr>
            <p:cNvPr id="68663" name="AutoShape 80"/>
            <p:cNvSpPr>
              <a:spLocks/>
            </p:cNvSpPr>
            <p:nvPr/>
          </p:nvSpPr>
          <p:spPr bwMode="auto">
            <a:xfrm rot="-5398058">
              <a:off x="1848" y="3000"/>
              <a:ext cx="240" cy="576"/>
            </a:xfrm>
            <a:prstGeom prst="leftBrace">
              <a:avLst>
                <a:gd name="adj1" fmla="val 20000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64" name="AutoShape 81"/>
            <p:cNvSpPr>
              <a:spLocks/>
            </p:cNvSpPr>
            <p:nvPr/>
          </p:nvSpPr>
          <p:spPr bwMode="auto">
            <a:xfrm rot="-5398058">
              <a:off x="2424" y="3001"/>
              <a:ext cx="240" cy="576"/>
            </a:xfrm>
            <a:prstGeom prst="leftBrace">
              <a:avLst>
                <a:gd name="adj1" fmla="val 20000"/>
                <a:gd name="adj2" fmla="val 50000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grpSp>
        <p:nvGrpSpPr>
          <p:cNvPr id="188504" name="Group 88"/>
          <p:cNvGrpSpPr>
            <a:grpSpLocks/>
          </p:cNvGrpSpPr>
          <p:nvPr/>
        </p:nvGrpSpPr>
        <p:grpSpPr bwMode="auto">
          <a:xfrm>
            <a:off x="1066800" y="5661025"/>
            <a:ext cx="7010400" cy="1204913"/>
            <a:chOff x="672" y="3456"/>
            <a:chExt cx="4416" cy="759"/>
          </a:xfrm>
        </p:grpSpPr>
        <p:sp>
          <p:nvSpPr>
            <p:cNvPr id="68654" name="Line 89"/>
            <p:cNvSpPr>
              <a:spLocks noChangeShapeType="1"/>
            </p:cNvSpPr>
            <p:nvPr/>
          </p:nvSpPr>
          <p:spPr bwMode="auto">
            <a:xfrm flipH="1" flipV="1">
              <a:off x="672" y="3504"/>
              <a:ext cx="168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8655" name="Text Box 90"/>
            <p:cNvSpPr txBox="1">
              <a:spLocks noChangeArrowheads="1"/>
            </p:cNvSpPr>
            <p:nvPr/>
          </p:nvSpPr>
          <p:spPr bwMode="auto">
            <a:xfrm>
              <a:off x="2064" y="3888"/>
              <a:ext cx="1564" cy="3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bg1"/>
                  </a:solidFill>
                  <a:latin typeface="Arial" panose="020B0604020202020204" pitchFamily="34" charset="0"/>
                </a:rPr>
                <a:t>istanza banale</a:t>
              </a:r>
            </a:p>
          </p:txBody>
        </p:sp>
        <p:sp>
          <p:nvSpPr>
            <p:cNvPr id="68656" name="Line 91"/>
            <p:cNvSpPr>
              <a:spLocks noChangeShapeType="1"/>
            </p:cNvSpPr>
            <p:nvPr/>
          </p:nvSpPr>
          <p:spPr bwMode="auto">
            <a:xfrm flipH="1" flipV="1">
              <a:off x="1248" y="3456"/>
              <a:ext cx="120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8657" name="Line 92"/>
            <p:cNvSpPr>
              <a:spLocks noChangeShapeType="1"/>
            </p:cNvSpPr>
            <p:nvPr/>
          </p:nvSpPr>
          <p:spPr bwMode="auto">
            <a:xfrm flipH="1" flipV="1">
              <a:off x="1968" y="3456"/>
              <a:ext cx="624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8658" name="Line 93"/>
            <p:cNvSpPr>
              <a:spLocks noChangeShapeType="1"/>
            </p:cNvSpPr>
            <p:nvPr/>
          </p:nvSpPr>
          <p:spPr bwMode="auto">
            <a:xfrm flipH="1" flipV="1">
              <a:off x="2544" y="3456"/>
              <a:ext cx="192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8659" name="Line 94"/>
            <p:cNvSpPr>
              <a:spLocks noChangeShapeType="1"/>
            </p:cNvSpPr>
            <p:nvPr/>
          </p:nvSpPr>
          <p:spPr bwMode="auto">
            <a:xfrm flipV="1">
              <a:off x="3120" y="3456"/>
              <a:ext cx="144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8660" name="Line 95"/>
            <p:cNvSpPr>
              <a:spLocks noChangeShapeType="1"/>
            </p:cNvSpPr>
            <p:nvPr/>
          </p:nvSpPr>
          <p:spPr bwMode="auto">
            <a:xfrm flipV="1">
              <a:off x="3264" y="3456"/>
              <a:ext cx="576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8661" name="Line 96"/>
            <p:cNvSpPr>
              <a:spLocks noChangeShapeType="1"/>
            </p:cNvSpPr>
            <p:nvPr/>
          </p:nvSpPr>
          <p:spPr bwMode="auto">
            <a:xfrm flipV="1">
              <a:off x="3504" y="3456"/>
              <a:ext cx="1008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8662" name="Line 97"/>
            <p:cNvSpPr>
              <a:spLocks noChangeShapeType="1"/>
            </p:cNvSpPr>
            <p:nvPr/>
          </p:nvSpPr>
          <p:spPr bwMode="auto">
            <a:xfrm flipV="1">
              <a:off x="3696" y="3504"/>
              <a:ext cx="1392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68625" name="Text Box 98"/>
          <p:cNvSpPr txBox="1">
            <a:spLocks noChangeArrowheads="1"/>
          </p:cNvSpPr>
          <p:nvPr/>
        </p:nvSpPr>
        <p:spPr bwMode="auto">
          <a:xfrm>
            <a:off x="107950" y="101600"/>
            <a:ext cx="8964613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massimo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188517" name="Text Box 101"/>
          <p:cNvSpPr txBox="1">
            <a:spLocks noChangeArrowheads="1"/>
          </p:cNvSpPr>
          <p:nvPr/>
        </p:nvSpPr>
        <p:spPr bwMode="auto">
          <a:xfrm>
            <a:off x="3059113" y="4364038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FF3300"/>
                </a:solidFill>
                <a:latin typeface="Courier New" panose="02070309020205020404" pitchFamily="49" charset="0"/>
              </a:rPr>
              <a:t>max</a:t>
            </a:r>
          </a:p>
        </p:txBody>
      </p:sp>
      <p:grpSp>
        <p:nvGrpSpPr>
          <p:cNvPr id="188522" name="Group 106"/>
          <p:cNvGrpSpPr>
            <a:grpSpLocks/>
          </p:cNvGrpSpPr>
          <p:nvPr/>
        </p:nvGrpSpPr>
        <p:grpSpPr bwMode="auto">
          <a:xfrm>
            <a:off x="4724400" y="4306888"/>
            <a:ext cx="1828800" cy="698500"/>
            <a:chOff x="2976" y="3167"/>
            <a:chExt cx="1152" cy="440"/>
          </a:xfrm>
        </p:grpSpPr>
        <p:grpSp>
          <p:nvGrpSpPr>
            <p:cNvPr id="68650" name="Group 75"/>
            <p:cNvGrpSpPr>
              <a:grpSpLocks/>
            </p:cNvGrpSpPr>
            <p:nvPr/>
          </p:nvGrpSpPr>
          <p:grpSpPr bwMode="auto">
            <a:xfrm>
              <a:off x="2976" y="3167"/>
              <a:ext cx="1152" cy="241"/>
              <a:chOff x="384" y="3167"/>
              <a:chExt cx="1152" cy="241"/>
            </a:xfrm>
          </p:grpSpPr>
          <p:sp>
            <p:nvSpPr>
              <p:cNvPr id="68652" name="AutoShape 76"/>
              <p:cNvSpPr>
                <a:spLocks/>
              </p:cNvSpPr>
              <p:nvPr/>
            </p:nvSpPr>
            <p:spPr bwMode="auto">
              <a:xfrm rot="-5398058">
                <a:off x="552" y="2999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  <p:sp>
            <p:nvSpPr>
              <p:cNvPr id="68653" name="AutoShape 77"/>
              <p:cNvSpPr>
                <a:spLocks/>
              </p:cNvSpPr>
              <p:nvPr/>
            </p:nvSpPr>
            <p:spPr bwMode="auto">
              <a:xfrm rot="-5398058">
                <a:off x="1128" y="3000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</p:grpSp>
        <p:sp>
          <p:nvSpPr>
            <p:cNvPr id="68651" name="Text Box 102"/>
            <p:cNvSpPr txBox="1">
              <a:spLocks noChangeArrowheads="1"/>
            </p:cNvSpPr>
            <p:nvPr/>
          </p:nvSpPr>
          <p:spPr bwMode="auto">
            <a:xfrm>
              <a:off x="3243" y="3203"/>
              <a:ext cx="63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max</a:t>
              </a:r>
            </a:p>
          </p:txBody>
        </p:sp>
      </p:grpSp>
      <p:grpSp>
        <p:nvGrpSpPr>
          <p:cNvPr id="188523" name="Group 107"/>
          <p:cNvGrpSpPr>
            <a:grpSpLocks/>
          </p:cNvGrpSpPr>
          <p:nvPr/>
        </p:nvGrpSpPr>
        <p:grpSpPr bwMode="auto">
          <a:xfrm>
            <a:off x="6804025" y="4292600"/>
            <a:ext cx="1828800" cy="696913"/>
            <a:chOff x="4272" y="3168"/>
            <a:chExt cx="1152" cy="439"/>
          </a:xfrm>
        </p:grpSpPr>
        <p:grpSp>
          <p:nvGrpSpPr>
            <p:cNvPr id="68646" name="Group 84"/>
            <p:cNvGrpSpPr>
              <a:grpSpLocks/>
            </p:cNvGrpSpPr>
            <p:nvPr/>
          </p:nvGrpSpPr>
          <p:grpSpPr bwMode="auto">
            <a:xfrm>
              <a:off x="4272" y="3168"/>
              <a:ext cx="1152" cy="241"/>
              <a:chOff x="384" y="3167"/>
              <a:chExt cx="1152" cy="241"/>
            </a:xfrm>
          </p:grpSpPr>
          <p:sp>
            <p:nvSpPr>
              <p:cNvPr id="68648" name="AutoShape 85"/>
              <p:cNvSpPr>
                <a:spLocks/>
              </p:cNvSpPr>
              <p:nvPr/>
            </p:nvSpPr>
            <p:spPr bwMode="auto">
              <a:xfrm rot="-5398058">
                <a:off x="552" y="2999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  <p:sp>
            <p:nvSpPr>
              <p:cNvPr id="68649" name="AutoShape 86"/>
              <p:cNvSpPr>
                <a:spLocks/>
              </p:cNvSpPr>
              <p:nvPr/>
            </p:nvSpPr>
            <p:spPr bwMode="auto">
              <a:xfrm rot="-5398058">
                <a:off x="1128" y="3000"/>
                <a:ext cx="240" cy="576"/>
              </a:xfrm>
              <a:prstGeom prst="leftBrace">
                <a:avLst>
                  <a:gd name="adj1" fmla="val 20000"/>
                  <a:gd name="adj2" fmla="val 50000"/>
                </a:avLst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>
                  <a:latin typeface="Courier New" panose="02070309020205020404" pitchFamily="49" charset="0"/>
                </a:endParaRPr>
              </a:p>
            </p:txBody>
          </p:sp>
        </p:grpSp>
        <p:sp>
          <p:nvSpPr>
            <p:cNvPr id="68647" name="Text Box 103"/>
            <p:cNvSpPr txBox="1">
              <a:spLocks noChangeArrowheads="1"/>
            </p:cNvSpPr>
            <p:nvPr/>
          </p:nvSpPr>
          <p:spPr bwMode="auto">
            <a:xfrm>
              <a:off x="4558" y="3203"/>
              <a:ext cx="63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rgbClr val="FF3300"/>
                  </a:solidFill>
                  <a:latin typeface="Courier New" panose="02070309020205020404" pitchFamily="49" charset="0"/>
                </a:rPr>
                <a:t>max</a:t>
              </a:r>
            </a:p>
          </p:txBody>
        </p:sp>
      </p:grpSp>
      <p:grpSp>
        <p:nvGrpSpPr>
          <p:cNvPr id="188776" name="Group 360"/>
          <p:cNvGrpSpPr>
            <a:grpSpLocks/>
          </p:cNvGrpSpPr>
          <p:nvPr/>
        </p:nvGrpSpPr>
        <p:grpSpPr bwMode="auto">
          <a:xfrm>
            <a:off x="107950" y="4983163"/>
            <a:ext cx="8928100" cy="533400"/>
            <a:chOff x="68" y="3049"/>
            <a:chExt cx="5624" cy="336"/>
          </a:xfrm>
        </p:grpSpPr>
        <p:sp>
          <p:nvSpPr>
            <p:cNvPr id="68630" name="Rectangle 361"/>
            <p:cNvSpPr>
              <a:spLocks noChangeArrowheads="1"/>
            </p:cNvSpPr>
            <p:nvPr/>
          </p:nvSpPr>
          <p:spPr bwMode="auto">
            <a:xfrm>
              <a:off x="68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31" name="Rectangle 362"/>
            <p:cNvSpPr>
              <a:spLocks noChangeArrowheads="1"/>
            </p:cNvSpPr>
            <p:nvPr/>
          </p:nvSpPr>
          <p:spPr bwMode="auto">
            <a:xfrm>
              <a:off x="431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32" name="Rectangle 363"/>
            <p:cNvSpPr>
              <a:spLocks noChangeArrowheads="1"/>
            </p:cNvSpPr>
            <p:nvPr/>
          </p:nvSpPr>
          <p:spPr bwMode="auto">
            <a:xfrm>
              <a:off x="793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33" name="Rectangle 364"/>
            <p:cNvSpPr>
              <a:spLocks noChangeArrowheads="1"/>
            </p:cNvSpPr>
            <p:nvPr/>
          </p:nvSpPr>
          <p:spPr bwMode="auto">
            <a:xfrm>
              <a:off x="1156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34" name="Rectangle 365"/>
            <p:cNvSpPr>
              <a:spLocks noChangeArrowheads="1"/>
            </p:cNvSpPr>
            <p:nvPr/>
          </p:nvSpPr>
          <p:spPr bwMode="auto">
            <a:xfrm>
              <a:off x="1519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35" name="Rectangle 366"/>
            <p:cNvSpPr>
              <a:spLocks noChangeArrowheads="1"/>
            </p:cNvSpPr>
            <p:nvPr/>
          </p:nvSpPr>
          <p:spPr bwMode="auto">
            <a:xfrm>
              <a:off x="1882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36" name="Rectangle 367"/>
            <p:cNvSpPr>
              <a:spLocks noChangeArrowheads="1"/>
            </p:cNvSpPr>
            <p:nvPr/>
          </p:nvSpPr>
          <p:spPr bwMode="auto">
            <a:xfrm>
              <a:off x="2212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37" name="Rectangle 368"/>
            <p:cNvSpPr>
              <a:spLocks noChangeArrowheads="1"/>
            </p:cNvSpPr>
            <p:nvPr/>
          </p:nvSpPr>
          <p:spPr bwMode="auto">
            <a:xfrm>
              <a:off x="2547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38" name="Rectangle 369"/>
            <p:cNvSpPr>
              <a:spLocks noChangeArrowheads="1"/>
            </p:cNvSpPr>
            <p:nvPr/>
          </p:nvSpPr>
          <p:spPr bwMode="auto">
            <a:xfrm>
              <a:off x="2880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39" name="Rectangle 370"/>
            <p:cNvSpPr>
              <a:spLocks noChangeArrowheads="1"/>
            </p:cNvSpPr>
            <p:nvPr/>
          </p:nvSpPr>
          <p:spPr bwMode="auto">
            <a:xfrm>
              <a:off x="3220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40" name="Rectangle 371"/>
            <p:cNvSpPr>
              <a:spLocks noChangeArrowheads="1"/>
            </p:cNvSpPr>
            <p:nvPr/>
          </p:nvSpPr>
          <p:spPr bwMode="auto">
            <a:xfrm>
              <a:off x="3590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41" name="Rectangle 372"/>
            <p:cNvSpPr>
              <a:spLocks noChangeArrowheads="1"/>
            </p:cNvSpPr>
            <p:nvPr/>
          </p:nvSpPr>
          <p:spPr bwMode="auto">
            <a:xfrm>
              <a:off x="3953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42" name="Rectangle 373"/>
            <p:cNvSpPr>
              <a:spLocks noChangeArrowheads="1"/>
            </p:cNvSpPr>
            <p:nvPr/>
          </p:nvSpPr>
          <p:spPr bwMode="auto">
            <a:xfrm>
              <a:off x="4316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43" name="Rectangle 374"/>
            <p:cNvSpPr>
              <a:spLocks noChangeArrowheads="1"/>
            </p:cNvSpPr>
            <p:nvPr/>
          </p:nvSpPr>
          <p:spPr bwMode="auto">
            <a:xfrm>
              <a:off x="4679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44" name="Rectangle 375"/>
            <p:cNvSpPr>
              <a:spLocks noChangeArrowheads="1"/>
            </p:cNvSpPr>
            <p:nvPr/>
          </p:nvSpPr>
          <p:spPr bwMode="auto">
            <a:xfrm>
              <a:off x="5041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68645" name="Rectangle 376"/>
            <p:cNvSpPr>
              <a:spLocks noChangeArrowheads="1"/>
            </p:cNvSpPr>
            <p:nvPr/>
          </p:nvSpPr>
          <p:spPr bwMode="auto">
            <a:xfrm>
              <a:off x="5404" y="3049"/>
              <a:ext cx="288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8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8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8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8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8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8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8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18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8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8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8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8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8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18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8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35" grpId="0" animBg="1"/>
      <p:bldP spid="188436" grpId="0" animBg="1"/>
      <p:bldP spid="188437" grpId="0"/>
      <p:bldP spid="1885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1368425"/>
            <a:ext cx="8839200" cy="46942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massimo_a_ricDI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a[],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primo,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ultimo)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mediano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;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if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(primo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==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ultimo)</a:t>
            </a:r>
          </a:p>
          <a:p>
            <a:pPr>
              <a:defRPr/>
            </a:pP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     /*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soluzione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del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problema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banale   */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return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a[primo]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; }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else</a:t>
            </a: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/* 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autoattivazioni   */</a:t>
            </a: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        </a:t>
            </a:r>
            <a:r>
              <a:rPr lang="it-IT" sz="2300" dirty="0">
                <a:latin typeface="Comic Sans MS" charset="0"/>
              </a:rPr>
              <a:t>mediano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=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latin typeface="Comic Sans MS" charset="0"/>
              </a:rPr>
              <a:t>primo+ultimo</a:t>
            </a:r>
            <a:r>
              <a:rPr lang="it-IT" sz="2300" dirty="0">
                <a:latin typeface="Comic Sans MS" charset="0"/>
              </a:rPr>
              <a:t>)/2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;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 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return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max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latin typeface="Comic Sans MS" charset="0"/>
              </a:rPr>
              <a:t>massimo_a_ricDI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latin typeface="Comic Sans MS" charset="0"/>
              </a:rPr>
              <a:t>a,primo,mediano</a:t>
            </a:r>
            <a:r>
              <a:rPr lang="it-IT" sz="2300" dirty="0">
                <a:latin typeface="Comic Sans MS" charset="0"/>
              </a:rPr>
              <a:t>)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,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...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	     </a:t>
            </a:r>
            <a:r>
              <a:rPr lang="it-IT" sz="2300" dirty="0" err="1">
                <a:latin typeface="Comic Sans MS" charset="0"/>
              </a:rPr>
              <a:t>massimo_a_ricDI</a:t>
            </a:r>
            <a:r>
              <a:rPr lang="it-IT" sz="2300" dirty="0">
                <a:latin typeface="Comic Sans MS" charset="0"/>
              </a:rPr>
              <a:t>(a,mediano+1,ultimo) )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;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    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}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}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7950" y="101600"/>
            <a:ext cx="8964613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massimo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50825" y="3535363"/>
            <a:ext cx="8526463" cy="21256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354513" y="1428750"/>
            <a:ext cx="3025775" cy="360363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50825" y="2451100"/>
            <a:ext cx="6049963" cy="773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135813" y="2025650"/>
            <a:ext cx="1641475" cy="461963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versione 1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5629275" y="5341938"/>
            <a:ext cx="3362325" cy="1550987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b="0" dirty="0">
                <a:latin typeface="Comic Sans MS" panose="030F0702030302020204" pitchFamily="66" charset="0"/>
              </a:rPr>
              <a:t>T(n) = n-1</a:t>
            </a:r>
            <a:r>
              <a:rPr lang="it-IT" altLang="it-IT" sz="2400" b="0" dirty="0">
                <a:latin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it-IT" altLang="it-IT" sz="3200" b="0" dirty="0">
                <a:solidFill>
                  <a:schemeClr val="accent2"/>
                </a:solidFill>
                <a:latin typeface="Arial" panose="020B0604020202020204" pitchFamily="34" charset="0"/>
              </a:rPr>
              <a:t>confronti</a:t>
            </a:r>
          </a:p>
          <a:p>
            <a:pPr algn="ctr">
              <a:defRPr/>
            </a:pPr>
            <a:r>
              <a:rPr lang="it-IT" altLang="it-IT" sz="2400" b="0" dirty="0">
                <a:solidFill>
                  <a:schemeClr val="accent2"/>
                </a:solidFill>
                <a:latin typeface="Arial" panose="020B0604020202020204" pitchFamily="34" charset="0"/>
              </a:rPr>
              <a:t>(tra elementi dell’array)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80228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07950" y="1125538"/>
            <a:ext cx="8839200" cy="46926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massimo_a_ricDI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a[],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n)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int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nmezzi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;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if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(n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==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1)</a:t>
            </a:r>
          </a:p>
          <a:p>
            <a:pPr>
              <a:defRPr/>
            </a:pP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     /*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soluzione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del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problema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banale   */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return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a[0]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; }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else</a:t>
            </a: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/* 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chemeClr val="accent2"/>
                </a:solidFill>
                <a:latin typeface="Comic Sans MS" charset="0"/>
              </a:rPr>
              <a:t>autoattivazioni   */</a:t>
            </a: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{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        </a:t>
            </a:r>
            <a:r>
              <a:rPr lang="it-IT" sz="2300" dirty="0" err="1">
                <a:latin typeface="Comic Sans MS" charset="0"/>
              </a:rPr>
              <a:t>nmezzi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=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n/2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;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 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return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 err="1">
                <a:latin typeface="Comic Sans MS" charset="0"/>
              </a:rPr>
              <a:t>max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latin typeface="Comic Sans MS" charset="0"/>
              </a:rPr>
              <a:t>massimo_a_ricDI</a:t>
            </a:r>
            <a:r>
              <a:rPr lang="it-IT" sz="2300" dirty="0">
                <a:latin typeface="Comic Sans MS" charset="0"/>
              </a:rPr>
              <a:t>(a, </a:t>
            </a:r>
            <a:r>
              <a:rPr lang="it-IT" sz="2300" dirty="0" err="1">
                <a:latin typeface="Comic Sans MS" charset="0"/>
              </a:rPr>
              <a:t>nmezzi</a:t>
            </a:r>
            <a:r>
              <a:rPr lang="it-IT" sz="2300" dirty="0">
                <a:latin typeface="Comic Sans MS" charset="0"/>
              </a:rPr>
              <a:t>)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latin typeface="Comic Sans MS" charset="0"/>
              </a:rPr>
              <a:t>,</a:t>
            </a: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...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		   </a:t>
            </a:r>
            <a:r>
              <a:rPr lang="it-IT" sz="2300" dirty="0" err="1">
                <a:latin typeface="Comic Sans MS" charset="0"/>
              </a:rPr>
              <a:t>massimo_a_ricDI</a:t>
            </a:r>
            <a:r>
              <a:rPr lang="it-IT" sz="2300" dirty="0">
                <a:latin typeface="Comic Sans MS" charset="0"/>
              </a:rPr>
              <a:t>(</a:t>
            </a:r>
            <a:r>
              <a:rPr lang="it-IT" sz="2300" dirty="0" err="1">
                <a:latin typeface="Comic Sans MS" charset="0"/>
              </a:rPr>
              <a:t>a+nmezzi</a:t>
            </a:r>
            <a:r>
              <a:rPr lang="it-IT" sz="2300" dirty="0">
                <a:latin typeface="Comic Sans MS" charset="0"/>
              </a:rPr>
              <a:t>, n- </a:t>
            </a:r>
            <a:r>
              <a:rPr lang="it-IT" sz="2300" dirty="0" err="1">
                <a:latin typeface="Comic Sans MS" charset="0"/>
              </a:rPr>
              <a:t>nmezzi</a:t>
            </a:r>
            <a:r>
              <a:rPr lang="it-IT" sz="2300" dirty="0">
                <a:latin typeface="Comic Sans MS" charset="0"/>
              </a:rPr>
              <a:t>))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 ;</a:t>
            </a:r>
            <a:endParaRPr lang="it-IT" sz="2300" dirty="0">
              <a:latin typeface="Comic Sans MS" charset="0"/>
            </a:endParaRPr>
          </a:p>
          <a:p>
            <a:pPr>
              <a:defRPr/>
            </a:pPr>
            <a:r>
              <a:rPr lang="it-IT" sz="2300" dirty="0">
                <a:solidFill>
                  <a:srgbClr val="7F7F7F"/>
                </a:solidFill>
                <a:latin typeface="Comic Sans MS" charset="0"/>
              </a:rPr>
              <a:t>        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}</a:t>
            </a:r>
          </a:p>
          <a:p>
            <a:pPr>
              <a:defRPr/>
            </a:pP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}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07950" y="101600"/>
            <a:ext cx="8964613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</a:t>
            </a:r>
            <a:r>
              <a:rPr lang="it-IT" altLang="it-IT" sz="2800" b="0">
                <a:solidFill>
                  <a:srgbClr val="CC3300"/>
                </a:solidFill>
                <a:latin typeface="Tahoma" panose="020B0604030504040204" pitchFamily="34" charset="0"/>
              </a:rPr>
              <a:t>divide et impera</a:t>
            </a:r>
            <a:r>
              <a:rPr lang="it-IT" altLang="it-IT" sz="2800" b="0">
                <a:latin typeface="Tahoma" panose="020B0604030504040204" pitchFamily="34" charset="0"/>
              </a:rPr>
              <a:t> di </a:t>
            </a:r>
            <a:r>
              <a:rPr lang="it-IT" altLang="it-IT" sz="2800">
                <a:latin typeface="Tahoma" panose="020B0604030504040204" pitchFamily="34" charset="0"/>
              </a:rPr>
              <a:t>massimo</a:t>
            </a:r>
            <a:r>
              <a:rPr lang="it-IT" altLang="it-IT" sz="2800" b="0">
                <a:latin typeface="Tahoma" panose="020B0604030504040204" pitchFamily="34" charset="0"/>
              </a:rPr>
              <a:t> degli elementi di un array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2725" y="3284538"/>
            <a:ext cx="8524875" cy="21256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222750" y="1187450"/>
            <a:ext cx="952500" cy="360363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11138" y="2209800"/>
            <a:ext cx="6048375" cy="7715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091363" y="2025650"/>
            <a:ext cx="1606550" cy="461963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versione 2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051300" y="-249238"/>
            <a:ext cx="936625" cy="360363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4787900" y="4678363"/>
            <a:ext cx="1511300" cy="360362"/>
          </a:xfrm>
          <a:prstGeom prst="rect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998538" y="5084763"/>
            <a:ext cx="4105275" cy="1655762"/>
            <a:chOff x="1043608" y="5085184"/>
            <a:chExt cx="4104456" cy="1655933"/>
          </a:xfrm>
        </p:grpSpPr>
        <p:sp>
          <p:nvSpPr>
            <p:cNvPr id="2" name="CasellaDiTesto 1"/>
            <p:cNvSpPr txBox="1"/>
            <p:nvPr/>
          </p:nvSpPr>
          <p:spPr>
            <a:xfrm>
              <a:off x="1043608" y="6033019"/>
              <a:ext cx="2880737" cy="70809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indirizzo di inizio della porzione di destra</a:t>
              </a:r>
            </a:p>
          </p:txBody>
        </p:sp>
        <p:cxnSp>
          <p:nvCxnSpPr>
            <p:cNvPr id="72717" name="Connettore 2 3"/>
            <p:cNvCxnSpPr>
              <a:cxnSpLocks noChangeShapeType="1"/>
            </p:cNvCxnSpPr>
            <p:nvPr/>
          </p:nvCxnSpPr>
          <p:spPr bwMode="auto">
            <a:xfrm flipV="1">
              <a:off x="3923928" y="5085184"/>
              <a:ext cx="1224136" cy="936104"/>
            </a:xfrm>
            <a:prstGeom prst="straightConnector1">
              <a:avLst/>
            </a:prstGeom>
            <a:noFill/>
            <a:ln w="57150" algn="ctr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5611495" y="2719388"/>
            <a:ext cx="3362325" cy="1550987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b="0">
                <a:latin typeface="Comic Sans MS" panose="030F0702030302020204" pitchFamily="66" charset="0"/>
              </a:rPr>
              <a:t>T(n) = n-1</a:t>
            </a:r>
            <a:r>
              <a:rPr lang="it-IT" altLang="it-IT" sz="2400" b="0">
                <a:latin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it-IT" altLang="it-IT" sz="3200" b="0">
                <a:solidFill>
                  <a:schemeClr val="accent2"/>
                </a:solidFill>
                <a:latin typeface="Arial" panose="020B0604020202020204" pitchFamily="34" charset="0"/>
              </a:rPr>
              <a:t>confronti</a:t>
            </a:r>
          </a:p>
          <a:p>
            <a:pPr algn="ctr">
              <a:defRPr/>
            </a:pP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(tra elementi dell’array)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2F216F02-7B7B-8FBD-157D-1EC5EE75AF84}"/>
              </a:ext>
            </a:extLst>
          </p:cNvPr>
          <p:cNvGrpSpPr>
            <a:grpSpLocks/>
          </p:cNvGrpSpPr>
          <p:nvPr/>
        </p:nvGrpSpPr>
        <p:grpSpPr bwMode="auto">
          <a:xfrm>
            <a:off x="5220072" y="4939905"/>
            <a:ext cx="2881312" cy="1481904"/>
            <a:chOff x="1043608" y="5259061"/>
            <a:chExt cx="2880737" cy="1482056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930E2EF5-02A4-EC45-32AD-CAB4669311C1}"/>
                </a:ext>
              </a:extLst>
            </p:cNvPr>
            <p:cNvSpPr txBox="1"/>
            <p:nvPr/>
          </p:nvSpPr>
          <p:spPr>
            <a:xfrm>
              <a:off x="1043608" y="6033019"/>
              <a:ext cx="2880737" cy="70809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size della porzione di destra</a:t>
              </a:r>
            </a:p>
          </p:txBody>
        </p:sp>
        <p:cxnSp>
          <p:nvCxnSpPr>
            <p:cNvPr id="6" name="Connettore 2 3">
              <a:extLst>
                <a:ext uri="{FF2B5EF4-FFF2-40B4-BE49-F238E27FC236}">
                  <a16:creationId xmlns:a16="http://schemas.microsoft.com/office/drawing/2014/main" id="{599F71A8-EBC8-773E-679D-486F278FCA9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793011" y="5259061"/>
              <a:ext cx="16508" cy="804772"/>
            </a:xfrm>
            <a:prstGeom prst="straightConnector1">
              <a:avLst/>
            </a:prstGeom>
            <a:noFill/>
            <a:ln w="57150" algn="ctr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B89DFE99-DDEB-647E-3FE6-B02CD3138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949" y="4653136"/>
            <a:ext cx="1511300" cy="358775"/>
          </a:xfrm>
          <a:prstGeom prst="rect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 animBg="1"/>
      <p:bldP spid="19" grpId="0" animBg="1"/>
      <p:bldP spid="180228" grpId="0" animBg="1" autoUpdateAnimBg="0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34925" y="44450"/>
            <a:ext cx="3889375" cy="8318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>
                <a:latin typeface="Arial" charset="0"/>
                <a:ea typeface="ＭＳ Ｐゴシック" charset="0"/>
              </a:rPr>
              <a:t>problema della</a:t>
            </a:r>
            <a:r>
              <a:rPr lang="it-IT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somma </a:t>
            </a:r>
            <a:r>
              <a:rPr lang="it-IT" sz="2400" b="0">
                <a:latin typeface="Arial" charset="0"/>
                <a:ea typeface="ＭＳ Ｐゴシック" charset="0"/>
              </a:rPr>
              <a:t>degli elementi di un array</a:t>
            </a:r>
          </a:p>
        </p:txBody>
      </p:sp>
      <p:grpSp>
        <p:nvGrpSpPr>
          <p:cNvPr id="74755" name="Group 22"/>
          <p:cNvGrpSpPr>
            <a:grpSpLocks/>
          </p:cNvGrpSpPr>
          <p:nvPr/>
        </p:nvGrpSpPr>
        <p:grpSpPr bwMode="auto">
          <a:xfrm>
            <a:off x="179388" y="1125538"/>
            <a:ext cx="8940800" cy="4535487"/>
            <a:chOff x="113" y="709"/>
            <a:chExt cx="5632" cy="2857"/>
          </a:xfrm>
        </p:grpSpPr>
        <p:sp>
          <p:nvSpPr>
            <p:cNvPr id="74756" name="Rectangle 18"/>
            <p:cNvSpPr>
              <a:spLocks noChangeArrowheads="1"/>
            </p:cNvSpPr>
            <p:nvPr/>
          </p:nvSpPr>
          <p:spPr bwMode="auto">
            <a:xfrm>
              <a:off x="1519" y="1344"/>
              <a:ext cx="1951" cy="1134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74757" name="Rectangle 19"/>
            <p:cNvSpPr>
              <a:spLocks noChangeArrowheads="1"/>
            </p:cNvSpPr>
            <p:nvPr/>
          </p:nvSpPr>
          <p:spPr bwMode="auto">
            <a:xfrm>
              <a:off x="1519" y="2478"/>
              <a:ext cx="1951" cy="1088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74758" name="Rectangle 20"/>
            <p:cNvSpPr>
              <a:spLocks noChangeArrowheads="1"/>
            </p:cNvSpPr>
            <p:nvPr/>
          </p:nvSpPr>
          <p:spPr bwMode="auto">
            <a:xfrm>
              <a:off x="3469" y="1344"/>
              <a:ext cx="2223" cy="1134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74759" name="Rectangle 21"/>
            <p:cNvSpPr>
              <a:spLocks noChangeArrowheads="1"/>
            </p:cNvSpPr>
            <p:nvPr/>
          </p:nvSpPr>
          <p:spPr bwMode="auto">
            <a:xfrm>
              <a:off x="3469" y="2478"/>
              <a:ext cx="2223" cy="1088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74760" name="Text Box 4"/>
            <p:cNvSpPr txBox="1">
              <a:spLocks noChangeArrowheads="1"/>
            </p:cNvSpPr>
            <p:nvPr/>
          </p:nvSpPr>
          <p:spPr bwMode="auto">
            <a:xfrm>
              <a:off x="1655" y="755"/>
              <a:ext cx="1691" cy="596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approccio incrementale</a:t>
              </a:r>
            </a:p>
          </p:txBody>
        </p:sp>
        <p:sp>
          <p:nvSpPr>
            <p:cNvPr id="74761" name="Text Box 5"/>
            <p:cNvSpPr txBox="1">
              <a:spLocks noChangeArrowheads="1"/>
            </p:cNvSpPr>
            <p:nvPr/>
          </p:nvSpPr>
          <p:spPr bwMode="auto">
            <a:xfrm>
              <a:off x="3606" y="755"/>
              <a:ext cx="1905" cy="596"/>
            </a:xfrm>
            <a:prstGeom prst="rect">
              <a:avLst/>
            </a:prstGeom>
            <a:solidFill>
              <a:srgbClr val="C0F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approccio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divide et impera</a:t>
              </a:r>
            </a:p>
          </p:txBody>
        </p:sp>
        <p:sp>
          <p:nvSpPr>
            <p:cNvPr id="74762" name="Text Box 6"/>
            <p:cNvSpPr txBox="1">
              <a:spLocks noChangeArrowheads="1"/>
            </p:cNvSpPr>
            <p:nvPr/>
          </p:nvSpPr>
          <p:spPr bwMode="auto">
            <a:xfrm>
              <a:off x="113" y="1639"/>
              <a:ext cx="1406" cy="63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tecnica di programmazione iterativa</a:t>
              </a:r>
            </a:p>
          </p:txBody>
        </p:sp>
        <p:sp>
          <p:nvSpPr>
            <p:cNvPr id="74763" name="Text Box 7"/>
            <p:cNvSpPr txBox="1">
              <a:spLocks noChangeArrowheads="1"/>
            </p:cNvSpPr>
            <p:nvPr/>
          </p:nvSpPr>
          <p:spPr bwMode="auto">
            <a:xfrm>
              <a:off x="113" y="2637"/>
              <a:ext cx="1406" cy="634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tecnica di programmazione ricorsiva</a:t>
              </a:r>
            </a:p>
          </p:txBody>
        </p:sp>
        <p:sp>
          <p:nvSpPr>
            <p:cNvPr id="74764" name="Rectangle 10"/>
            <p:cNvSpPr>
              <a:spLocks noChangeArrowheads="1"/>
            </p:cNvSpPr>
            <p:nvPr/>
          </p:nvSpPr>
          <p:spPr bwMode="auto">
            <a:xfrm>
              <a:off x="1746" y="1842"/>
              <a:ext cx="15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somma_array(a,n)</a:t>
              </a:r>
            </a:p>
          </p:txBody>
        </p:sp>
        <p:sp>
          <p:nvSpPr>
            <p:cNvPr id="74765" name="Rectangle 12"/>
            <p:cNvSpPr>
              <a:spLocks noChangeArrowheads="1"/>
            </p:cNvSpPr>
            <p:nvPr/>
          </p:nvSpPr>
          <p:spPr bwMode="auto">
            <a:xfrm>
              <a:off x="1655" y="2795"/>
              <a:ext cx="167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somma_a_ricAI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     (a,primo,ultimo)</a:t>
              </a:r>
            </a:p>
          </p:txBody>
        </p:sp>
        <p:sp>
          <p:nvSpPr>
            <p:cNvPr id="74766" name="Rectangle 13"/>
            <p:cNvSpPr>
              <a:spLocks noChangeArrowheads="1"/>
            </p:cNvSpPr>
            <p:nvPr/>
          </p:nvSpPr>
          <p:spPr bwMode="auto">
            <a:xfrm>
              <a:off x="3787" y="2761"/>
              <a:ext cx="167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somma_a_ricDI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     (a,primo,ultimo)</a:t>
              </a:r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3470" y="1842"/>
              <a:ext cx="22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somma_raddoppiamento(a,n)</a:t>
              </a:r>
            </a:p>
          </p:txBody>
        </p:sp>
        <p:sp>
          <p:nvSpPr>
            <p:cNvPr id="74768" name="Rectangle 16"/>
            <p:cNvSpPr>
              <a:spLocks noChangeArrowheads="1"/>
            </p:cNvSpPr>
            <p:nvPr/>
          </p:nvSpPr>
          <p:spPr bwMode="auto">
            <a:xfrm>
              <a:off x="113" y="709"/>
              <a:ext cx="5579" cy="285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74769" name="Rectangle 17"/>
            <p:cNvSpPr>
              <a:spLocks noChangeArrowheads="1"/>
            </p:cNvSpPr>
            <p:nvPr/>
          </p:nvSpPr>
          <p:spPr bwMode="auto">
            <a:xfrm>
              <a:off x="1519" y="1344"/>
              <a:ext cx="4173" cy="22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34925" y="44450"/>
            <a:ext cx="3889375" cy="8318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>
                <a:latin typeface="Arial" charset="0"/>
                <a:ea typeface="ＭＳ Ｐゴシック" charset="0"/>
              </a:rPr>
              <a:t>problema del</a:t>
            </a:r>
            <a:r>
              <a:rPr lang="it-IT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massimo </a:t>
            </a:r>
            <a:r>
              <a:rPr lang="it-IT" sz="2400" b="0">
                <a:latin typeface="Arial" charset="0"/>
                <a:ea typeface="ＭＳ Ｐゴシック" charset="0"/>
              </a:rPr>
              <a:t>degli elementi di un array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2411413" y="2133600"/>
            <a:ext cx="3097212" cy="1800225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2411413" y="3933825"/>
            <a:ext cx="3097212" cy="1727200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76805" name="Rectangle 6"/>
          <p:cNvSpPr>
            <a:spLocks noChangeArrowheads="1"/>
          </p:cNvSpPr>
          <p:nvPr/>
        </p:nvSpPr>
        <p:spPr bwMode="auto">
          <a:xfrm>
            <a:off x="5507038" y="2133600"/>
            <a:ext cx="3529012" cy="1800225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76806" name="Rectangle 7"/>
          <p:cNvSpPr>
            <a:spLocks noChangeArrowheads="1"/>
          </p:cNvSpPr>
          <p:nvPr/>
        </p:nvSpPr>
        <p:spPr bwMode="auto">
          <a:xfrm>
            <a:off x="5507038" y="3933825"/>
            <a:ext cx="3529012" cy="1727200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76807" name="Text Box 8"/>
          <p:cNvSpPr txBox="1">
            <a:spLocks noChangeArrowheads="1"/>
          </p:cNvSpPr>
          <p:nvPr/>
        </p:nvSpPr>
        <p:spPr bwMode="auto">
          <a:xfrm>
            <a:off x="2627313" y="1198563"/>
            <a:ext cx="2684462" cy="94615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approccio incrementale</a:t>
            </a:r>
          </a:p>
        </p:txBody>
      </p:sp>
      <p:sp>
        <p:nvSpPr>
          <p:cNvPr id="76808" name="Text Box 9"/>
          <p:cNvSpPr txBox="1">
            <a:spLocks noChangeArrowheads="1"/>
          </p:cNvSpPr>
          <p:nvPr/>
        </p:nvSpPr>
        <p:spPr bwMode="auto">
          <a:xfrm>
            <a:off x="5724525" y="1198563"/>
            <a:ext cx="3024188" cy="946150"/>
          </a:xfrm>
          <a:prstGeom prst="rect">
            <a:avLst/>
          </a:prstGeom>
          <a:solidFill>
            <a:srgbClr val="C0F8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approccio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divide et impera</a:t>
            </a:r>
          </a:p>
        </p:txBody>
      </p:sp>
      <p:sp>
        <p:nvSpPr>
          <p:cNvPr id="76809" name="Text Box 10"/>
          <p:cNvSpPr txBox="1">
            <a:spLocks noChangeArrowheads="1"/>
          </p:cNvSpPr>
          <p:nvPr/>
        </p:nvSpPr>
        <p:spPr bwMode="auto">
          <a:xfrm>
            <a:off x="179388" y="2601913"/>
            <a:ext cx="2232025" cy="1006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tecnica di programmazione iterativa</a:t>
            </a:r>
          </a:p>
        </p:txBody>
      </p:sp>
      <p:sp>
        <p:nvSpPr>
          <p:cNvPr id="76810" name="Text Box 11"/>
          <p:cNvSpPr txBox="1">
            <a:spLocks noChangeArrowheads="1"/>
          </p:cNvSpPr>
          <p:nvPr/>
        </p:nvSpPr>
        <p:spPr bwMode="auto">
          <a:xfrm>
            <a:off x="179388" y="4186238"/>
            <a:ext cx="2232025" cy="1006475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tecnica di programmazione ricorsiva</a:t>
            </a:r>
          </a:p>
        </p:txBody>
      </p:sp>
      <p:sp>
        <p:nvSpPr>
          <p:cNvPr id="76811" name="Rectangle 12"/>
          <p:cNvSpPr>
            <a:spLocks noChangeArrowheads="1"/>
          </p:cNvSpPr>
          <p:nvPr/>
        </p:nvSpPr>
        <p:spPr bwMode="auto">
          <a:xfrm>
            <a:off x="2627313" y="2924175"/>
            <a:ext cx="2592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accent2"/>
                </a:solidFill>
                <a:latin typeface="Comic Sans MS" panose="030F0702030302020204" pitchFamily="66" charset="0"/>
              </a:rPr>
              <a:t>massimo_array(a,n)</a:t>
            </a:r>
          </a:p>
        </p:txBody>
      </p:sp>
      <p:sp>
        <p:nvSpPr>
          <p:cNvPr id="76812" name="Rectangle 13"/>
          <p:cNvSpPr>
            <a:spLocks noChangeArrowheads="1"/>
          </p:cNvSpPr>
          <p:nvPr/>
        </p:nvSpPr>
        <p:spPr bwMode="auto">
          <a:xfrm>
            <a:off x="2627313" y="4437063"/>
            <a:ext cx="26622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accent2"/>
                </a:solidFill>
                <a:latin typeface="Comic Sans MS" panose="030F0702030302020204" pitchFamily="66" charset="0"/>
              </a:rPr>
              <a:t>massimo_a_ricAI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accent2"/>
                </a:solidFill>
                <a:latin typeface="Comic Sans MS" panose="030F0702030302020204" pitchFamily="66" charset="0"/>
              </a:rPr>
              <a:t>     (a,primo,ultimo)</a:t>
            </a:r>
          </a:p>
        </p:txBody>
      </p:sp>
      <p:sp>
        <p:nvSpPr>
          <p:cNvPr id="76813" name="Rectangle 14"/>
          <p:cNvSpPr>
            <a:spLocks noChangeArrowheads="1"/>
          </p:cNvSpPr>
          <p:nvPr/>
        </p:nvSpPr>
        <p:spPr bwMode="auto">
          <a:xfrm>
            <a:off x="6011863" y="4383088"/>
            <a:ext cx="26622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accent2"/>
                </a:solidFill>
                <a:latin typeface="Comic Sans MS" panose="030F0702030302020204" pitchFamily="66" charset="0"/>
              </a:rPr>
              <a:t>massimo_a_ricDI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accent2"/>
                </a:solidFill>
                <a:latin typeface="Comic Sans MS" panose="030F0702030302020204" pitchFamily="66" charset="0"/>
              </a:rPr>
              <a:t>     (a,primo,ultimo)</a:t>
            </a:r>
          </a:p>
        </p:txBody>
      </p:sp>
      <p:sp>
        <p:nvSpPr>
          <p:cNvPr id="76814" name="Rectangle 15"/>
          <p:cNvSpPr>
            <a:spLocks noChangeArrowheads="1"/>
          </p:cNvSpPr>
          <p:nvPr/>
        </p:nvSpPr>
        <p:spPr bwMode="auto">
          <a:xfrm>
            <a:off x="5586413" y="2924175"/>
            <a:ext cx="3306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accent2"/>
                </a:solidFill>
                <a:latin typeface="Comic Sans MS" panose="030F0702030302020204" pitchFamily="66" charset="0"/>
              </a:rPr>
              <a:t>max_raddoppiamento(a,n)</a:t>
            </a:r>
          </a:p>
        </p:txBody>
      </p:sp>
      <p:sp>
        <p:nvSpPr>
          <p:cNvPr id="76815" name="Rectangle 16"/>
          <p:cNvSpPr>
            <a:spLocks noChangeArrowheads="1"/>
          </p:cNvSpPr>
          <p:nvPr/>
        </p:nvSpPr>
        <p:spPr bwMode="auto">
          <a:xfrm>
            <a:off x="179388" y="1125538"/>
            <a:ext cx="8856662" cy="45354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76816" name="Rectangle 17"/>
          <p:cNvSpPr>
            <a:spLocks noChangeArrowheads="1"/>
          </p:cNvSpPr>
          <p:nvPr/>
        </p:nvSpPr>
        <p:spPr bwMode="auto">
          <a:xfrm>
            <a:off x="2411413" y="2133600"/>
            <a:ext cx="6624637" cy="3527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23850" y="238125"/>
            <a:ext cx="5195888" cy="1077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Arial Unicode MS" charset="0"/>
                <a:ea typeface="ＭＳ Ｐゴシック" charset="0"/>
              </a:rPr>
              <a:t>Massimo Comun Divisore</a:t>
            </a:r>
          </a:p>
          <a:p>
            <a:pPr>
              <a:defRPr/>
            </a:pPr>
            <a:r>
              <a:rPr lang="it-IT" sz="3200" b="0" dirty="0">
                <a:latin typeface="Arial Unicode MS" charset="0"/>
                <a:ea typeface="ＭＳ Ｐゴシック" charset="0"/>
              </a:rPr>
              <a:t>algoritmo di Euclide</a:t>
            </a:r>
            <a:endParaRPr lang="it-IT" b="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78851" name="Picture 5" descr="Euclid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500"/>
            <a:ext cx="25939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9388" y="1557338"/>
            <a:ext cx="5976937" cy="1816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il Massimo Comun Divisore (MCD) di due numeri interi è il più grande numero naturale che li divide con resto zero (cioè è un </a:t>
            </a:r>
            <a:r>
              <a:rPr lang="it-IT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divisore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8313" y="3575050"/>
            <a:ext cx="8137525" cy="1385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siano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due numeri interi, il loro massimo comun divisore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è calcolabile nei seguenti modi:</a:t>
            </a:r>
            <a:endParaRPr lang="it-IT" dirty="0"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8313" y="5164138"/>
            <a:ext cx="7891462" cy="13843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si enumerano tutti i divisori di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si enumerano tutti i divisori di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è il più grande tra i divisori comuni</a:t>
            </a:r>
            <a:endParaRPr lang="it-IT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23850" y="238125"/>
            <a:ext cx="5195888" cy="1077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Arial Unicode MS" charset="0"/>
                <a:ea typeface="ＭＳ Ｐゴシック" charset="0"/>
              </a:rPr>
              <a:t>Massimo Comun Divisore</a:t>
            </a:r>
          </a:p>
          <a:p>
            <a:pPr>
              <a:defRPr/>
            </a:pPr>
            <a:r>
              <a:rPr lang="it-IT" sz="3200" b="0" dirty="0">
                <a:latin typeface="Arial Unicode MS" charset="0"/>
                <a:ea typeface="ＭＳ Ｐゴシック" charset="0"/>
              </a:rPr>
              <a:t>algoritmo di Euclide</a:t>
            </a:r>
            <a:endParaRPr lang="it-IT" b="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80899" name="Picture 5" descr="Euclid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500"/>
            <a:ext cx="25939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9388" y="1557338"/>
            <a:ext cx="5976937" cy="1816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il Massimo Comun Divisore (MCD) di due numeri interi è il più grande numero naturale che li divide con resto zero (cioè è un </a:t>
            </a:r>
            <a:r>
              <a:rPr lang="it-IT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divisore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8313" y="3575050"/>
            <a:ext cx="8137525" cy="1385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siano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due numeri interi, il loro massimo comun divisore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è calcolabile nei seguenti modi:</a:t>
            </a:r>
            <a:endParaRPr lang="it-IT" dirty="0"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8313" y="5013325"/>
            <a:ext cx="7891462" cy="1816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Esempio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 90 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 84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divisori di 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90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800" b="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1,2,3,5,</a:t>
            </a:r>
            <a:r>
              <a:rPr lang="it-IT" sz="28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6</a:t>
            </a:r>
            <a:r>
              <a:rPr lang="it-IT" sz="2800" b="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,9,10,15,18,30,45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divisori di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84: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0" dirty="0">
                <a:solidFill>
                  <a:srgbClr val="0000CC"/>
                </a:solidFill>
                <a:latin typeface="+mj-lt"/>
                <a:cs typeface="Arial" panose="020B0604020202020204" pitchFamily="34" charset="0"/>
              </a:rPr>
              <a:t>1,2,3,4,</a:t>
            </a:r>
            <a:r>
              <a:rPr lang="it-IT" sz="2800" dirty="0">
                <a:solidFill>
                  <a:srgbClr val="0000CC"/>
                </a:solidFill>
                <a:latin typeface="+mj-lt"/>
                <a:cs typeface="Arial" panose="020B0604020202020204" pitchFamily="34" charset="0"/>
              </a:rPr>
              <a:t>6</a:t>
            </a:r>
            <a:r>
              <a:rPr lang="it-IT" sz="2800" b="0" dirty="0">
                <a:solidFill>
                  <a:srgbClr val="0000CC"/>
                </a:solidFill>
                <a:latin typeface="+mj-lt"/>
                <a:cs typeface="Arial" panose="020B0604020202020204" pitchFamily="34" charset="0"/>
              </a:rPr>
              <a:t>,7,12,14,21,28,42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+mj-lt"/>
                <a:cs typeface="Arial" panose="020B0604020202020204" pitchFamily="34" charset="0"/>
              </a:rPr>
              <a:t>MCD(90,84) = 6</a:t>
            </a:r>
            <a:endParaRPr lang="it-IT" dirty="0"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510213" y="4535488"/>
            <a:ext cx="3609975" cy="954087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b="0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</a:t>
            </a:r>
            <a:r>
              <a:rPr lang="it-IT" sz="2800" b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it-IT" sz="2800" b="0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</a:t>
            </a:r>
            <a:r>
              <a:rPr lang="it-IT" sz="2800" b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it-IT" sz="2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esponenziale</a:t>
            </a:r>
          </a:p>
          <a:p>
            <a:pPr>
              <a:defRPr/>
            </a:pPr>
            <a:r>
              <a:rPr lang="it-IT" sz="2800" b="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it-IT" sz="2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numero di cifre di </a:t>
            </a:r>
            <a:r>
              <a:rPr lang="it-IT" sz="2800" b="0" i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a,b</a:t>
            </a:r>
            <a:endParaRPr lang="it-IT" sz="2800" b="0" i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9242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43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44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45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46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47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48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49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135063" y="2555875"/>
            <a:ext cx="6997700" cy="646113"/>
            <a:chOff x="1124847" y="3712051"/>
            <a:chExt cx="6998415" cy="646331"/>
          </a:xfrm>
        </p:grpSpPr>
        <p:sp>
          <p:nvSpPr>
            <p:cNvPr id="9233" name="Text Box 4"/>
            <p:cNvSpPr txBox="1">
              <a:spLocks noChangeArrowheads="1"/>
            </p:cNvSpPr>
            <p:nvPr/>
          </p:nvSpPr>
          <p:spPr bwMode="auto">
            <a:xfrm>
              <a:off x="1124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34" name="Text Box 5"/>
            <p:cNvSpPr txBox="1">
              <a:spLocks noChangeArrowheads="1"/>
            </p:cNvSpPr>
            <p:nvPr/>
          </p:nvSpPr>
          <p:spPr bwMode="auto">
            <a:xfrm>
              <a:off x="1886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35" name="Text Box 6"/>
            <p:cNvSpPr txBox="1">
              <a:spLocks noChangeArrowheads="1"/>
            </p:cNvSpPr>
            <p:nvPr/>
          </p:nvSpPr>
          <p:spPr bwMode="auto">
            <a:xfrm>
              <a:off x="2648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36" name="Text Box 7"/>
            <p:cNvSpPr txBox="1">
              <a:spLocks noChangeArrowheads="1"/>
            </p:cNvSpPr>
            <p:nvPr/>
          </p:nvSpPr>
          <p:spPr bwMode="auto">
            <a:xfrm>
              <a:off x="3410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37" name="Text Box 8"/>
            <p:cNvSpPr txBox="1">
              <a:spLocks noChangeArrowheads="1"/>
            </p:cNvSpPr>
            <p:nvPr/>
          </p:nvSpPr>
          <p:spPr bwMode="auto">
            <a:xfrm>
              <a:off x="4172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38" name="Text Box 9"/>
            <p:cNvSpPr txBox="1">
              <a:spLocks noChangeArrowheads="1"/>
            </p:cNvSpPr>
            <p:nvPr/>
          </p:nvSpPr>
          <p:spPr bwMode="auto">
            <a:xfrm>
              <a:off x="4934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39" name="Text Box 10"/>
            <p:cNvSpPr txBox="1">
              <a:spLocks noChangeArrowheads="1"/>
            </p:cNvSpPr>
            <p:nvPr/>
          </p:nvSpPr>
          <p:spPr bwMode="auto">
            <a:xfrm>
              <a:off x="5696847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40" name="Text Box 11"/>
            <p:cNvSpPr txBox="1">
              <a:spLocks noChangeArrowheads="1"/>
            </p:cNvSpPr>
            <p:nvPr/>
          </p:nvSpPr>
          <p:spPr bwMode="auto">
            <a:xfrm>
              <a:off x="7380312" y="3717032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41" name="CasellaDiTesto 1"/>
            <p:cNvSpPr txBox="1">
              <a:spLocks noChangeArrowheads="1"/>
            </p:cNvSpPr>
            <p:nvPr/>
          </p:nvSpPr>
          <p:spPr bwMode="auto">
            <a:xfrm>
              <a:off x="6751614" y="3712051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2268538" y="580548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(a,7)  </a:t>
            </a:r>
          </a:p>
        </p:txBody>
      </p:sp>
      <p:sp>
        <p:nvSpPr>
          <p:cNvPr id="9222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grpSp>
        <p:nvGrpSpPr>
          <p:cNvPr id="46" name="Gruppo 45"/>
          <p:cNvGrpSpPr>
            <a:grpSpLocks/>
          </p:cNvGrpSpPr>
          <p:nvPr/>
        </p:nvGrpSpPr>
        <p:grpSpPr bwMode="auto">
          <a:xfrm>
            <a:off x="1071563" y="3500438"/>
            <a:ext cx="6021387" cy="671512"/>
            <a:chOff x="539552" y="4774864"/>
            <a:chExt cx="6021391" cy="670360"/>
          </a:xfrm>
        </p:grpSpPr>
        <p:sp>
          <p:nvSpPr>
            <p:cNvPr id="9225" name="Text Box 4"/>
            <p:cNvSpPr txBox="1">
              <a:spLocks noChangeArrowheads="1"/>
            </p:cNvSpPr>
            <p:nvPr/>
          </p:nvSpPr>
          <p:spPr bwMode="auto">
            <a:xfrm>
              <a:off x="539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26" name="Text Box 5"/>
            <p:cNvSpPr txBox="1">
              <a:spLocks noChangeArrowheads="1"/>
            </p:cNvSpPr>
            <p:nvPr/>
          </p:nvSpPr>
          <p:spPr bwMode="auto">
            <a:xfrm>
              <a:off x="1301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27" name="Text Box 6"/>
            <p:cNvSpPr txBox="1">
              <a:spLocks noChangeArrowheads="1"/>
            </p:cNvSpPr>
            <p:nvPr/>
          </p:nvSpPr>
          <p:spPr bwMode="auto">
            <a:xfrm>
              <a:off x="2063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28" name="Text Box 7"/>
            <p:cNvSpPr txBox="1">
              <a:spLocks noChangeArrowheads="1"/>
            </p:cNvSpPr>
            <p:nvPr/>
          </p:nvSpPr>
          <p:spPr bwMode="auto">
            <a:xfrm>
              <a:off x="2825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29" name="Text Box 8"/>
            <p:cNvSpPr txBox="1">
              <a:spLocks noChangeArrowheads="1"/>
            </p:cNvSpPr>
            <p:nvPr/>
          </p:nvSpPr>
          <p:spPr bwMode="auto">
            <a:xfrm>
              <a:off x="3587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4349552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31" name="Text Box 10"/>
            <p:cNvSpPr txBox="1">
              <a:spLocks noChangeArrowheads="1"/>
            </p:cNvSpPr>
            <p:nvPr/>
          </p:nvSpPr>
          <p:spPr bwMode="auto">
            <a:xfrm>
              <a:off x="5817993" y="4803874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9232" name="CasellaDiTesto 54"/>
            <p:cNvSpPr txBox="1">
              <a:spLocks noChangeArrowheads="1"/>
            </p:cNvSpPr>
            <p:nvPr/>
          </p:nvSpPr>
          <p:spPr bwMode="auto">
            <a:xfrm>
              <a:off x="5327440" y="4774864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56" name="CasellaDiTesto 55"/>
          <p:cNvSpPr txBox="1"/>
          <p:nvPr/>
        </p:nvSpPr>
        <p:spPr>
          <a:xfrm>
            <a:off x="2268538" y="53006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40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(a,6)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23850" y="238125"/>
            <a:ext cx="5195888" cy="1077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Arial Unicode MS" charset="0"/>
                <a:ea typeface="ＭＳ Ｐゴシック" charset="0"/>
              </a:rPr>
              <a:t>Massimo Comun Divisore</a:t>
            </a:r>
          </a:p>
          <a:p>
            <a:pPr>
              <a:defRPr/>
            </a:pPr>
            <a:r>
              <a:rPr lang="it-IT" sz="3200" b="0" dirty="0">
                <a:latin typeface="Arial Unicode MS" charset="0"/>
                <a:ea typeface="ＭＳ Ｐゴシック" charset="0"/>
              </a:rPr>
              <a:t>algoritmo di Euclide</a:t>
            </a:r>
            <a:endParaRPr lang="it-IT" b="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82947" name="Picture 5" descr="Euclid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500"/>
            <a:ext cx="25939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9388" y="1557338"/>
            <a:ext cx="5976937" cy="1816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il Massimo Comun Divisore (MCD) di due numeri interi è il più grande numero naturale che li divide con resto zero (cioè è un </a:t>
            </a:r>
            <a:r>
              <a:rPr lang="it-IT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divisore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8313" y="3575050"/>
            <a:ext cx="8137525" cy="1385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siano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due numeri interi, il loro massimo comun divisore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è calcolabile nei seguenti modi:</a:t>
            </a:r>
            <a:endParaRPr lang="it-IT" dirty="0"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46088" y="5041900"/>
            <a:ext cx="8640762" cy="1816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si calcola la fattorizzazione in numeri primi di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si calcola la fattorizzazione in numeri primi di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è il prodotto dei fattori primi comuni, considerati con il minimo esponente</a:t>
            </a:r>
            <a:endParaRPr lang="it-IT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23850" y="238125"/>
            <a:ext cx="5195888" cy="1077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Arial Unicode MS" charset="0"/>
                <a:ea typeface="ＭＳ Ｐゴシック" charset="0"/>
              </a:rPr>
              <a:t>Massimo Comun Divisore</a:t>
            </a:r>
          </a:p>
          <a:p>
            <a:pPr>
              <a:defRPr/>
            </a:pPr>
            <a:r>
              <a:rPr lang="it-IT" sz="3200" b="0" dirty="0">
                <a:latin typeface="Arial Unicode MS" charset="0"/>
                <a:ea typeface="ＭＳ Ｐゴシック" charset="0"/>
              </a:rPr>
              <a:t>algoritmo di Euclide</a:t>
            </a:r>
            <a:endParaRPr lang="it-IT" b="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84995" name="Picture 5" descr="Euclid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500"/>
            <a:ext cx="25939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9388" y="1557338"/>
            <a:ext cx="5976937" cy="1816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il Massimo Comun Divisore (MCD) di due numeri interi è il più grande numero naturale che li divide con resto zero (cioè è un </a:t>
            </a:r>
            <a:r>
              <a:rPr lang="it-IT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divisore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8313" y="3575050"/>
            <a:ext cx="8137525" cy="1385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siano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due numeri interi, il loro massimo comun divisore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è calcolabile nei seguenti modi:</a:t>
            </a:r>
            <a:endParaRPr lang="it-IT" dirty="0"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8313" y="5013325"/>
            <a:ext cx="7891462" cy="1816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Esempio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 90 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 84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fattori primi di 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90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800" b="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2,3,3,5 =&gt; </a:t>
            </a:r>
            <a:r>
              <a:rPr lang="it-IT" sz="2800" dirty="0">
                <a:solidFill>
                  <a:srgbClr val="FF0000"/>
                </a:solidFill>
                <a:latin typeface="Times New Roman"/>
                <a:cs typeface="Arial" panose="020B0604020202020204" pitchFamily="34" charset="0"/>
              </a:rPr>
              <a:t>2</a:t>
            </a:r>
            <a:r>
              <a:rPr lang="it-IT" sz="2800" b="0" dirty="0">
                <a:solidFill>
                  <a:srgbClr val="FF0000"/>
                </a:solidFill>
                <a:latin typeface="Times New Roman"/>
                <a:cs typeface="Arial" panose="020B0604020202020204" pitchFamily="34" charset="0"/>
              </a:rPr>
              <a:t>,3</a:t>
            </a:r>
            <a:r>
              <a:rPr lang="it-IT" sz="2800" b="0" baseline="30000" dirty="0">
                <a:solidFill>
                  <a:srgbClr val="FF0000"/>
                </a:solidFill>
                <a:latin typeface="Times New Roman"/>
                <a:cs typeface="Arial" panose="020B0604020202020204" pitchFamily="34" charset="0"/>
              </a:rPr>
              <a:t>2</a:t>
            </a:r>
            <a:r>
              <a:rPr lang="it-IT" sz="2800" b="0" dirty="0">
                <a:solidFill>
                  <a:srgbClr val="FF0000"/>
                </a:solidFill>
                <a:latin typeface="Times New Roman"/>
                <a:cs typeface="Arial" panose="020B0604020202020204" pitchFamily="34" charset="0"/>
              </a:rPr>
              <a:t>,5</a:t>
            </a:r>
            <a:endParaRPr lang="it-IT" sz="2800" b="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fattori primi di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84: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0" dirty="0">
                <a:solidFill>
                  <a:srgbClr val="0000CC"/>
                </a:solidFill>
                <a:latin typeface="+mj-lt"/>
                <a:cs typeface="Arial" panose="020B0604020202020204" pitchFamily="34" charset="0"/>
              </a:rPr>
              <a:t>2,2,3,7 =&gt; </a:t>
            </a:r>
            <a:r>
              <a:rPr lang="it-IT" sz="2800" b="0" dirty="0">
                <a:solidFill>
                  <a:srgbClr val="0000CC"/>
                </a:solidFill>
                <a:latin typeface="Times New Roman"/>
                <a:cs typeface="Arial" panose="020B0604020202020204" pitchFamily="34" charset="0"/>
              </a:rPr>
              <a:t>2</a:t>
            </a:r>
            <a:r>
              <a:rPr lang="it-IT" sz="2800" b="0" baseline="30000" dirty="0">
                <a:solidFill>
                  <a:srgbClr val="0000CC"/>
                </a:solidFill>
                <a:latin typeface="Times New Roman"/>
                <a:cs typeface="Arial" panose="020B0604020202020204" pitchFamily="34" charset="0"/>
              </a:rPr>
              <a:t>2</a:t>
            </a:r>
            <a:r>
              <a:rPr lang="it-IT" sz="2800" b="0" dirty="0">
                <a:solidFill>
                  <a:srgbClr val="0000CC"/>
                </a:solidFill>
                <a:latin typeface="Times New Roman"/>
                <a:cs typeface="Arial" panose="020B0604020202020204" pitchFamily="34" charset="0"/>
              </a:rPr>
              <a:t>,</a:t>
            </a:r>
            <a:r>
              <a:rPr lang="it-IT" sz="2800" dirty="0">
                <a:solidFill>
                  <a:srgbClr val="0000CC"/>
                </a:solidFill>
                <a:latin typeface="Times New Roman"/>
                <a:cs typeface="Arial" panose="020B0604020202020204" pitchFamily="34" charset="0"/>
              </a:rPr>
              <a:t>3</a:t>
            </a:r>
            <a:r>
              <a:rPr lang="it-IT" sz="2800" b="0" dirty="0">
                <a:solidFill>
                  <a:srgbClr val="0000CC"/>
                </a:solidFill>
                <a:latin typeface="Times New Roman"/>
                <a:cs typeface="Arial" panose="020B0604020202020204" pitchFamily="34" charset="0"/>
              </a:rPr>
              <a:t>,7</a:t>
            </a:r>
            <a:endParaRPr lang="it-IT" sz="2800" b="0" dirty="0">
              <a:solidFill>
                <a:srgbClr val="0000CC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800" b="0" dirty="0">
                <a:latin typeface="+mj-lt"/>
                <a:cs typeface="Arial" panose="020B0604020202020204" pitchFamily="34" charset="0"/>
              </a:rPr>
              <a:t>MCD(90,84) = </a:t>
            </a:r>
            <a:r>
              <a:rPr lang="it-IT" sz="28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*</a:t>
            </a:r>
            <a:r>
              <a:rPr lang="it-IT" sz="2800" dirty="0">
                <a:solidFill>
                  <a:srgbClr val="0000CC"/>
                </a:solidFill>
                <a:latin typeface="+mj-lt"/>
                <a:cs typeface="Arial" panose="020B0604020202020204" pitchFamily="34" charset="0"/>
              </a:rPr>
              <a:t>3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 = 6</a:t>
            </a:r>
            <a:endParaRPr lang="it-IT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510213" y="4535488"/>
            <a:ext cx="3609975" cy="954087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b="0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</a:t>
            </a:r>
            <a:r>
              <a:rPr lang="it-IT" sz="2800" b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it-IT" sz="2800" b="0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</a:t>
            </a:r>
            <a:r>
              <a:rPr lang="it-IT" sz="2800" b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it-IT" sz="2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esponenziale</a:t>
            </a:r>
          </a:p>
          <a:p>
            <a:pPr>
              <a:defRPr/>
            </a:pPr>
            <a:r>
              <a:rPr lang="it-IT" sz="2800" b="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it-IT" sz="2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numero di cifre di </a:t>
            </a:r>
            <a:r>
              <a:rPr lang="it-IT" sz="2800" b="0" i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a,b</a:t>
            </a:r>
            <a:endParaRPr lang="it-IT" sz="2800" b="0" i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5" descr="Euclid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500"/>
            <a:ext cx="25939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3850" y="238125"/>
            <a:ext cx="5195888" cy="1077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Arial Unicode MS" charset="0"/>
                <a:ea typeface="ＭＳ Ｐゴシック" charset="0"/>
              </a:rPr>
              <a:t>Massimo Comun Divisore</a:t>
            </a:r>
          </a:p>
          <a:p>
            <a:pPr>
              <a:defRPr/>
            </a:pPr>
            <a:r>
              <a:rPr lang="it-IT" sz="3200" b="0" dirty="0">
                <a:latin typeface="Arial Unicode MS" charset="0"/>
                <a:ea typeface="ＭＳ Ｐゴシック" charset="0"/>
              </a:rPr>
              <a:t>algoritmo di Euclide</a:t>
            </a:r>
            <a:endParaRPr lang="it-IT" b="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87044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628775"/>
            <a:ext cx="2270125" cy="51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179388" y="1557338"/>
            <a:ext cx="2808287" cy="522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alcune proprietà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71438" y="2205038"/>
            <a:ext cx="3276600" cy="24923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Un rettangolo </a:t>
            </a:r>
            <a:r>
              <a:rPr lang="it-IT" sz="2800" b="0" i="1" dirty="0" err="1">
                <a:latin typeface="+mn-lt"/>
                <a:cs typeface="Arial" panose="020B0604020202020204" pitchFamily="34" charset="0"/>
              </a:rPr>
              <a:t>a</a:t>
            </a:r>
            <a:r>
              <a:rPr lang="it-IT" sz="2400" b="0" dirty="0" err="1">
                <a:latin typeface="+mj-lt"/>
                <a:cs typeface="Arial" panose="020B0604020202020204" pitchFamily="34" charset="0"/>
              </a:rPr>
              <a:t>x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 può essere ricoperto con tessere quadrate di lunghezza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c</a:t>
            </a: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 solo se </a:t>
            </a:r>
            <a:r>
              <a:rPr lang="it-IT" sz="2400" b="0" i="1" dirty="0">
                <a:latin typeface="+mj-lt"/>
                <a:cs typeface="Arial" panose="020B0604020202020204" pitchFamily="34" charset="0"/>
              </a:rPr>
              <a:t>c</a:t>
            </a: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 è un divisore comune di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</a:t>
            </a: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800" b="0" i="1" dirty="0">
                <a:latin typeface="+mn-lt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95963" y="3068638"/>
            <a:ext cx="2921000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Es: dato un rettangolo </a:t>
            </a:r>
            <a:r>
              <a:rPr lang="it-IT" sz="2400" b="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24x60</a:t>
            </a:r>
            <a:r>
              <a:rPr lang="it-IT" sz="24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più grande tessera quadrata usabile per ricoprirlo è </a:t>
            </a:r>
            <a:r>
              <a:rPr lang="it-IT" sz="2400" b="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12x12</a:t>
            </a:r>
            <a:r>
              <a:rPr lang="it-IT" sz="24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dove </a:t>
            </a:r>
            <a:r>
              <a:rPr lang="it-IT" sz="24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it-IT" sz="24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MCD(60,24) = 12</a:t>
            </a:r>
            <a:r>
              <a:rPr lang="it-IT" sz="24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8738" y="4868863"/>
            <a:ext cx="3275012" cy="169227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qual è la lunghezza della più grande tessera quadrata usabile per ricoprirlo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t-IT" sz="3200" i="1" dirty="0">
              <a:latin typeface="+mn-lt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5" descr="Euclid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500"/>
            <a:ext cx="25939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3850" y="238125"/>
            <a:ext cx="5195888" cy="1077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Arial Unicode MS" charset="0"/>
                <a:ea typeface="ＭＳ Ｐゴシック" charset="0"/>
              </a:rPr>
              <a:t>Massimo Comun Divisore</a:t>
            </a:r>
          </a:p>
          <a:p>
            <a:pPr>
              <a:defRPr/>
            </a:pPr>
            <a:r>
              <a:rPr lang="it-IT" sz="3200" b="0" dirty="0">
                <a:latin typeface="Arial Unicode MS" charset="0"/>
                <a:ea typeface="ＭＳ Ｐゴシック" charset="0"/>
              </a:rPr>
              <a:t>algoritmo di Euclide</a:t>
            </a:r>
            <a:endParaRPr lang="it-IT" b="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79388" y="1557338"/>
            <a:ext cx="2808287" cy="522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alcune proprietà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82563" y="2935288"/>
            <a:ext cx="8942387" cy="646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</a:t>
            </a:r>
            <a:r>
              <a:rPr lang="it-IT" dirty="0"/>
              <a:t>·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 mcm(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= </a:t>
            </a:r>
            <a:r>
              <a:rPr lang="it-IT" sz="2800" b="0" dirty="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|</a:t>
            </a:r>
            <a:r>
              <a:rPr lang="it-IT" sz="2800" b="0" i="1" dirty="0" err="1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a</a:t>
            </a:r>
            <a:r>
              <a:rPr lang="it-IT" dirty="0" err="1"/>
              <a:t>·</a:t>
            </a:r>
            <a:r>
              <a:rPr lang="it-IT" sz="2800" b="0" i="1" dirty="0" err="1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b</a:t>
            </a:r>
            <a:r>
              <a:rPr lang="it-IT" sz="2800" b="0" dirty="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|</a:t>
            </a:r>
            <a:endParaRPr lang="it-IT" sz="2800" b="0" i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80975" y="3960813"/>
            <a:ext cx="90424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Es: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 90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 84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MCD(90,84) = 6 , mcm(90,84) = 1260</a:t>
            </a:r>
            <a:r>
              <a:rPr lang="it-IT" sz="2800" b="0" dirty="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it-IT" sz="2800" b="0" i="1" dirty="0" err="1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a</a:t>
            </a:r>
            <a:r>
              <a:rPr lang="it-IT" sz="2800" b="0" dirty="0" err="1"/>
              <a:t>·</a:t>
            </a:r>
            <a:r>
              <a:rPr lang="it-IT" sz="2800" b="0" i="1" dirty="0" err="1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b</a:t>
            </a:r>
            <a:r>
              <a:rPr lang="it-IT" sz="2800" b="0" i="1" dirty="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 = </a:t>
            </a:r>
            <a:r>
              <a:rPr lang="it-IT" sz="2800" b="0" dirty="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7560,  </a:t>
            </a:r>
            <a:r>
              <a:rPr lang="it-IT" sz="2800" b="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6</a:t>
            </a:r>
            <a:r>
              <a:rPr lang="it-IT" sz="2800" b="0" dirty="0">
                <a:latin typeface="+mj-lt"/>
              </a:rPr>
              <a:t>·1260 = 7560</a:t>
            </a:r>
            <a:endParaRPr lang="it-IT" sz="2800" b="0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8" name="Gruppo 7"/>
          <p:cNvGrpSpPr>
            <a:grpSpLocks/>
          </p:cNvGrpSpPr>
          <p:nvPr/>
        </p:nvGrpSpPr>
        <p:grpSpPr bwMode="auto">
          <a:xfrm>
            <a:off x="4787900" y="4365625"/>
            <a:ext cx="4033838" cy="1814513"/>
            <a:chOff x="4788024" y="4365103"/>
            <a:chExt cx="4033714" cy="1815788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4788024" y="4611339"/>
              <a:ext cx="4033714" cy="1569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è il prodotto dei fattori primi comuni e non comuni, considerati una sola volta e con il massimo esponente</a:t>
              </a:r>
              <a:endParaRPr lang="it-IT" sz="2400" dirty="0">
                <a:latin typeface="+mj-lt"/>
              </a:endParaRPr>
            </a:p>
          </p:txBody>
        </p:sp>
        <p:cxnSp>
          <p:nvCxnSpPr>
            <p:cNvPr id="6" name="Connettore 2 5"/>
            <p:cNvCxnSpPr/>
            <p:nvPr/>
          </p:nvCxnSpPr>
          <p:spPr bwMode="auto">
            <a:xfrm flipH="1">
              <a:off x="4859460" y="4365103"/>
              <a:ext cx="936596" cy="246236"/>
            </a:xfrm>
            <a:prstGeom prst="straightConnector1">
              <a:avLst/>
            </a:prstGeom>
            <a:solidFill>
              <a:schemeClr val="folHlink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/>
            </a:extLst>
          </p:spPr>
        </p:cxnSp>
        <p:cxnSp>
          <p:nvCxnSpPr>
            <p:cNvPr id="14" name="Connettore 2 13"/>
            <p:cNvCxnSpPr/>
            <p:nvPr/>
          </p:nvCxnSpPr>
          <p:spPr bwMode="auto">
            <a:xfrm>
              <a:off x="7521615" y="4365103"/>
              <a:ext cx="1292185" cy="287540"/>
            </a:xfrm>
            <a:prstGeom prst="straightConnector1">
              <a:avLst/>
            </a:prstGeom>
            <a:solidFill>
              <a:schemeClr val="folHlink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/>
            </a:extLst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23850" y="238125"/>
            <a:ext cx="5195888" cy="1077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Arial Unicode MS" charset="0"/>
                <a:ea typeface="ＭＳ Ｐゴシック" charset="0"/>
              </a:rPr>
              <a:t>Massimo Comun Divisore</a:t>
            </a:r>
          </a:p>
          <a:p>
            <a:pPr>
              <a:defRPr/>
            </a:pPr>
            <a:r>
              <a:rPr lang="it-IT" sz="3200" b="0" dirty="0">
                <a:latin typeface="Arial Unicode MS" charset="0"/>
                <a:ea typeface="ＭＳ Ｐゴシック" charset="0"/>
              </a:rPr>
              <a:t>algoritmo di Euclide</a:t>
            </a:r>
            <a:endParaRPr lang="it-IT" b="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91139" name="Picture 5" descr="Euclid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500"/>
            <a:ext cx="25939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9388" y="1557338"/>
            <a:ext cx="2808287" cy="522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alcune proprietà</a:t>
            </a:r>
            <a:endParaRPr lang="it-IT" dirty="0"/>
          </a:p>
        </p:txBody>
      </p:sp>
      <p:sp>
        <p:nvSpPr>
          <p:cNvPr id="91141" name="AutoShape 5" descr="m"/>
          <p:cNvSpPr>
            <a:spLocks noChangeAspect="1" noChangeArrowheads="1"/>
          </p:cNvSpPr>
          <p:nvPr/>
        </p:nvSpPr>
        <p:spPr bwMode="auto">
          <a:xfrm>
            <a:off x="35718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91142" name="AutoShape 6" descr="\operatorname {MCD}(ma,mb)=m\operatorname {MCD}(a,b)"/>
          <p:cNvSpPr>
            <a:spLocks noChangeAspect="1" noChangeArrowheads="1"/>
          </p:cNvSpPr>
          <p:nvPr/>
        </p:nvSpPr>
        <p:spPr bwMode="auto">
          <a:xfrm>
            <a:off x="21748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5088" y="2205038"/>
            <a:ext cx="8940800" cy="522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= 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a-b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= </a:t>
            </a:r>
            <a:r>
              <a:rPr lang="it-IT" sz="2800" b="0" dirty="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b</a:t>
            </a:r>
            <a:r>
              <a:rPr lang="it-IT" sz="2800" b="0" dirty="0" err="1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a-b</a:t>
            </a:r>
            <a:r>
              <a:rPr lang="it-IT" sz="2800" b="0" dirty="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)</a:t>
            </a:r>
            <a:endParaRPr lang="it-IT" sz="2800" b="0" i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5088" y="2760663"/>
            <a:ext cx="90424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Es: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 42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=28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MCD(42,28) =14= MCD(42,14) =14</a:t>
            </a:r>
            <a:r>
              <a:rPr lang="it-IT" sz="2800" b="0" dirty="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 MCD(28,14)=14</a:t>
            </a:r>
            <a:endParaRPr lang="it-IT" sz="2800" b="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5088" y="3886200"/>
            <a:ext cx="8940800" cy="523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 err="1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= MCD(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,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 a </a:t>
            </a:r>
            <a:r>
              <a:rPr lang="it-IT" sz="2800" b="0" dirty="0" err="1">
                <a:latin typeface="+mj-lt"/>
                <a:cs typeface="Arial" panose="020B0604020202020204" pitchFamily="34" charset="0"/>
              </a:rPr>
              <a:t>mod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 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                                   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a&gt;b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07950" y="4489450"/>
            <a:ext cx="9042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Es: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a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 42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=28</a:t>
            </a:r>
            <a:r>
              <a:rPr lang="it-IT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MCD(42,28) =14= MCD(28,14) =14</a:t>
            </a: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0" y="3886200"/>
            <a:ext cx="9005888" cy="603250"/>
          </a:xfrm>
          <a:prstGeom prst="rect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8575" y="5470525"/>
            <a:ext cx="8940800" cy="523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+mj-lt"/>
                <a:cs typeface="Arial" panose="020B0604020202020204" pitchFamily="34" charset="0"/>
              </a:rPr>
              <a:t>MCD(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,0) = MCD(0,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 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) = |</a:t>
            </a:r>
            <a:r>
              <a:rPr lang="it-IT" sz="2800" b="0" i="1" dirty="0">
                <a:latin typeface="+mj-lt"/>
                <a:cs typeface="Arial" panose="020B0604020202020204" pitchFamily="34" charset="0"/>
              </a:rPr>
              <a:t>b</a:t>
            </a:r>
            <a:r>
              <a:rPr lang="it-IT" sz="2800" b="0" dirty="0">
                <a:latin typeface="+mj-lt"/>
                <a:cs typeface="Arial" panose="020B0604020202020204" pitchFamily="34" charset="0"/>
              </a:rPr>
              <a:t>|                                    </a:t>
            </a:r>
            <a:endParaRPr lang="it-IT" sz="2800" b="0" i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-36513" y="5470525"/>
            <a:ext cx="9005888" cy="603250"/>
          </a:xfrm>
          <a:prstGeom prst="rect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 animBg="1"/>
      <p:bldP spid="18" grpId="0"/>
      <p:bldP spid="12" grpId="0" animBg="1"/>
      <p:bldP spid="20" grpId="0" animBg="1"/>
      <p:bldP spid="2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5" descr="Euclid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500"/>
            <a:ext cx="25939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107950" y="2743200"/>
            <a:ext cx="4464050" cy="409416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mcd(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a,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b)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600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r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r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= </a:t>
            </a:r>
            <a:r>
              <a:rPr lang="it-IT" sz="2600" dirty="0" err="1">
                <a:latin typeface="Comic Sans MS" charset="0"/>
                <a:ea typeface="ＭＳ Ｐゴシック" charset="0"/>
              </a:rPr>
              <a:t>a%b</a:t>
            </a:r>
            <a:r>
              <a:rPr lang="it-IT" sz="2600" dirty="0"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  <a:r>
              <a:rPr lang="it-IT" sz="2600" dirty="0">
                <a:solidFill>
                  <a:srgbClr val="0070C0"/>
                </a:solidFill>
                <a:latin typeface="Comic Sans MS" charset="0"/>
                <a:ea typeface="ＭＳ Ｐゴシック" charset="0"/>
              </a:rPr>
              <a:t>/* a </a:t>
            </a:r>
            <a:r>
              <a:rPr lang="it-IT" sz="2600" dirty="0" err="1">
                <a:solidFill>
                  <a:srgbClr val="0070C0"/>
                </a:solidFill>
                <a:latin typeface="Comic Sans MS" charset="0"/>
                <a:ea typeface="ＭＳ Ｐゴシック" charset="0"/>
              </a:rPr>
              <a:t>mod</a:t>
            </a:r>
            <a:r>
              <a:rPr lang="it-IT" sz="2600" dirty="0">
                <a:solidFill>
                  <a:srgbClr val="0070C0"/>
                </a:solidFill>
                <a:latin typeface="Comic Sans MS" charset="0"/>
                <a:ea typeface="ＭＳ Ｐゴシック" charset="0"/>
              </a:rPr>
              <a:t> b */</a:t>
            </a: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(r != 0)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dirty="0">
                <a:latin typeface="Comic Sans MS" charset="0"/>
                <a:ea typeface="ＭＳ Ｐゴシック" charset="0"/>
              </a:rPr>
              <a:t>a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</a:t>
            </a:r>
            <a:r>
              <a:rPr lang="it-IT" sz="2600" dirty="0">
                <a:latin typeface="Comic Sans MS" charset="0"/>
                <a:ea typeface="ＭＳ Ｐゴシック" charset="0"/>
              </a:rPr>
              <a:t> b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dirty="0">
                <a:latin typeface="Comic Sans MS" charset="0"/>
                <a:ea typeface="ＭＳ Ｐゴシック" charset="0"/>
              </a:rPr>
              <a:t>b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dirty="0">
                <a:latin typeface="Comic Sans MS" charset="0"/>
                <a:ea typeface="ＭＳ Ｐゴシック" charset="0"/>
              </a:rPr>
              <a:t> r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dirty="0">
                <a:latin typeface="Comic Sans MS" charset="0"/>
                <a:ea typeface="ＭＳ Ｐゴシック" charset="0"/>
              </a:rPr>
              <a:t>r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dirty="0" err="1">
                <a:latin typeface="Comic Sans MS" charset="0"/>
                <a:ea typeface="ＭＳ Ｐゴシック" charset="0"/>
              </a:rPr>
              <a:t>a%b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600" dirty="0">
                <a:latin typeface="Comic Sans MS" charset="0"/>
                <a:ea typeface="ＭＳ Ｐゴシック" charset="0"/>
              </a:rPr>
              <a:t> b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4579938" y="1385888"/>
            <a:ext cx="908050" cy="650875"/>
          </a:xfrm>
          <a:prstGeom prst="rect">
            <a:avLst/>
          </a:prstGeom>
          <a:solidFill>
            <a:srgbClr val="EAEAEA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0" i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a</a:t>
            </a:r>
            <a:r>
              <a:rPr lang="it-IT" b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&gt;</a:t>
            </a:r>
            <a:r>
              <a:rPr lang="it-IT" b="0" i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b</a:t>
            </a:r>
            <a:endParaRPr lang="it-IT" b="0" i="1">
              <a:solidFill>
                <a:srgbClr val="CC33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93189" name="Text Box 9"/>
          <p:cNvSpPr txBox="1">
            <a:spLocks noChangeArrowheads="1"/>
          </p:cNvSpPr>
          <p:nvPr/>
        </p:nvSpPr>
        <p:spPr bwMode="auto">
          <a:xfrm>
            <a:off x="107950" y="2154238"/>
            <a:ext cx="2878138" cy="51911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versione iterativa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4645025" y="2779713"/>
            <a:ext cx="4464050" cy="329247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mcd(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a,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b)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600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r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r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= </a:t>
            </a:r>
            <a:r>
              <a:rPr lang="it-IT" sz="2600" dirty="0" err="1">
                <a:latin typeface="Comic Sans MS" charset="0"/>
                <a:ea typeface="ＭＳ Ｐゴシック" charset="0"/>
              </a:rPr>
              <a:t>a%b</a:t>
            </a:r>
            <a:r>
              <a:rPr lang="it-IT" sz="2600" dirty="0"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  <a:r>
              <a:rPr lang="it-IT" sz="2600" dirty="0">
                <a:solidFill>
                  <a:srgbClr val="0070C0"/>
                </a:solidFill>
                <a:latin typeface="Comic Sans MS" charset="0"/>
                <a:ea typeface="ＭＳ Ｐゴシック" charset="0"/>
              </a:rPr>
              <a:t>/* a </a:t>
            </a:r>
            <a:r>
              <a:rPr lang="it-IT" sz="2600" dirty="0" err="1">
                <a:solidFill>
                  <a:srgbClr val="0070C0"/>
                </a:solidFill>
                <a:latin typeface="Comic Sans MS" charset="0"/>
                <a:ea typeface="ＭＳ Ｐゴシック" charset="0"/>
              </a:rPr>
              <a:t>mod</a:t>
            </a:r>
            <a:r>
              <a:rPr lang="it-IT" sz="2600" dirty="0">
                <a:solidFill>
                  <a:srgbClr val="0070C0"/>
                </a:solidFill>
                <a:latin typeface="Comic Sans MS" charset="0"/>
                <a:ea typeface="ＭＳ Ｐゴシック" charset="0"/>
              </a:rPr>
              <a:t> b */</a:t>
            </a: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(r == 0)</a:t>
            </a:r>
            <a:endParaRPr lang="it-IT" sz="2600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    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600" dirty="0">
                <a:latin typeface="Comic Sans MS" charset="0"/>
                <a:ea typeface="ＭＳ Ｐゴシック" charset="0"/>
              </a:rPr>
              <a:t> b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 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mcd(</a:t>
            </a:r>
            <a:r>
              <a:rPr lang="it-IT" sz="2600" dirty="0" err="1">
                <a:latin typeface="Comic Sans MS" charset="0"/>
                <a:ea typeface="ＭＳ Ｐゴシック" charset="0"/>
              </a:rPr>
              <a:t>b,r</a:t>
            </a:r>
            <a:r>
              <a:rPr lang="it-IT" sz="2600" dirty="0">
                <a:latin typeface="Comic Sans MS" charset="0"/>
                <a:ea typeface="ＭＳ Ｐゴシック" charset="0"/>
              </a:rPr>
              <a:t>)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4643438" y="2205038"/>
            <a:ext cx="2957512" cy="51911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versione ricorsiva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3850" y="238125"/>
            <a:ext cx="5195888" cy="1077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Arial Unicode MS" charset="0"/>
                <a:ea typeface="ＭＳ Ｐゴシック" charset="0"/>
              </a:rPr>
              <a:t>Massimo Comun Divisore</a:t>
            </a:r>
          </a:p>
          <a:p>
            <a:pPr>
              <a:defRPr/>
            </a:pPr>
            <a:r>
              <a:rPr lang="it-IT" sz="3200" b="0" dirty="0">
                <a:latin typeface="Arial Unicode MS" charset="0"/>
                <a:ea typeface="ＭＳ Ｐゴシック" charset="0"/>
              </a:rPr>
              <a:t>algoritmo di Euclide</a:t>
            </a:r>
            <a:endParaRPr lang="it-IT" b="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010150" y="5849938"/>
            <a:ext cx="3609975" cy="954087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b="0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</a:t>
            </a:r>
            <a:r>
              <a:rPr lang="it-IT" sz="2800" b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it-IT" sz="2800" b="0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</a:t>
            </a:r>
            <a:r>
              <a:rPr lang="it-IT" sz="2800" b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it-IT" sz="2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sz="2800" b="0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O</a:t>
            </a:r>
            <a:r>
              <a:rPr lang="it-IT" sz="2800" b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it-IT" sz="2800" b="0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</a:t>
            </a:r>
            <a:r>
              <a:rPr lang="it-IT" sz="2800" b="0" baseline="30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it-IT" sz="2800" b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it-IT" sz="2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al più</a:t>
            </a:r>
          </a:p>
          <a:p>
            <a:pPr>
              <a:defRPr/>
            </a:pPr>
            <a:r>
              <a:rPr lang="it-IT" sz="2800" b="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it-IT" sz="2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numero di cifre di </a:t>
            </a:r>
            <a:r>
              <a:rPr lang="it-IT" sz="2800" b="0" i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a,b</a:t>
            </a:r>
            <a:endParaRPr lang="it-IT" sz="2800" b="0" i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2" grpId="0" animBg="1"/>
      <p:bldP spid="136203" grpId="0" animBg="1"/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1026"/>
          <p:cNvSpPr txBox="1">
            <a:spLocks noChangeArrowheads="1"/>
          </p:cNvSpPr>
          <p:nvPr/>
        </p:nvSpPr>
        <p:spPr bwMode="auto">
          <a:xfrm>
            <a:off x="179388" y="2014538"/>
            <a:ext cx="8893175" cy="347821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dirty="0" err="1">
                <a:latin typeface="Comic Sans MS" charset="0"/>
                <a:ea typeface="ＭＳ Ｐゴシック" charset="0"/>
              </a:rPr>
              <a:t>fib_ric_el</a:t>
            </a:r>
            <a:r>
              <a:rPr lang="en-GB" sz="2800" dirty="0">
                <a:latin typeface="Comic Sans MS" charset="0"/>
                <a:ea typeface="ＭＳ Ｐゴシック" charset="0"/>
              </a:rPr>
              <a:t> (</a:t>
            </a:r>
            <a:r>
              <a:rPr lang="en-GB" sz="28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dirty="0">
                <a:latin typeface="Comic Sans MS" charset="0"/>
                <a:ea typeface="ＭＳ Ｐゴシック" charset="0"/>
              </a:rPr>
              <a:t>n)</a:t>
            </a:r>
            <a:r>
              <a:rPr lang="en-GB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en-GB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en-GB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dirty="0">
                <a:latin typeface="Comic Sans MS" charset="0"/>
                <a:ea typeface="ＭＳ Ｐゴシック" charset="0"/>
              </a:rPr>
              <a:t>(n</a:t>
            </a:r>
            <a:r>
              <a:rPr lang="en-GB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dirty="0">
                <a:latin typeface="Comic Sans MS" charset="0"/>
                <a:ea typeface="ＭＳ Ｐゴシック" charset="0"/>
              </a:rPr>
              <a:t>==</a:t>
            </a:r>
            <a:r>
              <a:rPr lang="en-GB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dirty="0">
                <a:latin typeface="Comic Sans MS" charset="0"/>
                <a:ea typeface="ＭＳ Ｐゴシック" charset="0"/>
              </a:rPr>
              <a:t>1</a:t>
            </a:r>
            <a:r>
              <a:rPr lang="en-GB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||</a:t>
            </a:r>
            <a:r>
              <a:rPr lang="en-GB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dirty="0">
                <a:latin typeface="Comic Sans MS" charset="0"/>
                <a:ea typeface="ＭＳ Ｐゴシック" charset="0"/>
              </a:rPr>
              <a:t>n</a:t>
            </a:r>
            <a:r>
              <a:rPr lang="en-GB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dirty="0">
                <a:latin typeface="Comic Sans MS" charset="0"/>
                <a:ea typeface="ＭＳ Ｐゴシック" charset="0"/>
              </a:rPr>
              <a:t>==</a:t>
            </a:r>
            <a:r>
              <a:rPr lang="en-GB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dirty="0">
                <a:latin typeface="Comic Sans MS" charset="0"/>
                <a:ea typeface="ＭＳ Ｐゴシック" charset="0"/>
              </a:rPr>
              <a:t>0)</a:t>
            </a:r>
          </a:p>
          <a:p>
            <a:pPr>
              <a:defRPr/>
            </a:pP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/*</a:t>
            </a: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soluzione</a:t>
            </a: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</a:t>
            </a: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problema</a:t>
            </a: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banale   */</a:t>
            </a:r>
            <a:endParaRPr lang="it-IT" sz="28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en-GB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>
                <a:latin typeface="Comic Sans MS" charset="0"/>
                <a:ea typeface="ＭＳ Ｐゴシック" charset="0"/>
              </a:rPr>
              <a:t>n</a:t>
            </a:r>
            <a:r>
              <a:rPr lang="en-GB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}</a:t>
            </a:r>
            <a:endParaRPr lang="it-IT" sz="28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endParaRPr lang="it-IT" sz="28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/*  </a:t>
            </a: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autoattivazioni    */</a:t>
            </a:r>
            <a:endParaRPr lang="it-IT" sz="28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en-GB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 err="1">
                <a:latin typeface="Comic Sans MS" charset="0"/>
                <a:ea typeface="ＭＳ Ｐゴシック" charset="0"/>
              </a:rPr>
              <a:t>fib_ric_el</a:t>
            </a:r>
            <a:r>
              <a:rPr lang="it-IT" sz="2800" dirty="0">
                <a:latin typeface="Comic Sans MS" charset="0"/>
                <a:ea typeface="ＭＳ Ｐゴシック" charset="0"/>
              </a:rPr>
              <a:t>(n-1)</a:t>
            </a: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>
                <a:latin typeface="Comic Sans MS" charset="0"/>
                <a:ea typeface="ＭＳ Ｐゴシック" charset="0"/>
              </a:rPr>
              <a:t>+</a:t>
            </a:r>
            <a:r>
              <a:rPr lang="it-IT" sz="28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dirty="0" err="1">
                <a:latin typeface="Comic Sans MS" charset="0"/>
                <a:ea typeface="ＭＳ Ｐゴシック" charset="0"/>
              </a:rPr>
              <a:t>fib_ric_el</a:t>
            </a:r>
            <a:r>
              <a:rPr lang="it-IT" sz="2800" dirty="0">
                <a:latin typeface="Comic Sans MS" charset="0"/>
                <a:ea typeface="ＭＳ Ｐゴシック" charset="0"/>
              </a:rPr>
              <a:t>(n-2)</a:t>
            </a:r>
            <a:r>
              <a:rPr lang="en-GB" sz="28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}</a:t>
            </a:r>
            <a:endParaRPr lang="it-IT" sz="28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 </a:t>
            </a:r>
            <a:r>
              <a:rPr lang="it-IT" sz="2400" dirty="0">
                <a:solidFill>
                  <a:srgbClr val="7F7F7F"/>
                </a:solidFill>
                <a:latin typeface="Monaco" charset="0"/>
                <a:ea typeface="ＭＳ Ｐゴシック" charset="0"/>
              </a:rPr>
              <a:t>	</a:t>
            </a:r>
          </a:p>
        </p:txBody>
      </p:sp>
      <p:sp>
        <p:nvSpPr>
          <p:cNvPr id="95235" name="Text Box 1029"/>
          <p:cNvSpPr txBox="1">
            <a:spLocks noChangeArrowheads="1"/>
          </p:cNvSpPr>
          <p:nvPr/>
        </p:nvSpPr>
        <p:spPr bwMode="auto">
          <a:xfrm>
            <a:off x="107950" y="101600"/>
            <a:ext cx="8964613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Tahoma" panose="020B060403050404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Tahoma" panose="020B0604030504040204" pitchFamily="34" charset="0"/>
              </a:rPr>
              <a:t>ricorsiva</a:t>
            </a:r>
            <a:r>
              <a:rPr lang="it-IT" altLang="it-IT" sz="2800" b="0">
                <a:latin typeface="Tahoma" panose="020B0604030504040204" pitchFamily="34" charset="0"/>
              </a:rPr>
              <a:t> per l'algoritmo di </a:t>
            </a:r>
            <a:r>
              <a:rPr lang="it-IT" altLang="it-IT" sz="2800">
                <a:latin typeface="Tahoma" panose="020B0604030504040204" pitchFamily="34" charset="0"/>
              </a:rPr>
              <a:t>fibonacci</a:t>
            </a:r>
            <a:endParaRPr lang="it-IT" altLang="it-IT" sz="2400" b="0">
              <a:latin typeface="New York" charset="0"/>
            </a:endParaRPr>
          </a:p>
        </p:txBody>
      </p:sp>
      <p:graphicFrame>
        <p:nvGraphicFramePr>
          <p:cNvPr id="95236" name="Object 1031"/>
          <p:cNvGraphicFramePr>
            <a:graphicFrameLocks noChangeAspect="1"/>
          </p:cNvGraphicFramePr>
          <p:nvPr/>
        </p:nvGraphicFramePr>
        <p:xfrm>
          <a:off x="2700338" y="1123950"/>
          <a:ext cx="34559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087" imgH="228501" progId="Equation.3">
                  <p:embed/>
                </p:oleObj>
              </mc:Choice>
              <mc:Fallback>
                <p:oleObj name="Equation" r:id="rId4" imgW="952087" imgH="228501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123950"/>
                        <a:ext cx="3455987" cy="830263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1032"/>
          <p:cNvGraphicFramePr>
            <a:graphicFrameLocks noChangeAspect="1"/>
          </p:cNvGraphicFramePr>
          <p:nvPr/>
        </p:nvGraphicFramePr>
        <p:xfrm>
          <a:off x="6443663" y="1265238"/>
          <a:ext cx="107950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9100" imgH="228600" progId="Equation.3">
                  <p:embed/>
                </p:oleObj>
              </mc:Choice>
              <mc:Fallback>
                <p:oleObj name="Equation" r:id="rId6" imgW="419100" imgH="228600" progId="Equation.3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265238"/>
                        <a:ext cx="1079500" cy="588962"/>
                      </a:xfrm>
                      <a:prstGeom prst="rect">
                        <a:avLst/>
                      </a:prstGeom>
                      <a:solidFill>
                        <a:srgbClr val="C0F8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1033"/>
          <p:cNvGraphicFramePr>
            <a:graphicFrameLocks noChangeAspect="1"/>
          </p:cNvGraphicFramePr>
          <p:nvPr/>
        </p:nvGraphicFramePr>
        <p:xfrm>
          <a:off x="7596188" y="1266825"/>
          <a:ext cx="10080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0835" imgH="215806" progId="Equation.3">
                  <p:embed/>
                </p:oleObj>
              </mc:Choice>
              <mc:Fallback>
                <p:oleObj name="Equation" r:id="rId8" imgW="380835" imgH="215806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1266825"/>
                        <a:ext cx="1008062" cy="571500"/>
                      </a:xfrm>
                      <a:prstGeom prst="rect">
                        <a:avLst/>
                      </a:prstGeom>
                      <a:solidFill>
                        <a:srgbClr val="C0F8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90" name="Rectangle 1066"/>
          <p:cNvSpPr>
            <a:spLocks noChangeArrowheads="1"/>
          </p:cNvSpPr>
          <p:nvPr/>
        </p:nvSpPr>
        <p:spPr bwMode="auto">
          <a:xfrm>
            <a:off x="468313" y="4179888"/>
            <a:ext cx="8351837" cy="9779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04491" name="Rectangle 1067"/>
          <p:cNvSpPr>
            <a:spLocks noChangeArrowheads="1"/>
          </p:cNvSpPr>
          <p:nvPr/>
        </p:nvSpPr>
        <p:spPr bwMode="auto">
          <a:xfrm>
            <a:off x="468313" y="2852738"/>
            <a:ext cx="7343775" cy="9366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04454" name="Text Box 1030"/>
          <p:cNvSpPr txBox="1">
            <a:spLocks noChangeArrowheads="1"/>
          </p:cNvSpPr>
          <p:nvPr/>
        </p:nvSpPr>
        <p:spPr bwMode="auto">
          <a:xfrm>
            <a:off x="3276600" y="5360988"/>
            <a:ext cx="3024188" cy="1185862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0">
                <a:latin typeface="Arial" panose="020B0604020202020204" pitchFamily="34" charset="0"/>
              </a:rPr>
              <a:t>complessità di tempo</a:t>
            </a:r>
            <a:r>
              <a:rPr lang="it-IT" altLang="it-IT" sz="3600">
                <a:latin typeface="Courier New" panose="02070309020205020404" pitchFamily="49" charset="0"/>
              </a:rPr>
              <a:t> </a:t>
            </a:r>
            <a:r>
              <a:rPr lang="it-IT" altLang="it-IT" sz="3600">
                <a:solidFill>
                  <a:srgbClr val="FF3300"/>
                </a:solidFill>
                <a:latin typeface="Arial" panose="020B0604020202020204" pitchFamily="34" charset="0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nimBg="1"/>
      <p:bldP spid="104490" grpId="0" animBg="1"/>
      <p:bldP spid="104491" grpId="0" animBg="1"/>
      <p:bldP spid="10445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Oval 6"/>
          <p:cNvSpPr>
            <a:spLocks noChangeArrowheads="1"/>
          </p:cNvSpPr>
          <p:nvPr/>
        </p:nvSpPr>
        <p:spPr bwMode="auto">
          <a:xfrm>
            <a:off x="4129088" y="1581150"/>
            <a:ext cx="1306512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fib(5)</a:t>
            </a:r>
          </a:p>
        </p:txBody>
      </p:sp>
      <p:sp>
        <p:nvSpPr>
          <p:cNvPr id="97283" name="Oval 7"/>
          <p:cNvSpPr>
            <a:spLocks noChangeArrowheads="1"/>
          </p:cNvSpPr>
          <p:nvPr/>
        </p:nvSpPr>
        <p:spPr bwMode="auto">
          <a:xfrm>
            <a:off x="3276600" y="2420938"/>
            <a:ext cx="1008063" cy="64770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fib(4)</a:t>
            </a:r>
          </a:p>
        </p:txBody>
      </p:sp>
      <p:sp>
        <p:nvSpPr>
          <p:cNvPr id="97284" name="Oval 8"/>
          <p:cNvSpPr>
            <a:spLocks noChangeArrowheads="1"/>
          </p:cNvSpPr>
          <p:nvPr/>
        </p:nvSpPr>
        <p:spPr bwMode="auto">
          <a:xfrm>
            <a:off x="2225675" y="3503613"/>
            <a:ext cx="1050925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solidFill>
                  <a:schemeClr val="accent2"/>
                </a:solidFill>
                <a:latin typeface="Comic Sans MS" panose="030F0702030302020204" pitchFamily="66" charset="0"/>
              </a:rPr>
              <a:t>fib(3)</a:t>
            </a:r>
          </a:p>
        </p:txBody>
      </p:sp>
      <p:sp>
        <p:nvSpPr>
          <p:cNvPr id="97285" name="Oval 9"/>
          <p:cNvSpPr>
            <a:spLocks noChangeArrowheads="1"/>
          </p:cNvSpPr>
          <p:nvPr/>
        </p:nvSpPr>
        <p:spPr bwMode="auto">
          <a:xfrm>
            <a:off x="6904038" y="3357563"/>
            <a:ext cx="998537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solidFill>
                  <a:schemeClr val="accent2"/>
                </a:solidFill>
                <a:latin typeface="Comic Sans MS" panose="030F0702030302020204" pitchFamily="66" charset="0"/>
              </a:rPr>
              <a:t>fib(3)</a:t>
            </a:r>
          </a:p>
        </p:txBody>
      </p:sp>
      <p:sp>
        <p:nvSpPr>
          <p:cNvPr id="97286" name="Oval 10"/>
          <p:cNvSpPr>
            <a:spLocks noChangeArrowheads="1"/>
          </p:cNvSpPr>
          <p:nvPr/>
        </p:nvSpPr>
        <p:spPr bwMode="auto">
          <a:xfrm>
            <a:off x="4140200" y="3429000"/>
            <a:ext cx="1008063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solidFill>
                  <a:srgbClr val="FF3300"/>
                </a:solidFill>
                <a:latin typeface="Comic Sans MS" panose="030F0702030302020204" pitchFamily="66" charset="0"/>
              </a:rPr>
              <a:t>fib(2)</a:t>
            </a:r>
          </a:p>
        </p:txBody>
      </p:sp>
      <p:sp>
        <p:nvSpPr>
          <p:cNvPr id="97287" name="Oval 11"/>
          <p:cNvSpPr>
            <a:spLocks noChangeArrowheads="1"/>
          </p:cNvSpPr>
          <p:nvPr/>
        </p:nvSpPr>
        <p:spPr bwMode="auto">
          <a:xfrm>
            <a:off x="1227138" y="4332288"/>
            <a:ext cx="920750" cy="554037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solidFill>
                  <a:srgbClr val="FF3300"/>
                </a:solidFill>
                <a:latin typeface="Comic Sans MS" panose="030F0702030302020204" pitchFamily="66" charset="0"/>
              </a:rPr>
              <a:t>fib(2)</a:t>
            </a:r>
          </a:p>
        </p:txBody>
      </p:sp>
      <p:sp>
        <p:nvSpPr>
          <p:cNvPr id="97288" name="Oval 12"/>
          <p:cNvSpPr>
            <a:spLocks noChangeArrowheads="1"/>
          </p:cNvSpPr>
          <p:nvPr/>
        </p:nvSpPr>
        <p:spPr bwMode="auto">
          <a:xfrm>
            <a:off x="2555875" y="4332288"/>
            <a:ext cx="998538" cy="554037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fib(1)</a:t>
            </a:r>
          </a:p>
        </p:txBody>
      </p:sp>
      <p:sp>
        <p:nvSpPr>
          <p:cNvPr id="97289" name="Oval 13"/>
          <p:cNvSpPr>
            <a:spLocks noChangeArrowheads="1"/>
          </p:cNvSpPr>
          <p:nvPr/>
        </p:nvSpPr>
        <p:spPr bwMode="auto">
          <a:xfrm>
            <a:off x="381000" y="5253038"/>
            <a:ext cx="1022350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fib(1)</a:t>
            </a:r>
          </a:p>
        </p:txBody>
      </p:sp>
      <p:sp>
        <p:nvSpPr>
          <p:cNvPr id="97290" name="Oval 14"/>
          <p:cNvSpPr>
            <a:spLocks noChangeArrowheads="1"/>
          </p:cNvSpPr>
          <p:nvPr/>
        </p:nvSpPr>
        <p:spPr bwMode="auto">
          <a:xfrm>
            <a:off x="1619250" y="5253038"/>
            <a:ext cx="1081088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fib(0)</a:t>
            </a:r>
          </a:p>
        </p:txBody>
      </p:sp>
      <p:sp>
        <p:nvSpPr>
          <p:cNvPr id="97291" name="Oval 15"/>
          <p:cNvSpPr>
            <a:spLocks noChangeArrowheads="1"/>
          </p:cNvSpPr>
          <p:nvPr/>
        </p:nvSpPr>
        <p:spPr bwMode="auto">
          <a:xfrm>
            <a:off x="3686175" y="4314825"/>
            <a:ext cx="957263" cy="554038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fib(1)</a:t>
            </a:r>
          </a:p>
        </p:txBody>
      </p:sp>
      <p:sp>
        <p:nvSpPr>
          <p:cNvPr id="97292" name="Oval 16"/>
          <p:cNvSpPr>
            <a:spLocks noChangeArrowheads="1"/>
          </p:cNvSpPr>
          <p:nvPr/>
        </p:nvSpPr>
        <p:spPr bwMode="auto">
          <a:xfrm>
            <a:off x="6135688" y="4278313"/>
            <a:ext cx="922337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solidFill>
                  <a:srgbClr val="FF3300"/>
                </a:solidFill>
                <a:latin typeface="Comic Sans MS" panose="030F0702030302020204" pitchFamily="66" charset="0"/>
              </a:rPr>
              <a:t>fib(2)</a:t>
            </a:r>
          </a:p>
        </p:txBody>
      </p:sp>
      <p:sp>
        <p:nvSpPr>
          <p:cNvPr id="97293" name="Oval 17"/>
          <p:cNvSpPr>
            <a:spLocks noChangeArrowheads="1"/>
          </p:cNvSpPr>
          <p:nvPr/>
        </p:nvSpPr>
        <p:spPr bwMode="auto">
          <a:xfrm>
            <a:off x="7750175" y="4278313"/>
            <a:ext cx="998538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fib(1)</a:t>
            </a:r>
          </a:p>
        </p:txBody>
      </p:sp>
      <p:sp>
        <p:nvSpPr>
          <p:cNvPr id="97294" name="Oval 18"/>
          <p:cNvSpPr>
            <a:spLocks noChangeArrowheads="1"/>
          </p:cNvSpPr>
          <p:nvPr/>
        </p:nvSpPr>
        <p:spPr bwMode="auto">
          <a:xfrm>
            <a:off x="5435600" y="5292725"/>
            <a:ext cx="930275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fib(1)</a:t>
            </a:r>
          </a:p>
        </p:txBody>
      </p:sp>
      <p:sp>
        <p:nvSpPr>
          <p:cNvPr id="97295" name="Oval 19"/>
          <p:cNvSpPr>
            <a:spLocks noChangeArrowheads="1"/>
          </p:cNvSpPr>
          <p:nvPr/>
        </p:nvSpPr>
        <p:spPr bwMode="auto">
          <a:xfrm>
            <a:off x="6804025" y="5300663"/>
            <a:ext cx="1008063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fib(0)</a:t>
            </a:r>
          </a:p>
        </p:txBody>
      </p:sp>
      <p:sp>
        <p:nvSpPr>
          <p:cNvPr id="97296" name="Line 20"/>
          <p:cNvSpPr>
            <a:spLocks noChangeShapeType="1"/>
          </p:cNvSpPr>
          <p:nvPr/>
        </p:nvSpPr>
        <p:spPr bwMode="auto">
          <a:xfrm flipH="1">
            <a:off x="3924300" y="2060575"/>
            <a:ext cx="503238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297" name="Line 21"/>
          <p:cNvSpPr>
            <a:spLocks noChangeShapeType="1"/>
          </p:cNvSpPr>
          <p:nvPr/>
        </p:nvSpPr>
        <p:spPr bwMode="auto">
          <a:xfrm>
            <a:off x="5219700" y="2060575"/>
            <a:ext cx="208915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298" name="Line 22"/>
          <p:cNvSpPr>
            <a:spLocks noChangeShapeType="1"/>
          </p:cNvSpPr>
          <p:nvPr/>
        </p:nvSpPr>
        <p:spPr bwMode="auto">
          <a:xfrm flipH="1">
            <a:off x="6732588" y="3910013"/>
            <a:ext cx="479425" cy="311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299" name="Line 23"/>
          <p:cNvSpPr>
            <a:spLocks noChangeShapeType="1"/>
          </p:cNvSpPr>
          <p:nvPr/>
        </p:nvSpPr>
        <p:spPr bwMode="auto">
          <a:xfrm>
            <a:off x="7812088" y="378936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00" name="Line 24"/>
          <p:cNvSpPr>
            <a:spLocks noChangeShapeType="1"/>
          </p:cNvSpPr>
          <p:nvPr/>
        </p:nvSpPr>
        <p:spPr bwMode="auto">
          <a:xfrm flipH="1">
            <a:off x="6011863" y="4830763"/>
            <a:ext cx="508000" cy="398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01" name="Line 25"/>
          <p:cNvSpPr>
            <a:spLocks noChangeShapeType="1"/>
          </p:cNvSpPr>
          <p:nvPr/>
        </p:nvSpPr>
        <p:spPr bwMode="auto">
          <a:xfrm>
            <a:off x="6750050" y="4830763"/>
            <a:ext cx="485775" cy="398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02" name="Line 26"/>
          <p:cNvSpPr>
            <a:spLocks noChangeShapeType="1"/>
          </p:cNvSpPr>
          <p:nvPr/>
        </p:nvSpPr>
        <p:spPr bwMode="auto">
          <a:xfrm flipH="1">
            <a:off x="2916238" y="2997200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03" name="Line 27"/>
          <p:cNvSpPr>
            <a:spLocks noChangeShapeType="1"/>
          </p:cNvSpPr>
          <p:nvPr/>
        </p:nvSpPr>
        <p:spPr bwMode="auto">
          <a:xfrm>
            <a:off x="4067175" y="2997200"/>
            <a:ext cx="649288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04" name="Line 28"/>
          <p:cNvSpPr>
            <a:spLocks noChangeShapeType="1"/>
          </p:cNvSpPr>
          <p:nvPr/>
        </p:nvSpPr>
        <p:spPr bwMode="auto">
          <a:xfrm flipH="1">
            <a:off x="1908175" y="3963988"/>
            <a:ext cx="393700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05" name="Line 29"/>
          <p:cNvSpPr>
            <a:spLocks noChangeShapeType="1"/>
          </p:cNvSpPr>
          <p:nvPr/>
        </p:nvSpPr>
        <p:spPr bwMode="auto">
          <a:xfrm>
            <a:off x="2843213" y="4076700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06" name="Line 30"/>
          <p:cNvSpPr>
            <a:spLocks noChangeShapeType="1"/>
          </p:cNvSpPr>
          <p:nvPr/>
        </p:nvSpPr>
        <p:spPr bwMode="auto">
          <a:xfrm flipH="1">
            <a:off x="971550" y="4794250"/>
            <a:ext cx="407988" cy="363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07" name="Line 31"/>
          <p:cNvSpPr>
            <a:spLocks noChangeShapeType="1"/>
          </p:cNvSpPr>
          <p:nvPr/>
        </p:nvSpPr>
        <p:spPr bwMode="auto">
          <a:xfrm>
            <a:off x="1908175" y="4868863"/>
            <a:ext cx="287338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08" name="Oval 32"/>
          <p:cNvSpPr>
            <a:spLocks noChangeArrowheads="1"/>
          </p:cNvSpPr>
          <p:nvPr/>
        </p:nvSpPr>
        <p:spPr bwMode="auto">
          <a:xfrm>
            <a:off x="4838700" y="4292600"/>
            <a:ext cx="922338" cy="55245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Comic Sans MS" panose="030F0702030302020204" pitchFamily="66" charset="0"/>
              </a:rPr>
              <a:t>fib(0)</a:t>
            </a:r>
          </a:p>
        </p:txBody>
      </p:sp>
      <p:sp>
        <p:nvSpPr>
          <p:cNvPr id="97309" name="Line 33"/>
          <p:cNvSpPr>
            <a:spLocks noChangeShapeType="1"/>
          </p:cNvSpPr>
          <p:nvPr/>
        </p:nvSpPr>
        <p:spPr bwMode="auto">
          <a:xfrm flipH="1">
            <a:off x="4211638" y="3963988"/>
            <a:ext cx="319087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10" name="Line 34"/>
          <p:cNvSpPr>
            <a:spLocks noChangeShapeType="1"/>
          </p:cNvSpPr>
          <p:nvPr/>
        </p:nvSpPr>
        <p:spPr bwMode="auto">
          <a:xfrm>
            <a:off x="4932363" y="3933825"/>
            <a:ext cx="371475" cy="277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7311" name="Rectangle 35"/>
          <p:cNvSpPr>
            <a:spLocks noChangeArrowheads="1"/>
          </p:cNvSpPr>
          <p:nvPr/>
        </p:nvSpPr>
        <p:spPr bwMode="auto">
          <a:xfrm>
            <a:off x="250825" y="268288"/>
            <a:ext cx="7070725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 sz="2800" b="0">
                <a:solidFill>
                  <a:schemeClr val="accent2"/>
                </a:solidFill>
                <a:latin typeface="Comic Sans MS" panose="030F0702030302020204" pitchFamily="66" charset="0"/>
              </a:rPr>
              <a:t>fib_ric_el</a:t>
            </a:r>
            <a:r>
              <a:rPr lang="it-IT" altLang="it-IT" sz="2800" b="0">
                <a:latin typeface="Arial" panose="020B0604020202020204" pitchFamily="34" charset="0"/>
              </a:rPr>
              <a:t>: </a:t>
            </a:r>
            <a:r>
              <a:rPr lang="it-IT" altLang="it-IT" sz="2400" b="0">
                <a:latin typeface="Arial" panose="020B0604020202020204" pitchFamily="34" charset="0"/>
              </a:rPr>
              <a:t>albero delle autoattivazioni per</a:t>
            </a:r>
            <a:r>
              <a:rPr lang="it-IT" altLang="it-IT" b="0">
                <a:latin typeface="Arial" panose="020B0604020202020204" pitchFamily="34" charset="0"/>
              </a:rPr>
              <a:t> </a:t>
            </a:r>
            <a:r>
              <a:rPr lang="it-IT" altLang="it-IT" sz="2400" b="0"/>
              <a:t> </a:t>
            </a:r>
            <a:r>
              <a:rPr lang="it-IT" altLang="it-IT" b="0">
                <a:solidFill>
                  <a:schemeClr val="accent2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b="0">
                <a:latin typeface="Comic Sans MS" panose="030F0702030302020204" pitchFamily="66" charset="0"/>
              </a:rPr>
              <a:t>=</a:t>
            </a:r>
            <a:r>
              <a:rPr lang="it-IT" altLang="it-IT" b="0">
                <a:solidFill>
                  <a:schemeClr val="accent2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134186" name="Group 42"/>
          <p:cNvGrpSpPr>
            <a:grpSpLocks/>
          </p:cNvGrpSpPr>
          <p:nvPr/>
        </p:nvGrpSpPr>
        <p:grpSpPr bwMode="auto">
          <a:xfrm>
            <a:off x="3794125" y="2454275"/>
            <a:ext cx="4800600" cy="4503738"/>
            <a:chOff x="2390" y="1546"/>
            <a:chExt cx="3024" cy="2837"/>
          </a:xfrm>
        </p:grpSpPr>
        <p:sp>
          <p:nvSpPr>
            <p:cNvPr id="97319" name="Oval 39"/>
            <p:cNvSpPr>
              <a:spLocks noChangeArrowheads="1"/>
            </p:cNvSpPr>
            <p:nvPr/>
          </p:nvSpPr>
          <p:spPr bwMode="auto">
            <a:xfrm rot="2275211">
              <a:off x="3742" y="1546"/>
              <a:ext cx="1672" cy="2837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97320" name="Oval 40"/>
            <p:cNvSpPr>
              <a:spLocks noChangeArrowheads="1"/>
            </p:cNvSpPr>
            <p:nvPr/>
          </p:nvSpPr>
          <p:spPr bwMode="auto">
            <a:xfrm rot="2275211">
              <a:off x="2390" y="1757"/>
              <a:ext cx="1452" cy="1701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7451725" y="260350"/>
            <a:ext cx="1395413" cy="1562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Comic Sans MS" panose="030F0702030302020204" pitchFamily="66" charset="0"/>
              </a:rPr>
              <a:t>fib(1)=1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Comic Sans MS" panose="030F0702030302020204" pitchFamily="66" charset="0"/>
              </a:rPr>
              <a:t>fib(0)=0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Comic Sans MS" panose="030F0702030302020204" pitchFamily="66" charset="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accent2"/>
                </a:solidFill>
                <a:latin typeface="Comic Sans MS" panose="030F0702030302020204" pitchFamily="66" charset="0"/>
              </a:rPr>
              <a:t>fib(5)=5</a:t>
            </a:r>
          </a:p>
        </p:txBody>
      </p:sp>
      <p:sp>
        <p:nvSpPr>
          <p:cNvPr id="134187" name="Rectangle 43"/>
          <p:cNvSpPr>
            <a:spLocks noChangeArrowheads="1"/>
          </p:cNvSpPr>
          <p:nvPr/>
        </p:nvSpPr>
        <p:spPr bwMode="auto">
          <a:xfrm>
            <a:off x="395288" y="5229225"/>
            <a:ext cx="1008062" cy="576263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34188" name="Rectangle 44"/>
          <p:cNvSpPr>
            <a:spLocks noChangeArrowheads="1"/>
          </p:cNvSpPr>
          <p:nvPr/>
        </p:nvSpPr>
        <p:spPr bwMode="auto">
          <a:xfrm>
            <a:off x="2555875" y="4292600"/>
            <a:ext cx="1008063" cy="576263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34189" name="Rectangle 45"/>
          <p:cNvSpPr>
            <a:spLocks noChangeArrowheads="1"/>
          </p:cNvSpPr>
          <p:nvPr/>
        </p:nvSpPr>
        <p:spPr bwMode="auto">
          <a:xfrm>
            <a:off x="3635375" y="4292600"/>
            <a:ext cx="1008063" cy="576263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34190" name="Rectangle 46"/>
          <p:cNvSpPr>
            <a:spLocks noChangeArrowheads="1"/>
          </p:cNvSpPr>
          <p:nvPr/>
        </p:nvSpPr>
        <p:spPr bwMode="auto">
          <a:xfrm>
            <a:off x="5364163" y="5300663"/>
            <a:ext cx="1008062" cy="576262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34191" name="Rectangle 47"/>
          <p:cNvSpPr>
            <a:spLocks noChangeArrowheads="1"/>
          </p:cNvSpPr>
          <p:nvPr/>
        </p:nvSpPr>
        <p:spPr bwMode="auto">
          <a:xfrm>
            <a:off x="7740650" y="4292600"/>
            <a:ext cx="1008063" cy="576263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85" grpId="0" animBg="1"/>
      <p:bldP spid="134187" grpId="0" animBg="1"/>
      <p:bldP spid="134188" grpId="0" animBg="1"/>
      <p:bldP spid="134189" grpId="0" animBg="1"/>
      <p:bldP spid="134190" grpId="0" animBg="1"/>
      <p:bldP spid="13419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80975" y="0"/>
          <a:ext cx="8763000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4" imgW="4713732" imgH="3150108" progId="Word.Document.8">
                  <p:embed/>
                </p:oleObj>
              </mc:Choice>
              <mc:Fallback>
                <p:oleObj name="Documento" r:id="rId4" imgW="4713732" imgH="31501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0"/>
                        <a:ext cx="8763000" cy="585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827088" y="6096000"/>
            <a:ext cx="7200900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lvl="1">
              <a:defRPr/>
            </a:pPr>
            <a:r>
              <a:rPr lang="it-IT" sz="2800" b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fib_ric_el</a:t>
            </a:r>
            <a:r>
              <a:rPr lang="it-IT" sz="2800" b="0">
                <a:latin typeface="Arial" charset="0"/>
                <a:ea typeface="ＭＳ Ｐゴシック" charset="0"/>
              </a:rPr>
              <a:t>: </a:t>
            </a:r>
            <a:r>
              <a:rPr lang="it-IT" sz="2800" b="0">
                <a:latin typeface="Tahoma" charset="0"/>
                <a:ea typeface="ＭＳ Ｐゴシック" charset="0"/>
              </a:rPr>
              <a:t>schema delle autoattivazioni</a:t>
            </a:r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 flipH="1">
            <a:off x="3533775" y="609600"/>
            <a:ext cx="160020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 flipH="1">
            <a:off x="2162175" y="1524000"/>
            <a:ext cx="91440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 flipH="1">
            <a:off x="1296988" y="2514600"/>
            <a:ext cx="560387" cy="10588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 flipH="1">
            <a:off x="504825" y="3962400"/>
            <a:ext cx="514350" cy="13382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1247775" y="4038600"/>
            <a:ext cx="265113" cy="13350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2162175" y="2514600"/>
            <a:ext cx="990600" cy="2743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3457575" y="1524000"/>
            <a:ext cx="1150938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H="1">
            <a:off x="4248150" y="2438400"/>
            <a:ext cx="428625" cy="2790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>
            <a:off x="4824413" y="2492375"/>
            <a:ext cx="360362" cy="28082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5514975" y="533400"/>
            <a:ext cx="1905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 flipH="1">
            <a:off x="7032625" y="1371600"/>
            <a:ext cx="457200" cy="762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 flipH="1">
            <a:off x="6505575" y="2514600"/>
            <a:ext cx="304800" cy="2819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>
            <a:off x="6962775" y="2514600"/>
            <a:ext cx="533400" cy="2819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7705725" y="1341438"/>
            <a:ext cx="990600" cy="3962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106525" name="Group 29"/>
          <p:cNvGrpSpPr>
            <a:grpSpLocks/>
          </p:cNvGrpSpPr>
          <p:nvPr/>
        </p:nvGrpSpPr>
        <p:grpSpPr bwMode="auto">
          <a:xfrm>
            <a:off x="180975" y="5229225"/>
            <a:ext cx="8783638" cy="647700"/>
            <a:chOff x="0" y="3294"/>
            <a:chExt cx="5533" cy="408"/>
          </a:xfrm>
        </p:grpSpPr>
        <p:sp>
          <p:nvSpPr>
            <p:cNvPr id="99347" name="Rectangle 24"/>
            <p:cNvSpPr>
              <a:spLocks noChangeArrowheads="1"/>
            </p:cNvSpPr>
            <p:nvPr/>
          </p:nvSpPr>
          <p:spPr bwMode="auto">
            <a:xfrm>
              <a:off x="0" y="3294"/>
              <a:ext cx="385" cy="363"/>
            </a:xfrm>
            <a:prstGeom prst="rect">
              <a:avLst/>
            </a:prstGeom>
            <a:noFill/>
            <a:ln w="5715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99348" name="Rectangle 25"/>
            <p:cNvSpPr>
              <a:spLocks noChangeArrowheads="1"/>
            </p:cNvSpPr>
            <p:nvPr/>
          </p:nvSpPr>
          <p:spPr bwMode="auto">
            <a:xfrm>
              <a:off x="1724" y="3294"/>
              <a:ext cx="385" cy="363"/>
            </a:xfrm>
            <a:prstGeom prst="rect">
              <a:avLst/>
            </a:prstGeom>
            <a:noFill/>
            <a:ln w="5715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99349" name="Rectangle 26"/>
            <p:cNvSpPr>
              <a:spLocks noChangeArrowheads="1"/>
            </p:cNvSpPr>
            <p:nvPr/>
          </p:nvSpPr>
          <p:spPr bwMode="auto">
            <a:xfrm>
              <a:off x="2359" y="3294"/>
              <a:ext cx="385" cy="363"/>
            </a:xfrm>
            <a:prstGeom prst="rect">
              <a:avLst/>
            </a:prstGeom>
            <a:noFill/>
            <a:ln w="5715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99350" name="Rectangle 27"/>
            <p:cNvSpPr>
              <a:spLocks noChangeArrowheads="1"/>
            </p:cNvSpPr>
            <p:nvPr/>
          </p:nvSpPr>
          <p:spPr bwMode="auto">
            <a:xfrm>
              <a:off x="3765" y="3339"/>
              <a:ext cx="385" cy="363"/>
            </a:xfrm>
            <a:prstGeom prst="rect">
              <a:avLst/>
            </a:prstGeom>
            <a:noFill/>
            <a:ln w="5715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99351" name="Rectangle 28"/>
            <p:cNvSpPr>
              <a:spLocks noChangeArrowheads="1"/>
            </p:cNvSpPr>
            <p:nvPr/>
          </p:nvSpPr>
          <p:spPr bwMode="auto">
            <a:xfrm>
              <a:off x="5148" y="3294"/>
              <a:ext cx="385" cy="363"/>
            </a:xfrm>
            <a:prstGeom prst="rect">
              <a:avLst/>
            </a:prstGeom>
            <a:noFill/>
            <a:ln w="5715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9"/>
          <p:cNvSpPr txBox="1">
            <a:spLocks noChangeArrowheads="1"/>
          </p:cNvSpPr>
          <p:nvPr/>
        </p:nvSpPr>
        <p:spPr bwMode="auto">
          <a:xfrm>
            <a:off x="539750" y="188913"/>
            <a:ext cx="7993063" cy="2047875"/>
          </a:xfrm>
          <a:prstGeom prst="rect">
            <a:avLst/>
          </a:prstGeom>
          <a:solidFill>
            <a:srgbClr val="EAEAEA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il</a:t>
            </a:r>
            <a:r>
              <a:rPr lang="it-IT" altLang="it-IT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b="0">
                <a:latin typeface="Arial" panose="020B0604020202020204" pitchFamily="34" charset="0"/>
              </a:rPr>
              <a:t>valore</a:t>
            </a:r>
            <a:r>
              <a:rPr lang="it-IT" altLang="it-IT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b="0">
                <a:latin typeface="Arial" panose="020B0604020202020204" pitchFamily="34" charset="0"/>
              </a:rPr>
              <a:t>dell’</a:t>
            </a:r>
            <a:r>
              <a:rPr lang="it-IT" altLang="ja-JP" sz="2800" b="0">
                <a:solidFill>
                  <a:schemeClr val="accent2"/>
                </a:solidFill>
                <a:latin typeface="Comic Sans MS" panose="030F0702030302020204" pitchFamily="66" charset="0"/>
              </a:rPr>
              <a:t>n</a:t>
            </a:r>
            <a:r>
              <a:rPr lang="it-IT" altLang="ja-JP" sz="2800" b="0">
                <a:latin typeface="Arial" panose="020B0604020202020204" pitchFamily="34" charset="0"/>
              </a:rPr>
              <a:t>-simo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 b="0">
                <a:latin typeface="Arial" panose="020B0604020202020204" pitchFamily="34" charset="0"/>
              </a:rPr>
              <a:t>numero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 b="0">
                <a:latin typeface="Arial" panose="020B0604020202020204" pitchFamily="34" charset="0"/>
              </a:rPr>
              <a:t>di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 b="0">
                <a:latin typeface="Arial" panose="020B0604020202020204" pitchFamily="34" charset="0"/>
              </a:rPr>
              <a:t>Fibonacci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 </a:t>
            </a:r>
            <a:r>
              <a:rPr lang="it-IT" altLang="ja-JP" sz="2800">
                <a:solidFill>
                  <a:srgbClr val="CC3300"/>
                </a:solidFill>
                <a:latin typeface="Comic Sans MS" panose="030F0702030302020204" pitchFamily="66" charset="0"/>
              </a:rPr>
              <a:t>f</a:t>
            </a:r>
            <a:r>
              <a:rPr lang="it-IT" altLang="ja-JP" sz="2800" baseline="-25000">
                <a:solidFill>
                  <a:srgbClr val="CC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ja-JP" sz="2800" b="0" baseline="-25000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it-IT" altLang="ja-JP" sz="2800" b="0">
                <a:latin typeface="Arial" panose="020B0604020202020204" pitchFamily="34" charset="0"/>
              </a:rPr>
              <a:t>viene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 b="0">
                <a:latin typeface="Arial" panose="020B0604020202020204" pitchFamily="34" charset="0"/>
              </a:rPr>
              <a:t>calcolato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 b="0">
                <a:latin typeface="Arial" panose="020B0604020202020204" pitchFamily="34" charset="0"/>
              </a:rPr>
              <a:t>dalla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 b="0">
                <a:latin typeface="Arial" panose="020B0604020202020204" pitchFamily="34" charset="0"/>
              </a:rPr>
              <a:t>function</a:t>
            </a:r>
            <a:r>
              <a:rPr lang="it-IT" altLang="ja-JP" sz="3600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  <a:r>
              <a:rPr lang="en-GB" altLang="ja-JP" sz="2800">
                <a:solidFill>
                  <a:schemeClr val="accent2"/>
                </a:solidFill>
                <a:latin typeface="Comic Sans MS" panose="030F0702030302020204" pitchFamily="66" charset="0"/>
              </a:rPr>
              <a:t>fib_ric_el(n)</a:t>
            </a:r>
            <a:r>
              <a:rPr lang="en-GB" altLang="ja-JP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ja-JP" sz="2800">
                <a:latin typeface="Arial" panose="020B0604020202020204" pitchFamily="34" charset="0"/>
              </a:rPr>
              <a:t>sommando</a:t>
            </a:r>
            <a:r>
              <a:rPr lang="it-IT" altLang="ja-JP" sz="280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>
                <a:latin typeface="Arial" panose="020B0604020202020204" pitchFamily="34" charset="0"/>
              </a:rPr>
              <a:t>un</a:t>
            </a:r>
            <a:r>
              <a:rPr lang="it-IT" altLang="ja-JP" sz="280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>
                <a:latin typeface="Arial" panose="020B0604020202020204" pitchFamily="34" charset="0"/>
              </a:rPr>
              <a:t>numero</a:t>
            </a:r>
            <a:r>
              <a:rPr lang="it-IT" altLang="ja-JP" sz="280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>
                <a:latin typeface="Arial" panose="020B0604020202020204" pitchFamily="34" charset="0"/>
              </a:rPr>
              <a:t>opportuno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 b="0">
                <a:latin typeface="Arial" panose="020B0604020202020204" pitchFamily="34" charset="0"/>
              </a:rPr>
              <a:t>di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 b="0">
                <a:latin typeface="Arial" panose="020B0604020202020204" pitchFamily="34" charset="0"/>
              </a:rPr>
              <a:t>volte</a:t>
            </a:r>
            <a:r>
              <a:rPr lang="it-IT" altLang="ja-JP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endParaRPr lang="it-IT" altLang="ja-JP" sz="2800" b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la</a:t>
            </a:r>
            <a:r>
              <a:rPr lang="it-IT" altLang="it-IT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b="0">
                <a:latin typeface="Arial" panose="020B0604020202020204" pitchFamily="34" charset="0"/>
              </a:rPr>
              <a:t>costante</a:t>
            </a:r>
            <a:r>
              <a:rPr lang="it-IT" altLang="it-IT" sz="2800" b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3600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2698750" y="2349500"/>
            <a:ext cx="2400300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solidFill>
                  <a:schemeClr val="bg1"/>
                </a:solidFill>
                <a:latin typeface="Arial" panose="020B0604020202020204" pitchFamily="34" charset="0"/>
              </a:rPr>
              <a:t>quante volte</a:t>
            </a:r>
            <a:r>
              <a:rPr lang="it-IT" altLang="it-IT" sz="3600">
                <a:solidFill>
                  <a:srgbClr val="CC3300"/>
                </a:solidFill>
                <a:latin typeface="Courier New" panose="02070309020205020404" pitchFamily="49" charset="0"/>
              </a:rPr>
              <a:t>?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2987675" y="3068638"/>
            <a:ext cx="1914525" cy="584200"/>
          </a:xfrm>
          <a:prstGeom prst="rect">
            <a:avLst/>
          </a:prstGeom>
          <a:solidFill>
            <a:srgbClr val="EAEAEA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 err="1">
                <a:solidFill>
                  <a:srgbClr val="CC3300"/>
                </a:solidFill>
                <a:latin typeface="Comic Sans MS" panose="030F0702030302020204" pitchFamily="66" charset="0"/>
                <a:ea typeface="ＭＳ Ｐゴシック" charset="0"/>
              </a:rPr>
              <a:t>f</a:t>
            </a:r>
            <a:r>
              <a:rPr lang="it-IT" sz="3200" baseline="-25000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n</a:t>
            </a:r>
            <a:r>
              <a:rPr lang="it-IT" sz="3200" b="0" baseline="-2500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0" dirty="0">
                <a:latin typeface="Arial" charset="0"/>
                <a:ea typeface="ＭＳ Ｐゴシック" charset="0"/>
              </a:rPr>
              <a:t>volte</a:t>
            </a:r>
            <a:r>
              <a:rPr lang="it-IT" sz="3200" b="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1</a:t>
            </a:r>
            <a:endParaRPr lang="it-IT" sz="3200" b="0" baseline="-25000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2051050" y="4652963"/>
            <a:ext cx="3735388" cy="61753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0" dirty="0">
                <a:latin typeface="Comic Sans MS" charset="0"/>
                <a:ea typeface="ＭＳ Ｐゴシック" charset="0"/>
              </a:rPr>
              <a:t>T(n) = f</a:t>
            </a:r>
            <a:r>
              <a:rPr lang="it-IT" sz="3200" baseline="-25000" dirty="0">
                <a:latin typeface="Comic Sans MS" charset="0"/>
                <a:ea typeface="ＭＳ Ｐゴシック" charset="0"/>
              </a:rPr>
              <a:t>n</a:t>
            </a:r>
            <a:r>
              <a:rPr lang="it-IT" sz="3200" b="0" dirty="0">
                <a:latin typeface="Comic Sans MS" charset="0"/>
                <a:ea typeface="ＭＳ Ｐゴシック" charset="0"/>
              </a:rPr>
              <a:t>-1</a:t>
            </a:r>
            <a:r>
              <a:rPr lang="it-IT" sz="3200" b="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200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somme</a:t>
            </a:r>
            <a:endParaRPr lang="it-IT" sz="3200" b="0" baseline="-25000" dirty="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7533" name="AutoShape 13"/>
          <p:cNvSpPr>
            <a:spLocks noChangeArrowheads="1"/>
          </p:cNvSpPr>
          <p:nvPr/>
        </p:nvSpPr>
        <p:spPr bwMode="auto">
          <a:xfrm>
            <a:off x="3706813" y="3716338"/>
            <a:ext cx="360362" cy="792162"/>
          </a:xfrm>
          <a:prstGeom prst="downArrow">
            <a:avLst>
              <a:gd name="adj1" fmla="val 50000"/>
              <a:gd name="adj2" fmla="val 54956"/>
            </a:avLst>
          </a:prstGeom>
          <a:solidFill>
            <a:srgbClr val="EAEAEA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258888" y="5445125"/>
            <a:ext cx="5041900" cy="113823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0" dirty="0">
                <a:latin typeface="Comic Sans MS" charset="0"/>
                <a:ea typeface="ＭＳ Ｐゴシック" charset="0"/>
              </a:rPr>
              <a:t>T(n) = O(</a:t>
            </a:r>
            <a:r>
              <a:rPr lang="it-IT" b="0" i="1" dirty="0">
                <a:latin typeface="Symbol" charset="2"/>
                <a:ea typeface="ＭＳ Ｐゴシック" charset="0"/>
                <a:cs typeface="Symbol" charset="2"/>
              </a:rPr>
              <a:t>f</a:t>
            </a:r>
            <a:r>
              <a:rPr lang="it-IT" sz="3200" b="0" i="1" dirty="0">
                <a:latin typeface="Symbol" charset="2"/>
                <a:ea typeface="ＭＳ Ｐゴシック" charset="0"/>
                <a:cs typeface="Symbol" charset="2"/>
              </a:rPr>
              <a:t> </a:t>
            </a:r>
            <a:r>
              <a:rPr lang="it-IT" sz="3200" baseline="30000" dirty="0">
                <a:latin typeface="Comic Sans MS" charset="0"/>
                <a:ea typeface="ＭＳ Ｐゴシック" charset="0"/>
                <a:cs typeface="ＭＳ Ｐゴシック" charset="0"/>
              </a:rPr>
              <a:t>n</a:t>
            </a:r>
            <a:r>
              <a:rPr lang="it-IT" sz="3200" b="0" dirty="0">
                <a:solidFill>
                  <a:srgbClr val="CC33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3200" b="0" dirty="0">
                <a:latin typeface="Comic Sans MS" charset="0"/>
                <a:ea typeface="ＭＳ Ｐゴシック" charset="0"/>
              </a:rPr>
              <a:t>) = O(1.618</a:t>
            </a:r>
            <a:r>
              <a:rPr lang="it-IT" sz="3200" baseline="30000" dirty="0">
                <a:latin typeface="Comic Sans MS" charset="0"/>
                <a:ea typeface="ＭＳ Ｐゴシック" charset="0"/>
              </a:rPr>
              <a:t>n</a:t>
            </a:r>
            <a:r>
              <a:rPr lang="it-IT" sz="3200" b="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0" dirty="0">
                <a:latin typeface="Comic Sans MS" charset="0"/>
                <a:ea typeface="ＭＳ Ｐゴシック" charset="0"/>
              </a:rPr>
              <a:t>)</a:t>
            </a:r>
            <a:r>
              <a:rPr lang="it-IT" sz="3200" b="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somme</a:t>
            </a:r>
            <a:endParaRPr lang="it-IT" sz="3200" b="0" baseline="-25000" dirty="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6351588" y="5795963"/>
            <a:ext cx="2684462" cy="94615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complessità esponenziale</a:t>
            </a:r>
          </a:p>
        </p:txBody>
      </p:sp>
      <p:graphicFrame>
        <p:nvGraphicFramePr>
          <p:cNvPr id="107572" name="Object 52"/>
          <p:cNvGraphicFramePr>
            <a:graphicFrameLocks noChangeAspect="1"/>
          </p:cNvGraphicFramePr>
          <p:nvPr/>
        </p:nvGraphicFramePr>
        <p:xfrm>
          <a:off x="6392863" y="4581525"/>
          <a:ext cx="23860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736600" imgH="241300" progId="Equation.3">
                  <p:embed/>
                </p:oleObj>
              </mc:Choice>
              <mc:Fallback>
                <p:oleObj name="Equazione" r:id="rId4" imgW="736600" imgH="2413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2863" y="4581525"/>
                        <a:ext cx="2386012" cy="78105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169025" y="3157538"/>
          <a:ext cx="2713038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1028700" imgH="457200" progId="Equation.3">
                  <p:embed/>
                </p:oleObj>
              </mc:Choice>
              <mc:Fallback>
                <p:oleObj name="Equazione" r:id="rId6" imgW="10287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025" y="3157538"/>
                        <a:ext cx="2713038" cy="1179512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6284913" y="2317750"/>
            <a:ext cx="2120900" cy="896938"/>
            <a:chOff x="6284657" y="2317538"/>
            <a:chExt cx="2121093" cy="896505"/>
          </a:xfrm>
        </p:grpSpPr>
        <p:sp>
          <p:nvSpPr>
            <p:cNvPr id="2" name="CasellaDiTesto 1"/>
            <p:cNvSpPr txBox="1"/>
            <p:nvPr/>
          </p:nvSpPr>
          <p:spPr>
            <a:xfrm>
              <a:off x="6284657" y="2317538"/>
              <a:ext cx="2121093" cy="461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sezione aurea</a:t>
              </a:r>
            </a:p>
          </p:txBody>
        </p:sp>
        <p:cxnSp>
          <p:nvCxnSpPr>
            <p:cNvPr id="101389" name="Connettore 2 3"/>
            <p:cNvCxnSpPr>
              <a:cxnSpLocks noChangeShapeType="1"/>
              <a:stCxn id="2" idx="2"/>
            </p:cNvCxnSpPr>
            <p:nvPr/>
          </p:nvCxnSpPr>
          <p:spPr bwMode="auto">
            <a:xfrm flipH="1">
              <a:off x="7164288" y="2779203"/>
              <a:ext cx="180916" cy="43484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0" grpId="0" animBg="1"/>
      <p:bldP spid="107531" grpId="0" animBg="1"/>
      <p:bldP spid="107532" grpId="0" animBg="1"/>
      <p:bldP spid="107533" grpId="0" animBg="1"/>
      <p:bldP spid="107534" grpId="0" animBg="1"/>
      <p:bldP spid="1075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11289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90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91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92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93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94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95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96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2268538" y="580548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(a,7)  </a:t>
            </a:r>
          </a:p>
        </p:txBody>
      </p:sp>
      <p:sp>
        <p:nvSpPr>
          <p:cNvPr id="11269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2268538" y="53006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40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(a,6)  </a:t>
            </a:r>
          </a:p>
        </p:txBody>
      </p:sp>
      <p:grpSp>
        <p:nvGrpSpPr>
          <p:cNvPr id="11271" name="Gruppo 33"/>
          <p:cNvGrpSpPr>
            <a:grpSpLocks/>
          </p:cNvGrpSpPr>
          <p:nvPr/>
        </p:nvGrpSpPr>
        <p:grpSpPr bwMode="auto">
          <a:xfrm>
            <a:off x="1279525" y="2492375"/>
            <a:ext cx="5191125" cy="646113"/>
            <a:chOff x="467544" y="5807005"/>
            <a:chExt cx="5191203" cy="646331"/>
          </a:xfrm>
        </p:grpSpPr>
        <p:sp>
          <p:nvSpPr>
            <p:cNvPr id="11282" name="Text Box 4"/>
            <p:cNvSpPr txBox="1">
              <a:spLocks noChangeArrowheads="1"/>
            </p:cNvSpPr>
            <p:nvPr/>
          </p:nvSpPr>
          <p:spPr bwMode="auto">
            <a:xfrm>
              <a:off x="467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83" name="Text Box 5"/>
            <p:cNvSpPr txBox="1">
              <a:spLocks noChangeArrowheads="1"/>
            </p:cNvSpPr>
            <p:nvPr/>
          </p:nvSpPr>
          <p:spPr bwMode="auto">
            <a:xfrm>
              <a:off x="1229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84" name="Text Box 6"/>
            <p:cNvSpPr txBox="1">
              <a:spLocks noChangeArrowheads="1"/>
            </p:cNvSpPr>
            <p:nvPr/>
          </p:nvSpPr>
          <p:spPr bwMode="auto">
            <a:xfrm>
              <a:off x="1991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85" name="Text Box 7"/>
            <p:cNvSpPr txBox="1">
              <a:spLocks noChangeArrowheads="1"/>
            </p:cNvSpPr>
            <p:nvPr/>
          </p:nvSpPr>
          <p:spPr bwMode="auto">
            <a:xfrm>
              <a:off x="2753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86" name="Text Box 8"/>
            <p:cNvSpPr txBox="1">
              <a:spLocks noChangeArrowheads="1"/>
            </p:cNvSpPr>
            <p:nvPr/>
          </p:nvSpPr>
          <p:spPr bwMode="auto">
            <a:xfrm>
              <a:off x="3515544" y="5811986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87" name="Text Box 9"/>
            <p:cNvSpPr txBox="1">
              <a:spLocks noChangeArrowheads="1"/>
            </p:cNvSpPr>
            <p:nvPr/>
          </p:nvSpPr>
          <p:spPr bwMode="auto">
            <a:xfrm>
              <a:off x="4915797" y="580700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1288" name="CasellaDiTesto 40"/>
            <p:cNvSpPr txBox="1">
              <a:spLocks noChangeArrowheads="1"/>
            </p:cNvSpPr>
            <p:nvPr/>
          </p:nvSpPr>
          <p:spPr bwMode="auto">
            <a:xfrm>
              <a:off x="4431782" y="5807005"/>
              <a:ext cx="4619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42" name="CasellaDiTesto 41"/>
          <p:cNvSpPr txBox="1"/>
          <p:nvPr/>
        </p:nvSpPr>
        <p:spPr>
          <a:xfrm>
            <a:off x="2268538" y="48180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95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(a,5)  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268538" y="4311650"/>
            <a:ext cx="4125912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23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 </a:t>
            </a:r>
          </a:p>
        </p:txBody>
      </p: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1203325" y="3248025"/>
            <a:ext cx="4467225" cy="752475"/>
            <a:chOff x="1202992" y="3248033"/>
            <a:chExt cx="4467558" cy="752612"/>
          </a:xfrm>
        </p:grpSpPr>
        <p:grpSp>
          <p:nvGrpSpPr>
            <p:cNvPr id="11275" name="Gruppo 3"/>
            <p:cNvGrpSpPr>
              <a:grpSpLocks/>
            </p:cNvGrpSpPr>
            <p:nvPr/>
          </p:nvGrpSpPr>
          <p:grpSpPr bwMode="auto">
            <a:xfrm>
              <a:off x="1202992" y="3248033"/>
              <a:ext cx="4467558" cy="752612"/>
              <a:chOff x="1202992" y="3248033"/>
              <a:chExt cx="4467558" cy="752612"/>
            </a:xfrm>
          </p:grpSpPr>
          <p:sp>
            <p:nvSpPr>
              <p:cNvPr id="11277" name="Text Box 4"/>
              <p:cNvSpPr txBox="1">
                <a:spLocks noChangeArrowheads="1"/>
              </p:cNvSpPr>
              <p:nvPr/>
            </p:nvSpPr>
            <p:spPr bwMode="auto">
              <a:xfrm>
                <a:off x="1202992" y="3359295"/>
                <a:ext cx="742950" cy="641350"/>
              </a:xfrm>
              <a:prstGeom prst="rect">
                <a:avLst/>
              </a:prstGeom>
              <a:solidFill>
                <a:srgbClr val="99FF66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66"/>
                </a:extrusionClr>
                <a:contourClr>
                  <a:srgbClr val="99FF66"/>
                </a:contourClr>
              </a:sp3d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63</a:t>
                </a:r>
                <a:endParaRPr lang="it-IT" altLang="it-IT" sz="36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78" name="Text Box 5"/>
              <p:cNvSpPr txBox="1">
                <a:spLocks noChangeArrowheads="1"/>
              </p:cNvSpPr>
              <p:nvPr/>
            </p:nvSpPr>
            <p:spPr bwMode="auto">
              <a:xfrm>
                <a:off x="1964992" y="3359295"/>
                <a:ext cx="742950" cy="641350"/>
              </a:xfrm>
              <a:prstGeom prst="rect">
                <a:avLst/>
              </a:prstGeom>
              <a:solidFill>
                <a:srgbClr val="99FF66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66"/>
                </a:extrusionClr>
                <a:contourClr>
                  <a:srgbClr val="99FF66"/>
                </a:contourClr>
              </a:sp3d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14</a:t>
                </a:r>
                <a:endParaRPr lang="it-IT" altLang="it-IT" sz="36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79" name="Text Box 6"/>
              <p:cNvSpPr txBox="1">
                <a:spLocks noChangeArrowheads="1"/>
              </p:cNvSpPr>
              <p:nvPr/>
            </p:nvSpPr>
            <p:spPr bwMode="auto">
              <a:xfrm>
                <a:off x="2726992" y="3359295"/>
                <a:ext cx="742950" cy="641350"/>
              </a:xfrm>
              <a:prstGeom prst="rect">
                <a:avLst/>
              </a:prstGeom>
              <a:solidFill>
                <a:srgbClr val="99FF66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66"/>
                </a:extrusionClr>
                <a:contourClr>
                  <a:srgbClr val="99FF66"/>
                </a:contourClr>
              </a:sp3d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47</a:t>
                </a:r>
                <a:endParaRPr lang="it-IT" altLang="it-IT" sz="36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80" name="Text Box 8"/>
              <p:cNvSpPr txBox="1">
                <a:spLocks noChangeArrowheads="1"/>
              </p:cNvSpPr>
              <p:nvPr/>
            </p:nvSpPr>
            <p:spPr bwMode="auto">
              <a:xfrm>
                <a:off x="4927600" y="3359295"/>
                <a:ext cx="742950" cy="641350"/>
              </a:xfrm>
              <a:prstGeom prst="rect">
                <a:avLst/>
              </a:prstGeom>
              <a:solidFill>
                <a:srgbClr val="99FF66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66"/>
                </a:extrusionClr>
                <a:contourClr>
                  <a:srgbClr val="99FF66"/>
                </a:contourClr>
              </a:sp3d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23</a:t>
                </a:r>
                <a:endParaRPr lang="it-IT" altLang="it-IT" sz="36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81" name="CasellaDiTesto 59"/>
              <p:cNvSpPr txBox="1">
                <a:spLocks noChangeArrowheads="1"/>
              </p:cNvSpPr>
              <p:nvPr/>
            </p:nvSpPr>
            <p:spPr bwMode="auto">
              <a:xfrm>
                <a:off x="4419458" y="3248033"/>
                <a:ext cx="46198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urier New" panose="02070309020205020404" pitchFamily="49" charset="0"/>
                  </a:rPr>
                  <a:t>+</a:t>
                </a:r>
              </a:p>
            </p:txBody>
          </p:sp>
        </p:grpSp>
        <p:sp>
          <p:nvSpPr>
            <p:cNvPr id="11276" name="Text Box 7"/>
            <p:cNvSpPr txBox="1">
              <a:spLocks noChangeArrowheads="1"/>
            </p:cNvSpPr>
            <p:nvPr/>
          </p:nvSpPr>
          <p:spPr bwMode="auto">
            <a:xfrm>
              <a:off x="3488992" y="3359295"/>
              <a:ext cx="742950" cy="641350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95288" y="1989138"/>
            <a:ext cx="8458200" cy="1582737"/>
          </a:xfrm>
          <a:prstGeom prst="rect">
            <a:avLst/>
          </a:prstGeom>
          <a:solidFill>
            <a:srgbClr val="DBFD33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0">
                <a:latin typeface="Tahoma" panose="020B0604030504040204" pitchFamily="34" charset="0"/>
              </a:rPr>
              <a:t>la sequenza computazionale denotata da </a:t>
            </a:r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fib_ric_el</a:t>
            </a:r>
            <a:r>
              <a:rPr lang="it-IT" altLang="it-IT" sz="3200" b="0">
                <a:latin typeface="Tahoma" panose="020B0604030504040204" pitchFamily="34" charset="0"/>
              </a:rPr>
              <a:t>  </a:t>
            </a:r>
            <a:r>
              <a:rPr lang="it-IT" altLang="it-IT" sz="3200">
                <a:solidFill>
                  <a:srgbClr val="CC3300"/>
                </a:solidFill>
                <a:latin typeface="Tahoma" panose="020B0604030504040204" pitchFamily="34" charset="0"/>
              </a:rPr>
              <a:t>non è uguale</a:t>
            </a:r>
            <a:r>
              <a:rPr lang="it-IT" altLang="it-IT" sz="3200" b="0">
                <a:latin typeface="Tahom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200" b="0">
                <a:latin typeface="Tahoma" panose="020B0604030504040204" pitchFamily="34" charset="0"/>
              </a:rPr>
              <a:t>a quella dell'algoritmo </a:t>
            </a:r>
            <a:r>
              <a:rPr lang="it-IT" altLang="it-IT" sz="3200">
                <a:latin typeface="Tahoma" panose="020B0604030504040204" pitchFamily="34" charset="0"/>
              </a:rPr>
              <a:t>iterativo</a:t>
            </a:r>
            <a:r>
              <a:rPr lang="it-IT" altLang="it-IT" sz="3200" b="0">
                <a:latin typeface="Tahoma" panose="020B0604030504040204" pitchFamily="34" charset="0"/>
              </a:rPr>
              <a:t> </a:t>
            </a:r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fibonacci</a:t>
            </a:r>
            <a:endParaRPr lang="it-IT" altLang="it-IT" sz="2400" b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8763000" cy="15573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0">
                <a:latin typeface="Tahoma" panose="020B0604030504040204" pitchFamily="34" charset="0"/>
              </a:rPr>
              <a:t>l'algoritmo ricorsivo effettua più chiamate alla function </a:t>
            </a:r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fib_ric_el</a:t>
            </a:r>
            <a:r>
              <a:rPr lang="it-IT" altLang="it-IT" sz="3200" b="0">
                <a:latin typeface="Tahoma" panose="020B0604030504040204" pitchFamily="34" charset="0"/>
              </a:rPr>
              <a:t> con il medesimo valore del parametro di input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900113" y="5229225"/>
            <a:ext cx="3529012" cy="11049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0">
                <a:latin typeface="Comic Sans MS" charset="0"/>
                <a:ea typeface="ＭＳ Ｐゴシック" charset="0"/>
              </a:rPr>
              <a:t>T(n) = O(1.6</a:t>
            </a:r>
            <a:r>
              <a:rPr lang="it-IT" sz="3200" baseline="30000">
                <a:latin typeface="Comic Sans MS" charset="0"/>
                <a:ea typeface="ＭＳ Ｐゴシック" charset="0"/>
              </a:rPr>
              <a:t>n</a:t>
            </a:r>
            <a:r>
              <a:rPr lang="it-IT" sz="3200" b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0">
                <a:latin typeface="Comic Sans MS" charset="0"/>
                <a:ea typeface="ＭＳ Ｐゴシック" charset="0"/>
              </a:rPr>
              <a:t>)</a:t>
            </a:r>
            <a:r>
              <a:rPr lang="it-IT" sz="3200" b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somme</a:t>
            </a:r>
            <a:endParaRPr lang="it-IT" sz="3200" b="0" baseline="-2500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003800" y="5229225"/>
            <a:ext cx="3529013" cy="11049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0">
                <a:latin typeface="Comic Sans MS" charset="0"/>
                <a:ea typeface="ＭＳ Ｐゴシック" charset="0"/>
              </a:rPr>
              <a:t>T(n) = n-1</a:t>
            </a:r>
          </a:p>
          <a:p>
            <a:pPr algn="ctr">
              <a:defRPr/>
            </a:pPr>
            <a:r>
              <a:rPr lang="it-IT" sz="3200" b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somme</a:t>
            </a:r>
            <a:endParaRPr lang="it-IT" sz="3200" b="0" baseline="-2500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1641475" y="4365625"/>
            <a:ext cx="2114550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fib_ric_el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5735638" y="4365625"/>
            <a:ext cx="19319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fibonacci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/>
      <p:bldP spid="109574" grpId="0" animBg="1"/>
      <p:bldP spid="109575" grpId="0" animBg="1"/>
      <p:bldP spid="109576" grpId="0" animBg="1"/>
      <p:bldP spid="10957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95288" y="60325"/>
            <a:ext cx="8458200" cy="1582738"/>
          </a:xfrm>
          <a:prstGeom prst="rect">
            <a:avLst/>
          </a:prstGeom>
          <a:solidFill>
            <a:srgbClr val="DBFD33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0">
                <a:latin typeface="Tahoma" panose="020B0604030504040204" pitchFamily="34" charset="0"/>
              </a:rPr>
              <a:t>la sequenza computazionale denotata da </a:t>
            </a:r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fib_ric_el</a:t>
            </a:r>
            <a:r>
              <a:rPr lang="it-IT" altLang="it-IT" sz="3200" b="0">
                <a:latin typeface="Tahoma" panose="020B0604030504040204" pitchFamily="34" charset="0"/>
              </a:rPr>
              <a:t>  </a:t>
            </a:r>
            <a:r>
              <a:rPr lang="it-IT" altLang="it-IT" sz="3200">
                <a:solidFill>
                  <a:srgbClr val="CC3300"/>
                </a:solidFill>
                <a:latin typeface="Tahoma" panose="020B0604030504040204" pitchFamily="34" charset="0"/>
              </a:rPr>
              <a:t>non è uguale</a:t>
            </a:r>
            <a:r>
              <a:rPr lang="it-IT" altLang="it-IT" sz="3200" b="0">
                <a:latin typeface="Tahom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200" b="0">
                <a:latin typeface="Tahoma" panose="020B0604030504040204" pitchFamily="34" charset="0"/>
              </a:rPr>
              <a:t>a quella dell'algoritmo </a:t>
            </a:r>
            <a:r>
              <a:rPr lang="it-IT" altLang="it-IT" sz="3200">
                <a:latin typeface="Tahoma" panose="020B0604030504040204" pitchFamily="34" charset="0"/>
              </a:rPr>
              <a:t>iterativo</a:t>
            </a:r>
            <a:r>
              <a:rPr lang="it-IT" altLang="it-IT" sz="3200" b="0">
                <a:latin typeface="Tahoma" panose="020B0604030504040204" pitchFamily="34" charset="0"/>
              </a:rPr>
              <a:t> </a:t>
            </a:r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fibonacci</a:t>
            </a:r>
            <a:endParaRPr lang="it-IT" altLang="it-IT" sz="2400" b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501900" y="2486025"/>
            <a:ext cx="3529013" cy="11049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0">
                <a:latin typeface="Comic Sans MS" charset="0"/>
                <a:ea typeface="ＭＳ Ｐゴシック" charset="0"/>
              </a:rPr>
              <a:t>T(n) = O(1.6</a:t>
            </a:r>
            <a:r>
              <a:rPr lang="it-IT" sz="3200" baseline="30000">
                <a:latin typeface="Comic Sans MS" charset="0"/>
                <a:ea typeface="ＭＳ Ｐゴシック" charset="0"/>
              </a:rPr>
              <a:t>n</a:t>
            </a:r>
            <a:r>
              <a:rPr lang="it-IT" sz="3200" b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0">
                <a:latin typeface="Comic Sans MS" charset="0"/>
                <a:ea typeface="ＭＳ Ｐゴシック" charset="0"/>
              </a:rPr>
              <a:t>)</a:t>
            </a:r>
            <a:r>
              <a:rPr lang="it-IT" sz="3200" b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somme</a:t>
            </a:r>
            <a:endParaRPr lang="it-IT" sz="3200" b="0" baseline="-2500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5476" name="Text Box 8"/>
          <p:cNvSpPr txBox="1">
            <a:spLocks noChangeArrowheads="1"/>
          </p:cNvSpPr>
          <p:nvPr/>
        </p:nvSpPr>
        <p:spPr bwMode="auto">
          <a:xfrm>
            <a:off x="3297238" y="1817688"/>
            <a:ext cx="2114550" cy="5794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fib_ric_el</a:t>
            </a:r>
          </a:p>
        </p:txBody>
      </p:sp>
      <p:sp>
        <p:nvSpPr>
          <p:cNvPr id="105477" name="Rettangolo 2"/>
          <p:cNvSpPr>
            <a:spLocks noChangeArrowheads="1"/>
          </p:cNvSpPr>
          <p:nvPr/>
        </p:nvSpPr>
        <p:spPr bwMode="auto">
          <a:xfrm>
            <a:off x="1582738" y="3789363"/>
            <a:ext cx="5907087" cy="6461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complessità</a:t>
            </a:r>
            <a:r>
              <a:rPr lang="it-IT" altLang="it-IT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esponenziale</a:t>
            </a:r>
          </a:p>
        </p:txBody>
      </p:sp>
      <p:grpSp>
        <p:nvGrpSpPr>
          <p:cNvPr id="8" name="Gruppo 7"/>
          <p:cNvGrpSpPr>
            <a:grpSpLocks/>
          </p:cNvGrpSpPr>
          <p:nvPr/>
        </p:nvGrpSpPr>
        <p:grpSpPr bwMode="auto">
          <a:xfrm>
            <a:off x="539750" y="241300"/>
            <a:ext cx="7848600" cy="3765550"/>
            <a:chOff x="700200" y="620688"/>
            <a:chExt cx="7848872" cy="3765326"/>
          </a:xfrm>
        </p:grpSpPr>
        <p:cxnSp>
          <p:nvCxnSpPr>
            <p:cNvPr id="105480" name="Connettore diritto 4"/>
            <p:cNvCxnSpPr>
              <a:cxnSpLocks noChangeShapeType="1"/>
            </p:cNvCxnSpPr>
            <p:nvPr/>
          </p:nvCxnSpPr>
          <p:spPr bwMode="auto">
            <a:xfrm flipH="1">
              <a:off x="1259632" y="620688"/>
              <a:ext cx="6552728" cy="3765326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481" name="Connettore diritto 11"/>
            <p:cNvCxnSpPr>
              <a:cxnSpLocks noChangeShapeType="1"/>
            </p:cNvCxnSpPr>
            <p:nvPr/>
          </p:nvCxnSpPr>
          <p:spPr bwMode="auto">
            <a:xfrm flipH="1" flipV="1">
              <a:off x="700200" y="795248"/>
              <a:ext cx="7848872" cy="3416206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179388" y="4554538"/>
            <a:ext cx="8964612" cy="1754187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possibile sviluppare un algoritmo ricorsivo  per fibonacci di complessità lineare  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13326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3327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3328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3329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3330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3331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3332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3333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2268538" y="580548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(a,7)  </a:t>
            </a:r>
          </a:p>
        </p:txBody>
      </p:sp>
      <p:sp>
        <p:nvSpPr>
          <p:cNvPr id="13317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2268538" y="53006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40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(a,6)  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2268538" y="48180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95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(a,5)  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268538" y="4311650"/>
            <a:ext cx="4125912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23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 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2268538" y="383063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(a,3)  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2268538" y="3327400"/>
            <a:ext cx="4125912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47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(a,2)  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2268538" y="2844800"/>
            <a:ext cx="4125912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14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(a,1)  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2268538" y="233838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63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732588" y="2568575"/>
            <a:ext cx="20701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finora, non è stata fatta nessuna addizione 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15373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5374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5375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5376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5377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5378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5379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5380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2268538" y="580548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(a,7)  </a:t>
            </a:r>
          </a:p>
        </p:txBody>
      </p:sp>
      <p:sp>
        <p:nvSpPr>
          <p:cNvPr id="15365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2268538" y="53006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40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(a,6)  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2268538" y="48180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95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(a,5)  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268538" y="4311650"/>
            <a:ext cx="4125912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23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 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2268538" y="383063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(a,3)  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2268538" y="3327400"/>
            <a:ext cx="4125912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47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(a,2)  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2266950" y="2844800"/>
            <a:ext cx="4127500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14 + 63  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588125" y="2844800"/>
            <a:ext cx="2411413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prima addizione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17420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7421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7422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7423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7424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7425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7426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7427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2268538" y="580548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(a,7)  </a:t>
            </a:r>
          </a:p>
        </p:txBody>
      </p:sp>
      <p:sp>
        <p:nvSpPr>
          <p:cNvPr id="17413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2268538" y="53006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40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(a,6)  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2268538" y="48180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95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(a,5)  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268538" y="4311650"/>
            <a:ext cx="4125912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23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 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2268538" y="383063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(a,3)  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2266950" y="3327400"/>
            <a:ext cx="4127500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47 + 77  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6516688" y="3327400"/>
            <a:ext cx="2411412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2°addizione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323850" y="101600"/>
            <a:ext cx="83534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tecnica di programmazione </a:t>
            </a:r>
            <a:r>
              <a:rPr lang="it-IT" altLang="it-IT"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ricorsiva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per l’algoritmo </a:t>
            </a:r>
            <a:r>
              <a:rPr lang="it-IT" altLang="it-IT" sz="2800" b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incrementale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somma</a:t>
            </a:r>
            <a:r>
              <a:rPr lang="it-IT" altLang="it-IT" sz="2800" b="0">
                <a:latin typeface="Arial" panose="020B0604020202020204" pitchFamily="34" charset="0"/>
                <a:cs typeface="Arial" panose="020B0604020202020204" pitchFamily="34" charset="0"/>
              </a:rPr>
              <a:t> degli elementi di un array</a:t>
            </a:r>
            <a:endParaRPr lang="it-IT" altLang="it-IT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1136650" y="1557338"/>
            <a:ext cx="6076950" cy="641350"/>
            <a:chOff x="1008" y="1536"/>
            <a:chExt cx="3828" cy="404"/>
          </a:xfrm>
        </p:grpSpPr>
        <p:sp>
          <p:nvSpPr>
            <p:cNvPr id="19467" name="Text Box 4"/>
            <p:cNvSpPr txBox="1">
              <a:spLocks noChangeArrowheads="1"/>
            </p:cNvSpPr>
            <p:nvPr/>
          </p:nvSpPr>
          <p:spPr bwMode="auto">
            <a:xfrm>
              <a:off x="10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63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9468" name="Text Box 5"/>
            <p:cNvSpPr txBox="1">
              <a:spLocks noChangeArrowheads="1"/>
            </p:cNvSpPr>
            <p:nvPr/>
          </p:nvSpPr>
          <p:spPr bwMode="auto">
            <a:xfrm>
              <a:off x="14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14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9469" name="Text Box 6"/>
            <p:cNvSpPr txBox="1">
              <a:spLocks noChangeArrowheads="1"/>
            </p:cNvSpPr>
            <p:nvPr/>
          </p:nvSpPr>
          <p:spPr bwMode="auto">
            <a:xfrm>
              <a:off x="19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47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9470" name="Text Box 7"/>
            <p:cNvSpPr txBox="1">
              <a:spLocks noChangeArrowheads="1"/>
            </p:cNvSpPr>
            <p:nvPr/>
          </p:nvSpPr>
          <p:spPr bwMode="auto">
            <a:xfrm>
              <a:off x="244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9471" name="Text Box 8"/>
            <p:cNvSpPr txBox="1">
              <a:spLocks noChangeArrowheads="1"/>
            </p:cNvSpPr>
            <p:nvPr/>
          </p:nvSpPr>
          <p:spPr bwMode="auto">
            <a:xfrm>
              <a:off x="292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23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9472" name="Text Box 9"/>
            <p:cNvSpPr txBox="1">
              <a:spLocks noChangeArrowheads="1"/>
            </p:cNvSpPr>
            <p:nvPr/>
          </p:nvSpPr>
          <p:spPr bwMode="auto">
            <a:xfrm>
              <a:off x="340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95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9473" name="Text Box 10"/>
            <p:cNvSpPr txBox="1">
              <a:spLocks noChangeArrowheads="1"/>
            </p:cNvSpPr>
            <p:nvPr/>
          </p:nvSpPr>
          <p:spPr bwMode="auto">
            <a:xfrm>
              <a:off x="388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40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  <p:sp>
          <p:nvSpPr>
            <p:cNvPr id="19474" name="Text Box 11"/>
            <p:cNvSpPr txBox="1">
              <a:spLocks noChangeArrowheads="1"/>
            </p:cNvSpPr>
            <p:nvPr/>
          </p:nvSpPr>
          <p:spPr bwMode="auto">
            <a:xfrm>
              <a:off x="4368" y="1536"/>
              <a:ext cx="46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11</a:t>
              </a:r>
              <a:endParaRPr lang="it-IT" altLang="it-IT" sz="3600" b="0">
                <a:solidFill>
                  <a:schemeClr val="accent2"/>
                </a:solidFill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2268538" y="580548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11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(a,7)  </a:t>
            </a:r>
          </a:p>
        </p:txBody>
      </p:sp>
      <p:sp>
        <p:nvSpPr>
          <p:cNvPr id="19461" name="CasellaDiTesto 26"/>
          <p:cNvSpPr txBox="1">
            <a:spLocks noChangeArrowheads="1"/>
          </p:cNvSpPr>
          <p:nvPr/>
        </p:nvSpPr>
        <p:spPr bwMode="auto">
          <a:xfrm>
            <a:off x="107950" y="1584325"/>
            <a:ext cx="898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n=8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2268538" y="53006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40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(a,6)  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2268538" y="4818063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95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(a,5)  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268538" y="4311650"/>
            <a:ext cx="4125912" cy="4619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23 + </a:t>
            </a:r>
            <a:r>
              <a:rPr lang="it-IT" sz="2400" dirty="0" err="1">
                <a:latin typeface="Comic Sans MS" panose="030F0702030302020204" pitchFamily="66" charset="0"/>
              </a:rPr>
              <a:t>somma_ric_AI</a:t>
            </a:r>
            <a:r>
              <a:rPr lang="it-IT" sz="2400" dirty="0">
                <a:latin typeface="Comic Sans MS" panose="030F0702030302020204" pitchFamily="66" charset="0"/>
              </a:rPr>
              <a:t>(a,4)  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2268538" y="3830638"/>
            <a:ext cx="4125912" cy="4619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omic Sans MS" panose="030F0702030302020204" pitchFamily="66" charset="0"/>
              </a:rPr>
              <a:t>91 + 124 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516688" y="3830638"/>
            <a:ext cx="2411412" cy="461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latin typeface="Arial" panose="020B0604020202020204" pitchFamily="34" charset="0"/>
                <a:cs typeface="Arial" panose="020B0604020202020204" pitchFamily="34" charset="0"/>
              </a:rPr>
              <a:t>3°addizione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14-03-T_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14-03-T_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DI -1"/>
  <p:tag name="ARTICULATE_SLIDE_PAUSE" val="0"/>
  <p:tag name="ARTICULATE_NAV_LEVEL" val="1"/>
  <p:tag name="ARTICULATE_PLAYLIST_ID" val="-1"/>
  <p:tag name="ELAPSEDTIME" val="112,047"/>
  <p:tag name="AUDIO_ID" val="396"/>
  <p:tag name="TIMELINE" val="21,7/37,1/39,5/47,6/71,9/75,0/81,6/90,6/91,5/92,5/95,3/96,7/99,3/100,3/101,9/103,1/104,3/105,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DI -2"/>
  <p:tag name="ARTICULATE_SLIDE_PAUSE" val="0"/>
  <p:tag name="ARTICULATE_NAV_LEVEL" val="1"/>
  <p:tag name="ARTICULATE_PLAYLIST_ID" val="-1"/>
  <p:tag name="ELAPSEDTIME" val="19,061"/>
  <p:tag name="AUDIO_ID" val="397"/>
  <p:tag name="TIMELINE" val="3,6/6,6/8,3/9,9/11,9/12,9/14,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DI -3"/>
  <p:tag name="ARTICULATE_SLIDE_PAUSE" val="0"/>
  <p:tag name="ARTICULATE_NAV_LEVEL" val="1"/>
  <p:tag name="ARTICULATE_PLAYLIST_ID" val="-1"/>
  <p:tag name="ELAPSEDTIME" val="49,86"/>
  <p:tag name="AUDIO_ID" val="378"/>
  <p:tag name="TIMELINE" val="6,3/8,8/10,0/14,5/15,9/17,2/20,8/23,1/26,1/27,1/27,9/28,8/30,0/31,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DI -4"/>
  <p:tag name="ARTICULATE_SLIDE_PAUSE" val="0"/>
  <p:tag name="ARTICULATE_NAV_LEVEL" val="1"/>
  <p:tag name="ARTICULATE_PLAYLIST_ID" val="-1"/>
  <p:tag name="ELAPSEDTIME" val="40,89"/>
  <p:tag name="AUDIO_ID" val="407"/>
  <p:tag name="TIMELINE" val="2,9/5,3/8,7/11,7/14,9/29,9/30,5/32,1/34,0/35,2/36,6/37,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2,5/4,5/8,4/11,3/16,8/24,5/40,3/42,1/44,4/46,3/47,6/48,6"/>
  <p:tag name="ARTICULATE_TITLE_TAG" val="Function somma_a_ricDI -5"/>
  <p:tag name="ARTICULATE_SLIDE_PAUSE" val="0"/>
  <p:tag name="ARTICULATE_NAV_LEVEL" val="1"/>
  <p:tag name="ARTICULATE_PLAYLIST_ID" val="-1"/>
  <p:tag name="ELAPSEDTIME" val="29,875"/>
  <p:tag name="AUDIO_ID" val="40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DI -6"/>
  <p:tag name="ARTICULATE_SLIDE_PAUSE" val="0"/>
  <p:tag name="ARTICULATE_NAV_LEVEL" val="1"/>
  <p:tag name="ARTICULATE_PLAYLIST_ID" val="-1"/>
  <p:tag name="ELAPSEDTIME" val="166,25"/>
  <p:tag name="AUDIO_ID" val="363"/>
  <p:tag name="TIMELINE" val="60,8/64,6/92,2/147,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59,203"/>
  <p:tag name="AUDIO_ID" val="39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DI -6"/>
  <p:tag name="ARTICULATE_SLIDE_PAUSE" val="0"/>
  <p:tag name="ARTICULATE_NAV_LEVEL" val="1"/>
  <p:tag name="ARTICULATE_PLAYLIST_ID" val="-1"/>
  <p:tag name="ELAPSEDTIME" val="166,25"/>
  <p:tag name="AUDIO_ID" val="363"/>
  <p:tag name="TIMELINE" val="60,8/64,6/92,2/147,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massimo_a_ricAI "/>
  <p:tag name="ARTICULATE_SLIDE_PAUSE" val="0"/>
  <p:tag name="ARTICULATE_NAV_LEVEL" val="1"/>
  <p:tag name="ARTICULATE_PLAYLIST_ID" val="-1"/>
  <p:tag name="ELAPSEDTIME" val="231,577"/>
  <p:tag name="AUDIO_ID" val="404"/>
  <p:tag name="TIMELINE" val="94,7/109,1/131,2/184,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massimo_a_ricDI -1"/>
  <p:tag name="ARTICULATE_SLIDE_PAUSE" val="0"/>
  <p:tag name="ARTICULATE_NAV_LEVEL" val="1"/>
  <p:tag name="ARTICULATE_PLAYLIST_ID" val="-1"/>
  <p:tag name="ELAPSEDTIME" val="51,126"/>
  <p:tag name="AUDIO_ID" val="398"/>
  <p:tag name="TIMELINE" val="30,7/32,2/33,6/34,7/35,8/36,8/37,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massimo_a_ricDI -2"/>
  <p:tag name="ARTICULATE_SLIDE_PAUSE" val="0"/>
  <p:tag name="ARTICULATE_NAV_LEVEL" val="1"/>
  <p:tag name="ARTICULATE_PLAYLIST_ID" val="-1"/>
  <p:tag name="ELAPSEDTIME" val="66,751"/>
  <p:tag name="AUDIO_ID" val="403"/>
  <p:tag name="TIMELINE" val="1,5/4,8/19,1/26,6/29,0/41,6/42,7/45,9/48,9/50,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massimo_a_ricDI -3"/>
  <p:tag name="ARTICULATE_SLIDE_PAUSE" val="0"/>
  <p:tag name="ARTICULATE_NAV_LEVEL" val="1"/>
  <p:tag name="ARTICULATE_PLAYLIST_ID" val="-1"/>
  <p:tag name="ELAPSEDTIME" val="136,781"/>
  <p:tag name="AUDIO_ID" val="399"/>
  <p:tag name="TIMELINE" val="6,5/34,2/54,3/71,6/110,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massimo_a_ricDI -3"/>
  <p:tag name="ARTICULATE_SLIDE_PAUSE" val="0"/>
  <p:tag name="ARTICULATE_NAV_LEVEL" val="1"/>
  <p:tag name="ARTICULATE_PLAYLIST_ID" val="-1"/>
  <p:tag name="ELAPSEDTIME" val="136,781"/>
  <p:tag name="AUDIO_ID" val="399"/>
  <p:tag name="TIMELINE" val="6,5/34,2/54,3/71,6/110,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intesi algoritmi per la somma"/>
  <p:tag name="ARTICULATE_SLIDE_PAUSE" val="0"/>
  <p:tag name="ARTICULATE_NAV_LEVEL" val="1"/>
  <p:tag name="ARTICULATE_PLAYLIST_ID" val="-1"/>
  <p:tag name="ELAPSEDTIME" val="64,968"/>
  <p:tag name="AUDIO_ID" val="40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intesi algoritmi per il massimo"/>
  <p:tag name="ARTICULATE_SLIDE_PAUSE" val="0"/>
  <p:tag name="ARTICULATE_NAV_LEVEL" val="1"/>
  <p:tag name="ARTICULATE_PLAYLIST_ID" val="-1"/>
  <p:tag name="ELAPSEDTIME" val="42,797"/>
  <p:tag name="AUDIO_ID" val="40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ricorsivo di Euclide per mcd"/>
  <p:tag name="ARTICULATE_SLIDE_PAUSE" val="0"/>
  <p:tag name="ARTICULATE_NAV_LEVEL" val="1"/>
  <p:tag name="ARTICULATE_PLAYLIST_ID" val="-1"/>
  <p:tag name="ELAPSEDTIME" val="153,923"/>
  <p:tag name="AUDIO_ID" val="383"/>
  <p:tag name="TIMELINE" val="67,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ricorsivo di Euclide per mcd"/>
  <p:tag name="ARTICULATE_SLIDE_PAUSE" val="0"/>
  <p:tag name="ARTICULATE_NAV_LEVEL" val="1"/>
  <p:tag name="ARTICULATE_PLAYLIST_ID" val="-1"/>
  <p:tag name="ELAPSEDTIME" val="153,923"/>
  <p:tag name="AUDIO_ID" val="383"/>
  <p:tag name="TIMELINE" val="67,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ricorsivo di Euclide per mcd"/>
  <p:tag name="ARTICULATE_SLIDE_PAUSE" val="0"/>
  <p:tag name="ARTICULATE_NAV_LEVEL" val="1"/>
  <p:tag name="ARTICULATE_PLAYLIST_ID" val="-1"/>
  <p:tag name="ELAPSEDTIME" val="153,923"/>
  <p:tag name="AUDIO_ID" val="383"/>
  <p:tag name="TIMELINE" val="67,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ricorsivo di Euclide per mcd"/>
  <p:tag name="ARTICULATE_SLIDE_PAUSE" val="0"/>
  <p:tag name="ARTICULATE_NAV_LEVEL" val="1"/>
  <p:tag name="ARTICULATE_PLAYLIST_ID" val="-1"/>
  <p:tag name="ELAPSEDTIME" val="153,923"/>
  <p:tag name="AUDIO_ID" val="383"/>
  <p:tag name="TIMELINE" val="67,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ricorsivo di Euclide per mcd"/>
  <p:tag name="ARTICULATE_SLIDE_PAUSE" val="0"/>
  <p:tag name="ARTICULATE_NAV_LEVEL" val="1"/>
  <p:tag name="ARTICULATE_PLAYLIST_ID" val="-1"/>
  <p:tag name="ELAPSEDTIME" val="153,923"/>
  <p:tag name="AUDIO_ID" val="383"/>
  <p:tag name="TIMELINE" val="67,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ricorsivo di Euclide per mcd"/>
  <p:tag name="ARTICULATE_SLIDE_PAUSE" val="0"/>
  <p:tag name="ARTICULATE_NAV_LEVEL" val="1"/>
  <p:tag name="ARTICULATE_PLAYLIST_ID" val="-1"/>
  <p:tag name="ELAPSEDTIME" val="153,923"/>
  <p:tag name="AUDIO_ID" val="383"/>
  <p:tag name="TIMELINE" val="67,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ricorsivo di Euclide per mcd"/>
  <p:tag name="ARTICULATE_SLIDE_PAUSE" val="0"/>
  <p:tag name="ARTICULATE_NAV_LEVEL" val="1"/>
  <p:tag name="ARTICULATE_PLAYLIST_ID" val="-1"/>
  <p:tag name="ELAPSEDTIME" val="153,923"/>
  <p:tag name="AUDIO_ID" val="383"/>
  <p:tag name="TIMELINE" val="67,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ricorsivo di Euclide per mcd"/>
  <p:tag name="ARTICULATE_SLIDE_PAUSE" val="0"/>
  <p:tag name="ARTICULATE_NAV_LEVEL" val="1"/>
  <p:tag name="ARTICULATE_PLAYLIST_ID" val="-1"/>
  <p:tag name="ELAPSEDTIME" val="153,923"/>
  <p:tag name="AUDIO_ID" val="383"/>
  <p:tag name="TIMELINE" val="67,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. ricorsivo elementare di Fibonacci "/>
  <p:tag name="ARTICULATE_SLIDE_PAUSE" val="0"/>
  <p:tag name="ARTICULATE_NAV_LEVEL" val="1"/>
  <p:tag name="ARTICULATE_PLAYLIST_ID" val="-1"/>
  <p:tag name="ELAPSEDTIME" val="123,578"/>
  <p:tag name="AUDIO_ID" val="353"/>
  <p:tag name="TIMELINE" val="37,2/55,6/73,8/112,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bero delle autoattivazioni  -1"/>
  <p:tag name="ARTICULATE_SLIDE_PAUSE" val="0"/>
  <p:tag name="ARTICULATE_NAV_LEVEL" val="1"/>
  <p:tag name="ARTICULATE_PLAYLIST_ID" val="-1"/>
  <p:tag name="ELAPSEDTIME" val="146,547"/>
  <p:tag name="AUDIO_ID" val="381"/>
  <p:tag name="TIMELINE" val="42,0/92,1/101,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bero delle autoattivazioni  -2"/>
  <p:tag name="ARTICULATE_SLIDE_PAUSE" val="0"/>
  <p:tag name="ARTICULATE_NAV_LEVEL" val="1"/>
  <p:tag name="ARTICULATE_PLAYLIST_ID" val="-1"/>
  <p:tag name="ELAPSEDTIME" val="34,062"/>
  <p:tag name="AUDIO_ID" val="355"/>
  <p:tag name="TIMELINE" val="19,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mplessità di tempo fib_ric_el    -1"/>
  <p:tag name="ARTICULATE_SLIDE_PAUSE" val="0"/>
  <p:tag name="ARTICULATE_NAV_LEVEL" val="1"/>
  <p:tag name="ARTICULATE_PLAYLIST_ID" val="-1"/>
  <p:tag name="ELAPSEDTIME" val="95,469"/>
  <p:tag name="AUDIO_ID" val="356"/>
  <p:tag name="TIMELINE" val="24,6/43,9/52,0/62,8/69,1/82,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mplessità di tempo fib_ric_el    -2"/>
  <p:tag name="ARTICULATE_SLIDE_PAUSE" val="0"/>
  <p:tag name="ARTICULATE_NAV_LEVEL" val="1"/>
  <p:tag name="ARTICULATE_PLAYLIST_ID" val="-1"/>
  <p:tag name="ELAPSEDTIME" val="37,891"/>
  <p:tag name="AUDIO_ID" val="358"/>
  <p:tag name="TIMELINE" val="12,8/27,1/28,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mplessità di tempo fib_ric_el    -2"/>
  <p:tag name="ARTICULATE_SLIDE_PAUSE" val="0"/>
  <p:tag name="ARTICULATE_NAV_LEVEL" val="1"/>
  <p:tag name="ARTICULATE_PLAYLIST_ID" val="-1"/>
  <p:tag name="ELAPSEDTIME" val="37,891"/>
  <p:tag name="AUDIO_ID" val="358"/>
  <p:tag name="TIMELINE" val="12,8/27,1/28,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somma_a_ricAI"/>
  <p:tag name="ARTICULATE_SLIDE_PAUSE" val="0"/>
  <p:tag name="ARTICULATE_NAV_LEVEL" val="1"/>
  <p:tag name="ARTICULATE_PLAYLIST_ID" val="-1"/>
  <p:tag name="ELAPSEDTIME" val="197,141"/>
  <p:tag name="AUDIO_ID" val="400"/>
  <p:tag name="TIMELINE" val="60,3/88,2/125,8/170,1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3037</TotalTime>
  <Words>4130</Words>
  <Application>Microsoft Office PowerPoint</Application>
  <PresentationFormat>Presentazione su schermo (4:3)</PresentationFormat>
  <Paragraphs>1063</Paragraphs>
  <Slides>51</Slides>
  <Notes>51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51</vt:i4>
      </vt:variant>
    </vt:vector>
  </HeadingPairs>
  <TitlesOfParts>
    <vt:vector size="66" baseType="lpstr">
      <vt:lpstr>Arial</vt:lpstr>
      <vt:lpstr>Arial Unicode MS</vt:lpstr>
      <vt:lpstr>Avant Garde</vt:lpstr>
      <vt:lpstr>Comic Sans MS</vt:lpstr>
      <vt:lpstr>Courier New</vt:lpstr>
      <vt:lpstr>Monaco</vt:lpstr>
      <vt:lpstr>New York</vt:lpstr>
      <vt:lpstr>Symbol</vt:lpstr>
      <vt:lpstr>Tahoma</vt:lpstr>
      <vt:lpstr>Times New Roman</vt:lpstr>
      <vt:lpstr>Wingdings</vt:lpstr>
      <vt:lpstr>Presentazione vuota</vt:lpstr>
      <vt:lpstr>Equation</vt:lpstr>
      <vt:lpstr>Equazione</vt:lpstr>
      <vt:lpstr>Documento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164</cp:revision>
  <dcterms:created xsi:type="dcterms:W3CDTF">2001-09-23T07:19:47Z</dcterms:created>
  <dcterms:modified xsi:type="dcterms:W3CDTF">2023-12-12T10:25:04Z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AP-14-03-T</vt:lpwstr>
  </property>
</Properties>
</file>