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395" r:id="rId2"/>
    <p:sldId id="359" r:id="rId3"/>
    <p:sldId id="396" r:id="rId4"/>
    <p:sldId id="397" r:id="rId5"/>
    <p:sldId id="398" r:id="rId6"/>
    <p:sldId id="399" r:id="rId7"/>
    <p:sldId id="400" r:id="rId8"/>
    <p:sldId id="360" r:id="rId9"/>
    <p:sldId id="401" r:id="rId10"/>
    <p:sldId id="402" r:id="rId11"/>
    <p:sldId id="403" r:id="rId12"/>
    <p:sldId id="404" r:id="rId13"/>
    <p:sldId id="40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Courier New" panose="02070309020205020404" pitchFamily="49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99"/>
    <a:srgbClr val="262699"/>
    <a:srgbClr val="AAF6BC"/>
    <a:srgbClr val="C0F8CD"/>
    <a:srgbClr val="9CF4B1"/>
    <a:srgbClr val="FF7C80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B5A1DBC4-EEEE-2C24-D359-FAA9FC12F8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56A0DE8D-6EFD-CABA-9307-80145FE2F6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049E9AF-44D7-4AFF-02BF-040E13ADDBB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61F4CE3F-14F2-7623-EF54-9A80ADE7EC2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D81A9FC9-8972-438F-6241-E9FD867912E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94035BCB-D2C4-6CF4-65A2-14383BEA4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5519177D-10D7-4BFE-901A-39B26FB38EA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17FD8E5-8A10-868C-F2FA-F16CDC575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35F185DA-A6C1-4087-A6ED-636C9ABFC5D2}" type="slidenum">
              <a:rPr lang="it-IT" altLang="it-IT" sz="1200" b="0">
                <a:latin typeface="Times New Roman" panose="02020603050405020304" pitchFamily="18" charset="0"/>
              </a:rPr>
              <a:pPr/>
              <a:t>1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990B315-047F-30DE-4A9A-0332FD089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B05FE98-1CAF-8AE0-374E-1B8EA31E7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6F3BEC9-E274-C80A-FBA8-981DFC1A59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98CD83C4-A049-48BA-B400-3F682C563E91}" type="slidenum">
              <a:rPr lang="it-IT" altLang="it-IT" sz="1200" b="0">
                <a:latin typeface="Times New Roman" panose="02020603050405020304" pitchFamily="18" charset="0"/>
              </a:rPr>
              <a:pPr/>
              <a:t>10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9B7AF36-C6B1-C9D8-7A0D-067029EF0E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FFABAEC-2D3D-0CFB-D9EA-B28AEB4A3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B7E1D8E-04BE-9403-86B9-7E8FCC05A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581F1807-B930-4E17-B993-04A969EB8084}" type="slidenum">
              <a:rPr lang="it-IT" altLang="it-IT" sz="1200" b="0">
                <a:latin typeface="Times New Roman" panose="02020603050405020304" pitchFamily="18" charset="0"/>
              </a:rPr>
              <a:pPr/>
              <a:t>2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BD41B2D-D91C-42CF-5631-AABCC112BD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C4718DE-1B7D-98B0-166B-9BC0E1FCF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FB5CC33-0828-4884-944A-3572F0C818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6B4FB251-6B23-4599-A03E-1294D76DA2D4}" type="slidenum">
              <a:rPr lang="it-IT" altLang="it-IT" sz="1200" b="0">
                <a:latin typeface="Times New Roman" panose="02020603050405020304" pitchFamily="18" charset="0"/>
              </a:rPr>
              <a:pPr/>
              <a:t>3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3D22FDD-EEEF-82D7-83BF-21B107743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936E01F-7D67-7039-9637-C39FBD5B9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5DD695C-633C-2E14-31CE-EA1C8D71D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FB7F7DB3-D811-490E-AB53-3D82644C6DEE}" type="slidenum">
              <a:rPr lang="it-IT" altLang="it-IT" sz="1200" b="0">
                <a:latin typeface="Times New Roman" panose="02020603050405020304" pitchFamily="18" charset="0"/>
              </a:rPr>
              <a:pPr/>
              <a:t>4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5991F8F-5CD6-C123-630F-FDAA3A9220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A7A3385-C52B-73B3-E9A5-3A4F7C0F3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0814886-C0A5-D1F5-6D3B-2C3E641FF0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E289DB1C-D4F0-4B1E-9C06-2118D6840C77}" type="slidenum">
              <a:rPr lang="it-IT" altLang="it-IT" sz="1200" b="0">
                <a:latin typeface="Times New Roman" panose="02020603050405020304" pitchFamily="18" charset="0"/>
              </a:rPr>
              <a:pPr/>
              <a:t>5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0354E1C-1762-586F-CA7E-401307D1C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30380EC-4F86-7529-8224-45FE4535D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C78994E-B265-FA3B-A75D-0D4889A38C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26FDD9E1-334A-4123-9A63-EA9DDB749022}" type="slidenum">
              <a:rPr lang="it-IT" altLang="it-IT" sz="1200" b="0">
                <a:latin typeface="Times New Roman" panose="02020603050405020304" pitchFamily="18" charset="0"/>
              </a:rPr>
              <a:pPr/>
              <a:t>6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0D92956-7F3C-AB25-014F-8F9653BD4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AAC53D-4C42-5E51-2B6C-66BC6C8B0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DFC820C-B896-5B50-460C-5D47918E53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7B63B564-0AB0-4C92-B3D1-0036B7F0A1DD}" type="slidenum">
              <a:rPr lang="it-IT" altLang="it-IT" sz="1200" b="0">
                <a:latin typeface="Times New Roman" panose="02020603050405020304" pitchFamily="18" charset="0"/>
              </a:rPr>
              <a:pPr/>
              <a:t>7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F1F5DD9-FE95-6C0B-7C51-74278C04E2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CF466CE-D0E5-0B81-57EF-975B2CC53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7DBA317-68E9-E14B-757D-4C279B49A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947DCD7C-2EA3-4D10-80D3-B5841C7BA16D}" type="slidenum">
              <a:rPr lang="it-IT" altLang="it-IT" sz="1200" b="0">
                <a:latin typeface="Times New Roman" panose="02020603050405020304" pitchFamily="18" charset="0"/>
              </a:rPr>
              <a:pPr/>
              <a:t>8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CB4D585-759F-4CC7-C364-4E25FFFF4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93F5BCC-A438-FA6F-05ED-78BD8E12B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687DFCB-8D23-56D3-9C3A-A2A636232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fld id="{C97D29E0-86A5-40EB-9E9B-3FC7B97CA256}" type="slidenum">
              <a:rPr lang="it-IT" altLang="it-IT" sz="1200" b="0">
                <a:latin typeface="Times New Roman" panose="02020603050405020304" pitchFamily="18" charset="0"/>
              </a:rPr>
              <a:pPr/>
              <a:t>9</a:t>
            </a:fld>
            <a:endParaRPr lang="it-IT" altLang="it-IT" sz="1200" b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F3E88FB-F010-5250-6464-919FF543F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711F3F0-50BC-C6E3-D66C-155C1D201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E9C92-9139-153F-696A-F624828F4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67ABBE-739D-E887-E48B-A3FE35277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63F137-8355-BDDD-12D3-9C7B752E3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D42C2-5E42-4584-878D-5F3D0599A0DE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27922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D119B8-6ABB-8166-37BF-22D841B77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0DD804-1F0D-C491-31B7-A95FC35BC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8F222-357D-7086-C0BB-6FAD9D750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238CD-6DC5-44E0-AE7E-EDB906D5FE7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23244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47EC9E-B47F-07C4-2A8C-3E406390B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3C767-7850-B096-80A9-CBFFC9E5CC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97B0A8-E867-31CC-C6F7-15D328B83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53129-ACD6-4D44-B19B-E14B7F0F794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932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A614BA-ED1E-DB76-EBAA-8552483D54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D6B742-1F88-817F-89CA-BE119CAC66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EB8354-003E-148D-C6AA-55D575D82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A789F-F62B-4612-A9CA-D3FFF703CDF7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30201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A26726-D686-1BE9-9FDF-159E634B0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B9B8D-3130-65E2-067D-09F893ABC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0F9165-7D86-AE28-875B-FB03C9072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9105A-A6EE-4D9D-9FF8-AB3AC95C45F5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3449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7178FF-B554-9FF0-22CC-BF22D21AF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CEEF80-D281-EBA9-2A9B-F72C2D772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693084-08E4-E0D0-9778-F028890B6D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BA81B-1A0B-4D82-A8B9-8547FCB0B909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8393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250DCF-5083-C634-7B6D-CD2F01B3F6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78586C-C35A-3B44-B1DD-83EC001CC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FAFC55-28E3-DE97-D58B-38E420416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55588-7A3E-43BB-BA4F-5106384B28CC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5816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A433F0A-F909-68CF-35C3-710149502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074213-A6EF-BD2B-6ED4-D79802724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6058A9-E03B-8E70-A170-3B421524D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1306A-BE03-4BB6-90F3-0B6292EF9EC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929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1E57BE-30CA-F7E5-EC2F-BB2ACEBE9C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B449EF-18E9-DBD4-A3AB-269DBBFB6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3C2E60-2CE1-CEAF-DD95-2AA52EC14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52C35-8C1A-47B8-9B89-6E62DAA3FFC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26491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2C525-C4F7-F5E3-72D0-D52D2813DB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1EF98C-FF36-B088-BE10-14915DB75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432423-FDDD-6F91-4BD6-E9C79CE74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194D9-0155-4704-82DF-B74D6D84FB7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4779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B38C08-8AEF-55E3-8147-6E54AC6D4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D2519B-D1C1-3563-2BEB-71B06636C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BB5200-0624-019C-47ED-8FDB9B7AB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71289-A5F3-4876-B473-663E1F177101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13917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8AC40B-269C-70E4-903D-8FD3DC174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3AEFDE-A0FC-6665-821A-ABC4A6CAF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56B778-78A4-5A61-BC9E-EAF2BC3338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D2BA05-6608-6E32-A149-E8B2DA4C18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382390-9893-F8A5-B9D9-D7411936DF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anose="02020603050405020304" pitchFamily="18" charset="0"/>
              </a:defRPr>
            </a:lvl1pPr>
          </a:lstStyle>
          <a:p>
            <a:fld id="{44DCEEBC-599F-4B46-B515-9945D14D72D7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199335FC-B785-0A87-ABFF-45280462D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Titolo unità didattica: 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Algoritmi ricorsivi </a:t>
            </a:r>
            <a:r>
              <a:rPr lang="it-IT" altLang="it-IT" sz="24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it-IT" altLang="it-IT" sz="2400" b="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 b="0">
                <a:solidFill>
                  <a:schemeClr val="accent2"/>
                </a:solidFill>
                <a:latin typeface="Arial" panose="020B0604020202020204" pitchFamily="34" charset="0"/>
              </a:rPr>
              <a:t>      </a:t>
            </a:r>
            <a:r>
              <a:rPr lang="it-IT" altLang="it-IT" sz="2400" b="0">
                <a:latin typeface="Arial" panose="020B0604020202020204" pitchFamily="34" charset="0"/>
              </a:rPr>
              <a:t>[14]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endParaRPr lang="it-IT" altLang="it-IT" sz="800">
              <a:latin typeface="Avant Garde" charset="0"/>
            </a:endParaRP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4D53B061-5B30-C953-7F70-7A5953FD7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908050"/>
            <a:ext cx="8820150" cy="4572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Titolo modulo :  </a:t>
            </a:r>
            <a:r>
              <a:rPr lang="it-IT" altLang="it-IT" sz="2400" b="0">
                <a:latin typeface="Arial" panose="020B0604020202020204" pitchFamily="34" charset="0"/>
              </a:rPr>
              <a:t>Algoritmo ricorsivo per la ricerca binaria [02-T]</a:t>
            </a:r>
            <a:endParaRPr lang="it-IT" altLang="it-IT" sz="2400" b="0">
              <a:latin typeface="Avant Garde" charset="0"/>
            </a:endParaRPr>
          </a:p>
        </p:txBody>
      </p:sp>
      <p:sp>
        <p:nvSpPr>
          <p:cNvPr id="3076" name="Text Box 7">
            <a:extLst>
              <a:ext uri="{FF2B5EF4-FFF2-40B4-BE49-F238E27FC236}">
                <a16:creationId xmlns:a16="http://schemas.microsoft.com/office/drawing/2014/main" id="{2E867C64-B353-5318-B9B9-C0FDEAEB4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565400"/>
            <a:ext cx="7561262" cy="13112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>
                <a:latin typeface="Avant Garde" charset="0"/>
              </a:rPr>
              <a:t> suddivisione e autoattivazioni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>
                <a:latin typeface="Avant Garde" charset="0"/>
              </a:rPr>
              <a:t> istanza banale e caso base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 b="0">
                <a:latin typeface="Avant Garde" charset="0"/>
              </a:rPr>
              <a:t> algoritmo ricorsivo per la ricerca binaria  </a:t>
            </a:r>
          </a:p>
        </p:txBody>
      </p:sp>
      <p:sp>
        <p:nvSpPr>
          <p:cNvPr id="3077" name="Text Box 8">
            <a:extLst>
              <a:ext uri="{FF2B5EF4-FFF2-40B4-BE49-F238E27FC236}">
                <a16:creationId xmlns:a16="http://schemas.microsoft.com/office/drawing/2014/main" id="{586AF895-8803-D641-32C7-DA738C45C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 b="0">
                <a:latin typeface="Avant Garde" charset="0"/>
              </a:rPr>
              <a:t> </a:t>
            </a:r>
            <a:r>
              <a:rPr lang="it-IT" altLang="it-IT" sz="2000" b="0">
                <a:solidFill>
                  <a:srgbClr val="99FF99"/>
                </a:solidFill>
                <a:latin typeface="Avant Garde" charset="0"/>
              </a:rPr>
              <a:t>P1-13-01-T, P1-14-01-T</a:t>
            </a:r>
          </a:p>
        </p:txBody>
      </p:sp>
      <p:sp>
        <p:nvSpPr>
          <p:cNvPr id="3078" name="Text Box 9">
            <a:extLst>
              <a:ext uri="{FF2B5EF4-FFF2-40B4-BE49-F238E27FC236}">
                <a16:creationId xmlns:a16="http://schemas.microsoft.com/office/drawing/2014/main" id="{50E685B7-EE2F-F0D2-FA47-559E70154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640763" cy="4000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b="0">
                <a:latin typeface="Avant Garde" charset="0"/>
              </a:rPr>
              <a:t> Tecnica di programmazione ricorsiva e approccio divide et  impera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641008FB-F9F3-A0F2-BCCA-068E607E2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45125"/>
            <a:ext cx="5187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valore da ricercare (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chiave</a:t>
            </a:r>
            <a:r>
              <a:rPr lang="it-IT" altLang="it-IT" b="0">
                <a:latin typeface="Arial" panose="020B0604020202020204" pitchFamily="34" charset="0"/>
              </a:rPr>
              <a:t>)</a:t>
            </a:r>
            <a:endParaRPr lang="it-IT" altLang="it-IT" sz="2400" b="0"/>
          </a:p>
        </p:txBody>
      </p:sp>
      <p:grpSp>
        <p:nvGrpSpPr>
          <p:cNvPr id="186371" name="Group 3">
            <a:extLst>
              <a:ext uri="{FF2B5EF4-FFF2-40B4-BE49-F238E27FC236}">
                <a16:creationId xmlns:a16="http://schemas.microsoft.com/office/drawing/2014/main" id="{0931122F-ADCE-57D9-AE0E-648AC939BF0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159125"/>
            <a:ext cx="3155950" cy="1133475"/>
            <a:chOff x="720" y="1536"/>
            <a:chExt cx="1988" cy="714"/>
          </a:xfrm>
        </p:grpSpPr>
        <p:sp>
          <p:nvSpPr>
            <p:cNvPr id="21532" name="Text Box 4">
              <a:extLst>
                <a:ext uri="{FF2B5EF4-FFF2-40B4-BE49-F238E27FC236}">
                  <a16:creationId xmlns:a16="http://schemas.microsoft.com/office/drawing/2014/main" id="{57608C66-C2B6-5D93-9E7B-BB4D08C990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A</a:t>
              </a:r>
              <a:endParaRPr lang="it-IT" altLang="it-IT" sz="2400" b="0"/>
            </a:p>
          </p:txBody>
        </p:sp>
        <p:sp>
          <p:nvSpPr>
            <p:cNvPr id="21533" name="Text Box 5">
              <a:extLst>
                <a:ext uri="{FF2B5EF4-FFF2-40B4-BE49-F238E27FC236}">
                  <a16:creationId xmlns:a16="http://schemas.microsoft.com/office/drawing/2014/main" id="{FEA9A8B3-55E9-BF41-6635-6E3DED77EA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C</a:t>
              </a:r>
              <a:endParaRPr lang="it-IT" altLang="it-IT" sz="2400" b="0"/>
            </a:p>
          </p:txBody>
        </p:sp>
        <p:sp>
          <p:nvSpPr>
            <p:cNvPr id="21534" name="Text Box 6">
              <a:extLst>
                <a:ext uri="{FF2B5EF4-FFF2-40B4-BE49-F238E27FC236}">
                  <a16:creationId xmlns:a16="http://schemas.microsoft.com/office/drawing/2014/main" id="{78C5B24B-54C3-4D52-0AD1-7ECA12409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D</a:t>
              </a:r>
              <a:endParaRPr lang="it-IT" altLang="it-IT" sz="2400" b="0"/>
            </a:p>
          </p:txBody>
        </p:sp>
        <p:sp>
          <p:nvSpPr>
            <p:cNvPr id="21535" name="Text Box 7">
              <a:extLst>
                <a:ext uri="{FF2B5EF4-FFF2-40B4-BE49-F238E27FC236}">
                  <a16:creationId xmlns:a16="http://schemas.microsoft.com/office/drawing/2014/main" id="{99A04DB1-00F7-FEAF-EA86-4EF3555F95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G</a:t>
              </a:r>
              <a:endParaRPr lang="it-IT" altLang="it-IT" sz="2400" b="0"/>
            </a:p>
          </p:txBody>
        </p:sp>
        <p:sp>
          <p:nvSpPr>
            <p:cNvPr id="21536" name="Text Box 8">
              <a:extLst>
                <a:ext uri="{FF2B5EF4-FFF2-40B4-BE49-F238E27FC236}">
                  <a16:creationId xmlns:a16="http://schemas.microsoft.com/office/drawing/2014/main" id="{A657CED8-D00D-FBF9-A8CC-1EBE44CE9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H</a:t>
              </a:r>
              <a:endParaRPr lang="it-IT" altLang="it-IT" sz="2400" b="0"/>
            </a:p>
          </p:txBody>
        </p:sp>
        <p:sp>
          <p:nvSpPr>
            <p:cNvPr id="21537" name="Text Box 9">
              <a:extLst>
                <a:ext uri="{FF2B5EF4-FFF2-40B4-BE49-F238E27FC236}">
                  <a16:creationId xmlns:a16="http://schemas.microsoft.com/office/drawing/2014/main" id="{1DA3B042-3E67-DCAA-44EA-740B0D9E4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L</a:t>
              </a:r>
              <a:endParaRPr lang="it-IT" altLang="it-IT" sz="2400" b="0"/>
            </a:p>
          </p:txBody>
        </p:sp>
        <p:sp>
          <p:nvSpPr>
            <p:cNvPr id="21538" name="Text Box 10">
              <a:extLst>
                <a:ext uri="{FF2B5EF4-FFF2-40B4-BE49-F238E27FC236}">
                  <a16:creationId xmlns:a16="http://schemas.microsoft.com/office/drawing/2014/main" id="{4D99C4AF-D3A9-169C-DABB-C8306D762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21539" name="Text Box 11">
              <a:extLst>
                <a:ext uri="{FF2B5EF4-FFF2-40B4-BE49-F238E27FC236}">
                  <a16:creationId xmlns:a16="http://schemas.microsoft.com/office/drawing/2014/main" id="{2FC011D8-1C43-11B1-164C-438643D13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21540" name="Text Box 12">
              <a:extLst>
                <a:ext uri="{FF2B5EF4-FFF2-40B4-BE49-F238E27FC236}">
                  <a16:creationId xmlns:a16="http://schemas.microsoft.com/office/drawing/2014/main" id="{ADD8EAE8-77EE-DD39-440F-E1FE95155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7F354699-E262-2ACF-F92C-796467B7C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21542" name="Text Box 14">
              <a:extLst>
                <a:ext uri="{FF2B5EF4-FFF2-40B4-BE49-F238E27FC236}">
                  <a16:creationId xmlns:a16="http://schemas.microsoft.com/office/drawing/2014/main" id="{1E2E51B0-215C-0C6B-ED67-81CE0A819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21543" name="Text Box 15">
              <a:extLst>
                <a:ext uri="{FF2B5EF4-FFF2-40B4-BE49-F238E27FC236}">
                  <a16:creationId xmlns:a16="http://schemas.microsoft.com/office/drawing/2014/main" id="{9C09E57B-4F1B-1943-E0EB-A8B901EFC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92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5</a:t>
              </a:r>
            </a:p>
          </p:txBody>
        </p:sp>
      </p:grpSp>
      <p:grpSp>
        <p:nvGrpSpPr>
          <p:cNvPr id="21508" name="Group 16">
            <a:extLst>
              <a:ext uri="{FF2B5EF4-FFF2-40B4-BE49-F238E27FC236}">
                <a16:creationId xmlns:a16="http://schemas.microsoft.com/office/drawing/2014/main" id="{EDFFB05A-04D5-329D-A9EB-6C0D630E329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159125"/>
            <a:ext cx="515938" cy="1158875"/>
            <a:chOff x="2688" y="1536"/>
            <a:chExt cx="325" cy="730"/>
          </a:xfrm>
        </p:grpSpPr>
        <p:sp>
          <p:nvSpPr>
            <p:cNvPr id="21530" name="Text Box 17">
              <a:extLst>
                <a:ext uri="{FF2B5EF4-FFF2-40B4-BE49-F238E27FC236}">
                  <a16:creationId xmlns:a16="http://schemas.microsoft.com/office/drawing/2014/main" id="{76627FEC-6EFB-FC49-00F2-9A6C15A68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N</a:t>
              </a:r>
              <a:endParaRPr lang="it-IT" altLang="it-IT" sz="2400" b="0"/>
            </a:p>
          </p:txBody>
        </p:sp>
        <p:sp>
          <p:nvSpPr>
            <p:cNvPr id="21531" name="Text Box 18">
              <a:extLst>
                <a:ext uri="{FF2B5EF4-FFF2-40B4-BE49-F238E27FC236}">
                  <a16:creationId xmlns:a16="http://schemas.microsoft.com/office/drawing/2014/main" id="{DE1C741D-9288-A606-9A33-D2CC1E6D3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936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186387" name="Group 19">
            <a:extLst>
              <a:ext uri="{FF2B5EF4-FFF2-40B4-BE49-F238E27FC236}">
                <a16:creationId xmlns:a16="http://schemas.microsoft.com/office/drawing/2014/main" id="{9AE1EAB4-39A2-A919-385A-6FB16E6C1ED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159125"/>
            <a:ext cx="3363913" cy="1133475"/>
            <a:chOff x="3024" y="1536"/>
            <a:chExt cx="2119" cy="714"/>
          </a:xfrm>
        </p:grpSpPr>
        <p:sp>
          <p:nvSpPr>
            <p:cNvPr id="21518" name="Text Box 20">
              <a:extLst>
                <a:ext uri="{FF2B5EF4-FFF2-40B4-BE49-F238E27FC236}">
                  <a16:creationId xmlns:a16="http://schemas.microsoft.com/office/drawing/2014/main" id="{35DA6109-8E73-06E8-0D1A-D591EC8F0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Q</a:t>
              </a:r>
              <a:endParaRPr lang="it-IT" altLang="it-IT" sz="2400" b="0"/>
            </a:p>
          </p:txBody>
        </p:sp>
        <p:sp>
          <p:nvSpPr>
            <p:cNvPr id="21519" name="Text Box 21">
              <a:extLst>
                <a:ext uri="{FF2B5EF4-FFF2-40B4-BE49-F238E27FC236}">
                  <a16:creationId xmlns:a16="http://schemas.microsoft.com/office/drawing/2014/main" id="{B63F3BAF-49CD-6807-E367-A4EBCC7CA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R</a:t>
              </a:r>
              <a:endParaRPr lang="it-IT" altLang="it-IT" sz="2400" b="0"/>
            </a:p>
          </p:txBody>
        </p:sp>
        <p:sp>
          <p:nvSpPr>
            <p:cNvPr id="21520" name="Text Box 22">
              <a:extLst>
                <a:ext uri="{FF2B5EF4-FFF2-40B4-BE49-F238E27FC236}">
                  <a16:creationId xmlns:a16="http://schemas.microsoft.com/office/drawing/2014/main" id="{7F82327D-D870-9810-1040-424403ECF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T</a:t>
              </a:r>
              <a:endParaRPr lang="it-IT" altLang="it-IT" sz="2400" b="0"/>
            </a:p>
          </p:txBody>
        </p:sp>
        <p:sp>
          <p:nvSpPr>
            <p:cNvPr id="21521" name="Text Box 23">
              <a:extLst>
                <a:ext uri="{FF2B5EF4-FFF2-40B4-BE49-F238E27FC236}">
                  <a16:creationId xmlns:a16="http://schemas.microsoft.com/office/drawing/2014/main" id="{269BA743-ACA7-6C07-0721-7F3B9F173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V</a:t>
              </a:r>
              <a:endParaRPr lang="it-IT" altLang="it-IT" sz="2400" b="0"/>
            </a:p>
          </p:txBody>
        </p:sp>
        <p:sp>
          <p:nvSpPr>
            <p:cNvPr id="21522" name="Text Box 24">
              <a:extLst>
                <a:ext uri="{FF2B5EF4-FFF2-40B4-BE49-F238E27FC236}">
                  <a16:creationId xmlns:a16="http://schemas.microsoft.com/office/drawing/2014/main" id="{9D8C5AFA-6CF6-4F7A-E6DC-38CF46678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536"/>
              <a:ext cx="40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W</a:t>
              </a:r>
              <a:endParaRPr lang="it-IT" altLang="it-IT" sz="2400" b="0"/>
            </a:p>
          </p:txBody>
        </p:sp>
        <p:sp>
          <p:nvSpPr>
            <p:cNvPr id="21523" name="Text Box 25">
              <a:extLst>
                <a:ext uri="{FF2B5EF4-FFF2-40B4-BE49-F238E27FC236}">
                  <a16:creationId xmlns:a16="http://schemas.microsoft.com/office/drawing/2014/main" id="{7A675923-8B37-FA6B-61BA-22E899A77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Z</a:t>
              </a:r>
              <a:endParaRPr lang="it-IT" altLang="it-IT" sz="2400" b="0"/>
            </a:p>
          </p:txBody>
        </p:sp>
        <p:sp>
          <p:nvSpPr>
            <p:cNvPr id="21524" name="Text Box 26">
              <a:extLst>
                <a:ext uri="{FF2B5EF4-FFF2-40B4-BE49-F238E27FC236}">
                  <a16:creationId xmlns:a16="http://schemas.microsoft.com/office/drawing/2014/main" id="{19319CBE-116B-0D72-36A2-E71DD1CF2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21525" name="Text Box 27">
              <a:extLst>
                <a:ext uri="{FF2B5EF4-FFF2-40B4-BE49-F238E27FC236}">
                  <a16:creationId xmlns:a16="http://schemas.microsoft.com/office/drawing/2014/main" id="{3C97A84F-482D-63D1-8F59-4350CB88C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21526" name="Text Box 28">
              <a:extLst>
                <a:ext uri="{FF2B5EF4-FFF2-40B4-BE49-F238E27FC236}">
                  <a16:creationId xmlns:a16="http://schemas.microsoft.com/office/drawing/2014/main" id="{2B84B84A-0667-15F3-4ABA-374CA3B6D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21527" name="Text Box 29">
              <a:extLst>
                <a:ext uri="{FF2B5EF4-FFF2-40B4-BE49-F238E27FC236}">
                  <a16:creationId xmlns:a16="http://schemas.microsoft.com/office/drawing/2014/main" id="{00927B4D-77CA-E858-D327-C76644F96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21528" name="Text Box 30">
              <a:extLst>
                <a:ext uri="{FF2B5EF4-FFF2-40B4-BE49-F238E27FC236}">
                  <a16:creationId xmlns:a16="http://schemas.microsoft.com/office/drawing/2014/main" id="{CF02ACBD-30BA-9522-7DE7-1F1FA6008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920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21529" name="Text Box 31">
              <a:extLst>
                <a:ext uri="{FF2B5EF4-FFF2-40B4-BE49-F238E27FC236}">
                  <a16:creationId xmlns:a16="http://schemas.microsoft.com/office/drawing/2014/main" id="{E8BE631B-ED49-5D42-BB7D-CCB83A220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</p:grpSp>
      <p:sp>
        <p:nvSpPr>
          <p:cNvPr id="21510" name="Text Box 32">
            <a:extLst>
              <a:ext uri="{FF2B5EF4-FFF2-40B4-BE49-F238E27FC236}">
                <a16:creationId xmlns:a16="http://schemas.microsoft.com/office/drawing/2014/main" id="{7B4DED0B-CA65-3808-8211-0DC59AC3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368925"/>
            <a:ext cx="776288" cy="701675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</a:t>
            </a:r>
            <a:endParaRPr lang="it-IT" altLang="it-IT" sz="2400" b="0"/>
          </a:p>
        </p:txBody>
      </p:sp>
      <p:sp>
        <p:nvSpPr>
          <p:cNvPr id="186401" name="Text Box 33">
            <a:extLst>
              <a:ext uri="{FF2B5EF4-FFF2-40B4-BE49-F238E27FC236}">
                <a16:creationId xmlns:a16="http://schemas.microsoft.com/office/drawing/2014/main" id="{64BDD516-64EC-EB76-72C8-C0D9C4698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343775" cy="5286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>
                <a:latin typeface="Arial" charset="0"/>
                <a:ea typeface="ＭＳ Ｐゴシック" charset="0"/>
              </a:rPr>
              <a:t>algoritmo </a:t>
            </a:r>
            <a:r>
              <a:rPr lang="it-IT" sz="28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ricorsivo</a:t>
            </a:r>
            <a:r>
              <a:rPr lang="it-IT" sz="2800" b="0">
                <a:latin typeface="Arial" charset="0"/>
                <a:ea typeface="ＭＳ Ｐゴシック" charset="0"/>
              </a:rPr>
              <a:t> di </a:t>
            </a:r>
            <a:r>
              <a:rPr lang="it-IT" sz="28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</a:t>
            </a:r>
            <a:endParaRPr lang="it-IT" sz="280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186402" name="Rectangle 34">
            <a:extLst>
              <a:ext uri="{FF2B5EF4-FFF2-40B4-BE49-F238E27FC236}">
                <a16:creationId xmlns:a16="http://schemas.microsoft.com/office/drawing/2014/main" id="{F6029149-9DBF-CA7B-0457-AA5FF96EA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086350"/>
            <a:ext cx="1152525" cy="1150938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6403" name="Rectangle 35">
            <a:extLst>
              <a:ext uri="{FF2B5EF4-FFF2-40B4-BE49-F238E27FC236}">
                <a16:creationId xmlns:a16="http://schemas.microsoft.com/office/drawing/2014/main" id="{82E45B94-1749-3C6A-8612-673199958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854325"/>
            <a:ext cx="1152525" cy="1150938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6407" name="Text Box 39">
            <a:extLst>
              <a:ext uri="{FF2B5EF4-FFF2-40B4-BE49-F238E27FC236}">
                <a16:creationId xmlns:a16="http://schemas.microsoft.com/office/drawing/2014/main" id="{79926EC4-7A09-EF83-0D87-21C6F424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  <p:sp>
        <p:nvSpPr>
          <p:cNvPr id="186408" name="Text Box 40">
            <a:extLst>
              <a:ext uri="{FF2B5EF4-FFF2-40B4-BE49-F238E27FC236}">
                <a16:creationId xmlns:a16="http://schemas.microsoft.com/office/drawing/2014/main" id="{A9157ABF-FCC0-1EAC-EA0E-54FA114C5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916113"/>
            <a:ext cx="3743325" cy="949325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autoattivazione su questa porzione</a:t>
            </a:r>
          </a:p>
        </p:txBody>
      </p:sp>
      <p:sp>
        <p:nvSpPr>
          <p:cNvPr id="186409" name="Text Box 41">
            <a:extLst>
              <a:ext uri="{FF2B5EF4-FFF2-40B4-BE49-F238E27FC236}">
                <a16:creationId xmlns:a16="http://schemas.microsoft.com/office/drawing/2014/main" id="{5EB2012B-168B-C3A9-28D4-130939735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916113"/>
            <a:ext cx="3743325" cy="949325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autoattivazione su questa porzione</a:t>
            </a:r>
          </a:p>
        </p:txBody>
      </p:sp>
      <p:sp>
        <p:nvSpPr>
          <p:cNvPr id="186410" name="Text Box 42">
            <a:extLst>
              <a:ext uri="{FF2B5EF4-FFF2-40B4-BE49-F238E27FC236}">
                <a16:creationId xmlns:a16="http://schemas.microsoft.com/office/drawing/2014/main" id="{5E7FEE08-94DE-60EE-4B7A-0284CC4B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133600"/>
            <a:ext cx="1390650" cy="5191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oppure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08889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07483 -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02" grpId="0" animBg="1"/>
      <p:bldP spid="186403" grpId="0" animBg="1"/>
      <p:bldP spid="186408" grpId="0" animBg="1"/>
      <p:bldP spid="186409" grpId="0" animBg="1"/>
      <p:bldP spid="1864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8207CD80-76E5-67DB-F856-93969FA07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6625"/>
            <a:ext cx="9139238" cy="44005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ric_bin_ricTF</a:t>
            </a:r>
            <a:r>
              <a:rPr lang="it-IT" sz="2000" dirty="0">
                <a:latin typeface="Comic Sans MS" charset="0"/>
                <a:ea typeface="ＭＳ Ｐゴシック" charset="0"/>
              </a:rPr>
              <a:t>(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chiave,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elenco[],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n)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latin typeface="Comic Sans MS" charset="0"/>
                <a:ea typeface="ＭＳ Ｐゴシック" charset="0"/>
              </a:rPr>
              <a:t> mediano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(n == 0)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false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else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000" dirty="0">
                <a:latin typeface="Comic Sans MS" charset="0"/>
                <a:ea typeface="ＭＳ Ｐゴシック" charset="0"/>
              </a:rPr>
              <a:t> mediano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000" dirty="0">
                <a:latin typeface="Comic Sans MS" charset="0"/>
                <a:ea typeface="ＭＳ Ｐゴシック" charset="0"/>
              </a:rPr>
              <a:t> (n-1)/2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latin typeface="Comic Sans MS" charset="0"/>
                <a:ea typeface="ＭＳ Ｐゴシック" charset="0"/>
              </a:rPr>
              <a:t> (chiave == elenco[mediano] 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true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latin typeface="Comic Sans MS" charset="0"/>
                <a:ea typeface="ＭＳ Ｐゴシック" charset="0"/>
              </a:rPr>
              <a:t> (chiave &lt; elenco[mediano]) </a:t>
            </a:r>
          </a:p>
          <a:p>
            <a:pPr>
              <a:defRPr/>
            </a:pPr>
            <a:r>
              <a:rPr lang="it-IT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000" dirty="0">
                <a:latin typeface="Comic Sans MS" charset="0"/>
                <a:ea typeface="ＭＳ Ｐゴシック" charset="0"/>
              </a:rPr>
              <a:t>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ric_bin_ricTF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 elenco, mediano)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     </a:t>
            </a:r>
            <a:r>
              <a:rPr lang="it-IT" sz="20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ric_bin_ricTF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(chiave,elenco+mediano+1,n-mediano-1)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}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9C46E8-EDCA-8BC7-2FE3-E113D8460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698875"/>
            <a:ext cx="2085975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7E1AF8-8807-5B5B-2568-BF440B064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314825"/>
            <a:ext cx="4032250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68D61B4-9951-B97F-5792-DDE026B8A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71625"/>
            <a:ext cx="2232025" cy="6477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7C4128D-2BF0-24A1-85EE-226067D76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768600"/>
            <a:ext cx="4679950" cy="6477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grpSp>
        <p:nvGrpSpPr>
          <p:cNvPr id="9" name="Group 12">
            <a:extLst>
              <a:ext uri="{FF2B5EF4-FFF2-40B4-BE49-F238E27FC236}">
                <a16:creationId xmlns:a16="http://schemas.microsoft.com/office/drawing/2014/main" id="{288DAB6E-4F06-3A99-6590-6113D183A0C9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1443038"/>
            <a:ext cx="5267325" cy="1511300"/>
            <a:chOff x="1701" y="1344"/>
            <a:chExt cx="3318" cy="952"/>
          </a:xfrm>
        </p:grpSpPr>
        <p:sp>
          <p:nvSpPr>
            <p:cNvPr id="23578" name="Text Box 9">
              <a:extLst>
                <a:ext uri="{FF2B5EF4-FFF2-40B4-BE49-F238E27FC236}">
                  <a16:creationId xmlns:a16="http://schemas.microsoft.com/office/drawing/2014/main" id="{446C0C18-BFA8-0CD7-114A-EDB7B7ECA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1344"/>
              <a:ext cx="1141" cy="329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latin typeface="Arial" panose="020B0604020202020204" pitchFamily="34" charset="0"/>
                </a:rPr>
                <a:t>caso base</a:t>
              </a:r>
            </a:p>
          </p:txBody>
        </p:sp>
        <p:sp>
          <p:nvSpPr>
            <p:cNvPr id="23579" name="Line 10">
              <a:extLst>
                <a:ext uri="{FF2B5EF4-FFF2-40B4-BE49-F238E27FC236}">
                  <a16:creationId xmlns:a16="http://schemas.microsoft.com/office/drawing/2014/main" id="{7A8CCDEF-D256-0C46-C3B8-4A9C6C67F7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01" y="1525"/>
              <a:ext cx="2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3580" name="Line 11">
              <a:extLst>
                <a:ext uri="{FF2B5EF4-FFF2-40B4-BE49-F238E27FC236}">
                  <a16:creationId xmlns:a16="http://schemas.microsoft.com/office/drawing/2014/main" id="{6AA407BF-B48B-3A90-4057-91ACC5564C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1661"/>
              <a:ext cx="1134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822B133-421C-B949-7798-E9F62B6B7323}"/>
              </a:ext>
            </a:extLst>
          </p:cNvPr>
          <p:cNvGrpSpPr>
            <a:grpSpLocks/>
          </p:cNvGrpSpPr>
          <p:nvPr/>
        </p:nvGrpSpPr>
        <p:grpSpPr bwMode="auto">
          <a:xfrm>
            <a:off x="1011238" y="4048125"/>
            <a:ext cx="3992562" cy="1922463"/>
            <a:chOff x="2608" y="457"/>
            <a:chExt cx="2890" cy="1211"/>
          </a:xfrm>
        </p:grpSpPr>
        <p:sp>
          <p:nvSpPr>
            <p:cNvPr id="23576" name="Text Box 9">
              <a:extLst>
                <a:ext uri="{FF2B5EF4-FFF2-40B4-BE49-F238E27FC236}">
                  <a16:creationId xmlns:a16="http://schemas.microsoft.com/office/drawing/2014/main" id="{CD57F9A9-F948-3217-9E43-AED65F5D7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1261"/>
              <a:ext cx="1553" cy="407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autoattivazione su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porzione di sinistra</a:t>
              </a:r>
            </a:p>
          </p:txBody>
        </p:sp>
        <p:sp>
          <p:nvSpPr>
            <p:cNvPr id="23577" name="Line 10">
              <a:extLst>
                <a:ext uri="{FF2B5EF4-FFF2-40B4-BE49-F238E27FC236}">
                  <a16:creationId xmlns:a16="http://schemas.microsoft.com/office/drawing/2014/main" id="{B5756F8C-4E8A-C739-6753-607AF9041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1" y="457"/>
              <a:ext cx="1337" cy="8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16" name="Group 12">
            <a:extLst>
              <a:ext uri="{FF2B5EF4-FFF2-40B4-BE49-F238E27FC236}">
                <a16:creationId xmlns:a16="http://schemas.microsoft.com/office/drawing/2014/main" id="{BF904969-6795-B93B-31E5-A7CF362E2D92}"/>
              </a:ext>
            </a:extLst>
          </p:cNvPr>
          <p:cNvGrpSpPr>
            <a:grpSpLocks/>
          </p:cNvGrpSpPr>
          <p:nvPr/>
        </p:nvGrpSpPr>
        <p:grpSpPr bwMode="auto">
          <a:xfrm>
            <a:off x="5629275" y="4719638"/>
            <a:ext cx="2092325" cy="1790700"/>
            <a:chOff x="2960" y="412"/>
            <a:chExt cx="1490" cy="1241"/>
          </a:xfrm>
        </p:grpSpPr>
        <p:sp>
          <p:nvSpPr>
            <p:cNvPr id="23574" name="Text Box 9">
              <a:extLst>
                <a:ext uri="{FF2B5EF4-FFF2-40B4-BE49-F238E27FC236}">
                  <a16:creationId xmlns:a16="http://schemas.microsoft.com/office/drawing/2014/main" id="{F56104A6-4E94-390D-5259-442688BEE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0" y="1205"/>
              <a:ext cx="1490" cy="448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autoattivazione su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porzione di destra</a:t>
              </a:r>
            </a:p>
          </p:txBody>
        </p:sp>
        <p:sp>
          <p:nvSpPr>
            <p:cNvPr id="23575" name="Line 10">
              <a:extLst>
                <a:ext uri="{FF2B5EF4-FFF2-40B4-BE49-F238E27FC236}">
                  <a16:creationId xmlns:a16="http://schemas.microsoft.com/office/drawing/2014/main" id="{7312DA9B-63AF-9C4A-F9E8-D498BDC25B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5" y="412"/>
              <a:ext cx="6" cy="7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E1BFC8ED-1A13-BBB2-27E8-8052151EB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908050"/>
            <a:ext cx="863600" cy="433388"/>
          </a:xfrm>
          <a:prstGeom prst="rect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id="{A39E860B-201B-5A27-85B5-AD93AE337F1C}"/>
              </a:ext>
            </a:extLst>
          </p:cNvPr>
          <p:cNvGrpSpPr>
            <a:grpSpLocks/>
          </p:cNvGrpSpPr>
          <p:nvPr/>
        </p:nvGrpSpPr>
        <p:grpSpPr bwMode="auto">
          <a:xfrm>
            <a:off x="2038350" y="4705350"/>
            <a:ext cx="3798888" cy="2108200"/>
            <a:chOff x="2608" y="340"/>
            <a:chExt cx="2749" cy="1328"/>
          </a:xfrm>
        </p:grpSpPr>
        <p:sp>
          <p:nvSpPr>
            <p:cNvPr id="23572" name="Text Box 9">
              <a:extLst>
                <a:ext uri="{FF2B5EF4-FFF2-40B4-BE49-F238E27FC236}">
                  <a16:creationId xmlns:a16="http://schemas.microsoft.com/office/drawing/2014/main" id="{948CF61E-FE4A-991D-72FA-58458AFC8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1261"/>
              <a:ext cx="1553" cy="407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indirizzo inizio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porzione di destra</a:t>
              </a:r>
            </a:p>
          </p:txBody>
        </p:sp>
        <p:sp>
          <p:nvSpPr>
            <p:cNvPr id="23573" name="Line 10">
              <a:extLst>
                <a:ext uri="{FF2B5EF4-FFF2-40B4-BE49-F238E27FC236}">
                  <a16:creationId xmlns:a16="http://schemas.microsoft.com/office/drawing/2014/main" id="{5323A178-8A1A-1C3B-EECC-2F41068B9A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3" y="340"/>
              <a:ext cx="1204" cy="9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23" name="Text Box 33">
            <a:extLst>
              <a:ext uri="{FF2B5EF4-FFF2-40B4-BE49-F238E27FC236}">
                <a16:creationId xmlns:a16="http://schemas.microsoft.com/office/drawing/2014/main" id="{5671FC18-1231-0183-B3C6-7A469B244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176213"/>
            <a:ext cx="8729662" cy="4603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charset="0"/>
                <a:ea typeface="ＭＳ Ｐゴシック" charset="0"/>
              </a:rPr>
              <a:t>algoritmo </a:t>
            </a:r>
            <a:r>
              <a:rPr lang="it-IT" sz="2400" dirty="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ricorsivo</a:t>
            </a:r>
            <a:r>
              <a:rPr lang="it-IT" sz="2400" b="0" dirty="0">
                <a:latin typeface="Arial" charset="0"/>
                <a:ea typeface="ＭＳ Ｐゴシック" charset="0"/>
              </a:rPr>
              <a:t> di </a:t>
            </a:r>
            <a:r>
              <a:rPr lang="it-IT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 – versione vero-falso</a:t>
            </a:r>
            <a:endParaRPr lang="it-IT" sz="2400" dirty="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FBC51BD-B0E2-8AA3-993B-4E3FACDDBD43}"/>
              </a:ext>
            </a:extLst>
          </p:cNvPr>
          <p:cNvSpPr txBox="1"/>
          <p:nvPr/>
        </p:nvSpPr>
        <p:spPr>
          <a:xfrm>
            <a:off x="2911475" y="2000250"/>
            <a:ext cx="6267450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dirty="0" err="1">
                <a:solidFill>
                  <a:srgbClr val="FF0000"/>
                </a:solidFill>
              </a:rPr>
              <a:t>typedef</a:t>
            </a:r>
            <a:r>
              <a:rPr lang="it-IT" sz="2400" dirty="0"/>
              <a:t> </a:t>
            </a:r>
            <a:r>
              <a:rPr lang="it-IT" sz="2400" dirty="0" err="1">
                <a:solidFill>
                  <a:srgbClr val="FF0000"/>
                </a:solidFill>
              </a:rPr>
              <a:t>enum</a:t>
            </a:r>
            <a:r>
              <a:rPr lang="it-IT" sz="2400" dirty="0"/>
              <a:t>{</a:t>
            </a:r>
            <a:r>
              <a:rPr lang="it-IT" sz="2400" dirty="0" err="1"/>
              <a:t>false,true</a:t>
            </a:r>
            <a:r>
              <a:rPr lang="it-IT" sz="2400" dirty="0"/>
              <a:t>} </a:t>
            </a:r>
            <a:r>
              <a:rPr lang="it-IT" sz="2400" dirty="0" err="1"/>
              <a:t>logical</a:t>
            </a:r>
            <a:r>
              <a:rPr lang="it-IT" sz="2400" dirty="0">
                <a:solidFill>
                  <a:srgbClr val="FF0000"/>
                </a:solidFill>
              </a:rPr>
              <a:t>;</a:t>
            </a:r>
          </a:p>
        </p:txBody>
      </p:sp>
      <p:grpSp>
        <p:nvGrpSpPr>
          <p:cNvPr id="24" name="Group 12">
            <a:extLst>
              <a:ext uri="{FF2B5EF4-FFF2-40B4-BE49-F238E27FC236}">
                <a16:creationId xmlns:a16="http://schemas.microsoft.com/office/drawing/2014/main" id="{6EB2E4C4-F6B0-CC97-26A3-84CFB54152E1}"/>
              </a:ext>
            </a:extLst>
          </p:cNvPr>
          <p:cNvGrpSpPr>
            <a:grpSpLocks/>
          </p:cNvGrpSpPr>
          <p:nvPr/>
        </p:nvGrpSpPr>
        <p:grpSpPr bwMode="auto">
          <a:xfrm>
            <a:off x="7046913" y="3052763"/>
            <a:ext cx="2092325" cy="1273175"/>
            <a:chOff x="2943" y="1383"/>
            <a:chExt cx="1490" cy="951"/>
          </a:xfrm>
        </p:grpSpPr>
        <p:sp>
          <p:nvSpPr>
            <p:cNvPr id="23570" name="Text Box 9">
              <a:extLst>
                <a:ext uri="{FF2B5EF4-FFF2-40B4-BE49-F238E27FC236}">
                  <a16:creationId xmlns:a16="http://schemas.microsoft.com/office/drawing/2014/main" id="{AA804B03-4C02-CEA4-6362-B3CD31058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3" y="1383"/>
              <a:ext cx="1490" cy="483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size porzione di destra</a:t>
              </a:r>
            </a:p>
          </p:txBody>
        </p:sp>
        <p:sp>
          <p:nvSpPr>
            <p:cNvPr id="23571" name="Line 10">
              <a:extLst>
                <a:ext uri="{FF2B5EF4-FFF2-40B4-BE49-F238E27FC236}">
                  <a16:creationId xmlns:a16="http://schemas.microsoft.com/office/drawing/2014/main" id="{C2231B15-FC30-8F09-3B56-EBC79EBA6F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11" y="1891"/>
              <a:ext cx="138" cy="4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27" name="Group 12">
            <a:extLst>
              <a:ext uri="{FF2B5EF4-FFF2-40B4-BE49-F238E27FC236}">
                <a16:creationId xmlns:a16="http://schemas.microsoft.com/office/drawing/2014/main" id="{61DC1698-5EDF-FFDA-DF67-C1CDC2A1D506}"/>
              </a:ext>
            </a:extLst>
          </p:cNvPr>
          <p:cNvGrpSpPr>
            <a:grpSpLocks/>
          </p:cNvGrpSpPr>
          <p:nvPr/>
        </p:nvGrpSpPr>
        <p:grpSpPr bwMode="auto">
          <a:xfrm>
            <a:off x="5172075" y="2530475"/>
            <a:ext cx="1876425" cy="1169988"/>
            <a:chOff x="2943" y="1383"/>
            <a:chExt cx="1336" cy="875"/>
          </a:xfrm>
        </p:grpSpPr>
        <p:sp>
          <p:nvSpPr>
            <p:cNvPr id="23568" name="Text Box 9">
              <a:extLst>
                <a:ext uri="{FF2B5EF4-FFF2-40B4-BE49-F238E27FC236}">
                  <a16:creationId xmlns:a16="http://schemas.microsoft.com/office/drawing/2014/main" id="{B6B7151F-2EBE-780C-017B-E6503EDF70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3" y="1383"/>
              <a:ext cx="1336" cy="483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size porzione di sinistra</a:t>
              </a:r>
            </a:p>
          </p:txBody>
        </p:sp>
        <p:sp>
          <p:nvSpPr>
            <p:cNvPr id="23569" name="Line 10">
              <a:extLst>
                <a:ext uri="{FF2B5EF4-FFF2-40B4-BE49-F238E27FC236}">
                  <a16:creationId xmlns:a16="http://schemas.microsoft.com/office/drawing/2014/main" id="{D27467EE-C8A6-2C7F-006B-1B2134CE54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3" y="1866"/>
              <a:ext cx="112" cy="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9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uppo 16">
            <a:extLst>
              <a:ext uri="{FF2B5EF4-FFF2-40B4-BE49-F238E27FC236}">
                <a16:creationId xmlns:a16="http://schemas.microsoft.com/office/drawing/2014/main" id="{B7440EF7-DAF3-A627-BFBE-C14152494B63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765175"/>
            <a:ext cx="7921625" cy="935038"/>
            <a:chOff x="395536" y="764704"/>
            <a:chExt cx="7920880" cy="936104"/>
          </a:xfrm>
        </p:grpSpPr>
        <p:sp>
          <p:nvSpPr>
            <p:cNvPr id="24597" name="Rettangolo 1">
              <a:extLst>
                <a:ext uri="{FF2B5EF4-FFF2-40B4-BE49-F238E27FC236}">
                  <a16:creationId xmlns:a16="http://schemas.microsoft.com/office/drawing/2014/main" id="{BC1F8A6D-19BB-B54E-E6D5-4D31E0C4B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536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598" name="Rettangolo 2">
              <a:extLst>
                <a:ext uri="{FF2B5EF4-FFF2-40B4-BE49-F238E27FC236}">
                  <a16:creationId xmlns:a16="http://schemas.microsoft.com/office/drawing/2014/main" id="{4BEE5E8E-86EB-9520-4F4D-1EF31FAB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24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599" name="Rettangolo 3">
              <a:extLst>
                <a:ext uri="{FF2B5EF4-FFF2-40B4-BE49-F238E27FC236}">
                  <a16:creationId xmlns:a16="http://schemas.microsoft.com/office/drawing/2014/main" id="{1819818E-9DAA-6637-A02E-142E9F12D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712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600" name="Rettangolo 4">
              <a:extLst>
                <a:ext uri="{FF2B5EF4-FFF2-40B4-BE49-F238E27FC236}">
                  <a16:creationId xmlns:a16="http://schemas.microsoft.com/office/drawing/2014/main" id="{D4064D08-B878-34AC-5EF3-038BBCBA2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800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601" name="Rettangolo 5">
              <a:extLst>
                <a:ext uri="{FF2B5EF4-FFF2-40B4-BE49-F238E27FC236}">
                  <a16:creationId xmlns:a16="http://schemas.microsoft.com/office/drawing/2014/main" id="{3A6A23D3-F84F-1268-B9B4-188F7949F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888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602" name="Rettangolo 6">
              <a:extLst>
                <a:ext uri="{FF2B5EF4-FFF2-40B4-BE49-F238E27FC236}">
                  <a16:creationId xmlns:a16="http://schemas.microsoft.com/office/drawing/2014/main" id="{4DD9EC54-9F4B-F6AD-1033-2E2FBF20F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976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603" name="Rettangolo 7">
              <a:extLst>
                <a:ext uri="{FF2B5EF4-FFF2-40B4-BE49-F238E27FC236}">
                  <a16:creationId xmlns:a16="http://schemas.microsoft.com/office/drawing/2014/main" id="{2BBCBC70-D859-9C10-B8AC-0B09E9C0D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064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604" name="Rettangolo 8">
              <a:extLst>
                <a:ext uri="{FF2B5EF4-FFF2-40B4-BE49-F238E27FC236}">
                  <a16:creationId xmlns:a16="http://schemas.microsoft.com/office/drawing/2014/main" id="{F9885228-63AC-993F-B7B8-801D0D64B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0152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605" name="Rettangolo 9">
              <a:extLst>
                <a:ext uri="{FF2B5EF4-FFF2-40B4-BE49-F238E27FC236}">
                  <a16:creationId xmlns:a16="http://schemas.microsoft.com/office/drawing/2014/main" id="{6D1070D0-A990-ACD4-C522-C2A399F9D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2240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sp>
          <p:nvSpPr>
            <p:cNvPr id="24606" name="Rettangolo 10">
              <a:extLst>
                <a:ext uri="{FF2B5EF4-FFF2-40B4-BE49-F238E27FC236}">
                  <a16:creationId xmlns:a16="http://schemas.microsoft.com/office/drawing/2014/main" id="{0CA217CF-0E56-D4B2-48AD-61387DBC4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328" y="764704"/>
              <a:ext cx="792088" cy="936104"/>
            </a:xfrm>
            <a:prstGeom prst="rect">
              <a:avLst/>
            </a:prstGeom>
            <a:solidFill>
              <a:schemeClr val="folHlink"/>
            </a:solidFill>
            <a:ln w="5715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</p:grpSp>
      <p:cxnSp>
        <p:nvCxnSpPr>
          <p:cNvPr id="24579" name="Connettore diritto 13">
            <a:extLst>
              <a:ext uri="{FF2B5EF4-FFF2-40B4-BE49-F238E27FC236}">
                <a16:creationId xmlns:a16="http://schemas.microsoft.com/office/drawing/2014/main" id="{EB377552-FFA4-E185-C5E2-9511C772E11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9338" y="334963"/>
            <a:ext cx="3313112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580" name="Gruppo 15">
            <a:extLst>
              <a:ext uri="{FF2B5EF4-FFF2-40B4-BE49-F238E27FC236}">
                <a16:creationId xmlns:a16="http://schemas.microsoft.com/office/drawing/2014/main" id="{BD28137F-D74A-3C37-16E1-DC28C743818E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9525"/>
            <a:ext cx="4464050" cy="646113"/>
            <a:chOff x="395536" y="9490"/>
            <a:chExt cx="4464496" cy="646331"/>
          </a:xfrm>
        </p:grpSpPr>
        <p:cxnSp>
          <p:nvCxnSpPr>
            <p:cNvPr id="24595" name="Connettore diritto 12">
              <a:extLst>
                <a:ext uri="{FF2B5EF4-FFF2-40B4-BE49-F238E27FC236}">
                  <a16:creationId xmlns:a16="http://schemas.microsoft.com/office/drawing/2014/main" id="{52544C1D-B677-77D3-3F5B-45F918F8ED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5536" y="332656"/>
              <a:ext cx="3312368" cy="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6" name="CasellaDiTesto 14">
              <a:extLst>
                <a:ext uri="{FF2B5EF4-FFF2-40B4-BE49-F238E27FC236}">
                  <a16:creationId xmlns:a16="http://schemas.microsoft.com/office/drawing/2014/main" id="{05CF0F08-859C-C24E-18A1-4322EEBED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897639" y="9490"/>
              <a:ext cx="96239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latin typeface="Courier New" panose="02070309020205020404" pitchFamily="49" charset="0"/>
                </a:rPr>
                <a:t>10</a:t>
              </a:r>
            </a:p>
          </p:txBody>
        </p:sp>
      </p:grpSp>
      <p:sp>
        <p:nvSpPr>
          <p:cNvPr id="24581" name="CasellaDiTesto 17">
            <a:extLst>
              <a:ext uri="{FF2B5EF4-FFF2-40B4-BE49-F238E27FC236}">
                <a16:creationId xmlns:a16="http://schemas.microsoft.com/office/drawing/2014/main" id="{A98B36BE-ACB3-6A4F-1B37-49C8B0B2C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700213"/>
            <a:ext cx="79486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Courier New" panose="02070309020205020404" pitchFamily="49" charset="0"/>
              </a:rPr>
              <a:t>0  1  2  3  4  5  6  7  8  9</a:t>
            </a: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8AFC2AC7-4299-2F25-6557-10577861C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724400"/>
            <a:ext cx="8999538" cy="19399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….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mediano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000" dirty="0">
                <a:latin typeface="Comic Sans MS" charset="0"/>
                <a:ea typeface="ＭＳ Ｐゴシック" charset="0"/>
              </a:rPr>
              <a:t> (n-1)/2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…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000" dirty="0">
                <a:latin typeface="Comic Sans MS" charset="0"/>
                <a:ea typeface="ＭＳ Ｐゴシック" charset="0"/>
              </a:rPr>
              <a:t>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ric_bin_ricTF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 elenco, mediano)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 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   </a:t>
            </a:r>
            <a:r>
              <a:rPr lang="it-IT" sz="20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..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ric_bin_ricTF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(chiave,elenco+mediano+1,n-mediano-1)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EA1E9E0-217A-284B-922B-0F280596F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2774950"/>
            <a:ext cx="4972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mediano 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= (10-1)/2 = </a:t>
            </a:r>
            <a:r>
              <a:rPr lang="it-IT" altLang="it-IT">
                <a:latin typeface="Comic Sans MS" panose="030F0702030302020204" pitchFamily="66" charset="0"/>
              </a:rPr>
              <a:t>4</a:t>
            </a:r>
            <a:endParaRPr lang="it-IT" altLang="it-IT">
              <a:latin typeface="Courier New" panose="02070309020205020404" pitchFamily="49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9EDB70B-ADD1-0860-FE2C-B9210EC65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3282950"/>
            <a:ext cx="66992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size porzione </a:t>
            </a:r>
            <a:r>
              <a:rPr lang="it-IT" altLang="it-IT">
                <a:solidFill>
                  <a:srgbClr val="00CC99"/>
                </a:solidFill>
                <a:latin typeface="Comic Sans MS" panose="030F0702030302020204" pitchFamily="66" charset="0"/>
              </a:rPr>
              <a:t>sinistra</a:t>
            </a:r>
            <a:r>
              <a:rPr lang="it-IT" altLang="it-IT">
                <a:latin typeface="Comic Sans MS" panose="030F0702030302020204" pitchFamily="66" charset="0"/>
              </a:rPr>
              <a:t>: 4   (0..3)</a:t>
            </a:r>
            <a:endParaRPr lang="it-IT" altLang="it-IT">
              <a:latin typeface="Courier New" panose="02070309020205020404" pitchFamily="49" charset="0"/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31164E2D-AB47-91E7-5A43-4947B8169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760413"/>
            <a:ext cx="792162" cy="939800"/>
          </a:xfrm>
          <a:prstGeom prst="rect">
            <a:avLst/>
          </a:prstGeom>
          <a:solidFill>
            <a:srgbClr val="FF00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9A136AA-1D60-DC05-3759-60AF7E6CC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3868738"/>
            <a:ext cx="910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Comic Sans MS" panose="030F0702030302020204" pitchFamily="66" charset="0"/>
              </a:rPr>
              <a:t>size porzione  </a:t>
            </a:r>
            <a:r>
              <a:rPr lang="it-IT" altLang="it-IT">
                <a:solidFill>
                  <a:srgbClr val="262699"/>
                </a:solidFill>
                <a:latin typeface="Comic Sans MS" panose="030F0702030302020204" pitchFamily="66" charset="0"/>
              </a:rPr>
              <a:t>destra</a:t>
            </a:r>
            <a:r>
              <a:rPr lang="it-IT" altLang="it-IT">
                <a:latin typeface="Comic Sans MS" panose="030F0702030302020204" pitchFamily="66" charset="0"/>
              </a:rPr>
              <a:t>: 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(10-4-1) = </a:t>
            </a:r>
            <a:r>
              <a:rPr lang="it-IT" altLang="it-IT">
                <a:latin typeface="Comic Sans MS" panose="030F0702030302020204" pitchFamily="66" charset="0"/>
              </a:rPr>
              <a:t>5   (5..9)</a:t>
            </a:r>
            <a:endParaRPr lang="it-IT" altLang="it-IT">
              <a:latin typeface="Courier New" panose="02070309020205020404" pitchFamily="49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AB5B7B90-4320-D69D-E274-2F8D2C27E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88963"/>
            <a:ext cx="3384550" cy="1220787"/>
          </a:xfrm>
          <a:prstGeom prst="rect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C0D2CD11-545F-7CF2-9785-A56F490358BE}"/>
              </a:ext>
            </a:extLst>
          </p:cNvPr>
          <p:cNvSpPr/>
          <p:nvPr/>
        </p:nvSpPr>
        <p:spPr bwMode="auto">
          <a:xfrm>
            <a:off x="4319588" y="620713"/>
            <a:ext cx="4225925" cy="1220787"/>
          </a:xfrm>
          <a:prstGeom prst="rect">
            <a:avLst/>
          </a:prstGeom>
          <a:noFill/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endParaRPr lang="it-IT">
              <a:latin typeface="Courier New" charset="0"/>
              <a:ea typeface="ＭＳ Ｐゴシック" charset="0"/>
            </a:endParaRPr>
          </a:p>
        </p:txBody>
      </p: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49D11F93-646D-1F0D-A20F-202CADD59B20}"/>
              </a:ext>
            </a:extLst>
          </p:cNvPr>
          <p:cNvGrpSpPr>
            <a:grpSpLocks/>
          </p:cNvGrpSpPr>
          <p:nvPr/>
        </p:nvGrpSpPr>
        <p:grpSpPr bwMode="auto">
          <a:xfrm>
            <a:off x="4751388" y="4324350"/>
            <a:ext cx="3421062" cy="2273300"/>
            <a:chOff x="4752020" y="4324746"/>
            <a:chExt cx="3420380" cy="2272606"/>
          </a:xfrm>
        </p:grpSpPr>
        <p:sp>
          <p:nvSpPr>
            <p:cNvPr id="24593" name="Rettangolo 25">
              <a:extLst>
                <a:ext uri="{FF2B5EF4-FFF2-40B4-BE49-F238E27FC236}">
                  <a16:creationId xmlns:a16="http://schemas.microsoft.com/office/drawing/2014/main" id="{7205A3DB-0A0E-108F-702D-437B9D32F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020" y="6309320"/>
              <a:ext cx="2268252" cy="28803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>
                <a:latin typeface="Courier New" panose="02070309020205020404" pitchFamily="49" charset="0"/>
              </a:endParaRPr>
            </a:p>
          </p:txBody>
        </p:sp>
        <p:cxnSp>
          <p:nvCxnSpPr>
            <p:cNvPr id="24594" name="Connettore 2 27">
              <a:extLst>
                <a:ext uri="{FF2B5EF4-FFF2-40B4-BE49-F238E27FC236}">
                  <a16:creationId xmlns:a16="http://schemas.microsoft.com/office/drawing/2014/main" id="{85AD4C43-6792-C6D6-726D-23928F95FB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940152" y="4324746"/>
              <a:ext cx="2232248" cy="198457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Rettangolo 29">
            <a:extLst>
              <a:ext uri="{FF2B5EF4-FFF2-40B4-BE49-F238E27FC236}">
                <a16:creationId xmlns:a16="http://schemas.microsoft.com/office/drawing/2014/main" id="{B4C09200-947F-BEF6-2370-F347B127F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013325"/>
            <a:ext cx="2663825" cy="431800"/>
          </a:xfrm>
          <a:prstGeom prst="rect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4DA70C6C-7822-A738-4F68-0802DE62C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5622925"/>
            <a:ext cx="4759325" cy="431800"/>
          </a:xfrm>
          <a:prstGeom prst="rect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AD38971B-C948-BFA5-1FF7-7D2677CB1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6208713"/>
            <a:ext cx="6757987" cy="431800"/>
          </a:xfrm>
          <a:prstGeom prst="rect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 animBg="1"/>
      <p:bldP spid="24" grpId="0"/>
      <p:bldP spid="22" grpId="0" animBg="1"/>
      <p:bldP spid="25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8207CD80-76E5-67DB-F856-93969FA07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0" y="912777"/>
            <a:ext cx="8995766" cy="532453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</a:t>
            </a:r>
            <a:r>
              <a:rPr lang="it-IT" sz="2000" dirty="0">
                <a:latin typeface="Comic Sans MS" charset="0"/>
                <a:ea typeface="ＭＳ Ｐゴシック" charset="0"/>
              </a:rPr>
              <a:t>(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chiave,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elenco[],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n)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latin typeface="Comic Sans MS" charset="0"/>
                <a:ea typeface="ＭＳ Ｐゴシック" charset="0"/>
              </a:rPr>
              <a:t> mediano,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ind_loc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(n == 0)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-1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mediano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000" dirty="0">
                <a:latin typeface="Comic Sans MS" charset="0"/>
                <a:ea typeface="ＭＳ Ｐゴシック" charset="0"/>
              </a:rPr>
              <a:t> (n-1)/2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latin typeface="Comic Sans MS" charset="0"/>
                <a:ea typeface="ＭＳ Ｐゴシック" charset="0"/>
              </a:rPr>
              <a:t> (chiave == elenco[mediano] 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mediano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latin typeface="Comic Sans MS" charset="0"/>
                <a:ea typeface="ＭＳ Ｐゴシック" charset="0"/>
              </a:rPr>
              <a:t> (chiave &lt; elenco[mediano]) </a:t>
            </a:r>
          </a:p>
          <a:p>
            <a:pPr>
              <a:defRPr/>
            </a:pPr>
            <a:r>
              <a:rPr lang="it-IT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000" dirty="0">
                <a:latin typeface="Comic Sans MS" charset="0"/>
                <a:ea typeface="ＭＳ Ｐゴシック" charset="0"/>
              </a:rPr>
              <a:t>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 elenco, mediano)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    </a:t>
            </a:r>
            <a:r>
              <a:rPr lang="it-IT" sz="2000" dirty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	  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ind_loc</a:t>
            </a:r>
            <a:r>
              <a:rPr lang="it-IT" sz="2000" dirty="0">
                <a:latin typeface="Comic Sans MS" charset="0"/>
                <a:ea typeface="ＭＳ Ｐゴシック" charset="0"/>
              </a:rPr>
              <a:t> =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(chiave,elenco+mediano+1,n-mediano-1)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     </a:t>
            </a:r>
            <a:r>
              <a:rPr lang="it-IT" sz="2000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(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ind_loc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==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-1)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    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-1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   else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ind_loc</a:t>
            </a:r>
            <a:r>
              <a:rPr lang="it-IT" sz="2000" dirty="0">
                <a:latin typeface="Comic Sans MS" charset="0"/>
                <a:ea typeface="ＭＳ Ｐゴシック" charset="0"/>
              </a:rPr>
              <a:t> + mediano + 1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</a:t>
            </a:r>
            <a:r>
              <a:rPr lang="it-IT" sz="2000" dirty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7E1AF8-8807-5B5B-2568-BF440B064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5228877"/>
            <a:ext cx="2929559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68D61B4-9951-B97F-5792-DDE026B8A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71625"/>
            <a:ext cx="2232025" cy="6477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7C4128D-2BF0-24A1-85EE-226067D76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497137"/>
            <a:ext cx="3743802" cy="6477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grpSp>
        <p:nvGrpSpPr>
          <p:cNvPr id="16" name="Group 12">
            <a:extLst>
              <a:ext uri="{FF2B5EF4-FFF2-40B4-BE49-F238E27FC236}">
                <a16:creationId xmlns:a16="http://schemas.microsoft.com/office/drawing/2014/main" id="{BF904969-6795-B93B-31E5-A7CF362E2D92}"/>
              </a:ext>
            </a:extLst>
          </p:cNvPr>
          <p:cNvGrpSpPr>
            <a:grpSpLocks/>
          </p:cNvGrpSpPr>
          <p:nvPr/>
        </p:nvGrpSpPr>
        <p:grpSpPr bwMode="auto">
          <a:xfrm>
            <a:off x="2677877" y="5584116"/>
            <a:ext cx="3024744" cy="1023052"/>
            <a:chOff x="2688" y="757"/>
            <a:chExt cx="2154" cy="709"/>
          </a:xfrm>
        </p:grpSpPr>
        <p:sp>
          <p:nvSpPr>
            <p:cNvPr id="23574" name="Text Box 9">
              <a:extLst>
                <a:ext uri="{FF2B5EF4-FFF2-40B4-BE49-F238E27FC236}">
                  <a16:creationId xmlns:a16="http://schemas.microsoft.com/office/drawing/2014/main" id="{F56104A6-4E94-390D-5259-442688BEE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10"/>
              <a:ext cx="2154" cy="256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 dirty="0">
                  <a:latin typeface="Arial" panose="020B0604020202020204" pitchFamily="34" charset="0"/>
                </a:rPr>
                <a:t>globalizzazione dell’indice</a:t>
              </a:r>
            </a:p>
          </p:txBody>
        </p:sp>
        <p:sp>
          <p:nvSpPr>
            <p:cNvPr id="23575" name="Line 10">
              <a:extLst>
                <a:ext uri="{FF2B5EF4-FFF2-40B4-BE49-F238E27FC236}">
                  <a16:creationId xmlns:a16="http://schemas.microsoft.com/office/drawing/2014/main" id="{7312DA9B-63AF-9C4A-F9E8-D498BDC25B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8" y="757"/>
              <a:ext cx="0" cy="4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id="{E1BFC8ED-1A13-BBB2-27E8-8052151EB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080" y="914400"/>
            <a:ext cx="863600" cy="433388"/>
          </a:xfrm>
          <a:prstGeom prst="rect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23" name="Text Box 33">
            <a:extLst>
              <a:ext uri="{FF2B5EF4-FFF2-40B4-BE49-F238E27FC236}">
                <a16:creationId xmlns:a16="http://schemas.microsoft.com/office/drawing/2014/main" id="{5671FC18-1231-0183-B3C6-7A469B244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176213"/>
            <a:ext cx="8729662" cy="4603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dirty="0">
                <a:latin typeface="Arial" charset="0"/>
                <a:ea typeface="ＭＳ Ｐゴシック" charset="0"/>
              </a:rPr>
              <a:t>algoritmo </a:t>
            </a:r>
            <a:r>
              <a:rPr lang="it-IT" sz="2400" dirty="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ricorsivo</a:t>
            </a:r>
            <a:r>
              <a:rPr lang="it-IT" sz="2400" b="0" dirty="0">
                <a:latin typeface="Arial" charset="0"/>
                <a:ea typeface="ＭＳ Ｐゴシック" charset="0"/>
              </a:rPr>
              <a:t> di </a:t>
            </a:r>
            <a:r>
              <a:rPr lang="it-IT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 – versione standard</a:t>
            </a:r>
            <a:endParaRPr lang="it-IT" sz="2400" dirty="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6072AA1-0104-7304-97E6-1D30724868E5}"/>
              </a:ext>
            </a:extLst>
          </p:cNvPr>
          <p:cNvSpPr txBox="1"/>
          <p:nvPr/>
        </p:nvSpPr>
        <p:spPr>
          <a:xfrm>
            <a:off x="5726113" y="1412776"/>
            <a:ext cx="3167062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00CC99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dato di output</a:t>
            </a:r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il valore dell’indice 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(se la chiave appartiene all’array); </a:t>
            </a:r>
          </a:p>
          <a:p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(se la chiave non appartiene all’array 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3C64B52-0C99-8903-2A63-B79604A6D644}"/>
              </a:ext>
            </a:extLst>
          </p:cNvPr>
          <p:cNvSpPr txBox="1"/>
          <p:nvPr/>
        </p:nvSpPr>
        <p:spPr>
          <a:xfrm>
            <a:off x="5869434" y="4658360"/>
            <a:ext cx="3167062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00CC9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la globalizzazione (spiazzamento dell’indice) deve essere fatta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nell’</a:t>
            </a:r>
            <a:r>
              <a:rPr lang="it-IT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autoattivazione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 sulla porzione di destra dell’array</a:t>
            </a:r>
          </a:p>
        </p:txBody>
      </p:sp>
    </p:spTree>
    <p:extLst>
      <p:ext uri="{BB962C8B-B14F-4D97-AF65-F5344CB8AC3E}">
        <p14:creationId xmlns:p14="http://schemas.microsoft.com/office/powerpoint/2010/main" val="264537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1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3DAAB3B9-E4CE-44A2-AF8F-50DBC93F9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169275" cy="15636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b="0" dirty="0">
                <a:latin typeface="Arial" panose="020B0604020202020204" pitchFamily="34" charset="0"/>
                <a:cs typeface="Arial" panose="020B0604020202020204" pitchFamily="34" charset="0"/>
              </a:rPr>
              <a:t>la tecnica di </a:t>
            </a:r>
            <a:r>
              <a:rPr lang="it-IT" altLang="it-IT" sz="3200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programmazione ricorsiva</a:t>
            </a:r>
            <a:r>
              <a:rPr lang="it-IT" altLang="it-IT" sz="3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it-IT" altLang="it-IT" sz="3200" b="0" dirty="0">
                <a:latin typeface="Arial" panose="020B0604020202020204" pitchFamily="34" charset="0"/>
                <a:cs typeface="Arial" panose="020B0604020202020204" pitchFamily="34" charset="0"/>
              </a:rPr>
              <a:t>è molto utile nella descrizione di algoritmi basati sull’approccio </a:t>
            </a:r>
            <a:r>
              <a:rPr lang="it-IT" altLang="it-IT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et impera</a:t>
            </a:r>
          </a:p>
        </p:txBody>
      </p:sp>
      <p:sp>
        <p:nvSpPr>
          <p:cNvPr id="5123" name="Text Box 8">
            <a:extLst>
              <a:ext uri="{FF2B5EF4-FFF2-40B4-BE49-F238E27FC236}">
                <a16:creationId xmlns:a16="http://schemas.microsoft.com/office/drawing/2014/main" id="{8E5C902E-0537-AD26-3C05-16293AA6A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63103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 b="0" baseline="36000"/>
          </a:p>
        </p:txBody>
      </p:sp>
      <p:sp>
        <p:nvSpPr>
          <p:cNvPr id="110604" name="Text Box 12">
            <a:extLst>
              <a:ext uri="{FF2B5EF4-FFF2-40B4-BE49-F238E27FC236}">
                <a16:creationId xmlns:a16="http://schemas.microsoft.com/office/drawing/2014/main" id="{980005CB-E09F-D66A-995E-BFF403B1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565400"/>
            <a:ext cx="3959225" cy="18288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suddivisione</a:t>
            </a:r>
            <a:r>
              <a:rPr lang="it-IT" altLang="it-IT" sz="2800" b="0">
                <a:latin typeface="Arial" panose="020B0604020202020204" pitchFamily="34" charset="0"/>
              </a:rPr>
              <a:t> dell’istanza di interesse in istanze più semplici e loro 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risoluzione</a:t>
            </a:r>
          </a:p>
        </p:txBody>
      </p:sp>
      <p:sp>
        <p:nvSpPr>
          <p:cNvPr id="110605" name="Text Box 13">
            <a:extLst>
              <a:ext uri="{FF2B5EF4-FFF2-40B4-BE49-F238E27FC236}">
                <a16:creationId xmlns:a16="http://schemas.microsoft.com/office/drawing/2014/main" id="{4FBBD0D7-3E47-8123-1FE6-328EE94E9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610100"/>
            <a:ext cx="3959225" cy="54768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 istanza banale</a:t>
            </a:r>
          </a:p>
        </p:txBody>
      </p:sp>
      <p:sp>
        <p:nvSpPr>
          <p:cNvPr id="110606" name="Text Box 14">
            <a:extLst>
              <a:ext uri="{FF2B5EF4-FFF2-40B4-BE49-F238E27FC236}">
                <a16:creationId xmlns:a16="http://schemas.microsoft.com/office/drawing/2014/main" id="{A6FD52F4-2FF5-614C-C68A-E649A9C2E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388" y="2565400"/>
            <a:ext cx="3959225" cy="1401763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suddivisione</a:t>
            </a:r>
            <a:r>
              <a:rPr lang="it-IT" altLang="it-IT" sz="2800" b="0">
                <a:latin typeface="Arial" panose="020B0604020202020204" pitchFamily="34" charset="0"/>
              </a:rPr>
              <a:t> e 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autoattivazioni</a:t>
            </a:r>
            <a:r>
              <a:rPr lang="it-IT" altLang="it-IT" sz="2800" b="0">
                <a:latin typeface="Arial" panose="020B0604020202020204" pitchFamily="34" charset="0"/>
              </a:rPr>
              <a:t> della function</a:t>
            </a:r>
          </a:p>
        </p:txBody>
      </p:sp>
      <p:sp>
        <p:nvSpPr>
          <p:cNvPr id="110607" name="Text Box 15">
            <a:extLst>
              <a:ext uri="{FF2B5EF4-FFF2-40B4-BE49-F238E27FC236}">
                <a16:creationId xmlns:a16="http://schemas.microsoft.com/office/drawing/2014/main" id="{CFF5657D-5EFA-0C21-C4C5-D32663120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388" y="4610100"/>
            <a:ext cx="3959225" cy="54768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0">
                <a:latin typeface="Arial" panose="020B0604020202020204" pitchFamily="34" charset="0"/>
              </a:rPr>
              <a:t> caso base</a:t>
            </a:r>
          </a:p>
        </p:txBody>
      </p:sp>
      <p:sp>
        <p:nvSpPr>
          <p:cNvPr id="110608" name="AutoShape 16">
            <a:extLst>
              <a:ext uri="{FF2B5EF4-FFF2-40B4-BE49-F238E27FC236}">
                <a16:creationId xmlns:a16="http://schemas.microsoft.com/office/drawing/2014/main" id="{293F4869-5BA2-F673-04D9-2513C094C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068638"/>
            <a:ext cx="720725" cy="485775"/>
          </a:xfrm>
          <a:prstGeom prst="rightArrow">
            <a:avLst>
              <a:gd name="adj1" fmla="val 50000"/>
              <a:gd name="adj2" fmla="val 37092"/>
            </a:avLst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10609" name="AutoShape 17">
            <a:extLst>
              <a:ext uri="{FF2B5EF4-FFF2-40B4-BE49-F238E27FC236}">
                <a16:creationId xmlns:a16="http://schemas.microsoft.com/office/drawing/2014/main" id="{BC700865-12FC-E921-7AB4-F653E4FBE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610100"/>
            <a:ext cx="720725" cy="485775"/>
          </a:xfrm>
          <a:prstGeom prst="rightArrow">
            <a:avLst>
              <a:gd name="adj1" fmla="val 50000"/>
              <a:gd name="adj2" fmla="val 37092"/>
            </a:avLst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4" grpId="0" animBg="1"/>
      <p:bldP spid="110605" grpId="0" animBg="1"/>
      <p:bldP spid="110606" grpId="0" animBg="1"/>
      <p:bldP spid="110607" grpId="0" animBg="1"/>
      <p:bldP spid="110608" grpId="0" animBg="1"/>
      <p:bldP spid="1106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>
            <a:extLst>
              <a:ext uri="{FF2B5EF4-FFF2-40B4-BE49-F238E27FC236}">
                <a16:creationId xmlns:a16="http://schemas.microsoft.com/office/drawing/2014/main" id="{112E1A31-005C-3F12-F620-1B2A81D97AA2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3787775"/>
            <a:ext cx="3651250" cy="1158875"/>
            <a:chOff x="448" y="1173"/>
            <a:chExt cx="2300" cy="730"/>
          </a:xfrm>
        </p:grpSpPr>
        <p:sp>
          <p:nvSpPr>
            <p:cNvPr id="7265" name="Text Box 3">
              <a:extLst>
                <a:ext uri="{FF2B5EF4-FFF2-40B4-BE49-F238E27FC236}">
                  <a16:creationId xmlns:a16="http://schemas.microsoft.com/office/drawing/2014/main" id="{738FC00B-5357-08B8-EEAA-C259633627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66" name="Text Box 4">
              <a:extLst>
                <a:ext uri="{FF2B5EF4-FFF2-40B4-BE49-F238E27FC236}">
                  <a16:creationId xmlns:a16="http://schemas.microsoft.com/office/drawing/2014/main" id="{990AF2EC-07CF-7E0F-977C-F459B142D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67" name="Text Box 5">
              <a:extLst>
                <a:ext uri="{FF2B5EF4-FFF2-40B4-BE49-F238E27FC236}">
                  <a16:creationId xmlns:a16="http://schemas.microsoft.com/office/drawing/2014/main" id="{03EA2026-5329-5C84-382C-93C6A2712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68" name="Text Box 6">
              <a:extLst>
                <a:ext uri="{FF2B5EF4-FFF2-40B4-BE49-F238E27FC236}">
                  <a16:creationId xmlns:a16="http://schemas.microsoft.com/office/drawing/2014/main" id="{AADE1C51-1DDE-436B-4EE2-4B951F972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69" name="Text Box 7">
              <a:extLst>
                <a:ext uri="{FF2B5EF4-FFF2-40B4-BE49-F238E27FC236}">
                  <a16:creationId xmlns:a16="http://schemas.microsoft.com/office/drawing/2014/main" id="{3DF5164E-3EF3-3BAA-079A-97DBF413C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70" name="Text Box 8">
              <a:extLst>
                <a:ext uri="{FF2B5EF4-FFF2-40B4-BE49-F238E27FC236}">
                  <a16:creationId xmlns:a16="http://schemas.microsoft.com/office/drawing/2014/main" id="{4F4F55A8-E9AB-9CA5-876C-F59D97849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71" name="Text Box 9">
              <a:extLst>
                <a:ext uri="{FF2B5EF4-FFF2-40B4-BE49-F238E27FC236}">
                  <a16:creationId xmlns:a16="http://schemas.microsoft.com/office/drawing/2014/main" id="{303DD5BB-8165-6E01-45F1-CA983A7BF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7272" name="Text Box 10">
              <a:extLst>
                <a:ext uri="{FF2B5EF4-FFF2-40B4-BE49-F238E27FC236}">
                  <a16:creationId xmlns:a16="http://schemas.microsoft.com/office/drawing/2014/main" id="{2BBC4EA5-B204-92FA-8727-6884A470E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7273" name="Text Box 11">
              <a:extLst>
                <a:ext uri="{FF2B5EF4-FFF2-40B4-BE49-F238E27FC236}">
                  <a16:creationId xmlns:a16="http://schemas.microsoft.com/office/drawing/2014/main" id="{19AB73BA-9407-1736-D1B1-F6BA24EBA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7274" name="Text Box 12">
              <a:extLst>
                <a:ext uri="{FF2B5EF4-FFF2-40B4-BE49-F238E27FC236}">
                  <a16:creationId xmlns:a16="http://schemas.microsoft.com/office/drawing/2014/main" id="{CD52EB80-3E31-C079-0598-EC5922E33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7275" name="Text Box 13">
              <a:extLst>
                <a:ext uri="{FF2B5EF4-FFF2-40B4-BE49-F238E27FC236}">
                  <a16:creationId xmlns:a16="http://schemas.microsoft.com/office/drawing/2014/main" id="{0916D9AD-EFB3-80EB-8A61-3C15DE97A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7276" name="Text Box 14">
              <a:extLst>
                <a:ext uri="{FF2B5EF4-FFF2-40B4-BE49-F238E27FC236}">
                  <a16:creationId xmlns:a16="http://schemas.microsoft.com/office/drawing/2014/main" id="{CEF06D5A-3F40-532E-D45B-775422A8C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7277" name="Text Box 15">
              <a:extLst>
                <a:ext uri="{FF2B5EF4-FFF2-40B4-BE49-F238E27FC236}">
                  <a16:creationId xmlns:a16="http://schemas.microsoft.com/office/drawing/2014/main" id="{28728576-148D-451C-D3E0-4AB9283A6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78" name="Text Box 16">
              <a:extLst>
                <a:ext uri="{FF2B5EF4-FFF2-40B4-BE49-F238E27FC236}">
                  <a16:creationId xmlns:a16="http://schemas.microsoft.com/office/drawing/2014/main" id="{970F4374-2662-30DD-6D30-320B15E1BF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157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sp>
        <p:nvSpPr>
          <p:cNvPr id="174097" name="Text Box 17">
            <a:extLst>
              <a:ext uri="{FF2B5EF4-FFF2-40B4-BE49-F238E27FC236}">
                <a16:creationId xmlns:a16="http://schemas.microsoft.com/office/drawing/2014/main" id="{3405C39C-A08F-6486-A52F-46683DD90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  <p:grpSp>
        <p:nvGrpSpPr>
          <p:cNvPr id="174098" name="Group 18">
            <a:extLst>
              <a:ext uri="{FF2B5EF4-FFF2-40B4-BE49-F238E27FC236}">
                <a16:creationId xmlns:a16="http://schemas.microsoft.com/office/drawing/2014/main" id="{39C99AF7-A011-E3D7-EFEF-12E7EC7F3AFA}"/>
              </a:ext>
            </a:extLst>
          </p:cNvPr>
          <p:cNvGrpSpPr>
            <a:grpSpLocks/>
          </p:cNvGrpSpPr>
          <p:nvPr/>
        </p:nvGrpSpPr>
        <p:grpSpPr bwMode="auto">
          <a:xfrm>
            <a:off x="4368800" y="3770313"/>
            <a:ext cx="3732213" cy="1171575"/>
            <a:chOff x="2752" y="1162"/>
            <a:chExt cx="2351" cy="738"/>
          </a:xfrm>
        </p:grpSpPr>
        <p:sp>
          <p:nvSpPr>
            <p:cNvPr id="7251" name="Text Box 19">
              <a:extLst>
                <a:ext uri="{FF2B5EF4-FFF2-40B4-BE49-F238E27FC236}">
                  <a16:creationId xmlns:a16="http://schemas.microsoft.com/office/drawing/2014/main" id="{3D3805B0-2D75-62CA-A7BE-2C7B294D3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52" name="Text Box 20">
              <a:extLst>
                <a:ext uri="{FF2B5EF4-FFF2-40B4-BE49-F238E27FC236}">
                  <a16:creationId xmlns:a16="http://schemas.microsoft.com/office/drawing/2014/main" id="{B8AAC18C-0B43-04B2-191E-40AF2C52D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53" name="Text Box 21">
              <a:extLst>
                <a:ext uri="{FF2B5EF4-FFF2-40B4-BE49-F238E27FC236}">
                  <a16:creationId xmlns:a16="http://schemas.microsoft.com/office/drawing/2014/main" id="{EA5AB53D-FC96-FBAE-FEDC-5DFD57D02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54" name="Text Box 22">
              <a:extLst>
                <a:ext uri="{FF2B5EF4-FFF2-40B4-BE49-F238E27FC236}">
                  <a16:creationId xmlns:a16="http://schemas.microsoft.com/office/drawing/2014/main" id="{DB77DC45-0B7E-AF6C-4AB9-1E4FB0294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55" name="Text Box 23">
              <a:extLst>
                <a:ext uri="{FF2B5EF4-FFF2-40B4-BE49-F238E27FC236}">
                  <a16:creationId xmlns:a16="http://schemas.microsoft.com/office/drawing/2014/main" id="{DCBD573D-7631-52A0-CDC1-BC4B68E960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56" name="Text Box 24">
              <a:extLst>
                <a:ext uri="{FF2B5EF4-FFF2-40B4-BE49-F238E27FC236}">
                  <a16:creationId xmlns:a16="http://schemas.microsoft.com/office/drawing/2014/main" id="{3E874041-9EEA-FAA9-9393-FD3C5C73E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57" name="Text Box 25">
              <a:extLst>
                <a:ext uri="{FF2B5EF4-FFF2-40B4-BE49-F238E27FC236}">
                  <a16:creationId xmlns:a16="http://schemas.microsoft.com/office/drawing/2014/main" id="{91C812A0-54E2-6037-6F03-FDFDDB9CA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7258" name="Text Box 26">
              <a:extLst>
                <a:ext uri="{FF2B5EF4-FFF2-40B4-BE49-F238E27FC236}">
                  <a16:creationId xmlns:a16="http://schemas.microsoft.com/office/drawing/2014/main" id="{7EB5A234-47CF-8C10-6139-DF1C05D24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7259" name="Text Box 27">
              <a:extLst>
                <a:ext uri="{FF2B5EF4-FFF2-40B4-BE49-F238E27FC236}">
                  <a16:creationId xmlns:a16="http://schemas.microsoft.com/office/drawing/2014/main" id="{5A1BAB29-CD0F-93E5-7EDB-197E628B5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7260" name="Text Box 28">
              <a:extLst>
                <a:ext uri="{FF2B5EF4-FFF2-40B4-BE49-F238E27FC236}">
                  <a16:creationId xmlns:a16="http://schemas.microsoft.com/office/drawing/2014/main" id="{A61F58E2-8727-6097-5370-1206A2B3B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7261" name="Text Box 29">
              <a:extLst>
                <a:ext uri="{FF2B5EF4-FFF2-40B4-BE49-F238E27FC236}">
                  <a16:creationId xmlns:a16="http://schemas.microsoft.com/office/drawing/2014/main" id="{4F6B671F-9CCC-9B94-8E7F-69478693E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7262" name="Text Box 30">
              <a:extLst>
                <a:ext uri="{FF2B5EF4-FFF2-40B4-BE49-F238E27FC236}">
                  <a16:creationId xmlns:a16="http://schemas.microsoft.com/office/drawing/2014/main" id="{AA780A19-5D5D-4BA0-57F7-2D5CB7378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7263" name="Text Box 31">
              <a:extLst>
                <a:ext uri="{FF2B5EF4-FFF2-40B4-BE49-F238E27FC236}">
                  <a16:creationId xmlns:a16="http://schemas.microsoft.com/office/drawing/2014/main" id="{AA3D7B54-3962-2ED5-30D5-7FB18DEE0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7264" name="Text Box 32">
              <a:extLst>
                <a:ext uri="{FF2B5EF4-FFF2-40B4-BE49-F238E27FC236}">
                  <a16:creationId xmlns:a16="http://schemas.microsoft.com/office/drawing/2014/main" id="{42074D4A-5C18-196D-912E-826E7F01C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grpSp>
        <p:nvGrpSpPr>
          <p:cNvPr id="7173" name="Group 33">
            <a:extLst>
              <a:ext uri="{FF2B5EF4-FFF2-40B4-BE49-F238E27FC236}">
                <a16:creationId xmlns:a16="http://schemas.microsoft.com/office/drawing/2014/main" id="{F58526B3-AB4D-07B6-B1C3-E30D4A5E98C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719263"/>
            <a:ext cx="3651250" cy="1158875"/>
            <a:chOff x="448" y="1173"/>
            <a:chExt cx="2300" cy="730"/>
          </a:xfrm>
        </p:grpSpPr>
        <p:sp>
          <p:nvSpPr>
            <p:cNvPr id="7237" name="Text Box 34">
              <a:extLst>
                <a:ext uri="{FF2B5EF4-FFF2-40B4-BE49-F238E27FC236}">
                  <a16:creationId xmlns:a16="http://schemas.microsoft.com/office/drawing/2014/main" id="{EFE461DB-3DB6-2536-0110-969BA42F8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38" name="Text Box 35">
              <a:extLst>
                <a:ext uri="{FF2B5EF4-FFF2-40B4-BE49-F238E27FC236}">
                  <a16:creationId xmlns:a16="http://schemas.microsoft.com/office/drawing/2014/main" id="{74FBAF51-B0CF-D786-B86F-296CBFF52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39" name="Text Box 36">
              <a:extLst>
                <a:ext uri="{FF2B5EF4-FFF2-40B4-BE49-F238E27FC236}">
                  <a16:creationId xmlns:a16="http://schemas.microsoft.com/office/drawing/2014/main" id="{23DCF3CB-78BC-45B6-CA62-1D46C16041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40" name="Text Box 37">
              <a:extLst>
                <a:ext uri="{FF2B5EF4-FFF2-40B4-BE49-F238E27FC236}">
                  <a16:creationId xmlns:a16="http://schemas.microsoft.com/office/drawing/2014/main" id="{0E9B0769-254D-D850-F8A9-307376DD99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41" name="Text Box 38">
              <a:extLst>
                <a:ext uri="{FF2B5EF4-FFF2-40B4-BE49-F238E27FC236}">
                  <a16:creationId xmlns:a16="http://schemas.microsoft.com/office/drawing/2014/main" id="{5730E78A-D343-63BF-80D4-FF392F89C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42" name="Text Box 39">
              <a:extLst>
                <a:ext uri="{FF2B5EF4-FFF2-40B4-BE49-F238E27FC236}">
                  <a16:creationId xmlns:a16="http://schemas.microsoft.com/office/drawing/2014/main" id="{EDF2F3EF-68CA-5B18-13F4-F7F2C4A3C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43" name="Text Box 40">
              <a:extLst>
                <a:ext uri="{FF2B5EF4-FFF2-40B4-BE49-F238E27FC236}">
                  <a16:creationId xmlns:a16="http://schemas.microsoft.com/office/drawing/2014/main" id="{F33D0323-502C-5F47-9E30-267E5705B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7244" name="Text Box 41">
              <a:extLst>
                <a:ext uri="{FF2B5EF4-FFF2-40B4-BE49-F238E27FC236}">
                  <a16:creationId xmlns:a16="http://schemas.microsoft.com/office/drawing/2014/main" id="{7B4FB77A-8FF4-2D44-00E6-EEBB4C2F6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7245" name="Text Box 42">
              <a:extLst>
                <a:ext uri="{FF2B5EF4-FFF2-40B4-BE49-F238E27FC236}">
                  <a16:creationId xmlns:a16="http://schemas.microsoft.com/office/drawing/2014/main" id="{2712A0FE-B9EF-E20D-26B2-9F746362D0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7246" name="Text Box 43">
              <a:extLst>
                <a:ext uri="{FF2B5EF4-FFF2-40B4-BE49-F238E27FC236}">
                  <a16:creationId xmlns:a16="http://schemas.microsoft.com/office/drawing/2014/main" id="{D0BD692D-155B-66AA-178C-57B7FBD1A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7247" name="Text Box 44">
              <a:extLst>
                <a:ext uri="{FF2B5EF4-FFF2-40B4-BE49-F238E27FC236}">
                  <a16:creationId xmlns:a16="http://schemas.microsoft.com/office/drawing/2014/main" id="{0179BC72-43F6-C7A9-CFCA-BF7ABBDCA3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7248" name="Text Box 45">
              <a:extLst>
                <a:ext uri="{FF2B5EF4-FFF2-40B4-BE49-F238E27FC236}">
                  <a16:creationId xmlns:a16="http://schemas.microsoft.com/office/drawing/2014/main" id="{6830E134-2B73-CDAD-4D3B-EFF4A6B22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7249" name="Text Box 46">
              <a:extLst>
                <a:ext uri="{FF2B5EF4-FFF2-40B4-BE49-F238E27FC236}">
                  <a16:creationId xmlns:a16="http://schemas.microsoft.com/office/drawing/2014/main" id="{5F70AA46-2497-5CEF-E19D-1F43F2EB5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50" name="Text Box 47">
              <a:extLst>
                <a:ext uri="{FF2B5EF4-FFF2-40B4-BE49-F238E27FC236}">
                  <a16:creationId xmlns:a16="http://schemas.microsoft.com/office/drawing/2014/main" id="{7094CC1F-4F9C-2BFB-B723-FEB93A50A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2" y="1573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7174" name="Group 48">
            <a:extLst>
              <a:ext uri="{FF2B5EF4-FFF2-40B4-BE49-F238E27FC236}">
                <a16:creationId xmlns:a16="http://schemas.microsoft.com/office/drawing/2014/main" id="{AEF042C2-108D-58BB-29D6-1455A90BB511}"/>
              </a:ext>
            </a:extLst>
          </p:cNvPr>
          <p:cNvGrpSpPr>
            <a:grpSpLocks/>
          </p:cNvGrpSpPr>
          <p:nvPr/>
        </p:nvGrpSpPr>
        <p:grpSpPr bwMode="auto">
          <a:xfrm>
            <a:off x="4413250" y="1701800"/>
            <a:ext cx="3732213" cy="1171575"/>
            <a:chOff x="2752" y="1162"/>
            <a:chExt cx="2351" cy="738"/>
          </a:xfrm>
        </p:grpSpPr>
        <p:sp>
          <p:nvSpPr>
            <p:cNvPr id="7223" name="Text Box 49">
              <a:extLst>
                <a:ext uri="{FF2B5EF4-FFF2-40B4-BE49-F238E27FC236}">
                  <a16:creationId xmlns:a16="http://schemas.microsoft.com/office/drawing/2014/main" id="{7CCB322A-90C5-6BAD-3393-7FEEE3303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24" name="Text Box 50">
              <a:extLst>
                <a:ext uri="{FF2B5EF4-FFF2-40B4-BE49-F238E27FC236}">
                  <a16:creationId xmlns:a16="http://schemas.microsoft.com/office/drawing/2014/main" id="{0C6B9BBA-4857-5047-6C56-C4F0578FD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25" name="Text Box 51">
              <a:extLst>
                <a:ext uri="{FF2B5EF4-FFF2-40B4-BE49-F238E27FC236}">
                  <a16:creationId xmlns:a16="http://schemas.microsoft.com/office/drawing/2014/main" id="{5333AD22-4717-1D40-E10F-F5D9961702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26" name="Text Box 52">
              <a:extLst>
                <a:ext uri="{FF2B5EF4-FFF2-40B4-BE49-F238E27FC236}">
                  <a16:creationId xmlns:a16="http://schemas.microsoft.com/office/drawing/2014/main" id="{C9C78175-2296-4234-70D0-E493F6C79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27" name="Text Box 53">
              <a:extLst>
                <a:ext uri="{FF2B5EF4-FFF2-40B4-BE49-F238E27FC236}">
                  <a16:creationId xmlns:a16="http://schemas.microsoft.com/office/drawing/2014/main" id="{9E7C00E2-87B2-49C1-A024-6EB84CD08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28" name="Text Box 54">
              <a:extLst>
                <a:ext uri="{FF2B5EF4-FFF2-40B4-BE49-F238E27FC236}">
                  <a16:creationId xmlns:a16="http://schemas.microsoft.com/office/drawing/2014/main" id="{5C93B660-7364-7948-6FA3-69C0937B82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17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29" name="Text Box 55">
              <a:extLst>
                <a:ext uri="{FF2B5EF4-FFF2-40B4-BE49-F238E27FC236}">
                  <a16:creationId xmlns:a16="http://schemas.microsoft.com/office/drawing/2014/main" id="{CF37B0C1-2C58-A4C9-8A1F-9BE72779BA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155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7230" name="Text Box 56">
              <a:extLst>
                <a:ext uri="{FF2B5EF4-FFF2-40B4-BE49-F238E27FC236}">
                  <a16:creationId xmlns:a16="http://schemas.microsoft.com/office/drawing/2014/main" id="{17ED30A0-AC3B-BE77-4D28-E8A6F4069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4" y="1557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8</a:t>
              </a:r>
            </a:p>
          </p:txBody>
        </p:sp>
        <p:sp>
          <p:nvSpPr>
            <p:cNvPr id="7231" name="Text Box 57">
              <a:extLst>
                <a:ext uri="{FF2B5EF4-FFF2-40B4-BE49-F238E27FC236}">
                  <a16:creationId xmlns:a16="http://schemas.microsoft.com/office/drawing/2014/main" id="{2DDB1848-17AF-F762-DE7E-73572DAD1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7232" name="Text Box 58">
              <a:extLst>
                <a:ext uri="{FF2B5EF4-FFF2-40B4-BE49-F238E27FC236}">
                  <a16:creationId xmlns:a16="http://schemas.microsoft.com/office/drawing/2014/main" id="{DAFE4FB2-B9AB-4510-8B61-9D7518562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7233" name="Text Box 59">
              <a:extLst>
                <a:ext uri="{FF2B5EF4-FFF2-40B4-BE49-F238E27FC236}">
                  <a16:creationId xmlns:a16="http://schemas.microsoft.com/office/drawing/2014/main" id="{7573A8AA-9AF9-C374-30DC-0C24185F0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155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7234" name="Text Box 60">
              <a:extLst>
                <a:ext uri="{FF2B5EF4-FFF2-40B4-BE49-F238E27FC236}">
                  <a16:creationId xmlns:a16="http://schemas.microsoft.com/office/drawing/2014/main" id="{5B723961-33FB-3A0D-638E-CA4768715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" y="155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7235" name="Text Box 61">
              <a:extLst>
                <a:ext uri="{FF2B5EF4-FFF2-40B4-BE49-F238E27FC236}">
                  <a16:creationId xmlns:a16="http://schemas.microsoft.com/office/drawing/2014/main" id="{429C93AF-0495-957D-1CCA-3B13DBA99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57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7236" name="Text Box 62">
              <a:extLst>
                <a:ext uri="{FF2B5EF4-FFF2-40B4-BE49-F238E27FC236}">
                  <a16:creationId xmlns:a16="http://schemas.microsoft.com/office/drawing/2014/main" id="{AA888E8C-F1BD-FC93-AF3A-F51F02E27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0" y="116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grpSp>
        <p:nvGrpSpPr>
          <p:cNvPr id="7175" name="Group 63">
            <a:extLst>
              <a:ext uri="{FF2B5EF4-FFF2-40B4-BE49-F238E27FC236}">
                <a16:creationId xmlns:a16="http://schemas.microsoft.com/office/drawing/2014/main" id="{22D4D2BC-13F7-B6CA-F47F-57148331C50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908050"/>
            <a:ext cx="7416800" cy="579438"/>
            <a:chOff x="567" y="572"/>
            <a:chExt cx="4672" cy="365"/>
          </a:xfrm>
        </p:grpSpPr>
        <p:sp>
          <p:nvSpPr>
            <p:cNvPr id="7220" name="Text Box 64">
              <a:extLst>
                <a:ext uri="{FF2B5EF4-FFF2-40B4-BE49-F238E27FC236}">
                  <a16:creationId xmlns:a16="http://schemas.microsoft.com/office/drawing/2014/main" id="{5F8FCBF6-1F74-C601-C86B-C82B972FD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572"/>
              <a:ext cx="1294" cy="365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solidFill>
                    <a:schemeClr val="bg1"/>
                  </a:solidFill>
                  <a:latin typeface="Arial" panose="020B0604020202020204" pitchFamily="34" charset="0"/>
                </a:rPr>
                <a:t>soluzione</a:t>
              </a:r>
              <a:endParaRPr lang="it-IT" altLang="it-IT" sz="2400">
                <a:solidFill>
                  <a:schemeClr val="bg1"/>
                </a:solidFill>
              </a:endParaRPr>
            </a:p>
          </p:txBody>
        </p:sp>
        <p:sp>
          <p:nvSpPr>
            <p:cNvPr id="7221" name="Line 65">
              <a:extLst>
                <a:ext uri="{FF2B5EF4-FFF2-40B4-BE49-F238E27FC236}">
                  <a16:creationId xmlns:a16="http://schemas.microsoft.com/office/drawing/2014/main" id="{7661CFEB-442B-0587-BB7F-71056D4B9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754"/>
              <a:ext cx="1815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222" name="Line 66">
              <a:extLst>
                <a:ext uri="{FF2B5EF4-FFF2-40B4-BE49-F238E27FC236}">
                  <a16:creationId xmlns:a16="http://schemas.microsoft.com/office/drawing/2014/main" id="{166E36E5-13C9-782D-76CE-2BD4E91AA0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7" y="754"/>
              <a:ext cx="1587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74154" name="Group 74">
            <a:extLst>
              <a:ext uri="{FF2B5EF4-FFF2-40B4-BE49-F238E27FC236}">
                <a16:creationId xmlns:a16="http://schemas.microsoft.com/office/drawing/2014/main" id="{E0E1D659-0443-E70D-B3B3-054CFFA12CC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5588000"/>
            <a:ext cx="1593850" cy="1133475"/>
            <a:chOff x="385" y="3520"/>
            <a:chExt cx="1004" cy="714"/>
          </a:xfrm>
        </p:grpSpPr>
        <p:sp>
          <p:nvSpPr>
            <p:cNvPr id="7214" name="Text Box 75">
              <a:extLst>
                <a:ext uri="{FF2B5EF4-FFF2-40B4-BE49-F238E27FC236}">
                  <a16:creationId xmlns:a16="http://schemas.microsoft.com/office/drawing/2014/main" id="{BEEE2FB6-AFBD-B2A6-1867-3C9CAEE3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15" name="Text Box 76">
              <a:extLst>
                <a:ext uri="{FF2B5EF4-FFF2-40B4-BE49-F238E27FC236}">
                  <a16:creationId xmlns:a16="http://schemas.microsoft.com/office/drawing/2014/main" id="{61D3FD8B-7AB7-16D5-2B89-10531AEF6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16" name="Text Box 77">
              <a:extLst>
                <a:ext uri="{FF2B5EF4-FFF2-40B4-BE49-F238E27FC236}">
                  <a16:creationId xmlns:a16="http://schemas.microsoft.com/office/drawing/2014/main" id="{8CA177F3-68E2-E87B-1E47-A619323CB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17" name="Text Box 78">
              <a:extLst>
                <a:ext uri="{FF2B5EF4-FFF2-40B4-BE49-F238E27FC236}">
                  <a16:creationId xmlns:a16="http://schemas.microsoft.com/office/drawing/2014/main" id="{BF464527-5E43-1B8B-428C-81775DF5F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7218" name="Text Box 79">
              <a:extLst>
                <a:ext uri="{FF2B5EF4-FFF2-40B4-BE49-F238E27FC236}">
                  <a16:creationId xmlns:a16="http://schemas.microsoft.com/office/drawing/2014/main" id="{90662B30-F593-B655-6CBB-826CD0B3FC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7219" name="Text Box 80">
              <a:extLst>
                <a:ext uri="{FF2B5EF4-FFF2-40B4-BE49-F238E27FC236}">
                  <a16:creationId xmlns:a16="http://schemas.microsoft.com/office/drawing/2014/main" id="{6BAA5394-15B2-080A-8BAF-FDB9552D5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</p:grpSp>
      <p:grpSp>
        <p:nvGrpSpPr>
          <p:cNvPr id="174161" name="Group 81">
            <a:extLst>
              <a:ext uri="{FF2B5EF4-FFF2-40B4-BE49-F238E27FC236}">
                <a16:creationId xmlns:a16="http://schemas.microsoft.com/office/drawing/2014/main" id="{70921260-1B73-7645-3E6E-07A0DFACEDAB}"/>
              </a:ext>
            </a:extLst>
          </p:cNvPr>
          <p:cNvGrpSpPr>
            <a:grpSpLocks/>
          </p:cNvGrpSpPr>
          <p:nvPr/>
        </p:nvGrpSpPr>
        <p:grpSpPr bwMode="auto">
          <a:xfrm>
            <a:off x="1779588" y="5588000"/>
            <a:ext cx="2051050" cy="1158875"/>
            <a:chOff x="1393" y="3520"/>
            <a:chExt cx="1292" cy="730"/>
          </a:xfrm>
        </p:grpSpPr>
        <p:sp>
          <p:nvSpPr>
            <p:cNvPr id="7206" name="Text Box 82">
              <a:extLst>
                <a:ext uri="{FF2B5EF4-FFF2-40B4-BE49-F238E27FC236}">
                  <a16:creationId xmlns:a16="http://schemas.microsoft.com/office/drawing/2014/main" id="{B8E7F0A4-F3AA-8797-A02E-AF23FC912E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07" name="Text Box 83">
              <a:extLst>
                <a:ext uri="{FF2B5EF4-FFF2-40B4-BE49-F238E27FC236}">
                  <a16:creationId xmlns:a16="http://schemas.microsoft.com/office/drawing/2014/main" id="{E4409E96-7651-0BE9-3131-29D6F644A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9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08" name="Text Box 84">
              <a:extLst>
                <a:ext uri="{FF2B5EF4-FFF2-40B4-BE49-F238E27FC236}">
                  <a16:creationId xmlns:a16="http://schemas.microsoft.com/office/drawing/2014/main" id="{F6FB2338-D5AB-B089-25DE-96389ACC94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09" name="Text Box 85">
              <a:extLst>
                <a:ext uri="{FF2B5EF4-FFF2-40B4-BE49-F238E27FC236}">
                  <a16:creationId xmlns:a16="http://schemas.microsoft.com/office/drawing/2014/main" id="{95B1B6CB-3C53-1326-2DA1-7A52B4D7D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7210" name="Text Box 86">
              <a:extLst>
                <a:ext uri="{FF2B5EF4-FFF2-40B4-BE49-F238E27FC236}">
                  <a16:creationId xmlns:a16="http://schemas.microsoft.com/office/drawing/2014/main" id="{ECA7AE90-C3EA-B9D2-7510-B604AE34D5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7211" name="Text Box 87">
              <a:extLst>
                <a:ext uri="{FF2B5EF4-FFF2-40B4-BE49-F238E27FC236}">
                  <a16:creationId xmlns:a16="http://schemas.microsoft.com/office/drawing/2014/main" id="{063C5C8A-58F8-A27C-1369-F05EA2217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  <p:sp>
          <p:nvSpPr>
            <p:cNvPr id="7212" name="Text Box 88">
              <a:extLst>
                <a:ext uri="{FF2B5EF4-FFF2-40B4-BE49-F238E27FC236}">
                  <a16:creationId xmlns:a16="http://schemas.microsoft.com/office/drawing/2014/main" id="{7DBFBEF4-C9D4-AA27-5CBA-C02303E10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13" name="Text Box 89">
              <a:extLst>
                <a:ext uri="{FF2B5EF4-FFF2-40B4-BE49-F238E27FC236}">
                  <a16:creationId xmlns:a16="http://schemas.microsoft.com/office/drawing/2014/main" id="{75AED7C6-BFA5-7E09-313D-8C8C26EF89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9" y="3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174170" name="Group 90">
            <a:extLst>
              <a:ext uri="{FF2B5EF4-FFF2-40B4-BE49-F238E27FC236}">
                <a16:creationId xmlns:a16="http://schemas.microsoft.com/office/drawing/2014/main" id="{321964B8-C761-B04B-0668-3436F5C98CAD}"/>
              </a:ext>
            </a:extLst>
          </p:cNvPr>
          <p:cNvGrpSpPr>
            <a:grpSpLocks/>
          </p:cNvGrpSpPr>
          <p:nvPr/>
        </p:nvGrpSpPr>
        <p:grpSpPr bwMode="auto">
          <a:xfrm>
            <a:off x="4943475" y="5592763"/>
            <a:ext cx="1593850" cy="1133475"/>
            <a:chOff x="3114" y="3523"/>
            <a:chExt cx="1004" cy="714"/>
          </a:xfrm>
        </p:grpSpPr>
        <p:sp>
          <p:nvSpPr>
            <p:cNvPr id="7200" name="Text Box 91">
              <a:extLst>
                <a:ext uri="{FF2B5EF4-FFF2-40B4-BE49-F238E27FC236}">
                  <a16:creationId xmlns:a16="http://schemas.microsoft.com/office/drawing/2014/main" id="{D6C248C6-4973-F849-4237-4AD92229F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01" name="Text Box 92">
              <a:extLst>
                <a:ext uri="{FF2B5EF4-FFF2-40B4-BE49-F238E27FC236}">
                  <a16:creationId xmlns:a16="http://schemas.microsoft.com/office/drawing/2014/main" id="{35839CFA-6F1E-430E-BFD3-5A93903E9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0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02" name="Text Box 93">
              <a:extLst>
                <a:ext uri="{FF2B5EF4-FFF2-40B4-BE49-F238E27FC236}">
                  <a16:creationId xmlns:a16="http://schemas.microsoft.com/office/drawing/2014/main" id="{753C9352-9D05-7AD8-08B5-6847A867C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203" name="Text Box 94">
              <a:extLst>
                <a:ext uri="{FF2B5EF4-FFF2-40B4-BE49-F238E27FC236}">
                  <a16:creationId xmlns:a16="http://schemas.microsoft.com/office/drawing/2014/main" id="{5318E1AB-442D-DB64-EAFC-9F5A97DCE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0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7204" name="Text Box 95">
              <a:extLst>
                <a:ext uri="{FF2B5EF4-FFF2-40B4-BE49-F238E27FC236}">
                  <a16:creationId xmlns:a16="http://schemas.microsoft.com/office/drawing/2014/main" id="{337877BD-0382-F824-26C0-364A2CDD18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" y="3907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7205" name="Text Box 96">
              <a:extLst>
                <a:ext uri="{FF2B5EF4-FFF2-40B4-BE49-F238E27FC236}">
                  <a16:creationId xmlns:a16="http://schemas.microsoft.com/office/drawing/2014/main" id="{F2458309-2248-7F1F-0EBC-65F6D963E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</p:grpSp>
      <p:grpSp>
        <p:nvGrpSpPr>
          <p:cNvPr id="174177" name="Group 97">
            <a:extLst>
              <a:ext uri="{FF2B5EF4-FFF2-40B4-BE49-F238E27FC236}">
                <a16:creationId xmlns:a16="http://schemas.microsoft.com/office/drawing/2014/main" id="{A7900E40-3834-8835-EA36-9E18BB29EF41}"/>
              </a:ext>
            </a:extLst>
          </p:cNvPr>
          <p:cNvGrpSpPr>
            <a:grpSpLocks/>
          </p:cNvGrpSpPr>
          <p:nvPr/>
        </p:nvGrpSpPr>
        <p:grpSpPr bwMode="auto">
          <a:xfrm>
            <a:off x="6543675" y="5575300"/>
            <a:ext cx="2132013" cy="1171575"/>
            <a:chOff x="3896" y="3512"/>
            <a:chExt cx="1343" cy="738"/>
          </a:xfrm>
        </p:grpSpPr>
        <p:sp>
          <p:nvSpPr>
            <p:cNvPr id="7192" name="Text Box 98">
              <a:extLst>
                <a:ext uri="{FF2B5EF4-FFF2-40B4-BE49-F238E27FC236}">
                  <a16:creationId xmlns:a16="http://schemas.microsoft.com/office/drawing/2014/main" id="{3CD0EF3F-840B-34C8-ABB9-7C92C5245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193" name="Text Box 99">
              <a:extLst>
                <a:ext uri="{FF2B5EF4-FFF2-40B4-BE49-F238E27FC236}">
                  <a16:creationId xmlns:a16="http://schemas.microsoft.com/office/drawing/2014/main" id="{72E3D73B-845E-3549-BF32-EA058F62F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194" name="Text Box 100">
              <a:extLst>
                <a:ext uri="{FF2B5EF4-FFF2-40B4-BE49-F238E27FC236}">
                  <a16:creationId xmlns:a16="http://schemas.microsoft.com/office/drawing/2014/main" id="{C8120623-34DE-E390-A8E3-FAAF12F1E7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7195" name="Text Box 101">
              <a:extLst>
                <a:ext uri="{FF2B5EF4-FFF2-40B4-BE49-F238E27FC236}">
                  <a16:creationId xmlns:a16="http://schemas.microsoft.com/office/drawing/2014/main" id="{F23BF4D7-8328-1256-66DB-B43A7BFA9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7196" name="Text Box 102">
              <a:extLst>
                <a:ext uri="{FF2B5EF4-FFF2-40B4-BE49-F238E27FC236}">
                  <a16:creationId xmlns:a16="http://schemas.microsoft.com/office/drawing/2014/main" id="{660918A7-D2A2-D497-89FF-EFE413296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3907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7197" name="Text Box 103">
              <a:extLst>
                <a:ext uri="{FF2B5EF4-FFF2-40B4-BE49-F238E27FC236}">
                  <a16:creationId xmlns:a16="http://schemas.microsoft.com/office/drawing/2014/main" id="{A2DB5448-0794-86D9-4CE5-32FDAC42B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7198" name="Text Box 104">
              <a:extLst>
                <a:ext uri="{FF2B5EF4-FFF2-40B4-BE49-F238E27FC236}">
                  <a16:creationId xmlns:a16="http://schemas.microsoft.com/office/drawing/2014/main" id="{09BA5ABF-E449-D120-0D8E-780E932036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7199" name="Text Box 105">
              <a:extLst>
                <a:ext uri="{FF2B5EF4-FFF2-40B4-BE49-F238E27FC236}">
                  <a16:creationId xmlns:a16="http://schemas.microsoft.com/office/drawing/2014/main" id="{6A45A3EE-409C-FE62-DA9B-E85EE7DBFA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512"/>
              <a:ext cx="363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sp>
        <p:nvSpPr>
          <p:cNvPr id="174186" name="Text Box 106">
            <a:extLst>
              <a:ext uri="{FF2B5EF4-FFF2-40B4-BE49-F238E27FC236}">
                <a16:creationId xmlns:a16="http://schemas.microsoft.com/office/drawing/2014/main" id="{F30447FC-70B8-C3B8-90D3-993F3F68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4972050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74187" name="Text Box 107">
            <a:extLst>
              <a:ext uri="{FF2B5EF4-FFF2-40B4-BE49-F238E27FC236}">
                <a16:creationId xmlns:a16="http://schemas.microsoft.com/office/drawing/2014/main" id="{D5925C5E-7C03-68D8-7B65-9B139BDFA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972050"/>
            <a:ext cx="1471612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74188" name="Text Box 108">
            <a:extLst>
              <a:ext uri="{FF2B5EF4-FFF2-40B4-BE49-F238E27FC236}">
                <a16:creationId xmlns:a16="http://schemas.microsoft.com/office/drawing/2014/main" id="{10CEDB98-1C31-BFE4-F0E3-98ED5CE99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933950"/>
            <a:ext cx="133985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74189" name="Text Box 109">
            <a:extLst>
              <a:ext uri="{FF2B5EF4-FFF2-40B4-BE49-F238E27FC236}">
                <a16:creationId xmlns:a16="http://schemas.microsoft.com/office/drawing/2014/main" id="{B9CE021C-BC59-0731-3F25-14D49AFA5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992688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74190" name="Text Box 110">
            <a:extLst>
              <a:ext uri="{FF2B5EF4-FFF2-40B4-BE49-F238E27FC236}">
                <a16:creationId xmlns:a16="http://schemas.microsoft.com/office/drawing/2014/main" id="{08CC43B5-F63E-CA86-6883-0F7258010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4925" y="4992688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74191" name="Text Box 111">
            <a:extLst>
              <a:ext uri="{FF2B5EF4-FFF2-40B4-BE49-F238E27FC236}">
                <a16:creationId xmlns:a16="http://schemas.microsoft.com/office/drawing/2014/main" id="{142D8C31-1256-93E7-C9A7-D54B121C2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4954588"/>
            <a:ext cx="133985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74148" name="Text Box 68">
            <a:extLst>
              <a:ext uri="{FF2B5EF4-FFF2-40B4-BE49-F238E27FC236}">
                <a16:creationId xmlns:a16="http://schemas.microsoft.com/office/drawing/2014/main" id="{0E2B806A-BE3F-1322-7ADA-0F611EDFC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097213"/>
            <a:ext cx="2032000" cy="39687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2000">
              <a:solidFill>
                <a:schemeClr val="bg1"/>
              </a:solidFill>
            </a:endParaRPr>
          </a:p>
        </p:txBody>
      </p:sp>
      <p:grpSp>
        <p:nvGrpSpPr>
          <p:cNvPr id="174150" name="Group 70">
            <a:extLst>
              <a:ext uri="{FF2B5EF4-FFF2-40B4-BE49-F238E27FC236}">
                <a16:creationId xmlns:a16="http://schemas.microsoft.com/office/drawing/2014/main" id="{39852FAB-6291-0087-E39B-3DB1E515364A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2997200"/>
            <a:ext cx="3241675" cy="519113"/>
            <a:chOff x="1791" y="1888"/>
            <a:chExt cx="2042" cy="327"/>
          </a:xfrm>
        </p:grpSpPr>
        <p:sp>
          <p:nvSpPr>
            <p:cNvPr id="7189" name="Line 71">
              <a:extLst>
                <a:ext uri="{FF2B5EF4-FFF2-40B4-BE49-F238E27FC236}">
                  <a16:creationId xmlns:a16="http://schemas.microsoft.com/office/drawing/2014/main" id="{BF785C89-78A9-99BA-0DC9-B57445BB05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4" y="2069"/>
              <a:ext cx="409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90" name="Line 72">
              <a:extLst>
                <a:ext uri="{FF2B5EF4-FFF2-40B4-BE49-F238E27FC236}">
                  <a16:creationId xmlns:a16="http://schemas.microsoft.com/office/drawing/2014/main" id="{F705BE54-9037-EEE0-5F8C-84E785DAD3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91" y="2069"/>
              <a:ext cx="408" cy="1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91" name="Text Box 73">
              <a:extLst>
                <a:ext uri="{FF2B5EF4-FFF2-40B4-BE49-F238E27FC236}">
                  <a16:creationId xmlns:a16="http://schemas.microsoft.com/office/drawing/2014/main" id="{C6ADFBA3-3173-1371-6711-49DBB36C4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1888"/>
              <a:ext cx="1250" cy="3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solidFill>
                    <a:schemeClr val="bg1"/>
                  </a:solidFill>
                  <a:latin typeface="Arial" panose="020B0604020202020204" pitchFamily="34" charset="0"/>
                </a:rPr>
                <a:t>combinare</a:t>
              </a:r>
              <a:endParaRPr lang="it-IT" altLang="it-IT" sz="2800">
                <a:solidFill>
                  <a:schemeClr val="bg1"/>
                </a:solidFill>
              </a:endParaRPr>
            </a:p>
          </p:txBody>
        </p:sp>
      </p:grpSp>
      <p:sp>
        <p:nvSpPr>
          <p:cNvPr id="174192" name="Text Box 112">
            <a:extLst>
              <a:ext uri="{FF2B5EF4-FFF2-40B4-BE49-F238E27FC236}">
                <a16:creationId xmlns:a16="http://schemas.microsoft.com/office/drawing/2014/main" id="{B4626EA5-8905-07A2-F4E9-BE33E9437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450" y="3068638"/>
            <a:ext cx="2032000" cy="39687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20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8668E-6 L -0.06094 1.18668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3257E-7 L 0.05451 4.3257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7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7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0.02778 1.17048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7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05806E-6 L 0.02864 0.0023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74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6" grpId="0" animBg="1"/>
      <p:bldP spid="174187" grpId="0" animBg="1"/>
      <p:bldP spid="174188" grpId="0" animBg="1"/>
      <p:bldP spid="174189" grpId="0" animBg="1"/>
      <p:bldP spid="174190" grpId="0" animBg="1"/>
      <p:bldP spid="174191" grpId="0" animBg="1"/>
      <p:bldP spid="174148" grpId="0" animBg="1"/>
      <p:bldP spid="1741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">
            <a:extLst>
              <a:ext uri="{FF2B5EF4-FFF2-40B4-BE49-F238E27FC236}">
                <a16:creationId xmlns:a16="http://schemas.microsoft.com/office/drawing/2014/main" id="{F3FBC604-CFBF-52B5-9A06-58022102BEC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792288"/>
            <a:ext cx="1593850" cy="1133475"/>
            <a:chOff x="385" y="3520"/>
            <a:chExt cx="1004" cy="714"/>
          </a:xfrm>
        </p:grpSpPr>
        <p:sp>
          <p:nvSpPr>
            <p:cNvPr id="9281" name="Text Box 4">
              <a:extLst>
                <a:ext uri="{FF2B5EF4-FFF2-40B4-BE49-F238E27FC236}">
                  <a16:creationId xmlns:a16="http://schemas.microsoft.com/office/drawing/2014/main" id="{F21EB90F-6CFC-7650-E371-54833CD94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82" name="Text Box 5">
              <a:extLst>
                <a:ext uri="{FF2B5EF4-FFF2-40B4-BE49-F238E27FC236}">
                  <a16:creationId xmlns:a16="http://schemas.microsoft.com/office/drawing/2014/main" id="{BB866B4F-C490-0AFB-8660-9C9DF90C41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83" name="Text Box 6">
              <a:extLst>
                <a:ext uri="{FF2B5EF4-FFF2-40B4-BE49-F238E27FC236}">
                  <a16:creationId xmlns:a16="http://schemas.microsoft.com/office/drawing/2014/main" id="{734A1EDD-E659-3631-93DC-D52577966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84" name="Text Box 7">
              <a:extLst>
                <a:ext uri="{FF2B5EF4-FFF2-40B4-BE49-F238E27FC236}">
                  <a16:creationId xmlns:a16="http://schemas.microsoft.com/office/drawing/2014/main" id="{CBB1C739-62F1-2CBC-2543-17BFBC5596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9285" name="Text Box 8">
              <a:extLst>
                <a:ext uri="{FF2B5EF4-FFF2-40B4-BE49-F238E27FC236}">
                  <a16:creationId xmlns:a16="http://schemas.microsoft.com/office/drawing/2014/main" id="{449721BC-5EB8-053C-B067-6029B96B0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9286" name="Text Box 9">
              <a:extLst>
                <a:ext uri="{FF2B5EF4-FFF2-40B4-BE49-F238E27FC236}">
                  <a16:creationId xmlns:a16="http://schemas.microsoft.com/office/drawing/2014/main" id="{D1EEC771-788D-A237-6142-458B7485A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</p:grpSp>
      <p:grpSp>
        <p:nvGrpSpPr>
          <p:cNvPr id="9219" name="Group 10">
            <a:extLst>
              <a:ext uri="{FF2B5EF4-FFF2-40B4-BE49-F238E27FC236}">
                <a16:creationId xmlns:a16="http://schemas.microsoft.com/office/drawing/2014/main" id="{A54FA60C-7193-5AF8-D935-5F22FAB53914}"/>
              </a:ext>
            </a:extLst>
          </p:cNvPr>
          <p:cNvGrpSpPr>
            <a:grpSpLocks/>
          </p:cNvGrpSpPr>
          <p:nvPr/>
        </p:nvGrpSpPr>
        <p:grpSpPr bwMode="auto">
          <a:xfrm>
            <a:off x="2160588" y="1792288"/>
            <a:ext cx="2051050" cy="1158875"/>
            <a:chOff x="1393" y="3520"/>
            <a:chExt cx="1292" cy="730"/>
          </a:xfrm>
        </p:grpSpPr>
        <p:sp>
          <p:nvSpPr>
            <p:cNvPr id="9273" name="Text Box 11">
              <a:extLst>
                <a:ext uri="{FF2B5EF4-FFF2-40B4-BE49-F238E27FC236}">
                  <a16:creationId xmlns:a16="http://schemas.microsoft.com/office/drawing/2014/main" id="{35FFDB23-679E-5ED8-EDDF-5007A456E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74" name="Text Box 12">
              <a:extLst>
                <a:ext uri="{FF2B5EF4-FFF2-40B4-BE49-F238E27FC236}">
                  <a16:creationId xmlns:a16="http://schemas.microsoft.com/office/drawing/2014/main" id="{9D9ADA45-A018-AF03-2EA7-EB7A03638A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9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75" name="Text Box 13">
              <a:extLst>
                <a:ext uri="{FF2B5EF4-FFF2-40B4-BE49-F238E27FC236}">
                  <a16:creationId xmlns:a16="http://schemas.microsoft.com/office/drawing/2014/main" id="{00B92598-ADF0-E8F1-9D1F-5D9BE3B9E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5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76" name="Text Box 14">
              <a:extLst>
                <a:ext uri="{FF2B5EF4-FFF2-40B4-BE49-F238E27FC236}">
                  <a16:creationId xmlns:a16="http://schemas.microsoft.com/office/drawing/2014/main" id="{F70D3118-FB14-89B0-7F4C-2631880CD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9" y="390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9277" name="Text Box 15">
              <a:extLst>
                <a:ext uri="{FF2B5EF4-FFF2-40B4-BE49-F238E27FC236}">
                  <a16:creationId xmlns:a16="http://schemas.microsoft.com/office/drawing/2014/main" id="{D641E06A-FE8A-C34F-4862-A6A0861AF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" y="390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4</a:t>
              </a:r>
            </a:p>
          </p:txBody>
        </p:sp>
        <p:sp>
          <p:nvSpPr>
            <p:cNvPr id="9278" name="Text Box 16">
              <a:extLst>
                <a:ext uri="{FF2B5EF4-FFF2-40B4-BE49-F238E27FC236}">
                  <a16:creationId xmlns:a16="http://schemas.microsoft.com/office/drawing/2014/main" id="{21D43063-00C7-B9D4-4FDA-1F935A930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3" y="3904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5</a:t>
              </a:r>
            </a:p>
          </p:txBody>
        </p:sp>
        <p:sp>
          <p:nvSpPr>
            <p:cNvPr id="9279" name="Text Box 17">
              <a:extLst>
                <a:ext uri="{FF2B5EF4-FFF2-40B4-BE49-F238E27FC236}">
                  <a16:creationId xmlns:a16="http://schemas.microsoft.com/office/drawing/2014/main" id="{C9680453-B0B5-A81E-DED2-75A86B7F5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3" y="3520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80" name="Text Box 18">
              <a:extLst>
                <a:ext uri="{FF2B5EF4-FFF2-40B4-BE49-F238E27FC236}">
                  <a16:creationId xmlns:a16="http://schemas.microsoft.com/office/drawing/2014/main" id="{3E1F86BC-9180-B182-7FE4-0B7C01B7CF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9" y="3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9220" name="Group 19">
            <a:extLst>
              <a:ext uri="{FF2B5EF4-FFF2-40B4-BE49-F238E27FC236}">
                <a16:creationId xmlns:a16="http://schemas.microsoft.com/office/drawing/2014/main" id="{EC018FC6-74B3-4108-367C-12C54E51D8E4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1797050"/>
            <a:ext cx="1593850" cy="1133475"/>
            <a:chOff x="3114" y="3523"/>
            <a:chExt cx="1004" cy="714"/>
          </a:xfrm>
        </p:grpSpPr>
        <p:sp>
          <p:nvSpPr>
            <p:cNvPr id="9267" name="Text Box 20">
              <a:extLst>
                <a:ext uri="{FF2B5EF4-FFF2-40B4-BE49-F238E27FC236}">
                  <a16:creationId xmlns:a16="http://schemas.microsoft.com/office/drawing/2014/main" id="{8AC6B930-9890-7588-BC7C-1E31E13FC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4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68" name="Text Box 21">
              <a:extLst>
                <a:ext uri="{FF2B5EF4-FFF2-40B4-BE49-F238E27FC236}">
                  <a16:creationId xmlns:a16="http://schemas.microsoft.com/office/drawing/2014/main" id="{828CC119-35A7-9902-C95A-F3990FE971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0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69" name="Text Box 22">
              <a:extLst>
                <a:ext uri="{FF2B5EF4-FFF2-40B4-BE49-F238E27FC236}">
                  <a16:creationId xmlns:a16="http://schemas.microsoft.com/office/drawing/2014/main" id="{9A077FF0-D226-B8D8-33F7-A12D91FEB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6" y="3523"/>
              <a:ext cx="332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70" name="Text Box 23">
              <a:extLst>
                <a:ext uri="{FF2B5EF4-FFF2-40B4-BE49-F238E27FC236}">
                  <a16:creationId xmlns:a16="http://schemas.microsoft.com/office/drawing/2014/main" id="{9C886346-0BD0-BE73-1446-75417D91A7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0" y="390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9271" name="Text Box 24">
              <a:extLst>
                <a:ext uri="{FF2B5EF4-FFF2-40B4-BE49-F238E27FC236}">
                  <a16:creationId xmlns:a16="http://schemas.microsoft.com/office/drawing/2014/main" id="{EE940EF0-E6EF-E4EE-32AF-12BE245B3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6" y="390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9272" name="Text Box 25">
              <a:extLst>
                <a:ext uri="{FF2B5EF4-FFF2-40B4-BE49-F238E27FC236}">
                  <a16:creationId xmlns:a16="http://schemas.microsoft.com/office/drawing/2014/main" id="{9455E52B-DE81-F373-BA07-E9E76A4EEE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4" y="3907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</p:grpSp>
      <p:grpSp>
        <p:nvGrpSpPr>
          <p:cNvPr id="9221" name="Group 26">
            <a:extLst>
              <a:ext uri="{FF2B5EF4-FFF2-40B4-BE49-F238E27FC236}">
                <a16:creationId xmlns:a16="http://schemas.microsoft.com/office/drawing/2014/main" id="{E009DFA4-D4B0-590E-3994-BA87BC7CD7E1}"/>
              </a:ext>
            </a:extLst>
          </p:cNvPr>
          <p:cNvGrpSpPr>
            <a:grpSpLocks/>
          </p:cNvGrpSpPr>
          <p:nvPr/>
        </p:nvGrpSpPr>
        <p:grpSpPr bwMode="auto">
          <a:xfrm>
            <a:off x="6543675" y="1773238"/>
            <a:ext cx="2132013" cy="1174750"/>
            <a:chOff x="3896" y="3512"/>
            <a:chExt cx="1343" cy="736"/>
          </a:xfrm>
        </p:grpSpPr>
        <p:sp>
          <p:nvSpPr>
            <p:cNvPr id="9259" name="Text Box 27">
              <a:extLst>
                <a:ext uri="{FF2B5EF4-FFF2-40B4-BE49-F238E27FC236}">
                  <a16:creationId xmlns:a16="http://schemas.microsoft.com/office/drawing/2014/main" id="{E9328594-880B-B10C-9B59-8E0C7EEBD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6" y="3523"/>
              <a:ext cx="332" cy="402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60" name="Text Box 28">
              <a:extLst>
                <a:ext uri="{FF2B5EF4-FFF2-40B4-BE49-F238E27FC236}">
                  <a16:creationId xmlns:a16="http://schemas.microsoft.com/office/drawing/2014/main" id="{5318565E-FA82-D687-CB2D-0454F0EB2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" y="3523"/>
              <a:ext cx="332" cy="402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61" name="Text Box 29">
              <a:extLst>
                <a:ext uri="{FF2B5EF4-FFF2-40B4-BE49-F238E27FC236}">
                  <a16:creationId xmlns:a16="http://schemas.microsoft.com/office/drawing/2014/main" id="{BFE2BAB4-5A78-0337-9D5E-735C01E71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523"/>
              <a:ext cx="332" cy="402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  <p:sp>
          <p:nvSpPr>
            <p:cNvPr id="9262" name="Text Box 30">
              <a:extLst>
                <a:ext uri="{FF2B5EF4-FFF2-40B4-BE49-F238E27FC236}">
                  <a16:creationId xmlns:a16="http://schemas.microsoft.com/office/drawing/2014/main" id="{2131754C-C7BE-F093-0303-BA56F924A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3907"/>
              <a:ext cx="34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9263" name="Text Box 31">
              <a:extLst>
                <a:ext uri="{FF2B5EF4-FFF2-40B4-BE49-F238E27FC236}">
                  <a16:creationId xmlns:a16="http://schemas.microsoft.com/office/drawing/2014/main" id="{1F36A701-4DF9-45A6-627E-243D45B74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3907"/>
              <a:ext cx="33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9264" name="Text Box 32">
              <a:extLst>
                <a:ext uri="{FF2B5EF4-FFF2-40B4-BE49-F238E27FC236}">
                  <a16:creationId xmlns:a16="http://schemas.microsoft.com/office/drawing/2014/main" id="{0CF4A07A-8E7A-B1B7-FC8F-0E0C33DE1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907"/>
              <a:ext cx="34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  <p:sp>
          <p:nvSpPr>
            <p:cNvPr id="9265" name="Text Box 33">
              <a:extLst>
                <a:ext uri="{FF2B5EF4-FFF2-40B4-BE49-F238E27FC236}">
                  <a16:creationId xmlns:a16="http://schemas.microsoft.com/office/drawing/2014/main" id="{9B8C0442-2001-78DF-46EF-1ECDA1B5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920"/>
              <a:ext cx="34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13</a:t>
              </a:r>
              <a:endParaRPr lang="it-IT" altLang="it-IT" sz="2400" b="0"/>
            </a:p>
          </p:txBody>
        </p:sp>
        <p:sp>
          <p:nvSpPr>
            <p:cNvPr id="9266" name="Text Box 34">
              <a:extLst>
                <a:ext uri="{FF2B5EF4-FFF2-40B4-BE49-F238E27FC236}">
                  <a16:creationId xmlns:a16="http://schemas.microsoft.com/office/drawing/2014/main" id="{C7724020-3DE4-A694-CCC4-B08DBD0C1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512"/>
              <a:ext cx="363" cy="402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   </a:t>
              </a:r>
              <a:endParaRPr lang="it-IT" altLang="it-IT" sz="2400" b="0"/>
            </a:p>
          </p:txBody>
        </p:sp>
      </p:grpSp>
      <p:sp>
        <p:nvSpPr>
          <p:cNvPr id="9222" name="Text Box 35">
            <a:extLst>
              <a:ext uri="{FF2B5EF4-FFF2-40B4-BE49-F238E27FC236}">
                <a16:creationId xmlns:a16="http://schemas.microsoft.com/office/drawing/2014/main" id="{C56BEB1E-95CD-20CA-EA36-D57039F5E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1176338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9223" name="Text Box 36">
            <a:extLst>
              <a:ext uri="{FF2B5EF4-FFF2-40B4-BE49-F238E27FC236}">
                <a16:creationId xmlns:a16="http://schemas.microsoft.com/office/drawing/2014/main" id="{5C61AE67-64D5-1A56-23A7-52EB77E8C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176338"/>
            <a:ext cx="1471612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9224" name="Text Box 37">
            <a:extLst>
              <a:ext uri="{FF2B5EF4-FFF2-40B4-BE49-F238E27FC236}">
                <a16:creationId xmlns:a16="http://schemas.microsoft.com/office/drawing/2014/main" id="{7B0D63DD-B923-B0AD-0169-89B2A686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138238"/>
            <a:ext cx="133985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9225" name="Text Box 40">
            <a:extLst>
              <a:ext uri="{FF2B5EF4-FFF2-40B4-BE49-F238E27FC236}">
                <a16:creationId xmlns:a16="http://schemas.microsoft.com/office/drawing/2014/main" id="{54C53AF4-649F-F630-FB6E-D6035CD55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0" y="1158875"/>
            <a:ext cx="1339850" cy="3667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  <a:latin typeface="Arial" panose="020B0604020202020204" pitchFamily="34" charset="0"/>
              </a:rPr>
              <a:t>combinare</a:t>
            </a:r>
            <a:endParaRPr lang="it-IT" altLang="it-IT" sz="1800">
              <a:solidFill>
                <a:schemeClr val="bg1"/>
              </a:solidFill>
            </a:endParaRPr>
          </a:p>
        </p:txBody>
      </p:sp>
      <p:sp>
        <p:nvSpPr>
          <p:cNvPr id="176169" name="Text Box 41">
            <a:extLst>
              <a:ext uri="{FF2B5EF4-FFF2-40B4-BE49-F238E27FC236}">
                <a16:creationId xmlns:a16="http://schemas.microsoft.com/office/drawing/2014/main" id="{D33B5D25-B519-56A5-0F46-26C079D43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70" name="Text Box 42">
            <a:extLst>
              <a:ext uri="{FF2B5EF4-FFF2-40B4-BE49-F238E27FC236}">
                <a16:creationId xmlns:a16="http://schemas.microsoft.com/office/drawing/2014/main" id="{61FFFBC0-5E79-E3C2-6E96-81125B405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71" name="Text Box 43">
            <a:extLst>
              <a:ext uri="{FF2B5EF4-FFF2-40B4-BE49-F238E27FC236}">
                <a16:creationId xmlns:a16="http://schemas.microsoft.com/office/drawing/2014/main" id="{1A0EA398-5C42-2C22-985A-E193842B8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4987925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0</a:t>
            </a:r>
            <a:endParaRPr lang="it-IT" altLang="it-IT" sz="2400" b="0"/>
          </a:p>
        </p:txBody>
      </p:sp>
      <p:sp>
        <p:nvSpPr>
          <p:cNvPr id="176172" name="Text Box 44">
            <a:extLst>
              <a:ext uri="{FF2B5EF4-FFF2-40B4-BE49-F238E27FC236}">
                <a16:creationId xmlns:a16="http://schemas.microsoft.com/office/drawing/2014/main" id="{477AF7DE-8577-FC24-FF57-21AE9C6A0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49879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1</a:t>
            </a:r>
            <a:endParaRPr lang="it-IT" altLang="it-IT" sz="2400" b="0"/>
          </a:p>
        </p:txBody>
      </p:sp>
      <p:sp>
        <p:nvSpPr>
          <p:cNvPr id="176173" name="Text Box 45">
            <a:extLst>
              <a:ext uri="{FF2B5EF4-FFF2-40B4-BE49-F238E27FC236}">
                <a16:creationId xmlns:a16="http://schemas.microsoft.com/office/drawing/2014/main" id="{4225057F-E6E4-0BB1-1E5D-F3AA266E9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74" name="Text Box 46">
            <a:extLst>
              <a:ext uri="{FF2B5EF4-FFF2-40B4-BE49-F238E27FC236}">
                <a16:creationId xmlns:a16="http://schemas.microsoft.com/office/drawing/2014/main" id="{D89D8556-E1AA-B0F0-41A1-54B8B6696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49879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2</a:t>
            </a:r>
            <a:endParaRPr lang="it-IT" altLang="it-IT" sz="2400" b="0"/>
          </a:p>
        </p:txBody>
      </p:sp>
      <p:sp>
        <p:nvSpPr>
          <p:cNvPr id="176175" name="Text Box 47">
            <a:extLst>
              <a:ext uri="{FF2B5EF4-FFF2-40B4-BE49-F238E27FC236}">
                <a16:creationId xmlns:a16="http://schemas.microsoft.com/office/drawing/2014/main" id="{8A519E99-F1E3-744E-35ED-F9476AA3D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76" name="Text Box 48">
            <a:extLst>
              <a:ext uri="{FF2B5EF4-FFF2-40B4-BE49-F238E27FC236}">
                <a16:creationId xmlns:a16="http://schemas.microsoft.com/office/drawing/2014/main" id="{1C333EF9-2508-CEBF-7F8F-0FD8628F7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4987925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3</a:t>
            </a:r>
            <a:endParaRPr lang="it-IT" altLang="it-IT" sz="2400" b="0"/>
          </a:p>
        </p:txBody>
      </p:sp>
      <p:sp>
        <p:nvSpPr>
          <p:cNvPr id="176177" name="Text Box 49">
            <a:extLst>
              <a:ext uri="{FF2B5EF4-FFF2-40B4-BE49-F238E27FC236}">
                <a16:creationId xmlns:a16="http://schemas.microsoft.com/office/drawing/2014/main" id="{E209D203-BFA6-F287-6D92-671AD21BB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78" name="Text Box 50">
            <a:extLst>
              <a:ext uri="{FF2B5EF4-FFF2-40B4-BE49-F238E27FC236}">
                <a16:creationId xmlns:a16="http://schemas.microsoft.com/office/drawing/2014/main" id="{79FEFCCA-4C35-1CC0-04C4-E248A0A55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788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79" name="Text Box 51">
            <a:extLst>
              <a:ext uri="{FF2B5EF4-FFF2-40B4-BE49-F238E27FC236}">
                <a16:creationId xmlns:a16="http://schemas.microsoft.com/office/drawing/2014/main" id="{F8686168-3E67-9E7C-4D92-7A78A355F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5888" y="49879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4</a:t>
            </a:r>
            <a:endParaRPr lang="it-IT" altLang="it-IT" sz="2400" b="0"/>
          </a:p>
        </p:txBody>
      </p:sp>
      <p:sp>
        <p:nvSpPr>
          <p:cNvPr id="176180" name="Text Box 52">
            <a:extLst>
              <a:ext uri="{FF2B5EF4-FFF2-40B4-BE49-F238E27FC236}">
                <a16:creationId xmlns:a16="http://schemas.microsoft.com/office/drawing/2014/main" id="{D3C523BE-25EB-49A9-4CB3-5120255AA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8" y="49879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5</a:t>
            </a:r>
            <a:endParaRPr lang="it-IT" altLang="it-IT" sz="2400" b="0"/>
          </a:p>
        </p:txBody>
      </p:sp>
      <p:sp>
        <p:nvSpPr>
          <p:cNvPr id="176181" name="Text Box 53">
            <a:extLst>
              <a:ext uri="{FF2B5EF4-FFF2-40B4-BE49-F238E27FC236}">
                <a16:creationId xmlns:a16="http://schemas.microsoft.com/office/drawing/2014/main" id="{23AF2EE6-D94A-B21E-046A-3D474B7E5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613" y="4378325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82" name="Text Box 54">
            <a:extLst>
              <a:ext uri="{FF2B5EF4-FFF2-40B4-BE49-F238E27FC236}">
                <a16:creationId xmlns:a16="http://schemas.microsoft.com/office/drawing/2014/main" id="{72813B18-D9C0-33CF-731B-70CD0D25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013" y="501332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6</a:t>
            </a:r>
            <a:endParaRPr lang="it-IT" altLang="it-IT" sz="2400" b="0"/>
          </a:p>
        </p:txBody>
      </p:sp>
      <p:sp>
        <p:nvSpPr>
          <p:cNvPr id="176183" name="Text Box 55">
            <a:extLst>
              <a:ext uri="{FF2B5EF4-FFF2-40B4-BE49-F238E27FC236}">
                <a16:creationId xmlns:a16="http://schemas.microsoft.com/office/drawing/2014/main" id="{A892A6CE-7A7E-4D1B-E3AB-B52D49D8D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84" name="Text Box 56">
            <a:extLst>
              <a:ext uri="{FF2B5EF4-FFF2-40B4-BE49-F238E27FC236}">
                <a16:creationId xmlns:a16="http://schemas.microsoft.com/office/drawing/2014/main" id="{9F01ADE2-2120-9CEC-186C-456365F0B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4383088"/>
            <a:ext cx="6413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 </a:t>
            </a:r>
            <a:endParaRPr lang="it-IT" altLang="it-IT" sz="2400" b="0"/>
          </a:p>
        </p:txBody>
      </p:sp>
      <p:sp>
        <p:nvSpPr>
          <p:cNvPr id="176185" name="Text Box 57">
            <a:extLst>
              <a:ext uri="{FF2B5EF4-FFF2-40B4-BE49-F238E27FC236}">
                <a16:creationId xmlns:a16="http://schemas.microsoft.com/office/drawing/2014/main" id="{79C21FE4-F59B-92F1-8BBA-6F9BE51D7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92688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7</a:t>
            </a:r>
            <a:endParaRPr lang="it-IT" altLang="it-IT" sz="2400" b="0"/>
          </a:p>
        </p:txBody>
      </p:sp>
      <p:sp>
        <p:nvSpPr>
          <p:cNvPr id="176186" name="Text Box 58">
            <a:extLst>
              <a:ext uri="{FF2B5EF4-FFF2-40B4-BE49-F238E27FC236}">
                <a16:creationId xmlns:a16="http://schemas.microsoft.com/office/drawing/2014/main" id="{275508B2-4509-EBAD-0125-D17D54CD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4992688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8</a:t>
            </a:r>
            <a:endParaRPr lang="it-IT" altLang="it-IT" sz="2400" b="0"/>
          </a:p>
        </p:txBody>
      </p:sp>
      <p:sp>
        <p:nvSpPr>
          <p:cNvPr id="176187" name="Text Box 59">
            <a:extLst>
              <a:ext uri="{FF2B5EF4-FFF2-40B4-BE49-F238E27FC236}">
                <a16:creationId xmlns:a16="http://schemas.microsoft.com/office/drawing/2014/main" id="{D9D9A54A-A568-8124-D93C-1245C038B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8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88" name="Text Box 60">
            <a:extLst>
              <a:ext uri="{FF2B5EF4-FFF2-40B4-BE49-F238E27FC236}">
                <a16:creationId xmlns:a16="http://schemas.microsoft.com/office/drawing/2014/main" id="{F06FDF56-E6A8-3F8A-48CA-B955C9395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992688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  9</a:t>
            </a:r>
            <a:endParaRPr lang="it-IT" altLang="it-IT" sz="2400" b="0"/>
          </a:p>
        </p:txBody>
      </p:sp>
      <p:sp>
        <p:nvSpPr>
          <p:cNvPr id="176189" name="Text Box 61">
            <a:extLst>
              <a:ext uri="{FF2B5EF4-FFF2-40B4-BE49-F238E27FC236}">
                <a16:creationId xmlns:a16="http://schemas.microsoft.com/office/drawing/2014/main" id="{48BE2607-AFE5-A7A4-9785-C34C9D17B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383088"/>
            <a:ext cx="6413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 </a:t>
            </a:r>
            <a:endParaRPr lang="it-IT" altLang="it-IT" sz="2400" b="0"/>
          </a:p>
        </p:txBody>
      </p:sp>
      <p:sp>
        <p:nvSpPr>
          <p:cNvPr id="176190" name="Text Box 62">
            <a:extLst>
              <a:ext uri="{FF2B5EF4-FFF2-40B4-BE49-F238E27FC236}">
                <a16:creationId xmlns:a16="http://schemas.microsoft.com/office/drawing/2014/main" id="{191F3BFB-430C-558E-6219-DE3FA9FB7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992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10</a:t>
            </a:r>
            <a:endParaRPr lang="it-IT" altLang="it-IT" sz="2400" b="0"/>
          </a:p>
        </p:txBody>
      </p:sp>
      <p:sp>
        <p:nvSpPr>
          <p:cNvPr id="176191" name="Text Box 63">
            <a:extLst>
              <a:ext uri="{FF2B5EF4-FFF2-40B4-BE49-F238E27FC236}">
                <a16:creationId xmlns:a16="http://schemas.microsoft.com/office/drawing/2014/main" id="{B0F47590-D115-76F7-9DA2-D200BFAF4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92" name="Text Box 64">
            <a:extLst>
              <a:ext uri="{FF2B5EF4-FFF2-40B4-BE49-F238E27FC236}">
                <a16:creationId xmlns:a16="http://schemas.microsoft.com/office/drawing/2014/main" id="{3E5FFE0C-7FFB-AD2B-7494-E1573B701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383088"/>
            <a:ext cx="5270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93" name="Text Box 65">
            <a:extLst>
              <a:ext uri="{FF2B5EF4-FFF2-40B4-BE49-F238E27FC236}">
                <a16:creationId xmlns:a16="http://schemas.microsoft.com/office/drawing/2014/main" id="{8BF9C6FF-1163-D14E-0D03-E9E8FF24B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363" y="4992688"/>
            <a:ext cx="53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11</a:t>
            </a:r>
            <a:endParaRPr lang="it-IT" altLang="it-IT" sz="2400" b="0"/>
          </a:p>
        </p:txBody>
      </p:sp>
      <p:sp>
        <p:nvSpPr>
          <p:cNvPr id="176194" name="Text Box 66">
            <a:extLst>
              <a:ext uri="{FF2B5EF4-FFF2-40B4-BE49-F238E27FC236}">
                <a16:creationId xmlns:a16="http://schemas.microsoft.com/office/drawing/2014/main" id="{C58FC502-F27C-8D8E-992D-72489BB41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992688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12</a:t>
            </a:r>
            <a:endParaRPr lang="it-IT" altLang="it-IT" sz="2400" b="0"/>
          </a:p>
        </p:txBody>
      </p:sp>
      <p:sp>
        <p:nvSpPr>
          <p:cNvPr id="176195" name="Text Box 67">
            <a:extLst>
              <a:ext uri="{FF2B5EF4-FFF2-40B4-BE49-F238E27FC236}">
                <a16:creationId xmlns:a16="http://schemas.microsoft.com/office/drawing/2014/main" id="{91EBE7F9-9953-66CA-2894-60E9E84E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501332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0"/>
              <a:t>13</a:t>
            </a:r>
            <a:endParaRPr lang="it-IT" altLang="it-IT" sz="2400" b="0"/>
          </a:p>
        </p:txBody>
      </p:sp>
      <p:sp>
        <p:nvSpPr>
          <p:cNvPr id="176196" name="Text Box 68">
            <a:extLst>
              <a:ext uri="{FF2B5EF4-FFF2-40B4-BE49-F238E27FC236}">
                <a16:creationId xmlns:a16="http://schemas.microsoft.com/office/drawing/2014/main" id="{9E8E21AA-01CF-AF97-3CE6-208D37A20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8350" y="4365625"/>
            <a:ext cx="576263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 </a:t>
            </a:r>
            <a:endParaRPr lang="it-IT" altLang="it-IT" sz="2400" b="0"/>
          </a:p>
        </p:txBody>
      </p:sp>
      <p:sp>
        <p:nvSpPr>
          <p:cNvPr id="176197" name="AutoShape 69">
            <a:extLst>
              <a:ext uri="{FF2B5EF4-FFF2-40B4-BE49-F238E27FC236}">
                <a16:creationId xmlns:a16="http://schemas.microsoft.com/office/drawing/2014/main" id="{237CFD17-E861-20D9-0C02-21240B9A9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068638"/>
            <a:ext cx="719138" cy="976312"/>
          </a:xfrm>
          <a:prstGeom prst="downArrow">
            <a:avLst>
              <a:gd name="adj1" fmla="val 50000"/>
              <a:gd name="adj2" fmla="val 33940"/>
            </a:avLst>
          </a:prstGeom>
          <a:solidFill>
            <a:schemeClr val="accent2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76199" name="Text Box 71">
            <a:extLst>
              <a:ext uri="{FF2B5EF4-FFF2-40B4-BE49-F238E27FC236}">
                <a16:creationId xmlns:a16="http://schemas.microsoft.com/office/drawing/2014/main" id="{058989AB-46BF-A11A-5FA4-9A8E4E3E9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822950"/>
            <a:ext cx="3971925" cy="485775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caso base (istanze banali)</a:t>
            </a:r>
          </a:p>
        </p:txBody>
      </p:sp>
      <p:sp>
        <p:nvSpPr>
          <p:cNvPr id="9256" name="Text Box 72">
            <a:extLst>
              <a:ext uri="{FF2B5EF4-FFF2-40B4-BE49-F238E27FC236}">
                <a16:creationId xmlns:a16="http://schemas.microsoft.com/office/drawing/2014/main" id="{ED30CD7B-8C2E-8643-1168-7E1CBF3D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196975"/>
            <a:ext cx="1471613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9257" name="Text Box 73">
            <a:extLst>
              <a:ext uri="{FF2B5EF4-FFF2-40B4-BE49-F238E27FC236}">
                <a16:creationId xmlns:a16="http://schemas.microsoft.com/office/drawing/2014/main" id="{DA8B6C14-C444-B6D9-8BEE-72847F6E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9213" y="1196975"/>
            <a:ext cx="1471612" cy="3048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chemeClr val="bg1"/>
                </a:solidFill>
                <a:latin typeface="Arial" panose="020B0604020202020204" pitchFamily="34" charset="0"/>
              </a:rPr>
              <a:t>autoattivazione</a:t>
            </a:r>
            <a:endParaRPr lang="it-IT" altLang="it-IT" sz="1400">
              <a:solidFill>
                <a:schemeClr val="bg1"/>
              </a:solidFill>
            </a:endParaRPr>
          </a:p>
        </p:txBody>
      </p:sp>
      <p:sp>
        <p:nvSpPr>
          <p:cNvPr id="176202" name="Text Box 74">
            <a:extLst>
              <a:ext uri="{FF2B5EF4-FFF2-40B4-BE49-F238E27FC236}">
                <a16:creationId xmlns:a16="http://schemas.microsoft.com/office/drawing/2014/main" id="{0D587DF3-774E-D762-5E9C-65DE80F53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7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7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7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7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7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7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7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7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7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69" grpId="0" animBg="1"/>
      <p:bldP spid="176170" grpId="0" animBg="1"/>
      <p:bldP spid="176171" grpId="0"/>
      <p:bldP spid="176172" grpId="0"/>
      <p:bldP spid="176173" grpId="0" animBg="1"/>
      <p:bldP spid="176174" grpId="0"/>
      <p:bldP spid="176175" grpId="0" animBg="1"/>
      <p:bldP spid="176176" grpId="0"/>
      <p:bldP spid="176177" grpId="0" animBg="1"/>
      <p:bldP spid="176178" grpId="0" animBg="1"/>
      <p:bldP spid="176179" grpId="0"/>
      <p:bldP spid="176180" grpId="0"/>
      <p:bldP spid="176181" grpId="0" animBg="1"/>
      <p:bldP spid="176182" grpId="0"/>
      <p:bldP spid="176183" grpId="0" animBg="1"/>
      <p:bldP spid="176184" grpId="0" animBg="1"/>
      <p:bldP spid="176185" grpId="0"/>
      <p:bldP spid="176186" grpId="0"/>
      <p:bldP spid="176187" grpId="0" animBg="1"/>
      <p:bldP spid="176188" grpId="0"/>
      <p:bldP spid="176189" grpId="0" animBg="1"/>
      <p:bldP spid="176190" grpId="0"/>
      <p:bldP spid="176191" grpId="0" animBg="1"/>
      <p:bldP spid="176192" grpId="0" animBg="1"/>
      <p:bldP spid="176193" grpId="0"/>
      <p:bldP spid="176194" grpId="0"/>
      <p:bldP spid="176195" grpId="0"/>
      <p:bldP spid="176196" grpId="0" animBg="1"/>
      <p:bldP spid="176197" grpId="0" animBg="1"/>
      <p:bldP spid="176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>
            <a:extLst>
              <a:ext uri="{FF2B5EF4-FFF2-40B4-BE49-F238E27FC236}">
                <a16:creationId xmlns:a16="http://schemas.microsoft.com/office/drawing/2014/main" id="{E4386CE8-E5C7-9ED4-5A9E-3087FABCE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5187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valore da ricercare (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chiave</a:t>
            </a:r>
            <a:r>
              <a:rPr lang="it-IT" altLang="it-IT" b="0">
                <a:latin typeface="Arial" panose="020B0604020202020204" pitchFamily="34" charset="0"/>
              </a:rPr>
              <a:t>)</a:t>
            </a:r>
            <a:endParaRPr lang="it-IT" altLang="it-IT" sz="2400" b="0"/>
          </a:p>
        </p:txBody>
      </p:sp>
      <p:grpSp>
        <p:nvGrpSpPr>
          <p:cNvPr id="178179" name="Group 3">
            <a:extLst>
              <a:ext uri="{FF2B5EF4-FFF2-40B4-BE49-F238E27FC236}">
                <a16:creationId xmlns:a16="http://schemas.microsoft.com/office/drawing/2014/main" id="{01C2ED89-B0CC-89EF-DC33-472FC0BB6FD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3155950" cy="1133475"/>
            <a:chOff x="720" y="1536"/>
            <a:chExt cx="1988" cy="714"/>
          </a:xfrm>
        </p:grpSpPr>
        <p:sp>
          <p:nvSpPr>
            <p:cNvPr id="11292" name="Text Box 4">
              <a:extLst>
                <a:ext uri="{FF2B5EF4-FFF2-40B4-BE49-F238E27FC236}">
                  <a16:creationId xmlns:a16="http://schemas.microsoft.com/office/drawing/2014/main" id="{24DACBA7-63E8-54B1-D110-2151091F5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A</a:t>
              </a:r>
              <a:endParaRPr lang="it-IT" altLang="it-IT" sz="2400" b="0"/>
            </a:p>
          </p:txBody>
        </p:sp>
        <p:sp>
          <p:nvSpPr>
            <p:cNvPr id="11293" name="Text Box 5">
              <a:extLst>
                <a:ext uri="{FF2B5EF4-FFF2-40B4-BE49-F238E27FC236}">
                  <a16:creationId xmlns:a16="http://schemas.microsoft.com/office/drawing/2014/main" id="{B5AA383A-98A8-44C7-F27B-5F8DDC609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C</a:t>
              </a:r>
              <a:endParaRPr lang="it-IT" altLang="it-IT" sz="2400" b="0"/>
            </a:p>
          </p:txBody>
        </p:sp>
        <p:sp>
          <p:nvSpPr>
            <p:cNvPr id="11294" name="Text Box 6">
              <a:extLst>
                <a:ext uri="{FF2B5EF4-FFF2-40B4-BE49-F238E27FC236}">
                  <a16:creationId xmlns:a16="http://schemas.microsoft.com/office/drawing/2014/main" id="{008B256A-F8E5-0D70-0882-3F7C33DF3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D</a:t>
              </a:r>
              <a:endParaRPr lang="it-IT" altLang="it-IT" sz="2400" b="0"/>
            </a:p>
          </p:txBody>
        </p:sp>
        <p:sp>
          <p:nvSpPr>
            <p:cNvPr id="11295" name="Text Box 7">
              <a:extLst>
                <a:ext uri="{FF2B5EF4-FFF2-40B4-BE49-F238E27FC236}">
                  <a16:creationId xmlns:a16="http://schemas.microsoft.com/office/drawing/2014/main" id="{B6F9261E-D1A3-9E4A-9BD8-5C8003A85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G</a:t>
              </a:r>
              <a:endParaRPr lang="it-IT" altLang="it-IT" sz="2400" b="0"/>
            </a:p>
          </p:txBody>
        </p:sp>
        <p:sp>
          <p:nvSpPr>
            <p:cNvPr id="11296" name="Text Box 8">
              <a:extLst>
                <a:ext uri="{FF2B5EF4-FFF2-40B4-BE49-F238E27FC236}">
                  <a16:creationId xmlns:a16="http://schemas.microsoft.com/office/drawing/2014/main" id="{FD9A573F-F62D-F994-7B54-59DE35969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H</a:t>
              </a:r>
              <a:endParaRPr lang="it-IT" altLang="it-IT" sz="2400" b="0"/>
            </a:p>
          </p:txBody>
        </p:sp>
        <p:sp>
          <p:nvSpPr>
            <p:cNvPr id="11297" name="Text Box 9">
              <a:extLst>
                <a:ext uri="{FF2B5EF4-FFF2-40B4-BE49-F238E27FC236}">
                  <a16:creationId xmlns:a16="http://schemas.microsoft.com/office/drawing/2014/main" id="{9D6DC39E-F89D-86A9-1F01-306DEB5F2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L</a:t>
              </a:r>
              <a:endParaRPr lang="it-IT" altLang="it-IT" sz="2400" b="0"/>
            </a:p>
          </p:txBody>
        </p:sp>
        <p:sp>
          <p:nvSpPr>
            <p:cNvPr id="11298" name="Text Box 10">
              <a:extLst>
                <a:ext uri="{FF2B5EF4-FFF2-40B4-BE49-F238E27FC236}">
                  <a16:creationId xmlns:a16="http://schemas.microsoft.com/office/drawing/2014/main" id="{04EB77A1-F72E-131B-985D-38516C83A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11299" name="Text Box 11">
              <a:extLst>
                <a:ext uri="{FF2B5EF4-FFF2-40B4-BE49-F238E27FC236}">
                  <a16:creationId xmlns:a16="http://schemas.microsoft.com/office/drawing/2014/main" id="{7C2C4D2B-5C82-1046-122A-EC42EEFE7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11300" name="Text Box 12">
              <a:extLst>
                <a:ext uri="{FF2B5EF4-FFF2-40B4-BE49-F238E27FC236}">
                  <a16:creationId xmlns:a16="http://schemas.microsoft.com/office/drawing/2014/main" id="{23FC07E7-C574-2B1C-76D4-E0047E90C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92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2</a:t>
              </a:r>
            </a:p>
          </p:txBody>
        </p:sp>
        <p:sp>
          <p:nvSpPr>
            <p:cNvPr id="11301" name="Text Box 13">
              <a:extLst>
                <a:ext uri="{FF2B5EF4-FFF2-40B4-BE49-F238E27FC236}">
                  <a16:creationId xmlns:a16="http://schemas.microsoft.com/office/drawing/2014/main" id="{A1DC5676-B9B0-C8DC-4C3A-A1C75BC68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11302" name="Text Box 14">
              <a:extLst>
                <a:ext uri="{FF2B5EF4-FFF2-40B4-BE49-F238E27FC236}">
                  <a16:creationId xmlns:a16="http://schemas.microsoft.com/office/drawing/2014/main" id="{DA23D814-58F1-B224-4FEC-1EF9F4B02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920"/>
              <a:ext cx="21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b="0"/>
                <a:t>4</a:t>
              </a:r>
            </a:p>
          </p:txBody>
        </p:sp>
        <p:sp>
          <p:nvSpPr>
            <p:cNvPr id="11303" name="Text Box 15">
              <a:extLst>
                <a:ext uri="{FF2B5EF4-FFF2-40B4-BE49-F238E27FC236}">
                  <a16:creationId xmlns:a16="http://schemas.microsoft.com/office/drawing/2014/main" id="{DBE4B96D-2366-3EB5-E29A-7461C0622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</p:grpSp>
      <p:grpSp>
        <p:nvGrpSpPr>
          <p:cNvPr id="11268" name="Group 16">
            <a:extLst>
              <a:ext uri="{FF2B5EF4-FFF2-40B4-BE49-F238E27FC236}">
                <a16:creationId xmlns:a16="http://schemas.microsoft.com/office/drawing/2014/main" id="{F0ADC759-3CE2-44C3-7A26-CCDAB3CDE5B6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2438400"/>
            <a:ext cx="515938" cy="1158875"/>
            <a:chOff x="2688" y="1536"/>
            <a:chExt cx="325" cy="730"/>
          </a:xfrm>
        </p:grpSpPr>
        <p:sp>
          <p:nvSpPr>
            <p:cNvPr id="11290" name="Text Box 17">
              <a:extLst>
                <a:ext uri="{FF2B5EF4-FFF2-40B4-BE49-F238E27FC236}">
                  <a16:creationId xmlns:a16="http://schemas.microsoft.com/office/drawing/2014/main" id="{669BC198-17C5-A0F6-4CAE-D4F5DBB38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N</a:t>
              </a:r>
              <a:endParaRPr lang="it-IT" altLang="it-IT" sz="2400" b="0"/>
            </a:p>
          </p:txBody>
        </p:sp>
        <p:sp>
          <p:nvSpPr>
            <p:cNvPr id="11291" name="Text Box 18">
              <a:extLst>
                <a:ext uri="{FF2B5EF4-FFF2-40B4-BE49-F238E27FC236}">
                  <a16:creationId xmlns:a16="http://schemas.microsoft.com/office/drawing/2014/main" id="{A24C966D-92A3-EC61-12B1-45F89D74B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936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6</a:t>
              </a:r>
              <a:endParaRPr lang="it-IT" altLang="it-IT" sz="2400" b="0"/>
            </a:p>
          </p:txBody>
        </p:sp>
      </p:grpSp>
      <p:grpSp>
        <p:nvGrpSpPr>
          <p:cNvPr id="178195" name="Group 19">
            <a:extLst>
              <a:ext uri="{FF2B5EF4-FFF2-40B4-BE49-F238E27FC236}">
                <a16:creationId xmlns:a16="http://schemas.microsoft.com/office/drawing/2014/main" id="{455C11CD-53B3-653F-313D-E9FB43DD845C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438400"/>
            <a:ext cx="3363913" cy="1133475"/>
            <a:chOff x="3024" y="1536"/>
            <a:chExt cx="2119" cy="714"/>
          </a:xfrm>
        </p:grpSpPr>
        <p:sp>
          <p:nvSpPr>
            <p:cNvPr id="11278" name="Text Box 20">
              <a:extLst>
                <a:ext uri="{FF2B5EF4-FFF2-40B4-BE49-F238E27FC236}">
                  <a16:creationId xmlns:a16="http://schemas.microsoft.com/office/drawing/2014/main" id="{6AB6D810-520F-C678-C008-B2FFB2B79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Q</a:t>
              </a:r>
              <a:endParaRPr lang="it-IT" altLang="it-IT" sz="2400" b="0"/>
            </a:p>
          </p:txBody>
        </p:sp>
        <p:sp>
          <p:nvSpPr>
            <p:cNvPr id="11279" name="Text Box 21">
              <a:extLst>
                <a:ext uri="{FF2B5EF4-FFF2-40B4-BE49-F238E27FC236}">
                  <a16:creationId xmlns:a16="http://schemas.microsoft.com/office/drawing/2014/main" id="{87148F94-049C-2142-B262-5C79F0273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R</a:t>
              </a:r>
              <a:endParaRPr lang="it-IT" altLang="it-IT" sz="2400" b="0"/>
            </a:p>
          </p:txBody>
        </p:sp>
        <p:sp>
          <p:nvSpPr>
            <p:cNvPr id="11280" name="Text Box 22">
              <a:extLst>
                <a:ext uri="{FF2B5EF4-FFF2-40B4-BE49-F238E27FC236}">
                  <a16:creationId xmlns:a16="http://schemas.microsoft.com/office/drawing/2014/main" id="{CE9FF7EB-6A35-26DC-20AE-ED16389E26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T</a:t>
              </a:r>
              <a:endParaRPr lang="it-IT" altLang="it-IT" sz="2400" b="0"/>
            </a:p>
          </p:txBody>
        </p:sp>
        <p:sp>
          <p:nvSpPr>
            <p:cNvPr id="11281" name="Text Box 23">
              <a:extLst>
                <a:ext uri="{FF2B5EF4-FFF2-40B4-BE49-F238E27FC236}">
                  <a16:creationId xmlns:a16="http://schemas.microsoft.com/office/drawing/2014/main" id="{051EB747-EEC6-A56C-9108-4EEE8D099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V</a:t>
              </a:r>
              <a:endParaRPr lang="it-IT" altLang="it-IT" sz="2400" b="0"/>
            </a:p>
          </p:txBody>
        </p:sp>
        <p:sp>
          <p:nvSpPr>
            <p:cNvPr id="11282" name="Text Box 24">
              <a:extLst>
                <a:ext uri="{FF2B5EF4-FFF2-40B4-BE49-F238E27FC236}">
                  <a16:creationId xmlns:a16="http://schemas.microsoft.com/office/drawing/2014/main" id="{FBE9E311-B13B-7B75-AB91-DC72AD92B5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536"/>
              <a:ext cx="40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W</a:t>
              </a:r>
              <a:endParaRPr lang="it-IT" altLang="it-IT" sz="2400" b="0"/>
            </a:p>
          </p:txBody>
        </p:sp>
        <p:sp>
          <p:nvSpPr>
            <p:cNvPr id="11283" name="Text Box 25">
              <a:extLst>
                <a:ext uri="{FF2B5EF4-FFF2-40B4-BE49-F238E27FC236}">
                  <a16:creationId xmlns:a16="http://schemas.microsoft.com/office/drawing/2014/main" id="{C8ABEC82-F2A3-BAC8-74CB-AF01FF442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Z</a:t>
              </a:r>
              <a:endParaRPr lang="it-IT" altLang="it-IT" sz="2400" b="0"/>
            </a:p>
          </p:txBody>
        </p:sp>
        <p:sp>
          <p:nvSpPr>
            <p:cNvPr id="11284" name="Text Box 26">
              <a:extLst>
                <a:ext uri="{FF2B5EF4-FFF2-40B4-BE49-F238E27FC236}">
                  <a16:creationId xmlns:a16="http://schemas.microsoft.com/office/drawing/2014/main" id="{7C89FB76-E798-AABF-B847-CF22FE264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11285" name="Text Box 27">
              <a:extLst>
                <a:ext uri="{FF2B5EF4-FFF2-40B4-BE49-F238E27FC236}">
                  <a16:creationId xmlns:a16="http://schemas.microsoft.com/office/drawing/2014/main" id="{33FF54F6-256E-4A94-3C7E-05FEAC25D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11286" name="Text Box 28">
              <a:extLst>
                <a:ext uri="{FF2B5EF4-FFF2-40B4-BE49-F238E27FC236}">
                  <a16:creationId xmlns:a16="http://schemas.microsoft.com/office/drawing/2014/main" id="{1D92B92F-6BA7-421E-9F5B-C0A96E64D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11287" name="Text Box 29">
              <a:extLst>
                <a:ext uri="{FF2B5EF4-FFF2-40B4-BE49-F238E27FC236}">
                  <a16:creationId xmlns:a16="http://schemas.microsoft.com/office/drawing/2014/main" id="{8410B4B7-5E1B-65FB-F59D-6EE720ABC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11288" name="Text Box 30">
              <a:extLst>
                <a:ext uri="{FF2B5EF4-FFF2-40B4-BE49-F238E27FC236}">
                  <a16:creationId xmlns:a16="http://schemas.microsoft.com/office/drawing/2014/main" id="{BAAE7C4C-EA92-A8AA-F267-2B9010DA89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920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11289" name="Text Box 31">
              <a:extLst>
                <a:ext uri="{FF2B5EF4-FFF2-40B4-BE49-F238E27FC236}">
                  <a16:creationId xmlns:a16="http://schemas.microsoft.com/office/drawing/2014/main" id="{F57759FE-DE8B-A5B4-2179-8B86B9DC28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</p:grpSp>
      <p:sp>
        <p:nvSpPr>
          <p:cNvPr id="178208" name="Text Box 32">
            <a:extLst>
              <a:ext uri="{FF2B5EF4-FFF2-40B4-BE49-F238E27FC236}">
                <a16:creationId xmlns:a16="http://schemas.microsoft.com/office/drawing/2014/main" id="{C9DDA1C2-2852-E94A-280F-7CBF2142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48200"/>
            <a:ext cx="776288" cy="701675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</a:t>
            </a:r>
            <a:endParaRPr lang="it-IT" altLang="it-IT" sz="2400" b="0"/>
          </a:p>
        </p:txBody>
      </p:sp>
      <p:sp>
        <p:nvSpPr>
          <p:cNvPr id="178209" name="Text Box 33">
            <a:extLst>
              <a:ext uri="{FF2B5EF4-FFF2-40B4-BE49-F238E27FC236}">
                <a16:creationId xmlns:a16="http://schemas.microsoft.com/office/drawing/2014/main" id="{15BB73A5-7BBC-9891-1121-804D9723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343775" cy="5286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>
                <a:latin typeface="Arial" charset="0"/>
                <a:ea typeface="ＭＳ Ｐゴシック" charset="0"/>
              </a:rPr>
              <a:t>algoritmo </a:t>
            </a:r>
            <a:r>
              <a:rPr lang="it-IT" sz="28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ricorsivo</a:t>
            </a:r>
            <a:r>
              <a:rPr lang="it-IT" sz="2800" b="0">
                <a:latin typeface="Arial" charset="0"/>
                <a:ea typeface="ＭＳ Ｐゴシック" charset="0"/>
              </a:rPr>
              <a:t> di </a:t>
            </a:r>
            <a:r>
              <a:rPr lang="it-IT" sz="28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</a:t>
            </a:r>
            <a:endParaRPr lang="it-IT" sz="280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178210" name="Rectangle 34">
            <a:extLst>
              <a:ext uri="{FF2B5EF4-FFF2-40B4-BE49-F238E27FC236}">
                <a16:creationId xmlns:a16="http://schemas.microsoft.com/office/drawing/2014/main" id="{EF50B344-5F0C-CB6D-177A-37F7B59B9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365625"/>
            <a:ext cx="1152525" cy="1150938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78211" name="Rectangle 35">
            <a:extLst>
              <a:ext uri="{FF2B5EF4-FFF2-40B4-BE49-F238E27FC236}">
                <a16:creationId xmlns:a16="http://schemas.microsoft.com/office/drawing/2014/main" id="{02276EBB-8665-B61D-D12D-4B0DAAE10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133600"/>
            <a:ext cx="1152525" cy="1150938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78212" name="Text Box 36">
            <a:extLst>
              <a:ext uri="{FF2B5EF4-FFF2-40B4-BE49-F238E27FC236}">
                <a16:creationId xmlns:a16="http://schemas.microsoft.com/office/drawing/2014/main" id="{BC1F864B-4A04-DC74-FD8D-E178EEFE7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734050"/>
            <a:ext cx="1655763" cy="71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</a:t>
            </a:r>
            <a:r>
              <a:rPr lang="it-IT" altLang="it-IT" sz="4000">
                <a:solidFill>
                  <a:schemeClr val="accent2"/>
                </a:solidFill>
              </a:rPr>
              <a:t>≠</a:t>
            </a:r>
            <a:r>
              <a:rPr lang="it-IT" altLang="it-IT" sz="2400" b="0"/>
              <a:t> </a:t>
            </a:r>
            <a:r>
              <a:rPr lang="it-IT" altLang="it-IT" sz="4000" b="0">
                <a:solidFill>
                  <a:schemeClr val="accent2"/>
                </a:solidFill>
              </a:rPr>
              <a:t>N  </a:t>
            </a:r>
          </a:p>
        </p:txBody>
      </p:sp>
      <p:sp>
        <p:nvSpPr>
          <p:cNvPr id="178213" name="AutoShape 37">
            <a:extLst>
              <a:ext uri="{FF2B5EF4-FFF2-40B4-BE49-F238E27FC236}">
                <a16:creationId xmlns:a16="http://schemas.microsoft.com/office/drawing/2014/main" id="{73592537-3F16-6E4E-D017-82C0A1493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8864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78214" name="Text Box 38">
            <a:extLst>
              <a:ext uri="{FF2B5EF4-FFF2-40B4-BE49-F238E27FC236}">
                <a16:creationId xmlns:a16="http://schemas.microsoft.com/office/drawing/2014/main" id="{7C00A15C-9E8A-EF1F-51DC-65674FAB8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740400"/>
            <a:ext cx="5151437" cy="71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</a:t>
            </a:r>
            <a:r>
              <a:rPr lang="it-IT" altLang="it-IT" sz="4000" b="0">
                <a:solidFill>
                  <a:srgbClr val="CC3300"/>
                </a:solidFill>
                <a:latin typeface="Arial" panose="020B0604020202020204" pitchFamily="34" charset="0"/>
              </a:rPr>
              <a:t>continuare la ricerca</a:t>
            </a:r>
            <a:r>
              <a:rPr lang="it-IT" altLang="it-IT" sz="4000" b="0">
                <a:solidFill>
                  <a:schemeClr val="accent2"/>
                </a:solidFill>
              </a:rPr>
              <a:t>  </a:t>
            </a:r>
            <a:endParaRPr lang="it-IT" altLang="it-IT" sz="2400" b="0"/>
          </a:p>
        </p:txBody>
      </p:sp>
      <p:sp>
        <p:nvSpPr>
          <p:cNvPr id="178215" name="Text Box 39">
            <a:extLst>
              <a:ext uri="{FF2B5EF4-FFF2-40B4-BE49-F238E27FC236}">
                <a16:creationId xmlns:a16="http://schemas.microsoft.com/office/drawing/2014/main" id="{F472F7D2-AD75-9C95-084E-0192664C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8776E-6 L -0.08889 -0.000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8776E-6 L 0.09844 -0.00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7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utoUpdateAnimBg="0"/>
      <p:bldP spid="178208" grpId="0" animBg="1" autoUpdateAnimBg="0"/>
      <p:bldP spid="178210" grpId="0" animBg="1"/>
      <p:bldP spid="178211" grpId="0" animBg="1"/>
      <p:bldP spid="178212" grpId="0" animBg="1"/>
      <p:bldP spid="178213" grpId="0" animBg="1"/>
      <p:bldP spid="1782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D6D4963-2491-B10D-9E9D-360545777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5187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valore da ricercare (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chiave</a:t>
            </a:r>
            <a:r>
              <a:rPr lang="it-IT" altLang="it-IT" b="0">
                <a:latin typeface="Arial" panose="020B0604020202020204" pitchFamily="34" charset="0"/>
              </a:rPr>
              <a:t>)</a:t>
            </a:r>
            <a:endParaRPr lang="it-IT" altLang="it-IT" sz="2400" b="0"/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05C6854A-5A29-E725-82D5-16B96895D8BB}"/>
              </a:ext>
            </a:extLst>
          </p:cNvPr>
          <p:cNvGrpSpPr>
            <a:grpSpLocks/>
          </p:cNvGrpSpPr>
          <p:nvPr/>
        </p:nvGrpSpPr>
        <p:grpSpPr bwMode="auto">
          <a:xfrm>
            <a:off x="336550" y="2438400"/>
            <a:ext cx="3155950" cy="1133475"/>
            <a:chOff x="720" y="1536"/>
            <a:chExt cx="1988" cy="714"/>
          </a:xfrm>
        </p:grpSpPr>
        <p:sp>
          <p:nvSpPr>
            <p:cNvPr id="13335" name="Text Box 4">
              <a:extLst>
                <a:ext uri="{FF2B5EF4-FFF2-40B4-BE49-F238E27FC236}">
                  <a16:creationId xmlns:a16="http://schemas.microsoft.com/office/drawing/2014/main" id="{3E7D116A-7ACE-82CC-F43F-897B11C9F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A</a:t>
              </a:r>
              <a:endParaRPr lang="it-IT" altLang="it-IT" sz="2400" b="0"/>
            </a:p>
          </p:txBody>
        </p:sp>
        <p:sp>
          <p:nvSpPr>
            <p:cNvPr id="13336" name="Text Box 5">
              <a:extLst>
                <a:ext uri="{FF2B5EF4-FFF2-40B4-BE49-F238E27FC236}">
                  <a16:creationId xmlns:a16="http://schemas.microsoft.com/office/drawing/2014/main" id="{24790F41-27A5-09B5-A457-07F11DB499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C</a:t>
              </a:r>
              <a:endParaRPr lang="it-IT" altLang="it-IT" sz="2400" b="0"/>
            </a:p>
          </p:txBody>
        </p:sp>
        <p:sp>
          <p:nvSpPr>
            <p:cNvPr id="13337" name="Text Box 6">
              <a:extLst>
                <a:ext uri="{FF2B5EF4-FFF2-40B4-BE49-F238E27FC236}">
                  <a16:creationId xmlns:a16="http://schemas.microsoft.com/office/drawing/2014/main" id="{5D107F6B-3D7D-4683-04A1-9E7B3772B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D</a:t>
              </a:r>
              <a:endParaRPr lang="it-IT" altLang="it-IT" sz="2400" b="0"/>
            </a:p>
          </p:txBody>
        </p:sp>
        <p:sp>
          <p:nvSpPr>
            <p:cNvPr id="13338" name="Text Box 7">
              <a:extLst>
                <a:ext uri="{FF2B5EF4-FFF2-40B4-BE49-F238E27FC236}">
                  <a16:creationId xmlns:a16="http://schemas.microsoft.com/office/drawing/2014/main" id="{6E2A893B-5BB6-EB72-E6CE-C9542D7A17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G</a:t>
              </a:r>
              <a:endParaRPr lang="it-IT" altLang="it-IT" sz="2400" b="0"/>
            </a:p>
          </p:txBody>
        </p:sp>
        <p:sp>
          <p:nvSpPr>
            <p:cNvPr id="13339" name="Text Box 8">
              <a:extLst>
                <a:ext uri="{FF2B5EF4-FFF2-40B4-BE49-F238E27FC236}">
                  <a16:creationId xmlns:a16="http://schemas.microsoft.com/office/drawing/2014/main" id="{3A3CE796-202B-91CA-55FB-8DCFCC221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H</a:t>
              </a:r>
              <a:endParaRPr lang="it-IT" altLang="it-IT" sz="2400" b="0"/>
            </a:p>
          </p:txBody>
        </p:sp>
        <p:sp>
          <p:nvSpPr>
            <p:cNvPr id="13340" name="Text Box 9">
              <a:extLst>
                <a:ext uri="{FF2B5EF4-FFF2-40B4-BE49-F238E27FC236}">
                  <a16:creationId xmlns:a16="http://schemas.microsoft.com/office/drawing/2014/main" id="{DF853A9A-07B5-781F-FBA7-B957418346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L</a:t>
              </a:r>
              <a:endParaRPr lang="it-IT" altLang="it-IT" sz="2400" b="0"/>
            </a:p>
          </p:txBody>
        </p:sp>
        <p:sp>
          <p:nvSpPr>
            <p:cNvPr id="13341" name="Text Box 10">
              <a:extLst>
                <a:ext uri="{FF2B5EF4-FFF2-40B4-BE49-F238E27FC236}">
                  <a16:creationId xmlns:a16="http://schemas.microsoft.com/office/drawing/2014/main" id="{9801FAF1-DF36-A7A2-359D-67B4255E2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13342" name="Text Box 11">
              <a:extLst>
                <a:ext uri="{FF2B5EF4-FFF2-40B4-BE49-F238E27FC236}">
                  <a16:creationId xmlns:a16="http://schemas.microsoft.com/office/drawing/2014/main" id="{997A6AC0-0ABC-5002-737F-71F33AA05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  <p:sp>
          <p:nvSpPr>
            <p:cNvPr id="13343" name="Text Box 12">
              <a:extLst>
                <a:ext uri="{FF2B5EF4-FFF2-40B4-BE49-F238E27FC236}">
                  <a16:creationId xmlns:a16="http://schemas.microsoft.com/office/drawing/2014/main" id="{FB8A9843-0811-1B9D-C757-CDBF65AB1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  <p:sp>
          <p:nvSpPr>
            <p:cNvPr id="13344" name="Text Box 13">
              <a:extLst>
                <a:ext uri="{FF2B5EF4-FFF2-40B4-BE49-F238E27FC236}">
                  <a16:creationId xmlns:a16="http://schemas.microsoft.com/office/drawing/2014/main" id="{28BCF710-FBA9-48E9-BE4D-C269F4678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13345" name="Text Box 14">
              <a:extLst>
                <a:ext uri="{FF2B5EF4-FFF2-40B4-BE49-F238E27FC236}">
                  <a16:creationId xmlns:a16="http://schemas.microsoft.com/office/drawing/2014/main" id="{FA0298FF-99FE-6F22-E7AA-77A30A3F16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13346" name="Text Box 15">
              <a:extLst>
                <a:ext uri="{FF2B5EF4-FFF2-40B4-BE49-F238E27FC236}">
                  <a16:creationId xmlns:a16="http://schemas.microsoft.com/office/drawing/2014/main" id="{88C91A8B-D38D-3A4B-7A4C-70C34951FF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</p:grpSp>
      <p:grpSp>
        <p:nvGrpSpPr>
          <p:cNvPr id="13316" name="Group 16">
            <a:extLst>
              <a:ext uri="{FF2B5EF4-FFF2-40B4-BE49-F238E27FC236}">
                <a16:creationId xmlns:a16="http://schemas.microsoft.com/office/drawing/2014/main" id="{AB0FB7DD-6B20-28F3-7751-EDB473042B46}"/>
              </a:ext>
            </a:extLst>
          </p:cNvPr>
          <p:cNvGrpSpPr>
            <a:grpSpLocks/>
          </p:cNvGrpSpPr>
          <p:nvPr/>
        </p:nvGrpSpPr>
        <p:grpSpPr bwMode="auto">
          <a:xfrm>
            <a:off x="5676900" y="2438400"/>
            <a:ext cx="3363913" cy="1133475"/>
            <a:chOff x="3024" y="1536"/>
            <a:chExt cx="2119" cy="714"/>
          </a:xfrm>
        </p:grpSpPr>
        <p:sp>
          <p:nvSpPr>
            <p:cNvPr id="13323" name="Text Box 17">
              <a:extLst>
                <a:ext uri="{FF2B5EF4-FFF2-40B4-BE49-F238E27FC236}">
                  <a16:creationId xmlns:a16="http://schemas.microsoft.com/office/drawing/2014/main" id="{BB524F96-C52E-93D0-6778-A99B17C72D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Q</a:t>
              </a:r>
              <a:endParaRPr lang="it-IT" altLang="it-IT" sz="2400" b="0"/>
            </a:p>
          </p:txBody>
        </p:sp>
        <p:sp>
          <p:nvSpPr>
            <p:cNvPr id="13324" name="Text Box 18">
              <a:extLst>
                <a:ext uri="{FF2B5EF4-FFF2-40B4-BE49-F238E27FC236}">
                  <a16:creationId xmlns:a16="http://schemas.microsoft.com/office/drawing/2014/main" id="{B6698B62-1C75-06A4-E617-36D63B420D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R</a:t>
              </a:r>
              <a:endParaRPr lang="it-IT" altLang="it-IT" sz="2400" b="0"/>
            </a:p>
          </p:txBody>
        </p:sp>
        <p:sp>
          <p:nvSpPr>
            <p:cNvPr id="13325" name="Text Box 19">
              <a:extLst>
                <a:ext uri="{FF2B5EF4-FFF2-40B4-BE49-F238E27FC236}">
                  <a16:creationId xmlns:a16="http://schemas.microsoft.com/office/drawing/2014/main" id="{A89833F9-0758-84A2-D6F7-F10B688CC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T</a:t>
              </a:r>
              <a:endParaRPr lang="it-IT" altLang="it-IT" sz="2400" b="0"/>
            </a:p>
          </p:txBody>
        </p:sp>
        <p:sp>
          <p:nvSpPr>
            <p:cNvPr id="13326" name="Text Box 20">
              <a:extLst>
                <a:ext uri="{FF2B5EF4-FFF2-40B4-BE49-F238E27FC236}">
                  <a16:creationId xmlns:a16="http://schemas.microsoft.com/office/drawing/2014/main" id="{F9173ED3-D440-3088-38D7-D06C7598B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V</a:t>
              </a:r>
              <a:endParaRPr lang="it-IT" altLang="it-IT" sz="2400" b="0"/>
            </a:p>
          </p:txBody>
        </p:sp>
        <p:sp>
          <p:nvSpPr>
            <p:cNvPr id="13327" name="Text Box 21">
              <a:extLst>
                <a:ext uri="{FF2B5EF4-FFF2-40B4-BE49-F238E27FC236}">
                  <a16:creationId xmlns:a16="http://schemas.microsoft.com/office/drawing/2014/main" id="{99453829-C018-4551-9CB5-24F6C71D7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536"/>
              <a:ext cx="40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W</a:t>
              </a:r>
              <a:endParaRPr lang="it-IT" altLang="it-IT" sz="2400" b="0"/>
            </a:p>
          </p:txBody>
        </p:sp>
        <p:sp>
          <p:nvSpPr>
            <p:cNvPr id="13328" name="Text Box 22">
              <a:extLst>
                <a:ext uri="{FF2B5EF4-FFF2-40B4-BE49-F238E27FC236}">
                  <a16:creationId xmlns:a16="http://schemas.microsoft.com/office/drawing/2014/main" id="{3F3F3954-0B08-1094-FDD2-BB892FC003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Z</a:t>
              </a:r>
              <a:endParaRPr lang="it-IT" altLang="it-IT" sz="2400" b="0"/>
            </a:p>
          </p:txBody>
        </p:sp>
        <p:sp>
          <p:nvSpPr>
            <p:cNvPr id="13329" name="Text Box 23">
              <a:extLst>
                <a:ext uri="{FF2B5EF4-FFF2-40B4-BE49-F238E27FC236}">
                  <a16:creationId xmlns:a16="http://schemas.microsoft.com/office/drawing/2014/main" id="{7AB1CF4E-570D-1251-1AF7-1DAE8E4CB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7</a:t>
              </a:r>
              <a:endParaRPr lang="it-IT" altLang="it-IT" sz="2400" b="0"/>
            </a:p>
          </p:txBody>
        </p:sp>
        <p:sp>
          <p:nvSpPr>
            <p:cNvPr id="13330" name="Text Box 24">
              <a:extLst>
                <a:ext uri="{FF2B5EF4-FFF2-40B4-BE49-F238E27FC236}">
                  <a16:creationId xmlns:a16="http://schemas.microsoft.com/office/drawing/2014/main" id="{0A45C794-8425-F5D8-616B-187562C4C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8</a:t>
              </a:r>
              <a:endParaRPr lang="it-IT" altLang="it-IT" sz="2400" b="0"/>
            </a:p>
          </p:txBody>
        </p:sp>
        <p:sp>
          <p:nvSpPr>
            <p:cNvPr id="13331" name="Text Box 25">
              <a:extLst>
                <a:ext uri="{FF2B5EF4-FFF2-40B4-BE49-F238E27FC236}">
                  <a16:creationId xmlns:a16="http://schemas.microsoft.com/office/drawing/2014/main" id="{8016F4DA-F641-8D17-5C04-2312923C1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  9</a:t>
              </a:r>
              <a:endParaRPr lang="it-IT" altLang="it-IT" sz="2400" b="0"/>
            </a:p>
          </p:txBody>
        </p:sp>
        <p:sp>
          <p:nvSpPr>
            <p:cNvPr id="13332" name="Text Box 26">
              <a:extLst>
                <a:ext uri="{FF2B5EF4-FFF2-40B4-BE49-F238E27FC236}">
                  <a16:creationId xmlns:a16="http://schemas.microsoft.com/office/drawing/2014/main" id="{9E755917-3084-D323-5AC3-86E7A885A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10</a:t>
              </a:r>
              <a:endParaRPr lang="it-IT" altLang="it-IT" sz="2400" b="0"/>
            </a:p>
          </p:txBody>
        </p:sp>
        <p:sp>
          <p:nvSpPr>
            <p:cNvPr id="13333" name="Text Box 27">
              <a:extLst>
                <a:ext uri="{FF2B5EF4-FFF2-40B4-BE49-F238E27FC236}">
                  <a16:creationId xmlns:a16="http://schemas.microsoft.com/office/drawing/2014/main" id="{C1B11576-0211-F2E4-F08D-91C1EE6E4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920"/>
              <a:ext cx="33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11</a:t>
              </a:r>
              <a:endParaRPr lang="it-IT" altLang="it-IT" sz="2400" b="0"/>
            </a:p>
          </p:txBody>
        </p:sp>
        <p:sp>
          <p:nvSpPr>
            <p:cNvPr id="13334" name="Text Box 28">
              <a:extLst>
                <a:ext uri="{FF2B5EF4-FFF2-40B4-BE49-F238E27FC236}">
                  <a16:creationId xmlns:a16="http://schemas.microsoft.com/office/drawing/2014/main" id="{BC831642-1BFB-6968-D184-D3B645F87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920"/>
              <a:ext cx="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12</a:t>
              </a:r>
              <a:endParaRPr lang="it-IT" altLang="it-IT" sz="2400" b="0"/>
            </a:p>
          </p:txBody>
        </p:sp>
      </p:grpSp>
      <p:sp>
        <p:nvSpPr>
          <p:cNvPr id="13317" name="Text Box 29">
            <a:extLst>
              <a:ext uri="{FF2B5EF4-FFF2-40B4-BE49-F238E27FC236}">
                <a16:creationId xmlns:a16="http://schemas.microsoft.com/office/drawing/2014/main" id="{B3E69776-80EA-B04F-C634-7E35711C6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48200"/>
            <a:ext cx="776288" cy="701675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</a:t>
            </a:r>
            <a:endParaRPr lang="it-IT" altLang="it-IT" sz="2400" b="0"/>
          </a:p>
        </p:txBody>
      </p:sp>
      <p:sp>
        <p:nvSpPr>
          <p:cNvPr id="180255" name="Text Box 31">
            <a:extLst>
              <a:ext uri="{FF2B5EF4-FFF2-40B4-BE49-F238E27FC236}">
                <a16:creationId xmlns:a16="http://schemas.microsoft.com/office/drawing/2014/main" id="{2B992D7E-F217-5B1F-6A3A-7ACE6AF95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741988"/>
            <a:ext cx="1819275" cy="71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&lt; N  </a:t>
            </a:r>
            <a:endParaRPr lang="it-IT" altLang="it-IT" sz="2400" b="0"/>
          </a:p>
        </p:txBody>
      </p:sp>
      <p:sp>
        <p:nvSpPr>
          <p:cNvPr id="180256" name="AutoShape 32">
            <a:extLst>
              <a:ext uri="{FF2B5EF4-FFF2-40B4-BE49-F238E27FC236}">
                <a16:creationId xmlns:a16="http://schemas.microsoft.com/office/drawing/2014/main" id="{09394D8F-4EFD-6749-9A74-6E61B083D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8864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0257" name="Text Box 33">
            <a:extLst>
              <a:ext uri="{FF2B5EF4-FFF2-40B4-BE49-F238E27FC236}">
                <a16:creationId xmlns:a16="http://schemas.microsoft.com/office/drawing/2014/main" id="{A9592ADF-C044-DB27-6100-B9A50DF73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741988"/>
            <a:ext cx="4667250" cy="71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&lt; Q,R,S,T,V,W,Z  </a:t>
            </a:r>
            <a:endParaRPr lang="it-IT" altLang="it-IT" sz="2400" b="0"/>
          </a:p>
        </p:txBody>
      </p:sp>
      <p:sp>
        <p:nvSpPr>
          <p:cNvPr id="180258" name="Text Box 34">
            <a:extLst>
              <a:ext uri="{FF2B5EF4-FFF2-40B4-BE49-F238E27FC236}">
                <a16:creationId xmlns:a16="http://schemas.microsoft.com/office/drawing/2014/main" id="{51DBA3D9-039E-0AE5-47CC-306E88168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343775" cy="5286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>
                <a:latin typeface="Arial" charset="0"/>
                <a:ea typeface="ＭＳ Ｐゴシック" charset="0"/>
              </a:rPr>
              <a:t>algoritmo </a:t>
            </a:r>
            <a:r>
              <a:rPr lang="it-IT" sz="28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ricorsivo</a:t>
            </a:r>
            <a:r>
              <a:rPr lang="it-IT" sz="2800" b="0">
                <a:latin typeface="Arial" charset="0"/>
                <a:ea typeface="ＭＳ Ｐゴシック" charset="0"/>
              </a:rPr>
              <a:t> di </a:t>
            </a:r>
            <a:r>
              <a:rPr lang="it-IT" sz="28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</a:t>
            </a:r>
            <a:endParaRPr lang="it-IT" sz="280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180259" name="Text Box 35">
            <a:extLst>
              <a:ext uri="{FF2B5EF4-FFF2-40B4-BE49-F238E27FC236}">
                <a16:creationId xmlns:a16="http://schemas.microsoft.com/office/drawing/2014/main" id="{D5FF1487-7A33-056A-812E-9A4D1FB66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55" grpId="0" animBg="1"/>
      <p:bldP spid="180256" grpId="0" animBg="1"/>
      <p:bldP spid="1802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065D716D-41D8-93EB-C75F-C0FC1A5F2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24400"/>
            <a:ext cx="5187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0">
                <a:latin typeface="Arial" panose="020B0604020202020204" pitchFamily="34" charset="0"/>
              </a:rPr>
              <a:t>valore da ricercare (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chiave</a:t>
            </a:r>
            <a:r>
              <a:rPr lang="it-IT" altLang="it-IT" b="0">
                <a:latin typeface="Arial" panose="020B0604020202020204" pitchFamily="34" charset="0"/>
              </a:rPr>
              <a:t>)</a:t>
            </a:r>
            <a:endParaRPr lang="it-IT" altLang="it-IT" sz="2400" b="0"/>
          </a:p>
        </p:txBody>
      </p:sp>
      <p:grpSp>
        <p:nvGrpSpPr>
          <p:cNvPr id="182275" name="Group 3">
            <a:extLst>
              <a:ext uri="{FF2B5EF4-FFF2-40B4-BE49-F238E27FC236}">
                <a16:creationId xmlns:a16="http://schemas.microsoft.com/office/drawing/2014/main" id="{46FE9975-8DAF-E110-7496-655F11981A63}"/>
              </a:ext>
            </a:extLst>
          </p:cNvPr>
          <p:cNvGrpSpPr>
            <a:grpSpLocks/>
          </p:cNvGrpSpPr>
          <p:nvPr/>
        </p:nvGrpSpPr>
        <p:grpSpPr bwMode="auto">
          <a:xfrm>
            <a:off x="2855913" y="2438400"/>
            <a:ext cx="1047750" cy="1133475"/>
            <a:chOff x="1799" y="1536"/>
            <a:chExt cx="660" cy="714"/>
          </a:xfrm>
        </p:grpSpPr>
        <p:sp>
          <p:nvSpPr>
            <p:cNvPr id="15382" name="Text Box 4">
              <a:extLst>
                <a:ext uri="{FF2B5EF4-FFF2-40B4-BE49-F238E27FC236}">
                  <a16:creationId xmlns:a16="http://schemas.microsoft.com/office/drawing/2014/main" id="{27A00002-909E-27FB-F01A-4D7C06536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A</a:t>
              </a:r>
              <a:endParaRPr lang="it-IT" altLang="it-IT" sz="2400" b="0"/>
            </a:p>
          </p:txBody>
        </p:sp>
        <p:sp>
          <p:nvSpPr>
            <p:cNvPr id="15383" name="Text Box 5">
              <a:extLst>
                <a:ext uri="{FF2B5EF4-FFF2-40B4-BE49-F238E27FC236}">
                  <a16:creationId xmlns:a16="http://schemas.microsoft.com/office/drawing/2014/main" id="{8EA31AE7-E128-1E39-6C7B-75F47B81D2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5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C</a:t>
              </a:r>
              <a:endParaRPr lang="it-IT" altLang="it-IT" sz="2400" b="0"/>
            </a:p>
          </p:txBody>
        </p:sp>
        <p:sp>
          <p:nvSpPr>
            <p:cNvPr id="15384" name="Text Box 6">
              <a:extLst>
                <a:ext uri="{FF2B5EF4-FFF2-40B4-BE49-F238E27FC236}">
                  <a16:creationId xmlns:a16="http://schemas.microsoft.com/office/drawing/2014/main" id="{0BD2A742-BD91-3C00-AB97-E0089DD5F8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7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0</a:t>
              </a:r>
              <a:endParaRPr lang="it-IT" altLang="it-IT" sz="2400" b="0"/>
            </a:p>
          </p:txBody>
        </p:sp>
        <p:sp>
          <p:nvSpPr>
            <p:cNvPr id="15385" name="Text Box 7">
              <a:extLst>
                <a:ext uri="{FF2B5EF4-FFF2-40B4-BE49-F238E27FC236}">
                  <a16:creationId xmlns:a16="http://schemas.microsoft.com/office/drawing/2014/main" id="{41659EEE-E970-F9E2-A864-2AA596D0D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3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1</a:t>
              </a:r>
              <a:endParaRPr lang="it-IT" altLang="it-IT" sz="2400" b="0"/>
            </a:p>
          </p:txBody>
        </p:sp>
      </p:grpSp>
      <p:grpSp>
        <p:nvGrpSpPr>
          <p:cNvPr id="15364" name="Group 8">
            <a:extLst>
              <a:ext uri="{FF2B5EF4-FFF2-40B4-BE49-F238E27FC236}">
                <a16:creationId xmlns:a16="http://schemas.microsoft.com/office/drawing/2014/main" id="{AB259C59-1FDD-F71E-BCDD-53DBB289126A}"/>
              </a:ext>
            </a:extLst>
          </p:cNvPr>
          <p:cNvGrpSpPr>
            <a:grpSpLocks/>
          </p:cNvGrpSpPr>
          <p:nvPr/>
        </p:nvGrpSpPr>
        <p:grpSpPr bwMode="auto">
          <a:xfrm>
            <a:off x="3922713" y="2438400"/>
            <a:ext cx="514350" cy="1133475"/>
            <a:chOff x="2471" y="1536"/>
            <a:chExt cx="324" cy="714"/>
          </a:xfrm>
        </p:grpSpPr>
        <p:sp>
          <p:nvSpPr>
            <p:cNvPr id="15380" name="Text Box 9">
              <a:extLst>
                <a:ext uri="{FF2B5EF4-FFF2-40B4-BE49-F238E27FC236}">
                  <a16:creationId xmlns:a16="http://schemas.microsoft.com/office/drawing/2014/main" id="{0E8F7170-9752-E113-BC04-286FD4012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1" y="1536"/>
              <a:ext cx="324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D</a:t>
              </a:r>
              <a:endParaRPr lang="it-IT" altLang="it-IT" sz="2400" b="0"/>
            </a:p>
          </p:txBody>
        </p:sp>
        <p:sp>
          <p:nvSpPr>
            <p:cNvPr id="15381" name="Text Box 10">
              <a:extLst>
                <a:ext uri="{FF2B5EF4-FFF2-40B4-BE49-F238E27FC236}">
                  <a16:creationId xmlns:a16="http://schemas.microsoft.com/office/drawing/2014/main" id="{E4A54D4C-944E-3DE9-1FEE-F4A05679F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9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2</a:t>
              </a:r>
              <a:endParaRPr lang="it-IT" altLang="it-IT" sz="2400" b="0"/>
            </a:p>
          </p:txBody>
        </p:sp>
      </p:grpSp>
      <p:grpSp>
        <p:nvGrpSpPr>
          <p:cNvPr id="182283" name="Group 11">
            <a:extLst>
              <a:ext uri="{FF2B5EF4-FFF2-40B4-BE49-F238E27FC236}">
                <a16:creationId xmlns:a16="http://schemas.microsoft.com/office/drawing/2014/main" id="{3AA13771-7447-04E9-2BF5-13DE30462775}"/>
              </a:ext>
            </a:extLst>
          </p:cNvPr>
          <p:cNvGrpSpPr>
            <a:grpSpLocks/>
          </p:cNvGrpSpPr>
          <p:nvPr/>
        </p:nvGrpSpPr>
        <p:grpSpPr bwMode="auto">
          <a:xfrm>
            <a:off x="4456113" y="2438400"/>
            <a:ext cx="1555750" cy="1133475"/>
            <a:chOff x="2807" y="1536"/>
            <a:chExt cx="980" cy="714"/>
          </a:xfrm>
        </p:grpSpPr>
        <p:sp>
          <p:nvSpPr>
            <p:cNvPr id="15374" name="Text Box 12">
              <a:extLst>
                <a:ext uri="{FF2B5EF4-FFF2-40B4-BE49-F238E27FC236}">
                  <a16:creationId xmlns:a16="http://schemas.microsoft.com/office/drawing/2014/main" id="{B0649B4D-F5A4-B039-5DB2-4CB0C0042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7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G</a:t>
              </a:r>
              <a:endParaRPr lang="it-IT" altLang="it-IT" sz="2400" b="0"/>
            </a:p>
          </p:txBody>
        </p:sp>
        <p:sp>
          <p:nvSpPr>
            <p:cNvPr id="15375" name="Text Box 13">
              <a:extLst>
                <a:ext uri="{FF2B5EF4-FFF2-40B4-BE49-F238E27FC236}">
                  <a16:creationId xmlns:a16="http://schemas.microsoft.com/office/drawing/2014/main" id="{3B74F260-693A-A1F6-B25D-B6307F055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" y="1536"/>
              <a:ext cx="340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H</a:t>
              </a:r>
              <a:endParaRPr lang="it-IT" altLang="it-IT" sz="2400" b="0"/>
            </a:p>
          </p:txBody>
        </p:sp>
        <p:sp>
          <p:nvSpPr>
            <p:cNvPr id="15376" name="Text Box 14">
              <a:extLst>
                <a:ext uri="{FF2B5EF4-FFF2-40B4-BE49-F238E27FC236}">
                  <a16:creationId xmlns:a16="http://schemas.microsoft.com/office/drawing/2014/main" id="{FF54A5EC-F7AC-C454-87C5-688098F3B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9" y="1536"/>
              <a:ext cx="308" cy="404"/>
            </a:xfrm>
            <a:prstGeom prst="rect">
              <a:avLst/>
            </a:prstGeom>
            <a:solidFill>
              <a:srgbClr val="99FF66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66"/>
              </a:extrusionClr>
              <a:contourClr>
                <a:srgbClr val="99FF66"/>
              </a:contourClr>
            </a:sp3d>
          </p:spPr>
          <p:txBody>
            <a:bodyPr wrap="none">
              <a:spAutoFit/>
              <a:flatTx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L</a:t>
              </a:r>
              <a:endParaRPr lang="it-IT" altLang="it-IT" sz="2400" b="0"/>
            </a:p>
          </p:txBody>
        </p:sp>
        <p:sp>
          <p:nvSpPr>
            <p:cNvPr id="15377" name="Text Box 15">
              <a:extLst>
                <a:ext uri="{FF2B5EF4-FFF2-40B4-BE49-F238E27FC236}">
                  <a16:creationId xmlns:a16="http://schemas.microsoft.com/office/drawing/2014/main" id="{EA50786E-7CA7-8A3A-B54C-F7A95E480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3</a:t>
              </a:r>
              <a:endParaRPr lang="it-IT" altLang="it-IT" sz="2400" b="0"/>
            </a:p>
          </p:txBody>
        </p:sp>
        <p:sp>
          <p:nvSpPr>
            <p:cNvPr id="15378" name="Text Box 16">
              <a:extLst>
                <a:ext uri="{FF2B5EF4-FFF2-40B4-BE49-F238E27FC236}">
                  <a16:creationId xmlns:a16="http://schemas.microsoft.com/office/drawing/2014/main" id="{D2CCA2D8-39EF-DE0D-8B61-A60DC762A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9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4</a:t>
              </a:r>
              <a:endParaRPr lang="it-IT" altLang="it-IT" sz="2400" b="0"/>
            </a:p>
          </p:txBody>
        </p:sp>
        <p:sp>
          <p:nvSpPr>
            <p:cNvPr id="15379" name="Text Box 17">
              <a:extLst>
                <a:ext uri="{FF2B5EF4-FFF2-40B4-BE49-F238E27FC236}">
                  <a16:creationId xmlns:a16="http://schemas.microsoft.com/office/drawing/2014/main" id="{212B0625-FF07-860D-1275-F617104E4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" y="19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/>
                <a:t>5</a:t>
              </a:r>
              <a:endParaRPr lang="it-IT" altLang="it-IT" sz="2400" b="0"/>
            </a:p>
          </p:txBody>
        </p:sp>
      </p:grpSp>
      <p:sp>
        <p:nvSpPr>
          <p:cNvPr id="15366" name="Text Box 18">
            <a:extLst>
              <a:ext uri="{FF2B5EF4-FFF2-40B4-BE49-F238E27FC236}">
                <a16:creationId xmlns:a16="http://schemas.microsoft.com/office/drawing/2014/main" id="{1621C789-B167-DAF9-D3EF-B27155FEE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48200"/>
            <a:ext cx="776288" cy="701675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  <a:contourClr>
              <a:srgbClr val="EAEAEA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</a:t>
            </a:r>
            <a:endParaRPr lang="it-IT" altLang="it-IT" sz="2400" b="0"/>
          </a:p>
        </p:txBody>
      </p:sp>
      <p:sp>
        <p:nvSpPr>
          <p:cNvPr id="182292" name="Rectangle 20">
            <a:extLst>
              <a:ext uri="{FF2B5EF4-FFF2-40B4-BE49-F238E27FC236}">
                <a16:creationId xmlns:a16="http://schemas.microsoft.com/office/drawing/2014/main" id="{80790AD9-8107-AB7E-DD0C-C9A9AD1EA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365625"/>
            <a:ext cx="1152525" cy="1150938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2293" name="Rectangle 21">
            <a:extLst>
              <a:ext uri="{FF2B5EF4-FFF2-40B4-BE49-F238E27FC236}">
                <a16:creationId xmlns:a16="http://schemas.microsoft.com/office/drawing/2014/main" id="{3A8C6A30-380D-394E-D880-141F3F722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133600"/>
            <a:ext cx="1152525" cy="1150938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2294" name="Text Box 22">
            <a:extLst>
              <a:ext uri="{FF2B5EF4-FFF2-40B4-BE49-F238E27FC236}">
                <a16:creationId xmlns:a16="http://schemas.microsoft.com/office/drawing/2014/main" id="{03DFA98E-56E4-52BF-F62F-110123312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550" y="5741988"/>
            <a:ext cx="1819275" cy="71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&lt; D  </a:t>
            </a:r>
            <a:endParaRPr lang="it-IT" altLang="it-IT" sz="2400" b="0"/>
          </a:p>
        </p:txBody>
      </p:sp>
      <p:sp>
        <p:nvSpPr>
          <p:cNvPr id="182295" name="AutoShape 23">
            <a:extLst>
              <a:ext uri="{FF2B5EF4-FFF2-40B4-BE49-F238E27FC236}">
                <a16:creationId xmlns:a16="http://schemas.microsoft.com/office/drawing/2014/main" id="{59F330E4-0819-B769-511E-66118AE4B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675" y="588645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2296" name="Text Box 24">
            <a:extLst>
              <a:ext uri="{FF2B5EF4-FFF2-40B4-BE49-F238E27FC236}">
                <a16:creationId xmlns:a16="http://schemas.microsoft.com/office/drawing/2014/main" id="{CBABA26C-F742-EF21-A94E-90BC67788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2175" y="5741988"/>
            <a:ext cx="2749550" cy="71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4000" b="0">
                <a:solidFill>
                  <a:schemeClr val="accent2"/>
                </a:solidFill>
              </a:rPr>
              <a:t> C &lt; G,H,L  </a:t>
            </a:r>
            <a:endParaRPr lang="it-IT" altLang="it-IT" sz="2400" b="0"/>
          </a:p>
        </p:txBody>
      </p:sp>
      <p:sp>
        <p:nvSpPr>
          <p:cNvPr id="182297" name="Text Box 25">
            <a:extLst>
              <a:ext uri="{FF2B5EF4-FFF2-40B4-BE49-F238E27FC236}">
                <a16:creationId xmlns:a16="http://schemas.microsoft.com/office/drawing/2014/main" id="{6CECCB5F-BC4B-BCDF-F025-032E6F7DC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08050"/>
            <a:ext cx="7343775" cy="5286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>
                <a:latin typeface="Arial" charset="0"/>
                <a:ea typeface="ＭＳ Ｐゴシック" charset="0"/>
              </a:rPr>
              <a:t>algoritmo </a:t>
            </a:r>
            <a:r>
              <a:rPr lang="it-IT" sz="28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ricorsivo</a:t>
            </a:r>
            <a:r>
              <a:rPr lang="it-IT" sz="2800" b="0">
                <a:latin typeface="Arial" charset="0"/>
                <a:ea typeface="ＭＳ Ｐゴシック" charset="0"/>
              </a:rPr>
              <a:t> di </a:t>
            </a:r>
            <a:r>
              <a:rPr lang="it-IT" sz="28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</a:t>
            </a:r>
            <a:endParaRPr lang="it-IT" sz="280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sp>
        <p:nvSpPr>
          <p:cNvPr id="182298" name="Text Box 26">
            <a:extLst>
              <a:ext uri="{FF2B5EF4-FFF2-40B4-BE49-F238E27FC236}">
                <a16:creationId xmlns:a16="http://schemas.microsoft.com/office/drawing/2014/main" id="{A55C2178-0F41-CD5F-BE4E-96F0E3001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6481763" cy="608012"/>
          </a:xfrm>
          <a:prstGeom prst="rect">
            <a:avLst/>
          </a:prstGeom>
          <a:solidFill>
            <a:srgbClr val="CC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ricorsione</a:t>
            </a:r>
            <a:r>
              <a:rPr lang="it-IT" sz="3200">
                <a:latin typeface="Arial" charset="0"/>
                <a:ea typeface="ＭＳ Ｐゴシック" charset="0"/>
              </a:rPr>
              <a:t>  e  </a:t>
            </a:r>
            <a:r>
              <a:rPr lang="it-IT" sz="32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divide et impera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8776E-6 L -0.1059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8776E-6 L 0.10868 -0.0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8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2" grpId="0" animBg="1"/>
      <p:bldP spid="182293" grpId="0" animBg="1"/>
      <p:bldP spid="182294" grpId="0" animBg="1"/>
      <p:bldP spid="182295" grpId="0" animBg="1"/>
      <p:bldP spid="182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93E55FA5-6FA6-D839-D211-DB00C52B7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47700"/>
            <a:ext cx="8642350" cy="60944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latin typeface="Comic Sans MS" charset="0"/>
                <a:ea typeface="ＭＳ Ｐゴシック" charset="0"/>
              </a:rPr>
              <a:t>ric_bin</a:t>
            </a:r>
            <a:r>
              <a:rPr lang="it-IT" sz="2600" dirty="0">
                <a:latin typeface="Comic Sans MS" charset="0"/>
                <a:ea typeface="ＭＳ Ｐゴシック" charset="0"/>
              </a:rPr>
              <a:t> (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chiave,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elenco[],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n)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dirty="0">
                <a:latin typeface="Comic Sans MS" charset="0"/>
                <a:ea typeface="ＭＳ Ｐゴシック" charset="0"/>
              </a:rPr>
              <a:t> mediano, primo, ultimo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primo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600" dirty="0">
                <a:latin typeface="Comic Sans MS" charset="0"/>
                <a:ea typeface="ＭＳ Ｐゴシック" charset="0"/>
              </a:rPr>
              <a:t>0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ultimo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600" dirty="0">
                <a:latin typeface="Comic Sans MS" charset="0"/>
                <a:ea typeface="ＭＳ Ｐゴシック" charset="0"/>
              </a:rPr>
              <a:t>n-1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while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>
                <a:latin typeface="Comic Sans MS" charset="0"/>
                <a:ea typeface="ＭＳ Ｐゴシック" charset="0"/>
              </a:rPr>
              <a:t>(primo &lt;= ultimo)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  mediano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dirty="0">
                <a:latin typeface="Comic Sans MS" charset="0"/>
                <a:ea typeface="ＭＳ Ｐゴシック" charset="0"/>
              </a:rPr>
              <a:t> (primo + ultimo)/2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 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dirty="0">
                <a:latin typeface="Comic Sans MS" charset="0"/>
                <a:ea typeface="ＭＳ Ｐゴシック" charset="0"/>
              </a:rPr>
              <a:t> (chiave == elenco[mediano]) </a:t>
            </a:r>
            <a:endParaRPr lang="it-IT" sz="2600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latin typeface="Comic Sans MS" charset="0"/>
                <a:ea typeface="ＭＳ Ｐゴシック" charset="0"/>
              </a:rPr>
              <a:t> mediano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  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   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sz="2600" dirty="0"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600" dirty="0">
                <a:latin typeface="Comic Sans MS" charset="0"/>
                <a:ea typeface="ＭＳ Ｐゴシック" charset="0"/>
              </a:rPr>
              <a:t> (chiave &lt; elenco[mediano])</a:t>
            </a:r>
            <a:endParaRPr lang="it-IT" sz="2600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dirty="0">
                <a:latin typeface="Comic Sans MS" charset="0"/>
                <a:ea typeface="ＭＳ Ｐゴシック" charset="0"/>
              </a:rPr>
              <a:t>      </a:t>
            </a:r>
            <a:r>
              <a:rPr lang="it-IT" sz="26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600" dirty="0">
                <a:latin typeface="Comic Sans MS" charset="0"/>
                <a:ea typeface="ＭＳ Ｐゴシック" charset="0"/>
              </a:rPr>
              <a:t>ultimo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dirty="0">
                <a:latin typeface="Comic Sans MS" charset="0"/>
                <a:ea typeface="ＭＳ Ｐゴシック" charset="0"/>
              </a:rPr>
              <a:t> mediano - 1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6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latin typeface="Comic Sans MS" charset="0"/>
                <a:ea typeface="ＭＳ Ｐゴシック" charset="0"/>
              </a:rPr>
              <a:t>             </a:t>
            </a:r>
            <a:r>
              <a:rPr lang="it-IT" sz="26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6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600" dirty="0">
                <a:latin typeface="Comic Sans MS" charset="0"/>
                <a:ea typeface="ＭＳ Ｐゴシック" charset="0"/>
              </a:rPr>
              <a:t>      </a:t>
            </a:r>
            <a:r>
              <a:rPr lang="it-IT" sz="26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2600" dirty="0">
                <a:latin typeface="Comic Sans MS" charset="0"/>
                <a:ea typeface="ＭＳ Ｐゴシック" charset="0"/>
              </a:rPr>
              <a:t>primo 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dirty="0">
                <a:latin typeface="Comic Sans MS" charset="0"/>
                <a:ea typeface="ＭＳ Ｐゴシック" charset="0"/>
              </a:rPr>
              <a:t> mediano + 1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r>
              <a:rPr lang="it-IT" sz="26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}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600" dirty="0">
                <a:latin typeface="Comic Sans MS" charset="0"/>
                <a:ea typeface="ＭＳ Ｐゴシック" charset="0"/>
              </a:rPr>
              <a:t> -1</a:t>
            </a: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11620" name="Text Box 4">
            <a:extLst>
              <a:ext uri="{FF2B5EF4-FFF2-40B4-BE49-F238E27FC236}">
                <a16:creationId xmlns:a16="http://schemas.microsoft.com/office/drawing/2014/main" id="{6234B0C8-3A7D-12CA-1F4A-A85EB19E3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0"/>
            <a:ext cx="6408737" cy="5286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>
                <a:latin typeface="Arial" charset="0"/>
                <a:ea typeface="ＭＳ Ｐゴシック" charset="0"/>
              </a:rPr>
              <a:t>algoritmo </a:t>
            </a:r>
            <a:r>
              <a:rPr lang="it-IT" sz="2800">
                <a:solidFill>
                  <a:srgbClr val="CC3300"/>
                </a:solidFill>
                <a:latin typeface="Arial" charset="0"/>
                <a:ea typeface="ＭＳ Ｐゴシック" charset="0"/>
              </a:rPr>
              <a:t>iterativo</a:t>
            </a:r>
            <a:r>
              <a:rPr lang="it-IT" sz="2800" b="0">
                <a:latin typeface="Arial" charset="0"/>
                <a:ea typeface="ＭＳ Ｐゴシック" charset="0"/>
              </a:rPr>
              <a:t> di </a:t>
            </a:r>
            <a:r>
              <a:rPr lang="it-IT" sz="28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</a:t>
            </a:r>
            <a:endParaRPr lang="it-IT" sz="280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graphicFrame>
        <p:nvGraphicFramePr>
          <p:cNvPr id="17412" name="Object 5">
            <a:extLst>
              <a:ext uri="{FF2B5EF4-FFF2-40B4-BE49-F238E27FC236}">
                <a16:creationId xmlns:a16="http://schemas.microsoft.com/office/drawing/2014/main" id="{F836669F-02AF-2DDD-859A-EB7BBA6A01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0063" y="5876925"/>
          <a:ext cx="3167062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28600" progId="Equation.3">
                  <p:embed/>
                </p:oleObj>
              </mc:Choice>
              <mc:Fallback>
                <p:oleObj name="Equation" r:id="rId4" imgW="1117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5876925"/>
                        <a:ext cx="3167062" cy="725488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D5829AF7-9B84-A1B7-4111-AAC12793C5EF}"/>
              </a:ext>
            </a:extLst>
          </p:cNvPr>
          <p:cNvSpPr txBox="1"/>
          <p:nvPr/>
        </p:nvSpPr>
        <p:spPr>
          <a:xfrm>
            <a:off x="5726113" y="1412776"/>
            <a:ext cx="3167062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00CC99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dato di output</a:t>
            </a:r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il valore dell’indice 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(se la chiave appartiene all’array); </a:t>
            </a:r>
          </a:p>
          <a:p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(se la chiave non appartiene all’array )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>
            <a:extLst>
              <a:ext uri="{FF2B5EF4-FFF2-40B4-BE49-F238E27FC236}">
                <a16:creationId xmlns:a16="http://schemas.microsoft.com/office/drawing/2014/main" id="{51A7C3C2-9F16-1B75-DE09-899AC7F35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908050"/>
            <a:ext cx="9036050" cy="44005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</a:t>
            </a:r>
            <a:r>
              <a:rPr lang="it-IT" sz="2000" dirty="0">
                <a:latin typeface="Comic Sans MS" charset="0"/>
                <a:ea typeface="ＭＳ Ｐゴシック" charset="0"/>
              </a:rPr>
              <a:t>(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chiave,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char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elenco[],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primo,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ultimo)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000" dirty="0">
                <a:latin typeface="Comic Sans MS" charset="0"/>
                <a:ea typeface="ＭＳ Ｐゴシック" charset="0"/>
              </a:rPr>
              <a:t> mediano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>
                <a:latin typeface="Comic Sans MS" charset="0"/>
                <a:ea typeface="ＭＳ Ｐゴシック" charset="0"/>
              </a:rPr>
              <a:t>(primo &gt; ultimo)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-1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else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000" dirty="0">
                <a:latin typeface="Comic Sans MS" charset="0"/>
                <a:ea typeface="ＭＳ Ｐゴシック" charset="0"/>
              </a:rPr>
              <a:t> mediano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000" dirty="0">
                <a:latin typeface="Comic Sans MS" charset="0"/>
                <a:ea typeface="ＭＳ Ｐゴシック" charset="0"/>
              </a:rPr>
              <a:t> (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primo+ultimo</a:t>
            </a:r>
            <a:r>
              <a:rPr lang="it-IT" sz="2000" dirty="0">
                <a:latin typeface="Comic Sans MS" charset="0"/>
                <a:ea typeface="ＭＳ Ｐゴシック" charset="0"/>
              </a:rPr>
              <a:t>)/2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latin typeface="Comic Sans MS" charset="0"/>
                <a:ea typeface="ＭＳ Ｐゴシック" charset="0"/>
              </a:rPr>
              <a:t> (chiave == elenco[mediano] 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mediano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 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dirty="0">
                <a:latin typeface="Comic Sans MS" charset="0"/>
                <a:ea typeface="ＭＳ Ｐゴシック" charset="0"/>
              </a:rPr>
              <a:t> (chiave &lt; elenco[mediano]) </a:t>
            </a:r>
          </a:p>
          <a:p>
            <a:pPr>
              <a:defRPr/>
            </a:pPr>
            <a:r>
              <a:rPr lang="it-IT" sz="2000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000" dirty="0">
                <a:latin typeface="Comic Sans MS" charset="0"/>
                <a:ea typeface="ＭＳ Ｐゴシック" charset="0"/>
              </a:rPr>
              <a:t>       </a:t>
            </a: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(chiave,elenco,primo,mediano-1)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 </a:t>
            </a:r>
            <a:endParaRPr lang="it-IT" sz="2000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dirty="0">
                <a:latin typeface="Comic Sans MS" charset="0"/>
                <a:ea typeface="ＭＳ Ｐゴシック" charset="0"/>
              </a:rPr>
              <a:t>             </a:t>
            </a:r>
            <a:r>
              <a:rPr lang="it-IT" sz="2000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          </a:t>
            </a:r>
            <a:r>
              <a:rPr lang="it-IT" sz="2000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000" dirty="0">
                <a:latin typeface="Comic Sans MS" charset="0"/>
                <a:ea typeface="ＭＳ Ｐゴシック" charset="0"/>
              </a:rPr>
              <a:t> </a:t>
            </a:r>
            <a:r>
              <a:rPr lang="it-IT" sz="2000" dirty="0" err="1">
                <a:latin typeface="Comic Sans MS" charset="0"/>
                <a:ea typeface="ＭＳ Ｐゴシック" charset="0"/>
              </a:rPr>
              <a:t>ric_bin_ric</a:t>
            </a:r>
            <a:r>
              <a:rPr lang="it-IT" sz="2000" dirty="0">
                <a:latin typeface="Comic Sans MS" charset="0"/>
                <a:ea typeface="ＭＳ Ｐゴシック" charset="0"/>
              </a:rPr>
              <a:t>(chiave,elenco,mediano+1,ultimo)</a:t>
            </a:r>
            <a:r>
              <a:rPr lang="it-IT" sz="20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 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}</a:t>
            </a:r>
          </a:p>
          <a:p>
            <a:pPr>
              <a:defRPr/>
            </a:pPr>
            <a:r>
              <a:rPr lang="it-IT" sz="2000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84323" name="Text Box 3">
            <a:extLst>
              <a:ext uri="{FF2B5EF4-FFF2-40B4-BE49-F238E27FC236}">
                <a16:creationId xmlns:a16="http://schemas.microsoft.com/office/drawing/2014/main" id="{ADC366E8-7673-27AB-F166-536E82952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88913"/>
            <a:ext cx="9001125" cy="5238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0" dirty="0">
                <a:latin typeface="Arial" charset="0"/>
                <a:ea typeface="ＭＳ Ｐゴシック" charset="0"/>
              </a:rPr>
              <a:t>algoritmo </a:t>
            </a:r>
            <a:r>
              <a:rPr lang="it-IT" sz="2800" dirty="0">
                <a:solidFill>
                  <a:srgbClr val="CC3300"/>
                </a:solidFill>
                <a:latin typeface="Arial" charset="0"/>
                <a:ea typeface="ＭＳ Ｐゴシック" charset="0"/>
              </a:rPr>
              <a:t>ricorsivo</a:t>
            </a:r>
            <a:r>
              <a:rPr lang="it-IT" sz="2800" b="0" dirty="0">
                <a:latin typeface="Arial" charset="0"/>
                <a:ea typeface="ＭＳ Ｐゴシック" charset="0"/>
              </a:rPr>
              <a:t> di </a:t>
            </a:r>
            <a:r>
              <a:rPr lang="it-IT" sz="28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ricerca binaria </a:t>
            </a:r>
            <a:r>
              <a:rPr lang="it-IT" sz="2400" b="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(versione semplice)</a:t>
            </a:r>
            <a:endParaRPr lang="it-IT" sz="2400" b="0" dirty="0">
              <a:solidFill>
                <a:schemeClr val="accent2"/>
              </a:solidFill>
              <a:latin typeface="New York" charset="0"/>
              <a:ea typeface="ＭＳ Ｐゴシック" charset="0"/>
            </a:endParaRPr>
          </a:p>
        </p:txBody>
      </p:sp>
      <p:graphicFrame>
        <p:nvGraphicFramePr>
          <p:cNvPr id="184324" name="Object 4">
            <a:extLst>
              <a:ext uri="{FF2B5EF4-FFF2-40B4-BE49-F238E27FC236}">
                <a16:creationId xmlns:a16="http://schemas.microsoft.com/office/drawing/2014/main" id="{94CFD0A6-0219-F904-B4B2-DB35E929C7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1500" y="5218113"/>
          <a:ext cx="316706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28600" progId="Equation.3">
                  <p:embed/>
                </p:oleObj>
              </mc:Choice>
              <mc:Fallback>
                <p:oleObj name="Equation" r:id="rId4" imgW="11176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218113"/>
                        <a:ext cx="3167063" cy="725487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5" name="Rectangle 5">
            <a:extLst>
              <a:ext uri="{FF2B5EF4-FFF2-40B4-BE49-F238E27FC236}">
                <a16:creationId xmlns:a16="http://schemas.microsoft.com/office/drawing/2014/main" id="{575637F6-7B2B-A7AA-B428-DC47E3DF5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705225"/>
            <a:ext cx="2098675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4326" name="Rectangle 6">
            <a:extLst>
              <a:ext uri="{FF2B5EF4-FFF2-40B4-BE49-F238E27FC236}">
                <a16:creationId xmlns:a16="http://schemas.microsoft.com/office/drawing/2014/main" id="{6A0ED3AF-73F6-EB0F-6B85-1C5CA554F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663" y="4327525"/>
            <a:ext cx="2232025" cy="3603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4327" name="Rectangle 7">
            <a:extLst>
              <a:ext uri="{FF2B5EF4-FFF2-40B4-BE49-F238E27FC236}">
                <a16:creationId xmlns:a16="http://schemas.microsoft.com/office/drawing/2014/main" id="{EAF34111-F0F2-C3B2-FBFE-17EBCAA27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71625"/>
            <a:ext cx="2232025" cy="6477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sp>
        <p:nvSpPr>
          <p:cNvPr id="184328" name="Rectangle 8">
            <a:extLst>
              <a:ext uri="{FF2B5EF4-FFF2-40B4-BE49-F238E27FC236}">
                <a16:creationId xmlns:a16="http://schemas.microsoft.com/office/drawing/2014/main" id="{9478C0B4-69DF-070F-6018-8B3FF2402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768600"/>
            <a:ext cx="4679950" cy="6477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>
              <a:latin typeface="Courier New" panose="02070309020205020404" pitchFamily="49" charset="0"/>
            </a:endParaRPr>
          </a:p>
        </p:txBody>
      </p:sp>
      <p:grpSp>
        <p:nvGrpSpPr>
          <p:cNvPr id="44" name="Group 12">
            <a:extLst>
              <a:ext uri="{FF2B5EF4-FFF2-40B4-BE49-F238E27FC236}">
                <a16:creationId xmlns:a16="http://schemas.microsoft.com/office/drawing/2014/main" id="{26997203-7A2E-32CD-EED6-E397ED95266A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3965575"/>
            <a:ext cx="3498850" cy="2103438"/>
            <a:chOff x="2608" y="343"/>
            <a:chExt cx="2532" cy="1325"/>
          </a:xfrm>
        </p:grpSpPr>
        <p:sp>
          <p:nvSpPr>
            <p:cNvPr id="19470" name="Text Box 9">
              <a:extLst>
                <a:ext uri="{FF2B5EF4-FFF2-40B4-BE49-F238E27FC236}">
                  <a16:creationId xmlns:a16="http://schemas.microsoft.com/office/drawing/2014/main" id="{4B3E7E8A-D728-761A-504D-E6D3570D4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1261"/>
              <a:ext cx="1553" cy="407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autoattivazione su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porzione di sinistra</a:t>
              </a:r>
            </a:p>
          </p:txBody>
        </p:sp>
        <p:sp>
          <p:nvSpPr>
            <p:cNvPr id="19471" name="Line 10">
              <a:extLst>
                <a:ext uri="{FF2B5EF4-FFF2-40B4-BE49-F238E27FC236}">
                  <a16:creationId xmlns:a16="http://schemas.microsoft.com/office/drawing/2014/main" id="{AF9BD6EE-25BB-4C78-7F3E-9F3277576A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343"/>
              <a:ext cx="1204" cy="9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48" name="Group 12">
            <a:extLst>
              <a:ext uri="{FF2B5EF4-FFF2-40B4-BE49-F238E27FC236}">
                <a16:creationId xmlns:a16="http://schemas.microsoft.com/office/drawing/2014/main" id="{A8CBB94C-A226-1CFE-0448-86E22FB70D78}"/>
              </a:ext>
            </a:extLst>
          </p:cNvPr>
          <p:cNvGrpSpPr>
            <a:grpSpLocks/>
          </p:cNvGrpSpPr>
          <p:nvPr/>
        </p:nvGrpSpPr>
        <p:grpSpPr bwMode="auto">
          <a:xfrm>
            <a:off x="2914650" y="4679950"/>
            <a:ext cx="2092325" cy="1822450"/>
            <a:chOff x="2986" y="412"/>
            <a:chExt cx="1490" cy="1263"/>
          </a:xfrm>
        </p:grpSpPr>
        <p:sp>
          <p:nvSpPr>
            <p:cNvPr id="19468" name="Text Box 9">
              <a:extLst>
                <a:ext uri="{FF2B5EF4-FFF2-40B4-BE49-F238E27FC236}">
                  <a16:creationId xmlns:a16="http://schemas.microsoft.com/office/drawing/2014/main" id="{9EFD1DF1-89FD-1D2C-159A-BFFB22F3D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6" y="1227"/>
              <a:ext cx="1490" cy="448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autoattivazione su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800" b="0">
                  <a:latin typeface="Arial" panose="020B0604020202020204" pitchFamily="34" charset="0"/>
                </a:rPr>
                <a:t>porzione di destra</a:t>
              </a:r>
            </a:p>
          </p:txBody>
        </p:sp>
        <p:sp>
          <p:nvSpPr>
            <p:cNvPr id="19469" name="Line 10">
              <a:extLst>
                <a:ext uri="{FF2B5EF4-FFF2-40B4-BE49-F238E27FC236}">
                  <a16:creationId xmlns:a16="http://schemas.microsoft.com/office/drawing/2014/main" id="{E0910E8C-FEBF-362B-429F-0AA15360F9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5" y="412"/>
              <a:ext cx="6" cy="7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52D0A0A-244B-E887-D3E1-092F85B9AEA1}"/>
              </a:ext>
            </a:extLst>
          </p:cNvPr>
          <p:cNvSpPr txBox="1"/>
          <p:nvPr/>
        </p:nvSpPr>
        <p:spPr>
          <a:xfrm>
            <a:off x="5976938" y="2039853"/>
            <a:ext cx="3167062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00CC99"/>
            </a:solidFill>
          </a:ln>
        </p:spPr>
        <p:txBody>
          <a:bodyPr wrap="square">
            <a:sp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dato di output</a:t>
            </a:r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il valore dell’indice 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(se la chiave appartiene all’array); </a:t>
            </a:r>
          </a:p>
          <a:p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it-IT" sz="2000" b="0" dirty="0">
                <a:latin typeface="Arial" panose="020B0604020202020204" pitchFamily="34" charset="0"/>
                <a:cs typeface="Arial" panose="020B0604020202020204" pitchFamily="34" charset="0"/>
              </a:rPr>
              <a:t>(se la chiave non appartiene all’array )</a:t>
            </a:r>
          </a:p>
        </p:txBody>
      </p:sp>
      <p:grpSp>
        <p:nvGrpSpPr>
          <p:cNvPr id="184332" name="Group 12">
            <a:extLst>
              <a:ext uri="{FF2B5EF4-FFF2-40B4-BE49-F238E27FC236}">
                <a16:creationId xmlns:a16="http://schemas.microsoft.com/office/drawing/2014/main" id="{FC1E20FE-7792-2D09-C36D-C8848F7FCF95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1443038"/>
            <a:ext cx="5267325" cy="1511300"/>
            <a:chOff x="1701" y="1344"/>
            <a:chExt cx="3318" cy="952"/>
          </a:xfrm>
        </p:grpSpPr>
        <p:sp>
          <p:nvSpPr>
            <p:cNvPr id="19472" name="Text Box 9">
              <a:extLst>
                <a:ext uri="{FF2B5EF4-FFF2-40B4-BE49-F238E27FC236}">
                  <a16:creationId xmlns:a16="http://schemas.microsoft.com/office/drawing/2014/main" id="{8052612B-B9C5-D9F5-03F1-D60D20A21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8" y="1344"/>
              <a:ext cx="1141" cy="329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0">
                  <a:latin typeface="Arial" panose="020B0604020202020204" pitchFamily="34" charset="0"/>
                </a:rPr>
                <a:t>caso base</a:t>
              </a:r>
            </a:p>
          </p:txBody>
        </p:sp>
        <p:sp>
          <p:nvSpPr>
            <p:cNvPr id="19473" name="Line 10">
              <a:extLst>
                <a:ext uri="{FF2B5EF4-FFF2-40B4-BE49-F238E27FC236}">
                  <a16:creationId xmlns:a16="http://schemas.microsoft.com/office/drawing/2014/main" id="{824F172B-4994-7DD0-12CC-F9F82A5987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01" y="1525"/>
              <a:ext cx="2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9474" name="Line 11">
              <a:extLst>
                <a:ext uri="{FF2B5EF4-FFF2-40B4-BE49-F238E27FC236}">
                  <a16:creationId xmlns:a16="http://schemas.microsoft.com/office/drawing/2014/main" id="{DC21FDD1-5492-2CF5-8A15-29FCFB54B6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1661"/>
              <a:ext cx="1134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nimBg="1"/>
      <p:bldP spid="184326" grpId="0" animBg="1"/>
      <p:bldP spid="184327" grpId="0" animBg="1"/>
      <p:bldP spid="18432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14-02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14-02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nction ric_bin_ric"/>
  <p:tag name="ARTICULATE_SLIDE_PAUSE" val="0"/>
  <p:tag name="ARTICULATE_NAV_LEVEL" val="1"/>
  <p:tag name="ARTICULATE_PLAYLIST_ID" val="-1"/>
  <p:tag name="ELAPSEDTIME" val="214,485"/>
  <p:tag name="AUDIO_ID" val="401"/>
  <p:tag name="TIMELINE" val="19,3/88,8/110,1/149,5/154,5/185,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binaria e programm. ricorsiva -4"/>
  <p:tag name="ARTICULATE_SLIDE_PAUSE" val="0"/>
  <p:tag name="ARTICULATE_NAV_LEVEL" val="1"/>
  <p:tag name="ARTICULATE_PLAYLIST_ID" val="-1"/>
  <p:tag name="ELAPSEDTIME" val="61,484"/>
  <p:tag name="AUDIO_ID" val="402"/>
  <p:tag name="TIMELINE" val="7,4/12,3/18,1/20,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72,15601"/>
  <p:tag name="AUDIO_ID" val="3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. ricorsiva e divide et impera -1"/>
  <p:tag name="ARTICULATE_SLIDE_PAUSE" val="0"/>
  <p:tag name="ARTICULATE_NAV_LEVEL" val="1"/>
  <p:tag name="ARTICULATE_PLAYLIST_ID" val="-1"/>
  <p:tag name="ELAPSEDTIME" val="118"/>
  <p:tag name="AUDIO_ID" val="359"/>
  <p:tag name="TIMELINE" val="40,8/73,5/111,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. ricorsiva e divide et impera -2"/>
  <p:tag name="ARTICULATE_SLIDE_PAUSE" val="0"/>
  <p:tag name="ARTICULATE_NAV_LEVEL" val="1"/>
  <p:tag name="ARTICULATE_PLAYLIST_ID" val="-1"/>
  <p:tag name="ELAPSEDTIME" val="56,718"/>
  <p:tag name="AUDIO_ID" val="396"/>
  <p:tag name="TIMELINE" val="2,5/4,5/8,4/11,3/16,8/24,5/40,3/42,1/44,4/46,3/47,6/48,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gramm. ricorsiva e divide et impera -3"/>
  <p:tag name="ARTICULATE_SLIDE_PAUSE" val="0"/>
  <p:tag name="ARTICULATE_NAV_LEVEL" val="1"/>
  <p:tag name="ARTICULATE_PLAYLIST_ID" val="-1"/>
  <p:tag name="ELAPSEDTIME" val="37,609"/>
  <p:tag name="AUDIO_ID" val="397"/>
  <p:tag name="TIMELINE" val="6,2/8,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binaria e programm. ricorsiva -1"/>
  <p:tag name="ARTICULATE_SLIDE_PAUSE" val="0"/>
  <p:tag name="ARTICULATE_NAV_LEVEL" val="1"/>
  <p:tag name="ARTICULATE_PLAYLIST_ID" val="-1"/>
  <p:tag name="ELAPSEDTIME" val="50,548"/>
  <p:tag name="AUDIO_ID" val="398"/>
  <p:tag name="TIMELINE" val="6,2/14,5/16,7/31,4/38,9/39,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binaria e programm. ricorsiva -2"/>
  <p:tag name="ARTICULATE_SLIDE_PAUSE" val="0"/>
  <p:tag name="ARTICULATE_NAV_LEVEL" val="1"/>
  <p:tag name="ARTICULATE_PLAYLIST_ID" val="-1"/>
  <p:tag name="ELAPSEDTIME" val="13,657"/>
  <p:tag name="AUDIO_ID" val="399"/>
  <p:tag name="TIMELINE" val="1,9/4,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binaria e programm. ricorsiva -3"/>
  <p:tag name="ARTICULATE_SLIDE_PAUSE" val="0"/>
  <p:tag name="ARTICULATE_NAV_LEVEL" val="1"/>
  <p:tag name="ARTICULATE_PLAYLIST_ID" val="-1"/>
  <p:tag name="ELAPSEDTIME" val="45,047"/>
  <p:tag name="AUDIO_ID" val="400"/>
  <p:tag name="TIMELINE" val="21,7/23,3/25,7/33,1/43,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Ricerca binaria iterativa"/>
  <p:tag name="ARTICULATE_SLIDE_PAUSE" val="0"/>
  <p:tag name="ARTICULATE_NAV_LEVEL" val="1"/>
  <p:tag name="ARTICULATE_PLAYLIST_ID" val="-1"/>
  <p:tag name="ELAPSEDTIME" val="135,844"/>
  <p:tag name="AUDIO_ID" val="360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1214</Words>
  <Application>Microsoft Office PowerPoint</Application>
  <PresentationFormat>Presentazione su schermo (4:3)</PresentationFormat>
  <Paragraphs>394</Paragraphs>
  <Slides>13</Slides>
  <Notes>10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Arial</vt:lpstr>
      <vt:lpstr>Avant Garde</vt:lpstr>
      <vt:lpstr>Comic Sans MS</vt:lpstr>
      <vt:lpstr>Courier New</vt:lpstr>
      <vt:lpstr>New York</vt:lpstr>
      <vt:lpstr>Times New Roman</vt:lpstr>
      <vt:lpstr>Wingdings</vt:lpstr>
      <vt:lpstr>Presentazione vuota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107</cp:revision>
  <dcterms:created xsi:type="dcterms:W3CDTF">2001-09-23T07:19:47Z</dcterms:created>
  <dcterms:modified xsi:type="dcterms:W3CDTF">2023-12-02T08:28:24Z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AP-14-02-T</vt:lpwstr>
  </property>
</Properties>
</file>