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352" r:id="rId2"/>
    <p:sldId id="353" r:id="rId3"/>
    <p:sldId id="354" r:id="rId4"/>
    <p:sldId id="355" r:id="rId5"/>
    <p:sldId id="328" r:id="rId6"/>
    <p:sldId id="349" r:id="rId7"/>
    <p:sldId id="329" r:id="rId8"/>
    <p:sldId id="334" r:id="rId9"/>
    <p:sldId id="350" r:id="rId10"/>
    <p:sldId id="356" r:id="rId11"/>
    <p:sldId id="335" r:id="rId12"/>
    <p:sldId id="336" r:id="rId13"/>
    <p:sldId id="338" r:id="rId14"/>
    <p:sldId id="339" r:id="rId15"/>
    <p:sldId id="337" r:id="rId16"/>
    <p:sldId id="348" r:id="rId17"/>
    <p:sldId id="332" r:id="rId18"/>
    <p:sldId id="330" r:id="rId19"/>
    <p:sldId id="341" r:id="rId20"/>
    <p:sldId id="342" r:id="rId21"/>
    <p:sldId id="340" r:id="rId22"/>
    <p:sldId id="333" r:id="rId23"/>
    <p:sldId id="357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AAF6BC"/>
    <a:srgbClr val="C0F8CD"/>
    <a:srgbClr val="9CF4B1"/>
    <a:srgbClr val="FF7C80"/>
    <a:srgbClr val="FF3300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94195FA7-32B0-390F-193E-E880173C32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C6DB2325-6CFE-3D6F-1F24-12C2C74F49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495FC35-9FE6-CAFE-55E6-EC495D3421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F4293108-4740-9E03-9D63-3F23C9A9BB5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04454" name="Rectangle 6">
            <a:extLst>
              <a:ext uri="{FF2B5EF4-FFF2-40B4-BE49-F238E27FC236}">
                <a16:creationId xmlns:a16="http://schemas.microsoft.com/office/drawing/2014/main" id="{856BF670-6A93-6134-8C9A-94AEE46D68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55" name="Rectangle 7">
            <a:extLst>
              <a:ext uri="{FF2B5EF4-FFF2-40B4-BE49-F238E27FC236}">
                <a16:creationId xmlns:a16="http://schemas.microsoft.com/office/drawing/2014/main" id="{719DC34F-4348-DA09-355C-CF6FCAF5F9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F468B-776E-4F94-86D2-AF4A2ED2145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F297739-F777-DC71-CBF7-CC832A2644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BF3E58E-3E86-4ACB-BD7C-D40EFA19D990}" type="slidenum">
              <a:rPr lang="it-IT" altLang="it-IT" sz="1200"/>
              <a:pPr/>
              <a:t>1</a:t>
            </a:fld>
            <a:endParaRPr lang="it-IT" altLang="it-IT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62B2E68-57D8-3B02-4FFC-D584D5F468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7299956-54F1-5F2F-97F7-A4A86C11D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4C82CB0-13C9-8E6E-1ABE-E5CC8303B4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18BF456-3AE9-44AC-868A-6413C3B4440B}" type="slidenum">
              <a:rPr lang="it-IT" altLang="it-IT" sz="1200"/>
              <a:pPr/>
              <a:t>10</a:t>
            </a:fld>
            <a:endParaRPr lang="it-IT" altLang="it-IT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653742F-203F-0070-7141-3D8EAE3DE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4296EF7-97D3-E8CD-E1FB-E818F3B48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589716C-DA5A-0D3A-6ED2-9EE7ED22B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0DF28A3-EBFD-4F2A-AA0F-E7706A5B3E4A}" type="slidenum">
              <a:rPr lang="it-IT" altLang="it-IT" sz="1200"/>
              <a:pPr/>
              <a:t>11</a:t>
            </a:fld>
            <a:endParaRPr lang="it-IT" altLang="it-IT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8DE0282-72B0-F0B1-FC7D-A7D9E6A8ED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08A2C98D-CAB2-5584-5DDD-799C58BAE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7CF6B20-9DC1-813A-EDFE-D53C103E69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4FB300F-A296-4F6D-AC4A-BF30DB1DD7C6}" type="slidenum">
              <a:rPr lang="it-IT" altLang="it-IT" sz="1200"/>
              <a:pPr/>
              <a:t>12</a:t>
            </a:fld>
            <a:endParaRPr lang="it-IT" altLang="it-IT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5807F4B-923B-A8B3-E285-52354F46A1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B3525F9-D9BD-CEC5-7C00-250D00271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1875C3D-225D-EA8F-1E03-6946F5202C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9247A45-22D1-481C-BB4B-5F10422B1FCD}" type="slidenum">
              <a:rPr lang="it-IT" altLang="it-IT" sz="1200"/>
              <a:pPr/>
              <a:t>13</a:t>
            </a:fld>
            <a:endParaRPr lang="it-IT" altLang="it-IT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D813D87-5BB5-022C-B5E5-432337F070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61832D9-175C-949D-C9CE-A36816B9A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EE1EAC7-7FED-8C5D-1C46-C0016A5EE1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A757672-470B-42DE-903A-12242ADE7F84}" type="slidenum">
              <a:rPr lang="it-IT" altLang="it-IT" sz="1200"/>
              <a:pPr/>
              <a:t>14</a:t>
            </a:fld>
            <a:endParaRPr lang="it-IT" altLang="it-IT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385DB4E-B83D-779D-8862-68DDC770D2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97EBC72-BECB-D3D0-E45D-4E0658EFF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387556D-4B85-0A7F-0917-FF88B4717C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67FB60C-49A9-4C6F-85A9-F911024630C5}" type="slidenum">
              <a:rPr lang="it-IT" altLang="it-IT" sz="1200"/>
              <a:pPr/>
              <a:t>15</a:t>
            </a:fld>
            <a:endParaRPr lang="it-IT" altLang="it-IT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193E2DF-3B7D-9AA7-7E09-1D0C694745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56439AA-5CEF-64B5-FEFB-4B8538258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13CFB4B4-AE22-5C6E-E995-36CAB4A2D0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8CF765D-1C17-4D36-BA83-D5AC6D6A94AB}" type="slidenum">
              <a:rPr lang="it-IT" altLang="it-IT" sz="1200"/>
              <a:pPr/>
              <a:t>16</a:t>
            </a:fld>
            <a:endParaRPr lang="it-IT" altLang="it-IT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7DC9993-227C-D377-90B6-8921C99721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6F19AF6F-CBD5-92F6-5029-2BAB6BC5F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740F4A2-8498-56C5-332D-4202053772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2AB8A99-E6BA-445B-B8D2-9A1B55D6B058}" type="slidenum">
              <a:rPr lang="it-IT" altLang="it-IT" sz="1200"/>
              <a:pPr/>
              <a:t>17</a:t>
            </a:fld>
            <a:endParaRPr lang="it-IT" altLang="it-IT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514028F-C564-6500-83DF-8309C10B6B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3A61A00-14B0-4C87-0070-60C561882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462FC438-9248-7899-C2E6-E0DBDFC88E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3612F5A-2D90-4C33-8593-73BDB48C6D03}" type="slidenum">
              <a:rPr lang="it-IT" altLang="it-IT" sz="1200"/>
              <a:pPr/>
              <a:t>18</a:t>
            </a:fld>
            <a:endParaRPr lang="it-IT" altLang="it-IT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8C33A23-3BAE-6CBF-0D42-2AAB420DF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5A48FB47-F0D6-3FED-FE19-A43399730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746C0BF-6753-E4CF-D63C-A0B4560D12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C259287-4FCA-4DEC-BB4E-980CC4D77AC2}" type="slidenum">
              <a:rPr lang="it-IT" altLang="it-IT" sz="1200"/>
              <a:pPr/>
              <a:t>19</a:t>
            </a:fld>
            <a:endParaRPr lang="it-IT" altLang="it-IT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FA06EF4-1383-6EF9-DD91-07C6E57D86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B69CA29B-B976-191D-8793-C3DB0F5FD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577B697B-EEDC-44EA-8404-B0AB9E4FB8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F27D933-62F2-4E11-A6BA-863DA497D92C}" type="slidenum">
              <a:rPr lang="it-IT" altLang="it-IT" sz="1200"/>
              <a:pPr/>
              <a:t>2</a:t>
            </a:fld>
            <a:endParaRPr lang="it-IT" altLang="it-IT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4637FCA-9D6A-EAA9-62F2-3155E06447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8328935-3F95-3E3F-66D4-32E9DD59A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B68BAA6-0C7B-73E8-21A0-49EC2178CE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FA65E31-B645-49D8-9D45-4AA6C2A57989}" type="slidenum">
              <a:rPr lang="it-IT" altLang="it-IT" sz="1200"/>
              <a:pPr/>
              <a:t>20</a:t>
            </a:fld>
            <a:endParaRPr lang="it-IT" altLang="it-IT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7E1CFC73-D498-6D6F-1D90-CEC6053C1B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A08782A-42FD-B21A-3675-D62DE5C94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00E94856-9B97-DF2C-508E-A850968FDE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51FEF97-3F84-4416-A8E6-1114CF1E7E51}" type="slidenum">
              <a:rPr lang="it-IT" altLang="it-IT" sz="1200"/>
              <a:pPr/>
              <a:t>21</a:t>
            </a:fld>
            <a:endParaRPr lang="it-IT" altLang="it-IT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371F53C-2C5D-4BD4-6665-C086F1378B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C03E6D7F-E4D4-BF00-C1CF-7136392340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BD521B47-5DC2-819E-02B0-0C36DD4045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D156EBF-FD50-4578-979B-C3FB380457F2}" type="slidenum">
              <a:rPr lang="it-IT" altLang="it-IT" sz="1200"/>
              <a:pPr/>
              <a:t>22</a:t>
            </a:fld>
            <a:endParaRPr lang="it-IT" altLang="it-IT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C13470F1-F5FA-E5AD-19F4-E3EAD597AC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538AF7A-53D7-AF23-CDEC-0890EC9B0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680C466-716E-7E4E-6DF4-C4B1CDFAD0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83CA43E-DFF8-4CA1-B138-F6BC8AA0743A}" type="slidenum">
              <a:rPr lang="it-IT" altLang="it-IT" sz="1200"/>
              <a:pPr/>
              <a:t>3</a:t>
            </a:fld>
            <a:endParaRPr lang="it-IT" altLang="it-IT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4F6E856-E50E-B0F8-541B-AF28951D8B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496E13E-D3FC-8927-5E00-79F92A09B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C90703B-9CCE-6926-AD1E-8F22D7D177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5E34DB9-6037-40BE-B9F1-3DBED65DAF6A}" type="slidenum">
              <a:rPr lang="it-IT" altLang="it-IT" sz="1200"/>
              <a:pPr/>
              <a:t>4</a:t>
            </a:fld>
            <a:endParaRPr lang="it-IT" altLang="it-IT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3BFE11C-D90A-CA96-B5D7-8994011BC9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F6D5DE4-AA07-52EE-C76E-10CB75BFE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A6EDEF94-9230-69CB-9CC5-0BA119EE73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04D5BF3-E9CF-45B2-B2E2-AE33DCDD5D29}" type="slidenum">
              <a:rPr lang="it-IT" altLang="it-IT" sz="1200"/>
              <a:pPr/>
              <a:t>5</a:t>
            </a:fld>
            <a:endParaRPr lang="it-IT" altLang="it-IT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E203F496-F4EA-9670-568D-17C8C6CC26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814CDA1-9F08-3495-B05B-D0E7C99565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D420C09-4A6B-AFF0-78FB-9A167AF42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83046E2-F2E2-430A-8B34-32D4D417F5E5}" type="slidenum">
              <a:rPr lang="it-IT" altLang="it-IT" sz="1200"/>
              <a:pPr/>
              <a:t>6</a:t>
            </a:fld>
            <a:endParaRPr lang="it-IT" altLang="it-IT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9D42CEA-AC39-4B40-B176-8496DF31E9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5E41617-7E16-CB33-DB6E-F0D2714B71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2168271-1E5E-ED86-4621-33C15728DE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21C19F4-DFAB-4082-B993-08344E120456}" type="slidenum">
              <a:rPr lang="it-IT" altLang="it-IT" sz="1200"/>
              <a:pPr/>
              <a:t>7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0EA5DE9-C901-02EE-736C-DCF29519ED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B0599D5-5E99-5858-0ABA-15539B915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99867D4-4C38-06FA-0D4C-1C843C8519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1C4903A-D858-422E-9630-A0BA9D0BB06C}" type="slidenum">
              <a:rPr lang="it-IT" altLang="it-IT" sz="1200"/>
              <a:pPr/>
              <a:t>8</a:t>
            </a:fld>
            <a:endParaRPr lang="it-IT" altLang="it-IT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83CB950-EFD2-DA2D-DE03-0213E46E60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5F215AAF-D1BD-90E9-E053-920D51ECB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0B5E40EA-53D2-0BED-257F-A0A4A1F1F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2EF20BF-3D3A-44D5-9F24-DFA7A153EBCC}" type="slidenum">
              <a:rPr lang="it-IT" altLang="it-IT" sz="1200"/>
              <a:pPr/>
              <a:t>9</a:t>
            </a:fld>
            <a:endParaRPr lang="it-IT" altLang="it-IT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DFC5B72-CCE1-ECD0-88C4-6BFF0C3AA9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D72CD71-F34A-7D3C-7E14-A8B7A3FD3A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54DDAA-ABE8-11B2-BD03-90F078A0A7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161DEC-3B58-5540-5310-15338E6D5B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0224AA-736A-9649-6501-CBE00B8EDE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5D282-8F46-4C48-99E1-1B20BA614788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19194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73EAC5-264F-0902-EC5B-9228C2DA9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9D54E0-F490-64A0-F6F6-95A763480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5AB0DF-C68E-3E93-0241-2665D4CF99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124A9B-FE1E-454A-B243-77CF8E804C90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59830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FFA4B3-F13F-ACFA-060E-565CEECF8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880153-ABA0-7FE9-DAF2-4A9A7F0AA3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8412E5-8F7E-E239-578F-8BAADC15EE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FBAF7-8AB5-4FF8-A5D5-AE4E625936C3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6063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AD1A19-4AFA-DD79-C5BD-C93CE93E90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DC7F81-C805-CB75-933A-97D3D0BD1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5F47DE-D528-17D2-762D-35005AEC37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1AB43-C11B-46B1-B167-BC8BE4022A4E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905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A84D7B-D000-4ED7-0042-E5106AFD05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D01920-7427-423C-45C4-6083303318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94AE55-5016-B934-AEDC-A443DA635B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DF6C8-941E-4657-B672-87658A4CBDF4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049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71472F-5C47-E92E-E600-232517593A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5F8372-66A3-B134-DEAE-2127F1C3C6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4B49B0-B325-3B4F-CF78-B55F591100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2DD76-3D65-4EB1-8F77-25A076807FA5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9416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8AEFE3F-05A8-6964-8DCC-8CA3FF2BA8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4B5731A-BFB8-B65D-A538-3BBFFB824A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2E294F9-C9EF-8A0C-877E-ACD7240C6C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40589B-BD8E-4B85-8ABB-1E3221D6E7B8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5436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107C0C-5C45-E2F1-A417-3BC8487ED7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F68903-13F0-0203-4484-D9C5B12AE3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0DAAEE-F2EB-EA58-59CC-AC315BA970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57D90-B522-425F-AB89-949E61B88C76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3561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835E48D-9873-0719-DD3C-589B81F905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6068801-5567-7EA9-D6EE-D70C8F707C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C36AC36-A101-FC56-36D5-E6EA36A761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765CF-FB0A-4546-9082-BC0495739C4A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550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602B92-9AC9-A11C-78DF-2C2FAF5A5A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B19070-A71F-C989-33DB-3F0B5B5C09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5D1364-EDD2-BF62-453D-7EF1C72DA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ECDE8-AACF-4A2C-8571-6D536046CF2D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09879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495317-656F-51F2-C4A1-83A3E682D8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76449B-DBD6-A1F7-4E58-C35956406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312AD5-2657-9CA5-B6FB-D63713849B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1D2C4-2EE8-45E3-A62F-A50B41C99DF6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0825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6CB20C-D6C7-DBBC-7428-C5B60F49A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0B25C27-A2C6-C9D1-1073-22502542E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gli stili del testo dello schema</a:t>
            </a:r>
          </a:p>
          <a:p>
            <a:pPr lvl="1"/>
            <a:r>
              <a:rPr lang="en-US" altLang="it-IT"/>
              <a:t>Secondo livello</a:t>
            </a:r>
          </a:p>
          <a:p>
            <a:pPr lvl="2"/>
            <a:r>
              <a:rPr lang="en-US" altLang="it-IT"/>
              <a:t>Terzo livello</a:t>
            </a:r>
          </a:p>
          <a:p>
            <a:pPr lvl="3"/>
            <a:r>
              <a:rPr lang="en-US" altLang="it-IT"/>
              <a:t>Quarto livello</a:t>
            </a:r>
          </a:p>
          <a:p>
            <a:pPr lvl="4"/>
            <a:r>
              <a:rPr lang="en-US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C7B3AD9-D74D-A841-1269-4B24AFB829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569389C-7DED-5CDD-F5B8-23C0FC16A6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E62CDF7-7FB3-6178-E057-0BB527AAB4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68BDBB-745C-4DFA-B594-D93232E40CAF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502C3C76-0CF0-D326-3845-CB5C4C5BA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Approccio divide et impera 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</a:t>
            </a:r>
            <a:r>
              <a:rPr lang="it-IT" altLang="it-IT" sz="2400">
                <a:latin typeface="Arial" panose="020B0604020202020204" pitchFamily="34" charset="0"/>
              </a:rPr>
              <a:t>[13]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 charset="0"/>
            </a:endParaRPr>
          </a:p>
        </p:txBody>
      </p:sp>
      <p:sp>
        <p:nvSpPr>
          <p:cNvPr id="3075" name="Text Box 5">
            <a:extLst>
              <a:ext uri="{FF2B5EF4-FFF2-40B4-BE49-F238E27FC236}">
                <a16:creationId xmlns:a16="http://schemas.microsoft.com/office/drawing/2014/main" id="{A7C585ED-48C9-0395-F2B0-5A2155F50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908050"/>
            <a:ext cx="8713787" cy="4572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 </a:t>
            </a:r>
            <a:r>
              <a:rPr lang="it-IT" altLang="it-IT" sz="2400">
                <a:latin typeface="Arial" panose="020B0604020202020204" pitchFamily="34" charset="0"/>
              </a:rPr>
              <a:t>Algoritmi di raddoppiamento</a:t>
            </a:r>
            <a:r>
              <a:rPr lang="it-IT" altLang="it-IT" sz="2400"/>
              <a:t>                    </a:t>
            </a:r>
            <a:r>
              <a:rPr lang="it-IT" altLang="it-IT" sz="2400">
                <a:latin typeface="Arial" panose="020B0604020202020204" pitchFamily="34" charset="0"/>
              </a:rPr>
              <a:t>[03-T]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9A02A70F-F8B6-42E7-DB8B-7E36FAF24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700213"/>
            <a:ext cx="8064500" cy="3968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 Algoritmi divide et impera per somma e massimo di un array</a:t>
            </a:r>
          </a:p>
        </p:txBody>
      </p:sp>
      <p:sp>
        <p:nvSpPr>
          <p:cNvPr id="3077" name="Text Box 7">
            <a:extLst>
              <a:ext uri="{FF2B5EF4-FFF2-40B4-BE49-F238E27FC236}">
                <a16:creationId xmlns:a16="http://schemas.microsoft.com/office/drawing/2014/main" id="{2EC24AAC-30B6-399B-146C-2FDA512A0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565400"/>
            <a:ext cx="8137525" cy="144621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algoritmo divide et impera</a:t>
            </a:r>
            <a:r>
              <a:rPr lang="it-IT" altLang="it-IT" sz="2400"/>
              <a:t> </a:t>
            </a:r>
            <a:r>
              <a:rPr lang="it-IT" altLang="it-IT" sz="2000">
                <a:latin typeface="Avant Garde" charset="0"/>
              </a:rPr>
              <a:t>per la somma di elementi di array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algoritmo divide et impera</a:t>
            </a:r>
            <a:r>
              <a:rPr lang="it-IT" altLang="it-IT" sz="2400"/>
              <a:t> </a:t>
            </a:r>
            <a:r>
              <a:rPr lang="it-IT" altLang="it-IT" sz="2000">
                <a:latin typeface="Avant Garde" charset="0"/>
              </a:rPr>
              <a:t>di determinazione del massimo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complessità di tempo di algoritmi divide et impera</a:t>
            </a:r>
          </a:p>
        </p:txBody>
      </p:sp>
      <p:sp>
        <p:nvSpPr>
          <p:cNvPr id="3078" name="Text Box 8">
            <a:extLst>
              <a:ext uri="{FF2B5EF4-FFF2-40B4-BE49-F238E27FC236}">
                <a16:creationId xmlns:a16="http://schemas.microsoft.com/office/drawing/2014/main" id="{2A2CFECE-9234-8EFF-E441-64B9DAF38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>
                <a:latin typeface="Avant Garde" charset="0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 charset="0"/>
              </a:rPr>
              <a:t>P1-13-01-T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>
            <a:extLst>
              <a:ext uri="{FF2B5EF4-FFF2-40B4-BE49-F238E27FC236}">
                <a16:creationId xmlns:a16="http://schemas.microsoft.com/office/drawing/2014/main" id="{9CE19267-BA47-6A40-54C7-F364E96F34F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765175"/>
            <a:ext cx="8839200" cy="5595938"/>
            <a:chOff x="192" y="482"/>
            <a:chExt cx="5568" cy="3525"/>
          </a:xfrm>
        </p:grpSpPr>
        <p:sp>
          <p:nvSpPr>
            <p:cNvPr id="21512" name="Oval 3">
              <a:extLst>
                <a:ext uri="{FF2B5EF4-FFF2-40B4-BE49-F238E27FC236}">
                  <a16:creationId xmlns:a16="http://schemas.microsoft.com/office/drawing/2014/main" id="{CA8BFEC5-EFB5-2B77-692A-D8E4C8CC3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13" name="Oval 4">
              <a:extLst>
                <a:ext uri="{FF2B5EF4-FFF2-40B4-BE49-F238E27FC236}">
                  <a16:creationId xmlns:a16="http://schemas.microsoft.com/office/drawing/2014/main" id="{9103D8BA-E394-AAEA-C467-C642DB4C2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14" name="Oval 5">
              <a:extLst>
                <a:ext uri="{FF2B5EF4-FFF2-40B4-BE49-F238E27FC236}">
                  <a16:creationId xmlns:a16="http://schemas.microsoft.com/office/drawing/2014/main" id="{BA63F71F-5584-3BA3-EDFA-B4C641AD2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15" name="Oval 6">
              <a:extLst>
                <a:ext uri="{FF2B5EF4-FFF2-40B4-BE49-F238E27FC236}">
                  <a16:creationId xmlns:a16="http://schemas.microsoft.com/office/drawing/2014/main" id="{B622359A-87BA-B42E-91A3-888476A2D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16" name="Oval 7">
              <a:extLst>
                <a:ext uri="{FF2B5EF4-FFF2-40B4-BE49-F238E27FC236}">
                  <a16:creationId xmlns:a16="http://schemas.microsoft.com/office/drawing/2014/main" id="{A7A5CFA2-9CAE-0588-C08B-5166713B5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17" name="Oval 8">
              <a:extLst>
                <a:ext uri="{FF2B5EF4-FFF2-40B4-BE49-F238E27FC236}">
                  <a16:creationId xmlns:a16="http://schemas.microsoft.com/office/drawing/2014/main" id="{18FE0100-4D21-BCD2-4E1A-B833CCD50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18" name="Oval 9">
              <a:extLst>
                <a:ext uri="{FF2B5EF4-FFF2-40B4-BE49-F238E27FC236}">
                  <a16:creationId xmlns:a16="http://schemas.microsoft.com/office/drawing/2014/main" id="{28114701-10AC-53FC-C45E-9183B0273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19" name="Oval 10">
              <a:extLst>
                <a:ext uri="{FF2B5EF4-FFF2-40B4-BE49-F238E27FC236}">
                  <a16:creationId xmlns:a16="http://schemas.microsoft.com/office/drawing/2014/main" id="{98BC4EB5-063A-0950-FFC8-65A335ED1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20" name="Text Box 11">
              <a:extLst>
                <a:ext uri="{FF2B5EF4-FFF2-40B4-BE49-F238E27FC236}">
                  <a16:creationId xmlns:a16="http://schemas.microsoft.com/office/drawing/2014/main" id="{A4AE8F8A-93BE-73E8-DE26-8A62DB1DAE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479"/>
              <a:ext cx="55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 </a:t>
              </a:r>
              <a:r>
                <a:rPr lang="it-IT" altLang="it-IT" sz="4400" b="1">
                  <a:solidFill>
                    <a:schemeClr val="accent2"/>
                  </a:solidFill>
                </a:rPr>
                <a:t>4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2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3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1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5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1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2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7</a:t>
              </a:r>
              <a:r>
                <a:rPr lang="it-IT" altLang="it-IT" sz="4000"/>
                <a:t>  </a:t>
              </a:r>
              <a:endParaRPr lang="it-IT" altLang="it-IT" sz="2400"/>
            </a:p>
          </p:txBody>
        </p:sp>
        <p:sp>
          <p:nvSpPr>
            <p:cNvPr id="21521" name="Oval 12">
              <a:extLst>
                <a:ext uri="{FF2B5EF4-FFF2-40B4-BE49-F238E27FC236}">
                  <a16:creationId xmlns:a16="http://schemas.microsoft.com/office/drawing/2014/main" id="{EFCE436D-9005-07DE-A474-2FB2F1ACC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47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22" name="Oval 13">
              <a:extLst>
                <a:ext uri="{FF2B5EF4-FFF2-40B4-BE49-F238E27FC236}">
                  <a16:creationId xmlns:a16="http://schemas.microsoft.com/office/drawing/2014/main" id="{920AB65D-39E0-284D-AB3E-77283A32B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23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23" name="Oval 14">
              <a:extLst>
                <a:ext uri="{FF2B5EF4-FFF2-40B4-BE49-F238E27FC236}">
                  <a16:creationId xmlns:a16="http://schemas.microsoft.com/office/drawing/2014/main" id="{CA5B07FE-EBC6-F220-9EBB-B0F75CA56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423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24" name="Oval 15">
              <a:extLst>
                <a:ext uri="{FF2B5EF4-FFF2-40B4-BE49-F238E27FC236}">
                  <a16:creationId xmlns:a16="http://schemas.microsoft.com/office/drawing/2014/main" id="{B36E4D1B-70F7-3652-48EA-11063897F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423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25" name="Text Box 16">
              <a:extLst>
                <a:ext uri="{FF2B5EF4-FFF2-40B4-BE49-F238E27FC236}">
                  <a16:creationId xmlns:a16="http://schemas.microsoft.com/office/drawing/2014/main" id="{5C0B3599-0773-2CCD-D821-E402C4CD56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519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6</a:t>
              </a:r>
            </a:p>
          </p:txBody>
        </p:sp>
        <p:sp>
          <p:nvSpPr>
            <p:cNvPr id="21526" name="Text Box 17">
              <a:extLst>
                <a:ext uri="{FF2B5EF4-FFF2-40B4-BE49-F238E27FC236}">
                  <a16:creationId xmlns:a16="http://schemas.microsoft.com/office/drawing/2014/main" id="{8A09B06D-B80E-D820-6A7E-FE72267ED6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471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4</a:t>
              </a:r>
            </a:p>
          </p:txBody>
        </p:sp>
        <p:sp>
          <p:nvSpPr>
            <p:cNvPr id="21527" name="Text Box 18">
              <a:extLst>
                <a:ext uri="{FF2B5EF4-FFF2-40B4-BE49-F238E27FC236}">
                  <a16:creationId xmlns:a16="http://schemas.microsoft.com/office/drawing/2014/main" id="{CC9EB735-FBD7-0337-F724-F4A5340873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471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6</a:t>
              </a:r>
            </a:p>
          </p:txBody>
        </p:sp>
        <p:sp>
          <p:nvSpPr>
            <p:cNvPr id="21528" name="Text Box 19">
              <a:extLst>
                <a:ext uri="{FF2B5EF4-FFF2-40B4-BE49-F238E27FC236}">
                  <a16:creationId xmlns:a16="http://schemas.microsoft.com/office/drawing/2014/main" id="{83474766-3900-0303-8EFC-972ED61824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471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9</a:t>
              </a:r>
            </a:p>
          </p:txBody>
        </p:sp>
        <p:sp>
          <p:nvSpPr>
            <p:cNvPr id="21529" name="Oval 20">
              <a:extLst>
                <a:ext uri="{FF2B5EF4-FFF2-40B4-BE49-F238E27FC236}">
                  <a16:creationId xmlns:a16="http://schemas.microsoft.com/office/drawing/2014/main" id="{E076FFAF-0DB6-7F72-B15F-2B72F2A37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367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30" name="Oval 21">
              <a:extLst>
                <a:ext uri="{FF2B5EF4-FFF2-40B4-BE49-F238E27FC236}">
                  <a16:creationId xmlns:a16="http://schemas.microsoft.com/office/drawing/2014/main" id="{49086DED-75E6-43F5-CF0D-FA0691CF9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19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31" name="Text Box 22">
              <a:extLst>
                <a:ext uri="{FF2B5EF4-FFF2-40B4-BE49-F238E27FC236}">
                  <a16:creationId xmlns:a16="http://schemas.microsoft.com/office/drawing/2014/main" id="{1D9B2383-CB21-D5F1-D379-4E27DFF0FB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15"/>
              <a:ext cx="46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10</a:t>
              </a:r>
            </a:p>
          </p:txBody>
        </p:sp>
        <p:sp>
          <p:nvSpPr>
            <p:cNvPr id="21532" name="Text Box 23">
              <a:extLst>
                <a:ext uri="{FF2B5EF4-FFF2-40B4-BE49-F238E27FC236}">
                  <a16:creationId xmlns:a16="http://schemas.microsoft.com/office/drawing/2014/main" id="{24699901-CB21-962F-86D4-1563CCF356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367"/>
              <a:ext cx="46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15</a:t>
              </a:r>
            </a:p>
          </p:txBody>
        </p:sp>
        <p:sp>
          <p:nvSpPr>
            <p:cNvPr id="21533" name="Oval 24">
              <a:extLst>
                <a:ext uri="{FF2B5EF4-FFF2-40B4-BE49-F238E27FC236}">
                  <a16:creationId xmlns:a16="http://schemas.microsoft.com/office/drawing/2014/main" id="{363CB38D-36C4-7C63-D840-B34D368C6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482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34" name="Text Box 25">
              <a:extLst>
                <a:ext uri="{FF2B5EF4-FFF2-40B4-BE49-F238E27FC236}">
                  <a16:creationId xmlns:a16="http://schemas.microsoft.com/office/drawing/2014/main" id="{B056340A-3DB7-C53C-75DD-8B2015CBF5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533"/>
              <a:ext cx="46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25</a:t>
              </a:r>
            </a:p>
          </p:txBody>
        </p:sp>
        <p:sp>
          <p:nvSpPr>
            <p:cNvPr id="21535" name="Line 26">
              <a:extLst>
                <a:ext uri="{FF2B5EF4-FFF2-40B4-BE49-F238E27FC236}">
                  <a16:creationId xmlns:a16="http://schemas.microsoft.com/office/drawing/2014/main" id="{C705D146-66C8-F898-1347-AA8E7AD09A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91" y="922"/>
              <a:ext cx="908" cy="53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36" name="Line 27">
              <a:extLst>
                <a:ext uri="{FF2B5EF4-FFF2-40B4-BE49-F238E27FC236}">
                  <a16:creationId xmlns:a16="http://schemas.microsoft.com/office/drawing/2014/main" id="{FB389F9C-98E7-886C-1DDB-CBF3590677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8" y="922"/>
              <a:ext cx="909" cy="53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37" name="Line 28">
              <a:extLst>
                <a:ext uri="{FF2B5EF4-FFF2-40B4-BE49-F238E27FC236}">
                  <a16:creationId xmlns:a16="http://schemas.microsoft.com/office/drawing/2014/main" id="{5038FDDC-1AFC-E087-33DE-FA6BA4D38E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1895"/>
              <a:ext cx="384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38" name="Line 29">
              <a:extLst>
                <a:ext uri="{FF2B5EF4-FFF2-40B4-BE49-F238E27FC236}">
                  <a16:creationId xmlns:a16="http://schemas.microsoft.com/office/drawing/2014/main" id="{23C008A5-C3A3-5F48-6353-25D36C9D33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895"/>
              <a:ext cx="240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39" name="Line 30">
              <a:extLst>
                <a:ext uri="{FF2B5EF4-FFF2-40B4-BE49-F238E27FC236}">
                  <a16:creationId xmlns:a16="http://schemas.microsoft.com/office/drawing/2014/main" id="{6E1842DE-872E-24A1-948D-3DB26DEE2B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2" y="1847"/>
              <a:ext cx="432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40" name="Line 31">
              <a:extLst>
                <a:ext uri="{FF2B5EF4-FFF2-40B4-BE49-F238E27FC236}">
                  <a16:creationId xmlns:a16="http://schemas.microsoft.com/office/drawing/2014/main" id="{ECFBA80C-67EC-DABD-8DE3-69A69A9445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1847"/>
              <a:ext cx="384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41" name="Line 32">
              <a:extLst>
                <a:ext uri="{FF2B5EF4-FFF2-40B4-BE49-F238E27FC236}">
                  <a16:creationId xmlns:a16="http://schemas.microsoft.com/office/drawing/2014/main" id="{A806E46C-8ED0-860A-D5CE-85E0D87F90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6" y="3047"/>
              <a:ext cx="144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42" name="Line 33">
              <a:extLst>
                <a:ext uri="{FF2B5EF4-FFF2-40B4-BE49-F238E27FC236}">
                  <a16:creationId xmlns:a16="http://schemas.microsoft.com/office/drawing/2014/main" id="{6AC845DA-5B23-27D5-F04D-334DDB7D06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047"/>
              <a:ext cx="192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43" name="Line 34">
              <a:extLst>
                <a:ext uri="{FF2B5EF4-FFF2-40B4-BE49-F238E27FC236}">
                  <a16:creationId xmlns:a16="http://schemas.microsoft.com/office/drawing/2014/main" id="{FB47948E-518E-BE05-D3AF-38E9F15C5E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999"/>
              <a:ext cx="96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44" name="Line 35">
              <a:extLst>
                <a:ext uri="{FF2B5EF4-FFF2-40B4-BE49-F238E27FC236}">
                  <a16:creationId xmlns:a16="http://schemas.microsoft.com/office/drawing/2014/main" id="{07EFB8B8-4FB4-10D5-6743-92EE758FF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999"/>
              <a:ext cx="19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45" name="Line 36">
              <a:extLst>
                <a:ext uri="{FF2B5EF4-FFF2-40B4-BE49-F238E27FC236}">
                  <a16:creationId xmlns:a16="http://schemas.microsoft.com/office/drawing/2014/main" id="{CEE816CA-744C-DFD6-DAFB-32C153F41D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999"/>
              <a:ext cx="19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46" name="Line 37">
              <a:extLst>
                <a:ext uri="{FF2B5EF4-FFF2-40B4-BE49-F238E27FC236}">
                  <a16:creationId xmlns:a16="http://schemas.microsoft.com/office/drawing/2014/main" id="{102C27C8-D5AA-9610-5AD6-5290DD8773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999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47" name="Line 38">
              <a:extLst>
                <a:ext uri="{FF2B5EF4-FFF2-40B4-BE49-F238E27FC236}">
                  <a16:creationId xmlns:a16="http://schemas.microsoft.com/office/drawing/2014/main" id="{BF2F16AF-4073-66F6-9C52-0DDA2870AB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52" y="2999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48" name="Line 39">
              <a:extLst>
                <a:ext uri="{FF2B5EF4-FFF2-40B4-BE49-F238E27FC236}">
                  <a16:creationId xmlns:a16="http://schemas.microsoft.com/office/drawing/2014/main" id="{92ECA31D-3053-C90B-8A77-E6A4B0799A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2999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1507" name="Rectangle 41">
            <a:extLst>
              <a:ext uri="{FF2B5EF4-FFF2-40B4-BE49-F238E27FC236}">
                <a16:creationId xmlns:a16="http://schemas.microsoft.com/office/drawing/2014/main" id="{C9E9880D-FC05-4E98-9B77-FE2C906F6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399088"/>
            <a:ext cx="8991600" cy="98266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08" name="Text Box 42">
            <a:extLst>
              <a:ext uri="{FF2B5EF4-FFF2-40B4-BE49-F238E27FC236}">
                <a16:creationId xmlns:a16="http://schemas.microsoft.com/office/drawing/2014/main" id="{4280D44C-D9CD-187B-3968-CD777F789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6378575"/>
            <a:ext cx="7880350" cy="485775"/>
          </a:xfrm>
          <a:prstGeom prst="rect">
            <a:avLst/>
          </a:prstGeom>
          <a:solidFill>
            <a:srgbClr val="DBFD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numero di somme = radice + numero di nodi interni = </a:t>
            </a:r>
            <a:r>
              <a:rPr lang="it-IT" altLang="it-IT" sz="2400">
                <a:solidFill>
                  <a:srgbClr val="FF3300"/>
                </a:solidFill>
                <a:latin typeface="Comic Sans MS" panose="030F0702030302020204" pitchFamily="66" charset="0"/>
              </a:rPr>
              <a:t>n-1</a:t>
            </a:r>
          </a:p>
        </p:txBody>
      </p:sp>
      <p:grpSp>
        <p:nvGrpSpPr>
          <p:cNvPr id="21509" name="Group 43">
            <a:extLst>
              <a:ext uri="{FF2B5EF4-FFF2-40B4-BE49-F238E27FC236}">
                <a16:creationId xmlns:a16="http://schemas.microsoft.com/office/drawing/2014/main" id="{CD89E055-4E72-46BF-EB82-23E261BF0C7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22250"/>
            <a:ext cx="8001000" cy="4646613"/>
            <a:chOff x="432" y="140"/>
            <a:chExt cx="5040" cy="2927"/>
          </a:xfrm>
        </p:grpSpPr>
        <p:sp>
          <p:nvSpPr>
            <p:cNvPr id="21510" name="Rectangle 44">
              <a:extLst>
                <a:ext uri="{FF2B5EF4-FFF2-40B4-BE49-F238E27FC236}">
                  <a16:creationId xmlns:a16="http://schemas.microsoft.com/office/drawing/2014/main" id="{4C6DCB00-8868-F571-81B9-7FC8DCAD4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44"/>
              <a:ext cx="5040" cy="2923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11" name="Text Box 45">
              <a:extLst>
                <a:ext uri="{FF2B5EF4-FFF2-40B4-BE49-F238E27FC236}">
                  <a16:creationId xmlns:a16="http://schemas.microsoft.com/office/drawing/2014/main" id="{2C106CC9-8253-6583-69F4-A05D1DA487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0"/>
              <a:ext cx="5033" cy="345"/>
            </a:xfrm>
            <a:prstGeom prst="rect">
              <a:avLst/>
            </a:prstGeom>
            <a:solidFill>
              <a:srgbClr val="DBFD33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radice + nodi interni = numero di foglie -1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>
            <a:extLst>
              <a:ext uri="{FF2B5EF4-FFF2-40B4-BE49-F238E27FC236}">
                <a16:creationId xmlns:a16="http://schemas.microsoft.com/office/drawing/2014/main" id="{62CAF26C-29A5-F5D9-5AE3-33AF8C21E7A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81000"/>
            <a:ext cx="8839200" cy="5715000"/>
            <a:chOff x="192" y="240"/>
            <a:chExt cx="5568" cy="3600"/>
          </a:xfrm>
        </p:grpSpPr>
        <p:sp>
          <p:nvSpPr>
            <p:cNvPr id="23559" name="Oval 3">
              <a:extLst>
                <a:ext uri="{FF2B5EF4-FFF2-40B4-BE49-F238E27FC236}">
                  <a16:creationId xmlns:a16="http://schemas.microsoft.com/office/drawing/2014/main" id="{17899338-B3D5-304A-FD33-5554B8A5C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60" name="Oval 4">
              <a:extLst>
                <a:ext uri="{FF2B5EF4-FFF2-40B4-BE49-F238E27FC236}">
                  <a16:creationId xmlns:a16="http://schemas.microsoft.com/office/drawing/2014/main" id="{96F396C1-8AD3-158D-3B63-555152186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61" name="Oval 5">
              <a:extLst>
                <a:ext uri="{FF2B5EF4-FFF2-40B4-BE49-F238E27FC236}">
                  <a16:creationId xmlns:a16="http://schemas.microsoft.com/office/drawing/2014/main" id="{11F18301-DA8F-95A8-236C-C2A80977A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62" name="Oval 6">
              <a:extLst>
                <a:ext uri="{FF2B5EF4-FFF2-40B4-BE49-F238E27FC236}">
                  <a16:creationId xmlns:a16="http://schemas.microsoft.com/office/drawing/2014/main" id="{213D9ADB-EFFF-1B32-07B3-C2079F5D2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63" name="Oval 7">
              <a:extLst>
                <a:ext uri="{FF2B5EF4-FFF2-40B4-BE49-F238E27FC236}">
                  <a16:creationId xmlns:a16="http://schemas.microsoft.com/office/drawing/2014/main" id="{45317A49-D116-57BF-7D31-A0458459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64" name="Oval 8">
              <a:extLst>
                <a:ext uri="{FF2B5EF4-FFF2-40B4-BE49-F238E27FC236}">
                  <a16:creationId xmlns:a16="http://schemas.microsoft.com/office/drawing/2014/main" id="{738BB8DF-EC21-52EC-BFBE-1DAC0EFFD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65" name="Oval 9">
              <a:extLst>
                <a:ext uri="{FF2B5EF4-FFF2-40B4-BE49-F238E27FC236}">
                  <a16:creationId xmlns:a16="http://schemas.microsoft.com/office/drawing/2014/main" id="{6BBBD558-B272-147D-F76E-3CF184117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66" name="Oval 10">
              <a:extLst>
                <a:ext uri="{FF2B5EF4-FFF2-40B4-BE49-F238E27FC236}">
                  <a16:creationId xmlns:a16="http://schemas.microsoft.com/office/drawing/2014/main" id="{93B175B8-B7BD-625F-2818-B319A500C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67" name="Text Box 11">
              <a:extLst>
                <a:ext uri="{FF2B5EF4-FFF2-40B4-BE49-F238E27FC236}">
                  <a16:creationId xmlns:a16="http://schemas.microsoft.com/office/drawing/2014/main" id="{0B87A8AB-0873-7B31-554C-7FAE7913BE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12"/>
              <a:ext cx="55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 </a:t>
              </a:r>
              <a:r>
                <a:rPr lang="it-IT" altLang="it-IT" sz="4400" b="1">
                  <a:solidFill>
                    <a:schemeClr val="accent2"/>
                  </a:solidFill>
                </a:rPr>
                <a:t>4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2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3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1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5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1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2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7</a:t>
              </a:r>
              <a:r>
                <a:rPr lang="it-IT" altLang="it-IT" sz="4000"/>
                <a:t>  </a:t>
              </a:r>
              <a:endParaRPr lang="it-IT" altLang="it-IT" sz="2400"/>
            </a:p>
          </p:txBody>
        </p:sp>
        <p:sp>
          <p:nvSpPr>
            <p:cNvPr id="23568" name="Oval 12">
              <a:extLst>
                <a:ext uri="{FF2B5EF4-FFF2-40B4-BE49-F238E27FC236}">
                  <a16:creationId xmlns:a16="http://schemas.microsoft.com/office/drawing/2014/main" id="{BA1B4F67-D76D-AD23-971C-6F465BFC1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30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69" name="Oval 13">
              <a:extLst>
                <a:ext uri="{FF2B5EF4-FFF2-40B4-BE49-F238E27FC236}">
                  <a16:creationId xmlns:a16="http://schemas.microsoft.com/office/drawing/2014/main" id="{B8F27B91-FBC9-BBEC-7AC8-983EC49E5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256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70" name="Oval 14">
              <a:extLst>
                <a:ext uri="{FF2B5EF4-FFF2-40B4-BE49-F238E27FC236}">
                  <a16:creationId xmlns:a16="http://schemas.microsoft.com/office/drawing/2014/main" id="{791AB2D2-FE2F-0913-6403-4B1631FA0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256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71" name="Oval 15">
              <a:extLst>
                <a:ext uri="{FF2B5EF4-FFF2-40B4-BE49-F238E27FC236}">
                  <a16:creationId xmlns:a16="http://schemas.microsoft.com/office/drawing/2014/main" id="{8C2F547C-5EE8-BD9A-7E15-366E00668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256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72" name="Text Box 16">
              <a:extLst>
                <a:ext uri="{FF2B5EF4-FFF2-40B4-BE49-F238E27FC236}">
                  <a16:creationId xmlns:a16="http://schemas.microsoft.com/office/drawing/2014/main" id="{67140C96-C27A-7F1A-B514-D6D1348CDC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352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6</a:t>
              </a:r>
            </a:p>
          </p:txBody>
        </p:sp>
        <p:sp>
          <p:nvSpPr>
            <p:cNvPr id="23573" name="Text Box 17">
              <a:extLst>
                <a:ext uri="{FF2B5EF4-FFF2-40B4-BE49-F238E27FC236}">
                  <a16:creationId xmlns:a16="http://schemas.microsoft.com/office/drawing/2014/main" id="{97D1459A-7BBF-DFFA-FA06-BA409F78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304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4</a:t>
              </a:r>
            </a:p>
          </p:txBody>
        </p:sp>
        <p:sp>
          <p:nvSpPr>
            <p:cNvPr id="23574" name="Text Box 18">
              <a:extLst>
                <a:ext uri="{FF2B5EF4-FFF2-40B4-BE49-F238E27FC236}">
                  <a16:creationId xmlns:a16="http://schemas.microsoft.com/office/drawing/2014/main" id="{9151B43E-A785-8155-54D7-B674CEC31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304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6</a:t>
              </a:r>
            </a:p>
          </p:txBody>
        </p:sp>
        <p:sp>
          <p:nvSpPr>
            <p:cNvPr id="23575" name="Text Box 19">
              <a:extLst>
                <a:ext uri="{FF2B5EF4-FFF2-40B4-BE49-F238E27FC236}">
                  <a16:creationId xmlns:a16="http://schemas.microsoft.com/office/drawing/2014/main" id="{CDAE8088-5E46-DD00-0281-DB0EEBF2D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304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9</a:t>
              </a:r>
            </a:p>
          </p:txBody>
        </p:sp>
        <p:sp>
          <p:nvSpPr>
            <p:cNvPr id="23576" name="Oval 20">
              <a:extLst>
                <a:ext uri="{FF2B5EF4-FFF2-40B4-BE49-F238E27FC236}">
                  <a16:creationId xmlns:a16="http://schemas.microsoft.com/office/drawing/2014/main" id="{8E873F19-6220-A544-0290-337B65822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200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77" name="Oval 21">
              <a:extLst>
                <a:ext uri="{FF2B5EF4-FFF2-40B4-BE49-F238E27FC236}">
                  <a16:creationId xmlns:a16="http://schemas.microsoft.com/office/drawing/2014/main" id="{2BD9D27F-C5DE-28EF-218E-69A5696CB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152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78" name="Text Box 22">
              <a:extLst>
                <a:ext uri="{FF2B5EF4-FFF2-40B4-BE49-F238E27FC236}">
                  <a16:creationId xmlns:a16="http://schemas.microsoft.com/office/drawing/2014/main" id="{D227EFD8-F633-488E-C235-1BC9A26BE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248"/>
              <a:ext cx="46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10</a:t>
              </a:r>
            </a:p>
          </p:txBody>
        </p:sp>
        <p:sp>
          <p:nvSpPr>
            <p:cNvPr id="23579" name="Text Box 23">
              <a:extLst>
                <a:ext uri="{FF2B5EF4-FFF2-40B4-BE49-F238E27FC236}">
                  <a16:creationId xmlns:a16="http://schemas.microsoft.com/office/drawing/2014/main" id="{8AEEA8AB-78D3-1C20-E263-D7D6211F09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200"/>
              <a:ext cx="46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15</a:t>
              </a:r>
            </a:p>
          </p:txBody>
        </p:sp>
        <p:sp>
          <p:nvSpPr>
            <p:cNvPr id="23580" name="Oval 24">
              <a:extLst>
                <a:ext uri="{FF2B5EF4-FFF2-40B4-BE49-F238E27FC236}">
                  <a16:creationId xmlns:a16="http://schemas.microsoft.com/office/drawing/2014/main" id="{79E2A812-76BD-77E2-B2A5-D0A56BC12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40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3581" name="Text Box 25">
              <a:extLst>
                <a:ext uri="{FF2B5EF4-FFF2-40B4-BE49-F238E27FC236}">
                  <a16:creationId xmlns:a16="http://schemas.microsoft.com/office/drawing/2014/main" id="{0E226EE3-E934-91B1-0DBB-BFE028B808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88"/>
              <a:ext cx="46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25</a:t>
              </a:r>
            </a:p>
          </p:txBody>
        </p:sp>
        <p:sp>
          <p:nvSpPr>
            <p:cNvPr id="23582" name="Line 26">
              <a:extLst>
                <a:ext uri="{FF2B5EF4-FFF2-40B4-BE49-F238E27FC236}">
                  <a16:creationId xmlns:a16="http://schemas.microsoft.com/office/drawing/2014/main" id="{0A491051-1205-6323-0B45-31FAD4285F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672"/>
              <a:ext cx="912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83" name="Line 27">
              <a:extLst>
                <a:ext uri="{FF2B5EF4-FFF2-40B4-BE49-F238E27FC236}">
                  <a16:creationId xmlns:a16="http://schemas.microsoft.com/office/drawing/2014/main" id="{E2B65B58-8406-40D3-B59E-4426F0485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672"/>
              <a:ext cx="864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84" name="Line 28">
              <a:extLst>
                <a:ext uri="{FF2B5EF4-FFF2-40B4-BE49-F238E27FC236}">
                  <a16:creationId xmlns:a16="http://schemas.microsoft.com/office/drawing/2014/main" id="{0B5AFA21-92DF-C5DF-8C1D-3222DBD7E8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1728"/>
              <a:ext cx="384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85" name="Line 29">
              <a:extLst>
                <a:ext uri="{FF2B5EF4-FFF2-40B4-BE49-F238E27FC236}">
                  <a16:creationId xmlns:a16="http://schemas.microsoft.com/office/drawing/2014/main" id="{8C91C70F-F8A5-10F9-E2B5-F2B86044A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728"/>
              <a:ext cx="240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86" name="Line 30">
              <a:extLst>
                <a:ext uri="{FF2B5EF4-FFF2-40B4-BE49-F238E27FC236}">
                  <a16:creationId xmlns:a16="http://schemas.microsoft.com/office/drawing/2014/main" id="{E0B033AB-2B18-75EC-2849-165D9013FC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2" y="1680"/>
              <a:ext cx="432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87" name="Line 31">
              <a:extLst>
                <a:ext uri="{FF2B5EF4-FFF2-40B4-BE49-F238E27FC236}">
                  <a16:creationId xmlns:a16="http://schemas.microsoft.com/office/drawing/2014/main" id="{A6D9B0B6-0AC9-9D25-3928-73E38903C2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1680"/>
              <a:ext cx="384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88" name="Line 32">
              <a:extLst>
                <a:ext uri="{FF2B5EF4-FFF2-40B4-BE49-F238E27FC236}">
                  <a16:creationId xmlns:a16="http://schemas.microsoft.com/office/drawing/2014/main" id="{A1EF4D5A-9C07-F4FE-0D28-833FE40384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6" y="2880"/>
              <a:ext cx="144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89" name="Line 33">
              <a:extLst>
                <a:ext uri="{FF2B5EF4-FFF2-40B4-BE49-F238E27FC236}">
                  <a16:creationId xmlns:a16="http://schemas.microsoft.com/office/drawing/2014/main" id="{5DA133A2-C636-9D62-6BCF-7EAED98B37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880"/>
              <a:ext cx="192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90" name="Line 34">
              <a:extLst>
                <a:ext uri="{FF2B5EF4-FFF2-40B4-BE49-F238E27FC236}">
                  <a16:creationId xmlns:a16="http://schemas.microsoft.com/office/drawing/2014/main" id="{04867EA3-A703-0FD3-079C-8952CFEC3C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832"/>
              <a:ext cx="96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91" name="Line 35">
              <a:extLst>
                <a:ext uri="{FF2B5EF4-FFF2-40B4-BE49-F238E27FC236}">
                  <a16:creationId xmlns:a16="http://schemas.microsoft.com/office/drawing/2014/main" id="{7C539BB0-3293-A99B-D59F-043E92EA25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832"/>
              <a:ext cx="19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92" name="Line 36">
              <a:extLst>
                <a:ext uri="{FF2B5EF4-FFF2-40B4-BE49-F238E27FC236}">
                  <a16:creationId xmlns:a16="http://schemas.microsoft.com/office/drawing/2014/main" id="{B988E959-5AE2-99A5-37D6-33DDA4EAB5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832"/>
              <a:ext cx="19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93" name="Line 37">
              <a:extLst>
                <a:ext uri="{FF2B5EF4-FFF2-40B4-BE49-F238E27FC236}">
                  <a16:creationId xmlns:a16="http://schemas.microsoft.com/office/drawing/2014/main" id="{23B9279B-227A-1845-191B-2EDBFEBA02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832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94" name="Line 38">
              <a:extLst>
                <a:ext uri="{FF2B5EF4-FFF2-40B4-BE49-F238E27FC236}">
                  <a16:creationId xmlns:a16="http://schemas.microsoft.com/office/drawing/2014/main" id="{890DFD7A-D9BF-A013-1BBB-9B56B452D3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52" y="2832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95" name="Line 39">
              <a:extLst>
                <a:ext uri="{FF2B5EF4-FFF2-40B4-BE49-F238E27FC236}">
                  <a16:creationId xmlns:a16="http://schemas.microsoft.com/office/drawing/2014/main" id="{83E29317-9AC9-D3D1-9DC6-D6DAD81663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2832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85038" name="Text Box 46">
            <a:extLst>
              <a:ext uri="{FF2B5EF4-FFF2-40B4-BE49-F238E27FC236}">
                <a16:creationId xmlns:a16="http://schemas.microsoft.com/office/drawing/2014/main" id="{402E709E-C3C3-B325-C69A-14AC20D35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" y="4202113"/>
            <a:ext cx="463550" cy="790575"/>
          </a:xfrm>
          <a:prstGeom prst="rect">
            <a:avLst/>
          </a:prstGeom>
          <a:solidFill>
            <a:srgbClr val="C0F8CD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400">
                <a:solidFill>
                  <a:srgbClr val="FF3300"/>
                </a:solidFill>
                <a:latin typeface="Comic Sans MS" panose="030F0702030302020204" pitchFamily="66" charset="0"/>
              </a:rPr>
              <a:t>1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85039" name="Text Box 47">
            <a:extLst>
              <a:ext uri="{FF2B5EF4-FFF2-40B4-BE49-F238E27FC236}">
                <a16:creationId xmlns:a16="http://schemas.microsoft.com/office/drawing/2014/main" id="{D581EE36-A950-0228-8C97-A6ECBA6A8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" y="2525713"/>
            <a:ext cx="554038" cy="790575"/>
          </a:xfrm>
          <a:prstGeom prst="rect">
            <a:avLst/>
          </a:prstGeom>
          <a:solidFill>
            <a:srgbClr val="C0F8CD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40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85040" name="Text Box 48">
            <a:extLst>
              <a:ext uri="{FF2B5EF4-FFF2-40B4-BE49-F238E27FC236}">
                <a16:creationId xmlns:a16="http://schemas.microsoft.com/office/drawing/2014/main" id="{46F3588F-7EF8-756F-28B9-F90CC7A87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20713"/>
            <a:ext cx="554038" cy="790575"/>
          </a:xfrm>
          <a:prstGeom prst="rect">
            <a:avLst/>
          </a:prstGeom>
          <a:solidFill>
            <a:srgbClr val="C0F8CD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400">
                <a:solidFill>
                  <a:srgbClr val="FF3300"/>
                </a:solidFill>
                <a:latin typeface="Comic Sans MS" panose="030F0702030302020204" pitchFamily="66" charset="0"/>
              </a:rPr>
              <a:t>3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85042" name="Text Box 50">
            <a:extLst>
              <a:ext uri="{FF2B5EF4-FFF2-40B4-BE49-F238E27FC236}">
                <a16:creationId xmlns:a16="http://schemas.microsoft.com/office/drawing/2014/main" id="{5BA40FBE-33FB-0396-213B-3BA556E63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55638"/>
            <a:ext cx="1511300" cy="730250"/>
          </a:xfrm>
          <a:prstGeom prst="rect">
            <a:avLst/>
          </a:prstGeom>
          <a:solidFill>
            <a:srgbClr val="C0F8CD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1">
                <a:solidFill>
                  <a:srgbClr val="FF3300"/>
                </a:solidFill>
                <a:latin typeface="Arial" panose="020B0604020202020204" pitchFamily="34" charset="0"/>
              </a:rPr>
              <a:t>passi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38" grpId="0" animBg="1" autoUpdateAnimBg="0"/>
      <p:bldP spid="85039" grpId="0" animBg="1"/>
      <p:bldP spid="85040" grpId="0" animBg="1"/>
      <p:bldP spid="850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3">
            <a:extLst>
              <a:ext uri="{FF2B5EF4-FFF2-40B4-BE49-F238E27FC236}">
                <a16:creationId xmlns:a16="http://schemas.microsoft.com/office/drawing/2014/main" id="{D8D1B864-DC1E-B292-6F52-C6C6BB752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03" name="Oval 4">
            <a:extLst>
              <a:ext uri="{FF2B5EF4-FFF2-40B4-BE49-F238E27FC236}">
                <a16:creationId xmlns:a16="http://schemas.microsoft.com/office/drawing/2014/main" id="{3CDE878E-9310-D38E-3B43-9C778B606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04" name="Oval 7">
            <a:extLst>
              <a:ext uri="{FF2B5EF4-FFF2-40B4-BE49-F238E27FC236}">
                <a16:creationId xmlns:a16="http://schemas.microsoft.com/office/drawing/2014/main" id="{5CEB0369-8EA9-898B-2BD7-B4DCB61D2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05" name="Oval 8">
            <a:extLst>
              <a:ext uri="{FF2B5EF4-FFF2-40B4-BE49-F238E27FC236}">
                <a16:creationId xmlns:a16="http://schemas.microsoft.com/office/drawing/2014/main" id="{0ADC6FF3-FF94-42C9-55C6-3F143014A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06" name="Oval 9">
            <a:extLst>
              <a:ext uri="{FF2B5EF4-FFF2-40B4-BE49-F238E27FC236}">
                <a16:creationId xmlns:a16="http://schemas.microsoft.com/office/drawing/2014/main" id="{65A05298-2A5D-3997-5A56-5B45D1338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07" name="Oval 10">
            <a:extLst>
              <a:ext uri="{FF2B5EF4-FFF2-40B4-BE49-F238E27FC236}">
                <a16:creationId xmlns:a16="http://schemas.microsoft.com/office/drawing/2014/main" id="{E258F555-530A-BA03-2E9C-887D453CE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08" name="Oval 12">
            <a:extLst>
              <a:ext uri="{FF2B5EF4-FFF2-40B4-BE49-F238E27FC236}">
                <a16:creationId xmlns:a16="http://schemas.microsoft.com/office/drawing/2014/main" id="{C9067E27-4ADD-FCAC-0039-983D95938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657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09" name="Oval 13">
            <a:extLst>
              <a:ext uri="{FF2B5EF4-FFF2-40B4-BE49-F238E27FC236}">
                <a16:creationId xmlns:a16="http://schemas.microsoft.com/office/drawing/2014/main" id="{3A7C0D52-A42C-3237-2407-317C1623C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814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0" name="Oval 15">
            <a:extLst>
              <a:ext uri="{FF2B5EF4-FFF2-40B4-BE49-F238E27FC236}">
                <a16:creationId xmlns:a16="http://schemas.microsoft.com/office/drawing/2014/main" id="{D3B64CBD-FE59-6C2E-F48F-890CA3B9F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5814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1" name="Oval 20">
            <a:extLst>
              <a:ext uri="{FF2B5EF4-FFF2-40B4-BE49-F238E27FC236}">
                <a16:creationId xmlns:a16="http://schemas.microsoft.com/office/drawing/2014/main" id="{D5BB6FCB-1F13-9CAF-6F0A-2757B316B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5240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2" name="Oval 21">
            <a:extLst>
              <a:ext uri="{FF2B5EF4-FFF2-40B4-BE49-F238E27FC236}">
                <a16:creationId xmlns:a16="http://schemas.microsoft.com/office/drawing/2014/main" id="{BCBE01EF-05F0-E414-DD9A-E0DD9906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4478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3" name="Oval 24">
            <a:extLst>
              <a:ext uri="{FF2B5EF4-FFF2-40B4-BE49-F238E27FC236}">
                <a16:creationId xmlns:a16="http://schemas.microsoft.com/office/drawing/2014/main" id="{AED7618D-737E-A507-8ABC-584B66FF6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4" name="Line 26">
            <a:extLst>
              <a:ext uri="{FF2B5EF4-FFF2-40B4-BE49-F238E27FC236}">
                <a16:creationId xmlns:a16="http://schemas.microsoft.com/office/drawing/2014/main" id="{A274BE76-D26D-53EA-8EB8-4A7330AAF5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685800"/>
            <a:ext cx="14478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15" name="Line 27">
            <a:extLst>
              <a:ext uri="{FF2B5EF4-FFF2-40B4-BE49-F238E27FC236}">
                <a16:creationId xmlns:a16="http://schemas.microsoft.com/office/drawing/2014/main" id="{F00FBF28-9A79-1144-5846-699854109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685800"/>
            <a:ext cx="13716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16" name="Line 32">
            <a:extLst>
              <a:ext uri="{FF2B5EF4-FFF2-40B4-BE49-F238E27FC236}">
                <a16:creationId xmlns:a16="http://schemas.microsoft.com/office/drawing/2014/main" id="{890F7C43-5A1B-A11F-05D6-E107DB64DA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4572000"/>
            <a:ext cx="2286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17" name="Line 33">
            <a:extLst>
              <a:ext uri="{FF2B5EF4-FFF2-40B4-BE49-F238E27FC236}">
                <a16:creationId xmlns:a16="http://schemas.microsoft.com/office/drawing/2014/main" id="{81E7B3DC-6E70-9A45-D99D-D46B43919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572000"/>
            <a:ext cx="3048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18" name="Line 34">
            <a:extLst>
              <a:ext uri="{FF2B5EF4-FFF2-40B4-BE49-F238E27FC236}">
                <a16:creationId xmlns:a16="http://schemas.microsoft.com/office/drawing/2014/main" id="{CF315BE7-2F76-6D94-332E-EF59E364B9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4495800"/>
            <a:ext cx="1524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19" name="Line 35">
            <a:extLst>
              <a:ext uri="{FF2B5EF4-FFF2-40B4-BE49-F238E27FC236}">
                <a16:creationId xmlns:a16="http://schemas.microsoft.com/office/drawing/2014/main" id="{ED47CF5B-7BD4-F5AF-E928-97D34BD1A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304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0" name="Line 38">
            <a:extLst>
              <a:ext uri="{FF2B5EF4-FFF2-40B4-BE49-F238E27FC236}">
                <a16:creationId xmlns:a16="http://schemas.microsoft.com/office/drawing/2014/main" id="{FF643B4B-7B79-234E-F170-67C1E9EEF5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4495800"/>
            <a:ext cx="3810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1" name="Line 39">
            <a:extLst>
              <a:ext uri="{FF2B5EF4-FFF2-40B4-BE49-F238E27FC236}">
                <a16:creationId xmlns:a16="http://schemas.microsoft.com/office/drawing/2014/main" id="{BA7E3274-F2DC-FE28-6D3C-4B2F9142F9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4495800"/>
            <a:ext cx="3810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6056" name="Text Box 40">
            <a:extLst>
              <a:ext uri="{FF2B5EF4-FFF2-40B4-BE49-F238E27FC236}">
                <a16:creationId xmlns:a16="http://schemas.microsoft.com/office/drawing/2014/main" id="{77577777-A006-C20C-05B6-9660BD910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02113"/>
            <a:ext cx="463550" cy="790575"/>
          </a:xfrm>
          <a:prstGeom prst="rect">
            <a:avLst/>
          </a:prstGeom>
          <a:solidFill>
            <a:srgbClr val="C0F8CD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400">
                <a:solidFill>
                  <a:srgbClr val="FF3300"/>
                </a:solidFill>
                <a:latin typeface="Comic Sans MS" panose="030F0702030302020204" pitchFamily="66" charset="0"/>
              </a:rPr>
              <a:t>1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86058" name="Text Box 42">
            <a:extLst>
              <a:ext uri="{FF2B5EF4-FFF2-40B4-BE49-F238E27FC236}">
                <a16:creationId xmlns:a16="http://schemas.microsoft.com/office/drawing/2014/main" id="{C158D181-746D-E7A4-BC86-D7B832644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9713"/>
            <a:ext cx="1473200" cy="790575"/>
          </a:xfrm>
          <a:prstGeom prst="rect">
            <a:avLst/>
          </a:prstGeom>
          <a:solidFill>
            <a:srgbClr val="C0F8CD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400">
                <a:solidFill>
                  <a:srgbClr val="FF3300"/>
                </a:solidFill>
                <a:latin typeface="Comic Sans MS" panose="030F0702030302020204" pitchFamily="66" charset="0"/>
              </a:rPr>
              <a:t>log</a:t>
            </a:r>
            <a:r>
              <a:rPr lang="it-IT" altLang="it-IT" sz="4400" baseline="-2500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4400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86059" name="Text Box 43">
            <a:extLst>
              <a:ext uri="{FF2B5EF4-FFF2-40B4-BE49-F238E27FC236}">
                <a16:creationId xmlns:a16="http://schemas.microsoft.com/office/drawing/2014/main" id="{FB450666-3DDD-52E0-227C-239FA74C3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8600"/>
            <a:ext cx="1511300" cy="730250"/>
          </a:xfrm>
          <a:prstGeom prst="rect">
            <a:avLst/>
          </a:prstGeom>
          <a:solidFill>
            <a:srgbClr val="C0F8CD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1">
                <a:solidFill>
                  <a:srgbClr val="FF3300"/>
                </a:solidFill>
                <a:latin typeface="Arial" panose="020B0604020202020204" pitchFamily="34" charset="0"/>
              </a:rPr>
              <a:t>passi</a:t>
            </a:r>
            <a:endParaRPr lang="it-IT" altLang="it-IT" sz="2400"/>
          </a:p>
        </p:txBody>
      </p:sp>
      <p:sp>
        <p:nvSpPr>
          <p:cNvPr id="25625" name="Oval 44">
            <a:extLst>
              <a:ext uri="{FF2B5EF4-FFF2-40B4-BE49-F238E27FC236}">
                <a16:creationId xmlns:a16="http://schemas.microsoft.com/office/drawing/2014/main" id="{04CEBAB1-BE8A-56A1-8398-EFD2FD040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26" name="Oval 45">
            <a:extLst>
              <a:ext uri="{FF2B5EF4-FFF2-40B4-BE49-F238E27FC236}">
                <a16:creationId xmlns:a16="http://schemas.microsoft.com/office/drawing/2014/main" id="{E21282AB-A355-DA14-909E-81F588C31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27" name="Oval 46">
            <a:extLst>
              <a:ext uri="{FF2B5EF4-FFF2-40B4-BE49-F238E27FC236}">
                <a16:creationId xmlns:a16="http://schemas.microsoft.com/office/drawing/2014/main" id="{E4DFF9B9-775C-AD95-F5F7-AA56F9BBF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28" name="Oval 47">
            <a:extLst>
              <a:ext uri="{FF2B5EF4-FFF2-40B4-BE49-F238E27FC236}">
                <a16:creationId xmlns:a16="http://schemas.microsoft.com/office/drawing/2014/main" id="{D91042C4-27CB-8324-71E2-F6F8D25BA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29" name="Oval 48">
            <a:extLst>
              <a:ext uri="{FF2B5EF4-FFF2-40B4-BE49-F238E27FC236}">
                <a16:creationId xmlns:a16="http://schemas.microsoft.com/office/drawing/2014/main" id="{2F41BB39-BC0A-A58A-4116-ACA143176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30" name="Oval 49">
            <a:extLst>
              <a:ext uri="{FF2B5EF4-FFF2-40B4-BE49-F238E27FC236}">
                <a16:creationId xmlns:a16="http://schemas.microsoft.com/office/drawing/2014/main" id="{877EE250-C5CF-5D04-9033-54C8A60F4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31" name="Oval 50">
            <a:extLst>
              <a:ext uri="{FF2B5EF4-FFF2-40B4-BE49-F238E27FC236}">
                <a16:creationId xmlns:a16="http://schemas.microsoft.com/office/drawing/2014/main" id="{E3BBD287-5762-EFCF-6289-8A5ABC9FB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32" name="Oval 51">
            <a:extLst>
              <a:ext uri="{FF2B5EF4-FFF2-40B4-BE49-F238E27FC236}">
                <a16:creationId xmlns:a16="http://schemas.microsoft.com/office/drawing/2014/main" id="{A09A7896-BCDB-A4BD-0F49-0752EBF9D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33" name="Oval 52">
            <a:extLst>
              <a:ext uri="{FF2B5EF4-FFF2-40B4-BE49-F238E27FC236}">
                <a16:creationId xmlns:a16="http://schemas.microsoft.com/office/drawing/2014/main" id="{71C81EE2-407E-8FF6-7192-BDEE34349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34" name="Oval 53">
            <a:extLst>
              <a:ext uri="{FF2B5EF4-FFF2-40B4-BE49-F238E27FC236}">
                <a16:creationId xmlns:a16="http://schemas.microsoft.com/office/drawing/2014/main" id="{4235982B-CC10-4E14-7D9D-4302A6914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35" name="Oval 54">
            <a:extLst>
              <a:ext uri="{FF2B5EF4-FFF2-40B4-BE49-F238E27FC236}">
                <a16:creationId xmlns:a16="http://schemas.microsoft.com/office/drawing/2014/main" id="{131DAC32-9EB5-05AA-D530-8B9C3596F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36" name="Oval 55">
            <a:extLst>
              <a:ext uri="{FF2B5EF4-FFF2-40B4-BE49-F238E27FC236}">
                <a16:creationId xmlns:a16="http://schemas.microsoft.com/office/drawing/2014/main" id="{612356AD-B5C7-A726-80AC-2EC714C87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37" name="Oval 56">
            <a:extLst>
              <a:ext uri="{FF2B5EF4-FFF2-40B4-BE49-F238E27FC236}">
                <a16:creationId xmlns:a16="http://schemas.microsoft.com/office/drawing/2014/main" id="{20C20995-105A-3E64-4CD6-26D6053D2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38" name="Oval 57">
            <a:extLst>
              <a:ext uri="{FF2B5EF4-FFF2-40B4-BE49-F238E27FC236}">
                <a16:creationId xmlns:a16="http://schemas.microsoft.com/office/drawing/2014/main" id="{6DE92441-2DA9-EB0D-C97F-E64F8894F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39" name="Oval 58">
            <a:extLst>
              <a:ext uri="{FF2B5EF4-FFF2-40B4-BE49-F238E27FC236}">
                <a16:creationId xmlns:a16="http://schemas.microsoft.com/office/drawing/2014/main" id="{DF786991-CA79-A8AA-DEC0-59845589C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40" name="Oval 59">
            <a:extLst>
              <a:ext uri="{FF2B5EF4-FFF2-40B4-BE49-F238E27FC236}">
                <a16:creationId xmlns:a16="http://schemas.microsoft.com/office/drawing/2014/main" id="{E2A64BCD-A7A8-D7F0-7256-D13626ACD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41" name="Oval 60">
            <a:extLst>
              <a:ext uri="{FF2B5EF4-FFF2-40B4-BE49-F238E27FC236}">
                <a16:creationId xmlns:a16="http://schemas.microsoft.com/office/drawing/2014/main" id="{98A9EA7E-9F8E-23D8-AA02-B5109EF10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42" name="Oval 61">
            <a:extLst>
              <a:ext uri="{FF2B5EF4-FFF2-40B4-BE49-F238E27FC236}">
                <a16:creationId xmlns:a16="http://schemas.microsoft.com/office/drawing/2014/main" id="{94160D31-B5EB-116A-1582-36924A335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43" name="Oval 62">
            <a:extLst>
              <a:ext uri="{FF2B5EF4-FFF2-40B4-BE49-F238E27FC236}">
                <a16:creationId xmlns:a16="http://schemas.microsoft.com/office/drawing/2014/main" id="{4E19F414-8E0D-8DD1-DE47-F25D2670F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44" name="Oval 63">
            <a:extLst>
              <a:ext uri="{FF2B5EF4-FFF2-40B4-BE49-F238E27FC236}">
                <a16:creationId xmlns:a16="http://schemas.microsoft.com/office/drawing/2014/main" id="{7303C7A6-D634-3C46-5A6E-5697C668C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86087" name="Group 71">
            <a:extLst>
              <a:ext uri="{FF2B5EF4-FFF2-40B4-BE49-F238E27FC236}">
                <a16:creationId xmlns:a16="http://schemas.microsoft.com/office/drawing/2014/main" id="{E4874BE5-F36F-AEA5-0738-4990AC7384FA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95400"/>
            <a:ext cx="685800" cy="2514600"/>
            <a:chOff x="4608" y="-144"/>
            <a:chExt cx="384" cy="1248"/>
          </a:xfrm>
        </p:grpSpPr>
        <p:sp>
          <p:nvSpPr>
            <p:cNvPr id="25651" name="Rectangle 68">
              <a:extLst>
                <a:ext uri="{FF2B5EF4-FFF2-40B4-BE49-F238E27FC236}">
                  <a16:creationId xmlns:a16="http://schemas.microsoft.com/office/drawing/2014/main" id="{1A0FE2AA-209A-32DD-1B2A-897580A24B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76" y="288"/>
              <a:ext cx="1248" cy="384"/>
            </a:xfrm>
            <a:prstGeom prst="rect">
              <a:avLst/>
            </a:prstGeom>
            <a:solidFill>
              <a:srgbClr val="AAF6B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grpSp>
          <p:nvGrpSpPr>
            <p:cNvPr id="25652" name="Group 70">
              <a:extLst>
                <a:ext uri="{FF2B5EF4-FFF2-40B4-BE49-F238E27FC236}">
                  <a16:creationId xmlns:a16="http://schemas.microsoft.com/office/drawing/2014/main" id="{F4C1C5C4-ECDC-41B7-49EA-62268FACB5E2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4368" y="432"/>
              <a:ext cx="864" cy="96"/>
              <a:chOff x="4368" y="432"/>
              <a:chExt cx="864" cy="96"/>
            </a:xfrm>
          </p:grpSpPr>
          <p:sp>
            <p:nvSpPr>
              <p:cNvPr id="25653" name="Oval 64">
                <a:extLst>
                  <a:ext uri="{FF2B5EF4-FFF2-40B4-BE49-F238E27FC236}">
                    <a16:creationId xmlns:a16="http://schemas.microsoft.com/office/drawing/2014/main" id="{567A6287-DED9-D567-C4B8-265E102CB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43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25654" name="Oval 65">
                <a:extLst>
                  <a:ext uri="{FF2B5EF4-FFF2-40B4-BE49-F238E27FC236}">
                    <a16:creationId xmlns:a16="http://schemas.microsoft.com/office/drawing/2014/main" id="{3FE34A3D-F4CC-442B-6524-774308ADB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43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25655" name="Oval 66">
                <a:extLst>
                  <a:ext uri="{FF2B5EF4-FFF2-40B4-BE49-F238E27FC236}">
                    <a16:creationId xmlns:a16="http://schemas.microsoft.com/office/drawing/2014/main" id="{C937E02B-599F-56E5-996B-5CDE3C360E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" y="43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25656" name="Oval 67">
                <a:extLst>
                  <a:ext uri="{FF2B5EF4-FFF2-40B4-BE49-F238E27FC236}">
                    <a16:creationId xmlns:a16="http://schemas.microsoft.com/office/drawing/2014/main" id="{95F755D1-CC00-2D8F-7FF0-86F254B45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6" y="43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</p:grpSp>
      </p:grpSp>
      <p:grpSp>
        <p:nvGrpSpPr>
          <p:cNvPr id="86091" name="Group 75">
            <a:extLst>
              <a:ext uri="{FF2B5EF4-FFF2-40B4-BE49-F238E27FC236}">
                <a16:creationId xmlns:a16="http://schemas.microsoft.com/office/drawing/2014/main" id="{87EA5041-8B7A-2C3D-28C5-BC4B5C556E1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6107113"/>
            <a:ext cx="8382000" cy="762000"/>
            <a:chOff x="336" y="3847"/>
            <a:chExt cx="5280" cy="480"/>
          </a:xfrm>
        </p:grpSpPr>
        <p:sp>
          <p:nvSpPr>
            <p:cNvPr id="25648" name="Text Box 72">
              <a:extLst>
                <a:ext uri="{FF2B5EF4-FFF2-40B4-BE49-F238E27FC236}">
                  <a16:creationId xmlns:a16="http://schemas.microsoft.com/office/drawing/2014/main" id="{BC81DF9C-60FE-ADAB-DE80-8E2FA2240A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847"/>
              <a:ext cx="30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rgbClr val="FF3300"/>
                  </a:solidFill>
                  <a:latin typeface="Comic Sans MS" panose="030F0702030302020204" pitchFamily="66" charset="0"/>
                </a:rPr>
                <a:t>n</a:t>
              </a:r>
            </a:p>
          </p:txBody>
        </p:sp>
        <p:sp>
          <p:nvSpPr>
            <p:cNvPr id="25649" name="Line 73">
              <a:extLst>
                <a:ext uri="{FF2B5EF4-FFF2-40B4-BE49-F238E27FC236}">
                  <a16:creationId xmlns:a16="http://schemas.microsoft.com/office/drawing/2014/main" id="{5D522ABD-CDE9-504C-2566-7680CF56DD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4128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50" name="Line 74">
              <a:extLst>
                <a:ext uri="{FF2B5EF4-FFF2-40B4-BE49-F238E27FC236}">
                  <a16:creationId xmlns:a16="http://schemas.microsoft.com/office/drawing/2014/main" id="{C850CFC5-B768-5F9B-4201-72E368F80D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" y="4128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86092" name="Text Box 76">
            <a:extLst>
              <a:ext uri="{FF2B5EF4-FFF2-40B4-BE49-F238E27FC236}">
                <a16:creationId xmlns:a16="http://schemas.microsoft.com/office/drawing/2014/main" id="{AD4914B8-8661-D3A4-5F8F-99BC5351B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28600"/>
            <a:ext cx="1905000" cy="1076325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caso generale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56" grpId="0" animBg="1" autoUpdateAnimBg="0"/>
      <p:bldP spid="86058" grpId="0" animBg="1" autoUpdateAnimBg="0"/>
      <p:bldP spid="8605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>
            <a:extLst>
              <a:ext uri="{FF2B5EF4-FFF2-40B4-BE49-F238E27FC236}">
                <a16:creationId xmlns:a16="http://schemas.microsoft.com/office/drawing/2014/main" id="{39E87035-D99A-242B-27B9-A5F193677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1" name="Oval 3">
            <a:extLst>
              <a:ext uri="{FF2B5EF4-FFF2-40B4-BE49-F238E27FC236}">
                <a16:creationId xmlns:a16="http://schemas.microsoft.com/office/drawing/2014/main" id="{DE9EAEC1-C098-1FE5-C952-4EDECCDBB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2" name="Oval 4">
            <a:extLst>
              <a:ext uri="{FF2B5EF4-FFF2-40B4-BE49-F238E27FC236}">
                <a16:creationId xmlns:a16="http://schemas.microsoft.com/office/drawing/2014/main" id="{3288A4F0-F5D2-444B-C81E-8DDC7F2E7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3" name="Oval 5">
            <a:extLst>
              <a:ext uri="{FF2B5EF4-FFF2-40B4-BE49-F238E27FC236}">
                <a16:creationId xmlns:a16="http://schemas.microsoft.com/office/drawing/2014/main" id="{6B8DDAC4-8172-B3F5-9C42-9572975DA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4" name="Oval 6">
            <a:extLst>
              <a:ext uri="{FF2B5EF4-FFF2-40B4-BE49-F238E27FC236}">
                <a16:creationId xmlns:a16="http://schemas.microsoft.com/office/drawing/2014/main" id="{E353FA01-8933-47E9-F00A-2983060C8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5" name="Oval 7">
            <a:extLst>
              <a:ext uri="{FF2B5EF4-FFF2-40B4-BE49-F238E27FC236}">
                <a16:creationId xmlns:a16="http://schemas.microsoft.com/office/drawing/2014/main" id="{FDD48E45-DCC9-23E8-E4FF-635E109A8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6" name="Oval 8">
            <a:extLst>
              <a:ext uri="{FF2B5EF4-FFF2-40B4-BE49-F238E27FC236}">
                <a16:creationId xmlns:a16="http://schemas.microsoft.com/office/drawing/2014/main" id="{19C0E5C5-CD7B-8287-4AAD-09F5FC81A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657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7" name="Oval 9">
            <a:extLst>
              <a:ext uri="{FF2B5EF4-FFF2-40B4-BE49-F238E27FC236}">
                <a16:creationId xmlns:a16="http://schemas.microsoft.com/office/drawing/2014/main" id="{0B37982B-F7C7-8B89-7A71-6079DBB9C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814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8" name="Oval 10">
            <a:extLst>
              <a:ext uri="{FF2B5EF4-FFF2-40B4-BE49-F238E27FC236}">
                <a16:creationId xmlns:a16="http://schemas.microsoft.com/office/drawing/2014/main" id="{4F34A181-F7F7-14E8-8C25-409C2CC2D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5814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9" name="Oval 11">
            <a:extLst>
              <a:ext uri="{FF2B5EF4-FFF2-40B4-BE49-F238E27FC236}">
                <a16:creationId xmlns:a16="http://schemas.microsoft.com/office/drawing/2014/main" id="{352DE338-4B8A-D3AE-C48F-95E1E1AA7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5240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60" name="Oval 12">
            <a:extLst>
              <a:ext uri="{FF2B5EF4-FFF2-40B4-BE49-F238E27FC236}">
                <a16:creationId xmlns:a16="http://schemas.microsoft.com/office/drawing/2014/main" id="{943EB354-98BA-D368-367D-DED593D9A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4478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61" name="Oval 13">
            <a:extLst>
              <a:ext uri="{FF2B5EF4-FFF2-40B4-BE49-F238E27FC236}">
                <a16:creationId xmlns:a16="http://schemas.microsoft.com/office/drawing/2014/main" id="{EC0C302E-2A42-E458-3705-8B90C6F1F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62" name="Line 14">
            <a:extLst>
              <a:ext uri="{FF2B5EF4-FFF2-40B4-BE49-F238E27FC236}">
                <a16:creationId xmlns:a16="http://schemas.microsoft.com/office/drawing/2014/main" id="{EC34FA6D-DA1A-E88F-1C1F-45D01476B2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685800"/>
            <a:ext cx="14478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3" name="Line 15">
            <a:extLst>
              <a:ext uri="{FF2B5EF4-FFF2-40B4-BE49-F238E27FC236}">
                <a16:creationId xmlns:a16="http://schemas.microsoft.com/office/drawing/2014/main" id="{5B44C964-1CB6-6B7C-4352-6C817A37F2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685800"/>
            <a:ext cx="13716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4" name="Line 16">
            <a:extLst>
              <a:ext uri="{FF2B5EF4-FFF2-40B4-BE49-F238E27FC236}">
                <a16:creationId xmlns:a16="http://schemas.microsoft.com/office/drawing/2014/main" id="{9510ADEC-CA37-3EF7-5A93-5EA7F0C918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4572000"/>
            <a:ext cx="2286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5" name="Line 17">
            <a:extLst>
              <a:ext uri="{FF2B5EF4-FFF2-40B4-BE49-F238E27FC236}">
                <a16:creationId xmlns:a16="http://schemas.microsoft.com/office/drawing/2014/main" id="{9D70D316-D607-C0F8-214D-9AEEA8835D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572000"/>
            <a:ext cx="3048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6" name="Line 18">
            <a:extLst>
              <a:ext uri="{FF2B5EF4-FFF2-40B4-BE49-F238E27FC236}">
                <a16:creationId xmlns:a16="http://schemas.microsoft.com/office/drawing/2014/main" id="{2AF20D21-FAD4-E50A-C997-E9104BEACF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4495800"/>
            <a:ext cx="1524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7" name="Line 19">
            <a:extLst>
              <a:ext uri="{FF2B5EF4-FFF2-40B4-BE49-F238E27FC236}">
                <a16:creationId xmlns:a16="http://schemas.microsoft.com/office/drawing/2014/main" id="{27F5A07E-C700-A75C-60E4-358D4E5D93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304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8" name="Line 20">
            <a:extLst>
              <a:ext uri="{FF2B5EF4-FFF2-40B4-BE49-F238E27FC236}">
                <a16:creationId xmlns:a16="http://schemas.microsoft.com/office/drawing/2014/main" id="{F3EF12F1-E11E-2F2C-8CDD-14840D1EC3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4495800"/>
            <a:ext cx="3810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9" name="Line 21">
            <a:extLst>
              <a:ext uri="{FF2B5EF4-FFF2-40B4-BE49-F238E27FC236}">
                <a16:creationId xmlns:a16="http://schemas.microsoft.com/office/drawing/2014/main" id="{2D4356F3-9262-87ED-5238-83B597296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4495800"/>
            <a:ext cx="3810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0" name="Oval 25">
            <a:extLst>
              <a:ext uri="{FF2B5EF4-FFF2-40B4-BE49-F238E27FC236}">
                <a16:creationId xmlns:a16="http://schemas.microsoft.com/office/drawing/2014/main" id="{6D669144-B1BA-BC6C-CF7C-873119416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71" name="Oval 26">
            <a:extLst>
              <a:ext uri="{FF2B5EF4-FFF2-40B4-BE49-F238E27FC236}">
                <a16:creationId xmlns:a16="http://schemas.microsoft.com/office/drawing/2014/main" id="{BD0A60D7-F03F-A9AA-BBDA-8468433E6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72" name="Oval 27">
            <a:extLst>
              <a:ext uri="{FF2B5EF4-FFF2-40B4-BE49-F238E27FC236}">
                <a16:creationId xmlns:a16="http://schemas.microsoft.com/office/drawing/2014/main" id="{C9AC4288-4202-7512-ECDA-16748031F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73" name="Oval 28">
            <a:extLst>
              <a:ext uri="{FF2B5EF4-FFF2-40B4-BE49-F238E27FC236}">
                <a16:creationId xmlns:a16="http://schemas.microsoft.com/office/drawing/2014/main" id="{9D810B5B-95F3-8600-F6C7-6CFBDE464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74" name="Oval 29">
            <a:extLst>
              <a:ext uri="{FF2B5EF4-FFF2-40B4-BE49-F238E27FC236}">
                <a16:creationId xmlns:a16="http://schemas.microsoft.com/office/drawing/2014/main" id="{42BF148F-38D2-DAD0-534A-599E52CBD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75" name="Oval 30">
            <a:extLst>
              <a:ext uri="{FF2B5EF4-FFF2-40B4-BE49-F238E27FC236}">
                <a16:creationId xmlns:a16="http://schemas.microsoft.com/office/drawing/2014/main" id="{D1DB1D39-849D-ECC5-FDBE-0319A91A8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76" name="Oval 31">
            <a:extLst>
              <a:ext uri="{FF2B5EF4-FFF2-40B4-BE49-F238E27FC236}">
                <a16:creationId xmlns:a16="http://schemas.microsoft.com/office/drawing/2014/main" id="{786EE096-BE89-F0FB-214B-EC7BD3FC9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77" name="Oval 32">
            <a:extLst>
              <a:ext uri="{FF2B5EF4-FFF2-40B4-BE49-F238E27FC236}">
                <a16:creationId xmlns:a16="http://schemas.microsoft.com/office/drawing/2014/main" id="{847ED1C0-F157-7C60-CB29-8F63825B4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7678" name="Group 52">
            <a:extLst>
              <a:ext uri="{FF2B5EF4-FFF2-40B4-BE49-F238E27FC236}">
                <a16:creationId xmlns:a16="http://schemas.microsoft.com/office/drawing/2014/main" id="{A7AABDBC-4CEA-7BC7-818B-A6D3C329FD3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6107113"/>
            <a:ext cx="8382000" cy="762000"/>
            <a:chOff x="336" y="3847"/>
            <a:chExt cx="5280" cy="480"/>
          </a:xfrm>
        </p:grpSpPr>
        <p:sp>
          <p:nvSpPr>
            <p:cNvPr id="27692" name="Text Box 53">
              <a:extLst>
                <a:ext uri="{FF2B5EF4-FFF2-40B4-BE49-F238E27FC236}">
                  <a16:creationId xmlns:a16="http://schemas.microsoft.com/office/drawing/2014/main" id="{DDC35477-F06A-3DDA-8173-B64EAE6DC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847"/>
              <a:ext cx="30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rgbClr val="FF3300"/>
                  </a:solidFill>
                  <a:latin typeface="Comic Sans MS" panose="030F0702030302020204" pitchFamily="66" charset="0"/>
                </a:rPr>
                <a:t>n</a:t>
              </a:r>
            </a:p>
          </p:txBody>
        </p:sp>
        <p:sp>
          <p:nvSpPr>
            <p:cNvPr id="27693" name="Line 54">
              <a:extLst>
                <a:ext uri="{FF2B5EF4-FFF2-40B4-BE49-F238E27FC236}">
                  <a16:creationId xmlns:a16="http://schemas.microsoft.com/office/drawing/2014/main" id="{307F55E8-617E-C1A1-BDC5-15E379CC3A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4128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94" name="Line 55">
              <a:extLst>
                <a:ext uri="{FF2B5EF4-FFF2-40B4-BE49-F238E27FC236}">
                  <a16:creationId xmlns:a16="http://schemas.microsoft.com/office/drawing/2014/main" id="{56ED2F89-43E0-8872-894E-34228775B4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" y="4128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88120" name="Text Box 56">
            <a:extLst>
              <a:ext uri="{FF2B5EF4-FFF2-40B4-BE49-F238E27FC236}">
                <a16:creationId xmlns:a16="http://schemas.microsoft.com/office/drawing/2014/main" id="{D7ADFD9D-4A48-BFD3-7A04-6238862E3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28600"/>
            <a:ext cx="1905000" cy="1076325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caso generale</a:t>
            </a:r>
          </a:p>
        </p:txBody>
      </p:sp>
      <p:grpSp>
        <p:nvGrpSpPr>
          <p:cNvPr id="88133" name="Group 69">
            <a:extLst>
              <a:ext uri="{FF2B5EF4-FFF2-40B4-BE49-F238E27FC236}">
                <a16:creationId xmlns:a16="http://schemas.microsoft.com/office/drawing/2014/main" id="{88538A5D-66FE-F987-ADF0-FA963E2C71C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754313"/>
            <a:ext cx="6705600" cy="762000"/>
            <a:chOff x="768" y="1735"/>
            <a:chExt cx="4224" cy="480"/>
          </a:xfrm>
        </p:grpSpPr>
        <p:sp>
          <p:nvSpPr>
            <p:cNvPr id="27689" name="Text Box 58">
              <a:extLst>
                <a:ext uri="{FF2B5EF4-FFF2-40B4-BE49-F238E27FC236}">
                  <a16:creationId xmlns:a16="http://schemas.microsoft.com/office/drawing/2014/main" id="{D64DC9D2-429D-8EF6-05A6-55A88ADEE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735"/>
              <a:ext cx="69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rgbClr val="FF3300"/>
                  </a:solidFill>
                  <a:latin typeface="Comic Sans MS" panose="030F0702030302020204" pitchFamily="66" charset="0"/>
                </a:rPr>
                <a:t>n/2</a:t>
              </a:r>
            </a:p>
          </p:txBody>
        </p:sp>
        <p:sp>
          <p:nvSpPr>
            <p:cNvPr id="27690" name="Line 59">
              <a:extLst>
                <a:ext uri="{FF2B5EF4-FFF2-40B4-BE49-F238E27FC236}">
                  <a16:creationId xmlns:a16="http://schemas.microsoft.com/office/drawing/2014/main" id="{7E610F86-E7A9-BB89-DD82-FC1068DCB0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016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91" name="Line 60">
              <a:extLst>
                <a:ext uri="{FF2B5EF4-FFF2-40B4-BE49-F238E27FC236}">
                  <a16:creationId xmlns:a16="http://schemas.microsoft.com/office/drawing/2014/main" id="{DFBF089D-ADC9-18BB-4EF3-956F0C5DB2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201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7681" name="Oval 61">
            <a:extLst>
              <a:ext uri="{FF2B5EF4-FFF2-40B4-BE49-F238E27FC236}">
                <a16:creationId xmlns:a16="http://schemas.microsoft.com/office/drawing/2014/main" id="{C84D6745-3AC6-2482-D9C6-E48A95385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82" name="Oval 62">
            <a:extLst>
              <a:ext uri="{FF2B5EF4-FFF2-40B4-BE49-F238E27FC236}">
                <a16:creationId xmlns:a16="http://schemas.microsoft.com/office/drawing/2014/main" id="{E59E7ED9-F992-CAC4-841E-5CEF20282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83" name="Oval 63">
            <a:extLst>
              <a:ext uri="{FF2B5EF4-FFF2-40B4-BE49-F238E27FC236}">
                <a16:creationId xmlns:a16="http://schemas.microsoft.com/office/drawing/2014/main" id="{2BAF186C-9B4B-E7FB-7F3C-A9E02A5DD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84" name="Oval 64">
            <a:extLst>
              <a:ext uri="{FF2B5EF4-FFF2-40B4-BE49-F238E27FC236}">
                <a16:creationId xmlns:a16="http://schemas.microsoft.com/office/drawing/2014/main" id="{1B926004-8140-3EDF-0B1A-C741517E6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85" name="Oval 65">
            <a:extLst>
              <a:ext uri="{FF2B5EF4-FFF2-40B4-BE49-F238E27FC236}">
                <a16:creationId xmlns:a16="http://schemas.microsoft.com/office/drawing/2014/main" id="{CF17084F-3C30-68A9-A7E7-03CFF2236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86" name="Oval 66">
            <a:extLst>
              <a:ext uri="{FF2B5EF4-FFF2-40B4-BE49-F238E27FC236}">
                <a16:creationId xmlns:a16="http://schemas.microsoft.com/office/drawing/2014/main" id="{6F65B344-6A40-DF3E-407E-9AE62777F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87" name="Oval 67">
            <a:extLst>
              <a:ext uri="{FF2B5EF4-FFF2-40B4-BE49-F238E27FC236}">
                <a16:creationId xmlns:a16="http://schemas.microsoft.com/office/drawing/2014/main" id="{BFF0F395-C265-0BE6-5A71-A5CB1CCB9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88" name="Oval 68">
            <a:extLst>
              <a:ext uri="{FF2B5EF4-FFF2-40B4-BE49-F238E27FC236}">
                <a16:creationId xmlns:a16="http://schemas.microsoft.com/office/drawing/2014/main" id="{19DD710D-0C6E-ECC8-7D9B-46DDDCF4C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>
            <a:extLst>
              <a:ext uri="{FF2B5EF4-FFF2-40B4-BE49-F238E27FC236}">
                <a16:creationId xmlns:a16="http://schemas.microsoft.com/office/drawing/2014/main" id="{CF5934AD-2554-2D00-AB6A-8AC79A942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838" y="5135563"/>
            <a:ext cx="715962" cy="731837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699" name="Oval 3">
            <a:extLst>
              <a:ext uri="{FF2B5EF4-FFF2-40B4-BE49-F238E27FC236}">
                <a16:creationId xmlns:a16="http://schemas.microsoft.com/office/drawing/2014/main" id="{CF9296DF-0ABD-A572-FC92-CA3B87A7B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0" y="5135563"/>
            <a:ext cx="715963" cy="731837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0" name="Oval 4">
            <a:extLst>
              <a:ext uri="{FF2B5EF4-FFF2-40B4-BE49-F238E27FC236}">
                <a16:creationId xmlns:a16="http://schemas.microsoft.com/office/drawing/2014/main" id="{60E22212-BA7A-B7C9-0B3D-1FBB759C6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5135563"/>
            <a:ext cx="715962" cy="731837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1" name="Oval 5">
            <a:extLst>
              <a:ext uri="{FF2B5EF4-FFF2-40B4-BE49-F238E27FC236}">
                <a16:creationId xmlns:a16="http://schemas.microsoft.com/office/drawing/2014/main" id="{928D3D7D-C5AE-33C0-F768-1A8232ABE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7588" y="5135563"/>
            <a:ext cx="715962" cy="731837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2" name="Oval 6">
            <a:extLst>
              <a:ext uri="{FF2B5EF4-FFF2-40B4-BE49-F238E27FC236}">
                <a16:creationId xmlns:a16="http://schemas.microsoft.com/office/drawing/2014/main" id="{51C79C56-126E-ABB9-A030-8B7766DA7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25" y="5135563"/>
            <a:ext cx="715963" cy="731837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3" name="Oval 7">
            <a:extLst>
              <a:ext uri="{FF2B5EF4-FFF2-40B4-BE49-F238E27FC236}">
                <a16:creationId xmlns:a16="http://schemas.microsoft.com/office/drawing/2014/main" id="{72930346-3EC3-22D5-EA42-2683CDFE7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135563"/>
            <a:ext cx="715963" cy="731837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4" name="Oval 8">
            <a:extLst>
              <a:ext uri="{FF2B5EF4-FFF2-40B4-BE49-F238E27FC236}">
                <a16:creationId xmlns:a16="http://schemas.microsoft.com/office/drawing/2014/main" id="{669F8A95-4C4A-A466-391A-77B7E9C31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525" y="3641725"/>
            <a:ext cx="715963" cy="731838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5" name="Oval 9">
            <a:extLst>
              <a:ext uri="{FF2B5EF4-FFF2-40B4-BE49-F238E27FC236}">
                <a16:creationId xmlns:a16="http://schemas.microsoft.com/office/drawing/2014/main" id="{1FFF4606-3925-EF3B-7C3A-437F7736A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3581400"/>
            <a:ext cx="715963" cy="731838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6" name="Oval 10">
            <a:extLst>
              <a:ext uri="{FF2B5EF4-FFF2-40B4-BE49-F238E27FC236}">
                <a16:creationId xmlns:a16="http://schemas.microsoft.com/office/drawing/2014/main" id="{658339D5-CF8D-9537-7F77-D7BA47DBE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581400"/>
            <a:ext cx="714375" cy="731838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7" name="Oval 11">
            <a:extLst>
              <a:ext uri="{FF2B5EF4-FFF2-40B4-BE49-F238E27FC236}">
                <a16:creationId xmlns:a16="http://schemas.microsoft.com/office/drawing/2014/main" id="{63C5432E-6A4B-E158-7B43-E4C45B639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8" y="2209800"/>
            <a:ext cx="715962" cy="731838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8" name="Oval 12">
            <a:extLst>
              <a:ext uri="{FF2B5EF4-FFF2-40B4-BE49-F238E27FC236}">
                <a16:creationId xmlns:a16="http://schemas.microsoft.com/office/drawing/2014/main" id="{B04BF14C-9C6E-5602-6E16-33E139DC3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0" y="2149475"/>
            <a:ext cx="714375" cy="73025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9" name="Oval 13">
            <a:extLst>
              <a:ext uri="{FF2B5EF4-FFF2-40B4-BE49-F238E27FC236}">
                <a16:creationId xmlns:a16="http://schemas.microsoft.com/office/drawing/2014/main" id="{DA8C08F9-5C7B-D701-06F2-A4903CEA0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125" y="990600"/>
            <a:ext cx="715963" cy="731838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0" name="Line 14">
            <a:extLst>
              <a:ext uri="{FF2B5EF4-FFF2-40B4-BE49-F238E27FC236}">
                <a16:creationId xmlns:a16="http://schemas.microsoft.com/office/drawing/2014/main" id="{801C1F90-502F-01FA-AB66-D24A079D8B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6975" y="1539875"/>
            <a:ext cx="1133475" cy="730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11" name="Line 15">
            <a:extLst>
              <a:ext uri="{FF2B5EF4-FFF2-40B4-BE49-F238E27FC236}">
                <a16:creationId xmlns:a16="http://schemas.microsoft.com/office/drawing/2014/main" id="{801D77D1-ED3B-396A-30DD-BE6F22C53B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6088" y="1539875"/>
            <a:ext cx="1073150" cy="730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12" name="Oval 25">
            <a:extLst>
              <a:ext uri="{FF2B5EF4-FFF2-40B4-BE49-F238E27FC236}">
                <a16:creationId xmlns:a16="http://schemas.microsoft.com/office/drawing/2014/main" id="{C22453D2-9766-D42B-945A-FF5BB2140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763" y="5440363"/>
            <a:ext cx="120650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3" name="Oval 26">
            <a:extLst>
              <a:ext uri="{FF2B5EF4-FFF2-40B4-BE49-F238E27FC236}">
                <a16:creationId xmlns:a16="http://schemas.microsoft.com/office/drawing/2014/main" id="{68DA6328-4B3C-2F61-73CB-DAD09EDF2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4213" y="5440363"/>
            <a:ext cx="119062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4" name="Oval 27">
            <a:extLst>
              <a:ext uri="{FF2B5EF4-FFF2-40B4-BE49-F238E27FC236}">
                <a16:creationId xmlns:a16="http://schemas.microsoft.com/office/drawing/2014/main" id="{4A3702DC-26C6-5D79-5174-B6C32C37D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5440363"/>
            <a:ext cx="119062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5" name="Oval 28">
            <a:extLst>
              <a:ext uri="{FF2B5EF4-FFF2-40B4-BE49-F238E27FC236}">
                <a16:creationId xmlns:a16="http://schemas.microsoft.com/office/drawing/2014/main" id="{3D406FE7-96B0-1CB5-C75A-329483EBC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8" y="5440363"/>
            <a:ext cx="119062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6" name="Oval 29">
            <a:extLst>
              <a:ext uri="{FF2B5EF4-FFF2-40B4-BE49-F238E27FC236}">
                <a16:creationId xmlns:a16="http://schemas.microsoft.com/office/drawing/2014/main" id="{B6E3F4C4-1BC3-15DE-F096-B158A1BF8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300" y="4008438"/>
            <a:ext cx="119063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7" name="Oval 30">
            <a:extLst>
              <a:ext uri="{FF2B5EF4-FFF2-40B4-BE49-F238E27FC236}">
                <a16:creationId xmlns:a16="http://schemas.microsoft.com/office/drawing/2014/main" id="{F63D40F8-FE6B-E23E-54B6-E88684DE5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750" y="4008438"/>
            <a:ext cx="119063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8" name="Oval 31">
            <a:extLst>
              <a:ext uri="{FF2B5EF4-FFF2-40B4-BE49-F238E27FC236}">
                <a16:creationId xmlns:a16="http://schemas.microsoft.com/office/drawing/2014/main" id="{F274F734-6BC3-449D-E411-8E66B4F6D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0938" y="4008438"/>
            <a:ext cx="119062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9" name="Oval 32">
            <a:extLst>
              <a:ext uri="{FF2B5EF4-FFF2-40B4-BE49-F238E27FC236}">
                <a16:creationId xmlns:a16="http://schemas.microsoft.com/office/drawing/2014/main" id="{DB8A1ED7-4EBE-B329-5DB9-3B655F374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388" y="4008438"/>
            <a:ext cx="119062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9720" name="Group 59">
            <a:extLst>
              <a:ext uri="{FF2B5EF4-FFF2-40B4-BE49-F238E27FC236}">
                <a16:creationId xmlns:a16="http://schemas.microsoft.com/office/drawing/2014/main" id="{249F71E2-949B-617B-16E4-EFEE6E508714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00400"/>
            <a:ext cx="3937000" cy="122238"/>
            <a:chOff x="1978" y="2083"/>
            <a:chExt cx="2480" cy="77"/>
          </a:xfrm>
        </p:grpSpPr>
        <p:sp>
          <p:nvSpPr>
            <p:cNvPr id="29753" name="Oval 33">
              <a:extLst>
                <a:ext uri="{FF2B5EF4-FFF2-40B4-BE49-F238E27FC236}">
                  <a16:creationId xmlns:a16="http://schemas.microsoft.com/office/drawing/2014/main" id="{06215CC6-191B-BF91-F588-4AA919BB3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2083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54" name="Oval 34">
              <a:extLst>
                <a:ext uri="{FF2B5EF4-FFF2-40B4-BE49-F238E27FC236}">
                  <a16:creationId xmlns:a16="http://schemas.microsoft.com/office/drawing/2014/main" id="{B30C1456-9543-C27C-5852-DBA77D538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6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55" name="Oval 35">
              <a:extLst>
                <a:ext uri="{FF2B5EF4-FFF2-40B4-BE49-F238E27FC236}">
                  <a16:creationId xmlns:a16="http://schemas.microsoft.com/office/drawing/2014/main" id="{1F8D0CC6-E9B3-3EFC-48B2-CB50DAEC8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2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56" name="Oval 36">
              <a:extLst>
                <a:ext uri="{FF2B5EF4-FFF2-40B4-BE49-F238E27FC236}">
                  <a16:creationId xmlns:a16="http://schemas.microsoft.com/office/drawing/2014/main" id="{BB14C634-C807-09D9-FD7E-D7A9211A2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9" y="2083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57" name="Oval 37">
              <a:extLst>
                <a:ext uri="{FF2B5EF4-FFF2-40B4-BE49-F238E27FC236}">
                  <a16:creationId xmlns:a16="http://schemas.microsoft.com/office/drawing/2014/main" id="{E219A272-7ABD-455F-EB12-D983A0D69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2083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58" name="Oval 38">
              <a:extLst>
                <a:ext uri="{FF2B5EF4-FFF2-40B4-BE49-F238E27FC236}">
                  <a16:creationId xmlns:a16="http://schemas.microsoft.com/office/drawing/2014/main" id="{244459B8-E4E5-1366-7D94-FF646E259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59" name="Oval 39">
              <a:extLst>
                <a:ext uri="{FF2B5EF4-FFF2-40B4-BE49-F238E27FC236}">
                  <a16:creationId xmlns:a16="http://schemas.microsoft.com/office/drawing/2014/main" id="{A09EFA7F-1A03-0D7B-F00D-DC61183F1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60" name="Oval 40">
              <a:extLst>
                <a:ext uri="{FF2B5EF4-FFF2-40B4-BE49-F238E27FC236}">
                  <a16:creationId xmlns:a16="http://schemas.microsoft.com/office/drawing/2014/main" id="{B64EAAB0-9D2D-91F9-B7E6-97BBC8F52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" y="2083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61" name="Oval 41">
              <a:extLst>
                <a:ext uri="{FF2B5EF4-FFF2-40B4-BE49-F238E27FC236}">
                  <a16:creationId xmlns:a16="http://schemas.microsoft.com/office/drawing/2014/main" id="{DEE59EDD-48B1-4867-A23E-864BBBD46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2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62" name="Oval 42">
              <a:extLst>
                <a:ext uri="{FF2B5EF4-FFF2-40B4-BE49-F238E27FC236}">
                  <a16:creationId xmlns:a16="http://schemas.microsoft.com/office/drawing/2014/main" id="{B1984354-0B8C-2183-A889-5B315BBE5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2083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63" name="Oval 43">
              <a:extLst>
                <a:ext uri="{FF2B5EF4-FFF2-40B4-BE49-F238E27FC236}">
                  <a16:creationId xmlns:a16="http://schemas.microsoft.com/office/drawing/2014/main" id="{A1C74557-0392-5667-A711-2ABB9BFE0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64" name="Oval 44">
              <a:extLst>
                <a:ext uri="{FF2B5EF4-FFF2-40B4-BE49-F238E27FC236}">
                  <a16:creationId xmlns:a16="http://schemas.microsoft.com/office/drawing/2014/main" id="{4E07479F-FB0B-478C-41BB-959E76EED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3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pSp>
        <p:nvGrpSpPr>
          <p:cNvPr id="89140" name="Group 52">
            <a:extLst>
              <a:ext uri="{FF2B5EF4-FFF2-40B4-BE49-F238E27FC236}">
                <a16:creationId xmlns:a16="http://schemas.microsoft.com/office/drawing/2014/main" id="{3EF840CA-33FA-3E61-6C82-04A37D7A9A0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878513"/>
            <a:ext cx="6781800" cy="762000"/>
            <a:chOff x="336" y="3847"/>
            <a:chExt cx="5280" cy="480"/>
          </a:xfrm>
        </p:grpSpPr>
        <p:sp>
          <p:nvSpPr>
            <p:cNvPr id="29750" name="Text Box 53">
              <a:extLst>
                <a:ext uri="{FF2B5EF4-FFF2-40B4-BE49-F238E27FC236}">
                  <a16:creationId xmlns:a16="http://schemas.microsoft.com/office/drawing/2014/main" id="{ABE0C417-5693-763A-FEF6-BA5EDCAB1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847"/>
              <a:ext cx="37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rgbClr val="FF3300"/>
                  </a:solidFill>
                  <a:latin typeface="Comic Sans MS" panose="030F0702030302020204" pitchFamily="66" charset="0"/>
                </a:rPr>
                <a:t>n</a:t>
              </a:r>
            </a:p>
          </p:txBody>
        </p:sp>
        <p:sp>
          <p:nvSpPr>
            <p:cNvPr id="29751" name="Line 54">
              <a:extLst>
                <a:ext uri="{FF2B5EF4-FFF2-40B4-BE49-F238E27FC236}">
                  <a16:creationId xmlns:a16="http://schemas.microsoft.com/office/drawing/2014/main" id="{0B0DB4C6-EC78-B1A1-4256-B3CE7BFA0B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4128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52" name="Line 55">
              <a:extLst>
                <a:ext uri="{FF2B5EF4-FFF2-40B4-BE49-F238E27FC236}">
                  <a16:creationId xmlns:a16="http://schemas.microsoft.com/office/drawing/2014/main" id="{1E34FE7A-2C97-8906-8298-C71EB96690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" y="4128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89146" name="Text Box 58">
            <a:extLst>
              <a:ext uri="{FF2B5EF4-FFF2-40B4-BE49-F238E27FC236}">
                <a16:creationId xmlns:a16="http://schemas.microsoft.com/office/drawing/2014/main" id="{E9291916-7418-B75F-9BA8-4E6D5DDD8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39713"/>
            <a:ext cx="3394075" cy="790575"/>
          </a:xfrm>
          <a:prstGeom prst="rect">
            <a:avLst/>
          </a:prstGeom>
          <a:solidFill>
            <a:srgbClr val="C0F8CD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400">
                <a:solidFill>
                  <a:srgbClr val="FF3300"/>
                </a:solidFill>
                <a:latin typeface="Comic Sans MS" panose="030F0702030302020204" pitchFamily="66" charset="0"/>
              </a:rPr>
              <a:t>k=1,2,..,log</a:t>
            </a:r>
            <a:r>
              <a:rPr lang="it-IT" altLang="it-IT" sz="4400" baseline="-2500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4400" i="1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grpSp>
        <p:nvGrpSpPr>
          <p:cNvPr id="29723" name="Group 60">
            <a:extLst>
              <a:ext uri="{FF2B5EF4-FFF2-40B4-BE49-F238E27FC236}">
                <a16:creationId xmlns:a16="http://schemas.microsoft.com/office/drawing/2014/main" id="{12E7846E-55D0-A43C-A800-06ECFDE01106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4648200"/>
            <a:ext cx="3937000" cy="122238"/>
            <a:chOff x="1978" y="2083"/>
            <a:chExt cx="2480" cy="77"/>
          </a:xfrm>
        </p:grpSpPr>
        <p:sp>
          <p:nvSpPr>
            <p:cNvPr id="29738" name="Oval 61">
              <a:extLst>
                <a:ext uri="{FF2B5EF4-FFF2-40B4-BE49-F238E27FC236}">
                  <a16:creationId xmlns:a16="http://schemas.microsoft.com/office/drawing/2014/main" id="{4FF9CB81-F759-7346-A353-B3A870511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2083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39" name="Oval 62">
              <a:extLst>
                <a:ext uri="{FF2B5EF4-FFF2-40B4-BE49-F238E27FC236}">
                  <a16:creationId xmlns:a16="http://schemas.microsoft.com/office/drawing/2014/main" id="{670532F0-D1B1-5519-9756-322EADFB3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6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40" name="Oval 63">
              <a:extLst>
                <a:ext uri="{FF2B5EF4-FFF2-40B4-BE49-F238E27FC236}">
                  <a16:creationId xmlns:a16="http://schemas.microsoft.com/office/drawing/2014/main" id="{C7201DF6-1204-02B9-A99C-F8303C663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2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41" name="Oval 64">
              <a:extLst>
                <a:ext uri="{FF2B5EF4-FFF2-40B4-BE49-F238E27FC236}">
                  <a16:creationId xmlns:a16="http://schemas.microsoft.com/office/drawing/2014/main" id="{738565C5-869B-09F6-423D-11643AE2C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9" y="2083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42" name="Oval 65">
              <a:extLst>
                <a:ext uri="{FF2B5EF4-FFF2-40B4-BE49-F238E27FC236}">
                  <a16:creationId xmlns:a16="http://schemas.microsoft.com/office/drawing/2014/main" id="{10BA7E62-2E8C-5D75-2315-20CCD6B68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2083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43" name="Oval 66">
              <a:extLst>
                <a:ext uri="{FF2B5EF4-FFF2-40B4-BE49-F238E27FC236}">
                  <a16:creationId xmlns:a16="http://schemas.microsoft.com/office/drawing/2014/main" id="{0F212EAF-C349-0043-5256-F374D8492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44" name="Oval 67">
              <a:extLst>
                <a:ext uri="{FF2B5EF4-FFF2-40B4-BE49-F238E27FC236}">
                  <a16:creationId xmlns:a16="http://schemas.microsoft.com/office/drawing/2014/main" id="{812F6591-A46B-C97C-4161-7C38AB92C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45" name="Oval 68">
              <a:extLst>
                <a:ext uri="{FF2B5EF4-FFF2-40B4-BE49-F238E27FC236}">
                  <a16:creationId xmlns:a16="http://schemas.microsoft.com/office/drawing/2014/main" id="{D4BC937F-00DA-14AA-3313-15D2762A1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" y="2083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46" name="Oval 69">
              <a:extLst>
                <a:ext uri="{FF2B5EF4-FFF2-40B4-BE49-F238E27FC236}">
                  <a16:creationId xmlns:a16="http://schemas.microsoft.com/office/drawing/2014/main" id="{9EEB92BD-FEFF-2FA2-452B-C051F8633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2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47" name="Oval 70">
              <a:extLst>
                <a:ext uri="{FF2B5EF4-FFF2-40B4-BE49-F238E27FC236}">
                  <a16:creationId xmlns:a16="http://schemas.microsoft.com/office/drawing/2014/main" id="{A1CFC048-F0E2-A5EC-035D-2EE260F8B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2083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48" name="Oval 71">
              <a:extLst>
                <a:ext uri="{FF2B5EF4-FFF2-40B4-BE49-F238E27FC236}">
                  <a16:creationId xmlns:a16="http://schemas.microsoft.com/office/drawing/2014/main" id="{BBEA42CB-CF26-A465-BEF8-C6DBB793C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49" name="Oval 72">
              <a:extLst>
                <a:ext uri="{FF2B5EF4-FFF2-40B4-BE49-F238E27FC236}">
                  <a16:creationId xmlns:a16="http://schemas.microsoft.com/office/drawing/2014/main" id="{83D1952F-5AEA-B765-4B2C-DF552C86E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3" y="2083"/>
              <a:ext cx="75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29724" name="Oval 73">
            <a:extLst>
              <a:ext uri="{FF2B5EF4-FFF2-40B4-BE49-F238E27FC236}">
                <a16:creationId xmlns:a16="http://schemas.microsoft.com/office/drawing/2014/main" id="{080706F4-B413-93BB-08DB-1E3A40882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4363" y="4648200"/>
            <a:ext cx="119062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25" name="Oval 74">
            <a:extLst>
              <a:ext uri="{FF2B5EF4-FFF2-40B4-BE49-F238E27FC236}">
                <a16:creationId xmlns:a16="http://schemas.microsoft.com/office/drawing/2014/main" id="{9A00F572-77BD-8237-6EE7-D49059114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813" y="4648200"/>
            <a:ext cx="119062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26" name="Oval 75">
            <a:extLst>
              <a:ext uri="{FF2B5EF4-FFF2-40B4-BE49-F238E27FC236}">
                <a16:creationId xmlns:a16="http://schemas.microsoft.com/office/drawing/2014/main" id="{180AC640-33EE-0D17-A3C6-3D159E1E1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648200"/>
            <a:ext cx="119063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27" name="Oval 76">
            <a:extLst>
              <a:ext uri="{FF2B5EF4-FFF2-40B4-BE49-F238E27FC236}">
                <a16:creationId xmlns:a16="http://schemas.microsoft.com/office/drawing/2014/main" id="{0F576E41-F44B-F343-B539-7AF2009FE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8450" y="4648200"/>
            <a:ext cx="119063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9165" name="Text Box 77">
            <a:extLst>
              <a:ext uri="{FF2B5EF4-FFF2-40B4-BE49-F238E27FC236}">
                <a16:creationId xmlns:a16="http://schemas.microsoft.com/office/drawing/2014/main" id="{D769A6EF-250E-39A1-50B8-9EC296E72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3622675"/>
            <a:ext cx="2092325" cy="790575"/>
          </a:xfrm>
          <a:prstGeom prst="rect">
            <a:avLst/>
          </a:prstGeom>
          <a:solidFill>
            <a:srgbClr val="C0F8CD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1">
                <a:solidFill>
                  <a:srgbClr val="FF3300"/>
                </a:solidFill>
                <a:latin typeface="Arial" panose="020B0604020202020204" pitchFamily="34" charset="0"/>
              </a:rPr>
              <a:t>livello </a:t>
            </a:r>
            <a:r>
              <a:rPr lang="it-IT" altLang="it-IT" sz="4400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89170" name="AutoShape 82">
            <a:extLst>
              <a:ext uri="{FF2B5EF4-FFF2-40B4-BE49-F238E27FC236}">
                <a16:creationId xmlns:a16="http://schemas.microsoft.com/office/drawing/2014/main" id="{CB0A8A87-D598-9080-2816-F2B11181E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762000" cy="152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F8C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89171" name="AutoShape 83">
            <a:extLst>
              <a:ext uri="{FF2B5EF4-FFF2-40B4-BE49-F238E27FC236}">
                <a16:creationId xmlns:a16="http://schemas.microsoft.com/office/drawing/2014/main" id="{5DA2014F-3E8A-D858-E131-693F30BC2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572000"/>
            <a:ext cx="762000" cy="9144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C0F8C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grpSp>
        <p:nvGrpSpPr>
          <p:cNvPr id="89173" name="Group 85">
            <a:extLst>
              <a:ext uri="{FF2B5EF4-FFF2-40B4-BE49-F238E27FC236}">
                <a16:creationId xmlns:a16="http://schemas.microsoft.com/office/drawing/2014/main" id="{E2D624F5-317F-0206-9808-9754F29369CC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428625"/>
            <a:ext cx="6248400" cy="4067175"/>
            <a:chOff x="1392" y="270"/>
            <a:chExt cx="3936" cy="2562"/>
          </a:xfrm>
        </p:grpSpPr>
        <p:sp>
          <p:nvSpPr>
            <p:cNvPr id="29735" name="Rectangle 78">
              <a:extLst>
                <a:ext uri="{FF2B5EF4-FFF2-40B4-BE49-F238E27FC236}">
                  <a16:creationId xmlns:a16="http://schemas.microsoft.com/office/drawing/2014/main" id="{64EE9FCF-4AF6-879F-7222-302BD92F5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08"/>
              <a:ext cx="3936" cy="624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36" name="Text Box 80">
              <a:extLst>
                <a:ext uri="{FF2B5EF4-FFF2-40B4-BE49-F238E27FC236}">
                  <a16:creationId xmlns:a16="http://schemas.microsoft.com/office/drawing/2014/main" id="{3B4433C1-1437-FAC7-FB43-C2A85A3DDE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70"/>
              <a:ext cx="1325" cy="498"/>
            </a:xfrm>
            <a:prstGeom prst="rect">
              <a:avLst/>
            </a:prstGeom>
            <a:solidFill>
              <a:srgbClr val="FF33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 b="1">
                  <a:solidFill>
                    <a:schemeClr val="bg1"/>
                  </a:solidFill>
                  <a:latin typeface="Arial" panose="020B0604020202020204" pitchFamily="34" charset="0"/>
                </a:rPr>
                <a:t>sono </a:t>
              </a:r>
              <a:r>
                <a:rPr lang="it-IT" altLang="it-IT" sz="4400" b="1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 sz="4400" b="1" baseline="36000">
                  <a:solidFill>
                    <a:schemeClr val="bg1"/>
                  </a:solidFill>
                  <a:latin typeface="Comic Sans MS" panose="030F0702030302020204" pitchFamily="66" charset="0"/>
                </a:rPr>
                <a:t>k</a:t>
              </a:r>
              <a:endParaRPr lang="it-IT" altLang="it-IT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9737" name="AutoShape 84">
              <a:extLst>
                <a:ext uri="{FF2B5EF4-FFF2-40B4-BE49-F238E27FC236}">
                  <a16:creationId xmlns:a16="http://schemas.microsoft.com/office/drawing/2014/main" id="{B7B32C75-B1F5-6D95-547A-61A5EC3D2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768"/>
              <a:ext cx="306" cy="1431"/>
            </a:xfrm>
            <a:prstGeom prst="upArrow">
              <a:avLst>
                <a:gd name="adj1" fmla="val 50000"/>
                <a:gd name="adj2" fmla="val 116912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pSp>
        <p:nvGrpSpPr>
          <p:cNvPr id="89176" name="Group 88">
            <a:extLst>
              <a:ext uri="{FF2B5EF4-FFF2-40B4-BE49-F238E27FC236}">
                <a16:creationId xmlns:a16="http://schemas.microsoft.com/office/drawing/2014/main" id="{B903D70E-6AD9-4866-50EF-93C1957FDC4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143000"/>
            <a:ext cx="4114800" cy="485775"/>
            <a:chOff x="192" y="720"/>
            <a:chExt cx="2592" cy="306"/>
          </a:xfrm>
        </p:grpSpPr>
        <p:sp>
          <p:nvSpPr>
            <p:cNvPr id="29733" name="Text Box 86">
              <a:extLst>
                <a:ext uri="{FF2B5EF4-FFF2-40B4-BE49-F238E27FC236}">
                  <a16:creationId xmlns:a16="http://schemas.microsoft.com/office/drawing/2014/main" id="{46894699-2AB8-B862-9249-5E8C260BA0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720"/>
              <a:ext cx="912" cy="306"/>
            </a:xfrm>
            <a:prstGeom prst="rect">
              <a:avLst/>
            </a:prstGeom>
            <a:solidFill>
              <a:srgbClr val="C0F8CD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FF3300"/>
                  </a:solidFill>
                  <a:latin typeface="Arial" panose="020B0604020202020204" pitchFamily="34" charset="0"/>
                </a:rPr>
                <a:t>livello </a:t>
              </a:r>
              <a:r>
                <a:rPr lang="it-IT" altLang="it-IT" sz="2400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29734" name="Line 87">
              <a:extLst>
                <a:ext uri="{FF2B5EF4-FFF2-40B4-BE49-F238E27FC236}">
                  <a16:creationId xmlns:a16="http://schemas.microsoft.com/office/drawing/2014/main" id="{1938FE8F-D88D-3270-08DE-6E394A161A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864"/>
              <a:ext cx="16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46" grpId="0" animBg="1" autoUpdateAnimBg="0"/>
      <p:bldP spid="89165" grpId="0" animBg="1" autoUpdateAnimBg="0"/>
      <p:bldP spid="89170" grpId="0" animBg="1"/>
      <p:bldP spid="891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>
            <a:extLst>
              <a:ext uri="{FF2B5EF4-FFF2-40B4-BE49-F238E27FC236}">
                <a16:creationId xmlns:a16="http://schemas.microsoft.com/office/drawing/2014/main" id="{B7741F9A-307C-569B-A39D-35051DFE5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47" name="Oval 3">
            <a:extLst>
              <a:ext uri="{FF2B5EF4-FFF2-40B4-BE49-F238E27FC236}">
                <a16:creationId xmlns:a16="http://schemas.microsoft.com/office/drawing/2014/main" id="{B5C1484E-41B0-769F-3E6E-CC95D4623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48" name="Oval 4">
            <a:extLst>
              <a:ext uri="{FF2B5EF4-FFF2-40B4-BE49-F238E27FC236}">
                <a16:creationId xmlns:a16="http://schemas.microsoft.com/office/drawing/2014/main" id="{20E65685-1392-825A-54EE-A0BFFE91D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49" name="Oval 5">
            <a:extLst>
              <a:ext uri="{FF2B5EF4-FFF2-40B4-BE49-F238E27FC236}">
                <a16:creationId xmlns:a16="http://schemas.microsoft.com/office/drawing/2014/main" id="{35D2EE1B-33CB-D7B4-939F-61DEAB9ED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0" name="Oval 6">
            <a:extLst>
              <a:ext uri="{FF2B5EF4-FFF2-40B4-BE49-F238E27FC236}">
                <a16:creationId xmlns:a16="http://schemas.microsoft.com/office/drawing/2014/main" id="{34CF5A23-7F54-4C9C-2552-BB03D6A79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1" name="Oval 7">
            <a:extLst>
              <a:ext uri="{FF2B5EF4-FFF2-40B4-BE49-F238E27FC236}">
                <a16:creationId xmlns:a16="http://schemas.microsoft.com/office/drawing/2014/main" id="{0DF2A022-48F7-E783-B168-60F7C9895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914400"/>
          </a:xfrm>
          <a:prstGeom prst="ellipse">
            <a:avLst/>
          </a:prstGeom>
          <a:solidFill>
            <a:srgbClr val="F2E49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2" name="Oval 25">
            <a:extLst>
              <a:ext uri="{FF2B5EF4-FFF2-40B4-BE49-F238E27FC236}">
                <a16:creationId xmlns:a16="http://schemas.microsoft.com/office/drawing/2014/main" id="{2FED0581-BB96-47FB-3949-27108CFFC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3" name="Oval 26">
            <a:extLst>
              <a:ext uri="{FF2B5EF4-FFF2-40B4-BE49-F238E27FC236}">
                <a16:creationId xmlns:a16="http://schemas.microsoft.com/office/drawing/2014/main" id="{30C6AF19-2681-72E4-78AE-91465EBD1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4" name="Oval 27">
            <a:extLst>
              <a:ext uri="{FF2B5EF4-FFF2-40B4-BE49-F238E27FC236}">
                <a16:creationId xmlns:a16="http://schemas.microsoft.com/office/drawing/2014/main" id="{B8F91A1C-7AC9-9136-4B01-9CD1349F4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5" name="Oval 28">
            <a:extLst>
              <a:ext uri="{FF2B5EF4-FFF2-40B4-BE49-F238E27FC236}">
                <a16:creationId xmlns:a16="http://schemas.microsoft.com/office/drawing/2014/main" id="{F92D908D-AD01-7582-4B53-BE38AC09A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31756" name="Group 52">
            <a:extLst>
              <a:ext uri="{FF2B5EF4-FFF2-40B4-BE49-F238E27FC236}">
                <a16:creationId xmlns:a16="http://schemas.microsoft.com/office/drawing/2014/main" id="{C809C15C-8EE5-BABF-4380-4111F6F62F4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6107113"/>
            <a:ext cx="8382000" cy="762000"/>
            <a:chOff x="336" y="3847"/>
            <a:chExt cx="5280" cy="480"/>
          </a:xfrm>
        </p:grpSpPr>
        <p:sp>
          <p:nvSpPr>
            <p:cNvPr id="31772" name="Text Box 53">
              <a:extLst>
                <a:ext uri="{FF2B5EF4-FFF2-40B4-BE49-F238E27FC236}">
                  <a16:creationId xmlns:a16="http://schemas.microsoft.com/office/drawing/2014/main" id="{FA6406A5-FADE-5A84-23A6-6A01AEAFB6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847"/>
              <a:ext cx="30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rgbClr val="FF3300"/>
                  </a:solidFill>
                  <a:latin typeface="Comic Sans MS" panose="030F0702030302020204" pitchFamily="66" charset="0"/>
                </a:rPr>
                <a:t>n</a:t>
              </a:r>
            </a:p>
          </p:txBody>
        </p:sp>
        <p:sp>
          <p:nvSpPr>
            <p:cNvPr id="31773" name="Line 54">
              <a:extLst>
                <a:ext uri="{FF2B5EF4-FFF2-40B4-BE49-F238E27FC236}">
                  <a16:creationId xmlns:a16="http://schemas.microsoft.com/office/drawing/2014/main" id="{45D16604-6700-2A68-D11D-06CA58B4CF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4128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74" name="Line 55">
              <a:extLst>
                <a:ext uri="{FF2B5EF4-FFF2-40B4-BE49-F238E27FC236}">
                  <a16:creationId xmlns:a16="http://schemas.microsoft.com/office/drawing/2014/main" id="{D33ECED4-B3D6-8968-A8A0-687F6C60C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" y="4128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87116" name="AutoShape 76">
            <a:extLst>
              <a:ext uri="{FF2B5EF4-FFF2-40B4-BE49-F238E27FC236}">
                <a16:creationId xmlns:a16="http://schemas.microsoft.com/office/drawing/2014/main" id="{7A846483-BCBA-BDDC-CCF6-678550DF74B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62400" y="2743200"/>
            <a:ext cx="914400" cy="976313"/>
          </a:xfrm>
          <a:prstGeom prst="downArrow">
            <a:avLst>
              <a:gd name="adj1" fmla="val 50000"/>
              <a:gd name="adj2" fmla="val 26693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87117" name="Text Box 77">
            <a:extLst>
              <a:ext uri="{FF2B5EF4-FFF2-40B4-BE49-F238E27FC236}">
                <a16:creationId xmlns:a16="http://schemas.microsoft.com/office/drawing/2014/main" id="{498F991C-F1AA-E2BB-B760-D5A1DA49D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64013"/>
            <a:ext cx="3889375" cy="711200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Arial" charset="0"/>
                <a:ea typeface="ＭＳ Ｐゴシック" charset="0"/>
              </a:rPr>
              <a:t>array 1D di size  </a:t>
            </a:r>
            <a:r>
              <a:rPr lang="it-IT" sz="4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n</a:t>
            </a:r>
            <a:endParaRPr lang="it-IT" sz="3600">
              <a:latin typeface="Comic Sans MS" charset="0"/>
              <a:ea typeface="ＭＳ Ｐゴシック" charset="0"/>
            </a:endParaRPr>
          </a:p>
        </p:txBody>
      </p:sp>
      <p:grpSp>
        <p:nvGrpSpPr>
          <p:cNvPr id="87131" name="Group 91">
            <a:extLst>
              <a:ext uri="{FF2B5EF4-FFF2-40B4-BE49-F238E27FC236}">
                <a16:creationId xmlns:a16="http://schemas.microsoft.com/office/drawing/2014/main" id="{2FB647C7-014F-7044-539D-246E6132A583}"/>
              </a:ext>
            </a:extLst>
          </p:cNvPr>
          <p:cNvGrpSpPr>
            <a:grpSpLocks/>
          </p:cNvGrpSpPr>
          <p:nvPr/>
        </p:nvGrpSpPr>
        <p:grpSpPr bwMode="auto">
          <a:xfrm>
            <a:off x="1438275" y="1676400"/>
            <a:ext cx="5962650" cy="792163"/>
            <a:chOff x="906" y="1056"/>
            <a:chExt cx="3756" cy="499"/>
          </a:xfrm>
        </p:grpSpPr>
        <p:sp>
          <p:nvSpPr>
            <p:cNvPr id="31765" name="Oval 78">
              <a:extLst>
                <a:ext uri="{FF2B5EF4-FFF2-40B4-BE49-F238E27FC236}">
                  <a16:creationId xmlns:a16="http://schemas.microsoft.com/office/drawing/2014/main" id="{7CE97B3B-4DE7-D886-80F5-5387888C6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" y="1094"/>
              <a:ext cx="451" cy="461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1766" name="Oval 79">
              <a:extLst>
                <a:ext uri="{FF2B5EF4-FFF2-40B4-BE49-F238E27FC236}">
                  <a16:creationId xmlns:a16="http://schemas.microsoft.com/office/drawing/2014/main" id="{B611825E-CA83-E930-86A7-5C600C80E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056"/>
              <a:ext cx="451" cy="461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1767" name="Oval 80">
              <a:extLst>
                <a:ext uri="{FF2B5EF4-FFF2-40B4-BE49-F238E27FC236}">
                  <a16:creationId xmlns:a16="http://schemas.microsoft.com/office/drawing/2014/main" id="{CE010A03-A931-4A12-2A2E-CA79750BB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1056"/>
              <a:ext cx="450" cy="461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1768" name="Oval 81">
              <a:extLst>
                <a:ext uri="{FF2B5EF4-FFF2-40B4-BE49-F238E27FC236}">
                  <a16:creationId xmlns:a16="http://schemas.microsoft.com/office/drawing/2014/main" id="{DD5919F2-4231-5D1E-F164-E8004F15F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325"/>
              <a:ext cx="75" cy="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1769" name="Oval 82">
              <a:extLst>
                <a:ext uri="{FF2B5EF4-FFF2-40B4-BE49-F238E27FC236}">
                  <a16:creationId xmlns:a16="http://schemas.microsoft.com/office/drawing/2014/main" id="{F0F51FB2-1C9C-60B4-DFF8-19D597EE4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1325"/>
              <a:ext cx="75" cy="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1770" name="Oval 83">
              <a:extLst>
                <a:ext uri="{FF2B5EF4-FFF2-40B4-BE49-F238E27FC236}">
                  <a16:creationId xmlns:a16="http://schemas.microsoft.com/office/drawing/2014/main" id="{B03AC46F-D4B3-F9AB-B56C-D9568E0F3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5" y="1325"/>
              <a:ext cx="75" cy="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1771" name="Oval 84">
              <a:extLst>
                <a:ext uri="{FF2B5EF4-FFF2-40B4-BE49-F238E27FC236}">
                  <a16:creationId xmlns:a16="http://schemas.microsoft.com/office/drawing/2014/main" id="{9A8C12EB-2408-E14F-6DD6-FA451DFA8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3" y="1325"/>
              <a:ext cx="75" cy="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pSp>
        <p:nvGrpSpPr>
          <p:cNvPr id="87129" name="Group 89">
            <a:extLst>
              <a:ext uri="{FF2B5EF4-FFF2-40B4-BE49-F238E27FC236}">
                <a16:creationId xmlns:a16="http://schemas.microsoft.com/office/drawing/2014/main" id="{E767ED85-8579-80CD-EEDE-C5321B1DB3A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925513"/>
            <a:ext cx="5105400" cy="762000"/>
            <a:chOff x="1104" y="583"/>
            <a:chExt cx="3216" cy="480"/>
          </a:xfrm>
        </p:grpSpPr>
        <p:sp>
          <p:nvSpPr>
            <p:cNvPr id="31762" name="Text Box 86">
              <a:extLst>
                <a:ext uri="{FF2B5EF4-FFF2-40B4-BE49-F238E27FC236}">
                  <a16:creationId xmlns:a16="http://schemas.microsoft.com/office/drawing/2014/main" id="{0BF476F3-5DD1-5629-FFDA-65FCF7352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4" y="583"/>
              <a:ext cx="69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rgbClr val="FF3300"/>
                  </a:solidFill>
                  <a:latin typeface="Comic Sans MS" panose="030F0702030302020204" pitchFamily="66" charset="0"/>
                </a:rPr>
                <a:t>n/2</a:t>
              </a:r>
            </a:p>
          </p:txBody>
        </p:sp>
        <p:sp>
          <p:nvSpPr>
            <p:cNvPr id="31763" name="Line 87">
              <a:extLst>
                <a:ext uri="{FF2B5EF4-FFF2-40B4-BE49-F238E27FC236}">
                  <a16:creationId xmlns:a16="http://schemas.microsoft.com/office/drawing/2014/main" id="{441A0FC7-32FD-D5F9-5013-0400D67A99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86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64" name="Line 88">
              <a:extLst>
                <a:ext uri="{FF2B5EF4-FFF2-40B4-BE49-F238E27FC236}">
                  <a16:creationId xmlns:a16="http://schemas.microsoft.com/office/drawing/2014/main" id="{B425F729-4156-4258-DA80-67BEDAC41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864"/>
              <a:ext cx="13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87130" name="Text Box 90">
            <a:extLst>
              <a:ext uri="{FF2B5EF4-FFF2-40B4-BE49-F238E27FC236}">
                <a16:creationId xmlns:a16="http://schemas.microsoft.com/office/drawing/2014/main" id="{18C734B1-7349-3E11-1BB5-FD5C6BF0F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260350"/>
            <a:ext cx="5373688" cy="711200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600">
                <a:latin typeface="Arial" panose="020B0604020202020204" pitchFamily="34" charset="0"/>
              </a:rPr>
              <a:t>porzione </a:t>
            </a:r>
            <a:r>
              <a:rPr lang="it-IT" altLang="it-IT" sz="4000">
                <a:solidFill>
                  <a:schemeClr val="accent2"/>
                </a:solidFill>
                <a:latin typeface="Comic Sans MS" panose="030F0702030302020204" pitchFamily="66" charset="0"/>
              </a:rPr>
              <a:t>1..n/2</a:t>
            </a:r>
            <a:r>
              <a:rPr lang="it-IT" altLang="it-IT" sz="3600">
                <a:latin typeface="Arial" panose="020B0604020202020204" pitchFamily="34" charset="0"/>
              </a:rPr>
              <a:t> dell’array</a:t>
            </a:r>
            <a:endParaRPr lang="it-IT" altLang="it-IT" sz="4000" b="1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16" grpId="0" animBg="1"/>
      <p:bldP spid="87117" grpId="0" animBg="1" autoUpdateAnimBg="0"/>
      <p:bldP spid="8713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254CC024-544F-05B6-9BC0-3404C1A34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955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id="{CF1BB452-15AE-A009-C376-659CAF30F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8610600" cy="6508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somma degli elementi di un array 1D di size </a:t>
            </a:r>
            <a:r>
              <a:rPr lang="it-IT" sz="360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n</a:t>
            </a:r>
            <a:endParaRPr lang="it-IT">
              <a:latin typeface="Comic Sans MS" charset="0"/>
              <a:ea typeface="ＭＳ Ｐゴシック" charset="0"/>
            </a:endParaRPr>
          </a:p>
        </p:txBody>
      </p:sp>
      <p:grpSp>
        <p:nvGrpSpPr>
          <p:cNvPr id="99387" name="Group 59">
            <a:extLst>
              <a:ext uri="{FF2B5EF4-FFF2-40B4-BE49-F238E27FC236}">
                <a16:creationId xmlns:a16="http://schemas.microsoft.com/office/drawing/2014/main" id="{C47EC2C9-A705-646C-92B3-758F29357C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568575"/>
            <a:ext cx="4876800" cy="631825"/>
            <a:chOff x="1200" y="1618"/>
            <a:chExt cx="3072" cy="398"/>
          </a:xfrm>
        </p:grpSpPr>
        <p:sp>
          <p:nvSpPr>
            <p:cNvPr id="33857" name="Rectangle 4">
              <a:extLst>
                <a:ext uri="{FF2B5EF4-FFF2-40B4-BE49-F238E27FC236}">
                  <a16:creationId xmlns:a16="http://schemas.microsoft.com/office/drawing/2014/main" id="{2DB5A6B5-9F48-2829-E69A-F885E0D8C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632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58" name="Rectangle 5">
              <a:extLst>
                <a:ext uri="{FF2B5EF4-FFF2-40B4-BE49-F238E27FC236}">
                  <a16:creationId xmlns:a16="http://schemas.microsoft.com/office/drawing/2014/main" id="{FFE1283E-DE68-2786-6D3D-6E56E0AFD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632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59" name="Rectangle 6">
              <a:extLst>
                <a:ext uri="{FF2B5EF4-FFF2-40B4-BE49-F238E27FC236}">
                  <a16:creationId xmlns:a16="http://schemas.microsoft.com/office/drawing/2014/main" id="{5BCE20FE-9C69-A067-FA5D-49EAC6380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632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60" name="Rectangle 7">
              <a:extLst>
                <a:ext uri="{FF2B5EF4-FFF2-40B4-BE49-F238E27FC236}">
                  <a16:creationId xmlns:a16="http://schemas.microsoft.com/office/drawing/2014/main" id="{7A1B2C02-CBE7-4602-DF8B-B8C883582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632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61" name="Rectangle 8">
              <a:extLst>
                <a:ext uri="{FF2B5EF4-FFF2-40B4-BE49-F238E27FC236}">
                  <a16:creationId xmlns:a16="http://schemas.microsoft.com/office/drawing/2014/main" id="{AEF8F5B4-FB68-CBFF-1FA6-F549AA30D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632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62" name="Rectangle 9">
              <a:extLst>
                <a:ext uri="{FF2B5EF4-FFF2-40B4-BE49-F238E27FC236}">
                  <a16:creationId xmlns:a16="http://schemas.microsoft.com/office/drawing/2014/main" id="{0DC097F6-0A54-7BAC-B24D-56D082303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632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63" name="Rectangle 10">
              <a:extLst>
                <a:ext uri="{FF2B5EF4-FFF2-40B4-BE49-F238E27FC236}">
                  <a16:creationId xmlns:a16="http://schemas.microsoft.com/office/drawing/2014/main" id="{AD9E4B95-1181-201C-6DBF-7BD15DC2F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632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64" name="Rectangle 11">
              <a:extLst>
                <a:ext uri="{FF2B5EF4-FFF2-40B4-BE49-F238E27FC236}">
                  <a16:creationId xmlns:a16="http://schemas.microsoft.com/office/drawing/2014/main" id="{A075E6FC-966B-52DD-1BC1-9F804431C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632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65" name="Text Box 16">
              <a:extLst>
                <a:ext uri="{FF2B5EF4-FFF2-40B4-BE49-F238E27FC236}">
                  <a16:creationId xmlns:a16="http://schemas.microsoft.com/office/drawing/2014/main" id="{FF895AAB-EF96-F407-760B-57D5F09496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618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4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33866" name="Text Box 17">
              <a:extLst>
                <a:ext uri="{FF2B5EF4-FFF2-40B4-BE49-F238E27FC236}">
                  <a16:creationId xmlns:a16="http://schemas.microsoft.com/office/drawing/2014/main" id="{E5337195-0C70-F4E6-60EE-429E2A39FF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618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2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33867" name="Text Box 18">
              <a:extLst>
                <a:ext uri="{FF2B5EF4-FFF2-40B4-BE49-F238E27FC236}">
                  <a16:creationId xmlns:a16="http://schemas.microsoft.com/office/drawing/2014/main" id="{22F4859F-A9EB-57C9-6E4B-2C1ABB924A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18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3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33868" name="Text Box 19">
              <a:extLst>
                <a:ext uri="{FF2B5EF4-FFF2-40B4-BE49-F238E27FC236}">
                  <a16:creationId xmlns:a16="http://schemas.microsoft.com/office/drawing/2014/main" id="{6831051C-E0F8-8F7C-244F-CB8591E15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618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33869" name="Text Box 20">
              <a:extLst>
                <a:ext uri="{FF2B5EF4-FFF2-40B4-BE49-F238E27FC236}">
                  <a16:creationId xmlns:a16="http://schemas.microsoft.com/office/drawing/2014/main" id="{0BD0B5FA-E883-1DAE-7BD3-6C9D23386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618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5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33870" name="Text Box 21">
              <a:extLst>
                <a:ext uri="{FF2B5EF4-FFF2-40B4-BE49-F238E27FC236}">
                  <a16:creationId xmlns:a16="http://schemas.microsoft.com/office/drawing/2014/main" id="{13575D6A-2734-3720-0C55-46CE07063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618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33871" name="Text Box 22">
              <a:extLst>
                <a:ext uri="{FF2B5EF4-FFF2-40B4-BE49-F238E27FC236}">
                  <a16:creationId xmlns:a16="http://schemas.microsoft.com/office/drawing/2014/main" id="{04E38272-5F4B-ED24-403C-E9D9D556F1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1618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2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33872" name="Text Box 23">
              <a:extLst>
                <a:ext uri="{FF2B5EF4-FFF2-40B4-BE49-F238E27FC236}">
                  <a16:creationId xmlns:a16="http://schemas.microsoft.com/office/drawing/2014/main" id="{FB267652-831E-7043-CFB4-439B722A52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618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7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99370" name="Group 42">
            <a:extLst>
              <a:ext uri="{FF2B5EF4-FFF2-40B4-BE49-F238E27FC236}">
                <a16:creationId xmlns:a16="http://schemas.microsoft.com/office/drawing/2014/main" id="{5CE45A93-6FA4-3CBD-1E9C-97146AA968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657600"/>
            <a:ext cx="4876800" cy="609600"/>
            <a:chOff x="1200" y="2304"/>
            <a:chExt cx="3072" cy="384"/>
          </a:xfrm>
        </p:grpSpPr>
        <p:sp>
          <p:nvSpPr>
            <p:cNvPr id="33849" name="Rectangle 24">
              <a:extLst>
                <a:ext uri="{FF2B5EF4-FFF2-40B4-BE49-F238E27FC236}">
                  <a16:creationId xmlns:a16="http://schemas.microsoft.com/office/drawing/2014/main" id="{B5013E61-1C5D-5B31-BBA3-45BBC5213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50" name="Rectangle 25">
              <a:extLst>
                <a:ext uri="{FF2B5EF4-FFF2-40B4-BE49-F238E27FC236}">
                  <a16:creationId xmlns:a16="http://schemas.microsoft.com/office/drawing/2014/main" id="{F022E919-E335-C382-68AF-AF6B618E6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51" name="Rectangle 26">
              <a:extLst>
                <a:ext uri="{FF2B5EF4-FFF2-40B4-BE49-F238E27FC236}">
                  <a16:creationId xmlns:a16="http://schemas.microsoft.com/office/drawing/2014/main" id="{1786AEB2-02BC-074F-3C86-28410A6C2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52" name="Rectangle 27">
              <a:extLst>
                <a:ext uri="{FF2B5EF4-FFF2-40B4-BE49-F238E27FC236}">
                  <a16:creationId xmlns:a16="http://schemas.microsoft.com/office/drawing/2014/main" id="{CB7B682A-5BAF-D0A3-4855-6622ADA82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53" name="Rectangle 28">
              <a:extLst>
                <a:ext uri="{FF2B5EF4-FFF2-40B4-BE49-F238E27FC236}">
                  <a16:creationId xmlns:a16="http://schemas.microsoft.com/office/drawing/2014/main" id="{ED566CDC-1C48-A243-79D8-A8BB1E2A9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54" name="Rectangle 29">
              <a:extLst>
                <a:ext uri="{FF2B5EF4-FFF2-40B4-BE49-F238E27FC236}">
                  <a16:creationId xmlns:a16="http://schemas.microsoft.com/office/drawing/2014/main" id="{C139A259-32EF-1FBE-AECA-8B234D645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55" name="Rectangle 30">
              <a:extLst>
                <a:ext uri="{FF2B5EF4-FFF2-40B4-BE49-F238E27FC236}">
                  <a16:creationId xmlns:a16="http://schemas.microsoft.com/office/drawing/2014/main" id="{5BB05A68-8C1B-313C-C2AE-C7164671B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56" name="Rectangle 31">
              <a:extLst>
                <a:ext uri="{FF2B5EF4-FFF2-40B4-BE49-F238E27FC236}">
                  <a16:creationId xmlns:a16="http://schemas.microsoft.com/office/drawing/2014/main" id="{20A7B2AA-27CA-621A-3DE2-94E44FE4C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pSp>
        <p:nvGrpSpPr>
          <p:cNvPr id="99371" name="Group 43">
            <a:extLst>
              <a:ext uri="{FF2B5EF4-FFF2-40B4-BE49-F238E27FC236}">
                <a16:creationId xmlns:a16="http://schemas.microsoft.com/office/drawing/2014/main" id="{601C3CF2-8C00-EE4E-5959-8EDC3C2E749D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114800"/>
            <a:ext cx="838200" cy="1152525"/>
            <a:chOff x="1248" y="1920"/>
            <a:chExt cx="528" cy="726"/>
          </a:xfrm>
        </p:grpSpPr>
        <p:sp>
          <p:nvSpPr>
            <p:cNvPr id="33846" name="Text Box 32">
              <a:extLst>
                <a:ext uri="{FF2B5EF4-FFF2-40B4-BE49-F238E27FC236}">
                  <a16:creationId xmlns:a16="http://schemas.microsoft.com/office/drawing/2014/main" id="{56037584-60DB-D599-91A1-52CB961D1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319"/>
              <a:ext cx="3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10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33847" name="Line 40">
              <a:extLst>
                <a:ext uri="{FF2B5EF4-FFF2-40B4-BE49-F238E27FC236}">
                  <a16:creationId xmlns:a16="http://schemas.microsoft.com/office/drawing/2014/main" id="{29D9E899-B336-F351-3C10-0CAB8D401D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920"/>
              <a:ext cx="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48" name="Line 41">
              <a:extLst>
                <a:ext uri="{FF2B5EF4-FFF2-40B4-BE49-F238E27FC236}">
                  <a16:creationId xmlns:a16="http://schemas.microsoft.com/office/drawing/2014/main" id="{C03CA719-7D36-473F-D42B-48B04B2300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1920"/>
              <a:ext cx="288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9376" name="Group 48">
            <a:extLst>
              <a:ext uri="{FF2B5EF4-FFF2-40B4-BE49-F238E27FC236}">
                <a16:creationId xmlns:a16="http://schemas.microsoft.com/office/drawing/2014/main" id="{306707B0-BC74-2AE4-AE0C-FB1F4549CD44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048000"/>
            <a:ext cx="1371600" cy="1166813"/>
            <a:chOff x="1632" y="1920"/>
            <a:chExt cx="864" cy="735"/>
          </a:xfrm>
        </p:grpSpPr>
        <p:sp>
          <p:nvSpPr>
            <p:cNvPr id="33843" name="Text Box 45">
              <a:extLst>
                <a:ext uri="{FF2B5EF4-FFF2-40B4-BE49-F238E27FC236}">
                  <a16:creationId xmlns:a16="http://schemas.microsoft.com/office/drawing/2014/main" id="{9E10FE78-BC08-705C-E0DA-81892A2A5A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290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4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33844" name="Line 46">
              <a:extLst>
                <a:ext uri="{FF2B5EF4-FFF2-40B4-BE49-F238E27FC236}">
                  <a16:creationId xmlns:a16="http://schemas.microsoft.com/office/drawing/2014/main" id="{49399C49-5952-5886-4EC0-5BDB4D4F03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28" y="1920"/>
              <a:ext cx="432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45" name="Line 47">
              <a:extLst>
                <a:ext uri="{FF2B5EF4-FFF2-40B4-BE49-F238E27FC236}">
                  <a16:creationId xmlns:a16="http://schemas.microsoft.com/office/drawing/2014/main" id="{58E2F415-36D8-D4B1-14AA-D186016C5C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2" y="1920"/>
              <a:ext cx="624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9381" name="Group 53">
            <a:extLst>
              <a:ext uri="{FF2B5EF4-FFF2-40B4-BE49-F238E27FC236}">
                <a16:creationId xmlns:a16="http://schemas.microsoft.com/office/drawing/2014/main" id="{982B64EE-0F5D-6E26-58F7-2D0AA4CE74F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048000"/>
            <a:ext cx="1981200" cy="1166813"/>
            <a:chOff x="2016" y="1920"/>
            <a:chExt cx="1248" cy="735"/>
          </a:xfrm>
        </p:grpSpPr>
        <p:sp>
          <p:nvSpPr>
            <p:cNvPr id="33840" name="Text Box 50">
              <a:extLst>
                <a:ext uri="{FF2B5EF4-FFF2-40B4-BE49-F238E27FC236}">
                  <a16:creationId xmlns:a16="http://schemas.microsoft.com/office/drawing/2014/main" id="{FB1EC9B8-5D01-F17D-2412-DDCFBC8C0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290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6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33841" name="Line 51">
              <a:extLst>
                <a:ext uri="{FF2B5EF4-FFF2-40B4-BE49-F238E27FC236}">
                  <a16:creationId xmlns:a16="http://schemas.microsoft.com/office/drawing/2014/main" id="{1E80395F-7F79-4F22-7649-99222973F3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920"/>
              <a:ext cx="816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42" name="Line 52">
              <a:extLst>
                <a:ext uri="{FF2B5EF4-FFF2-40B4-BE49-F238E27FC236}">
                  <a16:creationId xmlns:a16="http://schemas.microsoft.com/office/drawing/2014/main" id="{F52FA4A1-6990-34C3-98DA-0218EAC5AB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56" y="1920"/>
              <a:ext cx="1008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9386" name="Group 58">
            <a:extLst>
              <a:ext uri="{FF2B5EF4-FFF2-40B4-BE49-F238E27FC236}">
                <a16:creationId xmlns:a16="http://schemas.microsoft.com/office/drawing/2014/main" id="{613F5383-E2B7-3B33-BBDB-E8601F536423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048000"/>
            <a:ext cx="2590800" cy="1166813"/>
            <a:chOff x="2400" y="1920"/>
            <a:chExt cx="1632" cy="735"/>
          </a:xfrm>
        </p:grpSpPr>
        <p:sp>
          <p:nvSpPr>
            <p:cNvPr id="33837" name="Text Box 55">
              <a:extLst>
                <a:ext uri="{FF2B5EF4-FFF2-40B4-BE49-F238E27FC236}">
                  <a16:creationId xmlns:a16="http://schemas.microsoft.com/office/drawing/2014/main" id="{CBAB484B-DCB8-CBD7-EAF0-8CAF232D6F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290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9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33838" name="Line 56">
              <a:extLst>
                <a:ext uri="{FF2B5EF4-FFF2-40B4-BE49-F238E27FC236}">
                  <a16:creationId xmlns:a16="http://schemas.microsoft.com/office/drawing/2014/main" id="{1ADC29F4-929D-DC65-13E1-95AE59A861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8" y="1920"/>
              <a:ext cx="1248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39" name="Line 57">
              <a:extLst>
                <a:ext uri="{FF2B5EF4-FFF2-40B4-BE49-F238E27FC236}">
                  <a16:creationId xmlns:a16="http://schemas.microsoft.com/office/drawing/2014/main" id="{37C991EF-B5C9-12BD-5CB3-F728EDDFE5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40" y="1920"/>
              <a:ext cx="1392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9388" name="Group 60">
            <a:extLst>
              <a:ext uri="{FF2B5EF4-FFF2-40B4-BE49-F238E27FC236}">
                <a16:creationId xmlns:a16="http://schemas.microsoft.com/office/drawing/2014/main" id="{876ADC41-F3F5-0B7C-28A3-D5D6B967BE7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724400"/>
            <a:ext cx="4876800" cy="609600"/>
            <a:chOff x="1200" y="2304"/>
            <a:chExt cx="3072" cy="384"/>
          </a:xfrm>
        </p:grpSpPr>
        <p:sp>
          <p:nvSpPr>
            <p:cNvPr id="33829" name="Rectangle 61">
              <a:extLst>
                <a:ext uri="{FF2B5EF4-FFF2-40B4-BE49-F238E27FC236}">
                  <a16:creationId xmlns:a16="http://schemas.microsoft.com/office/drawing/2014/main" id="{AC9807C8-6BFF-00DC-50FF-F23CA7E00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30" name="Rectangle 62">
              <a:extLst>
                <a:ext uri="{FF2B5EF4-FFF2-40B4-BE49-F238E27FC236}">
                  <a16:creationId xmlns:a16="http://schemas.microsoft.com/office/drawing/2014/main" id="{50E4F32B-9B3F-45C9-E3D2-733067643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31" name="Rectangle 63">
              <a:extLst>
                <a:ext uri="{FF2B5EF4-FFF2-40B4-BE49-F238E27FC236}">
                  <a16:creationId xmlns:a16="http://schemas.microsoft.com/office/drawing/2014/main" id="{BF4F9AE2-B693-7F5B-C0B7-84F290AB2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32" name="Rectangle 64">
              <a:extLst>
                <a:ext uri="{FF2B5EF4-FFF2-40B4-BE49-F238E27FC236}">
                  <a16:creationId xmlns:a16="http://schemas.microsoft.com/office/drawing/2014/main" id="{3AA8ADF9-EB04-9DD1-16B3-7BC537783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33" name="Rectangle 65">
              <a:extLst>
                <a:ext uri="{FF2B5EF4-FFF2-40B4-BE49-F238E27FC236}">
                  <a16:creationId xmlns:a16="http://schemas.microsoft.com/office/drawing/2014/main" id="{9E0F750F-B4C2-2601-BA26-14ADE48E3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34" name="Rectangle 66">
              <a:extLst>
                <a:ext uri="{FF2B5EF4-FFF2-40B4-BE49-F238E27FC236}">
                  <a16:creationId xmlns:a16="http://schemas.microsoft.com/office/drawing/2014/main" id="{EA30C06E-DE83-0353-3AD1-EB6979112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35" name="Rectangle 67">
              <a:extLst>
                <a:ext uri="{FF2B5EF4-FFF2-40B4-BE49-F238E27FC236}">
                  <a16:creationId xmlns:a16="http://schemas.microsoft.com/office/drawing/2014/main" id="{CA4202F8-E945-4CFE-AB9F-077419BE2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36" name="Rectangle 68">
              <a:extLst>
                <a:ext uri="{FF2B5EF4-FFF2-40B4-BE49-F238E27FC236}">
                  <a16:creationId xmlns:a16="http://schemas.microsoft.com/office/drawing/2014/main" id="{458FC162-428A-E1EF-389E-993C749FF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pSp>
        <p:nvGrpSpPr>
          <p:cNvPr id="99397" name="Group 69">
            <a:extLst>
              <a:ext uri="{FF2B5EF4-FFF2-40B4-BE49-F238E27FC236}">
                <a16:creationId xmlns:a16="http://schemas.microsoft.com/office/drawing/2014/main" id="{588DC5AB-4DCC-EC0B-35CA-7C64195BDBA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048000"/>
            <a:ext cx="838200" cy="1166813"/>
            <a:chOff x="1248" y="1920"/>
            <a:chExt cx="528" cy="735"/>
          </a:xfrm>
        </p:grpSpPr>
        <p:sp>
          <p:nvSpPr>
            <p:cNvPr id="33826" name="Text Box 70">
              <a:extLst>
                <a:ext uri="{FF2B5EF4-FFF2-40B4-BE49-F238E27FC236}">
                  <a16:creationId xmlns:a16="http://schemas.microsoft.com/office/drawing/2014/main" id="{817F7E83-C106-1923-6100-34D7CC4B09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290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6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33827" name="Line 71">
              <a:extLst>
                <a:ext uri="{FF2B5EF4-FFF2-40B4-BE49-F238E27FC236}">
                  <a16:creationId xmlns:a16="http://schemas.microsoft.com/office/drawing/2014/main" id="{C25C9C0A-0A0F-3586-8CA3-938CE0DD69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920"/>
              <a:ext cx="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28" name="Line 72">
              <a:extLst>
                <a:ext uri="{FF2B5EF4-FFF2-40B4-BE49-F238E27FC236}">
                  <a16:creationId xmlns:a16="http://schemas.microsoft.com/office/drawing/2014/main" id="{C60D262C-7FF3-FFDC-680C-08A23FC6DB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1920"/>
              <a:ext cx="288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9401" name="Group 73">
            <a:extLst>
              <a:ext uri="{FF2B5EF4-FFF2-40B4-BE49-F238E27FC236}">
                <a16:creationId xmlns:a16="http://schemas.microsoft.com/office/drawing/2014/main" id="{44159B45-1B9E-ACE5-3318-156C8EA89AAF}"/>
              </a:ext>
            </a:extLst>
          </p:cNvPr>
          <p:cNvGrpSpPr>
            <a:grpSpLocks/>
          </p:cNvGrpSpPr>
          <p:nvPr/>
        </p:nvGrpSpPr>
        <p:grpSpPr bwMode="auto">
          <a:xfrm>
            <a:off x="2555875" y="4114800"/>
            <a:ext cx="1371600" cy="1147763"/>
            <a:chOff x="1632" y="1920"/>
            <a:chExt cx="864" cy="723"/>
          </a:xfrm>
        </p:grpSpPr>
        <p:sp>
          <p:nvSpPr>
            <p:cNvPr id="33823" name="Text Box 74">
              <a:extLst>
                <a:ext uri="{FF2B5EF4-FFF2-40B4-BE49-F238E27FC236}">
                  <a16:creationId xmlns:a16="http://schemas.microsoft.com/office/drawing/2014/main" id="{86DCA85C-3356-B556-D91A-8ABD921D54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316"/>
              <a:ext cx="3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15</a:t>
              </a:r>
            </a:p>
          </p:txBody>
        </p:sp>
        <p:sp>
          <p:nvSpPr>
            <p:cNvPr id="33824" name="Line 75">
              <a:extLst>
                <a:ext uri="{FF2B5EF4-FFF2-40B4-BE49-F238E27FC236}">
                  <a16:creationId xmlns:a16="http://schemas.microsoft.com/office/drawing/2014/main" id="{7AB5BDA3-5960-1984-0AFA-951E765131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28" y="1920"/>
              <a:ext cx="432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25" name="Line 76">
              <a:extLst>
                <a:ext uri="{FF2B5EF4-FFF2-40B4-BE49-F238E27FC236}">
                  <a16:creationId xmlns:a16="http://schemas.microsoft.com/office/drawing/2014/main" id="{4245FF5E-274C-2470-DC98-43323CC34F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2" y="1920"/>
              <a:ext cx="624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9405" name="Group 77">
            <a:extLst>
              <a:ext uri="{FF2B5EF4-FFF2-40B4-BE49-F238E27FC236}">
                <a16:creationId xmlns:a16="http://schemas.microsoft.com/office/drawing/2014/main" id="{99DE4DC9-F7B5-30EC-6719-FFAF6D70DE9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15000"/>
            <a:ext cx="4876800" cy="609600"/>
            <a:chOff x="1200" y="2304"/>
            <a:chExt cx="3072" cy="384"/>
          </a:xfrm>
        </p:grpSpPr>
        <p:sp>
          <p:nvSpPr>
            <p:cNvPr id="33815" name="Rectangle 78">
              <a:extLst>
                <a:ext uri="{FF2B5EF4-FFF2-40B4-BE49-F238E27FC236}">
                  <a16:creationId xmlns:a16="http://schemas.microsoft.com/office/drawing/2014/main" id="{8E336E55-4580-BDA2-EED7-C99D4ECCD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16" name="Rectangle 79">
              <a:extLst>
                <a:ext uri="{FF2B5EF4-FFF2-40B4-BE49-F238E27FC236}">
                  <a16:creationId xmlns:a16="http://schemas.microsoft.com/office/drawing/2014/main" id="{084EEEC0-D186-1543-8E4A-D7A11B426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17" name="Rectangle 80">
              <a:extLst>
                <a:ext uri="{FF2B5EF4-FFF2-40B4-BE49-F238E27FC236}">
                  <a16:creationId xmlns:a16="http://schemas.microsoft.com/office/drawing/2014/main" id="{AE79C5B3-5AF1-F353-985B-CDA0582BC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18" name="Rectangle 81">
              <a:extLst>
                <a:ext uri="{FF2B5EF4-FFF2-40B4-BE49-F238E27FC236}">
                  <a16:creationId xmlns:a16="http://schemas.microsoft.com/office/drawing/2014/main" id="{B10E54F5-5B59-0ECB-B78D-65D3EE274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19" name="Rectangle 82">
              <a:extLst>
                <a:ext uri="{FF2B5EF4-FFF2-40B4-BE49-F238E27FC236}">
                  <a16:creationId xmlns:a16="http://schemas.microsoft.com/office/drawing/2014/main" id="{EDE3906D-5F43-742F-B0D0-456C52B03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20" name="Rectangle 83">
              <a:extLst>
                <a:ext uri="{FF2B5EF4-FFF2-40B4-BE49-F238E27FC236}">
                  <a16:creationId xmlns:a16="http://schemas.microsoft.com/office/drawing/2014/main" id="{B27AEA94-B4B4-DB2A-0007-6EB6FD757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21" name="Rectangle 84">
              <a:extLst>
                <a:ext uri="{FF2B5EF4-FFF2-40B4-BE49-F238E27FC236}">
                  <a16:creationId xmlns:a16="http://schemas.microsoft.com/office/drawing/2014/main" id="{F7ED2D79-F848-CC6B-0003-53D3DF52F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3822" name="Rectangle 85">
              <a:extLst>
                <a:ext uri="{FF2B5EF4-FFF2-40B4-BE49-F238E27FC236}">
                  <a16:creationId xmlns:a16="http://schemas.microsoft.com/office/drawing/2014/main" id="{ED21A34A-CE3A-2CAA-5FBE-EB30C2FC4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304"/>
              <a:ext cx="384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pSp>
        <p:nvGrpSpPr>
          <p:cNvPr id="99414" name="Group 86">
            <a:extLst>
              <a:ext uri="{FF2B5EF4-FFF2-40B4-BE49-F238E27FC236}">
                <a16:creationId xmlns:a16="http://schemas.microsoft.com/office/drawing/2014/main" id="{42F96B46-2693-2596-6E39-BFEBE581EDD3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181600"/>
            <a:ext cx="838200" cy="1152525"/>
            <a:chOff x="1248" y="1920"/>
            <a:chExt cx="528" cy="726"/>
          </a:xfrm>
        </p:grpSpPr>
        <p:sp>
          <p:nvSpPr>
            <p:cNvPr id="33812" name="Text Box 87">
              <a:extLst>
                <a:ext uri="{FF2B5EF4-FFF2-40B4-BE49-F238E27FC236}">
                  <a16:creationId xmlns:a16="http://schemas.microsoft.com/office/drawing/2014/main" id="{3163F283-72D9-31E2-9E11-A200E2B081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319"/>
              <a:ext cx="3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25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33813" name="Line 88">
              <a:extLst>
                <a:ext uri="{FF2B5EF4-FFF2-40B4-BE49-F238E27FC236}">
                  <a16:creationId xmlns:a16="http://schemas.microsoft.com/office/drawing/2014/main" id="{4B67B4A6-2FCC-3CA2-A11D-6E5F9EF40C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920"/>
              <a:ext cx="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14" name="Line 89">
              <a:extLst>
                <a:ext uri="{FF2B5EF4-FFF2-40B4-BE49-F238E27FC236}">
                  <a16:creationId xmlns:a16="http://schemas.microsoft.com/office/drawing/2014/main" id="{E26E261A-F6AC-98CB-A13A-A4154BDCA1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1920"/>
              <a:ext cx="288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9418" name="Rectangle 90">
            <a:extLst>
              <a:ext uri="{FF2B5EF4-FFF2-40B4-BE49-F238E27FC236}">
                <a16:creationId xmlns:a16="http://schemas.microsoft.com/office/drawing/2014/main" id="{A1D64269-718B-CDC5-8439-4D75B65D0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562600"/>
            <a:ext cx="914400" cy="9144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99419" name="Text Box 91">
            <a:extLst>
              <a:ext uri="{FF2B5EF4-FFF2-40B4-BE49-F238E27FC236}">
                <a16:creationId xmlns:a16="http://schemas.microsoft.com/office/drawing/2014/main" id="{63AF8A7F-4A66-F148-2892-05292C24D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3886200" cy="5889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algoritmo </a:t>
            </a:r>
            <a:r>
              <a:rPr lang="it-IT" sz="3200" i="1">
                <a:latin typeface="Arial" charset="0"/>
                <a:ea typeface="ＭＳ Ｐゴシック" charset="0"/>
              </a:rPr>
              <a:t>in place</a:t>
            </a:r>
            <a:endParaRPr lang="it-IT">
              <a:latin typeface="New York" charset="0"/>
              <a:ea typeface="ＭＳ Ｐゴシック" charset="0"/>
            </a:endParaRPr>
          </a:p>
        </p:txBody>
      </p:sp>
      <p:sp>
        <p:nvSpPr>
          <p:cNvPr id="99420" name="Text Box 92">
            <a:extLst>
              <a:ext uri="{FF2B5EF4-FFF2-40B4-BE49-F238E27FC236}">
                <a16:creationId xmlns:a16="http://schemas.microsoft.com/office/drawing/2014/main" id="{5D99A8FA-B00E-CF9D-2B79-E29E342C1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200400"/>
            <a:ext cx="1441450" cy="528638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passo 1</a:t>
            </a:r>
            <a:endParaRPr lang="it-IT" altLang="it-IT" sz="2400"/>
          </a:p>
        </p:txBody>
      </p:sp>
      <p:sp>
        <p:nvSpPr>
          <p:cNvPr id="99421" name="Text Box 93">
            <a:extLst>
              <a:ext uri="{FF2B5EF4-FFF2-40B4-BE49-F238E27FC236}">
                <a16:creationId xmlns:a16="http://schemas.microsoft.com/office/drawing/2014/main" id="{2B720E57-9C2E-F51B-3EF0-DB507D30C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267200"/>
            <a:ext cx="1441450" cy="528638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passo 2</a:t>
            </a:r>
            <a:endParaRPr lang="it-IT" altLang="it-IT" sz="2400"/>
          </a:p>
        </p:txBody>
      </p:sp>
      <p:sp>
        <p:nvSpPr>
          <p:cNvPr id="99422" name="Text Box 94">
            <a:extLst>
              <a:ext uri="{FF2B5EF4-FFF2-40B4-BE49-F238E27FC236}">
                <a16:creationId xmlns:a16="http://schemas.microsoft.com/office/drawing/2014/main" id="{F9BE3073-3FFA-EB83-D8CC-AE533566B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257800"/>
            <a:ext cx="1441450" cy="528638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passo 3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9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9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9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4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9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18" grpId="0" animBg="1"/>
      <p:bldP spid="99419" grpId="0" animBg="1" autoUpdateAnimBg="0"/>
      <p:bldP spid="99420" grpId="0" animBg="1" autoUpdateAnimBg="0"/>
      <p:bldP spid="99421" grpId="0" animBg="1" autoUpdateAnimBg="0"/>
      <p:bldP spid="9942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>
            <a:extLst>
              <a:ext uri="{FF2B5EF4-FFF2-40B4-BE49-F238E27FC236}">
                <a16:creationId xmlns:a16="http://schemas.microsoft.com/office/drawing/2014/main" id="{ED1372D8-8703-61DC-4B07-FCB839466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8913"/>
            <a:ext cx="8305800" cy="495458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l’array (variabile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il size dell’array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>
                <a:latin typeface="Arial" panose="020B0604020202020204" pitchFamily="34" charset="0"/>
              </a:rPr>
              <a:t>)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</a:t>
            </a:r>
            <a:r>
              <a:rPr lang="it-IT" altLang="it-IT" sz="2800">
                <a:latin typeface="Arial" panose="020B0604020202020204" pitchFamily="34" charset="0"/>
              </a:rPr>
              <a:t> la somma degli elementi (variabile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somma</a:t>
            </a:r>
            <a:r>
              <a:rPr lang="it-IT" altLang="it-IT">
                <a:latin typeface="Arial" panose="020B0604020202020204" pitchFamily="34" charset="0"/>
              </a:rPr>
              <a:t>)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(</a:t>
            </a:r>
            <a:r>
              <a:rPr lang="it-IT" altLang="it-IT">
                <a:solidFill>
                  <a:srgbClr val="FF3300"/>
                </a:solidFill>
                <a:latin typeface="Comic Sans MS" panose="030F0702030302020204" pitchFamily="66" charset="0"/>
              </a:rPr>
              <a:t>log</a:t>
            </a:r>
            <a:r>
              <a:rPr lang="it-IT" altLang="it-IT" baseline="-2500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passi)</a:t>
            </a:r>
            <a:endParaRPr lang="it-IT" altLang="it-IT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r>
              <a:rPr lang="it-IT" altLang="it-IT" sz="2800" b="1">
                <a:latin typeface="Arial" panose="020B0604020202020204" pitchFamily="34" charset="0"/>
              </a:rPr>
              <a:t>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calcolare le somme di tutte le coppie del livello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ciclo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r>
              <a:rPr lang="it-IT" altLang="it-IT" sz="2800" b="1">
                <a:latin typeface="Arial" panose="020B0604020202020204" pitchFamily="34" charset="0"/>
              </a:rPr>
              <a:t>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	</a:t>
            </a:r>
            <a:r>
              <a:rPr lang="it-IT" altLang="it-IT" sz="2800">
                <a:latin typeface="Arial" panose="020B0604020202020204" pitchFamily="34" charset="0"/>
              </a:rPr>
              <a:t>   sommare l’</a:t>
            </a:r>
            <a:r>
              <a:rPr lang="it-IT" altLang="ja-JP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ja-JP" sz="2800">
                <a:latin typeface="Arial" panose="020B0604020202020204" pitchFamily="34" charset="0"/>
              </a:rPr>
              <a:t>-sima coppia, ovvero l</a:t>
            </a:r>
            <a:r>
              <a:rPr lang="it-IT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>
                <a:latin typeface="Arial" panose="020B0604020202020204" pitchFamily="34" charset="0"/>
              </a:rPr>
              <a:t>elemento </a:t>
            </a:r>
            <a:r>
              <a:rPr lang="it-IT" altLang="ja-JP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ja-JP" sz="2800">
                <a:latin typeface="Arial" panose="020B0604020202020204" pitchFamily="34" charset="0"/>
              </a:rPr>
              <a:t>     </a:t>
            </a:r>
            <a:r>
              <a:rPr lang="it-IT" altLang="ja-JP" sz="2800">
                <a:solidFill>
                  <a:srgbClr val="FF3300"/>
                </a:solidFill>
                <a:latin typeface="Arial" panose="020B0604020202020204" pitchFamily="34" charset="0"/>
              </a:rPr>
              <a:t>(</a:t>
            </a:r>
            <a:r>
              <a:rPr lang="it-IT" altLang="ja-JP" sz="2800">
                <a:solidFill>
                  <a:srgbClr val="FF3300"/>
                </a:solidFill>
                <a:latin typeface="Comic Sans MS" panose="030F0702030302020204" pitchFamily="66" charset="0"/>
              </a:rPr>
              <a:t>2*</a:t>
            </a:r>
            <a:r>
              <a:rPr lang="it-IT" altLang="ja-JP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ja-JP" sz="2800">
                <a:solidFill>
                  <a:srgbClr val="FF3300"/>
                </a:solidFill>
                <a:latin typeface="Arial" panose="020B0604020202020204" pitchFamily="34" charset="0"/>
              </a:rPr>
              <a:t>)</a:t>
            </a:r>
            <a:r>
              <a:rPr lang="it-IT" altLang="ja-JP" sz="2800">
                <a:latin typeface="Arial" panose="020B0604020202020204" pitchFamily="34" charset="0"/>
              </a:rPr>
              <a:t>-simo e l</a:t>
            </a:r>
            <a:r>
              <a:rPr lang="it-IT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>
                <a:latin typeface="Arial" panose="020B0604020202020204" pitchFamily="34" charset="0"/>
              </a:rPr>
              <a:t>elemento </a:t>
            </a:r>
            <a:r>
              <a:rPr lang="it-IT" altLang="ja-JP" sz="2800">
                <a:solidFill>
                  <a:srgbClr val="FF3300"/>
                </a:solidFill>
                <a:latin typeface="Arial" panose="020B0604020202020204" pitchFamily="34" charset="0"/>
              </a:rPr>
              <a:t>(</a:t>
            </a:r>
            <a:r>
              <a:rPr lang="it-IT" altLang="ja-JP" sz="2800">
                <a:solidFill>
                  <a:srgbClr val="FF3300"/>
                </a:solidFill>
                <a:latin typeface="Comic Sans MS" panose="030F0702030302020204" pitchFamily="66" charset="0"/>
              </a:rPr>
              <a:t>2*</a:t>
            </a:r>
            <a:r>
              <a:rPr lang="it-IT" altLang="ja-JP" b="1">
                <a:solidFill>
                  <a:srgbClr val="FF3300"/>
                </a:solidFill>
                <a:latin typeface="Comic Sans MS" panose="030F0702030302020204" pitchFamily="66" charset="0"/>
              </a:rPr>
              <a:t>i-1</a:t>
            </a:r>
            <a:r>
              <a:rPr lang="it-IT" altLang="ja-JP" sz="2800">
                <a:solidFill>
                  <a:srgbClr val="FF3300"/>
                </a:solidFill>
                <a:latin typeface="Arial" panose="020B0604020202020204" pitchFamily="34" charset="0"/>
              </a:rPr>
              <a:t>)</a:t>
            </a:r>
            <a:r>
              <a:rPr lang="it-IT" altLang="ja-JP" sz="2800">
                <a:latin typeface="Arial" panose="020B0604020202020204" pitchFamily="34" charset="0"/>
              </a:rPr>
              <a:t>-simo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sp>
        <p:nvSpPr>
          <p:cNvPr id="81925" name="Text Box 5">
            <a:extLst>
              <a:ext uri="{FF2B5EF4-FFF2-40B4-BE49-F238E27FC236}">
                <a16:creationId xmlns:a16="http://schemas.microsoft.com/office/drawing/2014/main" id="{056D92CC-B42D-F179-0239-59CE28806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5229225"/>
            <a:ext cx="8615363" cy="1076325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800">
                <a:latin typeface="Arial" charset="0"/>
                <a:ea typeface="ＭＳ Ｐゴシック" charset="0"/>
              </a:rPr>
              <a:t>al passo </a:t>
            </a:r>
            <a:r>
              <a:rPr lang="it-IT" sz="3200" b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k</a:t>
            </a:r>
            <a:r>
              <a:rPr lang="it-IT" sz="3200" b="1">
                <a:solidFill>
                  <a:srgbClr val="FF33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it-IT" sz="2800">
                <a:latin typeface="Arial" charset="0"/>
                <a:ea typeface="ＭＳ Ｐゴシック" charset="0"/>
              </a:rPr>
              <a:t>(livello </a:t>
            </a:r>
            <a:r>
              <a:rPr lang="it-IT" sz="3200" b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k</a:t>
            </a:r>
            <a:r>
              <a:rPr lang="it-IT" sz="2800">
                <a:latin typeface="Arial" charset="0"/>
                <a:ea typeface="ＭＳ Ｐゴシック" charset="0"/>
              </a:rPr>
              <a:t>) ci sono </a:t>
            </a:r>
            <a:r>
              <a:rPr lang="it-IT" sz="3200" b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it-IT" sz="3200" b="1" baseline="3000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k</a:t>
            </a:r>
            <a:r>
              <a:rPr lang="it-IT" sz="2800">
                <a:latin typeface="Arial" charset="0"/>
                <a:ea typeface="ＭＳ Ｐゴシック" charset="0"/>
              </a:rPr>
              <a:t> numeri da sommare,</a:t>
            </a:r>
          </a:p>
          <a:p>
            <a:pPr algn="ctr">
              <a:defRPr/>
            </a:pPr>
            <a:r>
              <a:rPr lang="it-IT" sz="2800">
                <a:latin typeface="Arial" charset="0"/>
                <a:ea typeface="ＭＳ Ｐゴシック" charset="0"/>
              </a:rPr>
              <a:t>ovvero </a:t>
            </a:r>
            <a:r>
              <a:rPr lang="it-IT" sz="3200" b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it-IT" sz="3200" b="1" baseline="3000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k-1</a:t>
            </a:r>
            <a:r>
              <a:rPr lang="it-IT" sz="3200" b="1" baseline="30000">
                <a:solidFill>
                  <a:srgbClr val="FF33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it-IT" sz="2800">
                <a:latin typeface="Arial" charset="0"/>
                <a:ea typeface="ＭＳ Ｐゴシック" charset="0"/>
              </a:rPr>
              <a:t>coppie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extLst>
              <a:ext uri="{FF2B5EF4-FFF2-40B4-BE49-F238E27FC236}">
                <a16:creationId xmlns:a16="http://schemas.microsoft.com/office/drawing/2014/main" id="{9E76D80D-2669-6496-5D25-4056FB442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85750"/>
            <a:ext cx="8856662" cy="440055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somma_raddoppiamento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a[],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n)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i, k, somma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	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for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(k=log2(n); k&gt; 0; k=k-1)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(i=1; i &lt;= 2^(k-1); i++)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	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	  a[i-1]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a[2*(i-1)] + a[2*i-1]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}			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}</a:t>
            </a:r>
          </a:p>
          <a:p>
            <a:pPr algn="just"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somma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a[0]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somma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 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		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r>
              <a:rPr lang="it-IT" b="1" dirty="0">
                <a:solidFill>
                  <a:srgbClr val="7F7F7F"/>
                </a:solidFill>
                <a:latin typeface="Monaco" charset="0"/>
                <a:ea typeface="ＭＳ Ｐゴシック" charset="0"/>
              </a:rPr>
              <a:t>						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D2926B81-2383-DD58-8940-3054512A6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988" y="2733675"/>
            <a:ext cx="2608262" cy="2160588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>
                <a:latin typeface="Comic Sans MS" panose="030F0702030302020204" pitchFamily="66" charset="0"/>
              </a:rPr>
              <a:t>T(n)=n-1</a:t>
            </a:r>
            <a:r>
              <a:rPr lang="it-IT" altLang="it-IT"/>
              <a:t> </a:t>
            </a:r>
          </a:p>
          <a:p>
            <a:pPr algn="ctr">
              <a:defRPr/>
            </a:pPr>
            <a:r>
              <a:rPr lang="it-IT" altLang="it-IT" sz="3200">
                <a:solidFill>
                  <a:schemeClr val="accent2"/>
                </a:solidFill>
                <a:latin typeface="Arial" panose="020B0604020202020204" pitchFamily="34" charset="0"/>
              </a:rPr>
              <a:t>somme</a:t>
            </a:r>
          </a:p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(tra elementi </a:t>
            </a:r>
          </a:p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dell’array)</a:t>
            </a:r>
            <a:endParaRPr lang="it-IT" altLang="it-IT"/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AEE23F43-8F0D-1407-01BB-4C65EE9E9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5373688"/>
            <a:ext cx="8175625" cy="519112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stessa complessità dell’algoritmo incrementale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A797608-8D9A-3754-E5AE-BC9AE1982B38}"/>
              </a:ext>
            </a:extLst>
          </p:cNvPr>
          <p:cNvSpPr txBox="1">
            <a:spLocks noChangeArrowheads="1"/>
          </p:cNvSpPr>
          <p:nvPr/>
        </p:nvSpPr>
        <p:spPr bwMode="auto">
          <a:xfrm rot="-1938046">
            <a:off x="692150" y="2078038"/>
            <a:ext cx="7415213" cy="8318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TROPPO COMPLICATO 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nimBg="1" autoUpdateAnimBg="0"/>
      <p:bldP spid="79876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>
            <a:extLst>
              <a:ext uri="{FF2B5EF4-FFF2-40B4-BE49-F238E27FC236}">
                <a16:creationId xmlns:a16="http://schemas.microsoft.com/office/drawing/2014/main" id="{FCB68DFB-165D-9629-13FB-ADB92A4BD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28600"/>
            <a:ext cx="6340475" cy="6508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strategia di raddoppiamento</a:t>
            </a:r>
            <a:endParaRPr lang="it-IT">
              <a:solidFill>
                <a:schemeClr val="accent2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92167" name="AutoShape 7">
            <a:extLst>
              <a:ext uri="{FF2B5EF4-FFF2-40B4-BE49-F238E27FC236}">
                <a16:creationId xmlns:a16="http://schemas.microsoft.com/office/drawing/2014/main" id="{D351EC18-069F-3A37-2707-23ECFA199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852738"/>
            <a:ext cx="914400" cy="976312"/>
          </a:xfrm>
          <a:prstGeom prst="downArrow">
            <a:avLst>
              <a:gd name="adj1" fmla="val 50000"/>
              <a:gd name="adj2" fmla="val 26693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92168" name="Text Box 8">
            <a:extLst>
              <a:ext uri="{FF2B5EF4-FFF2-40B4-BE49-F238E27FC236}">
                <a16:creationId xmlns:a16="http://schemas.microsoft.com/office/drawing/2014/main" id="{CED8F889-8E5C-7950-E0D5-5AD76EED3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84638"/>
            <a:ext cx="6400800" cy="1625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l’algoritmo ha lo stesso scheletro di controllo di </a:t>
            </a:r>
            <a:r>
              <a:rPr lang="it-IT" altLang="it-IT" sz="3600" b="1">
                <a:solidFill>
                  <a:srgbClr val="FF3300"/>
                </a:solidFill>
                <a:latin typeface="Comic Sans MS" panose="030F0702030302020204" pitchFamily="66" charset="0"/>
              </a:rPr>
              <a:t>somma_raddoppiamento</a:t>
            </a:r>
            <a:endParaRPr lang="it-IT" altLang="it-IT" sz="2800" b="1">
              <a:latin typeface="Comic Sans MS" panose="030F0702030302020204" pitchFamily="66" charset="0"/>
            </a:endParaRPr>
          </a:p>
        </p:txBody>
      </p:sp>
      <p:sp>
        <p:nvSpPr>
          <p:cNvPr id="92169" name="Text Box 9">
            <a:extLst>
              <a:ext uri="{FF2B5EF4-FFF2-40B4-BE49-F238E27FC236}">
                <a16:creationId xmlns:a16="http://schemas.microsoft.com/office/drawing/2014/main" id="{6362B225-9002-05A9-D182-9EF6DCB9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8600"/>
            <a:ext cx="8424863" cy="22987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>
                <a:latin typeface="Arial" charset="0"/>
                <a:ea typeface="ＭＳ Ｐゴシック" charset="0"/>
              </a:rPr>
              <a:t>approccio</a:t>
            </a:r>
            <a:r>
              <a:rPr lang="it-IT" sz="36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divide et impera </a:t>
            </a:r>
            <a:r>
              <a:rPr lang="it-IT" sz="3600">
                <a:latin typeface="Arial" charset="0"/>
                <a:ea typeface="ＭＳ Ｐゴシック" charset="0"/>
              </a:rPr>
              <a:t>al</a:t>
            </a:r>
          </a:p>
          <a:p>
            <a:pPr algn="ctr">
              <a:defRPr/>
            </a:pPr>
            <a:r>
              <a:rPr lang="it-IT" sz="3600">
                <a:latin typeface="Arial" charset="0"/>
                <a:ea typeface="ＭＳ Ｐゴシック" charset="0"/>
              </a:rPr>
              <a:t>problema della</a:t>
            </a:r>
            <a:r>
              <a:rPr lang="it-IT" sz="36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it-IT" sz="3600">
                <a:latin typeface="Arial" charset="0"/>
                <a:ea typeface="ＭＳ Ｐゴシック" charset="0"/>
              </a:rPr>
              <a:t>determinazione del</a:t>
            </a:r>
            <a:r>
              <a:rPr lang="it-IT" sz="36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massimo elemento </a:t>
            </a:r>
            <a:r>
              <a:rPr lang="it-IT" sz="3600">
                <a:latin typeface="Arial" charset="0"/>
                <a:ea typeface="ＭＳ Ｐゴシック" charset="0"/>
              </a:rPr>
              <a:t>di </a:t>
            </a:r>
          </a:p>
          <a:p>
            <a:pPr algn="ctr">
              <a:defRPr/>
            </a:pPr>
            <a:r>
              <a:rPr lang="it-IT" sz="3600">
                <a:latin typeface="Arial" charset="0"/>
                <a:ea typeface="ＭＳ Ｐゴシック" charset="0"/>
              </a:rPr>
              <a:t>un array</a:t>
            </a:r>
            <a:r>
              <a:rPr lang="it-IT" sz="36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it-IT" sz="3600">
                <a:latin typeface="Arial" charset="0"/>
                <a:ea typeface="ＭＳ Ｐゴシック" charset="0"/>
              </a:rPr>
              <a:t>di size</a:t>
            </a:r>
            <a:r>
              <a:rPr lang="it-IT" sz="36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it-IT" sz="360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n</a:t>
            </a:r>
            <a:endParaRPr lang="it-IT" sz="3600" b="1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 animBg="1"/>
      <p:bldP spid="921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>
            <a:extLst>
              <a:ext uri="{FF2B5EF4-FFF2-40B4-BE49-F238E27FC236}">
                <a16:creationId xmlns:a16="http://schemas.microsoft.com/office/drawing/2014/main" id="{26B0A23C-31A2-FF4D-2DAD-57BD1725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908050"/>
            <a:ext cx="8713787" cy="18097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>
                <a:latin typeface="Arial" panose="020B0604020202020204" pitchFamily="34" charset="0"/>
              </a:rPr>
              <a:t>partendo dell’istanza da risolvere, si genera  una 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sequenza di istanze</a:t>
            </a:r>
            <a:r>
              <a:rPr lang="it-IT" altLang="it-IT" sz="2800">
                <a:latin typeface="Arial" panose="020B0604020202020204" pitchFamily="34" charset="0"/>
              </a:rPr>
              <a:t> via via più </a:t>
            </a:r>
            <a:r>
              <a:rPr lang="it-IT" altLang="it-IT" sz="2800" b="1">
                <a:latin typeface="Arial" panose="020B0604020202020204" pitchFamily="34" charset="0"/>
              </a:rPr>
              <a:t>semplici</a:t>
            </a:r>
            <a:r>
              <a:rPr lang="it-IT" altLang="it-IT" sz="2800">
                <a:latin typeface="Arial" panose="020B0604020202020204" pitchFamily="34" charset="0"/>
              </a:rPr>
              <a:t> del problema, fino all'istanza che non è più suddivisibile e che ha 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soluzione banale</a:t>
            </a:r>
            <a:endParaRPr lang="it-IT" altLang="it-IT" sz="2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28003" name="Text Box 3">
            <a:extLst>
              <a:ext uri="{FF2B5EF4-FFF2-40B4-BE49-F238E27FC236}">
                <a16:creationId xmlns:a16="http://schemas.microsoft.com/office/drawing/2014/main" id="{E28DAB14-F993-C8D4-8C92-E55BE10B4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924175"/>
            <a:ext cx="7416800" cy="1219200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b="1">
                <a:latin typeface="Arial" charset="0"/>
                <a:ea typeface="ＭＳ Ｐゴシック" charset="0"/>
              </a:rPr>
              <a:t>approccio </a:t>
            </a:r>
            <a:r>
              <a:rPr lang="it-IT" sz="36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divide et impera</a:t>
            </a:r>
          </a:p>
          <a:p>
            <a:pPr algn="ctr">
              <a:defRPr/>
            </a:pPr>
            <a:r>
              <a:rPr lang="it-IT" sz="3600" b="1">
                <a:latin typeface="Arial" charset="0"/>
                <a:ea typeface="ＭＳ Ｐゴシック" charset="0"/>
              </a:rPr>
              <a:t>(</a:t>
            </a:r>
            <a:r>
              <a:rPr lang="it-IT" sz="32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divide and conquer</a:t>
            </a:r>
            <a:r>
              <a:rPr lang="it-IT" sz="3600" b="1">
                <a:latin typeface="Arial" charset="0"/>
                <a:ea typeface="ＭＳ Ｐゴシック" charset="0"/>
              </a:rPr>
              <a:t>)</a:t>
            </a: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28620AB2-A6F1-68BD-5FAC-49D2829D1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1311275" cy="64135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idea!</a:t>
            </a:r>
          </a:p>
        </p:txBody>
      </p:sp>
      <p:sp>
        <p:nvSpPr>
          <p:cNvPr id="128005" name="Text Box 5">
            <a:extLst>
              <a:ext uri="{FF2B5EF4-FFF2-40B4-BE49-F238E27FC236}">
                <a16:creationId xmlns:a16="http://schemas.microsoft.com/office/drawing/2014/main" id="{8E8A64E9-DD91-F2B8-5C2C-AAFCFA841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365625"/>
            <a:ext cx="8713788" cy="1949450"/>
          </a:xfrm>
          <a:prstGeom prst="rect">
            <a:avLst/>
          </a:prstGeom>
          <a:solidFill>
            <a:srgbClr val="99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000" dirty="0">
                <a:latin typeface="Arial" panose="020B0604020202020204" pitchFamily="34" charset="0"/>
              </a:rPr>
              <a:t>a ogni passo, la </a:t>
            </a:r>
            <a:r>
              <a:rPr lang="it-IT" altLang="it-IT" sz="3000" b="1" dirty="0">
                <a:solidFill>
                  <a:schemeClr val="accent2"/>
                </a:solidFill>
                <a:latin typeface="Arial" panose="020B0604020202020204" pitchFamily="34" charset="0"/>
              </a:rPr>
              <a:t>soluzione dell’istanza</a:t>
            </a:r>
            <a:r>
              <a:rPr lang="it-IT" altLang="it-IT" sz="3000" dirty="0">
                <a:latin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it-IT" altLang="it-IT" sz="3000" dirty="0">
                <a:latin typeface="Arial" panose="020B0604020202020204" pitchFamily="34" charset="0"/>
              </a:rPr>
              <a:t>da risolvere viene espressa in termini delle</a:t>
            </a:r>
          </a:p>
          <a:p>
            <a:pPr algn="ctr">
              <a:defRPr/>
            </a:pPr>
            <a:r>
              <a:rPr lang="it-IT" altLang="it-IT" sz="3000" dirty="0">
                <a:latin typeface="Arial" panose="020B0604020202020204" pitchFamily="34" charset="0"/>
              </a:rPr>
              <a:t> </a:t>
            </a:r>
            <a:r>
              <a:rPr lang="it-IT" altLang="it-IT" sz="3000" b="1" dirty="0">
                <a:solidFill>
                  <a:schemeClr val="accent2"/>
                </a:solidFill>
                <a:latin typeface="Arial" panose="020B0604020202020204" pitchFamily="34" charset="0"/>
              </a:rPr>
              <a:t>soluzioni delle istanze più semplici</a:t>
            </a:r>
            <a:r>
              <a:rPr lang="it-IT" altLang="it-IT" sz="3000" dirty="0">
                <a:latin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it-IT" altLang="it-IT" sz="3000" dirty="0">
                <a:latin typeface="Arial" panose="020B0604020202020204" pitchFamily="34" charset="0"/>
              </a:rPr>
              <a:t>in cui essa è </a:t>
            </a:r>
            <a:r>
              <a:rPr lang="it-IT" altLang="it-IT" sz="3000" b="1" dirty="0">
                <a:solidFill>
                  <a:srgbClr val="CC3300"/>
                </a:solidFill>
                <a:latin typeface="Arial" panose="020B0604020202020204" pitchFamily="34" charset="0"/>
              </a:rPr>
              <a:t>decomposta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animBg="1"/>
      <p:bldP spid="12800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D5EA3080-1C1B-34C8-11F7-CDD67F293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37188"/>
            <a:ext cx="7637463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A   Z    R    T    B    C    U    V</a:t>
            </a:r>
            <a:r>
              <a:rPr lang="it-IT" altLang="it-IT" sz="4000"/>
              <a:t>  </a:t>
            </a:r>
            <a:endParaRPr lang="it-IT" altLang="it-IT" sz="2400"/>
          </a:p>
        </p:txBody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EA23C4D8-184C-7786-5511-52C069118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81400"/>
            <a:ext cx="1128713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Z  </a:t>
            </a:r>
            <a:endParaRPr lang="it-IT" altLang="it-IT" sz="2400"/>
          </a:p>
        </p:txBody>
      </p:sp>
      <p:sp>
        <p:nvSpPr>
          <p:cNvPr id="93188" name="Text Box 4">
            <a:extLst>
              <a:ext uri="{FF2B5EF4-FFF2-40B4-BE49-F238E27FC236}">
                <a16:creationId xmlns:a16="http://schemas.microsoft.com/office/drawing/2014/main" id="{6024EBE8-B628-0E79-D3B5-9EADDBDAD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581400"/>
            <a:ext cx="1128713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T  </a:t>
            </a:r>
            <a:endParaRPr lang="it-IT" altLang="it-IT" sz="2400"/>
          </a:p>
        </p:txBody>
      </p:sp>
      <p:sp>
        <p:nvSpPr>
          <p:cNvPr id="93189" name="Text Box 5">
            <a:extLst>
              <a:ext uri="{FF2B5EF4-FFF2-40B4-BE49-F238E27FC236}">
                <a16:creationId xmlns:a16="http://schemas.microsoft.com/office/drawing/2014/main" id="{5D8AF864-8E01-2789-B6E5-43F3829F9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1158875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C  </a:t>
            </a:r>
            <a:endParaRPr lang="it-IT" altLang="it-IT" sz="2400"/>
          </a:p>
        </p:txBody>
      </p:sp>
      <p:sp>
        <p:nvSpPr>
          <p:cNvPr id="93190" name="Text Box 6">
            <a:extLst>
              <a:ext uri="{FF2B5EF4-FFF2-40B4-BE49-F238E27FC236}">
                <a16:creationId xmlns:a16="http://schemas.microsoft.com/office/drawing/2014/main" id="{7A29CA1C-84C3-2E48-F0D4-FE69B6FE6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581400"/>
            <a:ext cx="1158875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V  </a:t>
            </a:r>
            <a:endParaRPr lang="it-IT" altLang="it-IT" sz="2400"/>
          </a:p>
        </p:txBody>
      </p:sp>
      <p:sp>
        <p:nvSpPr>
          <p:cNvPr id="93191" name="Text Box 7">
            <a:extLst>
              <a:ext uri="{FF2B5EF4-FFF2-40B4-BE49-F238E27FC236}">
                <a16:creationId xmlns:a16="http://schemas.microsoft.com/office/drawing/2014/main" id="{7D6CC947-2B1F-5EF6-D0FE-360ED3B79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752600"/>
            <a:ext cx="1128713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Z  </a:t>
            </a:r>
            <a:endParaRPr lang="it-IT" altLang="it-IT" sz="2400"/>
          </a:p>
        </p:txBody>
      </p:sp>
      <p:sp>
        <p:nvSpPr>
          <p:cNvPr id="93192" name="Text Box 8">
            <a:extLst>
              <a:ext uri="{FF2B5EF4-FFF2-40B4-BE49-F238E27FC236}">
                <a16:creationId xmlns:a16="http://schemas.microsoft.com/office/drawing/2014/main" id="{E4CA838C-7585-BBBF-1192-3AC905F5B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752600"/>
            <a:ext cx="1158875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V  </a:t>
            </a:r>
            <a:endParaRPr lang="it-IT" altLang="it-IT" sz="2400"/>
          </a:p>
        </p:txBody>
      </p:sp>
      <p:sp>
        <p:nvSpPr>
          <p:cNvPr id="93193" name="Text Box 9">
            <a:extLst>
              <a:ext uri="{FF2B5EF4-FFF2-40B4-BE49-F238E27FC236}">
                <a16:creationId xmlns:a16="http://schemas.microsoft.com/office/drawing/2014/main" id="{0287D2F3-7DE9-516F-2849-B214984C3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8600"/>
            <a:ext cx="1166813" cy="838200"/>
          </a:xfrm>
          <a:prstGeom prst="rect">
            <a:avLst/>
          </a:prstGeom>
          <a:solidFill>
            <a:srgbClr val="DBFD33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Z  </a:t>
            </a:r>
            <a:endParaRPr lang="it-IT" altLang="it-IT" sz="2400"/>
          </a:p>
        </p:txBody>
      </p:sp>
      <p:grpSp>
        <p:nvGrpSpPr>
          <p:cNvPr id="93222" name="Group 38">
            <a:extLst>
              <a:ext uri="{FF2B5EF4-FFF2-40B4-BE49-F238E27FC236}">
                <a16:creationId xmlns:a16="http://schemas.microsoft.com/office/drawing/2014/main" id="{C67F37C5-0D12-12D6-274A-8726B8B7637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446588"/>
            <a:ext cx="1208088" cy="914400"/>
            <a:chOff x="192" y="336"/>
            <a:chExt cx="761" cy="576"/>
          </a:xfrm>
        </p:grpSpPr>
        <p:sp>
          <p:nvSpPr>
            <p:cNvPr id="42019" name="Line 15">
              <a:extLst>
                <a:ext uri="{FF2B5EF4-FFF2-40B4-BE49-F238E27FC236}">
                  <a16:creationId xmlns:a16="http://schemas.microsoft.com/office/drawing/2014/main" id="{ECC0F7F6-4493-4E59-0185-B7DA46975E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" y="336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20" name="Line 16">
              <a:extLst>
                <a:ext uri="{FF2B5EF4-FFF2-40B4-BE49-F238E27FC236}">
                  <a16:creationId xmlns:a16="http://schemas.microsoft.com/office/drawing/2014/main" id="{C028E9B4-E127-DF52-22ED-F48F62EA6B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4" y="336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21" name="Text Box 17">
              <a:extLst>
                <a:ext uri="{FF2B5EF4-FFF2-40B4-BE49-F238E27FC236}">
                  <a16:creationId xmlns:a16="http://schemas.microsoft.com/office/drawing/2014/main" id="{0C058013-D361-2CCD-C9CA-EB7F8DA33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432"/>
              <a:ext cx="76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chemeClr val="accent2"/>
                  </a:solidFill>
                </a:rPr>
                <a:t>max</a:t>
              </a:r>
              <a:endParaRPr lang="it-IT" altLang="it-IT" sz="2400"/>
            </a:p>
          </p:txBody>
        </p:sp>
      </p:grpSp>
      <p:grpSp>
        <p:nvGrpSpPr>
          <p:cNvPr id="93243" name="Group 59">
            <a:extLst>
              <a:ext uri="{FF2B5EF4-FFF2-40B4-BE49-F238E27FC236}">
                <a16:creationId xmlns:a16="http://schemas.microsoft.com/office/drawing/2014/main" id="{DE09A0A9-C3D5-17AA-383A-09D09DFC352B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990600"/>
            <a:ext cx="3048000" cy="838200"/>
            <a:chOff x="1872" y="624"/>
            <a:chExt cx="1920" cy="528"/>
          </a:xfrm>
        </p:grpSpPr>
        <p:sp>
          <p:nvSpPr>
            <p:cNvPr id="42016" name="Line 19">
              <a:extLst>
                <a:ext uri="{FF2B5EF4-FFF2-40B4-BE49-F238E27FC236}">
                  <a16:creationId xmlns:a16="http://schemas.microsoft.com/office/drawing/2014/main" id="{C74DCEE1-E36A-EC4E-7063-EF7F23BCB8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624"/>
              <a:ext cx="480" cy="432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7" name="Line 20">
              <a:extLst>
                <a:ext uri="{FF2B5EF4-FFF2-40B4-BE49-F238E27FC236}">
                  <a16:creationId xmlns:a16="http://schemas.microsoft.com/office/drawing/2014/main" id="{ACE8AEF5-6FAB-93C7-4B54-B7E6200F75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4" y="624"/>
              <a:ext cx="528" cy="432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8" name="Text Box 21">
              <a:extLst>
                <a:ext uri="{FF2B5EF4-FFF2-40B4-BE49-F238E27FC236}">
                  <a16:creationId xmlns:a16="http://schemas.microsoft.com/office/drawing/2014/main" id="{08828EAA-BD85-0EC7-939D-B412806B7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672"/>
              <a:ext cx="76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chemeClr val="accent2"/>
                  </a:solidFill>
                </a:rPr>
                <a:t>max</a:t>
              </a:r>
              <a:endParaRPr lang="it-IT" altLang="it-IT" sz="2400"/>
            </a:p>
          </p:txBody>
        </p:sp>
      </p:grpSp>
      <p:grpSp>
        <p:nvGrpSpPr>
          <p:cNvPr id="93223" name="Group 39">
            <a:extLst>
              <a:ext uri="{FF2B5EF4-FFF2-40B4-BE49-F238E27FC236}">
                <a16:creationId xmlns:a16="http://schemas.microsoft.com/office/drawing/2014/main" id="{A6DB916D-AC95-2920-AE15-DB8DC3200CB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4446588"/>
            <a:ext cx="1208088" cy="914400"/>
            <a:chOff x="192" y="336"/>
            <a:chExt cx="761" cy="576"/>
          </a:xfrm>
        </p:grpSpPr>
        <p:sp>
          <p:nvSpPr>
            <p:cNvPr id="42013" name="Line 40">
              <a:extLst>
                <a:ext uri="{FF2B5EF4-FFF2-40B4-BE49-F238E27FC236}">
                  <a16:creationId xmlns:a16="http://schemas.microsoft.com/office/drawing/2014/main" id="{2E791B80-BE46-3A42-B1B8-40E1F0135D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" y="336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4" name="Line 41">
              <a:extLst>
                <a:ext uri="{FF2B5EF4-FFF2-40B4-BE49-F238E27FC236}">
                  <a16:creationId xmlns:a16="http://schemas.microsoft.com/office/drawing/2014/main" id="{DC064CA8-713C-0A00-0A61-F66C5CA852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4" y="336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5" name="Text Box 42">
              <a:extLst>
                <a:ext uri="{FF2B5EF4-FFF2-40B4-BE49-F238E27FC236}">
                  <a16:creationId xmlns:a16="http://schemas.microsoft.com/office/drawing/2014/main" id="{AD036242-B974-0F66-FBBB-30C0270FDA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432"/>
              <a:ext cx="76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chemeClr val="accent2"/>
                  </a:solidFill>
                </a:rPr>
                <a:t>max</a:t>
              </a:r>
              <a:endParaRPr lang="it-IT" altLang="it-IT" sz="2400"/>
            </a:p>
          </p:txBody>
        </p:sp>
      </p:grpSp>
      <p:grpSp>
        <p:nvGrpSpPr>
          <p:cNvPr id="93227" name="Group 43">
            <a:extLst>
              <a:ext uri="{FF2B5EF4-FFF2-40B4-BE49-F238E27FC236}">
                <a16:creationId xmlns:a16="http://schemas.microsoft.com/office/drawing/2014/main" id="{BBC1ACFD-A2BC-44E7-2CA4-EB27276243AB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446588"/>
            <a:ext cx="1208088" cy="914400"/>
            <a:chOff x="192" y="336"/>
            <a:chExt cx="761" cy="576"/>
          </a:xfrm>
        </p:grpSpPr>
        <p:sp>
          <p:nvSpPr>
            <p:cNvPr id="42010" name="Line 44">
              <a:extLst>
                <a:ext uri="{FF2B5EF4-FFF2-40B4-BE49-F238E27FC236}">
                  <a16:creationId xmlns:a16="http://schemas.microsoft.com/office/drawing/2014/main" id="{DC7056EE-4938-D31A-9A86-2DD43F93BE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" y="336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1" name="Line 45">
              <a:extLst>
                <a:ext uri="{FF2B5EF4-FFF2-40B4-BE49-F238E27FC236}">
                  <a16:creationId xmlns:a16="http://schemas.microsoft.com/office/drawing/2014/main" id="{CA60D2E0-1A67-D5B0-4416-26D5CC998C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4" y="336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2" name="Text Box 46">
              <a:extLst>
                <a:ext uri="{FF2B5EF4-FFF2-40B4-BE49-F238E27FC236}">
                  <a16:creationId xmlns:a16="http://schemas.microsoft.com/office/drawing/2014/main" id="{FDD285E7-E09A-787D-3A48-47C978A7DE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432"/>
              <a:ext cx="76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chemeClr val="accent2"/>
                  </a:solidFill>
                </a:rPr>
                <a:t>max</a:t>
              </a:r>
              <a:endParaRPr lang="it-IT" altLang="it-IT" sz="2400"/>
            </a:p>
          </p:txBody>
        </p:sp>
      </p:grpSp>
      <p:grpSp>
        <p:nvGrpSpPr>
          <p:cNvPr id="93231" name="Group 47">
            <a:extLst>
              <a:ext uri="{FF2B5EF4-FFF2-40B4-BE49-F238E27FC236}">
                <a16:creationId xmlns:a16="http://schemas.microsoft.com/office/drawing/2014/main" id="{C86A8860-80D3-DBCB-071A-08ED1D34C309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446588"/>
            <a:ext cx="1208088" cy="914400"/>
            <a:chOff x="192" y="336"/>
            <a:chExt cx="761" cy="576"/>
          </a:xfrm>
        </p:grpSpPr>
        <p:sp>
          <p:nvSpPr>
            <p:cNvPr id="42007" name="Line 48">
              <a:extLst>
                <a:ext uri="{FF2B5EF4-FFF2-40B4-BE49-F238E27FC236}">
                  <a16:creationId xmlns:a16="http://schemas.microsoft.com/office/drawing/2014/main" id="{C0A445C8-FAE3-95CE-9C61-3E5C198300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" y="336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8" name="Line 49">
              <a:extLst>
                <a:ext uri="{FF2B5EF4-FFF2-40B4-BE49-F238E27FC236}">
                  <a16:creationId xmlns:a16="http://schemas.microsoft.com/office/drawing/2014/main" id="{B21152F9-C490-885B-905A-3BA0070830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4" y="336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9" name="Text Box 50">
              <a:extLst>
                <a:ext uri="{FF2B5EF4-FFF2-40B4-BE49-F238E27FC236}">
                  <a16:creationId xmlns:a16="http://schemas.microsoft.com/office/drawing/2014/main" id="{0EEF3AA6-22B6-238C-3D2D-2BA859C56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432"/>
              <a:ext cx="76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chemeClr val="accent2"/>
                  </a:solidFill>
                </a:rPr>
                <a:t>max</a:t>
              </a:r>
              <a:endParaRPr lang="it-IT" altLang="it-IT" sz="2400"/>
            </a:p>
          </p:txBody>
        </p:sp>
      </p:grpSp>
      <p:grpSp>
        <p:nvGrpSpPr>
          <p:cNvPr id="93235" name="Group 51">
            <a:extLst>
              <a:ext uri="{FF2B5EF4-FFF2-40B4-BE49-F238E27FC236}">
                <a16:creationId xmlns:a16="http://schemas.microsoft.com/office/drawing/2014/main" id="{8C2DAA48-C17D-D4C8-59A3-1F34B5A7029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590800"/>
            <a:ext cx="1208088" cy="914400"/>
            <a:chOff x="192" y="336"/>
            <a:chExt cx="761" cy="576"/>
          </a:xfrm>
        </p:grpSpPr>
        <p:sp>
          <p:nvSpPr>
            <p:cNvPr id="42004" name="Line 52">
              <a:extLst>
                <a:ext uri="{FF2B5EF4-FFF2-40B4-BE49-F238E27FC236}">
                  <a16:creationId xmlns:a16="http://schemas.microsoft.com/office/drawing/2014/main" id="{FEA3CDFD-E35E-4064-FE0A-E1346A0D3F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" y="336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5" name="Line 53">
              <a:extLst>
                <a:ext uri="{FF2B5EF4-FFF2-40B4-BE49-F238E27FC236}">
                  <a16:creationId xmlns:a16="http://schemas.microsoft.com/office/drawing/2014/main" id="{FAF7B58D-43D7-A76E-3BC6-8747C53F75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4" y="336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6" name="Text Box 54">
              <a:extLst>
                <a:ext uri="{FF2B5EF4-FFF2-40B4-BE49-F238E27FC236}">
                  <a16:creationId xmlns:a16="http://schemas.microsoft.com/office/drawing/2014/main" id="{9B83E3C8-30C8-EDBA-6129-0030F88CF0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432"/>
              <a:ext cx="76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chemeClr val="accent2"/>
                  </a:solidFill>
                </a:rPr>
                <a:t>max</a:t>
              </a:r>
              <a:endParaRPr lang="it-IT" altLang="it-IT" sz="2400"/>
            </a:p>
          </p:txBody>
        </p:sp>
      </p:grpSp>
      <p:grpSp>
        <p:nvGrpSpPr>
          <p:cNvPr id="93239" name="Group 55">
            <a:extLst>
              <a:ext uri="{FF2B5EF4-FFF2-40B4-BE49-F238E27FC236}">
                <a16:creationId xmlns:a16="http://schemas.microsoft.com/office/drawing/2014/main" id="{2E350383-9B21-97ED-6826-12C74D89AC69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590800"/>
            <a:ext cx="1208088" cy="914400"/>
            <a:chOff x="192" y="336"/>
            <a:chExt cx="761" cy="576"/>
          </a:xfrm>
        </p:grpSpPr>
        <p:sp>
          <p:nvSpPr>
            <p:cNvPr id="42001" name="Line 56">
              <a:extLst>
                <a:ext uri="{FF2B5EF4-FFF2-40B4-BE49-F238E27FC236}">
                  <a16:creationId xmlns:a16="http://schemas.microsoft.com/office/drawing/2014/main" id="{76704524-82CC-41C8-A212-A1F7C762A1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" y="336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2" name="Line 57">
              <a:extLst>
                <a:ext uri="{FF2B5EF4-FFF2-40B4-BE49-F238E27FC236}">
                  <a16:creationId xmlns:a16="http://schemas.microsoft.com/office/drawing/2014/main" id="{D4CE8EB7-C0A9-34AC-A79C-4036895BC3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4" y="336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3" name="Text Box 58">
              <a:extLst>
                <a:ext uri="{FF2B5EF4-FFF2-40B4-BE49-F238E27FC236}">
                  <a16:creationId xmlns:a16="http://schemas.microsoft.com/office/drawing/2014/main" id="{7F9D3332-D20B-75FC-AB86-2824CB065F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432"/>
              <a:ext cx="76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chemeClr val="accent2"/>
                  </a:solidFill>
                </a:rPr>
                <a:t>max</a:t>
              </a:r>
              <a:endParaRPr lang="it-IT" altLang="it-IT" sz="240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9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9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nimBg="1"/>
      <p:bldP spid="93188" grpId="0" animBg="1"/>
      <p:bldP spid="93189" grpId="0" animBg="1"/>
      <p:bldP spid="93190" grpId="0" animBg="1"/>
      <p:bldP spid="93191" grpId="0" animBg="1"/>
      <p:bldP spid="93192" grpId="0" animBg="1"/>
      <p:bldP spid="931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9FCF2D05-7036-778F-D336-65FB213F4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4925"/>
            <a:ext cx="8856663" cy="440213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max_raddoppiamento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a[],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n)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i, k, massimo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	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for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(k=log2(n); k&gt; 0; k=k-1)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(i=1; i &lt;= 2^(k-1); i++)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	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	  a[i-1]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(a[2*(i-1)],a[2*i-1])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	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massimo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a[0]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massimo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 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		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r>
              <a:rPr lang="it-IT" b="1" dirty="0">
                <a:solidFill>
                  <a:srgbClr val="7F7F7F"/>
                </a:solidFill>
                <a:latin typeface="Monaco" charset="0"/>
                <a:ea typeface="ＭＳ Ｐゴシック" charset="0"/>
              </a:rPr>
              <a:t>						</a:t>
            </a:r>
          </a:p>
        </p:txBody>
      </p:sp>
      <p:sp>
        <p:nvSpPr>
          <p:cNvPr id="91139" name="Text Box 3">
            <a:extLst>
              <a:ext uri="{FF2B5EF4-FFF2-40B4-BE49-F238E27FC236}">
                <a16:creationId xmlns:a16="http://schemas.microsoft.com/office/drawing/2014/main" id="{69F2E455-1986-E2C8-D659-440D6C7C5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413" y="3914775"/>
            <a:ext cx="4321175" cy="2308225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b="1" dirty="0">
                <a:latin typeface="Comic Sans MS" charset="0"/>
                <a:ea typeface="ＭＳ Ｐゴシック" charset="0"/>
              </a:rPr>
              <a:t> (</a:t>
            </a:r>
            <a:r>
              <a:rPr lang="it-IT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x, </a:t>
            </a:r>
            <a:r>
              <a:rPr lang="it-IT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y)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 algn="just">
              <a:defRPr/>
            </a:pP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b="1" dirty="0">
                <a:latin typeface="Comic Sans MS" charset="0"/>
                <a:ea typeface="ＭＳ Ｐゴシック" charset="0"/>
              </a:rPr>
              <a:t> (x &gt; y) </a:t>
            </a:r>
            <a:r>
              <a:rPr lang="it-IT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{ </a:t>
            </a:r>
            <a:r>
              <a:rPr lang="it-IT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x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}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</a:p>
          <a:p>
            <a:pPr algn="just"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  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b="1" dirty="0">
                <a:latin typeface="Comic Sans MS" charset="0"/>
                <a:ea typeface="ＭＳ Ｐゴシック" charset="0"/>
              </a:rPr>
              <a:t> y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}</a:t>
            </a:r>
          </a:p>
          <a:p>
            <a:pPr algn="just">
              <a:defRPr/>
            </a:pP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r>
              <a:rPr lang="it-IT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b="1" dirty="0">
                <a:solidFill>
                  <a:srgbClr val="7F7F7F"/>
                </a:solidFill>
                <a:latin typeface="Monaco" charset="0"/>
                <a:ea typeface="ＭＳ Ｐゴシック" charset="0"/>
              </a:rPr>
              <a:t>	</a:t>
            </a:r>
          </a:p>
        </p:txBody>
      </p:sp>
      <p:sp>
        <p:nvSpPr>
          <p:cNvPr id="91141" name="Text Box 5">
            <a:extLst>
              <a:ext uri="{FF2B5EF4-FFF2-40B4-BE49-F238E27FC236}">
                <a16:creationId xmlns:a16="http://schemas.microsoft.com/office/drawing/2014/main" id="{EEE63F61-BAB6-72EB-7FD1-12CB55EB0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223000"/>
            <a:ext cx="8175625" cy="519113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stessa complessità dell’algoritmo incrementale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C20E2B7-658C-4109-A712-28CC73CB3494}"/>
              </a:ext>
            </a:extLst>
          </p:cNvPr>
          <p:cNvSpPr txBox="1">
            <a:spLocks noChangeArrowheads="1"/>
          </p:cNvSpPr>
          <p:nvPr/>
        </p:nvSpPr>
        <p:spPr bwMode="auto">
          <a:xfrm rot="-1541015">
            <a:off x="828675" y="2185988"/>
            <a:ext cx="7413625" cy="8318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TROPPO COMPLICATO !</a:t>
            </a:r>
          </a:p>
        </p:txBody>
      </p:sp>
      <p:sp>
        <p:nvSpPr>
          <p:cNvPr id="91140" name="Text Box 4">
            <a:extLst>
              <a:ext uri="{FF2B5EF4-FFF2-40B4-BE49-F238E27FC236}">
                <a16:creationId xmlns:a16="http://schemas.microsoft.com/office/drawing/2014/main" id="{D913B281-256D-2042-23B6-D8EB8F85C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2236788"/>
            <a:ext cx="2608263" cy="2160587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>
                <a:latin typeface="Comic Sans MS" panose="030F0702030302020204" pitchFamily="66" charset="0"/>
              </a:rPr>
              <a:t>T(n)=n-1</a:t>
            </a:r>
            <a:r>
              <a:rPr lang="it-IT" altLang="it-IT"/>
              <a:t> </a:t>
            </a:r>
          </a:p>
          <a:p>
            <a:pPr algn="ctr">
              <a:defRPr/>
            </a:pPr>
            <a:r>
              <a:rPr lang="it-IT" altLang="it-IT" sz="3200">
                <a:solidFill>
                  <a:schemeClr val="accent2"/>
                </a:solidFill>
                <a:latin typeface="Arial" panose="020B0604020202020204" pitchFamily="34" charset="0"/>
              </a:rPr>
              <a:t>confronti</a:t>
            </a:r>
          </a:p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(tra elementi </a:t>
            </a:r>
          </a:p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dell’array)</a:t>
            </a:r>
            <a:endParaRPr lang="it-IT" altLang="it-IT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nimBg="1"/>
      <p:bldP spid="91141" grpId="0" animBg="1"/>
      <p:bldP spid="7" grpId="0" animBg="1"/>
      <p:bldP spid="91140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3">
            <a:extLst>
              <a:ext uri="{FF2B5EF4-FFF2-40B4-BE49-F238E27FC236}">
                <a16:creationId xmlns:a16="http://schemas.microsoft.com/office/drawing/2014/main" id="{9B0A9F2D-3218-F51D-98DA-E761565BE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88" y="304800"/>
            <a:ext cx="7162800" cy="12001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>
                <a:latin typeface="Arial" charset="0"/>
                <a:ea typeface="ＭＳ Ｐゴシック" charset="0"/>
              </a:rPr>
              <a:t>struttura di un algoritmo di raddoppiamento (divide et impera) </a:t>
            </a: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15D1C00F-1961-6DFE-A8DA-F185D6B14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1752600"/>
            <a:ext cx="8748712" cy="477043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...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							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6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 (k=log2(n); k&gt; 0; k=k-1)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  <a:endParaRPr lang="it-IT" sz="36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600" b="1" dirty="0">
                <a:latin typeface="Comic Sans MS" charset="0"/>
                <a:ea typeface="ＭＳ Ｐゴシック" charset="0"/>
              </a:rPr>
              <a:t>    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 (i=1; i &lt;= 2^(k-1); i++) 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800" b="1" dirty="0">
                <a:solidFill>
                  <a:srgbClr val="7F7F7F"/>
                </a:solidFill>
                <a:latin typeface="Courier New" charset="0"/>
                <a:ea typeface="ＭＳ Ｐゴシック" charset="0"/>
              </a:rPr>
              <a:t>		   </a:t>
            </a:r>
            <a:r>
              <a:rPr lang="it-IT" sz="40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azione</a:t>
            </a:r>
            <a:r>
              <a:rPr lang="it-IT" sz="2800" b="1" dirty="0">
                <a:solidFill>
                  <a:srgbClr val="7F7F7F"/>
                </a:solidFill>
                <a:latin typeface="Book Antiqua" charset="0"/>
                <a:ea typeface="ＭＳ Ｐゴシック" charset="0"/>
              </a:rPr>
              <a:t> </a:t>
            </a:r>
            <a:r>
              <a:rPr lang="it-IT" sz="40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sulle</a:t>
            </a:r>
            <a:r>
              <a:rPr lang="it-IT" sz="4000" b="1" dirty="0">
                <a:solidFill>
                  <a:srgbClr val="7F7F7F"/>
                </a:solidFill>
                <a:latin typeface="Book Antiqua" charset="0"/>
                <a:ea typeface="ＭＳ Ｐゴシック" charset="0"/>
              </a:rPr>
              <a:t> </a:t>
            </a:r>
            <a:r>
              <a:rPr lang="it-IT" sz="40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coppie</a:t>
            </a:r>
            <a:r>
              <a:rPr lang="it-IT" sz="4000" b="1" dirty="0">
                <a:solidFill>
                  <a:srgbClr val="7F7F7F"/>
                </a:solidFill>
                <a:latin typeface="Book Antiqua" charset="0"/>
                <a:ea typeface="ＭＳ Ｐゴシック" charset="0"/>
              </a:rPr>
              <a:t> </a:t>
            </a:r>
            <a:r>
              <a:rPr lang="it-IT" sz="40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degli</a:t>
            </a:r>
          </a:p>
          <a:p>
            <a:pPr algn="just">
              <a:defRPr/>
            </a:pPr>
            <a:r>
              <a:rPr lang="it-IT" sz="4000" b="1" dirty="0">
                <a:solidFill>
                  <a:srgbClr val="7F7F7F"/>
                </a:solidFill>
                <a:latin typeface="Book Antiqua" charset="0"/>
                <a:ea typeface="ＭＳ Ｐゴシック" charset="0"/>
              </a:rPr>
              <a:t>	     </a:t>
            </a:r>
            <a:r>
              <a:rPr lang="it-IT" sz="40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elementi</a:t>
            </a:r>
            <a:r>
              <a:rPr lang="it-IT" sz="4000" b="1" dirty="0">
                <a:solidFill>
                  <a:srgbClr val="7F7F7F"/>
                </a:solidFill>
                <a:latin typeface="Book Antiqua" charset="0"/>
                <a:ea typeface="ＭＳ Ｐゴシック" charset="0"/>
              </a:rPr>
              <a:t> </a:t>
            </a:r>
            <a:r>
              <a:rPr lang="it-IT" sz="40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al</a:t>
            </a:r>
            <a:r>
              <a:rPr lang="it-IT" sz="4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4000" b="1" dirty="0">
                <a:latin typeface="Comic Sans MS" charset="0"/>
                <a:ea typeface="ＭＳ Ｐゴシック" charset="0"/>
              </a:rPr>
              <a:t>k</a:t>
            </a:r>
            <a:r>
              <a:rPr lang="it-IT" sz="4000" b="1" dirty="0">
                <a:latin typeface="Courier New" charset="0"/>
                <a:ea typeface="ＭＳ Ｐゴシック" charset="0"/>
              </a:rPr>
              <a:t>-</a:t>
            </a:r>
            <a:r>
              <a:rPr lang="it-IT" sz="4000" b="1" dirty="0">
                <a:latin typeface="Book Antiqua" charset="0"/>
                <a:ea typeface="ＭＳ Ｐゴシック" charset="0"/>
              </a:rPr>
              <a:t>simo</a:t>
            </a:r>
            <a:r>
              <a:rPr lang="it-IT" sz="2800" b="1" dirty="0">
                <a:solidFill>
                  <a:srgbClr val="7F7F7F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it-IT" sz="40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livello</a:t>
            </a:r>
            <a:endParaRPr lang="it-IT" sz="2800" b="1" dirty="0">
              <a:latin typeface="Book Antiqua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6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  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r>
              <a:rPr lang="it-IT" sz="36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		</a:t>
            </a:r>
            <a:endParaRPr lang="it-IT" sz="36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6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endParaRPr lang="it-IT" sz="36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...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						   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b="1" dirty="0">
                <a:solidFill>
                  <a:srgbClr val="7F7F7F"/>
                </a:solidFill>
                <a:latin typeface="Monaco" charset="0"/>
                <a:ea typeface="ＭＳ Ｐゴシック" charset="0"/>
              </a:rPr>
              <a:t>						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2F4347D-8DF2-74E4-15BC-853B1DF885FA}"/>
              </a:ext>
            </a:extLst>
          </p:cNvPr>
          <p:cNvSpPr txBox="1">
            <a:spLocks noChangeArrowheads="1"/>
          </p:cNvSpPr>
          <p:nvPr/>
        </p:nvSpPr>
        <p:spPr bwMode="auto">
          <a:xfrm rot="-1938046">
            <a:off x="512763" y="3668713"/>
            <a:ext cx="7415212" cy="8318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TROPPO COMPLICATO 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647D906C-1379-743B-6A98-8D5CB7B34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49275"/>
            <a:ext cx="7162800" cy="18764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dirty="0">
                <a:latin typeface="Arial" charset="0"/>
                <a:ea typeface="ＭＳ Ｐゴシック" charset="0"/>
              </a:rPr>
              <a:t>esiste un modo </a:t>
            </a:r>
            <a:r>
              <a:rPr lang="it-IT" sz="3600" i="1" dirty="0">
                <a:latin typeface="Arial" charset="0"/>
                <a:ea typeface="ＭＳ Ｐゴシック" charset="0"/>
              </a:rPr>
              <a:t>più semplice </a:t>
            </a:r>
            <a:r>
              <a:rPr lang="it-IT" sz="3600" dirty="0">
                <a:latin typeface="Arial" charset="0"/>
                <a:ea typeface="ＭＳ Ｐゴシック" charset="0"/>
              </a:rPr>
              <a:t>per descrivere  un algoritmo basato sull’approccio </a:t>
            </a:r>
            <a:r>
              <a:rPr lang="it-IT" sz="3600" b="1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divide et impera </a:t>
            </a:r>
            <a:r>
              <a:rPr lang="it-IT" sz="4400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  <a:r>
              <a:rPr lang="it-IT" sz="3600" dirty="0">
                <a:latin typeface="Arial" charset="0"/>
                <a:ea typeface="ＭＳ Ｐゴシック" charset="0"/>
              </a:rPr>
              <a:t> </a:t>
            </a: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D94688B3-3B69-99C8-B89E-F3810FE8AC8C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2708275"/>
            <a:ext cx="7162800" cy="2497138"/>
            <a:chOff x="1043608" y="2708920"/>
            <a:chExt cx="7162800" cy="2495828"/>
          </a:xfrm>
        </p:grpSpPr>
        <p:sp>
          <p:nvSpPr>
            <p:cNvPr id="3" name="Freccia in giù 2">
              <a:extLst>
                <a:ext uri="{FF2B5EF4-FFF2-40B4-BE49-F238E27FC236}">
                  <a16:creationId xmlns:a16="http://schemas.microsoft.com/office/drawing/2014/main" id="{E72B385E-F86C-CE3E-1C6A-275C7794BB96}"/>
                </a:ext>
              </a:extLst>
            </p:cNvPr>
            <p:cNvSpPr/>
            <p:nvPr/>
          </p:nvSpPr>
          <p:spPr bwMode="auto">
            <a:xfrm>
              <a:off x="3780458" y="2708920"/>
              <a:ext cx="1008062" cy="1007534"/>
            </a:xfrm>
            <a:prstGeom prst="downArrow">
              <a:avLst/>
            </a:prstGeom>
            <a:solidFill>
              <a:schemeClr val="bg2">
                <a:lumMod val="40000"/>
                <a:lumOff val="60000"/>
              </a:schemeClr>
            </a:solidFill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/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it-IT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" name="Text Box 3">
              <a:extLst>
                <a:ext uri="{FF2B5EF4-FFF2-40B4-BE49-F238E27FC236}">
                  <a16:creationId xmlns:a16="http://schemas.microsoft.com/office/drawing/2014/main" id="{98234946-983C-E6F6-64AF-2698B3E19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3608" y="4003640"/>
              <a:ext cx="7162800" cy="1201108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3600" dirty="0">
                  <a:latin typeface="Arial" charset="0"/>
                  <a:ea typeface="ＭＳ Ｐゴシック" charset="0"/>
                </a:rPr>
                <a:t>tecnica di </a:t>
              </a:r>
            </a:p>
            <a:p>
              <a:pPr algn="ctr">
                <a:defRPr/>
              </a:pPr>
              <a:r>
                <a:rPr lang="it-IT" sz="3600" b="1" dirty="0">
                  <a:solidFill>
                    <a:srgbClr val="0070C0"/>
                  </a:solidFill>
                  <a:latin typeface="Arial" charset="0"/>
                  <a:ea typeface="ＭＳ Ｐゴシック" charset="0"/>
                </a:rPr>
                <a:t>programmazione ricorsiva</a:t>
              </a:r>
              <a:r>
                <a:rPr lang="it-IT" sz="3600" dirty="0">
                  <a:latin typeface="Arial" charset="0"/>
                  <a:ea typeface="ＭＳ Ｐゴシック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50" name="Group 2">
            <a:extLst>
              <a:ext uri="{FF2B5EF4-FFF2-40B4-BE49-F238E27FC236}">
                <a16:creationId xmlns:a16="http://schemas.microsoft.com/office/drawing/2014/main" id="{8B137C86-B64C-0A88-F782-EFCDB18104B5}"/>
              </a:ext>
            </a:extLst>
          </p:cNvPr>
          <p:cNvGrpSpPr>
            <a:grpSpLocks/>
          </p:cNvGrpSpPr>
          <p:nvPr/>
        </p:nvGrpSpPr>
        <p:grpSpPr bwMode="auto">
          <a:xfrm>
            <a:off x="711200" y="3787775"/>
            <a:ext cx="3651250" cy="1154113"/>
            <a:chOff x="448" y="1173"/>
            <a:chExt cx="2300" cy="727"/>
          </a:xfrm>
        </p:grpSpPr>
        <p:sp>
          <p:nvSpPr>
            <p:cNvPr id="7266" name="Text Box 3">
              <a:extLst>
                <a:ext uri="{FF2B5EF4-FFF2-40B4-BE49-F238E27FC236}">
                  <a16:creationId xmlns:a16="http://schemas.microsoft.com/office/drawing/2014/main" id="{4C770E03-1E48-D535-C5FD-BBACD8DDFE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67" name="Text Box 4">
              <a:extLst>
                <a:ext uri="{FF2B5EF4-FFF2-40B4-BE49-F238E27FC236}">
                  <a16:creationId xmlns:a16="http://schemas.microsoft.com/office/drawing/2014/main" id="{9D033323-B620-EB38-FBD3-6896CD491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68" name="Text Box 5">
              <a:extLst>
                <a:ext uri="{FF2B5EF4-FFF2-40B4-BE49-F238E27FC236}">
                  <a16:creationId xmlns:a16="http://schemas.microsoft.com/office/drawing/2014/main" id="{06ACA91D-1404-73A9-48BF-DF69E2AE8B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69" name="Text Box 6">
              <a:extLst>
                <a:ext uri="{FF2B5EF4-FFF2-40B4-BE49-F238E27FC236}">
                  <a16:creationId xmlns:a16="http://schemas.microsoft.com/office/drawing/2014/main" id="{DF6092C8-2131-49C4-3DD5-D8CFD2B4AA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70" name="Text Box 7">
              <a:extLst>
                <a:ext uri="{FF2B5EF4-FFF2-40B4-BE49-F238E27FC236}">
                  <a16:creationId xmlns:a16="http://schemas.microsoft.com/office/drawing/2014/main" id="{7CB28FA9-DC15-D838-F023-7DEC2E66B0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71" name="Text Box 8">
              <a:extLst>
                <a:ext uri="{FF2B5EF4-FFF2-40B4-BE49-F238E27FC236}">
                  <a16:creationId xmlns:a16="http://schemas.microsoft.com/office/drawing/2014/main" id="{2DEE09E4-4CC4-07F8-268A-5A9361159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72" name="Text Box 9">
              <a:extLst>
                <a:ext uri="{FF2B5EF4-FFF2-40B4-BE49-F238E27FC236}">
                  <a16:creationId xmlns:a16="http://schemas.microsoft.com/office/drawing/2014/main" id="{5ADBCB9A-545F-087C-E01D-F9C74BBD7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0</a:t>
              </a:r>
              <a:endParaRPr lang="it-IT" altLang="it-IT" sz="2400"/>
            </a:p>
          </p:txBody>
        </p:sp>
        <p:sp>
          <p:nvSpPr>
            <p:cNvPr id="7273" name="Text Box 10">
              <a:extLst>
                <a:ext uri="{FF2B5EF4-FFF2-40B4-BE49-F238E27FC236}">
                  <a16:creationId xmlns:a16="http://schemas.microsoft.com/office/drawing/2014/main" id="{6972D25C-4411-CAC7-5AE4-C7E0C511CB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2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</a:t>
              </a:r>
              <a:endParaRPr lang="it-IT" altLang="it-IT" sz="2400"/>
            </a:p>
          </p:txBody>
        </p:sp>
        <p:sp>
          <p:nvSpPr>
            <p:cNvPr id="7274" name="Text Box 11">
              <a:extLst>
                <a:ext uri="{FF2B5EF4-FFF2-40B4-BE49-F238E27FC236}">
                  <a16:creationId xmlns:a16="http://schemas.microsoft.com/office/drawing/2014/main" id="{8D34696E-A73E-B2DD-95D3-FDDE9B0E15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8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2</a:t>
              </a:r>
              <a:endParaRPr lang="it-IT" altLang="it-IT" sz="2400"/>
            </a:p>
          </p:txBody>
        </p:sp>
        <p:sp>
          <p:nvSpPr>
            <p:cNvPr id="7275" name="Text Box 12">
              <a:extLst>
                <a:ext uri="{FF2B5EF4-FFF2-40B4-BE49-F238E27FC236}">
                  <a16:creationId xmlns:a16="http://schemas.microsoft.com/office/drawing/2014/main" id="{18859E94-B5AD-DC48-C975-E0546A2DBC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3</a:t>
              </a:r>
              <a:endParaRPr lang="it-IT" altLang="it-IT" sz="2400"/>
            </a:p>
          </p:txBody>
        </p:sp>
        <p:sp>
          <p:nvSpPr>
            <p:cNvPr id="7276" name="Text Box 13">
              <a:extLst>
                <a:ext uri="{FF2B5EF4-FFF2-40B4-BE49-F238E27FC236}">
                  <a16:creationId xmlns:a16="http://schemas.microsoft.com/office/drawing/2014/main" id="{D2A2B871-0B8F-C022-6B47-8D7C954813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4</a:t>
              </a:r>
              <a:endParaRPr lang="it-IT" altLang="it-IT" sz="2400"/>
            </a:p>
          </p:txBody>
        </p:sp>
        <p:sp>
          <p:nvSpPr>
            <p:cNvPr id="7277" name="Text Box 14">
              <a:extLst>
                <a:ext uri="{FF2B5EF4-FFF2-40B4-BE49-F238E27FC236}">
                  <a16:creationId xmlns:a16="http://schemas.microsoft.com/office/drawing/2014/main" id="{2E2F48D5-2D38-EB65-12D1-362F048BC4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6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5</a:t>
              </a:r>
              <a:endParaRPr lang="it-IT" altLang="it-IT" sz="2400"/>
            </a:p>
          </p:txBody>
        </p:sp>
        <p:sp>
          <p:nvSpPr>
            <p:cNvPr id="7278" name="Text Box 15">
              <a:extLst>
                <a:ext uri="{FF2B5EF4-FFF2-40B4-BE49-F238E27FC236}">
                  <a16:creationId xmlns:a16="http://schemas.microsoft.com/office/drawing/2014/main" id="{7C635BCC-4A8C-C8ED-5FAB-17D0EACD67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79" name="Text Box 16">
              <a:extLst>
                <a:ext uri="{FF2B5EF4-FFF2-40B4-BE49-F238E27FC236}">
                  <a16:creationId xmlns:a16="http://schemas.microsoft.com/office/drawing/2014/main" id="{9508DCAE-EFC9-7EE4-024B-73684B0EB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1573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6</a:t>
              </a:r>
              <a:endParaRPr lang="it-IT" altLang="it-IT" sz="2400"/>
            </a:p>
          </p:txBody>
        </p:sp>
      </p:grpSp>
      <p:sp>
        <p:nvSpPr>
          <p:cNvPr id="130065" name="Text Box 17">
            <a:extLst>
              <a:ext uri="{FF2B5EF4-FFF2-40B4-BE49-F238E27FC236}">
                <a16:creationId xmlns:a16="http://schemas.microsoft.com/office/drawing/2014/main" id="{D9E27384-9DB7-47D5-54B2-0F810BD4E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6481763" cy="608012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idea approccio </a:t>
            </a:r>
            <a:r>
              <a:rPr lang="it-IT" sz="32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divide et impera</a:t>
            </a:r>
          </a:p>
        </p:txBody>
      </p:sp>
      <p:grpSp>
        <p:nvGrpSpPr>
          <p:cNvPr id="130066" name="Group 18">
            <a:extLst>
              <a:ext uri="{FF2B5EF4-FFF2-40B4-BE49-F238E27FC236}">
                <a16:creationId xmlns:a16="http://schemas.microsoft.com/office/drawing/2014/main" id="{5C06E488-3415-296B-B4EC-8FC8B1764226}"/>
              </a:ext>
            </a:extLst>
          </p:cNvPr>
          <p:cNvGrpSpPr>
            <a:grpSpLocks/>
          </p:cNvGrpSpPr>
          <p:nvPr/>
        </p:nvGrpSpPr>
        <p:grpSpPr bwMode="auto">
          <a:xfrm>
            <a:off x="4368800" y="3770313"/>
            <a:ext cx="3732213" cy="1171575"/>
            <a:chOff x="2752" y="1162"/>
            <a:chExt cx="2351" cy="738"/>
          </a:xfrm>
        </p:grpSpPr>
        <p:sp>
          <p:nvSpPr>
            <p:cNvPr id="7252" name="Text Box 19">
              <a:extLst>
                <a:ext uri="{FF2B5EF4-FFF2-40B4-BE49-F238E27FC236}">
                  <a16:creationId xmlns:a16="http://schemas.microsoft.com/office/drawing/2014/main" id="{3D1FB4E9-0D54-5BA0-D61D-CFA29D332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53" name="Text Box 20">
              <a:extLst>
                <a:ext uri="{FF2B5EF4-FFF2-40B4-BE49-F238E27FC236}">
                  <a16:creationId xmlns:a16="http://schemas.microsoft.com/office/drawing/2014/main" id="{04B60CC3-EBFE-029F-FED3-E0C811C0B9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54" name="Text Box 21">
              <a:extLst>
                <a:ext uri="{FF2B5EF4-FFF2-40B4-BE49-F238E27FC236}">
                  <a16:creationId xmlns:a16="http://schemas.microsoft.com/office/drawing/2014/main" id="{C770FBDE-EF4E-6505-B741-2401A5152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55" name="Text Box 22">
              <a:extLst>
                <a:ext uri="{FF2B5EF4-FFF2-40B4-BE49-F238E27FC236}">
                  <a16:creationId xmlns:a16="http://schemas.microsoft.com/office/drawing/2014/main" id="{D5EC28C9-142A-8F85-792C-69D0997B65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56" name="Text Box 23">
              <a:extLst>
                <a:ext uri="{FF2B5EF4-FFF2-40B4-BE49-F238E27FC236}">
                  <a16:creationId xmlns:a16="http://schemas.microsoft.com/office/drawing/2014/main" id="{04540237-5F1E-6878-EC3D-81AD21274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57" name="Text Box 24">
              <a:extLst>
                <a:ext uri="{FF2B5EF4-FFF2-40B4-BE49-F238E27FC236}">
                  <a16:creationId xmlns:a16="http://schemas.microsoft.com/office/drawing/2014/main" id="{04DF9640-EE08-221C-923B-C00F4A86A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58" name="Text Box 25">
              <a:extLst>
                <a:ext uri="{FF2B5EF4-FFF2-40B4-BE49-F238E27FC236}">
                  <a16:creationId xmlns:a16="http://schemas.microsoft.com/office/drawing/2014/main" id="{012F561C-7BBB-C67C-E70E-908ED6AC2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8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7</a:t>
              </a:r>
              <a:endParaRPr lang="it-IT" altLang="it-IT" sz="2400"/>
            </a:p>
          </p:txBody>
        </p:sp>
        <p:sp>
          <p:nvSpPr>
            <p:cNvPr id="7259" name="Text Box 26">
              <a:extLst>
                <a:ext uri="{FF2B5EF4-FFF2-40B4-BE49-F238E27FC236}">
                  <a16:creationId xmlns:a16="http://schemas.microsoft.com/office/drawing/2014/main" id="{C30B7F8F-DB96-B975-C111-D645BEC8F0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4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8</a:t>
              </a:r>
              <a:endParaRPr lang="it-IT" altLang="it-IT" sz="2400"/>
            </a:p>
          </p:txBody>
        </p:sp>
        <p:sp>
          <p:nvSpPr>
            <p:cNvPr id="7260" name="Text Box 27">
              <a:extLst>
                <a:ext uri="{FF2B5EF4-FFF2-40B4-BE49-F238E27FC236}">
                  <a16:creationId xmlns:a16="http://schemas.microsoft.com/office/drawing/2014/main" id="{A2D6ED80-3CEA-BC52-9D59-B8153BF0EA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  9</a:t>
              </a:r>
              <a:endParaRPr lang="it-IT" altLang="it-IT" sz="2400"/>
            </a:p>
          </p:txBody>
        </p:sp>
        <p:sp>
          <p:nvSpPr>
            <p:cNvPr id="7261" name="Text Box 28">
              <a:extLst>
                <a:ext uri="{FF2B5EF4-FFF2-40B4-BE49-F238E27FC236}">
                  <a16:creationId xmlns:a16="http://schemas.microsoft.com/office/drawing/2014/main" id="{3A8AFA85-6FF7-CE29-2BAA-23D6901CB8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7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10</a:t>
              </a:r>
              <a:endParaRPr lang="it-IT" altLang="it-IT" sz="2400"/>
            </a:p>
          </p:txBody>
        </p:sp>
        <p:sp>
          <p:nvSpPr>
            <p:cNvPr id="7262" name="Text Box 29">
              <a:extLst>
                <a:ext uri="{FF2B5EF4-FFF2-40B4-BE49-F238E27FC236}">
                  <a16:creationId xmlns:a16="http://schemas.microsoft.com/office/drawing/2014/main" id="{9274108C-07AC-7316-3998-C613C423D6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1557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11</a:t>
              </a:r>
              <a:endParaRPr lang="it-IT" altLang="it-IT" sz="2400"/>
            </a:p>
          </p:txBody>
        </p:sp>
        <p:sp>
          <p:nvSpPr>
            <p:cNvPr id="7263" name="Text Box 30">
              <a:extLst>
                <a:ext uri="{FF2B5EF4-FFF2-40B4-BE49-F238E27FC236}">
                  <a16:creationId xmlns:a16="http://schemas.microsoft.com/office/drawing/2014/main" id="{9D82376B-1812-35EA-AE57-6496D1457F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12</a:t>
              </a:r>
              <a:endParaRPr lang="it-IT" altLang="it-IT" sz="2400"/>
            </a:p>
          </p:txBody>
        </p:sp>
        <p:sp>
          <p:nvSpPr>
            <p:cNvPr id="7264" name="Text Box 31">
              <a:extLst>
                <a:ext uri="{FF2B5EF4-FFF2-40B4-BE49-F238E27FC236}">
                  <a16:creationId xmlns:a16="http://schemas.microsoft.com/office/drawing/2014/main" id="{DE037636-3064-788D-FC6C-150F86A646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0" y="157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13</a:t>
              </a:r>
              <a:endParaRPr lang="it-IT" altLang="it-IT" sz="2400"/>
            </a:p>
          </p:txBody>
        </p:sp>
        <p:sp>
          <p:nvSpPr>
            <p:cNvPr id="7265" name="Text Box 32">
              <a:extLst>
                <a:ext uri="{FF2B5EF4-FFF2-40B4-BE49-F238E27FC236}">
                  <a16:creationId xmlns:a16="http://schemas.microsoft.com/office/drawing/2014/main" id="{E48951DE-0703-F982-4F20-8EDA751E40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0" y="1162"/>
              <a:ext cx="363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</p:grpSp>
      <p:grpSp>
        <p:nvGrpSpPr>
          <p:cNvPr id="7173" name="Group 33">
            <a:extLst>
              <a:ext uri="{FF2B5EF4-FFF2-40B4-BE49-F238E27FC236}">
                <a16:creationId xmlns:a16="http://schemas.microsoft.com/office/drawing/2014/main" id="{DB960E7C-01AC-A3F8-F3A1-DD92C7EA86D2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719263"/>
            <a:ext cx="3651250" cy="1154112"/>
            <a:chOff x="448" y="1173"/>
            <a:chExt cx="2300" cy="727"/>
          </a:xfrm>
        </p:grpSpPr>
        <p:sp>
          <p:nvSpPr>
            <p:cNvPr id="7238" name="Text Box 34">
              <a:extLst>
                <a:ext uri="{FF2B5EF4-FFF2-40B4-BE49-F238E27FC236}">
                  <a16:creationId xmlns:a16="http://schemas.microsoft.com/office/drawing/2014/main" id="{E986DB97-3B3F-2F53-0F8D-5C9E333CE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39" name="Text Box 35">
              <a:extLst>
                <a:ext uri="{FF2B5EF4-FFF2-40B4-BE49-F238E27FC236}">
                  <a16:creationId xmlns:a16="http://schemas.microsoft.com/office/drawing/2014/main" id="{4BFE18D4-D201-3369-6EAD-FDEC7B76D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40" name="Text Box 36">
              <a:extLst>
                <a:ext uri="{FF2B5EF4-FFF2-40B4-BE49-F238E27FC236}">
                  <a16:creationId xmlns:a16="http://schemas.microsoft.com/office/drawing/2014/main" id="{33AF9C66-A503-7642-DE66-CC12262C9C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41" name="Text Box 37">
              <a:extLst>
                <a:ext uri="{FF2B5EF4-FFF2-40B4-BE49-F238E27FC236}">
                  <a16:creationId xmlns:a16="http://schemas.microsoft.com/office/drawing/2014/main" id="{BB3444CC-FC45-D1B4-F7FB-6E860E8E3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42" name="Text Box 38">
              <a:extLst>
                <a:ext uri="{FF2B5EF4-FFF2-40B4-BE49-F238E27FC236}">
                  <a16:creationId xmlns:a16="http://schemas.microsoft.com/office/drawing/2014/main" id="{73DF3F52-5524-6C7E-69D5-5CC9149502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43" name="Text Box 39">
              <a:extLst>
                <a:ext uri="{FF2B5EF4-FFF2-40B4-BE49-F238E27FC236}">
                  <a16:creationId xmlns:a16="http://schemas.microsoft.com/office/drawing/2014/main" id="{232A53CA-646B-BE3B-35E1-E3F9880C31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44" name="Text Box 40">
              <a:extLst>
                <a:ext uri="{FF2B5EF4-FFF2-40B4-BE49-F238E27FC236}">
                  <a16:creationId xmlns:a16="http://schemas.microsoft.com/office/drawing/2014/main" id="{8689BF4D-0583-0909-D79B-6CACD3DDA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0</a:t>
              </a:r>
              <a:endParaRPr lang="it-IT" altLang="it-IT" sz="2400"/>
            </a:p>
          </p:txBody>
        </p:sp>
        <p:sp>
          <p:nvSpPr>
            <p:cNvPr id="7245" name="Text Box 41">
              <a:extLst>
                <a:ext uri="{FF2B5EF4-FFF2-40B4-BE49-F238E27FC236}">
                  <a16:creationId xmlns:a16="http://schemas.microsoft.com/office/drawing/2014/main" id="{17315DCC-D6E9-338F-013A-D1837CD90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2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</a:t>
              </a:r>
              <a:endParaRPr lang="it-IT" altLang="it-IT" sz="2400"/>
            </a:p>
          </p:txBody>
        </p:sp>
        <p:sp>
          <p:nvSpPr>
            <p:cNvPr id="7246" name="Text Box 42">
              <a:extLst>
                <a:ext uri="{FF2B5EF4-FFF2-40B4-BE49-F238E27FC236}">
                  <a16:creationId xmlns:a16="http://schemas.microsoft.com/office/drawing/2014/main" id="{7E407713-3EA6-0D39-7D83-5B27E0B648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8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2</a:t>
              </a:r>
              <a:endParaRPr lang="it-IT" altLang="it-IT" sz="2400"/>
            </a:p>
          </p:txBody>
        </p:sp>
        <p:sp>
          <p:nvSpPr>
            <p:cNvPr id="7247" name="Text Box 43">
              <a:extLst>
                <a:ext uri="{FF2B5EF4-FFF2-40B4-BE49-F238E27FC236}">
                  <a16:creationId xmlns:a16="http://schemas.microsoft.com/office/drawing/2014/main" id="{BC006865-4EDE-C88D-BA1F-1371B572E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3</a:t>
              </a:r>
              <a:endParaRPr lang="it-IT" altLang="it-IT" sz="2400"/>
            </a:p>
          </p:txBody>
        </p:sp>
        <p:sp>
          <p:nvSpPr>
            <p:cNvPr id="7248" name="Text Box 44">
              <a:extLst>
                <a:ext uri="{FF2B5EF4-FFF2-40B4-BE49-F238E27FC236}">
                  <a16:creationId xmlns:a16="http://schemas.microsoft.com/office/drawing/2014/main" id="{F7C63CE1-A557-A0ED-7542-87316A9CBC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8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4</a:t>
              </a:r>
              <a:endParaRPr lang="it-IT" altLang="it-IT" sz="2400"/>
            </a:p>
          </p:txBody>
        </p:sp>
        <p:sp>
          <p:nvSpPr>
            <p:cNvPr id="7249" name="Text Box 45">
              <a:extLst>
                <a:ext uri="{FF2B5EF4-FFF2-40B4-BE49-F238E27FC236}">
                  <a16:creationId xmlns:a16="http://schemas.microsoft.com/office/drawing/2014/main" id="{DD400EAB-C4FB-6695-70C6-4D165722B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6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6</a:t>
              </a:r>
              <a:endParaRPr lang="it-IT" altLang="it-IT" sz="2400"/>
            </a:p>
          </p:txBody>
        </p:sp>
        <p:sp>
          <p:nvSpPr>
            <p:cNvPr id="7250" name="Text Box 46">
              <a:extLst>
                <a:ext uri="{FF2B5EF4-FFF2-40B4-BE49-F238E27FC236}">
                  <a16:creationId xmlns:a16="http://schemas.microsoft.com/office/drawing/2014/main" id="{6BD7EA9A-A712-23A8-D761-9FC91772AC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51" name="Text Box 47">
              <a:extLst>
                <a:ext uri="{FF2B5EF4-FFF2-40B4-BE49-F238E27FC236}">
                  <a16:creationId xmlns:a16="http://schemas.microsoft.com/office/drawing/2014/main" id="{B5C1F10A-0063-1E67-320C-043EA4173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1573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6</a:t>
              </a:r>
              <a:endParaRPr lang="it-IT" altLang="it-IT" sz="2400"/>
            </a:p>
          </p:txBody>
        </p:sp>
      </p:grpSp>
      <p:grpSp>
        <p:nvGrpSpPr>
          <p:cNvPr id="7174" name="Group 48">
            <a:extLst>
              <a:ext uri="{FF2B5EF4-FFF2-40B4-BE49-F238E27FC236}">
                <a16:creationId xmlns:a16="http://schemas.microsoft.com/office/drawing/2014/main" id="{DEC100DB-28DF-05C7-4BDC-35629B9D30F6}"/>
              </a:ext>
            </a:extLst>
          </p:cNvPr>
          <p:cNvGrpSpPr>
            <a:grpSpLocks/>
          </p:cNvGrpSpPr>
          <p:nvPr/>
        </p:nvGrpSpPr>
        <p:grpSpPr bwMode="auto">
          <a:xfrm>
            <a:off x="4413250" y="1701800"/>
            <a:ext cx="3732213" cy="1171575"/>
            <a:chOff x="2752" y="1162"/>
            <a:chExt cx="2351" cy="738"/>
          </a:xfrm>
        </p:grpSpPr>
        <p:sp>
          <p:nvSpPr>
            <p:cNvPr id="7224" name="Text Box 49">
              <a:extLst>
                <a:ext uri="{FF2B5EF4-FFF2-40B4-BE49-F238E27FC236}">
                  <a16:creationId xmlns:a16="http://schemas.microsoft.com/office/drawing/2014/main" id="{39C6B2EC-7638-AF45-C81B-DDEA4AA04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25" name="Text Box 50">
              <a:extLst>
                <a:ext uri="{FF2B5EF4-FFF2-40B4-BE49-F238E27FC236}">
                  <a16:creationId xmlns:a16="http://schemas.microsoft.com/office/drawing/2014/main" id="{FB80D53C-4C45-0936-8B0D-04727421F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26" name="Text Box 51">
              <a:extLst>
                <a:ext uri="{FF2B5EF4-FFF2-40B4-BE49-F238E27FC236}">
                  <a16:creationId xmlns:a16="http://schemas.microsoft.com/office/drawing/2014/main" id="{42810A52-BAF0-10B2-3F3D-996C3B46F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27" name="Text Box 52">
              <a:extLst>
                <a:ext uri="{FF2B5EF4-FFF2-40B4-BE49-F238E27FC236}">
                  <a16:creationId xmlns:a16="http://schemas.microsoft.com/office/drawing/2014/main" id="{2FAAAD70-912A-8614-0438-0C3A219FB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28" name="Text Box 53">
              <a:extLst>
                <a:ext uri="{FF2B5EF4-FFF2-40B4-BE49-F238E27FC236}">
                  <a16:creationId xmlns:a16="http://schemas.microsoft.com/office/drawing/2014/main" id="{B7F68F28-E211-970E-BEAB-54F671D952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29" name="Text Box 54">
              <a:extLst>
                <a:ext uri="{FF2B5EF4-FFF2-40B4-BE49-F238E27FC236}">
                  <a16:creationId xmlns:a16="http://schemas.microsoft.com/office/drawing/2014/main" id="{38140098-0E65-46DA-1A95-A37DB5CE3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30" name="Text Box 55">
              <a:extLst>
                <a:ext uri="{FF2B5EF4-FFF2-40B4-BE49-F238E27FC236}">
                  <a16:creationId xmlns:a16="http://schemas.microsoft.com/office/drawing/2014/main" id="{2C143DFB-C493-D6D2-6F57-CB4C5A8B0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8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7</a:t>
              </a:r>
              <a:endParaRPr lang="it-IT" altLang="it-IT" sz="2400"/>
            </a:p>
          </p:txBody>
        </p:sp>
        <p:sp>
          <p:nvSpPr>
            <p:cNvPr id="7231" name="Text Box 56">
              <a:extLst>
                <a:ext uri="{FF2B5EF4-FFF2-40B4-BE49-F238E27FC236}">
                  <a16:creationId xmlns:a16="http://schemas.microsoft.com/office/drawing/2014/main" id="{CE876E1B-4BFA-D91A-D9F0-97245643B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4" y="155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8</a:t>
              </a:r>
              <a:endParaRPr lang="it-IT" altLang="it-IT" sz="2400"/>
            </a:p>
          </p:txBody>
        </p:sp>
        <p:sp>
          <p:nvSpPr>
            <p:cNvPr id="7232" name="Text Box 57">
              <a:extLst>
                <a:ext uri="{FF2B5EF4-FFF2-40B4-BE49-F238E27FC236}">
                  <a16:creationId xmlns:a16="http://schemas.microsoft.com/office/drawing/2014/main" id="{1BAC6EBE-1A9F-2AB3-0F10-F2D599AEA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2" y="1557"/>
              <a:ext cx="3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/>
                <a:t>  9</a:t>
              </a:r>
            </a:p>
          </p:txBody>
        </p:sp>
        <p:sp>
          <p:nvSpPr>
            <p:cNvPr id="7233" name="Text Box 58">
              <a:extLst>
                <a:ext uri="{FF2B5EF4-FFF2-40B4-BE49-F238E27FC236}">
                  <a16:creationId xmlns:a16="http://schemas.microsoft.com/office/drawing/2014/main" id="{FD76998F-5DF7-924C-729B-B407D9DA23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7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10</a:t>
              </a:r>
              <a:endParaRPr lang="it-IT" altLang="it-IT" sz="2400"/>
            </a:p>
          </p:txBody>
        </p:sp>
        <p:sp>
          <p:nvSpPr>
            <p:cNvPr id="7234" name="Text Box 59">
              <a:extLst>
                <a:ext uri="{FF2B5EF4-FFF2-40B4-BE49-F238E27FC236}">
                  <a16:creationId xmlns:a16="http://schemas.microsoft.com/office/drawing/2014/main" id="{56DDB35E-9EC6-F3E1-C438-251A75CDD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1557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11</a:t>
              </a:r>
              <a:endParaRPr lang="it-IT" altLang="it-IT" sz="2400"/>
            </a:p>
          </p:txBody>
        </p:sp>
        <p:sp>
          <p:nvSpPr>
            <p:cNvPr id="7235" name="Text Box 60">
              <a:extLst>
                <a:ext uri="{FF2B5EF4-FFF2-40B4-BE49-F238E27FC236}">
                  <a16:creationId xmlns:a16="http://schemas.microsoft.com/office/drawing/2014/main" id="{6045D80E-DD8E-9392-DF96-A1F5AC538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12</a:t>
              </a:r>
              <a:endParaRPr lang="it-IT" altLang="it-IT" sz="2400"/>
            </a:p>
          </p:txBody>
        </p:sp>
        <p:sp>
          <p:nvSpPr>
            <p:cNvPr id="7236" name="Text Box 61">
              <a:extLst>
                <a:ext uri="{FF2B5EF4-FFF2-40B4-BE49-F238E27FC236}">
                  <a16:creationId xmlns:a16="http://schemas.microsoft.com/office/drawing/2014/main" id="{D2E06B0A-9521-CDFF-3E92-8A737E6162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0" y="157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13</a:t>
              </a:r>
              <a:endParaRPr lang="it-IT" altLang="it-IT" sz="2400"/>
            </a:p>
          </p:txBody>
        </p:sp>
        <p:sp>
          <p:nvSpPr>
            <p:cNvPr id="7237" name="Text Box 62">
              <a:extLst>
                <a:ext uri="{FF2B5EF4-FFF2-40B4-BE49-F238E27FC236}">
                  <a16:creationId xmlns:a16="http://schemas.microsoft.com/office/drawing/2014/main" id="{80DA4A01-475D-EBE4-82C1-569E44A29D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0" y="1162"/>
              <a:ext cx="363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</p:grpSp>
      <p:grpSp>
        <p:nvGrpSpPr>
          <p:cNvPr id="7175" name="Group 63">
            <a:extLst>
              <a:ext uri="{FF2B5EF4-FFF2-40B4-BE49-F238E27FC236}">
                <a16:creationId xmlns:a16="http://schemas.microsoft.com/office/drawing/2014/main" id="{635FD989-CB87-FEF6-51B2-CDEC1077C0F3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908050"/>
            <a:ext cx="7416800" cy="579438"/>
            <a:chOff x="567" y="572"/>
            <a:chExt cx="4672" cy="365"/>
          </a:xfrm>
        </p:grpSpPr>
        <p:sp>
          <p:nvSpPr>
            <p:cNvPr id="7221" name="Text Box 64">
              <a:extLst>
                <a:ext uri="{FF2B5EF4-FFF2-40B4-BE49-F238E27FC236}">
                  <a16:creationId xmlns:a16="http://schemas.microsoft.com/office/drawing/2014/main" id="{4C781D4A-BA0E-B68A-9E7D-DA4782AFDC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572"/>
              <a:ext cx="1294" cy="365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bg1"/>
                  </a:solidFill>
                  <a:latin typeface="Arial" panose="020B0604020202020204" pitchFamily="34" charset="0"/>
                </a:rPr>
                <a:t>soluzione</a:t>
              </a:r>
              <a:endParaRPr lang="it-IT" altLang="it-IT" sz="2400" b="1">
                <a:solidFill>
                  <a:schemeClr val="bg1"/>
                </a:solidFill>
              </a:endParaRPr>
            </a:p>
          </p:txBody>
        </p:sp>
        <p:sp>
          <p:nvSpPr>
            <p:cNvPr id="7222" name="Line 65">
              <a:extLst>
                <a:ext uri="{FF2B5EF4-FFF2-40B4-BE49-F238E27FC236}">
                  <a16:creationId xmlns:a16="http://schemas.microsoft.com/office/drawing/2014/main" id="{E9D24258-304E-AD86-B6C9-E804C2815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754"/>
              <a:ext cx="1815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223" name="Line 66">
              <a:extLst>
                <a:ext uri="{FF2B5EF4-FFF2-40B4-BE49-F238E27FC236}">
                  <a16:creationId xmlns:a16="http://schemas.microsoft.com/office/drawing/2014/main" id="{6241768A-CB98-006B-A7C6-894654F7CE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7" y="754"/>
              <a:ext cx="1587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30115" name="Group 67">
            <a:extLst>
              <a:ext uri="{FF2B5EF4-FFF2-40B4-BE49-F238E27FC236}">
                <a16:creationId xmlns:a16="http://schemas.microsoft.com/office/drawing/2014/main" id="{64D03A51-B8F7-5755-C61F-6738322B1F42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2997200"/>
            <a:ext cx="6867525" cy="519113"/>
            <a:chOff x="657" y="1888"/>
            <a:chExt cx="4326" cy="327"/>
          </a:xfrm>
        </p:grpSpPr>
        <p:sp>
          <p:nvSpPr>
            <p:cNvPr id="7219" name="Text Box 68">
              <a:extLst>
                <a:ext uri="{FF2B5EF4-FFF2-40B4-BE49-F238E27FC236}">
                  <a16:creationId xmlns:a16="http://schemas.microsoft.com/office/drawing/2014/main" id="{824FA982-229D-5B8C-4BB0-1EAF7D4369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1888"/>
              <a:ext cx="1150" cy="327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bg1"/>
                  </a:solidFill>
                  <a:latin typeface="Arial" panose="020B0604020202020204" pitchFamily="34" charset="0"/>
                </a:rPr>
                <a:t>soluzione</a:t>
              </a:r>
              <a:endParaRPr lang="it-IT" altLang="it-IT" sz="2800" b="1">
                <a:solidFill>
                  <a:schemeClr val="bg1"/>
                </a:solidFill>
              </a:endParaRPr>
            </a:p>
          </p:txBody>
        </p:sp>
        <p:sp>
          <p:nvSpPr>
            <p:cNvPr id="7220" name="Text Box 69">
              <a:extLst>
                <a:ext uri="{FF2B5EF4-FFF2-40B4-BE49-F238E27FC236}">
                  <a16:creationId xmlns:a16="http://schemas.microsoft.com/office/drawing/2014/main" id="{89532E15-977F-EC9A-9A20-5C42E1F95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3" y="1888"/>
              <a:ext cx="1150" cy="327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bg1"/>
                  </a:solidFill>
                  <a:latin typeface="Arial" panose="020B0604020202020204" pitchFamily="34" charset="0"/>
                </a:rPr>
                <a:t>soluzione</a:t>
              </a:r>
              <a:endParaRPr lang="it-IT" altLang="it-IT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30118" name="Group 70">
            <a:extLst>
              <a:ext uri="{FF2B5EF4-FFF2-40B4-BE49-F238E27FC236}">
                <a16:creationId xmlns:a16="http://schemas.microsoft.com/office/drawing/2014/main" id="{41A65859-7B57-A8A8-7263-EB79ABB8A8B6}"/>
              </a:ext>
            </a:extLst>
          </p:cNvPr>
          <p:cNvGrpSpPr>
            <a:grpSpLocks/>
          </p:cNvGrpSpPr>
          <p:nvPr/>
        </p:nvGrpSpPr>
        <p:grpSpPr bwMode="auto">
          <a:xfrm>
            <a:off x="2843213" y="2997200"/>
            <a:ext cx="3241675" cy="519113"/>
            <a:chOff x="1791" y="1888"/>
            <a:chExt cx="2042" cy="327"/>
          </a:xfrm>
        </p:grpSpPr>
        <p:sp>
          <p:nvSpPr>
            <p:cNvPr id="7216" name="Line 71">
              <a:extLst>
                <a:ext uri="{FF2B5EF4-FFF2-40B4-BE49-F238E27FC236}">
                  <a16:creationId xmlns:a16="http://schemas.microsoft.com/office/drawing/2014/main" id="{F9FC45FA-5D72-FBC1-9B1D-FCBF433610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4" y="2069"/>
              <a:ext cx="409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217" name="Line 72">
              <a:extLst>
                <a:ext uri="{FF2B5EF4-FFF2-40B4-BE49-F238E27FC236}">
                  <a16:creationId xmlns:a16="http://schemas.microsoft.com/office/drawing/2014/main" id="{689B6751-DFAE-028A-1708-4F28B63597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91" y="2069"/>
              <a:ext cx="408" cy="1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218" name="Text Box 73">
              <a:extLst>
                <a:ext uri="{FF2B5EF4-FFF2-40B4-BE49-F238E27FC236}">
                  <a16:creationId xmlns:a16="http://schemas.microsoft.com/office/drawing/2014/main" id="{44635455-6895-D1D6-F8C9-49BBEDCC6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1888"/>
              <a:ext cx="1250" cy="3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bg1"/>
                  </a:solidFill>
                  <a:latin typeface="Arial" panose="020B0604020202020204" pitchFamily="34" charset="0"/>
                </a:rPr>
                <a:t>combinare</a:t>
              </a:r>
              <a:endParaRPr lang="it-IT" altLang="it-IT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30122" name="Group 74">
            <a:extLst>
              <a:ext uri="{FF2B5EF4-FFF2-40B4-BE49-F238E27FC236}">
                <a16:creationId xmlns:a16="http://schemas.microsoft.com/office/drawing/2014/main" id="{6513045A-B00B-835E-2605-15810D25DBA9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5588000"/>
            <a:ext cx="1593850" cy="1133475"/>
            <a:chOff x="385" y="3520"/>
            <a:chExt cx="1004" cy="714"/>
          </a:xfrm>
        </p:grpSpPr>
        <p:sp>
          <p:nvSpPr>
            <p:cNvPr id="7210" name="Text Box 75">
              <a:extLst>
                <a:ext uri="{FF2B5EF4-FFF2-40B4-BE49-F238E27FC236}">
                  <a16:creationId xmlns:a16="http://schemas.microsoft.com/office/drawing/2014/main" id="{F07E2BF6-5CA6-654C-358C-0F8FA676E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11" name="Text Box 76">
              <a:extLst>
                <a:ext uri="{FF2B5EF4-FFF2-40B4-BE49-F238E27FC236}">
                  <a16:creationId xmlns:a16="http://schemas.microsoft.com/office/drawing/2014/main" id="{830E25C2-C21D-E357-A647-F268D8FE0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1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12" name="Text Box 77">
              <a:extLst>
                <a:ext uri="{FF2B5EF4-FFF2-40B4-BE49-F238E27FC236}">
                  <a16:creationId xmlns:a16="http://schemas.microsoft.com/office/drawing/2014/main" id="{66C4F5EF-BFC9-8964-89FB-16BE34A3C7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7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13" name="Text Box 78">
              <a:extLst>
                <a:ext uri="{FF2B5EF4-FFF2-40B4-BE49-F238E27FC236}">
                  <a16:creationId xmlns:a16="http://schemas.microsoft.com/office/drawing/2014/main" id="{1BDDD16E-D42B-CA13-A778-F469E2669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0</a:t>
              </a:r>
              <a:endParaRPr lang="it-IT" altLang="it-IT" sz="2400"/>
            </a:p>
          </p:txBody>
        </p:sp>
        <p:sp>
          <p:nvSpPr>
            <p:cNvPr id="7214" name="Text Box 79">
              <a:extLst>
                <a:ext uri="{FF2B5EF4-FFF2-40B4-BE49-F238E27FC236}">
                  <a16:creationId xmlns:a16="http://schemas.microsoft.com/office/drawing/2014/main" id="{177E5920-0088-11EB-D870-44DA52D53C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" y="390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</a:t>
              </a:r>
              <a:endParaRPr lang="it-IT" altLang="it-IT" sz="2400"/>
            </a:p>
          </p:txBody>
        </p:sp>
        <p:sp>
          <p:nvSpPr>
            <p:cNvPr id="7215" name="Text Box 80">
              <a:extLst>
                <a:ext uri="{FF2B5EF4-FFF2-40B4-BE49-F238E27FC236}">
                  <a16:creationId xmlns:a16="http://schemas.microsoft.com/office/drawing/2014/main" id="{7ECDA46F-13EC-502E-A66D-097E957D56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5" y="390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2</a:t>
              </a:r>
              <a:endParaRPr lang="it-IT" altLang="it-IT" sz="2400"/>
            </a:p>
          </p:txBody>
        </p:sp>
      </p:grpSp>
      <p:grpSp>
        <p:nvGrpSpPr>
          <p:cNvPr id="130129" name="Group 81">
            <a:extLst>
              <a:ext uri="{FF2B5EF4-FFF2-40B4-BE49-F238E27FC236}">
                <a16:creationId xmlns:a16="http://schemas.microsoft.com/office/drawing/2014/main" id="{E97A45A3-51B4-7B9C-46CB-D8AC3233A2D7}"/>
              </a:ext>
            </a:extLst>
          </p:cNvPr>
          <p:cNvGrpSpPr>
            <a:grpSpLocks/>
          </p:cNvGrpSpPr>
          <p:nvPr/>
        </p:nvGrpSpPr>
        <p:grpSpPr bwMode="auto">
          <a:xfrm>
            <a:off x="1779588" y="5588000"/>
            <a:ext cx="2051050" cy="1154113"/>
            <a:chOff x="1393" y="3520"/>
            <a:chExt cx="1292" cy="727"/>
          </a:xfrm>
        </p:grpSpPr>
        <p:sp>
          <p:nvSpPr>
            <p:cNvPr id="7202" name="Text Box 82">
              <a:extLst>
                <a:ext uri="{FF2B5EF4-FFF2-40B4-BE49-F238E27FC236}">
                  <a16:creationId xmlns:a16="http://schemas.microsoft.com/office/drawing/2014/main" id="{73E7A816-5C21-4EAF-9DA6-921C80E719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3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03" name="Text Box 83">
              <a:extLst>
                <a:ext uri="{FF2B5EF4-FFF2-40B4-BE49-F238E27FC236}">
                  <a16:creationId xmlns:a16="http://schemas.microsoft.com/office/drawing/2014/main" id="{C4E3CD27-28CC-B435-7335-BB3EBC91A3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9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04" name="Text Box 84">
              <a:extLst>
                <a:ext uri="{FF2B5EF4-FFF2-40B4-BE49-F238E27FC236}">
                  <a16:creationId xmlns:a16="http://schemas.microsoft.com/office/drawing/2014/main" id="{F8870CF8-D0F0-FCA3-B492-635E2AFE5C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5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05" name="Text Box 85">
              <a:extLst>
                <a:ext uri="{FF2B5EF4-FFF2-40B4-BE49-F238E27FC236}">
                  <a16:creationId xmlns:a16="http://schemas.microsoft.com/office/drawing/2014/main" id="{A8B7EEFD-2621-CA51-8C28-75D09BF12D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9" y="390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3</a:t>
              </a:r>
              <a:endParaRPr lang="it-IT" altLang="it-IT" sz="2400"/>
            </a:p>
          </p:txBody>
        </p:sp>
        <p:sp>
          <p:nvSpPr>
            <p:cNvPr id="7206" name="Text Box 86">
              <a:extLst>
                <a:ext uri="{FF2B5EF4-FFF2-40B4-BE49-F238E27FC236}">
                  <a16:creationId xmlns:a16="http://schemas.microsoft.com/office/drawing/2014/main" id="{548333B2-6983-1B4E-2619-8968507F5B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5" y="390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4</a:t>
              </a:r>
              <a:endParaRPr lang="it-IT" altLang="it-IT" sz="2400"/>
            </a:p>
          </p:txBody>
        </p:sp>
        <p:sp>
          <p:nvSpPr>
            <p:cNvPr id="7207" name="Text Box 87">
              <a:extLst>
                <a:ext uri="{FF2B5EF4-FFF2-40B4-BE49-F238E27FC236}">
                  <a16:creationId xmlns:a16="http://schemas.microsoft.com/office/drawing/2014/main" id="{3D080FFE-92D1-2EB3-D58C-24A980CB8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3" y="390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5</a:t>
              </a:r>
              <a:endParaRPr lang="it-IT" altLang="it-IT" sz="2400"/>
            </a:p>
          </p:txBody>
        </p:sp>
        <p:sp>
          <p:nvSpPr>
            <p:cNvPr id="7208" name="Text Box 88">
              <a:extLst>
                <a:ext uri="{FF2B5EF4-FFF2-40B4-BE49-F238E27FC236}">
                  <a16:creationId xmlns:a16="http://schemas.microsoft.com/office/drawing/2014/main" id="{454A6BED-447F-96C7-C180-C36387270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3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209" name="Text Box 89">
              <a:extLst>
                <a:ext uri="{FF2B5EF4-FFF2-40B4-BE49-F238E27FC236}">
                  <a16:creationId xmlns:a16="http://schemas.microsoft.com/office/drawing/2014/main" id="{4D85798F-2BEE-6494-7416-481AE400E3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9" y="3920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6</a:t>
              </a:r>
              <a:endParaRPr lang="it-IT" altLang="it-IT" sz="2400"/>
            </a:p>
          </p:txBody>
        </p:sp>
      </p:grpSp>
      <p:grpSp>
        <p:nvGrpSpPr>
          <p:cNvPr id="130138" name="Group 90">
            <a:extLst>
              <a:ext uri="{FF2B5EF4-FFF2-40B4-BE49-F238E27FC236}">
                <a16:creationId xmlns:a16="http://schemas.microsoft.com/office/drawing/2014/main" id="{8960844E-73AF-02B8-0160-9A4D91154DA0}"/>
              </a:ext>
            </a:extLst>
          </p:cNvPr>
          <p:cNvGrpSpPr>
            <a:grpSpLocks/>
          </p:cNvGrpSpPr>
          <p:nvPr/>
        </p:nvGrpSpPr>
        <p:grpSpPr bwMode="auto">
          <a:xfrm>
            <a:off x="4943475" y="5592763"/>
            <a:ext cx="1593850" cy="1133475"/>
            <a:chOff x="3114" y="3523"/>
            <a:chExt cx="1004" cy="714"/>
          </a:xfrm>
        </p:grpSpPr>
        <p:sp>
          <p:nvSpPr>
            <p:cNvPr id="7196" name="Text Box 91">
              <a:extLst>
                <a:ext uri="{FF2B5EF4-FFF2-40B4-BE49-F238E27FC236}">
                  <a16:creationId xmlns:a16="http://schemas.microsoft.com/office/drawing/2014/main" id="{320C130C-71B7-C5A8-E76D-8FCFAD3C6D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4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197" name="Text Box 92">
              <a:extLst>
                <a:ext uri="{FF2B5EF4-FFF2-40B4-BE49-F238E27FC236}">
                  <a16:creationId xmlns:a16="http://schemas.microsoft.com/office/drawing/2014/main" id="{C0351789-2678-59BB-D92E-322B8F36D8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0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198" name="Text Box 93">
              <a:extLst>
                <a:ext uri="{FF2B5EF4-FFF2-40B4-BE49-F238E27FC236}">
                  <a16:creationId xmlns:a16="http://schemas.microsoft.com/office/drawing/2014/main" id="{0D0A4329-9BA0-CDDA-216D-41485C67E7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199" name="Text Box 94">
              <a:extLst>
                <a:ext uri="{FF2B5EF4-FFF2-40B4-BE49-F238E27FC236}">
                  <a16:creationId xmlns:a16="http://schemas.microsoft.com/office/drawing/2014/main" id="{94CD55B4-6AED-BF9E-B4BF-A0CD263D4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0" y="390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7</a:t>
              </a:r>
              <a:endParaRPr lang="it-IT" altLang="it-IT" sz="2400"/>
            </a:p>
          </p:txBody>
        </p:sp>
        <p:sp>
          <p:nvSpPr>
            <p:cNvPr id="7200" name="Text Box 95">
              <a:extLst>
                <a:ext uri="{FF2B5EF4-FFF2-40B4-BE49-F238E27FC236}">
                  <a16:creationId xmlns:a16="http://schemas.microsoft.com/office/drawing/2014/main" id="{60EEDE32-3E7F-FF83-D550-E14FBFE73D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6" y="390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8</a:t>
              </a:r>
              <a:endParaRPr lang="it-IT" altLang="it-IT" sz="2400"/>
            </a:p>
          </p:txBody>
        </p:sp>
        <p:sp>
          <p:nvSpPr>
            <p:cNvPr id="7201" name="Text Box 96">
              <a:extLst>
                <a:ext uri="{FF2B5EF4-FFF2-40B4-BE49-F238E27FC236}">
                  <a16:creationId xmlns:a16="http://schemas.microsoft.com/office/drawing/2014/main" id="{C6EF93A4-D94A-1335-8045-A6102DAFC4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4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  9</a:t>
              </a:r>
              <a:endParaRPr lang="it-IT" altLang="it-IT" sz="2400"/>
            </a:p>
          </p:txBody>
        </p:sp>
      </p:grpSp>
      <p:grpSp>
        <p:nvGrpSpPr>
          <p:cNvPr id="130145" name="Group 97">
            <a:extLst>
              <a:ext uri="{FF2B5EF4-FFF2-40B4-BE49-F238E27FC236}">
                <a16:creationId xmlns:a16="http://schemas.microsoft.com/office/drawing/2014/main" id="{2BD801B7-D9B2-9A6E-D040-623994EA6189}"/>
              </a:ext>
            </a:extLst>
          </p:cNvPr>
          <p:cNvGrpSpPr>
            <a:grpSpLocks/>
          </p:cNvGrpSpPr>
          <p:nvPr/>
        </p:nvGrpSpPr>
        <p:grpSpPr bwMode="auto">
          <a:xfrm>
            <a:off x="6543675" y="5575300"/>
            <a:ext cx="2132013" cy="1171575"/>
            <a:chOff x="3896" y="3512"/>
            <a:chExt cx="1343" cy="738"/>
          </a:xfrm>
        </p:grpSpPr>
        <p:sp>
          <p:nvSpPr>
            <p:cNvPr id="7188" name="Text Box 98">
              <a:extLst>
                <a:ext uri="{FF2B5EF4-FFF2-40B4-BE49-F238E27FC236}">
                  <a16:creationId xmlns:a16="http://schemas.microsoft.com/office/drawing/2014/main" id="{6E29B8F4-F88E-52EA-0196-D59C11C87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6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189" name="Text Box 99">
              <a:extLst>
                <a:ext uri="{FF2B5EF4-FFF2-40B4-BE49-F238E27FC236}">
                  <a16:creationId xmlns:a16="http://schemas.microsoft.com/office/drawing/2014/main" id="{A5381E3E-5919-556B-D191-A180D4A629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190" name="Text Box 100">
              <a:extLst>
                <a:ext uri="{FF2B5EF4-FFF2-40B4-BE49-F238E27FC236}">
                  <a16:creationId xmlns:a16="http://schemas.microsoft.com/office/drawing/2014/main" id="{A34EF33F-2A66-30AA-BD2F-D51DB485C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7191" name="Text Box 101">
              <a:extLst>
                <a:ext uri="{FF2B5EF4-FFF2-40B4-BE49-F238E27FC236}">
                  <a16:creationId xmlns:a16="http://schemas.microsoft.com/office/drawing/2014/main" id="{3AB05027-68B8-7D39-44F5-ECA6422BD2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10</a:t>
              </a:r>
              <a:endParaRPr lang="it-IT" altLang="it-IT" sz="2400"/>
            </a:p>
          </p:txBody>
        </p:sp>
        <p:sp>
          <p:nvSpPr>
            <p:cNvPr id="7192" name="Text Box 102">
              <a:extLst>
                <a:ext uri="{FF2B5EF4-FFF2-40B4-BE49-F238E27FC236}">
                  <a16:creationId xmlns:a16="http://schemas.microsoft.com/office/drawing/2014/main" id="{155D5BBB-AA3E-1BB7-ABDF-A0ACCE068C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3907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11</a:t>
              </a:r>
              <a:endParaRPr lang="it-IT" altLang="it-IT" sz="2400"/>
            </a:p>
          </p:txBody>
        </p:sp>
        <p:sp>
          <p:nvSpPr>
            <p:cNvPr id="7193" name="Text Box 103">
              <a:extLst>
                <a:ext uri="{FF2B5EF4-FFF2-40B4-BE49-F238E27FC236}">
                  <a16:creationId xmlns:a16="http://schemas.microsoft.com/office/drawing/2014/main" id="{EA327381-C305-1C71-8CEE-BF7A53DAF3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12</a:t>
              </a:r>
              <a:endParaRPr lang="it-IT" altLang="it-IT" sz="2400"/>
            </a:p>
          </p:txBody>
        </p:sp>
        <p:sp>
          <p:nvSpPr>
            <p:cNvPr id="7194" name="Text Box 104">
              <a:extLst>
                <a:ext uri="{FF2B5EF4-FFF2-40B4-BE49-F238E27FC236}">
                  <a16:creationId xmlns:a16="http://schemas.microsoft.com/office/drawing/2014/main" id="{28828141-1419-A629-21A6-02EF69B5D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3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13</a:t>
              </a:r>
              <a:endParaRPr lang="it-IT" altLang="it-IT" sz="2400"/>
            </a:p>
          </p:txBody>
        </p:sp>
        <p:sp>
          <p:nvSpPr>
            <p:cNvPr id="7195" name="Text Box 105">
              <a:extLst>
                <a:ext uri="{FF2B5EF4-FFF2-40B4-BE49-F238E27FC236}">
                  <a16:creationId xmlns:a16="http://schemas.microsoft.com/office/drawing/2014/main" id="{D36C20FE-522E-1D9C-B1C7-50E8A9A811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3512"/>
              <a:ext cx="363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</p:grpSp>
      <p:sp>
        <p:nvSpPr>
          <p:cNvPr id="130154" name="Text Box 106">
            <a:extLst>
              <a:ext uri="{FF2B5EF4-FFF2-40B4-BE49-F238E27FC236}">
                <a16:creationId xmlns:a16="http://schemas.microsoft.com/office/drawing/2014/main" id="{B2A6D1EB-9D67-26DF-8150-8539C9B5D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921250"/>
            <a:ext cx="1238250" cy="366713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soluzione</a:t>
            </a:r>
            <a:endParaRPr lang="it-IT" altLang="it-IT" sz="1800" b="1">
              <a:solidFill>
                <a:schemeClr val="bg1"/>
              </a:solidFill>
            </a:endParaRPr>
          </a:p>
        </p:txBody>
      </p:sp>
      <p:sp>
        <p:nvSpPr>
          <p:cNvPr id="130155" name="Text Box 107">
            <a:extLst>
              <a:ext uri="{FF2B5EF4-FFF2-40B4-BE49-F238E27FC236}">
                <a16:creationId xmlns:a16="http://schemas.microsoft.com/office/drawing/2014/main" id="{EE1F818B-B674-99D2-C65C-E93CD3ACD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921250"/>
            <a:ext cx="1238250" cy="366713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soluzione</a:t>
            </a:r>
            <a:endParaRPr lang="it-IT" altLang="it-IT" sz="1800" b="1">
              <a:solidFill>
                <a:schemeClr val="bg1"/>
              </a:solidFill>
            </a:endParaRPr>
          </a:p>
        </p:txBody>
      </p:sp>
      <p:sp>
        <p:nvSpPr>
          <p:cNvPr id="130156" name="Text Box 108">
            <a:extLst>
              <a:ext uri="{FF2B5EF4-FFF2-40B4-BE49-F238E27FC236}">
                <a16:creationId xmlns:a16="http://schemas.microsoft.com/office/drawing/2014/main" id="{61A6BDF4-54E1-8A45-0C09-186C76F7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933950"/>
            <a:ext cx="133985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combinare</a:t>
            </a:r>
            <a:endParaRPr lang="it-IT" altLang="it-IT" sz="1800" b="1">
              <a:solidFill>
                <a:schemeClr val="bg1"/>
              </a:solidFill>
            </a:endParaRPr>
          </a:p>
        </p:txBody>
      </p:sp>
      <p:sp>
        <p:nvSpPr>
          <p:cNvPr id="130157" name="Text Box 109">
            <a:extLst>
              <a:ext uri="{FF2B5EF4-FFF2-40B4-BE49-F238E27FC236}">
                <a16:creationId xmlns:a16="http://schemas.microsoft.com/office/drawing/2014/main" id="{DF273A97-FC8B-A6C0-8B36-77D0AA706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950" y="4941888"/>
            <a:ext cx="1238250" cy="366712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soluzione</a:t>
            </a:r>
            <a:endParaRPr lang="it-IT" altLang="it-IT" sz="1800" b="1">
              <a:solidFill>
                <a:schemeClr val="bg1"/>
              </a:solidFill>
            </a:endParaRPr>
          </a:p>
        </p:txBody>
      </p:sp>
      <p:sp>
        <p:nvSpPr>
          <p:cNvPr id="130158" name="Text Box 110">
            <a:extLst>
              <a:ext uri="{FF2B5EF4-FFF2-40B4-BE49-F238E27FC236}">
                <a16:creationId xmlns:a16="http://schemas.microsoft.com/office/drawing/2014/main" id="{B30813E2-DF4D-9312-9238-5B573F104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6363" y="4941888"/>
            <a:ext cx="1238250" cy="366712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soluzione</a:t>
            </a:r>
            <a:endParaRPr lang="it-IT" altLang="it-IT" sz="1800" b="1">
              <a:solidFill>
                <a:schemeClr val="bg1"/>
              </a:solidFill>
            </a:endParaRPr>
          </a:p>
        </p:txBody>
      </p:sp>
      <p:sp>
        <p:nvSpPr>
          <p:cNvPr id="130159" name="Text Box 111">
            <a:extLst>
              <a:ext uri="{FF2B5EF4-FFF2-40B4-BE49-F238E27FC236}">
                <a16:creationId xmlns:a16="http://schemas.microsoft.com/office/drawing/2014/main" id="{45D0B655-C75B-9429-93A7-B79509C61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4954588"/>
            <a:ext cx="1339850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combinare</a:t>
            </a:r>
            <a:endParaRPr lang="it-IT" altLang="it-IT" sz="1800" b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8668E-6 L -0.06094 1.18668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257E-7 L 0.05451 4.3257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023 L 0.02778 1.17048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0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05806E-6 L 0.02864 0.0023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0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0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0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3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0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0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54" grpId="0" animBg="1"/>
      <p:bldP spid="130155" grpId="0" animBg="1"/>
      <p:bldP spid="130156" grpId="0" animBg="1"/>
      <p:bldP spid="130157" grpId="0" animBg="1"/>
      <p:bldP spid="130158" grpId="0" animBg="1"/>
      <p:bldP spid="1301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>
            <a:extLst>
              <a:ext uri="{FF2B5EF4-FFF2-40B4-BE49-F238E27FC236}">
                <a16:creationId xmlns:a16="http://schemas.microsoft.com/office/drawing/2014/main" id="{420E3810-4CAA-BB80-3560-4091D29ED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6481763" cy="608012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idea approccio </a:t>
            </a:r>
            <a:r>
              <a:rPr lang="it-IT" sz="32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divide et impera</a:t>
            </a:r>
          </a:p>
        </p:txBody>
      </p:sp>
      <p:grpSp>
        <p:nvGrpSpPr>
          <p:cNvPr id="9219" name="Group 3">
            <a:extLst>
              <a:ext uri="{FF2B5EF4-FFF2-40B4-BE49-F238E27FC236}">
                <a16:creationId xmlns:a16="http://schemas.microsoft.com/office/drawing/2014/main" id="{8AF11013-FA00-160A-7239-850FB32B973F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792288"/>
            <a:ext cx="1593850" cy="1133475"/>
            <a:chOff x="385" y="3520"/>
            <a:chExt cx="1004" cy="714"/>
          </a:xfrm>
        </p:grpSpPr>
        <p:sp>
          <p:nvSpPr>
            <p:cNvPr id="9282" name="Text Box 4">
              <a:extLst>
                <a:ext uri="{FF2B5EF4-FFF2-40B4-BE49-F238E27FC236}">
                  <a16:creationId xmlns:a16="http://schemas.microsoft.com/office/drawing/2014/main" id="{5387A90A-0A39-096B-1848-56BF3C05D5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9283" name="Text Box 5">
              <a:extLst>
                <a:ext uri="{FF2B5EF4-FFF2-40B4-BE49-F238E27FC236}">
                  <a16:creationId xmlns:a16="http://schemas.microsoft.com/office/drawing/2014/main" id="{80E8DA5E-5AF8-7A7C-C1CC-AAFDEE596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1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9284" name="Text Box 6">
              <a:extLst>
                <a:ext uri="{FF2B5EF4-FFF2-40B4-BE49-F238E27FC236}">
                  <a16:creationId xmlns:a16="http://schemas.microsoft.com/office/drawing/2014/main" id="{FFC438CC-27A3-DCCC-6A38-8B960F1DE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7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9285" name="Text Box 7">
              <a:extLst>
                <a:ext uri="{FF2B5EF4-FFF2-40B4-BE49-F238E27FC236}">
                  <a16:creationId xmlns:a16="http://schemas.microsoft.com/office/drawing/2014/main" id="{104D9C70-84EA-0311-06CA-972EF0D64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0</a:t>
              </a:r>
              <a:endParaRPr lang="it-IT" altLang="it-IT" sz="2400"/>
            </a:p>
          </p:txBody>
        </p:sp>
        <p:sp>
          <p:nvSpPr>
            <p:cNvPr id="9286" name="Text Box 8">
              <a:extLst>
                <a:ext uri="{FF2B5EF4-FFF2-40B4-BE49-F238E27FC236}">
                  <a16:creationId xmlns:a16="http://schemas.microsoft.com/office/drawing/2014/main" id="{5CBC0832-0527-4DAC-7AE6-C9E2499481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</a:t>
              </a:r>
              <a:endParaRPr lang="it-IT" altLang="it-IT" sz="2400"/>
            </a:p>
          </p:txBody>
        </p:sp>
        <p:sp>
          <p:nvSpPr>
            <p:cNvPr id="9287" name="Text Box 9">
              <a:extLst>
                <a:ext uri="{FF2B5EF4-FFF2-40B4-BE49-F238E27FC236}">
                  <a16:creationId xmlns:a16="http://schemas.microsoft.com/office/drawing/2014/main" id="{44C80D68-BB06-042D-C766-F4BDEE9EA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5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2</a:t>
              </a:r>
              <a:endParaRPr lang="it-IT" altLang="it-IT" sz="2400"/>
            </a:p>
          </p:txBody>
        </p:sp>
      </p:grpSp>
      <p:grpSp>
        <p:nvGrpSpPr>
          <p:cNvPr id="9220" name="Group 10">
            <a:extLst>
              <a:ext uri="{FF2B5EF4-FFF2-40B4-BE49-F238E27FC236}">
                <a16:creationId xmlns:a16="http://schemas.microsoft.com/office/drawing/2014/main" id="{4077E262-D2B4-B08A-8A86-6A22351394C8}"/>
              </a:ext>
            </a:extLst>
          </p:cNvPr>
          <p:cNvGrpSpPr>
            <a:grpSpLocks/>
          </p:cNvGrpSpPr>
          <p:nvPr/>
        </p:nvGrpSpPr>
        <p:grpSpPr bwMode="auto">
          <a:xfrm>
            <a:off x="2160588" y="1792288"/>
            <a:ext cx="2051050" cy="1158875"/>
            <a:chOff x="1393" y="3520"/>
            <a:chExt cx="1292" cy="730"/>
          </a:xfrm>
        </p:grpSpPr>
        <p:sp>
          <p:nvSpPr>
            <p:cNvPr id="9274" name="Text Box 11">
              <a:extLst>
                <a:ext uri="{FF2B5EF4-FFF2-40B4-BE49-F238E27FC236}">
                  <a16:creationId xmlns:a16="http://schemas.microsoft.com/office/drawing/2014/main" id="{747EE635-B28E-6A83-E70A-186D5AE88D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3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9275" name="Text Box 12">
              <a:extLst>
                <a:ext uri="{FF2B5EF4-FFF2-40B4-BE49-F238E27FC236}">
                  <a16:creationId xmlns:a16="http://schemas.microsoft.com/office/drawing/2014/main" id="{DF2A1646-BCD2-7363-1AC5-44902F174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9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9276" name="Text Box 13">
              <a:extLst>
                <a:ext uri="{FF2B5EF4-FFF2-40B4-BE49-F238E27FC236}">
                  <a16:creationId xmlns:a16="http://schemas.microsoft.com/office/drawing/2014/main" id="{7E85D04F-3CB1-C879-974F-F4BD4BB3C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5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9277" name="Text Box 14">
              <a:extLst>
                <a:ext uri="{FF2B5EF4-FFF2-40B4-BE49-F238E27FC236}">
                  <a16:creationId xmlns:a16="http://schemas.microsoft.com/office/drawing/2014/main" id="{186BE5D8-B03D-E07D-9CFA-141C6CD99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9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3</a:t>
              </a:r>
              <a:endParaRPr lang="it-IT" altLang="it-IT" sz="2400"/>
            </a:p>
          </p:txBody>
        </p:sp>
        <p:sp>
          <p:nvSpPr>
            <p:cNvPr id="9278" name="Text Box 15">
              <a:extLst>
                <a:ext uri="{FF2B5EF4-FFF2-40B4-BE49-F238E27FC236}">
                  <a16:creationId xmlns:a16="http://schemas.microsoft.com/office/drawing/2014/main" id="{F0152C57-9E2A-16AB-4774-A674906BC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5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4</a:t>
              </a:r>
              <a:endParaRPr lang="it-IT" altLang="it-IT" sz="2400"/>
            </a:p>
          </p:txBody>
        </p:sp>
        <p:sp>
          <p:nvSpPr>
            <p:cNvPr id="9279" name="Text Box 16">
              <a:extLst>
                <a:ext uri="{FF2B5EF4-FFF2-40B4-BE49-F238E27FC236}">
                  <a16:creationId xmlns:a16="http://schemas.microsoft.com/office/drawing/2014/main" id="{94E4C50B-739D-2289-51B6-52D59B1413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3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5</a:t>
              </a:r>
              <a:endParaRPr lang="it-IT" altLang="it-IT" sz="2400"/>
            </a:p>
          </p:txBody>
        </p:sp>
        <p:sp>
          <p:nvSpPr>
            <p:cNvPr id="9280" name="Text Box 17">
              <a:extLst>
                <a:ext uri="{FF2B5EF4-FFF2-40B4-BE49-F238E27FC236}">
                  <a16:creationId xmlns:a16="http://schemas.microsoft.com/office/drawing/2014/main" id="{D2E28DEC-CEFA-E8E7-1930-375B5AD2FF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3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9281" name="Text Box 18">
              <a:extLst>
                <a:ext uri="{FF2B5EF4-FFF2-40B4-BE49-F238E27FC236}">
                  <a16:creationId xmlns:a16="http://schemas.microsoft.com/office/drawing/2014/main" id="{00E57B05-D747-7CD3-6CB5-DEBC388A1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9" y="3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6</a:t>
              </a:r>
              <a:endParaRPr lang="it-IT" altLang="it-IT" sz="2400"/>
            </a:p>
          </p:txBody>
        </p:sp>
      </p:grpSp>
      <p:grpSp>
        <p:nvGrpSpPr>
          <p:cNvPr id="9221" name="Group 19">
            <a:extLst>
              <a:ext uri="{FF2B5EF4-FFF2-40B4-BE49-F238E27FC236}">
                <a16:creationId xmlns:a16="http://schemas.microsoft.com/office/drawing/2014/main" id="{74DD9ABC-4554-DBD1-D6C6-33516D57AAE1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1797050"/>
            <a:ext cx="1593850" cy="1133475"/>
            <a:chOff x="3114" y="3523"/>
            <a:chExt cx="1004" cy="714"/>
          </a:xfrm>
        </p:grpSpPr>
        <p:sp>
          <p:nvSpPr>
            <p:cNvPr id="9268" name="Text Box 20">
              <a:extLst>
                <a:ext uri="{FF2B5EF4-FFF2-40B4-BE49-F238E27FC236}">
                  <a16:creationId xmlns:a16="http://schemas.microsoft.com/office/drawing/2014/main" id="{E224DCD6-6D1D-079F-B4DA-D8E98FB86F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4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9269" name="Text Box 21">
              <a:extLst>
                <a:ext uri="{FF2B5EF4-FFF2-40B4-BE49-F238E27FC236}">
                  <a16:creationId xmlns:a16="http://schemas.microsoft.com/office/drawing/2014/main" id="{FD75C029-C7ED-EFC3-11A7-89B4D8C0F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0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9270" name="Text Box 22">
              <a:extLst>
                <a:ext uri="{FF2B5EF4-FFF2-40B4-BE49-F238E27FC236}">
                  <a16:creationId xmlns:a16="http://schemas.microsoft.com/office/drawing/2014/main" id="{4407B342-6ED9-B426-FC30-240E8FEEFB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9271" name="Text Box 23">
              <a:extLst>
                <a:ext uri="{FF2B5EF4-FFF2-40B4-BE49-F238E27FC236}">
                  <a16:creationId xmlns:a16="http://schemas.microsoft.com/office/drawing/2014/main" id="{D59F2009-09B4-2663-51DC-1FB99FB882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0" y="390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7</a:t>
              </a:r>
              <a:endParaRPr lang="it-IT" altLang="it-IT" sz="2400"/>
            </a:p>
          </p:txBody>
        </p:sp>
        <p:sp>
          <p:nvSpPr>
            <p:cNvPr id="9272" name="Text Box 24">
              <a:extLst>
                <a:ext uri="{FF2B5EF4-FFF2-40B4-BE49-F238E27FC236}">
                  <a16:creationId xmlns:a16="http://schemas.microsoft.com/office/drawing/2014/main" id="{EF02D564-E63B-7318-33CD-499A0835D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6" y="390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8</a:t>
              </a:r>
              <a:endParaRPr lang="it-IT" altLang="it-IT" sz="2400"/>
            </a:p>
          </p:txBody>
        </p:sp>
        <p:sp>
          <p:nvSpPr>
            <p:cNvPr id="9273" name="Text Box 25">
              <a:extLst>
                <a:ext uri="{FF2B5EF4-FFF2-40B4-BE49-F238E27FC236}">
                  <a16:creationId xmlns:a16="http://schemas.microsoft.com/office/drawing/2014/main" id="{0665AAF5-F61C-E64D-D98B-CE46CF28B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4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  9</a:t>
              </a:r>
              <a:endParaRPr lang="it-IT" altLang="it-IT" sz="2400"/>
            </a:p>
          </p:txBody>
        </p:sp>
      </p:grpSp>
      <p:grpSp>
        <p:nvGrpSpPr>
          <p:cNvPr id="9222" name="Group 26">
            <a:extLst>
              <a:ext uri="{FF2B5EF4-FFF2-40B4-BE49-F238E27FC236}">
                <a16:creationId xmlns:a16="http://schemas.microsoft.com/office/drawing/2014/main" id="{707F88FD-33FD-AEE1-955F-4E068CEE112E}"/>
              </a:ext>
            </a:extLst>
          </p:cNvPr>
          <p:cNvGrpSpPr>
            <a:grpSpLocks/>
          </p:cNvGrpSpPr>
          <p:nvPr/>
        </p:nvGrpSpPr>
        <p:grpSpPr bwMode="auto">
          <a:xfrm>
            <a:off x="6543675" y="1779588"/>
            <a:ext cx="2132013" cy="1171575"/>
            <a:chOff x="3896" y="3512"/>
            <a:chExt cx="1343" cy="738"/>
          </a:xfrm>
        </p:grpSpPr>
        <p:sp>
          <p:nvSpPr>
            <p:cNvPr id="9260" name="Text Box 27">
              <a:extLst>
                <a:ext uri="{FF2B5EF4-FFF2-40B4-BE49-F238E27FC236}">
                  <a16:creationId xmlns:a16="http://schemas.microsoft.com/office/drawing/2014/main" id="{CF279B59-C80A-D56F-DCB8-3C42A4BC99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6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9261" name="Text Box 28">
              <a:extLst>
                <a:ext uri="{FF2B5EF4-FFF2-40B4-BE49-F238E27FC236}">
                  <a16:creationId xmlns:a16="http://schemas.microsoft.com/office/drawing/2014/main" id="{876F5C13-1E49-BA24-3FB6-77642C7E4A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9262" name="Text Box 29">
              <a:extLst>
                <a:ext uri="{FF2B5EF4-FFF2-40B4-BE49-F238E27FC236}">
                  <a16:creationId xmlns:a16="http://schemas.microsoft.com/office/drawing/2014/main" id="{3D53332D-78A6-A222-8772-83C6B01641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  <p:sp>
          <p:nvSpPr>
            <p:cNvPr id="9263" name="Text Box 30">
              <a:extLst>
                <a:ext uri="{FF2B5EF4-FFF2-40B4-BE49-F238E27FC236}">
                  <a16:creationId xmlns:a16="http://schemas.microsoft.com/office/drawing/2014/main" id="{4E54FE84-27F4-E855-FDC0-DDCC592A3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10</a:t>
              </a:r>
              <a:endParaRPr lang="it-IT" altLang="it-IT" sz="2400"/>
            </a:p>
          </p:txBody>
        </p:sp>
        <p:sp>
          <p:nvSpPr>
            <p:cNvPr id="9264" name="Text Box 31">
              <a:extLst>
                <a:ext uri="{FF2B5EF4-FFF2-40B4-BE49-F238E27FC236}">
                  <a16:creationId xmlns:a16="http://schemas.microsoft.com/office/drawing/2014/main" id="{8A31EF5E-1E74-5A03-69F1-E1322BB00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3907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11</a:t>
              </a:r>
              <a:endParaRPr lang="it-IT" altLang="it-IT" sz="2400"/>
            </a:p>
          </p:txBody>
        </p:sp>
        <p:sp>
          <p:nvSpPr>
            <p:cNvPr id="9265" name="Text Box 32">
              <a:extLst>
                <a:ext uri="{FF2B5EF4-FFF2-40B4-BE49-F238E27FC236}">
                  <a16:creationId xmlns:a16="http://schemas.microsoft.com/office/drawing/2014/main" id="{0175D474-8757-777A-1336-288F8478E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12</a:t>
              </a:r>
              <a:endParaRPr lang="it-IT" altLang="it-IT" sz="2400"/>
            </a:p>
          </p:txBody>
        </p:sp>
        <p:sp>
          <p:nvSpPr>
            <p:cNvPr id="9266" name="Text Box 33">
              <a:extLst>
                <a:ext uri="{FF2B5EF4-FFF2-40B4-BE49-F238E27FC236}">
                  <a16:creationId xmlns:a16="http://schemas.microsoft.com/office/drawing/2014/main" id="{A325AF44-B652-3B97-F847-5B7BA5D42F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3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/>
                <a:t>13</a:t>
              </a:r>
              <a:endParaRPr lang="it-IT" altLang="it-IT" sz="2400"/>
            </a:p>
          </p:txBody>
        </p:sp>
        <p:sp>
          <p:nvSpPr>
            <p:cNvPr id="9267" name="Text Box 34">
              <a:extLst>
                <a:ext uri="{FF2B5EF4-FFF2-40B4-BE49-F238E27FC236}">
                  <a16:creationId xmlns:a16="http://schemas.microsoft.com/office/drawing/2014/main" id="{7D4D6F5B-DD9B-0EC8-080F-70DBB477F2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3512"/>
              <a:ext cx="363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/>
                <a:t>   </a:t>
              </a:r>
              <a:endParaRPr lang="it-IT" altLang="it-IT" sz="2400"/>
            </a:p>
          </p:txBody>
        </p:sp>
      </p:grpSp>
      <p:sp>
        <p:nvSpPr>
          <p:cNvPr id="9223" name="Text Box 35">
            <a:extLst>
              <a:ext uri="{FF2B5EF4-FFF2-40B4-BE49-F238E27FC236}">
                <a16:creationId xmlns:a16="http://schemas.microsoft.com/office/drawing/2014/main" id="{FD62131C-075F-E81E-1C3B-35A4B547C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1238250" cy="366712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soluzione</a:t>
            </a:r>
            <a:endParaRPr lang="it-IT" altLang="it-IT" sz="1800" b="1">
              <a:solidFill>
                <a:schemeClr val="bg1"/>
              </a:solidFill>
            </a:endParaRPr>
          </a:p>
        </p:txBody>
      </p:sp>
      <p:sp>
        <p:nvSpPr>
          <p:cNvPr id="9224" name="Text Box 36">
            <a:extLst>
              <a:ext uri="{FF2B5EF4-FFF2-40B4-BE49-F238E27FC236}">
                <a16:creationId xmlns:a16="http://schemas.microsoft.com/office/drawing/2014/main" id="{172CEB0C-5A2E-8726-C107-9D2D5B906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125538"/>
            <a:ext cx="1238250" cy="366712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soluzione</a:t>
            </a:r>
            <a:endParaRPr lang="it-IT" altLang="it-IT" sz="1800" b="1">
              <a:solidFill>
                <a:schemeClr val="bg1"/>
              </a:solidFill>
            </a:endParaRPr>
          </a:p>
        </p:txBody>
      </p:sp>
      <p:sp>
        <p:nvSpPr>
          <p:cNvPr id="9225" name="Text Box 37">
            <a:extLst>
              <a:ext uri="{FF2B5EF4-FFF2-40B4-BE49-F238E27FC236}">
                <a16:creationId xmlns:a16="http://schemas.microsoft.com/office/drawing/2014/main" id="{D8B4C2CA-9BC1-901A-E9E5-135AFA825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138238"/>
            <a:ext cx="1339850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combinare</a:t>
            </a:r>
            <a:endParaRPr lang="it-IT" altLang="it-IT" sz="1800" b="1">
              <a:solidFill>
                <a:schemeClr val="bg1"/>
              </a:solidFill>
            </a:endParaRPr>
          </a:p>
        </p:txBody>
      </p:sp>
      <p:sp>
        <p:nvSpPr>
          <p:cNvPr id="9226" name="Text Box 38">
            <a:extLst>
              <a:ext uri="{FF2B5EF4-FFF2-40B4-BE49-F238E27FC236}">
                <a16:creationId xmlns:a16="http://schemas.microsoft.com/office/drawing/2014/main" id="{E87DF47F-CA8E-4CA1-1F71-DAE7C65A9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950" y="1146175"/>
            <a:ext cx="1238250" cy="366713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soluzione</a:t>
            </a:r>
            <a:endParaRPr lang="it-IT" altLang="it-IT" sz="1800" b="1">
              <a:solidFill>
                <a:schemeClr val="bg1"/>
              </a:solidFill>
            </a:endParaRPr>
          </a:p>
        </p:txBody>
      </p:sp>
      <p:sp>
        <p:nvSpPr>
          <p:cNvPr id="9227" name="Text Box 39">
            <a:extLst>
              <a:ext uri="{FF2B5EF4-FFF2-40B4-BE49-F238E27FC236}">
                <a16:creationId xmlns:a16="http://schemas.microsoft.com/office/drawing/2014/main" id="{B667A652-E035-CA7B-84E3-266F5A6FD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6363" y="1146175"/>
            <a:ext cx="1238250" cy="366713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soluzione</a:t>
            </a:r>
            <a:endParaRPr lang="it-IT" altLang="it-IT" sz="1800" b="1">
              <a:solidFill>
                <a:schemeClr val="bg1"/>
              </a:solidFill>
            </a:endParaRPr>
          </a:p>
        </p:txBody>
      </p:sp>
      <p:sp>
        <p:nvSpPr>
          <p:cNvPr id="9228" name="Text Box 40">
            <a:extLst>
              <a:ext uri="{FF2B5EF4-FFF2-40B4-BE49-F238E27FC236}">
                <a16:creationId xmlns:a16="http://schemas.microsoft.com/office/drawing/2014/main" id="{D6F377B9-2FBA-49D2-1541-86E14A935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1158875"/>
            <a:ext cx="133985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combinare</a:t>
            </a:r>
            <a:endParaRPr lang="it-IT" altLang="it-IT" sz="1800" b="1">
              <a:solidFill>
                <a:schemeClr val="bg1"/>
              </a:solidFill>
            </a:endParaRPr>
          </a:p>
        </p:txBody>
      </p:sp>
      <p:sp>
        <p:nvSpPr>
          <p:cNvPr id="132137" name="Text Box 41">
            <a:extLst>
              <a:ext uri="{FF2B5EF4-FFF2-40B4-BE49-F238E27FC236}">
                <a16:creationId xmlns:a16="http://schemas.microsoft.com/office/drawing/2014/main" id="{3F14F8B0-FFB7-20A8-23DC-6F70883F1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</a:t>
            </a:r>
            <a:endParaRPr lang="it-IT" altLang="it-IT" sz="2400"/>
          </a:p>
        </p:txBody>
      </p:sp>
      <p:sp>
        <p:nvSpPr>
          <p:cNvPr id="132138" name="Text Box 42">
            <a:extLst>
              <a:ext uri="{FF2B5EF4-FFF2-40B4-BE49-F238E27FC236}">
                <a16:creationId xmlns:a16="http://schemas.microsoft.com/office/drawing/2014/main" id="{B6114D2F-C162-66CC-739F-FDCAC4569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</a:t>
            </a:r>
            <a:endParaRPr lang="it-IT" altLang="it-IT" sz="2400"/>
          </a:p>
        </p:txBody>
      </p:sp>
      <p:sp>
        <p:nvSpPr>
          <p:cNvPr id="132139" name="Text Box 43">
            <a:extLst>
              <a:ext uri="{FF2B5EF4-FFF2-40B4-BE49-F238E27FC236}">
                <a16:creationId xmlns:a16="http://schemas.microsoft.com/office/drawing/2014/main" id="{6C605DD8-F7DF-3209-C292-5A2DDF76D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" y="4987925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0</a:t>
            </a:r>
            <a:endParaRPr lang="it-IT" altLang="it-IT" sz="2400"/>
          </a:p>
        </p:txBody>
      </p:sp>
      <p:sp>
        <p:nvSpPr>
          <p:cNvPr id="132140" name="Text Box 44">
            <a:extLst>
              <a:ext uri="{FF2B5EF4-FFF2-40B4-BE49-F238E27FC236}">
                <a16:creationId xmlns:a16="http://schemas.microsoft.com/office/drawing/2014/main" id="{5B5F311E-1CB3-E16A-DF27-57B7514B6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4987925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1</a:t>
            </a:r>
            <a:endParaRPr lang="it-IT" altLang="it-IT" sz="2400"/>
          </a:p>
        </p:txBody>
      </p:sp>
      <p:sp>
        <p:nvSpPr>
          <p:cNvPr id="132141" name="Text Box 45">
            <a:extLst>
              <a:ext uri="{FF2B5EF4-FFF2-40B4-BE49-F238E27FC236}">
                <a16:creationId xmlns:a16="http://schemas.microsoft.com/office/drawing/2014/main" id="{BC322CEC-19FA-DA6A-86CB-2B9CC77DF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88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</a:t>
            </a:r>
            <a:endParaRPr lang="it-IT" altLang="it-IT" sz="2400"/>
          </a:p>
        </p:txBody>
      </p:sp>
      <p:sp>
        <p:nvSpPr>
          <p:cNvPr id="132142" name="Text Box 46">
            <a:extLst>
              <a:ext uri="{FF2B5EF4-FFF2-40B4-BE49-F238E27FC236}">
                <a16:creationId xmlns:a16="http://schemas.microsoft.com/office/drawing/2014/main" id="{0967865D-A746-211A-4B6D-B21BDC3E6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388" y="4987925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2</a:t>
            </a:r>
            <a:endParaRPr lang="it-IT" altLang="it-IT" sz="2400"/>
          </a:p>
        </p:txBody>
      </p:sp>
      <p:sp>
        <p:nvSpPr>
          <p:cNvPr id="132143" name="Text Box 47">
            <a:extLst>
              <a:ext uri="{FF2B5EF4-FFF2-40B4-BE49-F238E27FC236}">
                <a16:creationId xmlns:a16="http://schemas.microsoft.com/office/drawing/2014/main" id="{17E47207-8CD1-8B96-9CD8-E032D3BB6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</a:t>
            </a:r>
            <a:endParaRPr lang="it-IT" altLang="it-IT" sz="2400"/>
          </a:p>
        </p:txBody>
      </p:sp>
      <p:sp>
        <p:nvSpPr>
          <p:cNvPr id="132144" name="Text Box 48">
            <a:extLst>
              <a:ext uri="{FF2B5EF4-FFF2-40B4-BE49-F238E27FC236}">
                <a16:creationId xmlns:a16="http://schemas.microsoft.com/office/drawing/2014/main" id="{9A432059-3A4E-1891-54D8-39FC90A4E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1225" y="4987925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3</a:t>
            </a:r>
            <a:endParaRPr lang="it-IT" altLang="it-IT" sz="2400"/>
          </a:p>
        </p:txBody>
      </p:sp>
      <p:sp>
        <p:nvSpPr>
          <p:cNvPr id="132145" name="Text Box 49">
            <a:extLst>
              <a:ext uri="{FF2B5EF4-FFF2-40B4-BE49-F238E27FC236}">
                <a16:creationId xmlns:a16="http://schemas.microsoft.com/office/drawing/2014/main" id="{CD504A46-A0C9-15EC-E6C2-8EFFFCA6B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488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</a:t>
            </a:r>
            <a:endParaRPr lang="it-IT" altLang="it-IT" sz="2400"/>
          </a:p>
        </p:txBody>
      </p:sp>
      <p:sp>
        <p:nvSpPr>
          <p:cNvPr id="132146" name="Text Box 50">
            <a:extLst>
              <a:ext uri="{FF2B5EF4-FFF2-40B4-BE49-F238E27FC236}">
                <a16:creationId xmlns:a16="http://schemas.microsoft.com/office/drawing/2014/main" id="{90F45199-C9DF-D0E4-5BB2-CBDA73953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</a:t>
            </a:r>
            <a:endParaRPr lang="it-IT" altLang="it-IT" sz="2400"/>
          </a:p>
        </p:txBody>
      </p:sp>
      <p:sp>
        <p:nvSpPr>
          <p:cNvPr id="132147" name="Text Box 51">
            <a:extLst>
              <a:ext uri="{FF2B5EF4-FFF2-40B4-BE49-F238E27FC236}">
                <a16:creationId xmlns:a16="http://schemas.microsoft.com/office/drawing/2014/main" id="{673CEEDB-0CF6-BBBD-CD32-6828A6658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5888" y="498792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4</a:t>
            </a:r>
          </a:p>
        </p:txBody>
      </p:sp>
      <p:sp>
        <p:nvSpPr>
          <p:cNvPr id="132148" name="Text Box 52">
            <a:extLst>
              <a:ext uri="{FF2B5EF4-FFF2-40B4-BE49-F238E27FC236}">
                <a16:creationId xmlns:a16="http://schemas.microsoft.com/office/drawing/2014/main" id="{10E1D95F-64B8-E60B-5635-0243E969D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987925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5</a:t>
            </a:r>
            <a:endParaRPr lang="it-IT" altLang="it-IT" sz="2400"/>
          </a:p>
        </p:txBody>
      </p:sp>
      <p:sp>
        <p:nvSpPr>
          <p:cNvPr id="132149" name="Text Box 53">
            <a:extLst>
              <a:ext uri="{FF2B5EF4-FFF2-40B4-BE49-F238E27FC236}">
                <a16:creationId xmlns:a16="http://schemas.microsoft.com/office/drawing/2014/main" id="{9EA7AF6E-43A2-B596-6549-A0905DB73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613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</a:t>
            </a:r>
            <a:endParaRPr lang="it-IT" altLang="it-IT" sz="2400"/>
          </a:p>
        </p:txBody>
      </p:sp>
      <p:sp>
        <p:nvSpPr>
          <p:cNvPr id="132150" name="Text Box 54">
            <a:extLst>
              <a:ext uri="{FF2B5EF4-FFF2-40B4-BE49-F238E27FC236}">
                <a16:creationId xmlns:a16="http://schemas.microsoft.com/office/drawing/2014/main" id="{22C10A2E-DE8A-3CE0-68A0-A3F0B634F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013" y="5013325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6</a:t>
            </a:r>
            <a:endParaRPr lang="it-IT" altLang="it-IT" sz="2400"/>
          </a:p>
        </p:txBody>
      </p:sp>
      <p:sp>
        <p:nvSpPr>
          <p:cNvPr id="132151" name="Text Box 55">
            <a:extLst>
              <a:ext uri="{FF2B5EF4-FFF2-40B4-BE49-F238E27FC236}">
                <a16:creationId xmlns:a16="http://schemas.microsoft.com/office/drawing/2014/main" id="{C075DB7A-674F-E42B-C0D9-467A49A39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383088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</a:t>
            </a:r>
            <a:endParaRPr lang="it-IT" altLang="it-IT" sz="2400"/>
          </a:p>
        </p:txBody>
      </p:sp>
      <p:sp>
        <p:nvSpPr>
          <p:cNvPr id="132152" name="Text Box 56">
            <a:extLst>
              <a:ext uri="{FF2B5EF4-FFF2-40B4-BE49-F238E27FC236}">
                <a16:creationId xmlns:a16="http://schemas.microsoft.com/office/drawing/2014/main" id="{CC1BFF0B-AE32-B303-314C-807C23CFE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383088"/>
            <a:ext cx="6413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 </a:t>
            </a:r>
            <a:endParaRPr lang="it-IT" altLang="it-IT" sz="2400"/>
          </a:p>
        </p:txBody>
      </p:sp>
      <p:sp>
        <p:nvSpPr>
          <p:cNvPr id="132153" name="Text Box 57">
            <a:extLst>
              <a:ext uri="{FF2B5EF4-FFF2-40B4-BE49-F238E27FC236}">
                <a16:creationId xmlns:a16="http://schemas.microsoft.com/office/drawing/2014/main" id="{932C512A-53E3-36CB-6BAC-0787D4BD8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992688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7</a:t>
            </a:r>
            <a:endParaRPr lang="it-IT" altLang="it-IT" sz="2400"/>
          </a:p>
        </p:txBody>
      </p:sp>
      <p:sp>
        <p:nvSpPr>
          <p:cNvPr id="132154" name="Text Box 58">
            <a:extLst>
              <a:ext uri="{FF2B5EF4-FFF2-40B4-BE49-F238E27FC236}">
                <a16:creationId xmlns:a16="http://schemas.microsoft.com/office/drawing/2014/main" id="{A034E432-CDA4-E23E-39ED-45B7FE911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25" y="4992688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8</a:t>
            </a:r>
            <a:endParaRPr lang="it-IT" altLang="it-IT" sz="2400"/>
          </a:p>
        </p:txBody>
      </p:sp>
      <p:sp>
        <p:nvSpPr>
          <p:cNvPr id="132155" name="Text Box 59">
            <a:extLst>
              <a:ext uri="{FF2B5EF4-FFF2-40B4-BE49-F238E27FC236}">
                <a16:creationId xmlns:a16="http://schemas.microsoft.com/office/drawing/2014/main" id="{3C7958C5-1187-5FB1-6ECC-E110E710F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4383088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</a:t>
            </a:r>
            <a:endParaRPr lang="it-IT" altLang="it-IT" sz="2400"/>
          </a:p>
        </p:txBody>
      </p:sp>
      <p:sp>
        <p:nvSpPr>
          <p:cNvPr id="132156" name="Text Box 60">
            <a:extLst>
              <a:ext uri="{FF2B5EF4-FFF2-40B4-BE49-F238E27FC236}">
                <a16:creationId xmlns:a16="http://schemas.microsoft.com/office/drawing/2014/main" id="{B3C173DE-6C07-2A54-1632-4A707537B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4992688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  9</a:t>
            </a:r>
            <a:endParaRPr lang="it-IT" altLang="it-IT" sz="2400"/>
          </a:p>
        </p:txBody>
      </p:sp>
      <p:sp>
        <p:nvSpPr>
          <p:cNvPr id="132157" name="Text Box 61">
            <a:extLst>
              <a:ext uri="{FF2B5EF4-FFF2-40B4-BE49-F238E27FC236}">
                <a16:creationId xmlns:a16="http://schemas.microsoft.com/office/drawing/2014/main" id="{B2521734-5113-86AF-7FF5-171AFD6DE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4383088"/>
            <a:ext cx="6413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 </a:t>
            </a:r>
            <a:endParaRPr lang="it-IT" altLang="it-IT" sz="2400"/>
          </a:p>
        </p:txBody>
      </p:sp>
      <p:sp>
        <p:nvSpPr>
          <p:cNvPr id="132158" name="Text Box 62">
            <a:extLst>
              <a:ext uri="{FF2B5EF4-FFF2-40B4-BE49-F238E27FC236}">
                <a16:creationId xmlns:a16="http://schemas.microsoft.com/office/drawing/2014/main" id="{25C258E2-BD99-E24C-F14B-03E60239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4992688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10</a:t>
            </a:r>
            <a:endParaRPr lang="it-IT" altLang="it-IT" sz="2400"/>
          </a:p>
        </p:txBody>
      </p:sp>
      <p:sp>
        <p:nvSpPr>
          <p:cNvPr id="132159" name="Text Box 63">
            <a:extLst>
              <a:ext uri="{FF2B5EF4-FFF2-40B4-BE49-F238E27FC236}">
                <a16:creationId xmlns:a16="http://schemas.microsoft.com/office/drawing/2014/main" id="{8E625961-89B8-3C9E-9C7C-752FF6ECC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075" y="4383088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</a:t>
            </a:r>
            <a:endParaRPr lang="it-IT" altLang="it-IT" sz="2400"/>
          </a:p>
        </p:txBody>
      </p:sp>
      <p:sp>
        <p:nvSpPr>
          <p:cNvPr id="132160" name="Text Box 64">
            <a:extLst>
              <a:ext uri="{FF2B5EF4-FFF2-40B4-BE49-F238E27FC236}">
                <a16:creationId xmlns:a16="http://schemas.microsoft.com/office/drawing/2014/main" id="{2ADF2B2D-772F-383B-9BE3-C24270D59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383088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</a:t>
            </a:r>
            <a:endParaRPr lang="it-IT" altLang="it-IT" sz="2400"/>
          </a:p>
        </p:txBody>
      </p:sp>
      <p:sp>
        <p:nvSpPr>
          <p:cNvPr id="132161" name="Text Box 65">
            <a:extLst>
              <a:ext uri="{FF2B5EF4-FFF2-40B4-BE49-F238E27FC236}">
                <a16:creationId xmlns:a16="http://schemas.microsoft.com/office/drawing/2014/main" id="{89BDD86E-0171-FF20-51B9-B3B24EED6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4992688"/>
            <a:ext cx="53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11</a:t>
            </a:r>
            <a:endParaRPr lang="it-IT" altLang="it-IT" sz="2400"/>
          </a:p>
        </p:txBody>
      </p:sp>
      <p:sp>
        <p:nvSpPr>
          <p:cNvPr id="132162" name="Text Box 66">
            <a:extLst>
              <a:ext uri="{FF2B5EF4-FFF2-40B4-BE49-F238E27FC236}">
                <a16:creationId xmlns:a16="http://schemas.microsoft.com/office/drawing/2014/main" id="{69DCFBE7-A10A-290C-49B0-6507E7198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992688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12</a:t>
            </a:r>
            <a:endParaRPr lang="it-IT" altLang="it-IT" sz="2400"/>
          </a:p>
        </p:txBody>
      </p:sp>
      <p:sp>
        <p:nvSpPr>
          <p:cNvPr id="132163" name="Text Box 67">
            <a:extLst>
              <a:ext uri="{FF2B5EF4-FFF2-40B4-BE49-F238E27FC236}">
                <a16:creationId xmlns:a16="http://schemas.microsoft.com/office/drawing/2014/main" id="{BBADB2A2-3C76-C31D-A67D-F799D91DF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5013325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13</a:t>
            </a:r>
            <a:endParaRPr lang="it-IT" altLang="it-IT" sz="2400"/>
          </a:p>
        </p:txBody>
      </p:sp>
      <p:sp>
        <p:nvSpPr>
          <p:cNvPr id="132164" name="Text Box 68">
            <a:extLst>
              <a:ext uri="{FF2B5EF4-FFF2-40B4-BE49-F238E27FC236}">
                <a16:creationId xmlns:a16="http://schemas.microsoft.com/office/drawing/2014/main" id="{E4FDB599-7CB9-E137-EFA6-597628E66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350" y="4365625"/>
            <a:ext cx="576263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   </a:t>
            </a:r>
            <a:endParaRPr lang="it-IT" altLang="it-IT" sz="2400"/>
          </a:p>
        </p:txBody>
      </p:sp>
      <p:sp>
        <p:nvSpPr>
          <p:cNvPr id="132165" name="AutoShape 69">
            <a:extLst>
              <a:ext uri="{FF2B5EF4-FFF2-40B4-BE49-F238E27FC236}">
                <a16:creationId xmlns:a16="http://schemas.microsoft.com/office/drawing/2014/main" id="{C1CCBAC3-1278-3392-EEE3-7F47C43D2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3068638"/>
            <a:ext cx="719138" cy="976312"/>
          </a:xfrm>
          <a:prstGeom prst="downArrow">
            <a:avLst>
              <a:gd name="adj1" fmla="val 50000"/>
              <a:gd name="adj2" fmla="val 33940"/>
            </a:avLst>
          </a:prstGeom>
          <a:solidFill>
            <a:schemeClr val="accent2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2166" name="Text Box 70">
            <a:extLst>
              <a:ext uri="{FF2B5EF4-FFF2-40B4-BE49-F238E27FC236}">
                <a16:creationId xmlns:a16="http://schemas.microsoft.com/office/drawing/2014/main" id="{88AF4BE9-25AD-B6B4-A36F-B0F985773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589588"/>
            <a:ext cx="3740150" cy="4857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istanze “facili” da risolvere</a:t>
            </a:r>
          </a:p>
        </p:txBody>
      </p:sp>
      <p:sp>
        <p:nvSpPr>
          <p:cNvPr id="132167" name="Text Box 71">
            <a:extLst>
              <a:ext uri="{FF2B5EF4-FFF2-40B4-BE49-F238E27FC236}">
                <a16:creationId xmlns:a16="http://schemas.microsoft.com/office/drawing/2014/main" id="{2858E4E5-7473-B793-866A-5206C5DA8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825" y="6156325"/>
            <a:ext cx="2209800" cy="485775"/>
          </a:xfrm>
          <a:prstGeom prst="rect">
            <a:avLst/>
          </a:prstGeom>
          <a:solidFill>
            <a:srgbClr val="CC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Arial" panose="020B0604020202020204" pitchFamily="34" charset="0"/>
              </a:rPr>
              <a:t>istanze banali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3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3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3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3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3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3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3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3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3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3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6" dur="500"/>
                                        <p:tgtEl>
                                          <p:spTgt spid="13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37" grpId="0" animBg="1"/>
      <p:bldP spid="132138" grpId="0" animBg="1"/>
      <p:bldP spid="132139" grpId="0"/>
      <p:bldP spid="132140" grpId="0"/>
      <p:bldP spid="132141" grpId="0" animBg="1"/>
      <p:bldP spid="132142" grpId="0"/>
      <p:bldP spid="132143" grpId="0" animBg="1"/>
      <p:bldP spid="132144" grpId="0"/>
      <p:bldP spid="132145" grpId="0" animBg="1"/>
      <p:bldP spid="132146" grpId="0" animBg="1"/>
      <p:bldP spid="132147" grpId="0"/>
      <p:bldP spid="132148" grpId="0"/>
      <p:bldP spid="132149" grpId="0" animBg="1"/>
      <p:bldP spid="132150" grpId="0"/>
      <p:bldP spid="132151" grpId="0" animBg="1"/>
      <p:bldP spid="132152" grpId="0" animBg="1"/>
      <p:bldP spid="132153" grpId="0"/>
      <p:bldP spid="132154" grpId="0"/>
      <p:bldP spid="132155" grpId="0" animBg="1"/>
      <p:bldP spid="132156" grpId="0"/>
      <p:bldP spid="132157" grpId="0" animBg="1"/>
      <p:bldP spid="132158" grpId="0"/>
      <p:bldP spid="132159" grpId="0" animBg="1"/>
      <p:bldP spid="132160" grpId="0" animBg="1"/>
      <p:bldP spid="132161" grpId="0"/>
      <p:bldP spid="132162" grpId="0"/>
      <p:bldP spid="132163" grpId="0"/>
      <p:bldP spid="132164" grpId="0" animBg="1"/>
      <p:bldP spid="132165" grpId="0" animBg="1"/>
      <p:bldP spid="132166" grpId="0" animBg="1"/>
      <p:bldP spid="1321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>
            <a:extLst>
              <a:ext uri="{FF2B5EF4-FFF2-40B4-BE49-F238E27FC236}">
                <a16:creationId xmlns:a16="http://schemas.microsoft.com/office/drawing/2014/main" id="{E257E44B-115A-40A5-87D8-EC69A3441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5888"/>
            <a:ext cx="8497887" cy="17494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>
                <a:latin typeface="Arial" charset="0"/>
                <a:ea typeface="ＭＳ Ｐゴシック" charset="0"/>
              </a:rPr>
              <a:t>approccio</a:t>
            </a:r>
            <a:r>
              <a:rPr lang="it-IT" sz="36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divide et impera </a:t>
            </a:r>
            <a:r>
              <a:rPr lang="it-IT" sz="3600">
                <a:latin typeface="Arial" charset="0"/>
                <a:ea typeface="ＭＳ Ｐゴシック" charset="0"/>
              </a:rPr>
              <a:t>al</a:t>
            </a:r>
          </a:p>
          <a:p>
            <a:pPr algn="ctr">
              <a:defRPr/>
            </a:pPr>
            <a:r>
              <a:rPr lang="it-IT" sz="3600">
                <a:latin typeface="Arial" charset="0"/>
                <a:ea typeface="ＭＳ Ｐゴシック" charset="0"/>
              </a:rPr>
              <a:t>problema della</a:t>
            </a:r>
            <a:r>
              <a:rPr lang="it-IT" sz="36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somma degli elementi </a:t>
            </a:r>
            <a:r>
              <a:rPr lang="it-IT" sz="3600">
                <a:latin typeface="Arial" charset="0"/>
                <a:ea typeface="ＭＳ Ｐゴシック" charset="0"/>
              </a:rPr>
              <a:t>di un array di size</a:t>
            </a:r>
            <a:r>
              <a:rPr lang="it-IT" sz="36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it-IT" sz="360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n</a:t>
            </a:r>
            <a:endParaRPr lang="it-IT" sz="3600" b="1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77866" name="Group 42">
            <a:extLst>
              <a:ext uri="{FF2B5EF4-FFF2-40B4-BE49-F238E27FC236}">
                <a16:creationId xmlns:a16="http://schemas.microsoft.com/office/drawing/2014/main" id="{1CD6A70D-F6E5-88D9-9740-C82D7C985E89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205038"/>
            <a:ext cx="6076950" cy="641350"/>
            <a:chOff x="1008" y="1536"/>
            <a:chExt cx="3828" cy="404"/>
          </a:xfrm>
        </p:grpSpPr>
        <p:sp>
          <p:nvSpPr>
            <p:cNvPr id="11308" name="Text Box 11">
              <a:extLst>
                <a:ext uri="{FF2B5EF4-FFF2-40B4-BE49-F238E27FC236}">
                  <a16:creationId xmlns:a16="http://schemas.microsoft.com/office/drawing/2014/main" id="{90E57B34-8CFA-40FD-01ED-8E47F27A46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309" name="Text Box 12">
              <a:extLst>
                <a:ext uri="{FF2B5EF4-FFF2-40B4-BE49-F238E27FC236}">
                  <a16:creationId xmlns:a16="http://schemas.microsoft.com/office/drawing/2014/main" id="{FB77827F-C430-5ACF-4698-8BB74E8250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310" name="Text Box 13">
              <a:extLst>
                <a:ext uri="{FF2B5EF4-FFF2-40B4-BE49-F238E27FC236}">
                  <a16:creationId xmlns:a16="http://schemas.microsoft.com/office/drawing/2014/main" id="{8321B084-B594-D456-0092-380B2FFC1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311" name="Text Box 14">
              <a:extLst>
                <a:ext uri="{FF2B5EF4-FFF2-40B4-BE49-F238E27FC236}">
                  <a16:creationId xmlns:a16="http://schemas.microsoft.com/office/drawing/2014/main" id="{DF7C642B-4959-4FFC-F73F-FC04550D7F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312" name="Text Box 15">
              <a:extLst>
                <a:ext uri="{FF2B5EF4-FFF2-40B4-BE49-F238E27FC236}">
                  <a16:creationId xmlns:a16="http://schemas.microsoft.com/office/drawing/2014/main" id="{37E05178-FD26-059A-94C3-FCE371BFF2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313" name="Text Box 16">
              <a:extLst>
                <a:ext uri="{FF2B5EF4-FFF2-40B4-BE49-F238E27FC236}">
                  <a16:creationId xmlns:a16="http://schemas.microsoft.com/office/drawing/2014/main" id="{862B790F-9CAA-5921-7C21-E5D8521B5A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314" name="Text Box 17">
              <a:extLst>
                <a:ext uri="{FF2B5EF4-FFF2-40B4-BE49-F238E27FC236}">
                  <a16:creationId xmlns:a16="http://schemas.microsoft.com/office/drawing/2014/main" id="{7B528D08-0546-003E-1498-3B98D73AB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315" name="Text Box 18">
              <a:extLst>
                <a:ext uri="{FF2B5EF4-FFF2-40B4-BE49-F238E27FC236}">
                  <a16:creationId xmlns:a16="http://schemas.microsoft.com/office/drawing/2014/main" id="{891327A2-7C95-FA87-6610-E1FA082D67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</p:grpSp>
      <p:grpSp>
        <p:nvGrpSpPr>
          <p:cNvPr id="77867" name="Group 43">
            <a:extLst>
              <a:ext uri="{FF2B5EF4-FFF2-40B4-BE49-F238E27FC236}">
                <a16:creationId xmlns:a16="http://schemas.microsoft.com/office/drawing/2014/main" id="{309EB35B-6B0D-34A6-B6DD-663C2BDFD6A9}"/>
              </a:ext>
            </a:extLst>
          </p:cNvPr>
          <p:cNvGrpSpPr>
            <a:grpSpLocks/>
          </p:cNvGrpSpPr>
          <p:nvPr/>
        </p:nvGrpSpPr>
        <p:grpSpPr bwMode="auto">
          <a:xfrm>
            <a:off x="1270000" y="3508375"/>
            <a:ext cx="3028950" cy="641350"/>
            <a:chOff x="816" y="2256"/>
            <a:chExt cx="1908" cy="404"/>
          </a:xfrm>
        </p:grpSpPr>
        <p:sp>
          <p:nvSpPr>
            <p:cNvPr id="11304" name="Text Box 22">
              <a:extLst>
                <a:ext uri="{FF2B5EF4-FFF2-40B4-BE49-F238E27FC236}">
                  <a16:creationId xmlns:a16="http://schemas.microsoft.com/office/drawing/2014/main" id="{0F6B5B17-881D-FB63-AE7C-082D273499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25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305" name="Text Box 23">
              <a:extLst>
                <a:ext uri="{FF2B5EF4-FFF2-40B4-BE49-F238E27FC236}">
                  <a16:creationId xmlns:a16="http://schemas.microsoft.com/office/drawing/2014/main" id="{111A3D13-DBE6-D425-4886-FFD7806E96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5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306" name="Text Box 24">
              <a:extLst>
                <a:ext uri="{FF2B5EF4-FFF2-40B4-BE49-F238E27FC236}">
                  <a16:creationId xmlns:a16="http://schemas.microsoft.com/office/drawing/2014/main" id="{A35135A7-D07B-E0E9-6D75-23B6B5A247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25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307" name="Text Box 25">
              <a:extLst>
                <a:ext uri="{FF2B5EF4-FFF2-40B4-BE49-F238E27FC236}">
                  <a16:creationId xmlns:a16="http://schemas.microsoft.com/office/drawing/2014/main" id="{02F7F3F2-04FA-357E-897E-CEF50E1AA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25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</p:grpSp>
      <p:grpSp>
        <p:nvGrpSpPr>
          <p:cNvPr id="77868" name="Group 44">
            <a:extLst>
              <a:ext uri="{FF2B5EF4-FFF2-40B4-BE49-F238E27FC236}">
                <a16:creationId xmlns:a16="http://schemas.microsoft.com/office/drawing/2014/main" id="{CE247937-15C0-B098-FD11-1A7B6CC1AB02}"/>
              </a:ext>
            </a:extLst>
          </p:cNvPr>
          <p:cNvGrpSpPr>
            <a:grpSpLocks/>
          </p:cNvGrpSpPr>
          <p:nvPr/>
        </p:nvGrpSpPr>
        <p:grpSpPr bwMode="auto">
          <a:xfrm>
            <a:off x="4927600" y="3508375"/>
            <a:ext cx="3028950" cy="641350"/>
            <a:chOff x="3120" y="2208"/>
            <a:chExt cx="1908" cy="404"/>
          </a:xfrm>
        </p:grpSpPr>
        <p:sp>
          <p:nvSpPr>
            <p:cNvPr id="11300" name="Text Box 26">
              <a:extLst>
                <a:ext uri="{FF2B5EF4-FFF2-40B4-BE49-F238E27FC236}">
                  <a16:creationId xmlns:a16="http://schemas.microsoft.com/office/drawing/2014/main" id="{A86DBB3B-488A-FDA2-E9F5-56D34DC009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20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301" name="Text Box 27">
              <a:extLst>
                <a:ext uri="{FF2B5EF4-FFF2-40B4-BE49-F238E27FC236}">
                  <a16:creationId xmlns:a16="http://schemas.microsoft.com/office/drawing/2014/main" id="{0D007DD9-D654-3C8D-C266-3524CB2971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20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302" name="Text Box 28">
              <a:extLst>
                <a:ext uri="{FF2B5EF4-FFF2-40B4-BE49-F238E27FC236}">
                  <a16:creationId xmlns:a16="http://schemas.microsoft.com/office/drawing/2014/main" id="{881A0B09-119C-342B-2934-E62A288FB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220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303" name="Text Box 29">
              <a:extLst>
                <a:ext uri="{FF2B5EF4-FFF2-40B4-BE49-F238E27FC236}">
                  <a16:creationId xmlns:a16="http://schemas.microsoft.com/office/drawing/2014/main" id="{9150A5A4-162F-A9D9-10C6-59AA1C048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20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</p:grpSp>
      <p:sp>
        <p:nvSpPr>
          <p:cNvPr id="77855" name="Text Box 31">
            <a:extLst>
              <a:ext uri="{FF2B5EF4-FFF2-40B4-BE49-F238E27FC236}">
                <a16:creationId xmlns:a16="http://schemas.microsoft.com/office/drawing/2014/main" id="{FDE2AC4D-FFC1-AE60-6CD8-31E8D5552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4200" y="3373438"/>
            <a:ext cx="455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urier New" panose="02070309020205020404" pitchFamily="49" charset="0"/>
              </a:rPr>
              <a:t>+</a:t>
            </a:r>
          </a:p>
        </p:txBody>
      </p:sp>
      <p:grpSp>
        <p:nvGrpSpPr>
          <p:cNvPr id="77869" name="Group 45">
            <a:extLst>
              <a:ext uri="{FF2B5EF4-FFF2-40B4-BE49-F238E27FC236}">
                <a16:creationId xmlns:a16="http://schemas.microsoft.com/office/drawing/2014/main" id="{1786E19A-0479-CF7F-E8E6-E670570DDD2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772025"/>
            <a:ext cx="1504950" cy="641350"/>
            <a:chOff x="480" y="2928"/>
            <a:chExt cx="948" cy="404"/>
          </a:xfrm>
        </p:grpSpPr>
        <p:sp>
          <p:nvSpPr>
            <p:cNvPr id="11298" name="Text Box 32">
              <a:extLst>
                <a:ext uri="{FF2B5EF4-FFF2-40B4-BE49-F238E27FC236}">
                  <a16:creationId xmlns:a16="http://schemas.microsoft.com/office/drawing/2014/main" id="{7FCF1520-D825-3B02-EBA9-290A765E6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92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299" name="Text Box 33">
              <a:extLst>
                <a:ext uri="{FF2B5EF4-FFF2-40B4-BE49-F238E27FC236}">
                  <a16:creationId xmlns:a16="http://schemas.microsoft.com/office/drawing/2014/main" id="{963F7076-295C-419F-B60F-6281799AC2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92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</p:grpSp>
      <p:grpSp>
        <p:nvGrpSpPr>
          <p:cNvPr id="77870" name="Group 46">
            <a:extLst>
              <a:ext uri="{FF2B5EF4-FFF2-40B4-BE49-F238E27FC236}">
                <a16:creationId xmlns:a16="http://schemas.microsoft.com/office/drawing/2014/main" id="{29F9531C-BFE3-940E-91F0-0E051FBC59A9}"/>
              </a:ext>
            </a:extLst>
          </p:cNvPr>
          <p:cNvGrpSpPr>
            <a:grpSpLocks/>
          </p:cNvGrpSpPr>
          <p:nvPr/>
        </p:nvGrpSpPr>
        <p:grpSpPr bwMode="auto">
          <a:xfrm>
            <a:off x="2725738" y="4772025"/>
            <a:ext cx="1504950" cy="641350"/>
            <a:chOff x="1776" y="2928"/>
            <a:chExt cx="948" cy="404"/>
          </a:xfrm>
        </p:grpSpPr>
        <p:sp>
          <p:nvSpPr>
            <p:cNvPr id="11296" name="Text Box 34">
              <a:extLst>
                <a:ext uri="{FF2B5EF4-FFF2-40B4-BE49-F238E27FC236}">
                  <a16:creationId xmlns:a16="http://schemas.microsoft.com/office/drawing/2014/main" id="{01DEBC7C-9C38-A340-31AA-07B6ACFD22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92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297" name="Text Box 35">
              <a:extLst>
                <a:ext uri="{FF2B5EF4-FFF2-40B4-BE49-F238E27FC236}">
                  <a16:creationId xmlns:a16="http://schemas.microsoft.com/office/drawing/2014/main" id="{FE848B96-9D38-055A-83CD-8C47EA396C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92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</p:grpSp>
      <p:grpSp>
        <p:nvGrpSpPr>
          <p:cNvPr id="77871" name="Group 47">
            <a:extLst>
              <a:ext uri="{FF2B5EF4-FFF2-40B4-BE49-F238E27FC236}">
                <a16:creationId xmlns:a16="http://schemas.microsoft.com/office/drawing/2014/main" id="{678B12F7-E922-E005-EEB6-45DC56A13049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4765675"/>
            <a:ext cx="1504950" cy="641350"/>
            <a:chOff x="3168" y="2880"/>
            <a:chExt cx="948" cy="404"/>
          </a:xfrm>
        </p:grpSpPr>
        <p:sp>
          <p:nvSpPr>
            <p:cNvPr id="11294" name="Text Box 36">
              <a:extLst>
                <a:ext uri="{FF2B5EF4-FFF2-40B4-BE49-F238E27FC236}">
                  <a16:creationId xmlns:a16="http://schemas.microsoft.com/office/drawing/2014/main" id="{85C4BCC4-D35F-8CE6-9738-D1C7684CFA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880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295" name="Text Box 37">
              <a:extLst>
                <a:ext uri="{FF2B5EF4-FFF2-40B4-BE49-F238E27FC236}">
                  <a16:creationId xmlns:a16="http://schemas.microsoft.com/office/drawing/2014/main" id="{4F66AC56-9EC4-82E6-197E-4D91103E3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880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</p:grpSp>
      <p:grpSp>
        <p:nvGrpSpPr>
          <p:cNvPr id="77872" name="Group 48">
            <a:extLst>
              <a:ext uri="{FF2B5EF4-FFF2-40B4-BE49-F238E27FC236}">
                <a16:creationId xmlns:a16="http://schemas.microsoft.com/office/drawing/2014/main" id="{AB9A2E65-3224-D27A-0FA5-08864A3376B8}"/>
              </a:ext>
            </a:extLst>
          </p:cNvPr>
          <p:cNvGrpSpPr>
            <a:grpSpLocks/>
          </p:cNvGrpSpPr>
          <p:nvPr/>
        </p:nvGrpSpPr>
        <p:grpSpPr bwMode="auto">
          <a:xfrm>
            <a:off x="6992938" y="4765675"/>
            <a:ext cx="1504950" cy="641350"/>
            <a:chOff x="4512" y="2832"/>
            <a:chExt cx="948" cy="404"/>
          </a:xfrm>
        </p:grpSpPr>
        <p:sp>
          <p:nvSpPr>
            <p:cNvPr id="11292" name="Text Box 38">
              <a:extLst>
                <a:ext uri="{FF2B5EF4-FFF2-40B4-BE49-F238E27FC236}">
                  <a16:creationId xmlns:a16="http://schemas.microsoft.com/office/drawing/2014/main" id="{793EB134-FEE6-85F4-F9EA-6AFEDE54A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832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  <p:sp>
          <p:nvSpPr>
            <p:cNvPr id="11293" name="Text Box 39">
              <a:extLst>
                <a:ext uri="{FF2B5EF4-FFF2-40B4-BE49-F238E27FC236}">
                  <a16:creationId xmlns:a16="http://schemas.microsoft.com/office/drawing/2014/main" id="{ECF80141-B9BD-01B7-53DF-A390310E2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2832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>
                <a:solidFill>
                  <a:schemeClr val="accent2"/>
                </a:solidFill>
              </a:endParaRPr>
            </a:p>
          </p:txBody>
        </p:sp>
      </p:grpSp>
      <p:sp>
        <p:nvSpPr>
          <p:cNvPr id="77864" name="Text Box 40">
            <a:extLst>
              <a:ext uri="{FF2B5EF4-FFF2-40B4-BE49-F238E27FC236}">
                <a16:creationId xmlns:a16="http://schemas.microsoft.com/office/drawing/2014/main" id="{2CB247CA-79DD-543C-25A2-C069B0587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4665663"/>
            <a:ext cx="455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77865" name="Text Box 41">
            <a:extLst>
              <a:ext uri="{FF2B5EF4-FFF2-40B4-BE49-F238E27FC236}">
                <a16:creationId xmlns:a16="http://schemas.microsoft.com/office/drawing/2014/main" id="{B727AB05-4978-2501-D7D0-867275250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5738" y="4695825"/>
            <a:ext cx="455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77873" name="AutoShape 49">
            <a:extLst>
              <a:ext uri="{FF2B5EF4-FFF2-40B4-BE49-F238E27FC236}">
                <a16:creationId xmlns:a16="http://schemas.microsoft.com/office/drawing/2014/main" id="{2C1384D2-0D59-5BC1-DCF5-A6E72C7A4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4437063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C0F8CD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77874" name="AutoShape 50">
            <a:extLst>
              <a:ext uri="{FF2B5EF4-FFF2-40B4-BE49-F238E27FC236}">
                <a16:creationId xmlns:a16="http://schemas.microsoft.com/office/drawing/2014/main" id="{B501D0C0-FED3-D450-2A83-7E879A73B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3173413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C0F8CD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77876" name="Text Box 52">
            <a:extLst>
              <a:ext uri="{FF2B5EF4-FFF2-40B4-BE49-F238E27FC236}">
                <a16:creationId xmlns:a16="http://schemas.microsoft.com/office/drawing/2014/main" id="{79DBC4EA-1FC4-9EDC-53D6-3550ACC0C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965825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63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77877" name="Text Box 53">
            <a:extLst>
              <a:ext uri="{FF2B5EF4-FFF2-40B4-BE49-F238E27FC236}">
                <a16:creationId xmlns:a16="http://schemas.microsoft.com/office/drawing/2014/main" id="{BBD65341-2907-7499-3287-103F82CCE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5965825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14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77879" name="Text Box 55">
            <a:extLst>
              <a:ext uri="{FF2B5EF4-FFF2-40B4-BE49-F238E27FC236}">
                <a16:creationId xmlns:a16="http://schemas.microsoft.com/office/drawing/2014/main" id="{7D9085BA-C64E-C0D3-C300-22E20CB38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965825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47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77880" name="Text Box 56">
            <a:extLst>
              <a:ext uri="{FF2B5EF4-FFF2-40B4-BE49-F238E27FC236}">
                <a16:creationId xmlns:a16="http://schemas.microsoft.com/office/drawing/2014/main" id="{885ECDB4-D7A7-82AC-0A10-FD3401C18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0" y="5965825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77882" name="Text Box 58">
            <a:extLst>
              <a:ext uri="{FF2B5EF4-FFF2-40B4-BE49-F238E27FC236}">
                <a16:creationId xmlns:a16="http://schemas.microsoft.com/office/drawing/2014/main" id="{BF1EFE6C-E1E6-BF55-E48E-3F812AE4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563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23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77883" name="Text Box 59">
            <a:extLst>
              <a:ext uri="{FF2B5EF4-FFF2-40B4-BE49-F238E27FC236}">
                <a16:creationId xmlns:a16="http://schemas.microsoft.com/office/drawing/2014/main" id="{47595A9D-ECDC-A042-89A8-F7B955E7A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3300" y="59563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77885" name="Text Box 61">
            <a:extLst>
              <a:ext uri="{FF2B5EF4-FFF2-40B4-BE49-F238E27FC236}">
                <a16:creationId xmlns:a16="http://schemas.microsoft.com/office/drawing/2014/main" id="{934BEF50-7030-61B1-6888-D6FC8231F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59563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40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77886" name="Text Box 62">
            <a:extLst>
              <a:ext uri="{FF2B5EF4-FFF2-40B4-BE49-F238E27FC236}">
                <a16:creationId xmlns:a16="http://schemas.microsoft.com/office/drawing/2014/main" id="{9F18FD3D-8447-A257-36A9-E89BF9A1C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6900" y="59563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11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77887" name="Text Box 63">
            <a:extLst>
              <a:ext uri="{FF2B5EF4-FFF2-40B4-BE49-F238E27FC236}">
                <a16:creationId xmlns:a16="http://schemas.microsoft.com/office/drawing/2014/main" id="{35E51D13-739C-134F-C8B8-FF1600D1D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100" y="5949950"/>
            <a:ext cx="455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77888" name="Text Box 64">
            <a:extLst>
              <a:ext uri="{FF2B5EF4-FFF2-40B4-BE49-F238E27FC236}">
                <a16:creationId xmlns:a16="http://schemas.microsoft.com/office/drawing/2014/main" id="{45C3D2F5-68E3-8078-3F0D-079CDD8D5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713" y="5876925"/>
            <a:ext cx="455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77889" name="AutoShape 65">
            <a:extLst>
              <a:ext uri="{FF2B5EF4-FFF2-40B4-BE49-F238E27FC236}">
                <a16:creationId xmlns:a16="http://schemas.microsoft.com/office/drawing/2014/main" id="{ABA82E8C-D8B9-09AF-5373-E964708AC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5661025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C0F8CD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77890" name="Text Box 66">
            <a:extLst>
              <a:ext uri="{FF2B5EF4-FFF2-40B4-BE49-F238E27FC236}">
                <a16:creationId xmlns:a16="http://schemas.microsoft.com/office/drawing/2014/main" id="{D68F8D33-E6D7-66F0-E245-80AF0A1C2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949950"/>
            <a:ext cx="455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77892" name="Text Box 68">
            <a:extLst>
              <a:ext uri="{FF2B5EF4-FFF2-40B4-BE49-F238E27FC236}">
                <a16:creationId xmlns:a16="http://schemas.microsoft.com/office/drawing/2014/main" id="{1D4A7BBB-9975-3894-77F6-43B99043E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1300" y="5949950"/>
            <a:ext cx="455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urier New" panose="02070309020205020404" pitchFamily="49" charset="0"/>
              </a:rPr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7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0" dur="500"/>
                                        <p:tgtEl>
                                          <p:spTgt spid="7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8" dur="500"/>
                                        <p:tgtEl>
                                          <p:spTgt spid="7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3" dur="500"/>
                                        <p:tgtEl>
                                          <p:spTgt spid="7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6" dur="500"/>
                                        <p:tgtEl>
                                          <p:spTgt spid="7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1" dur="500"/>
                                        <p:tgtEl>
                                          <p:spTgt spid="7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6" dur="500"/>
                                        <p:tgtEl>
                                          <p:spTgt spid="7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9" dur="500"/>
                                        <p:tgtEl>
                                          <p:spTgt spid="7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4" dur="500"/>
                                        <p:tgtEl>
                                          <p:spTgt spid="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7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7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5" grpId="0" autoUpdateAnimBg="0"/>
      <p:bldP spid="77864" grpId="0" autoUpdateAnimBg="0"/>
      <p:bldP spid="77865" grpId="0" autoUpdateAnimBg="0"/>
      <p:bldP spid="77873" grpId="0" animBg="1"/>
      <p:bldP spid="77874" grpId="0" animBg="1"/>
      <p:bldP spid="77876" grpId="0" animBg="1"/>
      <p:bldP spid="77877" grpId="0" animBg="1"/>
      <p:bldP spid="77879" grpId="0" animBg="1"/>
      <p:bldP spid="77880" grpId="0" animBg="1"/>
      <p:bldP spid="77882" grpId="0" animBg="1"/>
      <p:bldP spid="77883" grpId="0" animBg="1"/>
      <p:bldP spid="77885" grpId="0" animBg="1"/>
      <p:bldP spid="77886" grpId="0" animBg="1"/>
      <p:bldP spid="77887" grpId="0"/>
      <p:bldP spid="77888" grpId="0"/>
      <p:bldP spid="77889" grpId="0" animBg="1"/>
      <p:bldP spid="77890" grpId="0"/>
      <p:bldP spid="778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>
            <a:extLst>
              <a:ext uri="{FF2B5EF4-FFF2-40B4-BE49-F238E27FC236}">
                <a16:creationId xmlns:a16="http://schemas.microsoft.com/office/drawing/2014/main" id="{D93A6196-1E08-FBD3-2307-77D646C4A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88913"/>
            <a:ext cx="6400800" cy="6508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calcolo della somma di </a:t>
            </a:r>
            <a:r>
              <a:rPr lang="it-IT" sz="360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n</a:t>
            </a:r>
            <a:r>
              <a:rPr lang="it-IT" sz="3200">
                <a:solidFill>
                  <a:srgbClr val="FF3300"/>
                </a:solidFill>
                <a:latin typeface="Arial" charset="0"/>
                <a:ea typeface="ＭＳ Ｐゴシック" charset="0"/>
              </a:rPr>
              <a:t> </a:t>
            </a:r>
            <a:r>
              <a:rPr lang="it-IT" sz="3200">
                <a:latin typeface="Arial" charset="0"/>
                <a:ea typeface="ＭＳ Ｐゴシック" charset="0"/>
              </a:rPr>
              <a:t>numeri</a:t>
            </a:r>
            <a:endParaRPr lang="it-IT">
              <a:latin typeface="New York" charset="0"/>
              <a:ea typeface="ＭＳ Ｐゴシック" charset="0"/>
            </a:endParaRP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084DDA2E-135E-BA6D-A56F-730088B3A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946775"/>
            <a:ext cx="6553200" cy="6508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algoritmo di raddoppiamento</a:t>
            </a:r>
            <a:endParaRPr lang="it-IT">
              <a:solidFill>
                <a:schemeClr val="accent2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0356" name="Text Box 4">
            <a:extLst>
              <a:ext uri="{FF2B5EF4-FFF2-40B4-BE49-F238E27FC236}">
                <a16:creationId xmlns:a16="http://schemas.microsoft.com/office/drawing/2014/main" id="{157CBBFE-83EA-18A5-38F1-8FAB1EDE2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844675"/>
            <a:ext cx="6416675" cy="955675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>
                <a:latin typeface="Arial" charset="0"/>
                <a:ea typeface="ＭＳ Ｐゴシック" charset="0"/>
              </a:rPr>
              <a:t>risoluzione di </a:t>
            </a:r>
            <a:r>
              <a:rPr lang="it-IT" sz="280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n/2</a:t>
            </a:r>
            <a:r>
              <a:rPr lang="it-IT" sz="2800">
                <a:latin typeface="Arial" charset="0"/>
                <a:ea typeface="ＭＳ Ｐゴシック" charset="0"/>
              </a:rPr>
              <a:t> problemi di somma di coppie di numeri</a:t>
            </a:r>
            <a:endParaRPr lang="it-IT" sz="2800">
              <a:latin typeface="New York" charset="0"/>
              <a:ea typeface="ＭＳ Ｐゴシック" charset="0"/>
            </a:endParaRPr>
          </a:p>
        </p:txBody>
      </p:sp>
      <p:sp>
        <p:nvSpPr>
          <p:cNvPr id="100357" name="AutoShape 5">
            <a:extLst>
              <a:ext uri="{FF2B5EF4-FFF2-40B4-BE49-F238E27FC236}">
                <a16:creationId xmlns:a16="http://schemas.microsoft.com/office/drawing/2014/main" id="{E7A9A81D-8CBB-D3E6-711E-BB72EBC76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052513"/>
            <a:ext cx="647700" cy="649287"/>
          </a:xfrm>
          <a:prstGeom prst="downArrow">
            <a:avLst>
              <a:gd name="adj1" fmla="val 50000"/>
              <a:gd name="adj2" fmla="val 25061"/>
            </a:avLst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100358" name="Text Box 6">
            <a:extLst>
              <a:ext uri="{FF2B5EF4-FFF2-40B4-BE49-F238E27FC236}">
                <a16:creationId xmlns:a16="http://schemas.microsoft.com/office/drawing/2014/main" id="{F753E89C-7735-0629-BEBD-2B75206B0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25763"/>
            <a:ext cx="6416675" cy="955675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>
                <a:latin typeface="Arial" charset="0"/>
                <a:ea typeface="ＭＳ Ｐゴシック" charset="0"/>
              </a:rPr>
              <a:t>risoluzione di </a:t>
            </a:r>
            <a:r>
              <a:rPr lang="it-IT" sz="280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n/4</a:t>
            </a:r>
            <a:r>
              <a:rPr lang="it-IT" sz="2800">
                <a:latin typeface="Arial" charset="0"/>
                <a:ea typeface="ＭＳ Ｐゴシック" charset="0"/>
              </a:rPr>
              <a:t> problemi di somma di coppie di numeri</a:t>
            </a:r>
            <a:endParaRPr lang="it-IT" sz="2800">
              <a:latin typeface="New York" charset="0"/>
              <a:ea typeface="ＭＳ Ｐゴシック" charset="0"/>
            </a:endParaRPr>
          </a:p>
        </p:txBody>
      </p:sp>
      <p:sp>
        <p:nvSpPr>
          <p:cNvPr id="100360" name="Text Box 8">
            <a:extLst>
              <a:ext uri="{FF2B5EF4-FFF2-40B4-BE49-F238E27FC236}">
                <a16:creationId xmlns:a16="http://schemas.microsoft.com/office/drawing/2014/main" id="{893BB455-712C-79ED-F9C4-4DFD9A066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988" y="3724275"/>
            <a:ext cx="752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/>
              <a:t>….</a:t>
            </a: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44887D30-8F10-2599-3CAC-C6D953863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4418013"/>
            <a:ext cx="6416675" cy="955675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Arial" charset="0"/>
                <a:ea typeface="ＭＳ Ｐゴシック" charset="0"/>
              </a:rPr>
              <a:t>risoluzione di </a:t>
            </a:r>
            <a:r>
              <a:rPr lang="it-IT" sz="28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it-IT" sz="2800" dirty="0">
                <a:latin typeface="Arial" charset="0"/>
                <a:ea typeface="ＭＳ Ｐゴシック" charset="0"/>
              </a:rPr>
              <a:t> problema di somma di coppie di numeri</a:t>
            </a:r>
            <a:endParaRPr lang="it-IT" sz="2800" dirty="0">
              <a:latin typeface="New York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  <p:bldP spid="100356" grpId="0" animBg="1"/>
      <p:bldP spid="100357" grpId="0" animBg="1"/>
      <p:bldP spid="100358" grpId="0" animBg="1"/>
      <p:bldP spid="100360" grpId="0"/>
      <p:bldP spid="1003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4">
            <a:extLst>
              <a:ext uri="{FF2B5EF4-FFF2-40B4-BE49-F238E27FC236}">
                <a16:creationId xmlns:a16="http://schemas.microsoft.com/office/drawing/2014/main" id="{77962426-47C3-3A1C-4ED1-BAE799D05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410200"/>
            <a:ext cx="68770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4    2    3    1    5    1    2    7</a:t>
            </a:r>
            <a:r>
              <a:rPr lang="it-IT" altLang="it-IT" sz="4000"/>
              <a:t>  </a:t>
            </a:r>
            <a:endParaRPr lang="it-IT" altLang="it-IT" sz="2400"/>
          </a:p>
        </p:txBody>
      </p:sp>
      <p:sp>
        <p:nvSpPr>
          <p:cNvPr id="78863" name="Text Box 15">
            <a:extLst>
              <a:ext uri="{FF2B5EF4-FFF2-40B4-BE49-F238E27FC236}">
                <a16:creationId xmlns:a16="http://schemas.microsoft.com/office/drawing/2014/main" id="{56FAC07E-3D9F-3269-F8A3-6769E47FC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3657600"/>
            <a:ext cx="10350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6  </a:t>
            </a:r>
            <a:endParaRPr lang="it-IT" altLang="it-IT" sz="2400"/>
          </a:p>
        </p:txBody>
      </p:sp>
      <p:sp>
        <p:nvSpPr>
          <p:cNvPr id="78864" name="Text Box 16">
            <a:extLst>
              <a:ext uri="{FF2B5EF4-FFF2-40B4-BE49-F238E27FC236}">
                <a16:creationId xmlns:a16="http://schemas.microsoft.com/office/drawing/2014/main" id="{C66626AC-096F-E869-DE54-82123FDCE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588" y="3657600"/>
            <a:ext cx="10350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4  </a:t>
            </a:r>
            <a:endParaRPr lang="it-IT" altLang="it-IT" sz="2400"/>
          </a:p>
        </p:txBody>
      </p:sp>
      <p:sp>
        <p:nvSpPr>
          <p:cNvPr id="78865" name="Text Box 17">
            <a:extLst>
              <a:ext uri="{FF2B5EF4-FFF2-40B4-BE49-F238E27FC236}">
                <a16:creationId xmlns:a16="http://schemas.microsoft.com/office/drawing/2014/main" id="{27051791-7B8F-E584-036D-FEE0F942E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188" y="3657600"/>
            <a:ext cx="10350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6  </a:t>
            </a:r>
            <a:endParaRPr lang="it-IT" altLang="it-IT" sz="2400"/>
          </a:p>
        </p:txBody>
      </p:sp>
      <p:sp>
        <p:nvSpPr>
          <p:cNvPr id="78866" name="Text Box 18">
            <a:extLst>
              <a:ext uri="{FF2B5EF4-FFF2-40B4-BE49-F238E27FC236}">
                <a16:creationId xmlns:a16="http://schemas.microsoft.com/office/drawing/2014/main" id="{B417ACD1-4BEB-09F9-5E82-131F84CD8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9388" y="3657600"/>
            <a:ext cx="10350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9  </a:t>
            </a:r>
            <a:endParaRPr lang="it-IT" altLang="it-IT" sz="2400"/>
          </a:p>
        </p:txBody>
      </p:sp>
      <p:sp>
        <p:nvSpPr>
          <p:cNvPr id="78867" name="Text Box 19">
            <a:extLst>
              <a:ext uri="{FF2B5EF4-FFF2-40B4-BE49-F238E27FC236}">
                <a16:creationId xmlns:a16="http://schemas.microsoft.com/office/drawing/2014/main" id="{37AA59B5-9E2A-0198-2056-5C8688936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88" y="1828800"/>
            <a:ext cx="13144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10  </a:t>
            </a:r>
            <a:endParaRPr lang="it-IT" altLang="it-IT" sz="2400"/>
          </a:p>
        </p:txBody>
      </p:sp>
      <p:sp>
        <p:nvSpPr>
          <p:cNvPr id="78868" name="Text Box 20">
            <a:extLst>
              <a:ext uri="{FF2B5EF4-FFF2-40B4-BE49-F238E27FC236}">
                <a16:creationId xmlns:a16="http://schemas.microsoft.com/office/drawing/2014/main" id="{AE6F02A7-71FB-FDAA-AFEC-11507A124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8" y="1828800"/>
            <a:ext cx="13144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15  </a:t>
            </a:r>
            <a:endParaRPr lang="it-IT" altLang="it-IT" sz="2400"/>
          </a:p>
        </p:txBody>
      </p:sp>
      <p:sp>
        <p:nvSpPr>
          <p:cNvPr id="78871" name="Text Box 23">
            <a:extLst>
              <a:ext uri="{FF2B5EF4-FFF2-40B4-BE49-F238E27FC236}">
                <a16:creationId xmlns:a16="http://schemas.microsoft.com/office/drawing/2014/main" id="{547C6A46-02DC-9A85-B496-9F2D9432C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788" y="304800"/>
            <a:ext cx="1352550" cy="838200"/>
          </a:xfrm>
          <a:prstGeom prst="rect">
            <a:avLst/>
          </a:prstGeom>
          <a:solidFill>
            <a:srgbClr val="DBFD33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  </a:t>
            </a:r>
            <a:r>
              <a:rPr lang="it-IT" altLang="it-IT" sz="4400" b="1"/>
              <a:t>25  </a:t>
            </a:r>
            <a:endParaRPr lang="it-IT" altLang="it-IT" sz="2400"/>
          </a:p>
        </p:txBody>
      </p:sp>
      <p:grpSp>
        <p:nvGrpSpPr>
          <p:cNvPr id="78875" name="Group 27">
            <a:extLst>
              <a:ext uri="{FF2B5EF4-FFF2-40B4-BE49-F238E27FC236}">
                <a16:creationId xmlns:a16="http://schemas.microsoft.com/office/drawing/2014/main" id="{0EB2419C-55E7-D14E-AE65-6DDF5C229B9D}"/>
              </a:ext>
            </a:extLst>
          </p:cNvPr>
          <p:cNvGrpSpPr>
            <a:grpSpLocks/>
          </p:cNvGrpSpPr>
          <p:nvPr/>
        </p:nvGrpSpPr>
        <p:grpSpPr bwMode="auto">
          <a:xfrm>
            <a:off x="1652588" y="4495800"/>
            <a:ext cx="685800" cy="914400"/>
            <a:chOff x="1200" y="2832"/>
            <a:chExt cx="432" cy="576"/>
          </a:xfrm>
        </p:grpSpPr>
        <p:sp>
          <p:nvSpPr>
            <p:cNvPr id="15395" name="Line 24">
              <a:extLst>
                <a:ext uri="{FF2B5EF4-FFF2-40B4-BE49-F238E27FC236}">
                  <a16:creationId xmlns:a16="http://schemas.microsoft.com/office/drawing/2014/main" id="{A3346C1E-A4B4-93F7-07AE-A607BD621F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832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96" name="Line 25">
              <a:extLst>
                <a:ext uri="{FF2B5EF4-FFF2-40B4-BE49-F238E27FC236}">
                  <a16:creationId xmlns:a16="http://schemas.microsoft.com/office/drawing/2014/main" id="{3BEE90C3-6AA8-6309-897B-568EB0AA48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97" name="Text Box 26">
              <a:extLst>
                <a:ext uri="{FF2B5EF4-FFF2-40B4-BE49-F238E27FC236}">
                  <a16:creationId xmlns:a16="http://schemas.microsoft.com/office/drawing/2014/main" id="{5A164287-CF81-AE31-C627-4C51706BB3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92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rgbClr val="FF3300"/>
                  </a:solidFill>
                </a:rPr>
                <a:t>+</a:t>
              </a:r>
              <a:endParaRPr lang="it-IT" altLang="it-IT" sz="2400"/>
            </a:p>
          </p:txBody>
        </p:sp>
      </p:grpSp>
      <p:grpSp>
        <p:nvGrpSpPr>
          <p:cNvPr id="78876" name="Group 28">
            <a:extLst>
              <a:ext uri="{FF2B5EF4-FFF2-40B4-BE49-F238E27FC236}">
                <a16:creationId xmlns:a16="http://schemas.microsoft.com/office/drawing/2014/main" id="{22BF6E8C-7175-AAE8-A01F-069F121FC54E}"/>
              </a:ext>
            </a:extLst>
          </p:cNvPr>
          <p:cNvGrpSpPr>
            <a:grpSpLocks/>
          </p:cNvGrpSpPr>
          <p:nvPr/>
        </p:nvGrpSpPr>
        <p:grpSpPr bwMode="auto">
          <a:xfrm>
            <a:off x="3328988" y="4495800"/>
            <a:ext cx="685800" cy="914400"/>
            <a:chOff x="1200" y="2832"/>
            <a:chExt cx="432" cy="576"/>
          </a:xfrm>
        </p:grpSpPr>
        <p:sp>
          <p:nvSpPr>
            <p:cNvPr id="15392" name="Line 29">
              <a:extLst>
                <a:ext uri="{FF2B5EF4-FFF2-40B4-BE49-F238E27FC236}">
                  <a16:creationId xmlns:a16="http://schemas.microsoft.com/office/drawing/2014/main" id="{858218C7-4121-D514-8E6D-CDAAB671C4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832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93" name="Line 30">
              <a:extLst>
                <a:ext uri="{FF2B5EF4-FFF2-40B4-BE49-F238E27FC236}">
                  <a16:creationId xmlns:a16="http://schemas.microsoft.com/office/drawing/2014/main" id="{CAF627FC-3DC5-5BF9-82B3-DB99F95983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94" name="Text Box 31">
              <a:extLst>
                <a:ext uri="{FF2B5EF4-FFF2-40B4-BE49-F238E27FC236}">
                  <a16:creationId xmlns:a16="http://schemas.microsoft.com/office/drawing/2014/main" id="{3452AB4A-EA04-8244-D220-7F4411E6E8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92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rgbClr val="FF3300"/>
                  </a:solidFill>
                </a:rPr>
                <a:t>+</a:t>
              </a:r>
              <a:endParaRPr lang="it-IT" altLang="it-IT" sz="2400"/>
            </a:p>
          </p:txBody>
        </p:sp>
      </p:grpSp>
      <p:grpSp>
        <p:nvGrpSpPr>
          <p:cNvPr id="78904" name="Group 56">
            <a:extLst>
              <a:ext uri="{FF2B5EF4-FFF2-40B4-BE49-F238E27FC236}">
                <a16:creationId xmlns:a16="http://schemas.microsoft.com/office/drawing/2014/main" id="{6C3DA02B-3CC5-246E-7CEA-7173F735160B}"/>
              </a:ext>
            </a:extLst>
          </p:cNvPr>
          <p:cNvGrpSpPr>
            <a:grpSpLocks/>
          </p:cNvGrpSpPr>
          <p:nvPr/>
        </p:nvGrpSpPr>
        <p:grpSpPr bwMode="auto">
          <a:xfrm>
            <a:off x="3176588" y="1066800"/>
            <a:ext cx="3048000" cy="838200"/>
            <a:chOff x="2160" y="672"/>
            <a:chExt cx="1920" cy="528"/>
          </a:xfrm>
        </p:grpSpPr>
        <p:sp>
          <p:nvSpPr>
            <p:cNvPr id="15389" name="Line 33">
              <a:extLst>
                <a:ext uri="{FF2B5EF4-FFF2-40B4-BE49-F238E27FC236}">
                  <a16:creationId xmlns:a16="http://schemas.microsoft.com/office/drawing/2014/main" id="{3F0104EC-74E6-96C8-BB1A-26802A8C6B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672"/>
              <a:ext cx="480" cy="432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90" name="Line 34">
              <a:extLst>
                <a:ext uri="{FF2B5EF4-FFF2-40B4-BE49-F238E27FC236}">
                  <a16:creationId xmlns:a16="http://schemas.microsoft.com/office/drawing/2014/main" id="{18B792F8-70C8-8C81-525B-503D2D22B5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52" y="672"/>
              <a:ext cx="528" cy="432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91" name="Text Box 35">
              <a:extLst>
                <a:ext uri="{FF2B5EF4-FFF2-40B4-BE49-F238E27FC236}">
                  <a16:creationId xmlns:a16="http://schemas.microsoft.com/office/drawing/2014/main" id="{E7336545-10F5-0350-AEB5-4ED01C8F68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720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rgbClr val="FF3300"/>
                  </a:solidFill>
                </a:rPr>
                <a:t>+</a:t>
              </a:r>
              <a:endParaRPr lang="it-IT" altLang="it-IT" sz="2400"/>
            </a:p>
          </p:txBody>
        </p:sp>
      </p:grpSp>
      <p:grpSp>
        <p:nvGrpSpPr>
          <p:cNvPr id="78888" name="Group 40">
            <a:extLst>
              <a:ext uri="{FF2B5EF4-FFF2-40B4-BE49-F238E27FC236}">
                <a16:creationId xmlns:a16="http://schemas.microsoft.com/office/drawing/2014/main" id="{AEB7D580-8B3F-5927-4132-57E4E0DF4A0D}"/>
              </a:ext>
            </a:extLst>
          </p:cNvPr>
          <p:cNvGrpSpPr>
            <a:grpSpLocks/>
          </p:cNvGrpSpPr>
          <p:nvPr/>
        </p:nvGrpSpPr>
        <p:grpSpPr bwMode="auto">
          <a:xfrm>
            <a:off x="6681788" y="4495800"/>
            <a:ext cx="685800" cy="914400"/>
            <a:chOff x="1200" y="2832"/>
            <a:chExt cx="432" cy="576"/>
          </a:xfrm>
        </p:grpSpPr>
        <p:sp>
          <p:nvSpPr>
            <p:cNvPr id="15386" name="Line 41">
              <a:extLst>
                <a:ext uri="{FF2B5EF4-FFF2-40B4-BE49-F238E27FC236}">
                  <a16:creationId xmlns:a16="http://schemas.microsoft.com/office/drawing/2014/main" id="{0A4D13F4-B44D-EBE9-CAAE-0A04203979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832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87" name="Line 42">
              <a:extLst>
                <a:ext uri="{FF2B5EF4-FFF2-40B4-BE49-F238E27FC236}">
                  <a16:creationId xmlns:a16="http://schemas.microsoft.com/office/drawing/2014/main" id="{A7E6612B-1772-A381-05AC-3E57DE2D14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88" name="Text Box 43">
              <a:extLst>
                <a:ext uri="{FF2B5EF4-FFF2-40B4-BE49-F238E27FC236}">
                  <a16:creationId xmlns:a16="http://schemas.microsoft.com/office/drawing/2014/main" id="{1C80FF32-B880-6859-928F-4EE9C24C4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92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rgbClr val="FF3300"/>
                  </a:solidFill>
                </a:rPr>
                <a:t>+</a:t>
              </a:r>
              <a:endParaRPr lang="it-IT" altLang="it-IT" sz="2400"/>
            </a:p>
          </p:txBody>
        </p:sp>
      </p:grpSp>
      <p:grpSp>
        <p:nvGrpSpPr>
          <p:cNvPr id="78892" name="Group 44">
            <a:extLst>
              <a:ext uri="{FF2B5EF4-FFF2-40B4-BE49-F238E27FC236}">
                <a16:creationId xmlns:a16="http://schemas.microsoft.com/office/drawing/2014/main" id="{775B04B9-C406-6FE5-A48C-09B1C42C7B89}"/>
              </a:ext>
            </a:extLst>
          </p:cNvPr>
          <p:cNvGrpSpPr>
            <a:grpSpLocks/>
          </p:cNvGrpSpPr>
          <p:nvPr/>
        </p:nvGrpSpPr>
        <p:grpSpPr bwMode="auto">
          <a:xfrm>
            <a:off x="2566988" y="2667000"/>
            <a:ext cx="685800" cy="914400"/>
            <a:chOff x="1200" y="2832"/>
            <a:chExt cx="432" cy="576"/>
          </a:xfrm>
        </p:grpSpPr>
        <p:sp>
          <p:nvSpPr>
            <p:cNvPr id="15383" name="Line 45">
              <a:extLst>
                <a:ext uri="{FF2B5EF4-FFF2-40B4-BE49-F238E27FC236}">
                  <a16:creationId xmlns:a16="http://schemas.microsoft.com/office/drawing/2014/main" id="{B03B2FFD-68FC-F5E4-9BCE-8ECBC1725A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832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84" name="Line 46">
              <a:extLst>
                <a:ext uri="{FF2B5EF4-FFF2-40B4-BE49-F238E27FC236}">
                  <a16:creationId xmlns:a16="http://schemas.microsoft.com/office/drawing/2014/main" id="{4E196DD5-2DF8-0B20-699F-9F89827E9E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85" name="Text Box 47">
              <a:extLst>
                <a:ext uri="{FF2B5EF4-FFF2-40B4-BE49-F238E27FC236}">
                  <a16:creationId xmlns:a16="http://schemas.microsoft.com/office/drawing/2014/main" id="{252276A7-CBE8-F1DE-86AC-25FD1F19F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92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rgbClr val="FF3300"/>
                  </a:solidFill>
                </a:rPr>
                <a:t>+</a:t>
              </a:r>
              <a:endParaRPr lang="it-IT" altLang="it-IT" sz="2400"/>
            </a:p>
          </p:txBody>
        </p:sp>
      </p:grpSp>
      <p:grpSp>
        <p:nvGrpSpPr>
          <p:cNvPr id="78896" name="Group 48">
            <a:extLst>
              <a:ext uri="{FF2B5EF4-FFF2-40B4-BE49-F238E27FC236}">
                <a16:creationId xmlns:a16="http://schemas.microsoft.com/office/drawing/2014/main" id="{7E770739-87B2-D7A9-F592-CCC9BF4CFB68}"/>
              </a:ext>
            </a:extLst>
          </p:cNvPr>
          <p:cNvGrpSpPr>
            <a:grpSpLocks/>
          </p:cNvGrpSpPr>
          <p:nvPr/>
        </p:nvGrpSpPr>
        <p:grpSpPr bwMode="auto">
          <a:xfrm>
            <a:off x="5919788" y="2667000"/>
            <a:ext cx="685800" cy="914400"/>
            <a:chOff x="1200" y="2832"/>
            <a:chExt cx="432" cy="576"/>
          </a:xfrm>
        </p:grpSpPr>
        <p:sp>
          <p:nvSpPr>
            <p:cNvPr id="15380" name="Line 49">
              <a:extLst>
                <a:ext uri="{FF2B5EF4-FFF2-40B4-BE49-F238E27FC236}">
                  <a16:creationId xmlns:a16="http://schemas.microsoft.com/office/drawing/2014/main" id="{9A34CB5D-BB02-2269-B18C-A1D86FB021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832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81" name="Line 50">
              <a:extLst>
                <a:ext uri="{FF2B5EF4-FFF2-40B4-BE49-F238E27FC236}">
                  <a16:creationId xmlns:a16="http://schemas.microsoft.com/office/drawing/2014/main" id="{AEDB0AE5-EBA9-51DF-3D42-6771E9E387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82" name="Text Box 51">
              <a:extLst>
                <a:ext uri="{FF2B5EF4-FFF2-40B4-BE49-F238E27FC236}">
                  <a16:creationId xmlns:a16="http://schemas.microsoft.com/office/drawing/2014/main" id="{06120472-D4A1-0A73-EB43-F90DD373A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92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rgbClr val="FF3300"/>
                  </a:solidFill>
                </a:rPr>
                <a:t>+</a:t>
              </a:r>
              <a:endParaRPr lang="it-IT" altLang="it-IT" sz="2400"/>
            </a:p>
          </p:txBody>
        </p:sp>
      </p:grpSp>
      <p:grpSp>
        <p:nvGrpSpPr>
          <p:cNvPr id="78900" name="Group 52">
            <a:extLst>
              <a:ext uri="{FF2B5EF4-FFF2-40B4-BE49-F238E27FC236}">
                <a16:creationId xmlns:a16="http://schemas.microsoft.com/office/drawing/2014/main" id="{56BA4D96-B22D-F7FD-ACC5-5B4417FFEC51}"/>
              </a:ext>
            </a:extLst>
          </p:cNvPr>
          <p:cNvGrpSpPr>
            <a:grpSpLocks/>
          </p:cNvGrpSpPr>
          <p:nvPr/>
        </p:nvGrpSpPr>
        <p:grpSpPr bwMode="auto">
          <a:xfrm>
            <a:off x="5081588" y="4495800"/>
            <a:ext cx="685800" cy="914400"/>
            <a:chOff x="1200" y="2832"/>
            <a:chExt cx="432" cy="576"/>
          </a:xfrm>
        </p:grpSpPr>
        <p:sp>
          <p:nvSpPr>
            <p:cNvPr id="15377" name="Line 53">
              <a:extLst>
                <a:ext uri="{FF2B5EF4-FFF2-40B4-BE49-F238E27FC236}">
                  <a16:creationId xmlns:a16="http://schemas.microsoft.com/office/drawing/2014/main" id="{E55CBA47-C45E-9BE6-A2B6-8C05411ADB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832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78" name="Line 54">
              <a:extLst>
                <a:ext uri="{FF2B5EF4-FFF2-40B4-BE49-F238E27FC236}">
                  <a16:creationId xmlns:a16="http://schemas.microsoft.com/office/drawing/2014/main" id="{29C0B504-AA4A-ED0C-7728-07A8E1DF4A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79" name="Text Box 55">
              <a:extLst>
                <a:ext uri="{FF2B5EF4-FFF2-40B4-BE49-F238E27FC236}">
                  <a16:creationId xmlns:a16="http://schemas.microsoft.com/office/drawing/2014/main" id="{58B0B9A9-746C-E298-5419-E89AFA27B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92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rgbClr val="FF3300"/>
                  </a:solidFill>
                </a:rPr>
                <a:t>+</a:t>
              </a:r>
              <a:endParaRPr lang="it-IT" altLang="it-IT" sz="240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7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78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7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7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3" grpId="0" animBg="1"/>
      <p:bldP spid="78864" grpId="0" animBg="1"/>
      <p:bldP spid="78865" grpId="0" animBg="1"/>
      <p:bldP spid="78866" grpId="0" animBg="1"/>
      <p:bldP spid="78867" grpId="0" animBg="1"/>
      <p:bldP spid="78868" grpId="0" animBg="1"/>
      <p:bldP spid="788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41">
            <a:extLst>
              <a:ext uri="{FF2B5EF4-FFF2-40B4-BE49-F238E27FC236}">
                <a16:creationId xmlns:a16="http://schemas.microsoft.com/office/drawing/2014/main" id="{FDA880C3-D73A-8B55-1F8D-C492064EB52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04813"/>
            <a:ext cx="8839200" cy="5715000"/>
            <a:chOff x="192" y="240"/>
            <a:chExt cx="5568" cy="3600"/>
          </a:xfrm>
        </p:grpSpPr>
        <p:sp>
          <p:nvSpPr>
            <p:cNvPr id="17417" name="Oval 10">
              <a:extLst>
                <a:ext uri="{FF2B5EF4-FFF2-40B4-BE49-F238E27FC236}">
                  <a16:creationId xmlns:a16="http://schemas.microsoft.com/office/drawing/2014/main" id="{BB957806-6F81-38F5-C00D-86A93D5C5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18" name="Oval 9">
              <a:extLst>
                <a:ext uri="{FF2B5EF4-FFF2-40B4-BE49-F238E27FC236}">
                  <a16:creationId xmlns:a16="http://schemas.microsoft.com/office/drawing/2014/main" id="{C87014E4-D880-69C0-934C-F99F15AA6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19" name="Oval 8">
              <a:extLst>
                <a:ext uri="{FF2B5EF4-FFF2-40B4-BE49-F238E27FC236}">
                  <a16:creationId xmlns:a16="http://schemas.microsoft.com/office/drawing/2014/main" id="{B2F1B143-1DA1-9451-8183-5A760C698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20" name="Oval 7">
              <a:extLst>
                <a:ext uri="{FF2B5EF4-FFF2-40B4-BE49-F238E27FC236}">
                  <a16:creationId xmlns:a16="http://schemas.microsoft.com/office/drawing/2014/main" id="{FE6AEEED-6480-3885-6F53-C5865A98C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21" name="Oval 6">
              <a:extLst>
                <a:ext uri="{FF2B5EF4-FFF2-40B4-BE49-F238E27FC236}">
                  <a16:creationId xmlns:a16="http://schemas.microsoft.com/office/drawing/2014/main" id="{042D8F5C-C771-F0D5-F929-6319C0833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22" name="Oval 5">
              <a:extLst>
                <a:ext uri="{FF2B5EF4-FFF2-40B4-BE49-F238E27FC236}">
                  <a16:creationId xmlns:a16="http://schemas.microsoft.com/office/drawing/2014/main" id="{676B82A5-0E03-7C6F-64E1-05E478E5C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23" name="Oval 4">
              <a:extLst>
                <a:ext uri="{FF2B5EF4-FFF2-40B4-BE49-F238E27FC236}">
                  <a16:creationId xmlns:a16="http://schemas.microsoft.com/office/drawing/2014/main" id="{CC74F9AB-F093-E6CE-903E-FFD217517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24" name="Oval 3">
              <a:extLst>
                <a:ext uri="{FF2B5EF4-FFF2-40B4-BE49-F238E27FC236}">
                  <a16:creationId xmlns:a16="http://schemas.microsoft.com/office/drawing/2014/main" id="{EFDEA042-66FC-01A9-579D-BA246D015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26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25" name="Text Box 2">
              <a:extLst>
                <a:ext uri="{FF2B5EF4-FFF2-40B4-BE49-F238E27FC236}">
                  <a16:creationId xmlns:a16="http://schemas.microsoft.com/office/drawing/2014/main" id="{335CA407-6F22-A013-7332-4CF7F601E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12"/>
              <a:ext cx="55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 </a:t>
              </a:r>
              <a:r>
                <a:rPr lang="it-IT" altLang="it-IT" sz="4400" b="1">
                  <a:solidFill>
                    <a:schemeClr val="accent2"/>
                  </a:solidFill>
                </a:rPr>
                <a:t>4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2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3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1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5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1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2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7</a:t>
              </a:r>
              <a:r>
                <a:rPr lang="it-IT" altLang="it-IT" sz="4000"/>
                <a:t>  </a:t>
              </a:r>
              <a:endParaRPr lang="it-IT" altLang="it-IT" sz="2400"/>
            </a:p>
          </p:txBody>
        </p:sp>
        <p:sp>
          <p:nvSpPr>
            <p:cNvPr id="17426" name="Oval 11">
              <a:extLst>
                <a:ext uri="{FF2B5EF4-FFF2-40B4-BE49-F238E27FC236}">
                  <a16:creationId xmlns:a16="http://schemas.microsoft.com/office/drawing/2014/main" id="{16D28212-46DC-EEEE-E07A-2351F3BD4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304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27" name="Oval 12">
              <a:extLst>
                <a:ext uri="{FF2B5EF4-FFF2-40B4-BE49-F238E27FC236}">
                  <a16:creationId xmlns:a16="http://schemas.microsoft.com/office/drawing/2014/main" id="{4C3DE58A-F323-F739-4B7F-03FED26F5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256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28" name="Oval 13">
              <a:extLst>
                <a:ext uri="{FF2B5EF4-FFF2-40B4-BE49-F238E27FC236}">
                  <a16:creationId xmlns:a16="http://schemas.microsoft.com/office/drawing/2014/main" id="{4BFF0BA2-A1C2-5FAD-D45C-963315459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256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29" name="Oval 14">
              <a:extLst>
                <a:ext uri="{FF2B5EF4-FFF2-40B4-BE49-F238E27FC236}">
                  <a16:creationId xmlns:a16="http://schemas.microsoft.com/office/drawing/2014/main" id="{D2104D59-02F0-0C0F-E117-791F0E714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256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30" name="Text Box 15">
              <a:extLst>
                <a:ext uri="{FF2B5EF4-FFF2-40B4-BE49-F238E27FC236}">
                  <a16:creationId xmlns:a16="http://schemas.microsoft.com/office/drawing/2014/main" id="{DB8F3D8B-5BDB-5EE7-C91E-848CEA03DA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352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6</a:t>
              </a:r>
            </a:p>
          </p:txBody>
        </p:sp>
        <p:sp>
          <p:nvSpPr>
            <p:cNvPr id="17431" name="Text Box 16">
              <a:extLst>
                <a:ext uri="{FF2B5EF4-FFF2-40B4-BE49-F238E27FC236}">
                  <a16:creationId xmlns:a16="http://schemas.microsoft.com/office/drawing/2014/main" id="{1DB1909E-55AF-361E-4478-E1EB0EEC9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304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4</a:t>
              </a:r>
            </a:p>
          </p:txBody>
        </p:sp>
        <p:sp>
          <p:nvSpPr>
            <p:cNvPr id="17432" name="Text Box 17">
              <a:extLst>
                <a:ext uri="{FF2B5EF4-FFF2-40B4-BE49-F238E27FC236}">
                  <a16:creationId xmlns:a16="http://schemas.microsoft.com/office/drawing/2014/main" id="{34E6CCBC-52A5-FD5B-F4EB-1906BB051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304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6</a:t>
              </a:r>
            </a:p>
          </p:txBody>
        </p:sp>
        <p:sp>
          <p:nvSpPr>
            <p:cNvPr id="17433" name="Text Box 18">
              <a:extLst>
                <a:ext uri="{FF2B5EF4-FFF2-40B4-BE49-F238E27FC236}">
                  <a16:creationId xmlns:a16="http://schemas.microsoft.com/office/drawing/2014/main" id="{EF834142-5981-D7CC-3AB6-902251B1D2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304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9</a:t>
              </a:r>
            </a:p>
          </p:txBody>
        </p:sp>
        <p:sp>
          <p:nvSpPr>
            <p:cNvPr id="17434" name="Oval 19">
              <a:extLst>
                <a:ext uri="{FF2B5EF4-FFF2-40B4-BE49-F238E27FC236}">
                  <a16:creationId xmlns:a16="http://schemas.microsoft.com/office/drawing/2014/main" id="{87D57EA9-F199-6603-8D61-64B25183F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200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35" name="Oval 20">
              <a:extLst>
                <a:ext uri="{FF2B5EF4-FFF2-40B4-BE49-F238E27FC236}">
                  <a16:creationId xmlns:a16="http://schemas.microsoft.com/office/drawing/2014/main" id="{07E51F28-AF35-A245-6DEE-F00E63737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152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36" name="Text Box 21">
              <a:extLst>
                <a:ext uri="{FF2B5EF4-FFF2-40B4-BE49-F238E27FC236}">
                  <a16:creationId xmlns:a16="http://schemas.microsoft.com/office/drawing/2014/main" id="{5F061058-81D4-744C-4268-54380BFAAE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248"/>
              <a:ext cx="46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10</a:t>
              </a:r>
            </a:p>
          </p:txBody>
        </p:sp>
        <p:sp>
          <p:nvSpPr>
            <p:cNvPr id="17437" name="Text Box 22">
              <a:extLst>
                <a:ext uri="{FF2B5EF4-FFF2-40B4-BE49-F238E27FC236}">
                  <a16:creationId xmlns:a16="http://schemas.microsoft.com/office/drawing/2014/main" id="{25F6396B-C5E7-7864-D354-DE1784585E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200"/>
              <a:ext cx="46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15</a:t>
              </a:r>
            </a:p>
          </p:txBody>
        </p:sp>
        <p:sp>
          <p:nvSpPr>
            <p:cNvPr id="17438" name="Oval 23">
              <a:extLst>
                <a:ext uri="{FF2B5EF4-FFF2-40B4-BE49-F238E27FC236}">
                  <a16:creationId xmlns:a16="http://schemas.microsoft.com/office/drawing/2014/main" id="{EB243C79-85D0-DDBB-BE67-4F857AF4E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40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7439" name="Text Box 25">
              <a:extLst>
                <a:ext uri="{FF2B5EF4-FFF2-40B4-BE49-F238E27FC236}">
                  <a16:creationId xmlns:a16="http://schemas.microsoft.com/office/drawing/2014/main" id="{2AD464F9-B866-3C54-E2AA-5A68346FA7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88"/>
              <a:ext cx="46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25</a:t>
              </a:r>
            </a:p>
          </p:txBody>
        </p:sp>
        <p:sp>
          <p:nvSpPr>
            <p:cNvPr id="17440" name="Line 27">
              <a:extLst>
                <a:ext uri="{FF2B5EF4-FFF2-40B4-BE49-F238E27FC236}">
                  <a16:creationId xmlns:a16="http://schemas.microsoft.com/office/drawing/2014/main" id="{1BBFD611-3971-BB45-4EBD-0474AA8AC8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672"/>
              <a:ext cx="912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41" name="Line 28">
              <a:extLst>
                <a:ext uri="{FF2B5EF4-FFF2-40B4-BE49-F238E27FC236}">
                  <a16:creationId xmlns:a16="http://schemas.microsoft.com/office/drawing/2014/main" id="{2F7A9862-769B-AB2A-2F44-DCC9D101DF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672"/>
              <a:ext cx="864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42" name="Line 29">
              <a:extLst>
                <a:ext uri="{FF2B5EF4-FFF2-40B4-BE49-F238E27FC236}">
                  <a16:creationId xmlns:a16="http://schemas.microsoft.com/office/drawing/2014/main" id="{DD4275B5-B24C-2009-994D-49AE1C678B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1728"/>
              <a:ext cx="384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43" name="Line 30">
              <a:extLst>
                <a:ext uri="{FF2B5EF4-FFF2-40B4-BE49-F238E27FC236}">
                  <a16:creationId xmlns:a16="http://schemas.microsoft.com/office/drawing/2014/main" id="{9013F611-7DF4-55F0-C16F-71A675A923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728"/>
              <a:ext cx="240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44" name="Line 31">
              <a:extLst>
                <a:ext uri="{FF2B5EF4-FFF2-40B4-BE49-F238E27FC236}">
                  <a16:creationId xmlns:a16="http://schemas.microsoft.com/office/drawing/2014/main" id="{C09343D0-7680-032A-ECA7-D15C8717C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2" y="1680"/>
              <a:ext cx="432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45" name="Line 32">
              <a:extLst>
                <a:ext uri="{FF2B5EF4-FFF2-40B4-BE49-F238E27FC236}">
                  <a16:creationId xmlns:a16="http://schemas.microsoft.com/office/drawing/2014/main" id="{78792D39-C37D-F267-30BE-1AD3B1B292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1680"/>
              <a:ext cx="384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46" name="Line 33">
              <a:extLst>
                <a:ext uri="{FF2B5EF4-FFF2-40B4-BE49-F238E27FC236}">
                  <a16:creationId xmlns:a16="http://schemas.microsoft.com/office/drawing/2014/main" id="{DA37D3D2-F1E6-9207-5F32-E1BC947D80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6" y="2880"/>
              <a:ext cx="144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47" name="Line 34">
              <a:extLst>
                <a:ext uri="{FF2B5EF4-FFF2-40B4-BE49-F238E27FC236}">
                  <a16:creationId xmlns:a16="http://schemas.microsoft.com/office/drawing/2014/main" id="{F53124CF-5C4C-DF0A-F526-1909484C16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880"/>
              <a:ext cx="192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48" name="Line 35">
              <a:extLst>
                <a:ext uri="{FF2B5EF4-FFF2-40B4-BE49-F238E27FC236}">
                  <a16:creationId xmlns:a16="http://schemas.microsoft.com/office/drawing/2014/main" id="{49238530-6B9C-28F9-8AD2-BF9B1BD756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832"/>
              <a:ext cx="96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49" name="Line 36">
              <a:extLst>
                <a:ext uri="{FF2B5EF4-FFF2-40B4-BE49-F238E27FC236}">
                  <a16:creationId xmlns:a16="http://schemas.microsoft.com/office/drawing/2014/main" id="{B1CF935B-9A9C-3E57-A924-0453ED0D2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832"/>
              <a:ext cx="19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0" name="Line 37">
              <a:extLst>
                <a:ext uri="{FF2B5EF4-FFF2-40B4-BE49-F238E27FC236}">
                  <a16:creationId xmlns:a16="http://schemas.microsoft.com/office/drawing/2014/main" id="{A22DC4B1-D088-1102-09EF-8456087CEB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832"/>
              <a:ext cx="19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1" name="Line 38">
              <a:extLst>
                <a:ext uri="{FF2B5EF4-FFF2-40B4-BE49-F238E27FC236}">
                  <a16:creationId xmlns:a16="http://schemas.microsoft.com/office/drawing/2014/main" id="{3FFA7AF3-F82E-B0CE-2602-F99F7287D9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832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2" name="Line 39">
              <a:extLst>
                <a:ext uri="{FF2B5EF4-FFF2-40B4-BE49-F238E27FC236}">
                  <a16:creationId xmlns:a16="http://schemas.microsoft.com/office/drawing/2014/main" id="{1113F9CF-06A3-379B-95DE-D5811BAD09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52" y="2832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3" name="Line 40">
              <a:extLst>
                <a:ext uri="{FF2B5EF4-FFF2-40B4-BE49-F238E27FC236}">
                  <a16:creationId xmlns:a16="http://schemas.microsoft.com/office/drawing/2014/main" id="{3EFA8E1D-DDE2-B73A-6374-11E47709D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2832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84010" name="AutoShape 42">
            <a:extLst>
              <a:ext uri="{FF2B5EF4-FFF2-40B4-BE49-F238E27FC236}">
                <a16:creationId xmlns:a16="http://schemas.microsoft.com/office/drawing/2014/main" id="{2BC3425F-EAD9-0B91-4506-7074D3219E10}"/>
              </a:ext>
            </a:extLst>
          </p:cNvPr>
          <p:cNvSpPr>
            <a:spLocks/>
          </p:cNvSpPr>
          <p:nvPr/>
        </p:nvSpPr>
        <p:spPr bwMode="auto">
          <a:xfrm>
            <a:off x="0" y="228600"/>
            <a:ext cx="381000" cy="5638800"/>
          </a:xfrm>
          <a:prstGeom prst="leftBrace">
            <a:avLst>
              <a:gd name="adj1" fmla="val 123333"/>
              <a:gd name="adj2" fmla="val 50000"/>
            </a:avLst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4011" name="Text Box 43">
            <a:extLst>
              <a:ext uri="{FF2B5EF4-FFF2-40B4-BE49-F238E27FC236}">
                <a16:creationId xmlns:a16="http://schemas.microsoft.com/office/drawing/2014/main" id="{0D1CF5DF-AAE8-91DE-53F5-B23A2E79C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216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profondità</a:t>
            </a:r>
            <a:r>
              <a:rPr lang="it-IT" altLang="it-IT" sz="2800">
                <a:solidFill>
                  <a:srgbClr val="FF3300"/>
                </a:solidFill>
                <a:latin typeface="Arial" panose="020B0604020202020204" pitchFamily="34" charset="0"/>
              </a:rPr>
              <a:t>: 4</a:t>
            </a:r>
            <a:endParaRPr lang="it-IT" altLang="it-IT" sz="2400"/>
          </a:p>
        </p:txBody>
      </p:sp>
      <p:graphicFrame>
        <p:nvGraphicFramePr>
          <p:cNvPr id="84013" name="Object 45">
            <a:extLst>
              <a:ext uri="{FF2B5EF4-FFF2-40B4-BE49-F238E27FC236}">
                <a16:creationId xmlns:a16="http://schemas.microsoft.com/office/drawing/2014/main" id="{CE4DE34F-B312-459F-EB4D-70ED696EBF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914400"/>
          <a:ext cx="23288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197" imgH="215806" progId="Equation.DSMT4">
                  <p:embed/>
                </p:oleObj>
              </mc:Choice>
              <mc:Fallback>
                <p:oleObj name="Equation" r:id="rId4" imgW="698197" imgH="215806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232886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4016" name="Group 48">
            <a:extLst>
              <a:ext uri="{FF2B5EF4-FFF2-40B4-BE49-F238E27FC236}">
                <a16:creationId xmlns:a16="http://schemas.microsoft.com/office/drawing/2014/main" id="{5D9F7211-1AB0-C905-2CB8-587CF4F7842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412875"/>
            <a:ext cx="8134350" cy="5445125"/>
            <a:chOff x="432" y="912"/>
            <a:chExt cx="5134" cy="3408"/>
          </a:xfrm>
        </p:grpSpPr>
        <p:sp>
          <p:nvSpPr>
            <p:cNvPr id="17415" name="AutoShape 46">
              <a:extLst>
                <a:ext uri="{FF2B5EF4-FFF2-40B4-BE49-F238E27FC236}">
                  <a16:creationId xmlns:a16="http://schemas.microsoft.com/office/drawing/2014/main" id="{74DF8BB2-303B-D68D-0450-303B01FD3D35}"/>
                </a:ext>
              </a:extLst>
            </p:cNvPr>
            <p:cNvSpPr>
              <a:spLocks/>
            </p:cNvSpPr>
            <p:nvPr/>
          </p:nvSpPr>
          <p:spPr bwMode="auto">
            <a:xfrm rot="-5472975">
              <a:off x="2783" y="1537"/>
              <a:ext cx="432" cy="5134"/>
            </a:xfrm>
            <a:prstGeom prst="leftBrace">
              <a:avLst>
                <a:gd name="adj1" fmla="val 99035"/>
                <a:gd name="adj2" fmla="val 50000"/>
              </a:avLst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>
                <a:solidFill>
                  <a:schemeClr val="accent2"/>
                </a:solidFill>
              </a:endParaRPr>
            </a:p>
          </p:txBody>
        </p:sp>
        <p:sp>
          <p:nvSpPr>
            <p:cNvPr id="17416" name="Line 47">
              <a:extLst>
                <a:ext uri="{FF2B5EF4-FFF2-40B4-BE49-F238E27FC236}">
                  <a16:creationId xmlns:a16="http://schemas.microsoft.com/office/drawing/2014/main" id="{BC3DD181-0885-FF66-1DD7-CED43E6024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912"/>
              <a:ext cx="1488" cy="316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10" grpId="0" animBg="1"/>
      <p:bldP spid="840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54">
            <a:extLst>
              <a:ext uri="{FF2B5EF4-FFF2-40B4-BE49-F238E27FC236}">
                <a16:creationId xmlns:a16="http://schemas.microsoft.com/office/drawing/2014/main" id="{1A13E987-F1A3-4C34-12F7-0721000F879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765175"/>
            <a:ext cx="8839200" cy="5595938"/>
            <a:chOff x="192" y="482"/>
            <a:chExt cx="5568" cy="3525"/>
          </a:xfrm>
        </p:grpSpPr>
        <p:sp>
          <p:nvSpPr>
            <p:cNvPr id="19465" name="Oval 3">
              <a:extLst>
                <a:ext uri="{FF2B5EF4-FFF2-40B4-BE49-F238E27FC236}">
                  <a16:creationId xmlns:a16="http://schemas.microsoft.com/office/drawing/2014/main" id="{E72673F4-9BF1-2C38-E074-F09A3B70B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66" name="Oval 4">
              <a:extLst>
                <a:ext uri="{FF2B5EF4-FFF2-40B4-BE49-F238E27FC236}">
                  <a16:creationId xmlns:a16="http://schemas.microsoft.com/office/drawing/2014/main" id="{30E64E4E-CA06-EDDE-8381-9758573A1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67" name="Oval 5">
              <a:extLst>
                <a:ext uri="{FF2B5EF4-FFF2-40B4-BE49-F238E27FC236}">
                  <a16:creationId xmlns:a16="http://schemas.microsoft.com/office/drawing/2014/main" id="{8F006971-5C89-CB97-9572-14780DD53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68" name="Oval 6">
              <a:extLst>
                <a:ext uri="{FF2B5EF4-FFF2-40B4-BE49-F238E27FC236}">
                  <a16:creationId xmlns:a16="http://schemas.microsoft.com/office/drawing/2014/main" id="{F8008886-6DFA-0FE1-4C80-69F26E754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69" name="Oval 7">
              <a:extLst>
                <a:ext uri="{FF2B5EF4-FFF2-40B4-BE49-F238E27FC236}">
                  <a16:creationId xmlns:a16="http://schemas.microsoft.com/office/drawing/2014/main" id="{98B001EC-252A-657C-2F7F-F8B194443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70" name="Oval 8">
              <a:extLst>
                <a:ext uri="{FF2B5EF4-FFF2-40B4-BE49-F238E27FC236}">
                  <a16:creationId xmlns:a16="http://schemas.microsoft.com/office/drawing/2014/main" id="{E6B35F54-EC17-9D64-C66C-6F74BA8F9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71" name="Oval 9">
              <a:extLst>
                <a:ext uri="{FF2B5EF4-FFF2-40B4-BE49-F238E27FC236}">
                  <a16:creationId xmlns:a16="http://schemas.microsoft.com/office/drawing/2014/main" id="{88AC099A-B420-B6AE-1181-51CDA4CC2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72" name="Oval 10">
              <a:extLst>
                <a:ext uri="{FF2B5EF4-FFF2-40B4-BE49-F238E27FC236}">
                  <a16:creationId xmlns:a16="http://schemas.microsoft.com/office/drawing/2014/main" id="{556EFC88-244F-37FA-BE21-5400954AA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43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73" name="Text Box 11">
              <a:extLst>
                <a:ext uri="{FF2B5EF4-FFF2-40B4-BE49-F238E27FC236}">
                  <a16:creationId xmlns:a16="http://schemas.microsoft.com/office/drawing/2014/main" id="{EF2BAF53-CD30-BBB4-9995-9123CAC5B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479"/>
              <a:ext cx="55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/>
                <a:t>  </a:t>
              </a:r>
              <a:r>
                <a:rPr lang="it-IT" altLang="it-IT" sz="4400" b="1">
                  <a:solidFill>
                    <a:schemeClr val="accent2"/>
                  </a:solidFill>
                </a:rPr>
                <a:t>4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2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3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1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5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1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2</a:t>
              </a:r>
              <a:r>
                <a:rPr lang="it-IT" altLang="it-IT" sz="4400" b="1"/>
                <a:t>      </a:t>
              </a:r>
              <a:r>
                <a:rPr lang="it-IT" altLang="it-IT" sz="4400" b="1">
                  <a:solidFill>
                    <a:schemeClr val="accent2"/>
                  </a:solidFill>
                </a:rPr>
                <a:t>7</a:t>
              </a:r>
              <a:r>
                <a:rPr lang="it-IT" altLang="it-IT" sz="4000"/>
                <a:t>  </a:t>
              </a:r>
              <a:endParaRPr lang="it-IT" altLang="it-IT" sz="2400"/>
            </a:p>
          </p:txBody>
        </p:sp>
        <p:sp>
          <p:nvSpPr>
            <p:cNvPr id="19474" name="Oval 12">
              <a:extLst>
                <a:ext uri="{FF2B5EF4-FFF2-40B4-BE49-F238E27FC236}">
                  <a16:creationId xmlns:a16="http://schemas.microsoft.com/office/drawing/2014/main" id="{5FCE6598-0EC6-1B6A-24CC-9BB5CE952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471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75" name="Oval 13">
              <a:extLst>
                <a:ext uri="{FF2B5EF4-FFF2-40B4-BE49-F238E27FC236}">
                  <a16:creationId xmlns:a16="http://schemas.microsoft.com/office/drawing/2014/main" id="{743A0257-EF5B-B75E-040F-315C03D70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23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76" name="Oval 14">
              <a:extLst>
                <a:ext uri="{FF2B5EF4-FFF2-40B4-BE49-F238E27FC236}">
                  <a16:creationId xmlns:a16="http://schemas.microsoft.com/office/drawing/2014/main" id="{1E74F5D4-695A-36A9-0CB6-65136FB8F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423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77" name="Oval 15">
              <a:extLst>
                <a:ext uri="{FF2B5EF4-FFF2-40B4-BE49-F238E27FC236}">
                  <a16:creationId xmlns:a16="http://schemas.microsoft.com/office/drawing/2014/main" id="{CC9AD95D-4458-24F6-6BE3-AE1ED8D5B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423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78" name="Text Box 16">
              <a:extLst>
                <a:ext uri="{FF2B5EF4-FFF2-40B4-BE49-F238E27FC236}">
                  <a16:creationId xmlns:a16="http://schemas.microsoft.com/office/drawing/2014/main" id="{778C5C0C-2A96-BE80-E8EA-6A1613CADE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519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6</a:t>
              </a:r>
            </a:p>
          </p:txBody>
        </p:sp>
        <p:sp>
          <p:nvSpPr>
            <p:cNvPr id="19479" name="Text Box 17">
              <a:extLst>
                <a:ext uri="{FF2B5EF4-FFF2-40B4-BE49-F238E27FC236}">
                  <a16:creationId xmlns:a16="http://schemas.microsoft.com/office/drawing/2014/main" id="{A349BCB9-E002-FD30-19C5-0AF14EC306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471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4</a:t>
              </a:r>
            </a:p>
          </p:txBody>
        </p:sp>
        <p:sp>
          <p:nvSpPr>
            <p:cNvPr id="19480" name="Text Box 18">
              <a:extLst>
                <a:ext uri="{FF2B5EF4-FFF2-40B4-BE49-F238E27FC236}">
                  <a16:creationId xmlns:a16="http://schemas.microsoft.com/office/drawing/2014/main" id="{787536AD-2104-5E45-2F53-12AD1B780E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471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6</a:t>
              </a:r>
            </a:p>
          </p:txBody>
        </p:sp>
        <p:sp>
          <p:nvSpPr>
            <p:cNvPr id="19481" name="Text Box 19">
              <a:extLst>
                <a:ext uri="{FF2B5EF4-FFF2-40B4-BE49-F238E27FC236}">
                  <a16:creationId xmlns:a16="http://schemas.microsoft.com/office/drawing/2014/main" id="{26B4C864-D2F2-825F-0631-209ECE866C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471"/>
              <a:ext cx="2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9</a:t>
              </a:r>
            </a:p>
          </p:txBody>
        </p:sp>
        <p:sp>
          <p:nvSpPr>
            <p:cNvPr id="19482" name="Oval 20">
              <a:extLst>
                <a:ext uri="{FF2B5EF4-FFF2-40B4-BE49-F238E27FC236}">
                  <a16:creationId xmlns:a16="http://schemas.microsoft.com/office/drawing/2014/main" id="{8D410652-8663-3409-99A6-E09D44007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367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83" name="Oval 21">
              <a:extLst>
                <a:ext uri="{FF2B5EF4-FFF2-40B4-BE49-F238E27FC236}">
                  <a16:creationId xmlns:a16="http://schemas.microsoft.com/office/drawing/2014/main" id="{8C79E5D9-372D-D500-F1AA-99EE9002D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19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84" name="Text Box 22">
              <a:extLst>
                <a:ext uri="{FF2B5EF4-FFF2-40B4-BE49-F238E27FC236}">
                  <a16:creationId xmlns:a16="http://schemas.microsoft.com/office/drawing/2014/main" id="{9910044F-DE24-06E7-30C9-226E1D130E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15"/>
              <a:ext cx="46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10</a:t>
              </a:r>
            </a:p>
          </p:txBody>
        </p:sp>
        <p:sp>
          <p:nvSpPr>
            <p:cNvPr id="19485" name="Text Box 23">
              <a:extLst>
                <a:ext uri="{FF2B5EF4-FFF2-40B4-BE49-F238E27FC236}">
                  <a16:creationId xmlns:a16="http://schemas.microsoft.com/office/drawing/2014/main" id="{F308C8FA-2F47-6CCD-33E7-6C426441C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367"/>
              <a:ext cx="46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15</a:t>
              </a:r>
            </a:p>
          </p:txBody>
        </p:sp>
        <p:sp>
          <p:nvSpPr>
            <p:cNvPr id="19486" name="Oval 24">
              <a:extLst>
                <a:ext uri="{FF2B5EF4-FFF2-40B4-BE49-F238E27FC236}">
                  <a16:creationId xmlns:a16="http://schemas.microsoft.com/office/drawing/2014/main" id="{1936809E-515D-B942-F2A1-82A14A2BC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482"/>
              <a:ext cx="576" cy="576"/>
            </a:xfrm>
            <a:prstGeom prst="ellipse">
              <a:avLst/>
            </a:prstGeom>
            <a:solidFill>
              <a:srgbClr val="F2E49E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87" name="Text Box 25">
              <a:extLst>
                <a:ext uri="{FF2B5EF4-FFF2-40B4-BE49-F238E27FC236}">
                  <a16:creationId xmlns:a16="http://schemas.microsoft.com/office/drawing/2014/main" id="{D6CCF2FF-E61A-0643-6E79-3FD5CE20A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533"/>
              <a:ext cx="46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/>
                <a:t>25</a:t>
              </a:r>
            </a:p>
          </p:txBody>
        </p:sp>
        <p:sp>
          <p:nvSpPr>
            <p:cNvPr id="19488" name="Line 26">
              <a:extLst>
                <a:ext uri="{FF2B5EF4-FFF2-40B4-BE49-F238E27FC236}">
                  <a16:creationId xmlns:a16="http://schemas.microsoft.com/office/drawing/2014/main" id="{0335377F-DC93-5A6E-5EE6-0A24C18D61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91" y="922"/>
              <a:ext cx="908" cy="53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89" name="Line 27">
              <a:extLst>
                <a:ext uri="{FF2B5EF4-FFF2-40B4-BE49-F238E27FC236}">
                  <a16:creationId xmlns:a16="http://schemas.microsoft.com/office/drawing/2014/main" id="{5AC404A0-B044-1E32-14AF-93077B94B5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8" y="922"/>
              <a:ext cx="909" cy="53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90" name="Line 28">
              <a:extLst>
                <a:ext uri="{FF2B5EF4-FFF2-40B4-BE49-F238E27FC236}">
                  <a16:creationId xmlns:a16="http://schemas.microsoft.com/office/drawing/2014/main" id="{759530B9-5225-4E88-D14B-D1AF47AE42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1895"/>
              <a:ext cx="384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91" name="Line 29">
              <a:extLst>
                <a:ext uri="{FF2B5EF4-FFF2-40B4-BE49-F238E27FC236}">
                  <a16:creationId xmlns:a16="http://schemas.microsoft.com/office/drawing/2014/main" id="{EF68009C-6AE8-7920-7331-8F7D73C675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895"/>
              <a:ext cx="240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92" name="Line 30">
              <a:extLst>
                <a:ext uri="{FF2B5EF4-FFF2-40B4-BE49-F238E27FC236}">
                  <a16:creationId xmlns:a16="http://schemas.microsoft.com/office/drawing/2014/main" id="{7FA7660B-A676-D091-06E9-3E936C8A3F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2" y="1847"/>
              <a:ext cx="432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93" name="Line 31">
              <a:extLst>
                <a:ext uri="{FF2B5EF4-FFF2-40B4-BE49-F238E27FC236}">
                  <a16:creationId xmlns:a16="http://schemas.microsoft.com/office/drawing/2014/main" id="{00587893-97FB-1754-29CF-695BD21C3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1847"/>
              <a:ext cx="384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94" name="Line 32">
              <a:extLst>
                <a:ext uri="{FF2B5EF4-FFF2-40B4-BE49-F238E27FC236}">
                  <a16:creationId xmlns:a16="http://schemas.microsoft.com/office/drawing/2014/main" id="{8CD7AC56-6CE7-55CE-25B4-F5D875E36F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6" y="3047"/>
              <a:ext cx="144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95" name="Line 33">
              <a:extLst>
                <a:ext uri="{FF2B5EF4-FFF2-40B4-BE49-F238E27FC236}">
                  <a16:creationId xmlns:a16="http://schemas.microsoft.com/office/drawing/2014/main" id="{9E964A87-4EA8-83B6-BB23-C8171E72AF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047"/>
              <a:ext cx="192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96" name="Line 34">
              <a:extLst>
                <a:ext uri="{FF2B5EF4-FFF2-40B4-BE49-F238E27FC236}">
                  <a16:creationId xmlns:a16="http://schemas.microsoft.com/office/drawing/2014/main" id="{62A29078-02F5-C645-60EF-056782A0C1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999"/>
              <a:ext cx="96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97" name="Line 35">
              <a:extLst>
                <a:ext uri="{FF2B5EF4-FFF2-40B4-BE49-F238E27FC236}">
                  <a16:creationId xmlns:a16="http://schemas.microsoft.com/office/drawing/2014/main" id="{6E171913-8F48-EE34-94B7-AB470F5AA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999"/>
              <a:ext cx="19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98" name="Line 36">
              <a:extLst>
                <a:ext uri="{FF2B5EF4-FFF2-40B4-BE49-F238E27FC236}">
                  <a16:creationId xmlns:a16="http://schemas.microsoft.com/office/drawing/2014/main" id="{011F816A-5790-7CB3-9ED1-2B4790885D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999"/>
              <a:ext cx="19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99" name="Line 37">
              <a:extLst>
                <a:ext uri="{FF2B5EF4-FFF2-40B4-BE49-F238E27FC236}">
                  <a16:creationId xmlns:a16="http://schemas.microsoft.com/office/drawing/2014/main" id="{DD78D1D6-A3E6-3D3F-940D-62AFDB7E1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999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500" name="Line 38">
              <a:extLst>
                <a:ext uri="{FF2B5EF4-FFF2-40B4-BE49-F238E27FC236}">
                  <a16:creationId xmlns:a16="http://schemas.microsoft.com/office/drawing/2014/main" id="{BACE1D25-D2EF-E9CB-18E2-974674B742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52" y="2999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501" name="Line 39">
              <a:extLst>
                <a:ext uri="{FF2B5EF4-FFF2-40B4-BE49-F238E27FC236}">
                  <a16:creationId xmlns:a16="http://schemas.microsoft.com/office/drawing/2014/main" id="{FC40674A-6ACD-B237-6D5A-5CD06B0F2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2999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1431" name="Group 55">
            <a:extLst>
              <a:ext uri="{FF2B5EF4-FFF2-40B4-BE49-F238E27FC236}">
                <a16:creationId xmlns:a16="http://schemas.microsoft.com/office/drawing/2014/main" id="{4114DEE0-3DCE-9AE7-8B01-2D6B8B0789A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399088"/>
            <a:ext cx="8991600" cy="1458912"/>
            <a:chOff x="96" y="3401"/>
            <a:chExt cx="5664" cy="919"/>
          </a:xfrm>
        </p:grpSpPr>
        <p:sp>
          <p:nvSpPr>
            <p:cNvPr id="19463" name="Rectangle 46">
              <a:extLst>
                <a:ext uri="{FF2B5EF4-FFF2-40B4-BE49-F238E27FC236}">
                  <a16:creationId xmlns:a16="http://schemas.microsoft.com/office/drawing/2014/main" id="{C5F871D6-4926-6540-5A5A-6BBDACA04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401"/>
              <a:ext cx="5664" cy="619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64" name="Text Box 47">
              <a:extLst>
                <a:ext uri="{FF2B5EF4-FFF2-40B4-BE49-F238E27FC236}">
                  <a16:creationId xmlns:a16="http://schemas.microsoft.com/office/drawing/2014/main" id="{96D1014B-44F4-4DFD-7F9E-2128F379F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4014"/>
              <a:ext cx="592" cy="306"/>
            </a:xfrm>
            <a:prstGeom prst="rect">
              <a:avLst/>
            </a:prstGeom>
            <a:solidFill>
              <a:srgbClr val="DBFD33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foglie</a:t>
              </a:r>
            </a:p>
          </p:txBody>
        </p:sp>
      </p:grpSp>
      <p:grpSp>
        <p:nvGrpSpPr>
          <p:cNvPr id="101432" name="Group 56">
            <a:extLst>
              <a:ext uri="{FF2B5EF4-FFF2-40B4-BE49-F238E27FC236}">
                <a16:creationId xmlns:a16="http://schemas.microsoft.com/office/drawing/2014/main" id="{8839A268-C2F6-DD6E-E28E-A883CC31EC1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22250"/>
            <a:ext cx="8001000" cy="4646613"/>
            <a:chOff x="432" y="140"/>
            <a:chExt cx="5040" cy="2927"/>
          </a:xfrm>
        </p:grpSpPr>
        <p:sp>
          <p:nvSpPr>
            <p:cNvPr id="19461" name="Rectangle 48">
              <a:extLst>
                <a:ext uri="{FF2B5EF4-FFF2-40B4-BE49-F238E27FC236}">
                  <a16:creationId xmlns:a16="http://schemas.microsoft.com/office/drawing/2014/main" id="{945CCCC3-7ADE-44A9-DBCC-444870DF5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44"/>
              <a:ext cx="5040" cy="2923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9462" name="Text Box 49">
              <a:extLst>
                <a:ext uri="{FF2B5EF4-FFF2-40B4-BE49-F238E27FC236}">
                  <a16:creationId xmlns:a16="http://schemas.microsoft.com/office/drawing/2014/main" id="{CC98E67E-583B-FC89-7436-9DC660136C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0"/>
              <a:ext cx="5033" cy="345"/>
            </a:xfrm>
            <a:prstGeom prst="rect">
              <a:avLst/>
            </a:prstGeom>
            <a:solidFill>
              <a:srgbClr val="DBFD33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radice + nodi interni = numero di foglie -1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UBLISH_TITLE" val="AP-13-03-T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13-03-T-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nalisi di complessità -2"/>
  <p:tag name="ARTICULATE_SLIDE_PAUSE" val="0"/>
  <p:tag name="ARTICULATE_NAV_LEVEL" val="1"/>
  <p:tag name="ARTICULATE_PLAYLIST_ID" val="-1"/>
  <p:tag name="ELAPSEDTIME" val="99,468"/>
  <p:tag name="AUDIO_ID" val="350"/>
  <p:tag name="TIMELINE" val="6,0/16,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nalisi di complessità -3"/>
  <p:tag name="ARTICULATE_SLIDE_PAUSE" val="0"/>
  <p:tag name="ARTICULATE_NAV_LEVEL" val="1"/>
  <p:tag name="ARTICULATE_PLAYLIST_ID" val="-1"/>
  <p:tag name="ELAPSEDTIME" val="51,797"/>
  <p:tag name="AUDIO_ID" val="35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truttura algoritmo somma div. et imp. -1"/>
  <p:tag name="ARTICULATE_SLIDE_PAUSE" val="0"/>
  <p:tag name="ARTICULATE_NAV_LEVEL" val="1"/>
  <p:tag name="ARTICULATE_PLAYLIST_ID" val="-1"/>
  <p:tag name="ELAPSEDTIME" val="37,657"/>
  <p:tag name="AUDIO_ID" val="335"/>
  <p:tag name="TIMELINE" val="8,8/26,5/31,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truttura algoritmo somma div. et imp. -2"/>
  <p:tag name="ARTICULATE_SLIDE_PAUSE" val="0"/>
  <p:tag name="ARTICULATE_NAV_LEVEL" val="1"/>
  <p:tag name="ARTICULATE_PLAYLIST_ID" val="-1"/>
  <p:tag name="ELAPSEDTIME" val="14,578"/>
  <p:tag name="AUDIO_ID" val="336"/>
  <p:tag name="TIMELINE" val="2,0/3,9/8,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truttura algoritmo somma div. et imp. -3"/>
  <p:tag name="ARTICULATE_SLIDE_PAUSE" val="0"/>
  <p:tag name="ARTICULATE_NAV_LEVEL" val="1"/>
  <p:tag name="ARTICULATE_PLAYLIST_ID" val="-1"/>
  <p:tag name="ELAPSEDTIME" val="28,359"/>
  <p:tag name="AUDIO_ID" val="338"/>
  <p:tag name="TIMELINE" val="3,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truttura algoritmo somma div. et imp. -4"/>
  <p:tag name="ARTICULATE_SLIDE_PAUSE" val="0"/>
  <p:tag name="ARTICULATE_NAV_LEVEL" val="1"/>
  <p:tag name="ARTICULATE_PLAYLIST_ID" val="-1"/>
  <p:tag name="ELAPSEDTIME" val="49,501"/>
  <p:tag name="AUDIO_ID" val="339"/>
  <p:tag name="TIMELINE" val="1,3/3,0/25,1/29,5/32,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truttura algoritmo somma div. et imp. -5"/>
  <p:tag name="ARTICULATE_SLIDE_PAUSE" val="0"/>
  <p:tag name="ARTICULATE_NAV_LEVEL" val="1"/>
  <p:tag name="ARTICULATE_PLAYLIST_ID" val="-1"/>
  <p:tag name="ELAPSEDTIME" val="38,016"/>
  <p:tag name="AUDIO_ID" val="337"/>
  <p:tag name="TIMELINE" val="2,9/6,5/8,6/9,6/16,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truttura algoritmo somma div. et imp. -6"/>
  <p:tag name="ARTICULATE_SLIDE_PAUSE" val="0"/>
  <p:tag name="ARTICULATE_NAV_LEVEL" val="1"/>
  <p:tag name="ARTICULATE_PLAYLIST_ID" val="-1"/>
  <p:tag name="ELAPSEDTIME" val="98,703"/>
  <p:tag name="AUDIO_ID" val="348"/>
  <p:tag name="TIMELINE" val="4,8/7,4/18,3/24,2/28,3/31,6/32,8/51,5/55,3/62,5/76,4/78,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truttura algoritmo somma div. et imp. -7"/>
  <p:tag name="ARTICULATE_SLIDE_PAUSE" val="0"/>
  <p:tag name="ARTICULATE_NAV_LEVEL" val="1"/>
  <p:tag name="ARTICULATE_PLAYLIST_ID" val="-1"/>
  <p:tag name="ELAPSEDTIME" val="83,53101"/>
  <p:tag name="AUDIO_ID" val="332"/>
  <p:tag name="TIMELINE" val="52,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raddoppiamento"/>
  <p:tag name="ARTICULATE_SLIDE_PAUSE" val="0"/>
  <p:tag name="ARTICULATE_NAV_LEVEL" val="1"/>
  <p:tag name="ARTICULATE_PLAYLIST_ID" val="-1"/>
  <p:tag name="ELAPSEDTIME" val="86,077"/>
  <p:tag name="AUDIO_ID" val="330"/>
  <p:tag name="TIMELINE" val="72,2/79,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37,266"/>
  <p:tag name="AUDIO_ID" val="35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truttura algoritmo max div. et imp. -1"/>
  <p:tag name="ARTICULATE_SLIDE_PAUSE" val="0"/>
  <p:tag name="ARTICULATE_NAV_LEVEL" val="1"/>
  <p:tag name="ARTICULATE_PLAYLIST_ID" val="-1"/>
  <p:tag name="ELAPSEDTIME" val="16,985"/>
  <p:tag name="AUDIO_ID" val="341"/>
  <p:tag name="TIMELINE" val="8,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truttura algoritmo max div. et imp. -2"/>
  <p:tag name="ARTICULATE_SLIDE_PAUSE" val="0"/>
  <p:tag name="ARTICULATE_NAV_LEVEL" val="1"/>
  <p:tag name="ARTICULATE_PLAYLIST_ID" val="-1"/>
  <p:tag name="ELAPSEDTIME" val="84,547"/>
  <p:tag name="AUDIO_ID" val="342"/>
  <p:tag name="TIMELINE" val="20,9/25,5/28,7/31,1/43,0/47,0/66,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max_raddoppiamento"/>
  <p:tag name="ARTICULATE_SLIDE_PAUSE" val="0"/>
  <p:tag name="ARTICULATE_NAV_LEVEL" val="1"/>
  <p:tag name="ARTICULATE_PLAYLIST_ID" val="-1"/>
  <p:tag name="ELAPSEDTIME" val="79,42101"/>
  <p:tag name="AUDIO_ID" val="340"/>
  <p:tag name="TIMELINE" val="49,7/63,1/70,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iv. et imp. e algoritmi di raddoppiamento"/>
  <p:tag name="ARTICULATE_SLIDE_PAUSE" val="0"/>
  <p:tag name="ARTICULATE_NAV_LEVEL" val="1"/>
  <p:tag name="ARTICULATE_PLAYLIST_ID" val="-1"/>
  <p:tag name="ELAPSEDTIME" val="69,54601"/>
  <p:tag name="AUDIO_ID" val="33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hiamo sul divide et impera -1"/>
  <p:tag name="ARTICULATE_SLIDE_PAUSE" val="0"/>
  <p:tag name="ARTICULATE_NAV_LEVEL" val="1"/>
  <p:tag name="ARTICULATE_PLAYLIST_ID" val="-1"/>
  <p:tag name="ELAPSEDTIME" val="61,562"/>
  <p:tag name="AUDIO_ID" val="353"/>
  <p:tag name="TIMELINE" val="39,7/43,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hiamo sul divide et impera -2"/>
  <p:tag name="ARTICULATE_SLIDE_PAUSE" val="0"/>
  <p:tag name="ARTICULATE_NAV_LEVEL" val="1"/>
  <p:tag name="ARTICULATE_PLAYLIST_ID" val="-1"/>
  <p:tag name="ELAPSEDTIME" val="59,312"/>
  <p:tag name="AUDIO_ID" val="354"/>
  <p:tag name="TIMELINE" val="6,8/8,2/13,6/15,9/17,4/36,2/37,3/39,4/42,4/47,9/49,3/50,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hiamo sul divide et impera -3"/>
  <p:tag name="ARTICULATE_SLIDE_PAUSE" val="0"/>
  <p:tag name="ARTICULATE_NAV_LEVEL" val="1"/>
  <p:tag name="ARTICULATE_PLAYLIST_ID" val="-1"/>
  <p:tag name="ELAPSEDTIME" val="29,703"/>
  <p:tag name="AUDIO_ID" val="355"/>
  <p:tag name="TIMELINE" val="8,2/23,3/24,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ivide et impera per la somma -1"/>
  <p:tag name="ARTICULATE_SLIDE_PAUSE" val="0"/>
  <p:tag name="ARTICULATE_NAV_LEVEL" val="1"/>
  <p:tag name="ARTICULATE_PLAYLIST_ID" val="-1"/>
  <p:tag name="ELAPSEDTIME" val="202,673"/>
  <p:tag name="AUDIO_ID" val="328"/>
  <p:tag name="TIMELINE" val="12,7/22,1/30,5/58,5/72,1/74,2/91,5/108,8/111,2/113,0/129,7/135,5/137,4/138,6/140,1/141,1/144,0/145,2/179,6/182,4/191,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ivide et impera per la somma -2"/>
  <p:tag name="ARTICULATE_SLIDE_PAUSE" val="0"/>
  <p:tag name="ARTICULATE_NAV_LEVEL" val="1"/>
  <p:tag name="ARTICULATE_PLAYLIST_ID" val="-1"/>
  <p:tag name="ELAPSEDTIME" val="60,453"/>
  <p:tag name="AUDIO_ID" val="349"/>
  <p:tag name="TIMELINE" val="9,1/24,6/39,8/49,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ivide et impera per la somma -3"/>
  <p:tag name="ARTICULATE_SLIDE_PAUSE" val="0"/>
  <p:tag name="ARTICULATE_NAV_LEVEL" val="1"/>
  <p:tag name="ARTICULATE_PLAYLIST_ID" val="-1"/>
  <p:tag name="ELAPSEDTIME" val="119,517"/>
  <p:tag name="AUDIO_ID" val="329"/>
  <p:tag name="TIMELINE" val="11,8/16,7/19,3/20,5/34,6/42,4/77,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nalisi di complessità -1"/>
  <p:tag name="ARTICULATE_SLIDE_PAUSE" val="0"/>
  <p:tag name="ARTICULATE_NAV_LEVEL" val="1"/>
  <p:tag name="ARTICULATE_PLAYLIST_ID" val="-1"/>
  <p:tag name="ELAPSEDTIME" val="78,53101"/>
  <p:tag name="AUDIO_ID" val="334"/>
  <p:tag name="TIMELINE" val="15,1/23,7/44,8/74,1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F8CD"/>
        </a:solidFill>
        <a:ln w="285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F8CD"/>
        </a:solidFill>
        <a:ln w="285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1220</Words>
  <Application>Microsoft Office PowerPoint</Application>
  <PresentationFormat>Presentazione su schermo (4:3)</PresentationFormat>
  <Paragraphs>417</Paragraphs>
  <Slides>23</Slides>
  <Notes>22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5" baseType="lpstr">
      <vt:lpstr>Arial</vt:lpstr>
      <vt:lpstr>Avant Garde</vt:lpstr>
      <vt:lpstr>Book Antiqua</vt:lpstr>
      <vt:lpstr>Comic Sans MS</vt:lpstr>
      <vt:lpstr>Courier New</vt:lpstr>
      <vt:lpstr>Monaco</vt:lpstr>
      <vt:lpstr>New York</vt:lpstr>
      <vt:lpstr>Tahoma</vt:lpstr>
      <vt:lpstr>Times New Roman</vt:lpstr>
      <vt:lpstr>Wingdings</vt:lpstr>
      <vt:lpstr>Presentazione vuota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78</cp:revision>
  <dcterms:created xsi:type="dcterms:W3CDTF">2001-09-23T07:19:47Z</dcterms:created>
  <dcterms:modified xsi:type="dcterms:W3CDTF">2023-12-02T07:58:10Z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AP-13-03-T</vt:lpwstr>
  </property>
</Properties>
</file>