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46" r:id="rId2"/>
    <p:sldId id="274" r:id="rId3"/>
    <p:sldId id="301" r:id="rId4"/>
    <p:sldId id="324" r:id="rId5"/>
    <p:sldId id="325" r:id="rId6"/>
    <p:sldId id="326" r:id="rId7"/>
    <p:sldId id="327" r:id="rId8"/>
    <p:sldId id="328" r:id="rId9"/>
    <p:sldId id="330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32" r:id="rId20"/>
    <p:sldId id="350" r:id="rId21"/>
    <p:sldId id="351" r:id="rId22"/>
    <p:sldId id="331" r:id="rId23"/>
    <p:sldId id="348" r:id="rId24"/>
    <p:sldId id="347" r:id="rId25"/>
    <p:sldId id="352" r:id="rId26"/>
    <p:sldId id="349" r:id="rId27"/>
    <p:sldId id="342" r:id="rId28"/>
    <p:sldId id="353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FF99"/>
    <a:srgbClr val="FFFF66"/>
    <a:srgbClr val="99FF99"/>
    <a:srgbClr val="CCECFF"/>
    <a:srgbClr val="99FFCC"/>
    <a:srgbClr val="33CC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58829AD8-BFC6-6B47-897E-AA7083DAA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8AC33AE7-F40A-4F02-A054-FAE29B284E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EE63BB-0AD2-2666-6A51-4FE8D589E0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FAF081C9-5CCE-377A-A831-790DAD9D3B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D309295B-9E2E-0E0B-F5EC-1C88A813A8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41AEF58-B86A-1FC9-DAAE-5B5F3C134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BBE675-FECB-4D4F-A4E1-2D325EA8B91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5514DD0-1FDA-D642-BF1B-82A0AAFE80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BFF9168-4B6A-4932-92B7-448A6A342D52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567BC47-B413-0B03-EF0F-3D2B7D6E03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D80E389B-D0B6-5CC9-646F-C3B018840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5D77990-2201-AEFC-BB78-2411D7296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B9DC68-2AF4-4EAA-8890-7F0A9A4ADFDE}" type="slidenum">
              <a:rPr lang="it-IT" altLang="it-IT" sz="1200"/>
              <a:pPr/>
              <a:t>10</a:t>
            </a:fld>
            <a:endParaRPr lang="it-IT" altLang="it-IT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774085F-74C7-230C-AABE-F1B0048C0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6E71DC24-AF1E-4C41-469F-1185F17E2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D859912-4EFA-3E80-26FA-0465ED7B5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5AE51A1-A119-414B-B534-FBD6CD80B095}" type="slidenum">
              <a:rPr lang="it-IT" altLang="it-IT" sz="1200"/>
              <a:pPr/>
              <a:t>11</a:t>
            </a:fld>
            <a:endParaRPr lang="it-IT" altLang="it-IT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F56C330-FC79-D879-6A65-69BBF73A28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96084ADA-8060-B79C-913F-11543EF64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78378EA-EE92-FBBF-89B9-72945F318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0CB5D89-9F09-412E-BDB7-559B33F6C0E8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71F0EDC-F342-8FD9-ED9E-4502A4CD50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2EB70AFD-AA3F-E9C7-A2D7-6B1055C2C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1AE1B9C-91D3-0EB3-EDB8-32B70D39C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1817E2C-E762-4CB1-AB20-58B0B3954608}" type="slidenum">
              <a:rPr lang="it-IT" altLang="it-IT" sz="1200"/>
              <a:pPr/>
              <a:t>13</a:t>
            </a:fld>
            <a:endParaRPr lang="it-IT" altLang="it-IT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5A8043F-6376-0536-E434-F2E87B7AC1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FB09DBC9-E9A8-D5F0-5930-78FC4F740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ECA00D6-DA55-ECCD-713A-E69B8BC7B7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57FE995-5A52-4C25-AB3F-3830232262CF}" type="slidenum">
              <a:rPr lang="it-IT" altLang="it-IT" sz="1200"/>
              <a:pPr/>
              <a:t>14</a:t>
            </a:fld>
            <a:endParaRPr lang="it-IT" altLang="it-IT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4EBFB1A-0D60-87C3-96F5-46F1844FA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265A80EF-1ED6-762E-0918-CB9FC4935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FDAF440-FEFE-7E1A-3C35-2C1996858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42B1D66-CEA4-45E8-ACF1-866C5D2B35B5}" type="slidenum">
              <a:rPr lang="it-IT" altLang="it-IT" sz="1200"/>
              <a:pPr/>
              <a:t>15</a:t>
            </a:fld>
            <a:endParaRPr lang="it-IT" altLang="it-IT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41923EC-771F-9FCB-C86D-FDCB17769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018A8EEE-DC34-5EBD-A183-DCDF1C3DC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05EA7EF-232F-A605-82AE-D6D28B16B5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ED30DB4-6064-4E56-A267-2421D35DB312}" type="slidenum">
              <a:rPr lang="it-IT" altLang="it-IT" sz="1200"/>
              <a:pPr/>
              <a:t>16</a:t>
            </a:fld>
            <a:endParaRPr lang="it-IT" altLang="it-IT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75829BB-3268-7909-8206-A929E363C4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4E6EAE51-CE99-06C0-903D-425F22060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880B4C03-021C-169D-D3DE-A513C84DC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52C5B5E-E4D1-439A-8F03-69FB5E8EF7BB}" type="slidenum">
              <a:rPr lang="it-IT" altLang="it-IT" sz="1200"/>
              <a:pPr/>
              <a:t>17</a:t>
            </a:fld>
            <a:endParaRPr lang="it-IT" altLang="it-IT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519E0F5-82F9-996E-EA3B-9346795622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A89F1618-8CAB-35CC-EC2C-846D6FD19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6DE5D83-5D02-D244-D6A5-DF90CB0188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3378DD0-C009-4775-AC66-E5AECC1F7A25}" type="slidenum">
              <a:rPr lang="it-IT" altLang="it-IT" sz="1200"/>
              <a:pPr/>
              <a:t>18</a:t>
            </a:fld>
            <a:endParaRPr lang="it-IT" altLang="it-IT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A33BE17-E869-C9F1-6CAC-A0B758927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62C00EC7-B891-9054-D630-28984F4C6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9416879-F49A-B864-0814-6B0E366EB1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4DD0FFB-2BC7-4703-AB04-6A26D87F788D}" type="slidenum">
              <a:rPr lang="it-IT" altLang="it-IT" sz="1200"/>
              <a:pPr/>
              <a:t>19</a:t>
            </a:fld>
            <a:endParaRPr lang="it-IT" altLang="it-IT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C1CE610-C872-AE14-0065-1624D2BF7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3E8C3942-A0B7-7A9A-EAD7-16DA58AEFB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F8DB648-2648-DC0D-543A-C06DB58C9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32E337D-5B3D-4650-8CE4-7BCD7EE98634}" type="slidenum">
              <a:rPr lang="it-IT" altLang="it-IT" sz="1200"/>
              <a:pPr/>
              <a:t>2</a:t>
            </a:fld>
            <a:endParaRPr lang="it-IT" altLang="it-IT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F0E715D-A82F-2C9E-8F14-DD88F6D92F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79DB9284-8013-461E-A3AB-E3BF329DF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C454E49-1EDA-45BF-646B-67CD7923B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08B1CA-4FC1-4EFB-9008-3D770E16DA49}" type="slidenum">
              <a:rPr lang="it-IT" altLang="it-IT" sz="1200"/>
              <a:pPr/>
              <a:t>20</a:t>
            </a:fld>
            <a:endParaRPr lang="it-IT" altLang="it-IT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1893B9A-FDDD-5CFC-3363-E6CF886DFE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4BB04BD-2E3D-80F8-2067-B9A98FA8F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A75A112-9EBD-1141-CA7C-1D01361478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27773D7-633B-4D60-AAF9-D61F31966C9D}" type="slidenum">
              <a:rPr lang="it-IT" altLang="it-IT" sz="1200"/>
              <a:pPr/>
              <a:t>21</a:t>
            </a:fld>
            <a:endParaRPr lang="it-IT" altLang="it-IT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8894449-3412-4E63-9FE3-41D9F4A73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01D317E0-266F-92F6-8070-2B3BB0CFD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3509F9F-E5E6-FC19-A982-CA089396B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D3F1FA4-52E3-4700-BAC8-27798F6121D5}" type="slidenum">
              <a:rPr lang="it-IT" altLang="it-IT" sz="1200"/>
              <a:pPr/>
              <a:t>22</a:t>
            </a:fld>
            <a:endParaRPr lang="it-IT" altLang="it-IT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B1BB0D6-4593-9454-8242-DB688EAB4E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476973A7-1BF3-E142-0F57-558C788BE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200B555-6E51-F0BD-E4DD-6BE7FC9D8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ED35426-9967-4BA9-AC6D-79F13ECF9097}" type="slidenum">
              <a:rPr lang="it-IT" altLang="it-IT" sz="1200"/>
              <a:pPr/>
              <a:t>23</a:t>
            </a:fld>
            <a:endParaRPr lang="it-IT" altLang="it-IT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EE2CF4A-C4F5-C69D-B2FA-9806DF3B8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2E3B8019-EF48-3D94-401F-46E424340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6C88576-F2C4-658C-F79F-414911310B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2A11F4E-A71E-4B36-A8B1-F0DEA1559B8A}" type="slidenum">
              <a:rPr lang="it-IT" altLang="it-IT" sz="1200"/>
              <a:pPr/>
              <a:t>24</a:t>
            </a:fld>
            <a:endParaRPr lang="it-IT" altLang="it-IT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719C75F-BC4D-E340-4A79-92F914B04B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FC4B967B-BF3D-BCBD-6D87-7647AE3C9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09A5BBB-9D53-B714-EB95-7F00F37A3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4DEA1AE-AEA3-435C-ADFE-CF3B7AAA4909}" type="slidenum">
              <a:rPr lang="it-IT" altLang="it-IT" sz="1200"/>
              <a:pPr/>
              <a:t>25</a:t>
            </a:fld>
            <a:endParaRPr lang="it-IT" altLang="it-IT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4E74CFA-2588-6B2B-F3FD-916751093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9BBA2005-EA45-6B2B-D9BC-2FA67B749F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036395CB-03CD-C831-BF74-82CA3C0CB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4D5D473-B8A7-4744-856D-F38545A5871E}" type="slidenum">
              <a:rPr lang="it-IT" altLang="it-IT" sz="1200"/>
              <a:pPr/>
              <a:t>27</a:t>
            </a:fld>
            <a:endParaRPr lang="it-IT" altLang="it-IT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EB60BF5-7495-E753-D565-9EF0BE83C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BAD8BE22-2978-A599-AA02-6F26FCB04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0809668-1A3A-BFA2-2318-D3D137807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8C4FE4A-D1EA-4FFB-89BF-72972CB87B70}" type="slidenum">
              <a:rPr lang="it-IT" altLang="it-IT" sz="1200"/>
              <a:pPr/>
              <a:t>28</a:t>
            </a:fld>
            <a:endParaRPr lang="it-IT" altLang="it-IT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3A02C876-A1AD-98C0-4B42-F8E20137A1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44C5C4A5-0911-6B44-D6D1-5FCBDA493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3BE214-B7BF-EA1E-DAF5-A08A91AA7A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9AFE840-4892-4245-BF52-1A5A462F3565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C1DA103-420B-212B-0DF9-B665E44AC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99C8AD61-4A03-CB58-6D20-CCCBD18EB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4182185-45C7-3507-F523-4843B85E7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E10F85-C379-403A-A59B-0DE51F7054B7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FF54C1-7222-184C-84F5-F73F5F1CC9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CBC54A77-85A6-8F8E-F6A9-097E6405C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928CEF8-86F4-B2F6-E2D5-A08AA7B07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2AB5CE4-FC96-4AD7-BAB7-48D43081493B}" type="slidenum">
              <a:rPr lang="it-IT" altLang="it-IT" sz="1200"/>
              <a:pPr/>
              <a:t>5</a:t>
            </a:fld>
            <a:endParaRPr lang="it-IT" altLang="it-IT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0DF86A4-6752-0FEE-5D68-D7E9EDE09A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8E9A56FE-1E5A-84DC-9BBB-533292AE4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ED53FFB2-8800-B679-DC23-68C685C62C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E908865-742A-483A-80E7-CE87F1306FDF}" type="slidenum">
              <a:rPr lang="it-IT" altLang="it-IT" sz="1200"/>
              <a:pPr/>
              <a:t>6</a:t>
            </a:fld>
            <a:endParaRPr lang="it-IT" altLang="it-IT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63EDF0F-E9CD-00B2-BB83-7A84841D8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E6C794DA-ED32-7BA7-D7CA-E7FB0C024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51F3F91-0BFA-848E-4AA6-50569D3887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DE7BA1C-C714-4A81-B38A-728419EBCC08}" type="slidenum">
              <a:rPr lang="it-IT" altLang="it-IT" sz="1200"/>
              <a:pPr/>
              <a:t>7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34061F9-60D2-E94A-C8BC-4A30BE0F6B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E9D5A608-EE38-D290-8EEE-788E4C4FB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93FEBF7-6D09-6769-AA5B-43950A4A9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97EDD7F-31D8-4BFD-95EE-DE62DF736D08}" type="slidenum">
              <a:rPr lang="it-IT" altLang="it-IT" sz="1200"/>
              <a:pPr/>
              <a:t>8</a:t>
            </a:fld>
            <a:endParaRPr lang="it-IT" altLang="it-IT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6421623-1C94-3CFE-7DC7-31BB7FC2AA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5981E1D6-568B-CE86-72E1-74465244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E7B7025-4D6D-4525-4FBB-6F378F790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030B61D-12F5-4CB7-9A91-BCC70F8AC4CB}" type="slidenum">
              <a:rPr lang="it-IT" altLang="it-IT" sz="1200"/>
              <a:pPr/>
              <a:t>9</a:t>
            </a:fld>
            <a:endParaRPr lang="it-IT" altLang="it-IT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C6251F5-718D-2C48-F873-9725B7B1C1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D70B4B3F-CF4C-FDA5-EA1A-05482B998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0FB21C-5CA8-9A0C-E161-1BDDCDD42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281F42-9574-0D15-CC35-8232A72298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DAFD92-4A60-CE4E-223D-1B653C477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2FBB5-B290-4468-B390-34EED807B62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606098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6C0C11-5DFE-D604-01F9-8C8472DAF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C3BE1-FC5E-0915-58DB-8E003E573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C7866-C192-50D1-2D7A-9C8AC4647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F71FF-368E-4E0E-BFAC-0761D636365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104747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A560EF-166A-7D38-1B26-3745FC423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A56FD-4370-AE55-7D15-05EDE797B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497DD4-D057-8C37-6032-C6B6EE6DB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83829-B5E2-49BA-B7BD-9A9474D0C766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186978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471525-3E6B-206A-B165-775831496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9D15B2-4FF4-3A10-FF87-EA7C685C4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BE1583-8A37-2447-D856-525269BAC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6F576-20A6-494A-BC18-7EDF8AEC999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663371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0F6BE5-2B3B-1AFC-A2C0-B1BBC2317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CC4E06-FE18-3962-571C-86745DDB3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936D-F9C7-00BA-9871-4C308C8C9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058A-FABC-4021-A211-955D17C1E7E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72840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C9EB6E-7E98-A785-7B43-334EA05825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42572-14FA-2AA1-E312-2AC52F19C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A21DF5-D6F5-376A-BD05-C3D4014C5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C073C-4208-435F-AD8D-1B224F422E5B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328341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314C9-6CA0-5991-DCCB-C6CBFA0CA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F95739-7604-BB31-86C9-19D09C8E3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8C13F-AB73-F089-3986-DEF831825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291F8-747F-4B08-BAC6-9B2A68B0D75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07328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C2F059-E807-C00C-52D7-49561AEE35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B00496-9792-6926-0E48-16BEDA594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1177DE-5B16-B0B7-BD37-8F4E8257B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5B901-9769-4C46-A21F-1FC3E7A2ECF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659494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9E3166-8393-FD23-5812-E993D4BBD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942204-18BB-10AD-212E-DA25083C0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151F-0ED5-B35E-735B-97A5DA85D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D5FC3-40DF-40AC-A964-EE767D55D4D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775299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5BBD7D-2675-32BC-B0C6-96C03E672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126253-C78B-6B76-BEB4-3C0954B7C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6BD473-A631-6A9B-DC14-01A91461D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AF15B-6DD7-420B-A809-BF78BF14D18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5294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0FEEC6-B69C-1757-792D-9428F35AB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27889D-319C-7640-3F41-185F52E9F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F593A2-44D3-076E-3530-4AF752183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D7FE0-1486-490A-8DF0-5813577B2C3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158593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B1686E-0DAE-3292-98C1-FB4FFA299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DD8219-DC03-BF02-BF47-C6E180DC1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10DAE-F673-CD87-5758-F981F8ADB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B715A-89E3-4BC8-95FC-CD76384EC73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6625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068D72-EEA6-F7D9-6614-7D3ED529E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DD29A5-0500-ABC1-7957-9DC9EBBFF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5992FE1-49E9-76F7-33BA-B2ABFDD330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CDD28B-79F3-6E55-0FAA-9269B32D1C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2067FF-445A-15C5-173B-9C8079FA0D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A0B481-2D3E-4813-82AE-10DFD60F9FAF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Users\Giulio%20Giunta\Dropbox\PC%20(2)\Documents\ProgrammazioneI_2324\ordinsmov.avi" TargetMode="External"/><Relationship Id="rId1" Type="http://schemas.openxmlformats.org/officeDocument/2006/relationships/tags" Target="../tags/tag26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4" Type="http://schemas.openxmlformats.org/officeDocument/2006/relationships/hyperlink" Target="ordinsmov.avi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D2F9F9F0-7722-C4E2-77A5-8D6CE3D23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Ordinamento di array, parte I          </a:t>
            </a:r>
            <a:r>
              <a:rPr lang="it-IT" altLang="it-IT" sz="2400">
                <a:latin typeface="Arial" panose="020B0604020202020204" pitchFamily="34" charset="0"/>
              </a:rPr>
              <a:t>[11]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A59F47A3-8B0D-7509-5E9D-F87975D60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713787" cy="822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Algoritmo di</a:t>
            </a:r>
            <a:r>
              <a:rPr lang="it-IT" altLang="it-IT" sz="2400" b="1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ordinamento per inserimento</a:t>
            </a:r>
            <a:r>
              <a:rPr lang="it-IT" altLang="it-IT" sz="2400" b="1">
                <a:latin typeface="Arial" panose="020B0604020202020204" pitchFamily="34" charset="0"/>
              </a:rPr>
              <a:t>    								    </a:t>
            </a:r>
            <a:r>
              <a:rPr lang="it-IT" altLang="it-IT" sz="2400">
                <a:latin typeface="Arial" panose="020B0604020202020204" pitchFamily="34" charset="0"/>
              </a:rPr>
              <a:t>[01-T]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72C36A32-C894-2C14-3778-7617A99A1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844675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 Approccio incrementale all’ordinamento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B463BCE3-577B-3E13-8093-C39CC67F7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565400"/>
            <a:ext cx="7561262" cy="13112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porzioni ordinate di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algoritmo di  ordinamento per inserimento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analisi dell’efficienza</a:t>
            </a: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5ED3F11F-6F6F-CAC0-5177-F3586B18E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P1-07-03-T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>
            <a:extLst>
              <a:ext uri="{FF2B5EF4-FFF2-40B4-BE49-F238E27FC236}">
                <a16:creationId xmlns:a16="http://schemas.microsoft.com/office/drawing/2014/main" id="{BFE77A11-77E2-F82A-77D0-49415B06D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982CACB-5796-7AC9-C1D5-F9E95B460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455FB4E0-9552-0CB8-6B12-A2859931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43DF7770-1376-68D4-D038-E765CF846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21510" name="Text Box 5">
            <a:extLst>
              <a:ext uri="{FF2B5EF4-FFF2-40B4-BE49-F238E27FC236}">
                <a16:creationId xmlns:a16="http://schemas.microsoft.com/office/drawing/2014/main" id="{C384572C-31DA-421F-A0FA-6AEFB1EC4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21511" name="Text Box 6">
            <a:extLst>
              <a:ext uri="{FF2B5EF4-FFF2-40B4-BE49-F238E27FC236}">
                <a16:creationId xmlns:a16="http://schemas.microsoft.com/office/drawing/2014/main" id="{BC5D4C7A-1EF1-8B70-1C0E-E3DA8A73D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1512" name="Text Box 7">
            <a:extLst>
              <a:ext uri="{FF2B5EF4-FFF2-40B4-BE49-F238E27FC236}">
                <a16:creationId xmlns:a16="http://schemas.microsoft.com/office/drawing/2014/main" id="{5ABEA99F-855F-7091-30AC-33441667E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C27D9047-DFCE-23F5-629D-430EF0A2F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8443F92D-BDF0-0237-6DB4-8087A3132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CF76DCF4-A4EC-2D84-88F2-CA4FD67B0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ADBC88EE-A011-B0F3-E7AA-A29B2ABA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0B9A650B-C27B-AC0E-ACF2-3B4ABB25D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77AAA5E1-2C5A-6D94-48C2-1BD97C367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21519" name="Group 16">
            <a:extLst>
              <a:ext uri="{FF2B5EF4-FFF2-40B4-BE49-F238E27FC236}">
                <a16:creationId xmlns:a16="http://schemas.microsoft.com/office/drawing/2014/main" id="{E4A7BB4B-36E7-C657-61D0-59AA9EDEA7F0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21526" name="Line 17">
              <a:extLst>
                <a:ext uri="{FF2B5EF4-FFF2-40B4-BE49-F238E27FC236}">
                  <a16:creationId xmlns:a16="http://schemas.microsoft.com/office/drawing/2014/main" id="{C39B5AF9-2A9C-5A73-85F5-895909D99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27" name="Text Box 18">
              <a:extLst>
                <a:ext uri="{FF2B5EF4-FFF2-40B4-BE49-F238E27FC236}">
                  <a16:creationId xmlns:a16="http://schemas.microsoft.com/office/drawing/2014/main" id="{5F6B56E5-5342-E253-7C4E-9C855B23D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21520" name="Group 19">
            <a:extLst>
              <a:ext uri="{FF2B5EF4-FFF2-40B4-BE49-F238E27FC236}">
                <a16:creationId xmlns:a16="http://schemas.microsoft.com/office/drawing/2014/main" id="{14254389-A4B8-42EF-4FA6-65D17AE6DE22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21524" name="Line 20">
              <a:extLst>
                <a:ext uri="{FF2B5EF4-FFF2-40B4-BE49-F238E27FC236}">
                  <a16:creationId xmlns:a16="http://schemas.microsoft.com/office/drawing/2014/main" id="{77A76DE1-7AEA-F845-75FA-C37CBD5AF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25" name="Text Box 21">
              <a:extLst>
                <a:ext uri="{FF2B5EF4-FFF2-40B4-BE49-F238E27FC236}">
                  <a16:creationId xmlns:a16="http://schemas.microsoft.com/office/drawing/2014/main" id="{2C923E1A-28FA-0AA0-1042-49C9B07D0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21521" name="Rectangle 22">
            <a:extLst>
              <a:ext uri="{FF2B5EF4-FFF2-40B4-BE49-F238E27FC236}">
                <a16:creationId xmlns:a16="http://schemas.microsoft.com/office/drawing/2014/main" id="{34FB87C5-E7E3-8560-F14F-BFF88B05F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0"/>
            <a:ext cx="6324600" cy="1371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22" name="Rectangle 24">
            <a:extLst>
              <a:ext uri="{FF2B5EF4-FFF2-40B4-BE49-F238E27FC236}">
                <a16:creationId xmlns:a16="http://schemas.microsoft.com/office/drawing/2014/main" id="{E05DD279-854B-5BA8-D510-9FF9ADA91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6324600" cy="1371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23" name="Rectangle 25">
            <a:extLst>
              <a:ext uri="{FF2B5EF4-FFF2-40B4-BE49-F238E27FC236}">
                <a16:creationId xmlns:a16="http://schemas.microsoft.com/office/drawing/2014/main" id="{197CD413-0867-94BE-435A-ED7E7400F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25488" cy="5238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i=4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7F9288B-A4D4-0891-C536-AC8A69E95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13A6D491-3767-1C8D-F7C4-A8D4CCF58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A611F188-B2FC-6B2B-379B-E3447276C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449A4D43-C3D5-0B52-681F-9CC018E9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7164B346-9BD5-F35D-5021-3BA3626E2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2B9757F8-CE52-9F35-F202-CA4A7A837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C0EE3BC6-2A52-E965-2412-22D88656B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0E060D12-6F1F-CD9A-566F-203F30763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2D9973F5-AB3D-BEB6-4A04-7DB27F961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F7770915-E4F7-ED88-5829-A7FD1B7EC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A01AA722-84E0-B558-FB74-531D3955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ABD6C957-EECF-1E2E-50E6-5F6A72F82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CEC88054-F31A-ACC7-6CA7-AA8714D76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23567" name="Group 16">
            <a:extLst>
              <a:ext uri="{FF2B5EF4-FFF2-40B4-BE49-F238E27FC236}">
                <a16:creationId xmlns:a16="http://schemas.microsoft.com/office/drawing/2014/main" id="{41EFF3A5-65BA-4BF1-A09D-5EC554A2383B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23572" name="Line 17">
              <a:extLst>
                <a:ext uri="{FF2B5EF4-FFF2-40B4-BE49-F238E27FC236}">
                  <a16:creationId xmlns:a16="http://schemas.microsoft.com/office/drawing/2014/main" id="{A1051CF3-DAB6-C7C2-B280-D81E987EF5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73" name="Text Box 18">
              <a:extLst>
                <a:ext uri="{FF2B5EF4-FFF2-40B4-BE49-F238E27FC236}">
                  <a16:creationId xmlns:a16="http://schemas.microsoft.com/office/drawing/2014/main" id="{07087586-89E2-2C8E-A313-90CF32CBD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23568" name="Group 19">
            <a:extLst>
              <a:ext uri="{FF2B5EF4-FFF2-40B4-BE49-F238E27FC236}">
                <a16:creationId xmlns:a16="http://schemas.microsoft.com/office/drawing/2014/main" id="{0EFC95DC-B9B1-EEC1-8959-2055F987982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23570" name="Line 20">
              <a:extLst>
                <a:ext uri="{FF2B5EF4-FFF2-40B4-BE49-F238E27FC236}">
                  <a16:creationId xmlns:a16="http://schemas.microsoft.com/office/drawing/2014/main" id="{19AFCE1F-5B9B-3065-03BD-EDB3B0C7D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71" name="Text Box 21">
              <a:extLst>
                <a:ext uri="{FF2B5EF4-FFF2-40B4-BE49-F238E27FC236}">
                  <a16:creationId xmlns:a16="http://schemas.microsoft.com/office/drawing/2014/main" id="{3A274715-98A1-9D4C-69D3-E696C3DEC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23569" name="Rectangle 22">
            <a:extLst>
              <a:ext uri="{FF2B5EF4-FFF2-40B4-BE49-F238E27FC236}">
                <a16:creationId xmlns:a16="http://schemas.microsoft.com/office/drawing/2014/main" id="{0C11A22F-5DFC-E8EC-68D4-47C913A2A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223A6B27-F272-E4D0-4F4F-933B7A3E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77D3026-7A65-44F4-5284-F7816C4E2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682B05A6-6566-8F7B-9E77-2E714DF34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D7B03D6C-9D1F-092B-2039-1C95A735C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25606" name="Text Box 5">
            <a:extLst>
              <a:ext uri="{FF2B5EF4-FFF2-40B4-BE49-F238E27FC236}">
                <a16:creationId xmlns:a16="http://schemas.microsoft.com/office/drawing/2014/main" id="{863534B6-0AA1-C880-2A6B-52C340B3B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5607" name="Text Box 6">
            <a:extLst>
              <a:ext uri="{FF2B5EF4-FFF2-40B4-BE49-F238E27FC236}">
                <a16:creationId xmlns:a16="http://schemas.microsoft.com/office/drawing/2014/main" id="{42FBDC3F-7C1F-CEDB-F96B-97B7429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25608" name="Text Box 7">
            <a:extLst>
              <a:ext uri="{FF2B5EF4-FFF2-40B4-BE49-F238E27FC236}">
                <a16:creationId xmlns:a16="http://schemas.microsoft.com/office/drawing/2014/main" id="{EBF465D9-4532-B463-E512-EEB998050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F8E34FE0-74E3-EEFC-2F8B-C96576654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785BA98F-D87F-3F83-2EA3-DCFE6BE1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9EE932C6-D514-83B8-FFC7-5EF1EC4B6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ED56DEEE-12FC-1C65-83E8-1B34643DE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38C5451B-1E30-928E-315A-F54416270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D1B0061D-E58A-6E78-E576-9415190FE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25615" name="Group 16">
            <a:extLst>
              <a:ext uri="{FF2B5EF4-FFF2-40B4-BE49-F238E27FC236}">
                <a16:creationId xmlns:a16="http://schemas.microsoft.com/office/drawing/2014/main" id="{CED06581-AC21-70F6-C9AC-9C32A66DFF04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25620" name="Line 17">
              <a:extLst>
                <a:ext uri="{FF2B5EF4-FFF2-40B4-BE49-F238E27FC236}">
                  <a16:creationId xmlns:a16="http://schemas.microsoft.com/office/drawing/2014/main" id="{1F885C02-6600-2CD5-F53D-D7361D314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21" name="Text Box 18">
              <a:extLst>
                <a:ext uri="{FF2B5EF4-FFF2-40B4-BE49-F238E27FC236}">
                  <a16:creationId xmlns:a16="http://schemas.microsoft.com/office/drawing/2014/main" id="{68B23C30-7449-6572-F236-61BAB29B5C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25616" name="Group 19">
            <a:extLst>
              <a:ext uri="{FF2B5EF4-FFF2-40B4-BE49-F238E27FC236}">
                <a16:creationId xmlns:a16="http://schemas.microsoft.com/office/drawing/2014/main" id="{B8162AD9-694D-8FFF-3667-932E8BBA971D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25618" name="Line 20">
              <a:extLst>
                <a:ext uri="{FF2B5EF4-FFF2-40B4-BE49-F238E27FC236}">
                  <a16:creationId xmlns:a16="http://schemas.microsoft.com/office/drawing/2014/main" id="{A6846C16-5B6B-E513-CB6A-27D7053E8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19" name="Text Box 21">
              <a:extLst>
                <a:ext uri="{FF2B5EF4-FFF2-40B4-BE49-F238E27FC236}">
                  <a16:creationId xmlns:a16="http://schemas.microsoft.com/office/drawing/2014/main" id="{E9C70742-60A3-8E3D-BD6C-30C5671E3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25617" name="Rectangle 24">
            <a:extLst>
              <a:ext uri="{FF2B5EF4-FFF2-40B4-BE49-F238E27FC236}">
                <a16:creationId xmlns:a16="http://schemas.microsoft.com/office/drawing/2014/main" id="{3F43B841-FD11-12C6-DF9F-A21DD9E3B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>
            <a:extLst>
              <a:ext uri="{FF2B5EF4-FFF2-40B4-BE49-F238E27FC236}">
                <a16:creationId xmlns:a16="http://schemas.microsoft.com/office/drawing/2014/main" id="{479D7452-C731-3838-9E00-5AD3122DF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6EE1D593-85B8-688D-C836-6EC54D19E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27652" name="Text Box 3">
            <a:extLst>
              <a:ext uri="{FF2B5EF4-FFF2-40B4-BE49-F238E27FC236}">
                <a16:creationId xmlns:a16="http://schemas.microsoft.com/office/drawing/2014/main" id="{56097291-7429-FC26-0411-E801F3FBA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8EDF2603-293D-9374-7DDA-9F02CBD19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7654" name="Text Box 5">
            <a:extLst>
              <a:ext uri="{FF2B5EF4-FFF2-40B4-BE49-F238E27FC236}">
                <a16:creationId xmlns:a16="http://schemas.microsoft.com/office/drawing/2014/main" id="{7D309E94-2F09-4090-A840-EE7C4CCAB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27655" name="Text Box 6">
            <a:extLst>
              <a:ext uri="{FF2B5EF4-FFF2-40B4-BE49-F238E27FC236}">
                <a16:creationId xmlns:a16="http://schemas.microsoft.com/office/drawing/2014/main" id="{FCBC5254-7D97-4AA6-D97C-70D7C51C1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27656" name="Text Box 7">
            <a:extLst>
              <a:ext uri="{FF2B5EF4-FFF2-40B4-BE49-F238E27FC236}">
                <a16:creationId xmlns:a16="http://schemas.microsoft.com/office/drawing/2014/main" id="{6D245467-762D-E091-E069-1078C2A3B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5E421BE9-C615-02F6-DAB8-53C7462AB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E9093721-526D-F12C-17DE-DD5384F0F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F8450289-5274-E890-7314-2CF7D99F9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ADEB9D62-0B2E-7EC5-1961-ACF110890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ADE25978-5EDA-88E8-751D-D6FCDA998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5FCFDE43-E753-BF79-3DF7-8918EE1D4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27663" name="Group 15">
            <a:extLst>
              <a:ext uri="{FF2B5EF4-FFF2-40B4-BE49-F238E27FC236}">
                <a16:creationId xmlns:a16="http://schemas.microsoft.com/office/drawing/2014/main" id="{7EE6EBCB-07B3-47DE-A83F-FC6CCA6B1F13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27668" name="Line 16">
              <a:extLst>
                <a:ext uri="{FF2B5EF4-FFF2-40B4-BE49-F238E27FC236}">
                  <a16:creationId xmlns:a16="http://schemas.microsoft.com/office/drawing/2014/main" id="{BD466AA5-B896-74F0-6B2B-5F7A0EC8E7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9" name="Text Box 17">
              <a:extLst>
                <a:ext uri="{FF2B5EF4-FFF2-40B4-BE49-F238E27FC236}">
                  <a16:creationId xmlns:a16="http://schemas.microsoft.com/office/drawing/2014/main" id="{247415A1-657D-7244-7AE4-586F2924B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27664" name="Group 18">
            <a:extLst>
              <a:ext uri="{FF2B5EF4-FFF2-40B4-BE49-F238E27FC236}">
                <a16:creationId xmlns:a16="http://schemas.microsoft.com/office/drawing/2014/main" id="{BD1E0A76-A82D-EFAD-C3B1-FD72EF3A0B9A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27666" name="Line 19">
              <a:extLst>
                <a:ext uri="{FF2B5EF4-FFF2-40B4-BE49-F238E27FC236}">
                  <a16:creationId xmlns:a16="http://schemas.microsoft.com/office/drawing/2014/main" id="{D755BF8A-99C8-5E25-16CA-DCDF7AE479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67" name="Text Box 20">
              <a:extLst>
                <a:ext uri="{FF2B5EF4-FFF2-40B4-BE49-F238E27FC236}">
                  <a16:creationId xmlns:a16="http://schemas.microsoft.com/office/drawing/2014/main" id="{FBA866B3-44A0-98DD-C5F0-D341DECA3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27665" name="Rectangle 23">
            <a:extLst>
              <a:ext uri="{FF2B5EF4-FFF2-40B4-BE49-F238E27FC236}">
                <a16:creationId xmlns:a16="http://schemas.microsoft.com/office/drawing/2014/main" id="{DCBF4726-63C6-F63B-3661-79F358C07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>
            <a:extLst>
              <a:ext uri="{FF2B5EF4-FFF2-40B4-BE49-F238E27FC236}">
                <a16:creationId xmlns:a16="http://schemas.microsoft.com/office/drawing/2014/main" id="{0B95D572-D5BE-F799-9934-7E9843111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B1E50C1-0C7F-B350-8A2E-EC541594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FD615793-662A-F71C-2A86-82D4667D8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43CE1442-3938-59A5-0D10-D7DA412F4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29702" name="Text Box 5">
            <a:extLst>
              <a:ext uri="{FF2B5EF4-FFF2-40B4-BE49-F238E27FC236}">
                <a16:creationId xmlns:a16="http://schemas.microsoft.com/office/drawing/2014/main" id="{2C990BC3-9CFF-88B8-9D1A-07DC815A7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29703" name="Text Box 6">
            <a:extLst>
              <a:ext uri="{FF2B5EF4-FFF2-40B4-BE49-F238E27FC236}">
                <a16:creationId xmlns:a16="http://schemas.microsoft.com/office/drawing/2014/main" id="{09D5DE44-686C-DBD4-2BBA-4789825E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29704" name="Text Box 7">
            <a:extLst>
              <a:ext uri="{FF2B5EF4-FFF2-40B4-BE49-F238E27FC236}">
                <a16:creationId xmlns:a16="http://schemas.microsoft.com/office/drawing/2014/main" id="{54B3EC3F-9C8E-1FEF-C92B-BCABFAD39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C2D4320B-9D4B-227F-5F6A-696DF768E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2B3FA6D1-2953-F9CB-748D-2490ED309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16C1C5F4-7866-0FB0-2D49-7462E513A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7B3D416D-EFFF-713D-B827-CAB3FAD37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24379F78-F5A6-C611-392B-CFCC21D11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62C3B9D1-A820-33B2-3199-38A3E380D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29711" name="Group 15">
            <a:extLst>
              <a:ext uri="{FF2B5EF4-FFF2-40B4-BE49-F238E27FC236}">
                <a16:creationId xmlns:a16="http://schemas.microsoft.com/office/drawing/2014/main" id="{F3B3FC9A-D622-3BD7-5A06-A53C9701EA8B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29716" name="Line 16">
              <a:extLst>
                <a:ext uri="{FF2B5EF4-FFF2-40B4-BE49-F238E27FC236}">
                  <a16:creationId xmlns:a16="http://schemas.microsoft.com/office/drawing/2014/main" id="{FAC75C47-DFA8-81C7-20F0-B7482A50D6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7" name="Text Box 17">
              <a:extLst>
                <a:ext uri="{FF2B5EF4-FFF2-40B4-BE49-F238E27FC236}">
                  <a16:creationId xmlns:a16="http://schemas.microsoft.com/office/drawing/2014/main" id="{93DAA305-CC39-5DDA-343D-CCEDB86E2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29712" name="Group 18">
            <a:extLst>
              <a:ext uri="{FF2B5EF4-FFF2-40B4-BE49-F238E27FC236}">
                <a16:creationId xmlns:a16="http://schemas.microsoft.com/office/drawing/2014/main" id="{6B4E2C63-7019-78C6-C73B-9C60309D19E6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29714" name="Line 19">
              <a:extLst>
                <a:ext uri="{FF2B5EF4-FFF2-40B4-BE49-F238E27FC236}">
                  <a16:creationId xmlns:a16="http://schemas.microsoft.com/office/drawing/2014/main" id="{F1B0DAE3-877E-4B32-4969-3965C8F8B9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15" name="Text Box 20">
              <a:extLst>
                <a:ext uri="{FF2B5EF4-FFF2-40B4-BE49-F238E27FC236}">
                  <a16:creationId xmlns:a16="http://schemas.microsoft.com/office/drawing/2014/main" id="{DE5C19C4-433B-D652-7E26-25435B2DC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29713" name="Rectangle 23">
            <a:extLst>
              <a:ext uri="{FF2B5EF4-FFF2-40B4-BE49-F238E27FC236}">
                <a16:creationId xmlns:a16="http://schemas.microsoft.com/office/drawing/2014/main" id="{09B49086-82E1-C493-D513-B375D99A2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>
            <a:extLst>
              <a:ext uri="{FF2B5EF4-FFF2-40B4-BE49-F238E27FC236}">
                <a16:creationId xmlns:a16="http://schemas.microsoft.com/office/drawing/2014/main" id="{F51E78DA-A727-866C-0D27-DC68C386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EDC86EA9-AD82-8899-C8BA-D63AC7EBA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31748" name="Text Box 3">
            <a:extLst>
              <a:ext uri="{FF2B5EF4-FFF2-40B4-BE49-F238E27FC236}">
                <a16:creationId xmlns:a16="http://schemas.microsoft.com/office/drawing/2014/main" id="{CADE1A7B-3CB3-A5D8-63DB-79FC8BBEE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3EAB90E9-D278-FE51-89D7-F627789D1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31750" name="Text Box 5">
            <a:extLst>
              <a:ext uri="{FF2B5EF4-FFF2-40B4-BE49-F238E27FC236}">
                <a16:creationId xmlns:a16="http://schemas.microsoft.com/office/drawing/2014/main" id="{89F76526-02A4-5D9C-BDDB-7D374718E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31751" name="Text Box 6">
            <a:extLst>
              <a:ext uri="{FF2B5EF4-FFF2-40B4-BE49-F238E27FC236}">
                <a16:creationId xmlns:a16="http://schemas.microsoft.com/office/drawing/2014/main" id="{D64AEFD4-304E-FA56-B84F-CBFC94BC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31752" name="Text Box 7">
            <a:extLst>
              <a:ext uri="{FF2B5EF4-FFF2-40B4-BE49-F238E27FC236}">
                <a16:creationId xmlns:a16="http://schemas.microsoft.com/office/drawing/2014/main" id="{CD502170-1B52-12BE-B580-E308DE70C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AC5F48BF-F1A2-55C2-EECD-DD54AFFF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CC8EE6FD-508E-09B3-9FEB-DAE23E79F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08560FF3-9886-310D-B97D-CB167C5FB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28B7B240-FC83-23C1-B53E-287A96B2A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B84BEB53-5F72-EB19-9C08-60CF76684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2B4F359C-BDB0-BC6A-98DC-36284602E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31759" name="Group 15">
            <a:extLst>
              <a:ext uri="{FF2B5EF4-FFF2-40B4-BE49-F238E27FC236}">
                <a16:creationId xmlns:a16="http://schemas.microsoft.com/office/drawing/2014/main" id="{BBFABEDC-31B6-5B75-5718-843E81662264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31764" name="Line 16">
              <a:extLst>
                <a:ext uri="{FF2B5EF4-FFF2-40B4-BE49-F238E27FC236}">
                  <a16:creationId xmlns:a16="http://schemas.microsoft.com/office/drawing/2014/main" id="{1055DDC9-3F89-7ED6-245F-06469B7B4B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65" name="Text Box 17">
              <a:extLst>
                <a:ext uri="{FF2B5EF4-FFF2-40B4-BE49-F238E27FC236}">
                  <a16:creationId xmlns:a16="http://schemas.microsoft.com/office/drawing/2014/main" id="{DD7B6CF6-0E02-A017-C543-5F852D78E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31760" name="Group 18">
            <a:extLst>
              <a:ext uri="{FF2B5EF4-FFF2-40B4-BE49-F238E27FC236}">
                <a16:creationId xmlns:a16="http://schemas.microsoft.com/office/drawing/2014/main" id="{B40ACAEB-83E3-1963-4E1C-2B89DFB142A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31762" name="Line 19">
              <a:extLst>
                <a:ext uri="{FF2B5EF4-FFF2-40B4-BE49-F238E27FC236}">
                  <a16:creationId xmlns:a16="http://schemas.microsoft.com/office/drawing/2014/main" id="{978A7255-4AF1-D058-FAD2-3FDDFB752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63" name="Text Box 20">
              <a:extLst>
                <a:ext uri="{FF2B5EF4-FFF2-40B4-BE49-F238E27FC236}">
                  <a16:creationId xmlns:a16="http://schemas.microsoft.com/office/drawing/2014/main" id="{ED5D81A4-B7B6-FBFF-E9CF-462D1B759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31761" name="Rectangle 23">
            <a:extLst>
              <a:ext uri="{FF2B5EF4-FFF2-40B4-BE49-F238E27FC236}">
                <a16:creationId xmlns:a16="http://schemas.microsoft.com/office/drawing/2014/main" id="{BB6C06DD-C0DA-46EE-C2EC-B4801A03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>
            <a:extLst>
              <a:ext uri="{FF2B5EF4-FFF2-40B4-BE49-F238E27FC236}">
                <a16:creationId xmlns:a16="http://schemas.microsoft.com/office/drawing/2014/main" id="{D7474252-92B7-DBE2-48EB-9521E9A3C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10F9ABA3-38BB-ADF3-3850-3EFFE56AD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33796" name="Text Box 3">
            <a:extLst>
              <a:ext uri="{FF2B5EF4-FFF2-40B4-BE49-F238E27FC236}">
                <a16:creationId xmlns:a16="http://schemas.microsoft.com/office/drawing/2014/main" id="{70C9A924-13B9-1A59-068F-8E0474C74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E8A7B195-5272-F1A4-D754-B5E5C4C0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33798" name="Text Box 5">
            <a:extLst>
              <a:ext uri="{FF2B5EF4-FFF2-40B4-BE49-F238E27FC236}">
                <a16:creationId xmlns:a16="http://schemas.microsoft.com/office/drawing/2014/main" id="{EDD8E1DE-0A8A-6072-314E-B762241E5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33799" name="Text Box 6">
            <a:extLst>
              <a:ext uri="{FF2B5EF4-FFF2-40B4-BE49-F238E27FC236}">
                <a16:creationId xmlns:a16="http://schemas.microsoft.com/office/drawing/2014/main" id="{85FF34B7-7560-C56E-B94E-1386DF9EC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 </a:t>
            </a:r>
            <a:endParaRPr lang="it-IT" altLang="it-IT" sz="2400"/>
          </a:p>
        </p:txBody>
      </p:sp>
      <p:sp>
        <p:nvSpPr>
          <p:cNvPr id="33800" name="Text Box 7">
            <a:extLst>
              <a:ext uri="{FF2B5EF4-FFF2-40B4-BE49-F238E27FC236}">
                <a16:creationId xmlns:a16="http://schemas.microsoft.com/office/drawing/2014/main" id="{31EBC393-F22F-F1F4-B7D8-D47170669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1377FD7B-155C-B038-D379-EF882201B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CF432B83-451D-9C2E-AC8E-F3A1146C7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F8D5CB33-FB79-6A28-B737-BB6AE3CC7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BCEC3E65-949A-2BC1-DB09-637967659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B1871BB0-12B5-EBB3-F21D-A74B6FF9C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1223D3AB-2D68-33D9-68D0-A3F90C4D3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33807" name="Group 15">
            <a:extLst>
              <a:ext uri="{FF2B5EF4-FFF2-40B4-BE49-F238E27FC236}">
                <a16:creationId xmlns:a16="http://schemas.microsoft.com/office/drawing/2014/main" id="{D93C759E-DB4C-EE07-F5C3-E03E25F1BA36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33814" name="Line 16">
              <a:extLst>
                <a:ext uri="{FF2B5EF4-FFF2-40B4-BE49-F238E27FC236}">
                  <a16:creationId xmlns:a16="http://schemas.microsoft.com/office/drawing/2014/main" id="{DF8263A8-909F-4558-5627-A0FCD7A0A8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5" name="Text Box 17">
              <a:extLst>
                <a:ext uri="{FF2B5EF4-FFF2-40B4-BE49-F238E27FC236}">
                  <a16:creationId xmlns:a16="http://schemas.microsoft.com/office/drawing/2014/main" id="{DFF3A1C1-D820-7F2B-C2D1-BDD6EF1C2F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33808" name="Group 18">
            <a:extLst>
              <a:ext uri="{FF2B5EF4-FFF2-40B4-BE49-F238E27FC236}">
                <a16:creationId xmlns:a16="http://schemas.microsoft.com/office/drawing/2014/main" id="{5931592E-8488-8B8C-1099-EC4CDDBC0788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33812" name="Line 19">
              <a:extLst>
                <a:ext uri="{FF2B5EF4-FFF2-40B4-BE49-F238E27FC236}">
                  <a16:creationId xmlns:a16="http://schemas.microsoft.com/office/drawing/2014/main" id="{0941D7F2-C33C-B842-7281-508963F079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3" name="Text Box 20">
              <a:extLst>
                <a:ext uri="{FF2B5EF4-FFF2-40B4-BE49-F238E27FC236}">
                  <a16:creationId xmlns:a16="http://schemas.microsoft.com/office/drawing/2014/main" id="{BE99C085-6D8A-60DA-7D13-EA82E2D201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33809" name="Text Box 22">
            <a:extLst>
              <a:ext uri="{FF2B5EF4-FFF2-40B4-BE49-F238E27FC236}">
                <a16:creationId xmlns:a16="http://schemas.microsoft.com/office/drawing/2014/main" id="{DBE1D9E7-9F46-0922-8602-99906D07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9050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3810" name="Rectangle 24">
            <a:extLst>
              <a:ext uri="{FF2B5EF4-FFF2-40B4-BE49-F238E27FC236}">
                <a16:creationId xmlns:a16="http://schemas.microsoft.com/office/drawing/2014/main" id="{8B2C7A7E-84E4-E09B-D0F9-2368A78A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1" name="Text Box 25">
            <a:extLst>
              <a:ext uri="{FF2B5EF4-FFF2-40B4-BE49-F238E27FC236}">
                <a16:creationId xmlns:a16="http://schemas.microsoft.com/office/drawing/2014/main" id="{0A31892E-3C2F-5D60-99A3-7CE4B74EF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060575"/>
            <a:ext cx="2376487" cy="1373188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soluzione alternativa di inserimento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8D9548B0-6F79-5D2E-DC90-71D14B88B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4C2EF53-A063-11A9-BB96-0EF4B6771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82C9F9FC-F249-0CD5-F81A-941F565A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 </a:t>
            </a:r>
            <a:endParaRPr lang="it-IT" altLang="it-IT" sz="2400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47651429-4E3C-3F58-AFCE-3136C247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35846" name="Text Box 5">
            <a:extLst>
              <a:ext uri="{FF2B5EF4-FFF2-40B4-BE49-F238E27FC236}">
                <a16:creationId xmlns:a16="http://schemas.microsoft.com/office/drawing/2014/main" id="{479A76AF-2611-1E11-AA12-59F449867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35847" name="Text Box 6">
            <a:extLst>
              <a:ext uri="{FF2B5EF4-FFF2-40B4-BE49-F238E27FC236}">
                <a16:creationId xmlns:a16="http://schemas.microsoft.com/office/drawing/2014/main" id="{6D310516-FFFD-61C6-A9D8-D8FC98406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7556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 </a:t>
            </a:r>
            <a:endParaRPr lang="it-IT" altLang="it-IT" sz="2400"/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C13BB72F-30EA-2197-5AA1-0174A4C9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D6F752D1-B787-C4E1-4CCF-878EC7A09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35850" name="Text Box 10">
            <a:extLst>
              <a:ext uri="{FF2B5EF4-FFF2-40B4-BE49-F238E27FC236}">
                <a16:creationId xmlns:a16="http://schemas.microsoft.com/office/drawing/2014/main" id="{1428442A-28CA-3DE9-E1E3-5600A5273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B33DED4E-EB48-D77C-A2E7-D8F961A7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DF9BD940-A33E-C1F7-95C1-3C2C47CF1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84E4B2C8-854E-E23F-B2F0-E488C3FCA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E64391E7-6E52-9ED8-05CF-FC8397275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35855" name="Group 15">
            <a:extLst>
              <a:ext uri="{FF2B5EF4-FFF2-40B4-BE49-F238E27FC236}">
                <a16:creationId xmlns:a16="http://schemas.microsoft.com/office/drawing/2014/main" id="{83A27F36-B82A-DA7C-908F-51FFB6503303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35862" name="Line 16">
              <a:extLst>
                <a:ext uri="{FF2B5EF4-FFF2-40B4-BE49-F238E27FC236}">
                  <a16:creationId xmlns:a16="http://schemas.microsoft.com/office/drawing/2014/main" id="{47C0E76E-A3EC-A762-4E16-261B883DCC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63" name="Text Box 17">
              <a:extLst>
                <a:ext uri="{FF2B5EF4-FFF2-40B4-BE49-F238E27FC236}">
                  <a16:creationId xmlns:a16="http://schemas.microsoft.com/office/drawing/2014/main" id="{65D59100-B60E-A3A4-C8FE-29CA7FF73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35856" name="Group 18">
            <a:extLst>
              <a:ext uri="{FF2B5EF4-FFF2-40B4-BE49-F238E27FC236}">
                <a16:creationId xmlns:a16="http://schemas.microsoft.com/office/drawing/2014/main" id="{EAD48821-D574-DAED-3D84-9AE171D594F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35860" name="Line 19">
              <a:extLst>
                <a:ext uri="{FF2B5EF4-FFF2-40B4-BE49-F238E27FC236}">
                  <a16:creationId xmlns:a16="http://schemas.microsoft.com/office/drawing/2014/main" id="{76139CFD-5FBE-2B16-A351-DE7D71CC58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61" name="Text Box 20">
              <a:extLst>
                <a:ext uri="{FF2B5EF4-FFF2-40B4-BE49-F238E27FC236}">
                  <a16:creationId xmlns:a16="http://schemas.microsoft.com/office/drawing/2014/main" id="{02712D57-955D-5E26-1DED-A77345368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35857" name="Text Box 22">
            <a:extLst>
              <a:ext uri="{FF2B5EF4-FFF2-40B4-BE49-F238E27FC236}">
                <a16:creationId xmlns:a16="http://schemas.microsoft.com/office/drawing/2014/main" id="{B99A6B8C-F4F2-C279-D543-EC530DFDB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9050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5858" name="Rectangle 24">
            <a:extLst>
              <a:ext uri="{FF2B5EF4-FFF2-40B4-BE49-F238E27FC236}">
                <a16:creationId xmlns:a16="http://schemas.microsoft.com/office/drawing/2014/main" id="{8A0A6ECE-97BA-B8F9-E967-200331990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9" name="Text Box 25">
            <a:extLst>
              <a:ext uri="{FF2B5EF4-FFF2-40B4-BE49-F238E27FC236}">
                <a16:creationId xmlns:a16="http://schemas.microsoft.com/office/drawing/2014/main" id="{58702691-B6D2-55B1-5FE7-C0FE95470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060575"/>
            <a:ext cx="2376487" cy="1373188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soluzione alternativa di inserimento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517B12B1-C6DF-BA6D-D30B-CCD95AAC9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C325AF5C-DD0D-A5AC-1527-22C8EA4D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37892" name="Text Box 3">
            <a:extLst>
              <a:ext uri="{FF2B5EF4-FFF2-40B4-BE49-F238E27FC236}">
                <a16:creationId xmlns:a16="http://schemas.microsoft.com/office/drawing/2014/main" id="{06241809-1FDC-A36E-92B2-7EB218E2C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25AAA339-B124-93B0-3782-E80B7F6C5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37894" name="Text Box 5">
            <a:extLst>
              <a:ext uri="{FF2B5EF4-FFF2-40B4-BE49-F238E27FC236}">
                <a16:creationId xmlns:a16="http://schemas.microsoft.com/office/drawing/2014/main" id="{0ECD41BE-A7A3-C5E6-31B8-99D6881E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37895" name="Text Box 6">
            <a:extLst>
              <a:ext uri="{FF2B5EF4-FFF2-40B4-BE49-F238E27FC236}">
                <a16:creationId xmlns:a16="http://schemas.microsoft.com/office/drawing/2014/main" id="{846A2822-2C6F-AAF8-30E8-E55FB5AB9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7556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 </a:t>
            </a:r>
            <a:endParaRPr lang="it-IT" altLang="it-IT" sz="2400"/>
          </a:p>
        </p:txBody>
      </p:sp>
      <p:sp>
        <p:nvSpPr>
          <p:cNvPr id="37896" name="Text Box 7">
            <a:extLst>
              <a:ext uri="{FF2B5EF4-FFF2-40B4-BE49-F238E27FC236}">
                <a16:creationId xmlns:a16="http://schemas.microsoft.com/office/drawing/2014/main" id="{603F1E0D-32A0-62A2-32B2-44AA4F39F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CBEDADB2-C401-1909-1842-B10F90306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EA3DFA39-5EA1-C785-573F-7481E85DF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00E71734-6E47-AEAF-5ADA-057325941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E9453F0E-CD2A-884D-3AC2-639BBA654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61F370DB-F094-3E97-288C-575D3A2B6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D0E02E9C-F941-4D5F-3809-7A1BEEDCF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37903" name="Group 15">
            <a:extLst>
              <a:ext uri="{FF2B5EF4-FFF2-40B4-BE49-F238E27FC236}">
                <a16:creationId xmlns:a16="http://schemas.microsoft.com/office/drawing/2014/main" id="{96BEB268-0E21-8231-92AB-3608B543D8A1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37909" name="Line 16">
              <a:extLst>
                <a:ext uri="{FF2B5EF4-FFF2-40B4-BE49-F238E27FC236}">
                  <a16:creationId xmlns:a16="http://schemas.microsoft.com/office/drawing/2014/main" id="{BF91AE64-93F2-6908-314C-767F2AA821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910" name="Text Box 17">
              <a:extLst>
                <a:ext uri="{FF2B5EF4-FFF2-40B4-BE49-F238E27FC236}">
                  <a16:creationId xmlns:a16="http://schemas.microsoft.com/office/drawing/2014/main" id="{1BA72F7B-BEC7-C4CD-9D89-ED1968881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37904" name="Group 18">
            <a:extLst>
              <a:ext uri="{FF2B5EF4-FFF2-40B4-BE49-F238E27FC236}">
                <a16:creationId xmlns:a16="http://schemas.microsoft.com/office/drawing/2014/main" id="{E012F31D-A7E4-7F20-EB53-9739C5AECF35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37907" name="Line 19">
              <a:extLst>
                <a:ext uri="{FF2B5EF4-FFF2-40B4-BE49-F238E27FC236}">
                  <a16:creationId xmlns:a16="http://schemas.microsoft.com/office/drawing/2014/main" id="{AE09ECEC-EAD6-4F5E-1CEE-6163901440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908" name="Text Box 20">
              <a:extLst>
                <a:ext uri="{FF2B5EF4-FFF2-40B4-BE49-F238E27FC236}">
                  <a16:creationId xmlns:a16="http://schemas.microsoft.com/office/drawing/2014/main" id="{F1B1519B-F802-67FB-BBCD-59F656C73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37905" name="Rectangle 24">
            <a:extLst>
              <a:ext uri="{FF2B5EF4-FFF2-40B4-BE49-F238E27FC236}">
                <a16:creationId xmlns:a16="http://schemas.microsoft.com/office/drawing/2014/main" id="{48156FD9-F422-57BA-491B-F69259D58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6" name="Text Box 25">
            <a:extLst>
              <a:ext uri="{FF2B5EF4-FFF2-40B4-BE49-F238E27FC236}">
                <a16:creationId xmlns:a16="http://schemas.microsoft.com/office/drawing/2014/main" id="{0DC4F99E-0692-5377-8C59-7E81D8442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060575"/>
            <a:ext cx="2376487" cy="1373188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soluzione alternativa di inserimento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C818F46E-53AD-CBE9-4434-D27D708F8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8839200" cy="34782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 1 ciclo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e 1 ciclo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800">
                <a:latin typeface="Arial" panose="020B0604020202020204" pitchFamily="34" charset="0"/>
              </a:rPr>
              <a:t> 		innestati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, ciclo 	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esterno)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	inserire l’</a:t>
            </a:r>
            <a:r>
              <a:rPr lang="it-IT" altLang="ja-JP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800">
                <a:latin typeface="Arial" panose="020B0604020202020204" pitchFamily="34" charset="0"/>
              </a:rPr>
              <a:t>-simo elemento nella posizione 	corretta, per rendere ordinata la porzione (</a:t>
            </a:r>
            <a:r>
              <a:rPr lang="it-IT" altLang="ja-JP" b="1">
                <a:solidFill>
                  <a:schemeClr val="accent2"/>
                </a:solidFill>
                <a:latin typeface="Comic Sans MS" panose="030F0702030302020204" pitchFamily="66" charset="0"/>
              </a:rPr>
              <a:t>0..i</a:t>
            </a:r>
            <a:r>
              <a:rPr lang="it-IT" altLang="ja-JP" sz="2800">
                <a:latin typeface="Arial" panose="020B0604020202020204" pitchFamily="34" charset="0"/>
              </a:rPr>
              <a:t>)  	</a:t>
            </a:r>
            <a:r>
              <a:rPr lang="it-IT" altLang="ja-JP" sz="2800" b="1">
                <a:solidFill>
                  <a:srgbClr val="FF3300"/>
                </a:solidFill>
                <a:latin typeface="Arial" panose="020B0604020202020204" pitchFamily="34" charset="0"/>
              </a:rPr>
              <a:t>[ </a:t>
            </a:r>
            <a:r>
              <a:rPr lang="it-IT" altLang="ja-JP" sz="2800">
                <a:latin typeface="Arial" panose="020B0604020202020204" pitchFamily="34" charset="0"/>
              </a:rPr>
              <a:t>l</a:t>
            </a:r>
            <a:r>
              <a:rPr lang="it-IT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>
                <a:latin typeface="Arial" panose="020B0604020202020204" pitchFamily="34" charset="0"/>
              </a:rPr>
              <a:t>inserimento richiede un ciclo </a:t>
            </a:r>
            <a:r>
              <a:rPr lang="it-IT" altLang="ja-JP" b="1">
                <a:solidFill>
                  <a:schemeClr val="accent2"/>
                </a:solidFill>
                <a:latin typeface="Comic Sans MS" panose="030F0702030302020204" pitchFamily="66" charset="0"/>
              </a:rPr>
              <a:t>while </a:t>
            </a:r>
            <a:r>
              <a:rPr lang="it-IT" altLang="ja-JP" b="1">
                <a:solidFill>
                  <a:srgbClr val="FF3300"/>
                </a:solidFill>
                <a:latin typeface="Arial" panose="020B0604020202020204" pitchFamily="34" charset="0"/>
              </a:rPr>
              <a:t>]</a:t>
            </a:r>
            <a:endParaRPr lang="it-IT" altLang="it-IT" sz="280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847317F8-A624-2AD5-08B5-1A7E47CF7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76800"/>
            <a:ext cx="5257800" cy="15636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algoritmo di ordinamento 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per inserimento</a:t>
            </a:r>
            <a:r>
              <a:rPr lang="it-IT" sz="3200">
                <a:latin typeface="Arial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(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insertion sort</a:t>
            </a:r>
            <a:r>
              <a:rPr lang="it-IT" sz="3200">
                <a:latin typeface="Arial" charset="0"/>
                <a:ea typeface="ＭＳ Ｐゴシック" charset="0"/>
              </a:rPr>
              <a:t>)</a:t>
            </a:r>
            <a:endParaRPr lang="it-IT" b="1">
              <a:latin typeface="New York" charset="0"/>
              <a:ea typeface="ＭＳ Ｐゴシック" charset="0"/>
            </a:endParaRPr>
          </a:p>
        </p:txBody>
      </p:sp>
      <p:sp>
        <p:nvSpPr>
          <p:cNvPr id="112644" name="AutoShape 4">
            <a:extLst>
              <a:ext uri="{FF2B5EF4-FFF2-40B4-BE49-F238E27FC236}">
                <a16:creationId xmlns:a16="http://schemas.microsoft.com/office/drawing/2014/main" id="{933AA6CD-0CC3-D4DC-B858-9A16CAF97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10000"/>
            <a:ext cx="914400" cy="976313"/>
          </a:xfrm>
          <a:prstGeom prst="downArrow">
            <a:avLst>
              <a:gd name="adj1" fmla="val 50000"/>
              <a:gd name="adj2" fmla="val 26693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25C1273E-662E-7A89-B534-3B58631F7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9540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 (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sorting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ordinamento</a:t>
            </a:r>
            <a:r>
              <a:rPr lang="it-IT" altLang="it-IT" sz="2800">
                <a:latin typeface="Arial" panose="020B0604020202020204" pitchFamily="34" charset="0"/>
              </a:rPr>
              <a:t> (senso crescente) dei valori di un array 1D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7B7CF24F-85B0-458A-A256-D06497F61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96975"/>
            <a:ext cx="8458200" cy="1066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(da ordinare),  il size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l’array 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 (ordinato)     (</a:t>
            </a:r>
            <a:r>
              <a:rPr lang="it-IT" altLang="it-IT" sz="2800" i="1">
                <a:solidFill>
                  <a:schemeClr val="accent2"/>
                </a:solidFill>
                <a:latin typeface="Arial" panose="020B0604020202020204" pitchFamily="34" charset="0"/>
              </a:rPr>
              <a:t>in place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C095FB3F-F448-BD04-EF4F-628F2FFF5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424862" cy="394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idea incrementale: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 ordinare i primi </a:t>
            </a: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  <a:r>
              <a:rPr lang="it-IT" altLang="it-IT" sz="2800" dirty="0">
                <a:latin typeface="Arial" panose="020B0604020202020204" pitchFamily="34" charset="0"/>
              </a:rPr>
              <a:t> elementi (porzione 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0..1</a:t>
            </a:r>
            <a:r>
              <a:rPr lang="it-IT" altLang="it-IT" sz="2800" dirty="0">
                <a:latin typeface="Arial" panose="020B0604020202020204" pitchFamily="34" charset="0"/>
              </a:rPr>
              <a:t>);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 ordinare i primi </a:t>
            </a: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it-IT" altLang="it-IT" sz="2800" dirty="0">
                <a:latin typeface="Arial" panose="020B0604020202020204" pitchFamily="34" charset="0"/>
              </a:rPr>
              <a:t> elementi (porzione 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0..2</a:t>
            </a:r>
            <a:r>
              <a:rPr lang="it-IT" altLang="it-IT" sz="2800" dirty="0">
                <a:latin typeface="Arial" panose="020B0604020202020204" pitchFamily="34" charset="0"/>
              </a:rPr>
              <a:t>),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	inserendo il </a:t>
            </a: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terzo</a:t>
            </a:r>
            <a:r>
              <a:rPr lang="it-IT" altLang="it-IT" sz="2800" dirty="0">
                <a:latin typeface="Arial" panose="020B0604020202020204" pitchFamily="34" charset="0"/>
              </a:rPr>
              <a:t> elemento nella posizione 	corretta rispetto ai precedenti due elementi;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 ordinare i primi </a:t>
            </a: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4</a:t>
            </a:r>
            <a:r>
              <a:rPr lang="it-IT" altLang="it-IT" sz="2800" dirty="0">
                <a:latin typeface="Arial" panose="020B0604020202020204" pitchFamily="34" charset="0"/>
              </a:rPr>
              <a:t> elementi (porzione </a:t>
            </a:r>
            <a:r>
              <a:rPr lang="it-IT" altLang="it-IT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0..3</a:t>
            </a:r>
            <a:r>
              <a:rPr lang="it-IT" altLang="it-IT" sz="2800" dirty="0">
                <a:latin typeface="Arial" panose="020B0604020202020204" pitchFamily="34" charset="0"/>
              </a:rPr>
              <a:t>),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	inserendo il </a:t>
            </a:r>
            <a:r>
              <a:rPr lang="it-IT" altLang="it-IT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quarto</a:t>
            </a:r>
            <a:r>
              <a:rPr lang="it-IT" altLang="it-IT" sz="2800" dirty="0">
                <a:latin typeface="Arial" panose="020B0604020202020204" pitchFamily="34" charset="0"/>
              </a:rPr>
              <a:t> elemento nella posizione 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	corretta rispetto ai precedenti tre elementi;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e così via ….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6ABC5DEB-B39B-E268-24E8-E7E6DCA66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8307388" cy="17478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l’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400" b="1">
                <a:latin typeface="Book Antiqua" panose="02040602050305030304" pitchFamily="18" charset="0"/>
              </a:rPr>
              <a:t>-simo elemento non è nella  posizione corretta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       scambiarlo con l’elemento a sinistra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9F83C052-2C4D-3E42-6D25-E609D92D0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41988" name="Text Box 3">
            <a:extLst>
              <a:ext uri="{FF2B5EF4-FFF2-40B4-BE49-F238E27FC236}">
                <a16:creationId xmlns:a16="http://schemas.microsoft.com/office/drawing/2014/main" id="{1107D716-2D63-0DD5-0668-C9599F32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41989" name="Text Box 4">
            <a:extLst>
              <a:ext uri="{FF2B5EF4-FFF2-40B4-BE49-F238E27FC236}">
                <a16:creationId xmlns:a16="http://schemas.microsoft.com/office/drawing/2014/main" id="{04860BB6-CB43-DEB0-F6C8-F84A301DE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E67683C4-66A5-2B37-1715-5433CC006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B3B4972D-0FA5-D1BB-CA3D-8C0A5FAAB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 </a:t>
            </a:r>
            <a:endParaRPr lang="it-IT" altLang="it-IT" sz="2400"/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1CE20370-73AA-A645-246B-3FE719AA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754DFB29-31A5-65B1-D33C-BAC8FED7D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68C203BC-BCD4-43E5-5E16-2EF51BAF9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E4D7C0D8-1917-F81A-EFA2-6F69A9942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18EDF393-1A3C-83E4-F4B3-EDE21B459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41997" name="Text Box 13">
            <a:extLst>
              <a:ext uri="{FF2B5EF4-FFF2-40B4-BE49-F238E27FC236}">
                <a16:creationId xmlns:a16="http://schemas.microsoft.com/office/drawing/2014/main" id="{BF9C85D0-98D2-E48B-8E54-AF5D9CEDF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8166C0A4-0A29-77B6-7C09-141FF19A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41999" name="Group 15">
            <a:extLst>
              <a:ext uri="{FF2B5EF4-FFF2-40B4-BE49-F238E27FC236}">
                <a16:creationId xmlns:a16="http://schemas.microsoft.com/office/drawing/2014/main" id="{5153F535-7C2D-A174-61FA-97095E754DEF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42010" name="Line 16">
              <a:extLst>
                <a:ext uri="{FF2B5EF4-FFF2-40B4-BE49-F238E27FC236}">
                  <a16:creationId xmlns:a16="http://schemas.microsoft.com/office/drawing/2014/main" id="{BAAC1441-941F-5DC3-148D-635FE5046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11" name="Text Box 17">
              <a:extLst>
                <a:ext uri="{FF2B5EF4-FFF2-40B4-BE49-F238E27FC236}">
                  <a16:creationId xmlns:a16="http://schemas.microsoft.com/office/drawing/2014/main" id="{8D7CE374-1D2C-57B2-B5A0-865660080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42000" name="Group 18">
            <a:extLst>
              <a:ext uri="{FF2B5EF4-FFF2-40B4-BE49-F238E27FC236}">
                <a16:creationId xmlns:a16="http://schemas.microsoft.com/office/drawing/2014/main" id="{0C3B136B-46D9-B23B-EF8D-D7361C072B15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42008" name="Line 19">
              <a:extLst>
                <a:ext uri="{FF2B5EF4-FFF2-40B4-BE49-F238E27FC236}">
                  <a16:creationId xmlns:a16="http://schemas.microsoft.com/office/drawing/2014/main" id="{45E9E9EE-45F1-74BF-6CA9-9BA859C55E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009" name="Text Box 20">
              <a:extLst>
                <a:ext uri="{FF2B5EF4-FFF2-40B4-BE49-F238E27FC236}">
                  <a16:creationId xmlns:a16="http://schemas.microsoft.com/office/drawing/2014/main" id="{DF68044C-8024-B4FA-A066-DC2539F24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42001" name="Text Box 22">
            <a:extLst>
              <a:ext uri="{FF2B5EF4-FFF2-40B4-BE49-F238E27FC236}">
                <a16:creationId xmlns:a16="http://schemas.microsoft.com/office/drawing/2014/main" id="{6179EB41-6724-30C0-1FB5-42ECAA5F0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22098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42002" name="Rectangle 24">
            <a:extLst>
              <a:ext uri="{FF2B5EF4-FFF2-40B4-BE49-F238E27FC236}">
                <a16:creationId xmlns:a16="http://schemas.microsoft.com/office/drawing/2014/main" id="{B79F988C-C3D2-7474-7A39-1D8055307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581525"/>
            <a:ext cx="7921625" cy="7921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6EC4DA-C117-D7E2-2F68-757E61B79600}"/>
              </a:ext>
            </a:extLst>
          </p:cNvPr>
          <p:cNvSpPr txBox="1"/>
          <p:nvPr/>
        </p:nvSpPr>
        <p:spPr>
          <a:xfrm>
            <a:off x="5465763" y="2897188"/>
            <a:ext cx="1843087" cy="4603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el_da_ins</a:t>
            </a:r>
            <a:endParaRPr lang="it-IT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004" name="Connettore 2 5">
            <a:extLst>
              <a:ext uri="{FF2B5EF4-FFF2-40B4-BE49-F238E27FC236}">
                <a16:creationId xmlns:a16="http://schemas.microsoft.com/office/drawing/2014/main" id="{AF5A43C1-6A14-9FA9-A888-CF1F7A210A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08400" y="1219200"/>
            <a:ext cx="2190750" cy="990600"/>
          </a:xfrm>
          <a:prstGeom prst="straightConnector1">
            <a:avLst/>
          </a:prstGeom>
          <a:noFill/>
          <a:ln w="5715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2005" name="Group 18">
            <a:extLst>
              <a:ext uri="{FF2B5EF4-FFF2-40B4-BE49-F238E27FC236}">
                <a16:creationId xmlns:a16="http://schemas.microsoft.com/office/drawing/2014/main" id="{E2A7F0F7-DE03-9807-58C7-ECBD3287B76E}"/>
              </a:ext>
            </a:extLst>
          </p:cNvPr>
          <p:cNvGrpSpPr>
            <a:grpSpLocks/>
          </p:cNvGrpSpPr>
          <p:nvPr/>
        </p:nvGrpSpPr>
        <p:grpSpPr bwMode="auto">
          <a:xfrm>
            <a:off x="1098550" y="1168400"/>
            <a:ext cx="2327275" cy="847725"/>
            <a:chOff x="741" y="688"/>
            <a:chExt cx="1466" cy="534"/>
          </a:xfrm>
        </p:grpSpPr>
        <p:sp>
          <p:nvSpPr>
            <p:cNvPr id="42006" name="Line 19">
              <a:extLst>
                <a:ext uri="{FF2B5EF4-FFF2-40B4-BE49-F238E27FC236}">
                  <a16:creationId xmlns:a16="http://schemas.microsoft.com/office/drawing/2014/main" id="{A1EAE11C-EF04-1F77-0E97-CA1D80DEF7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81" y="688"/>
              <a:ext cx="1" cy="22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CFF7FA8A-A652-3901-0AB4-3C7A3DE4B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" y="892"/>
              <a:ext cx="1466" cy="33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j</a:t>
              </a:r>
              <a:r>
                <a:rPr lang="it-IT" altLang="it-IT" sz="2800" dirty="0">
                  <a:latin typeface="Arial" panose="020B0604020202020204" pitchFamily="34" charset="0"/>
                </a:rPr>
                <a:t> </a:t>
              </a:r>
              <a:r>
                <a:rPr lang="it-IT" altLang="it-IT" sz="2000" dirty="0">
                  <a:latin typeface="Arial" panose="020B0604020202020204" pitchFamily="34" charset="0"/>
                </a:rPr>
                <a:t>indice </a:t>
              </a:r>
              <a:r>
                <a:rPr lang="it-IT" altLang="it-IT" sz="2000" dirty="0" err="1">
                  <a:solidFill>
                    <a:schemeClr val="accent2"/>
                  </a:solidFill>
                  <a:latin typeface="Arial" panose="020B0604020202020204" pitchFamily="34" charset="0"/>
                </a:rPr>
                <a:t>while</a:t>
              </a:r>
              <a:endParaRPr lang="it-IT" altLang="it-IT" sz="2000" dirty="0"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>
            <a:extLst>
              <a:ext uri="{FF2B5EF4-FFF2-40B4-BE49-F238E27FC236}">
                <a16:creationId xmlns:a16="http://schemas.microsoft.com/office/drawing/2014/main" id="{D38FF6F6-2CF2-99A2-0C90-430B15F8A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3644900"/>
            <a:ext cx="8307388" cy="317023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 dirty="0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b="1" dirty="0">
                <a:latin typeface="Comic Sans MS" panose="030F0702030302020204" pitchFamily="66" charset="0"/>
              </a:rPr>
              <a:t>  </a:t>
            </a:r>
            <a:r>
              <a:rPr lang="it-IT" altLang="it-IT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sz="2400" b="1" dirty="0">
                <a:latin typeface="Comic Sans MS" panose="030F0702030302020204" pitchFamily="66" charset="0"/>
              </a:rPr>
              <a:t> </a:t>
            </a:r>
            <a:r>
              <a:rPr lang="it-IT" altLang="it-IT" sz="2400" b="1" dirty="0">
                <a:latin typeface="Book Antiqua" panose="02040602050305030304" pitchFamily="18" charset="0"/>
              </a:rPr>
              <a:t>(</a:t>
            </a:r>
            <a:r>
              <a:rPr lang="it-IT" altLang="it-IT" sz="2800" b="1" dirty="0" err="1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el_da_ins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&lt;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a[j]             </a:t>
            </a:r>
            <a:r>
              <a:rPr lang="it-IT" alt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{</a:t>
            </a:r>
            <a:r>
              <a:rPr lang="it-IT" altLang="it-IT" sz="2400" b="1" dirty="0">
                <a:latin typeface="Book Antiqua" panose="0204060205030503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b="1" dirty="0">
                <a:latin typeface="Book Antiqua" panose="02040602050305030304" pitchFamily="18" charset="0"/>
              </a:rPr>
              <a:t>      spostare a destra </a:t>
            </a:r>
            <a:r>
              <a:rPr lang="it-IT" altLang="it-IT" sz="2800" b="1" dirty="0">
                <a:latin typeface="Comic Sans MS" panose="030F0702030302020204" pitchFamily="66" charset="0"/>
                <a:cs typeface="Courier New" panose="02070309020205020404" pitchFamily="49" charset="0"/>
              </a:rPr>
              <a:t>a[j]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j--</a:t>
            </a:r>
            <a:endParaRPr lang="it-IT" altLang="it-IT" sz="28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400" b="1" dirty="0">
                <a:latin typeface="Book Antiqua" panose="02040602050305030304" pitchFamily="18" charset="0"/>
              </a:rPr>
              <a:t>inserire</a:t>
            </a:r>
            <a:r>
              <a:rPr lang="it-IT" altLang="it-IT" sz="2800" b="1" dirty="0">
                <a:latin typeface="Book Antiqua" panose="02040602050305030304" pitchFamily="18" charset="0"/>
              </a:rPr>
              <a:t> </a:t>
            </a:r>
            <a:r>
              <a:rPr lang="it-IT" altLang="it-IT" sz="2800" b="1" dirty="0" err="1">
                <a:latin typeface="Comic Sans MS" panose="030F0702030302020204" pitchFamily="66" charset="0"/>
                <a:cs typeface="Courier New" panose="02070309020205020404" pitchFamily="49" charset="0"/>
              </a:rPr>
              <a:t>el_da_ins</a:t>
            </a:r>
            <a:endParaRPr lang="it-IT" altLang="it-IT" sz="2800" b="1" dirty="0">
              <a:latin typeface="Comic Sans MS" panose="030F0702030302020204" pitchFamily="66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  <a:endParaRPr lang="it-IT" altLang="it-IT" sz="2800" b="1" dirty="0"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32367361-8B4B-4AB9-C140-3BB0D2D8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44036" name="Text Box 3">
            <a:extLst>
              <a:ext uri="{FF2B5EF4-FFF2-40B4-BE49-F238E27FC236}">
                <a16:creationId xmlns:a16="http://schemas.microsoft.com/office/drawing/2014/main" id="{CE952E75-E62A-5C60-58D8-790DB7CB5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7C1AB8C2-92A8-DCD2-C351-F48EC2B4A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44038" name="Text Box 5">
            <a:extLst>
              <a:ext uri="{FF2B5EF4-FFF2-40B4-BE49-F238E27FC236}">
                <a16:creationId xmlns:a16="http://schemas.microsoft.com/office/drawing/2014/main" id="{899DA695-2E00-B233-0966-41E82B97C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266138EC-E52B-4682-5C05-9C2FF2F13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 </a:t>
            </a:r>
            <a:endParaRPr lang="it-IT" altLang="it-IT" sz="2400"/>
          </a:p>
        </p:txBody>
      </p:sp>
      <p:sp>
        <p:nvSpPr>
          <p:cNvPr id="44040" name="Text Box 7">
            <a:extLst>
              <a:ext uri="{FF2B5EF4-FFF2-40B4-BE49-F238E27FC236}">
                <a16:creationId xmlns:a16="http://schemas.microsoft.com/office/drawing/2014/main" id="{4248A39F-33EA-34CE-31C9-438911277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90782630-D3FB-4A79-EA2C-F5E8B752F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D7183801-FD12-4037-DAAD-BCA4C641C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8A3969BD-B6A7-B732-7368-848F6A20C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28C8C4C8-FAD9-44A7-D2D7-F2A42FB2F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44045" name="Text Box 13">
            <a:extLst>
              <a:ext uri="{FF2B5EF4-FFF2-40B4-BE49-F238E27FC236}">
                <a16:creationId xmlns:a16="http://schemas.microsoft.com/office/drawing/2014/main" id="{E033DAE1-05C1-D89C-115D-35F0D6175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44046" name="Text Box 14">
            <a:extLst>
              <a:ext uri="{FF2B5EF4-FFF2-40B4-BE49-F238E27FC236}">
                <a16:creationId xmlns:a16="http://schemas.microsoft.com/office/drawing/2014/main" id="{D91F38A0-399E-747A-5DBA-AA9633337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grpSp>
        <p:nvGrpSpPr>
          <p:cNvPr id="44047" name="Group 15">
            <a:extLst>
              <a:ext uri="{FF2B5EF4-FFF2-40B4-BE49-F238E27FC236}">
                <a16:creationId xmlns:a16="http://schemas.microsoft.com/office/drawing/2014/main" id="{2028C841-E39D-E1A7-7957-FAA3571E0AF5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44061" name="Line 16">
              <a:extLst>
                <a:ext uri="{FF2B5EF4-FFF2-40B4-BE49-F238E27FC236}">
                  <a16:creationId xmlns:a16="http://schemas.microsoft.com/office/drawing/2014/main" id="{0C28C8F4-B3F1-26FA-C938-E0987D547F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62" name="Text Box 17">
              <a:extLst>
                <a:ext uri="{FF2B5EF4-FFF2-40B4-BE49-F238E27FC236}">
                  <a16:creationId xmlns:a16="http://schemas.microsoft.com/office/drawing/2014/main" id="{AEDE12AB-AA60-7A59-121F-340ECB33A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44048" name="Group 18">
            <a:extLst>
              <a:ext uri="{FF2B5EF4-FFF2-40B4-BE49-F238E27FC236}">
                <a16:creationId xmlns:a16="http://schemas.microsoft.com/office/drawing/2014/main" id="{C95E2DE8-D074-8DED-B388-2A7052275E94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1752600" cy="2363788"/>
            <a:chOff x="1296" y="816"/>
            <a:chExt cx="1104" cy="1489"/>
          </a:xfrm>
        </p:grpSpPr>
        <p:sp>
          <p:nvSpPr>
            <p:cNvPr id="44059" name="Line 19">
              <a:extLst>
                <a:ext uri="{FF2B5EF4-FFF2-40B4-BE49-F238E27FC236}">
                  <a16:creationId xmlns:a16="http://schemas.microsoft.com/office/drawing/2014/main" id="{E087739A-C6A2-0EA0-8FDF-809018840E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60" name="Text Box 20">
              <a:extLst>
                <a:ext uri="{FF2B5EF4-FFF2-40B4-BE49-F238E27FC236}">
                  <a16:creationId xmlns:a16="http://schemas.microsoft.com/office/drawing/2014/main" id="{249DF1DC-43D5-863D-27E8-D89C14294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44049" name="Text Box 22">
            <a:extLst>
              <a:ext uri="{FF2B5EF4-FFF2-40B4-BE49-F238E27FC236}">
                <a16:creationId xmlns:a16="http://schemas.microsoft.com/office/drawing/2014/main" id="{23FA09BF-19B5-078B-6EAC-21C19931B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22098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44050" name="Rectangle 24">
            <a:extLst>
              <a:ext uri="{FF2B5EF4-FFF2-40B4-BE49-F238E27FC236}">
                <a16:creationId xmlns:a16="http://schemas.microsoft.com/office/drawing/2014/main" id="{F13300EC-3F8A-C526-3D83-E13F13169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111625"/>
            <a:ext cx="7345362" cy="18383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8F74051-F0F8-ACBC-1175-755F2993C8CC}"/>
              </a:ext>
            </a:extLst>
          </p:cNvPr>
          <p:cNvSpPr txBox="1"/>
          <p:nvPr/>
        </p:nvSpPr>
        <p:spPr>
          <a:xfrm>
            <a:off x="5465763" y="2897188"/>
            <a:ext cx="1576387" cy="4619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 err="1">
                <a:latin typeface="Comic Sans MS" panose="030F0702030302020204" pitchFamily="66" charset="0"/>
                <a:cs typeface="Courier New" panose="02070309020205020404" pitchFamily="49" charset="0"/>
              </a:rPr>
              <a:t>el_da_ins</a:t>
            </a:r>
            <a:endParaRPr lang="it-IT" b="1" dirty="0">
              <a:latin typeface="Comic Sans MS" panose="030F0702030302020204" pitchFamily="66" charset="0"/>
              <a:cs typeface="Courier New" panose="02070309020205020404" pitchFamily="49" charset="0"/>
            </a:endParaRPr>
          </a:p>
        </p:txBody>
      </p:sp>
      <p:cxnSp>
        <p:nvCxnSpPr>
          <p:cNvPr id="44052" name="Connettore 2 5">
            <a:extLst>
              <a:ext uri="{FF2B5EF4-FFF2-40B4-BE49-F238E27FC236}">
                <a16:creationId xmlns:a16="http://schemas.microsoft.com/office/drawing/2014/main" id="{C183A0F3-5907-F36E-0E30-60EE2721DD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08400" y="1219200"/>
            <a:ext cx="2190750" cy="990600"/>
          </a:xfrm>
          <a:prstGeom prst="straightConnector1">
            <a:avLst/>
          </a:prstGeom>
          <a:noFill/>
          <a:ln w="57150" algn="ctr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4053" name="Group 18">
            <a:extLst>
              <a:ext uri="{FF2B5EF4-FFF2-40B4-BE49-F238E27FC236}">
                <a16:creationId xmlns:a16="http://schemas.microsoft.com/office/drawing/2014/main" id="{2428D837-1E5A-C1FC-D847-5657FAE1EEBB}"/>
              </a:ext>
            </a:extLst>
          </p:cNvPr>
          <p:cNvGrpSpPr>
            <a:grpSpLocks/>
          </p:cNvGrpSpPr>
          <p:nvPr/>
        </p:nvGrpSpPr>
        <p:grpSpPr bwMode="auto">
          <a:xfrm>
            <a:off x="1098550" y="1168400"/>
            <a:ext cx="2327275" cy="847725"/>
            <a:chOff x="741" y="688"/>
            <a:chExt cx="1466" cy="534"/>
          </a:xfrm>
        </p:grpSpPr>
        <p:sp>
          <p:nvSpPr>
            <p:cNvPr id="44057" name="Line 19">
              <a:extLst>
                <a:ext uri="{FF2B5EF4-FFF2-40B4-BE49-F238E27FC236}">
                  <a16:creationId xmlns:a16="http://schemas.microsoft.com/office/drawing/2014/main" id="{0C79854D-EE9E-C93F-0006-62D71BC2AA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81" y="688"/>
              <a:ext cx="1" cy="22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Text Box 20">
              <a:extLst>
                <a:ext uri="{FF2B5EF4-FFF2-40B4-BE49-F238E27FC236}">
                  <a16:creationId xmlns:a16="http://schemas.microsoft.com/office/drawing/2014/main" id="{51E06B4E-8F41-A7D2-22EF-3FD242FAEF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" y="892"/>
              <a:ext cx="1466" cy="33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400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j</a:t>
              </a:r>
              <a:r>
                <a:rPr lang="it-IT" altLang="it-IT" sz="2800" dirty="0">
                  <a:latin typeface="Arial" panose="020B0604020202020204" pitchFamily="34" charset="0"/>
                </a:rPr>
                <a:t> </a:t>
              </a:r>
              <a:r>
                <a:rPr lang="it-IT" altLang="it-IT" sz="2000" dirty="0">
                  <a:latin typeface="Arial" panose="020B0604020202020204" pitchFamily="34" charset="0"/>
                </a:rPr>
                <a:t>indice </a:t>
              </a:r>
              <a:r>
                <a:rPr lang="it-IT" altLang="it-IT" sz="2000" b="1" dirty="0" err="1">
                  <a:solidFill>
                    <a:schemeClr val="accent2"/>
                  </a:solidFill>
                  <a:latin typeface="Comic Sans MS" panose="030F0702030302020204" pitchFamily="66" charset="0"/>
                </a:rPr>
                <a:t>while</a:t>
              </a:r>
              <a:endParaRPr lang="it-IT" altLang="it-IT" sz="20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" name="Figura a mano libera 2">
            <a:extLst>
              <a:ext uri="{FF2B5EF4-FFF2-40B4-BE49-F238E27FC236}">
                <a16:creationId xmlns:a16="http://schemas.microsoft.com/office/drawing/2014/main" id="{18648CA0-37DA-0FED-108E-4D2B5EB2B58F}"/>
              </a:ext>
            </a:extLst>
          </p:cNvPr>
          <p:cNvSpPr>
            <a:spLocks/>
          </p:cNvSpPr>
          <p:nvPr/>
        </p:nvSpPr>
        <p:spPr bwMode="auto">
          <a:xfrm>
            <a:off x="2911475" y="96838"/>
            <a:ext cx="660400" cy="214312"/>
          </a:xfrm>
          <a:custGeom>
            <a:avLst/>
            <a:gdLst>
              <a:gd name="T0" fmla="*/ 0 w 660173"/>
              <a:gd name="T1" fmla="*/ 185553 h 215441"/>
              <a:gd name="T2" fmla="*/ 192967 w 660173"/>
              <a:gd name="T3" fmla="*/ 0 h 215441"/>
              <a:gd name="T4" fmla="*/ 627148 w 660173"/>
              <a:gd name="T5" fmla="*/ 185553 h 215441"/>
              <a:gd name="T6" fmla="*/ 603028 w 660173"/>
              <a:gd name="T7" fmla="*/ 197149 h 2154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0173" h="215441">
                <a:moveTo>
                  <a:pt x="0" y="192505"/>
                </a:moveTo>
                <a:cubicBezTo>
                  <a:pt x="44115" y="96252"/>
                  <a:pt x="88231" y="0"/>
                  <a:pt x="192505" y="0"/>
                </a:cubicBezTo>
                <a:cubicBezTo>
                  <a:pt x="296779" y="0"/>
                  <a:pt x="557463" y="158416"/>
                  <a:pt x="625642" y="192505"/>
                </a:cubicBezTo>
                <a:cubicBezTo>
                  <a:pt x="693821" y="226594"/>
                  <a:pt x="647700" y="215565"/>
                  <a:pt x="601579" y="20453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" name="Figura a mano libera 31">
            <a:extLst>
              <a:ext uri="{FF2B5EF4-FFF2-40B4-BE49-F238E27FC236}">
                <a16:creationId xmlns:a16="http://schemas.microsoft.com/office/drawing/2014/main" id="{74D63301-FD44-5A83-E5F3-84FF21F507DF}"/>
              </a:ext>
            </a:extLst>
          </p:cNvPr>
          <p:cNvSpPr>
            <a:spLocks/>
          </p:cNvSpPr>
          <p:nvPr/>
        </p:nvSpPr>
        <p:spPr bwMode="auto">
          <a:xfrm>
            <a:off x="2124075" y="115888"/>
            <a:ext cx="660400" cy="215900"/>
          </a:xfrm>
          <a:custGeom>
            <a:avLst/>
            <a:gdLst>
              <a:gd name="T0" fmla="*/ 0 w 660173"/>
              <a:gd name="T1" fmla="*/ 195395 h 215441"/>
              <a:gd name="T2" fmla="*/ 192967 w 660173"/>
              <a:gd name="T3" fmla="*/ 0 h 215441"/>
              <a:gd name="T4" fmla="*/ 627148 w 660173"/>
              <a:gd name="T5" fmla="*/ 195395 h 215441"/>
              <a:gd name="T6" fmla="*/ 603028 w 660173"/>
              <a:gd name="T7" fmla="*/ 207606 h 2154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0173" h="215441">
                <a:moveTo>
                  <a:pt x="0" y="192505"/>
                </a:moveTo>
                <a:cubicBezTo>
                  <a:pt x="44115" y="96252"/>
                  <a:pt x="88231" y="0"/>
                  <a:pt x="192505" y="0"/>
                </a:cubicBezTo>
                <a:cubicBezTo>
                  <a:pt x="296779" y="0"/>
                  <a:pt x="557463" y="158416"/>
                  <a:pt x="625642" y="192505"/>
                </a:cubicBezTo>
                <a:cubicBezTo>
                  <a:pt x="693821" y="226594"/>
                  <a:pt x="647700" y="215565"/>
                  <a:pt x="601579" y="20453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" name="Figura a mano libera 32">
            <a:extLst>
              <a:ext uri="{FF2B5EF4-FFF2-40B4-BE49-F238E27FC236}">
                <a16:creationId xmlns:a16="http://schemas.microsoft.com/office/drawing/2014/main" id="{F27A21A2-5CB4-DCF5-0056-98CF9E889C62}"/>
              </a:ext>
            </a:extLst>
          </p:cNvPr>
          <p:cNvSpPr>
            <a:spLocks/>
          </p:cNvSpPr>
          <p:nvPr/>
        </p:nvSpPr>
        <p:spPr bwMode="auto">
          <a:xfrm>
            <a:off x="1331913" y="117475"/>
            <a:ext cx="660400" cy="215900"/>
          </a:xfrm>
          <a:custGeom>
            <a:avLst/>
            <a:gdLst>
              <a:gd name="T0" fmla="*/ 0 w 660173"/>
              <a:gd name="T1" fmla="*/ 195395 h 215441"/>
              <a:gd name="T2" fmla="*/ 192967 w 660173"/>
              <a:gd name="T3" fmla="*/ 0 h 215441"/>
              <a:gd name="T4" fmla="*/ 627148 w 660173"/>
              <a:gd name="T5" fmla="*/ 195395 h 215441"/>
              <a:gd name="T6" fmla="*/ 603028 w 660173"/>
              <a:gd name="T7" fmla="*/ 207606 h 2154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60173" h="215441">
                <a:moveTo>
                  <a:pt x="0" y="192505"/>
                </a:moveTo>
                <a:cubicBezTo>
                  <a:pt x="44115" y="96252"/>
                  <a:pt x="88231" y="0"/>
                  <a:pt x="192505" y="0"/>
                </a:cubicBezTo>
                <a:cubicBezTo>
                  <a:pt x="296779" y="0"/>
                  <a:pt x="557463" y="158416"/>
                  <a:pt x="625642" y="192505"/>
                </a:cubicBezTo>
                <a:cubicBezTo>
                  <a:pt x="693821" y="226594"/>
                  <a:pt x="647700" y="215565"/>
                  <a:pt x="601579" y="20453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>
            <a:extLst>
              <a:ext uri="{FF2B5EF4-FFF2-40B4-BE49-F238E27FC236}">
                <a16:creationId xmlns:a16="http://schemas.microsoft.com/office/drawing/2014/main" id="{4071DDA1-C88B-CD9B-5D93-F65CEFE5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5888"/>
            <a:ext cx="8610600" cy="56943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void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ord_inser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i, j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for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(i=1; i &lt; n; i++)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endParaRPr lang="it-IT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a[i]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j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i-1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(j &gt;= 0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&lt; a[j])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	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a[j+1]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a[j]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	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j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j-1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}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a[j+1]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 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11624" name="Text Box 8">
            <a:extLst>
              <a:ext uri="{FF2B5EF4-FFF2-40B4-BE49-F238E27FC236}">
                <a16:creationId xmlns:a16="http://schemas.microsoft.com/office/drawing/2014/main" id="{AD370F6F-30B7-DF96-C718-B73DD6438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868363"/>
            <a:ext cx="2952750" cy="1200150"/>
          </a:xfrm>
          <a:prstGeom prst="rect">
            <a:avLst/>
          </a:prstGeom>
          <a:solidFill>
            <a:srgbClr val="FFFF99"/>
          </a:solidFill>
          <a:ln w="57150">
            <a:solidFill>
              <a:srgbClr val="0070C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dirty="0">
                <a:latin typeface="Comic Sans MS" panose="030F0702030302020204" pitchFamily="66" charset="0"/>
              </a:rPr>
              <a:t> (i=1;i&lt;</a:t>
            </a:r>
            <a:r>
              <a:rPr lang="it-IT" altLang="it-IT" dirty="0" err="1">
                <a:latin typeface="Comic Sans MS" panose="030F0702030302020204" pitchFamily="66" charset="0"/>
              </a:rPr>
              <a:t>n;i</a:t>
            </a:r>
            <a:r>
              <a:rPr lang="it-IT" altLang="it-IT" dirty="0">
                <a:latin typeface="Comic Sans MS" panose="030F0702030302020204" pitchFamily="66" charset="0"/>
              </a:rPr>
              <a:t>++)</a:t>
            </a:r>
          </a:p>
          <a:p>
            <a:pPr>
              <a:defRPr/>
            </a:pP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dirty="0" err="1">
                <a:solidFill>
                  <a:srgbClr val="FF3300"/>
                </a:solidFill>
                <a:latin typeface="Comic Sans MS" panose="030F0702030302020204" pitchFamily="66" charset="0"/>
              </a:rPr>
              <a:t>while</a:t>
            </a: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dirty="0">
                <a:latin typeface="Comic Sans MS" panose="030F0702030302020204" pitchFamily="66" charset="0"/>
              </a:rPr>
              <a:t>…</a:t>
            </a:r>
          </a:p>
          <a:p>
            <a:pPr>
              <a:defRPr/>
            </a:pP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dirty="0">
                <a:solidFill>
                  <a:schemeClr val="accent2"/>
                </a:solidFill>
                <a:latin typeface="Arial" panose="020B0604020202020204" pitchFamily="34" charset="0"/>
              </a:rPr>
              <a:t>al più</a:t>
            </a: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dirty="0">
                <a:latin typeface="Comic Sans MS" panose="030F0702030302020204" pitchFamily="66" charset="0"/>
              </a:rPr>
              <a:t>i</a:t>
            </a:r>
            <a:r>
              <a:rPr lang="it-IT" altLang="it-IT" dirty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dirty="0">
                <a:solidFill>
                  <a:schemeClr val="accent2"/>
                </a:solidFill>
                <a:latin typeface="Arial" panose="020B0604020202020204" pitchFamily="34" charset="0"/>
              </a:rPr>
              <a:t>volte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A2DB460A-2B7A-B62E-2A96-B289762E87EF}"/>
              </a:ext>
            </a:extLst>
          </p:cNvPr>
          <p:cNvGrpSpPr/>
          <p:nvPr/>
        </p:nvGrpSpPr>
        <p:grpSpPr>
          <a:xfrm>
            <a:off x="6798945" y="2231221"/>
            <a:ext cx="2089150" cy="3416320"/>
            <a:chOff x="6798945" y="2231221"/>
            <a:chExt cx="2089150" cy="3416320"/>
          </a:xfrm>
        </p:grpSpPr>
        <p:sp>
          <p:nvSpPr>
            <p:cNvPr id="111623" name="Text Box 7">
              <a:extLst>
                <a:ext uri="{FF2B5EF4-FFF2-40B4-BE49-F238E27FC236}">
                  <a16:creationId xmlns:a16="http://schemas.microsoft.com/office/drawing/2014/main" id="{BC2C707A-D927-1E47-B567-041D1CA63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8945" y="2231221"/>
              <a:ext cx="2089150" cy="3416320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rgbClr val="0070C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it-IT" altLang="it-IT" b="1" dirty="0">
                  <a:latin typeface="Comic Sans MS" panose="030F0702030302020204" pitchFamily="66" charset="0"/>
                </a:rPr>
                <a:t> </a:t>
              </a:r>
              <a:r>
                <a:rPr lang="it-IT" altLang="it-IT" sz="2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caso peggiore:</a:t>
              </a:r>
            </a:p>
            <a:p>
              <a:pPr>
                <a:defRPr/>
              </a:pPr>
              <a:r>
                <a:rPr lang="it-IT" altLang="it-IT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 i</a:t>
              </a:r>
              <a:r>
                <a:rPr lang="it-IT" altLang="it-IT" b="1" dirty="0">
                  <a:latin typeface="Comic Sans MS" panose="030F0702030302020204" pitchFamily="66" charset="0"/>
                </a:rPr>
                <a:t>   </a:t>
              </a:r>
              <a:r>
                <a:rPr lang="it-IT" altLang="it-IT" dirty="0">
                  <a:solidFill>
                    <a:schemeClr val="accent2"/>
                  </a:solidFill>
                  <a:latin typeface="Arial" panose="020B0604020202020204" pitchFamily="34" charset="0"/>
                </a:rPr>
                <a:t>confronti</a:t>
              </a:r>
            </a:p>
            <a:p>
              <a:pPr>
                <a:defRPr/>
              </a:pPr>
              <a:r>
                <a:rPr lang="it-IT" altLang="it-IT" dirty="0">
                  <a:latin typeface="Arial" panose="020B0604020202020204" pitchFamily="34" charset="0"/>
                </a:rPr>
                <a:t> 1          1</a:t>
              </a:r>
            </a:p>
            <a:p>
              <a:pPr>
                <a:defRPr/>
              </a:pPr>
              <a:r>
                <a:rPr lang="it-IT" altLang="it-IT" dirty="0">
                  <a:latin typeface="Arial" panose="020B0604020202020204" pitchFamily="34" charset="0"/>
                </a:rPr>
                <a:t> 2          2</a:t>
              </a:r>
            </a:p>
            <a:p>
              <a:pPr>
                <a:defRPr/>
              </a:pPr>
              <a:r>
                <a:rPr lang="it-IT" altLang="it-IT" dirty="0">
                  <a:latin typeface="Arial" panose="020B0604020202020204" pitchFamily="34" charset="0"/>
                </a:rPr>
                <a:t> 3          3</a:t>
              </a:r>
              <a:endParaRPr lang="it-IT" altLang="it-IT" dirty="0"/>
            </a:p>
            <a:p>
              <a:pPr>
                <a:defRPr/>
              </a:pPr>
              <a:r>
                <a:rPr lang="it-IT" altLang="it-IT" dirty="0"/>
                <a:t>…</a:t>
              </a:r>
              <a:endParaRPr lang="it-IT" altLang="it-IT" dirty="0">
                <a:latin typeface="Arial" panose="020B0604020202020204" pitchFamily="34" charset="0"/>
              </a:endParaRPr>
            </a:p>
            <a:p>
              <a:pPr>
                <a:defRPr/>
              </a:pPr>
              <a:r>
                <a:rPr lang="it-IT" altLang="it-IT" dirty="0">
                  <a:latin typeface="Comic Sans MS" panose="030F0702030302020204" pitchFamily="66" charset="0"/>
                </a:rPr>
                <a:t> n-1</a:t>
              </a:r>
              <a:r>
                <a:rPr lang="it-IT" altLang="it-IT" dirty="0">
                  <a:latin typeface="Arial" panose="020B0604020202020204" pitchFamily="34" charset="0"/>
                </a:rPr>
                <a:t>      </a:t>
              </a:r>
              <a:r>
                <a:rPr lang="it-IT" altLang="it-IT" dirty="0">
                  <a:latin typeface="Comic Sans MS" panose="030F0702030302020204" pitchFamily="66" charset="0"/>
                </a:rPr>
                <a:t>n</a:t>
              </a:r>
              <a:r>
                <a:rPr lang="it-IT" altLang="it-IT" dirty="0">
                  <a:latin typeface="Arial" panose="020B0604020202020204" pitchFamily="34" charset="0"/>
                </a:rPr>
                <a:t>-1</a:t>
              </a:r>
            </a:p>
            <a:p>
              <a:pPr>
                <a:defRPr/>
              </a:pPr>
              <a:endParaRPr lang="it-IT" altLang="it-IT" dirty="0"/>
            </a:p>
            <a:p>
              <a:pPr>
                <a:defRPr/>
              </a:pPr>
              <a:endParaRPr lang="it-IT" altLang="it-IT" dirty="0"/>
            </a:p>
          </p:txBody>
        </p:sp>
        <p:grpSp>
          <p:nvGrpSpPr>
            <p:cNvPr id="111629" name="Group 13">
              <a:extLst>
                <a:ext uri="{FF2B5EF4-FFF2-40B4-BE49-F238E27FC236}">
                  <a16:creationId xmlns:a16="http://schemas.microsoft.com/office/drawing/2014/main" id="{D340012E-0A32-C531-BA10-C4F4544D9F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24750" y="2946401"/>
              <a:ext cx="1243013" cy="2354263"/>
              <a:chOff x="4740" y="1927"/>
              <a:chExt cx="783" cy="1483"/>
            </a:xfrm>
          </p:grpSpPr>
          <p:sp>
            <p:nvSpPr>
              <p:cNvPr id="46088" name="Text Box 10">
                <a:extLst>
                  <a:ext uri="{FF2B5EF4-FFF2-40B4-BE49-F238E27FC236}">
                    <a16:creationId xmlns:a16="http://schemas.microsoft.com/office/drawing/2014/main" id="{F65313D2-0DCE-7A1E-A529-745C5CA3BC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6" y="1927"/>
                <a:ext cx="224" cy="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 dirty="0"/>
              </a:p>
            </p:txBody>
          </p:sp>
          <p:sp>
            <p:nvSpPr>
              <p:cNvPr id="46089" name="Line 11">
                <a:extLst>
                  <a:ext uri="{FF2B5EF4-FFF2-40B4-BE49-F238E27FC236}">
                    <a16:creationId xmlns:a16="http://schemas.microsoft.com/office/drawing/2014/main" id="{36EDCBAF-7A6B-12A6-F000-16F89548D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0" y="3138"/>
                <a:ext cx="61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6090" name="Text Box 12">
                <a:extLst>
                  <a:ext uri="{FF2B5EF4-FFF2-40B4-BE49-F238E27FC236}">
                    <a16:creationId xmlns:a16="http://schemas.microsoft.com/office/drawing/2014/main" id="{1E21B567-4CB5-384D-AEB5-5857633104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0" y="3122"/>
                <a:ext cx="7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n(n</a:t>
                </a:r>
                <a:r>
                  <a:rPr lang="it-IT" altLang="it-IT" sz="2400" dirty="0">
                    <a:solidFill>
                      <a:schemeClr val="accent2"/>
                    </a:solidFill>
                    <a:latin typeface="Arial" panose="020B0604020202020204" pitchFamily="34" charset="0"/>
                  </a:rPr>
                  <a:t>-1)/2</a:t>
                </a:r>
              </a:p>
            </p:txBody>
          </p:sp>
        </p:grp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E3ACC171-070E-49E0-DD96-90BD4C8C5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638425"/>
            <a:ext cx="3076575" cy="533400"/>
          </a:xfrm>
          <a:prstGeom prst="rect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87" name="CasellaDiTesto 2">
            <a:extLst>
              <a:ext uri="{FF2B5EF4-FFF2-40B4-BE49-F238E27FC236}">
                <a16:creationId xmlns:a16="http://schemas.microsoft.com/office/drawing/2014/main" id="{8D6D4E5A-BBA0-FF2B-CFE9-25FC21482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949950"/>
            <a:ext cx="7200900" cy="83026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ora in poi non usiamo più </a:t>
            </a:r>
            <a:r>
              <a:rPr lang="it-IT" altLang="it-IT" sz="24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in:</a:t>
            </a: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it-IT" altLang="it-IT" sz="24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out:</a:t>
            </a: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altLang="it-IT" sz="24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inout:</a:t>
            </a: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nell’intestazioni delle </a:t>
            </a:r>
            <a:r>
              <a:rPr lang="it-IT" altLang="it-IT" sz="2400" b="1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void function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4" grpId="0" animBg="1" autoUpdateAnimBg="0"/>
      <p:bldP spid="111623" grpId="0" animBg="1" autoUpdateAnimBg="0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B779402B-8F4B-95DB-9CE5-CFEF95FA6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7163"/>
            <a:ext cx="8610600" cy="56943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void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ord_inser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i, j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for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(i=1; i &lt; n; i++)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endParaRPr lang="it-IT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a[i]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j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i-1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(j &gt;= 0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&lt; a[j])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	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a[j+1]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a[j]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	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j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j-1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}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a[j+1]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 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BB587C84-4144-E8EC-5637-9D7CAC723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4450"/>
            <a:ext cx="2592387" cy="264795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b="1" dirty="0">
                <a:latin typeface="Comic Sans MS" panose="030F0702030302020204" pitchFamily="66" charset="0"/>
              </a:rPr>
              <a:t>n*(n-1)/2</a:t>
            </a:r>
            <a:r>
              <a:rPr lang="it-IT" altLang="it-IT" dirty="0"/>
              <a:t> </a:t>
            </a:r>
          </a:p>
          <a:p>
            <a:pPr algn="ctr">
              <a:defRPr/>
            </a:pPr>
            <a:r>
              <a:rPr lang="it-IT" altLang="it-IT" sz="3200" dirty="0">
                <a:solidFill>
                  <a:schemeClr val="accent2"/>
                </a:solidFill>
                <a:latin typeface="Arial" panose="020B0604020202020204" pitchFamily="34" charset="0"/>
              </a:rPr>
              <a:t>confronti</a:t>
            </a:r>
          </a:p>
          <a:p>
            <a:pPr algn="ctr"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(tra elementi dell’array)</a:t>
            </a:r>
          </a:p>
          <a:p>
            <a:pPr algn="ctr">
              <a:defRPr/>
            </a:pPr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al più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74882A65-9FEF-87C8-553E-2611660A0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650" y="4902409"/>
            <a:ext cx="4787900" cy="2123658"/>
          </a:xfrm>
          <a:prstGeom prst="rect">
            <a:avLst/>
          </a:prstGeom>
          <a:solidFill>
            <a:srgbClr val="FFFF99"/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600" b="1" dirty="0">
                <a:latin typeface="Comic Sans MS" panose="030F0702030302020204" pitchFamily="66" charset="0"/>
              </a:rPr>
              <a:t>n*(n-1)/2</a:t>
            </a:r>
            <a:endParaRPr lang="it-IT" altLang="it-IT" dirty="0"/>
          </a:p>
          <a:p>
            <a:pPr algn="ctr">
              <a:defRPr/>
            </a:pPr>
            <a:r>
              <a:rPr lang="it-IT" altLang="it-IT" sz="3200" dirty="0">
                <a:solidFill>
                  <a:schemeClr val="accent2"/>
                </a:solidFill>
                <a:latin typeface="Arial" panose="020B0604020202020204" pitchFamily="34" charset="0"/>
              </a:rPr>
              <a:t>scambi [spostamenti]</a:t>
            </a:r>
          </a:p>
          <a:p>
            <a:pPr algn="ctr">
              <a:defRPr/>
            </a:pPr>
            <a:r>
              <a:rPr lang="it-IT" altLang="it-IT" sz="2800" dirty="0">
                <a:latin typeface="Arial" panose="020B0604020202020204" pitchFamily="34" charset="0"/>
              </a:rPr>
              <a:t>(tra elementi dell’array)</a:t>
            </a:r>
          </a:p>
          <a:p>
            <a:pPr algn="ctr">
              <a:defRPr/>
            </a:pPr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al più</a:t>
            </a:r>
            <a:endParaRPr lang="it-IT" altLang="it-IT" b="1" dirty="0">
              <a:solidFill>
                <a:srgbClr val="FF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D79B16D-8834-4099-FF2B-F7BC50695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124200"/>
            <a:ext cx="2305050" cy="577850"/>
          </a:xfrm>
          <a:prstGeom prst="rect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A737725F-636C-52D6-6301-8302AE6644F7}"/>
              </a:ext>
            </a:extLst>
          </p:cNvPr>
          <p:cNvGrpSpPr/>
          <p:nvPr/>
        </p:nvGrpSpPr>
        <p:grpSpPr>
          <a:xfrm>
            <a:off x="6738025" y="3004344"/>
            <a:ext cx="2089150" cy="3416320"/>
            <a:chOff x="6798945" y="2231221"/>
            <a:chExt cx="2089150" cy="3416320"/>
          </a:xfrm>
        </p:grpSpPr>
        <p:sp>
          <p:nvSpPr>
            <p:cNvPr id="3" name="Text Box 7">
              <a:extLst>
                <a:ext uri="{FF2B5EF4-FFF2-40B4-BE49-F238E27FC236}">
                  <a16:creationId xmlns:a16="http://schemas.microsoft.com/office/drawing/2014/main" id="{DE8756AA-AFF5-8767-1458-ABA061D8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8945" y="2231221"/>
              <a:ext cx="2089150" cy="3416320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rgbClr val="0070C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it-IT" altLang="it-IT" b="1" dirty="0">
                  <a:latin typeface="Comic Sans MS" panose="030F0702030302020204" pitchFamily="66" charset="0"/>
                </a:rPr>
                <a:t> </a:t>
              </a:r>
              <a:r>
                <a:rPr lang="it-IT" altLang="it-IT" sz="2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caso peggiore:</a:t>
              </a:r>
            </a:p>
            <a:p>
              <a:pPr>
                <a:defRPr/>
              </a:pPr>
              <a:r>
                <a:rPr lang="it-IT" altLang="it-IT" b="1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 i</a:t>
              </a:r>
              <a:r>
                <a:rPr lang="it-IT" altLang="it-IT" b="1" dirty="0">
                  <a:latin typeface="Comic Sans MS" panose="030F0702030302020204" pitchFamily="66" charset="0"/>
                </a:rPr>
                <a:t>    scambi</a:t>
              </a:r>
              <a:endParaRPr lang="it-IT" altLang="it-IT" dirty="0">
                <a:solidFill>
                  <a:schemeClr val="accent2"/>
                </a:solidFill>
                <a:latin typeface="Arial" panose="020B0604020202020204" pitchFamily="34" charset="0"/>
              </a:endParaRPr>
            </a:p>
            <a:p>
              <a:pPr>
                <a:defRPr/>
              </a:pPr>
              <a:r>
                <a:rPr lang="it-IT" altLang="it-IT" dirty="0">
                  <a:latin typeface="Arial" panose="020B0604020202020204" pitchFamily="34" charset="0"/>
                </a:rPr>
                <a:t> 1          1</a:t>
              </a:r>
            </a:p>
            <a:p>
              <a:pPr>
                <a:defRPr/>
              </a:pPr>
              <a:r>
                <a:rPr lang="it-IT" altLang="it-IT" dirty="0">
                  <a:latin typeface="Arial" panose="020B0604020202020204" pitchFamily="34" charset="0"/>
                </a:rPr>
                <a:t> 2          2</a:t>
              </a:r>
            </a:p>
            <a:p>
              <a:pPr>
                <a:defRPr/>
              </a:pPr>
              <a:r>
                <a:rPr lang="it-IT" altLang="it-IT" dirty="0">
                  <a:latin typeface="Arial" panose="020B0604020202020204" pitchFamily="34" charset="0"/>
                </a:rPr>
                <a:t> 3          3</a:t>
              </a:r>
              <a:endParaRPr lang="it-IT" altLang="it-IT" dirty="0"/>
            </a:p>
            <a:p>
              <a:pPr>
                <a:defRPr/>
              </a:pPr>
              <a:r>
                <a:rPr lang="it-IT" altLang="it-IT" dirty="0"/>
                <a:t>…</a:t>
              </a:r>
              <a:endParaRPr lang="it-IT" altLang="it-IT" dirty="0">
                <a:latin typeface="Arial" panose="020B0604020202020204" pitchFamily="34" charset="0"/>
              </a:endParaRPr>
            </a:p>
            <a:p>
              <a:pPr>
                <a:defRPr/>
              </a:pPr>
              <a:r>
                <a:rPr lang="it-IT" altLang="it-IT" dirty="0">
                  <a:latin typeface="Comic Sans MS" panose="030F0702030302020204" pitchFamily="66" charset="0"/>
                </a:rPr>
                <a:t> n-1</a:t>
              </a:r>
              <a:r>
                <a:rPr lang="it-IT" altLang="it-IT" dirty="0">
                  <a:latin typeface="Arial" panose="020B0604020202020204" pitchFamily="34" charset="0"/>
                </a:rPr>
                <a:t>      </a:t>
              </a:r>
              <a:r>
                <a:rPr lang="it-IT" altLang="it-IT" dirty="0">
                  <a:latin typeface="Comic Sans MS" panose="030F0702030302020204" pitchFamily="66" charset="0"/>
                </a:rPr>
                <a:t>n</a:t>
              </a:r>
              <a:r>
                <a:rPr lang="it-IT" altLang="it-IT" dirty="0">
                  <a:latin typeface="Arial" panose="020B0604020202020204" pitchFamily="34" charset="0"/>
                </a:rPr>
                <a:t>-1</a:t>
              </a:r>
            </a:p>
            <a:p>
              <a:pPr>
                <a:defRPr/>
              </a:pPr>
              <a:endParaRPr lang="it-IT" altLang="it-IT" dirty="0"/>
            </a:p>
            <a:p>
              <a:pPr>
                <a:defRPr/>
              </a:pPr>
              <a:endParaRPr lang="it-IT" altLang="it-IT" dirty="0"/>
            </a:p>
          </p:txBody>
        </p:sp>
        <p:grpSp>
          <p:nvGrpSpPr>
            <p:cNvPr id="4" name="Group 13">
              <a:extLst>
                <a:ext uri="{FF2B5EF4-FFF2-40B4-BE49-F238E27FC236}">
                  <a16:creationId xmlns:a16="http://schemas.microsoft.com/office/drawing/2014/main" id="{FCDD79BD-213F-8C03-DB22-D8AAE12A6E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24750" y="2946401"/>
              <a:ext cx="1243013" cy="2354263"/>
              <a:chOff x="4740" y="1927"/>
              <a:chExt cx="783" cy="1483"/>
            </a:xfrm>
          </p:grpSpPr>
          <p:sp>
            <p:nvSpPr>
              <p:cNvPr id="5" name="Text Box 10">
                <a:extLst>
                  <a:ext uri="{FF2B5EF4-FFF2-40B4-BE49-F238E27FC236}">
                    <a16:creationId xmlns:a16="http://schemas.microsoft.com/office/drawing/2014/main" id="{08FCCB88-3052-9EB7-719D-D24589AAE5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6" y="1927"/>
                <a:ext cx="224" cy="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+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 dirty="0"/>
              </a:p>
            </p:txBody>
          </p:sp>
          <p:sp>
            <p:nvSpPr>
              <p:cNvPr id="8" name="Line 11">
                <a:extLst>
                  <a:ext uri="{FF2B5EF4-FFF2-40B4-BE49-F238E27FC236}">
                    <a16:creationId xmlns:a16="http://schemas.microsoft.com/office/drawing/2014/main" id="{8322EEE8-E831-F619-E866-311216F7B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0" y="3138"/>
                <a:ext cx="615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02BDFEE8-6C37-784F-7E96-AC7705990E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0" y="3122"/>
                <a:ext cx="78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 dirty="0">
                    <a:solidFill>
                      <a:schemeClr val="accent2"/>
                    </a:solidFill>
                    <a:latin typeface="Comic Sans MS" panose="030F0702030302020204" pitchFamily="66" charset="0"/>
                  </a:rPr>
                  <a:t>n(n</a:t>
                </a:r>
                <a:r>
                  <a:rPr lang="it-IT" altLang="it-IT" sz="2400" dirty="0">
                    <a:solidFill>
                      <a:schemeClr val="accent2"/>
                    </a:solidFill>
                    <a:latin typeface="Arial" panose="020B0604020202020204" pitchFamily="34" charset="0"/>
                  </a:rPr>
                  <a:t>-1)/2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nimBg="1" autoUpdateAnimBg="0"/>
      <p:bldP spid="161796" grpId="0" animBg="1" autoUpdateAnimBg="0"/>
      <p:bldP spid="7" grpId="0" animBg="1"/>
      <p:bldP spid="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3">
            <a:extLst>
              <a:ext uri="{FF2B5EF4-FFF2-40B4-BE49-F238E27FC236}">
                <a16:creationId xmlns:a16="http://schemas.microsoft.com/office/drawing/2014/main" id="{408D7F4F-634F-D4F5-2432-A7E39AC5C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484313"/>
            <a:ext cx="3384550" cy="1384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dirty="0">
                <a:latin typeface="Comic Sans MS" charset="0"/>
                <a:ea typeface="ＭＳ Ｐゴシック" charset="0"/>
              </a:rPr>
              <a:t>T(n) = O(n</a:t>
            </a:r>
            <a:r>
              <a:rPr lang="it-IT" sz="3600" baseline="30000" dirty="0">
                <a:latin typeface="Comic Sans MS" charset="0"/>
                <a:ea typeface="ＭＳ Ｐゴシック" charset="0"/>
              </a:rPr>
              <a:t>2</a:t>
            </a:r>
            <a:r>
              <a:rPr lang="it-IT" sz="3600" dirty="0">
                <a:latin typeface="Comic Sans MS" charset="0"/>
                <a:ea typeface="ＭＳ Ｐゴシック" charset="0"/>
              </a:rPr>
              <a:t>)</a:t>
            </a:r>
            <a:r>
              <a:rPr lang="it-IT" dirty="0">
                <a:latin typeface="Times New Roman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confronti e scambi </a:t>
            </a:r>
          </a:p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nel caso peggiore</a:t>
            </a:r>
          </a:p>
        </p:txBody>
      </p:sp>
      <p:sp>
        <p:nvSpPr>
          <p:cNvPr id="50179" name="Text Box 4">
            <a:extLst>
              <a:ext uri="{FF2B5EF4-FFF2-40B4-BE49-F238E27FC236}">
                <a16:creationId xmlns:a16="http://schemas.microsoft.com/office/drawing/2014/main" id="{C889D008-3312-A0C4-9B90-52E41BBA7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1412875"/>
            <a:ext cx="4895850" cy="25542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>
                <a:latin typeface="Comic Sans MS" panose="030F0702030302020204" pitchFamily="66" charset="0"/>
              </a:rPr>
              <a:t>T(n) = n*(n-1)/2</a:t>
            </a:r>
            <a:r>
              <a:rPr lang="it-IT" altLang="it-IT" b="1" dirty="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chemeClr val="accent2"/>
                </a:solidFill>
                <a:latin typeface="Arial" panose="020B0604020202020204" pitchFamily="34" charset="0"/>
              </a:rPr>
              <a:t>confronti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 dirty="0">
                <a:latin typeface="Comic Sans MS" panose="030F0702030302020204" pitchFamily="66" charset="0"/>
              </a:rPr>
              <a:t>T(n) = n(n-1)/2</a:t>
            </a:r>
            <a:r>
              <a:rPr lang="it-IT" altLang="it-IT" b="1" dirty="0"/>
              <a:t> </a:t>
            </a:r>
            <a:r>
              <a:rPr lang="it-IT" altLang="it-IT" sz="2400" dirty="0">
                <a:solidFill>
                  <a:schemeClr val="accent2"/>
                </a:solidFill>
                <a:latin typeface="Arial" panose="020B0604020202020204" pitchFamily="34" charset="0"/>
              </a:rPr>
              <a:t>(spostamenti)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chemeClr val="accent2"/>
                </a:solidFill>
                <a:latin typeface="Arial" panose="020B0604020202020204" pitchFamily="34" charset="0"/>
              </a:rPr>
              <a:t>  </a:t>
            </a:r>
            <a:r>
              <a:rPr lang="it-IT" altLang="it-IT" sz="2400" dirty="0">
                <a:latin typeface="Arial" panose="020B0604020202020204" pitchFamily="34" charset="0"/>
              </a:rPr>
              <a:t>(tra elementi dell’array)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al più</a:t>
            </a:r>
          </a:p>
        </p:txBody>
      </p:sp>
      <p:sp>
        <p:nvSpPr>
          <p:cNvPr id="159749" name="Text Box 5">
            <a:extLst>
              <a:ext uri="{FF2B5EF4-FFF2-40B4-BE49-F238E27FC236}">
                <a16:creationId xmlns:a16="http://schemas.microsoft.com/office/drawing/2014/main" id="{1680AE85-E9C1-72A3-A7E3-A848DC688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85225" cy="10763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algoritmo di ordinamento 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per inserimento</a:t>
            </a:r>
            <a:r>
              <a:rPr lang="it-IT" sz="3200">
                <a:latin typeface="Arial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(</a:t>
            </a:r>
            <a:r>
              <a:rPr lang="it-IT" sz="32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insertion sort</a:t>
            </a:r>
            <a:r>
              <a:rPr lang="it-IT" sz="3200">
                <a:latin typeface="Arial" charset="0"/>
                <a:ea typeface="ＭＳ Ｐゴシック" charset="0"/>
              </a:rPr>
              <a:t>)</a:t>
            </a:r>
            <a:endParaRPr lang="it-IT" b="1">
              <a:latin typeface="New York" charset="0"/>
              <a:ea typeface="ＭＳ Ｐゴシック" charset="0"/>
            </a:endParaRPr>
          </a:p>
        </p:txBody>
      </p:sp>
      <p:sp>
        <p:nvSpPr>
          <p:cNvPr id="159750" name="Text Box 6">
            <a:extLst>
              <a:ext uri="{FF2B5EF4-FFF2-40B4-BE49-F238E27FC236}">
                <a16:creationId xmlns:a16="http://schemas.microsoft.com/office/drawing/2014/main" id="{31999511-9B70-D2AE-52E5-48BEF1162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095750"/>
            <a:ext cx="7345363" cy="469900"/>
          </a:xfrm>
          <a:prstGeom prst="rect">
            <a:avLst/>
          </a:prstGeom>
          <a:solidFill>
            <a:srgbClr val="DDDDDD"/>
          </a:solidFill>
          <a:ln w="127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Arial" panose="020B0604020202020204" pitchFamily="34" charset="0"/>
              </a:rPr>
              <a:t>caso peggiore: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array ordinato in senso decrescente</a:t>
            </a:r>
          </a:p>
        </p:txBody>
      </p:sp>
      <p:sp>
        <p:nvSpPr>
          <p:cNvPr id="159751" name="Text Box 7">
            <a:extLst>
              <a:ext uri="{FF2B5EF4-FFF2-40B4-BE49-F238E27FC236}">
                <a16:creationId xmlns:a16="http://schemas.microsoft.com/office/drawing/2014/main" id="{665847C9-00C9-71F2-2BB8-39D12B2B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43450"/>
            <a:ext cx="7345363" cy="469900"/>
          </a:xfrm>
          <a:prstGeom prst="rect">
            <a:avLst/>
          </a:prstGeom>
          <a:solidFill>
            <a:srgbClr val="DDDDDD"/>
          </a:solidFill>
          <a:ln w="127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33CC33"/>
                </a:solidFill>
                <a:latin typeface="Arial" panose="020B0604020202020204" pitchFamily="34" charset="0"/>
              </a:rPr>
              <a:t>caso migliore: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array già ordinato</a:t>
            </a:r>
          </a:p>
        </p:txBody>
      </p:sp>
      <p:sp>
        <p:nvSpPr>
          <p:cNvPr id="159752" name="AutoShape 8">
            <a:extLst>
              <a:ext uri="{FF2B5EF4-FFF2-40B4-BE49-F238E27FC236}">
                <a16:creationId xmlns:a16="http://schemas.microsoft.com/office/drawing/2014/main" id="{5150FCC4-8532-F6E9-6605-C6E5054A5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5319713"/>
            <a:ext cx="360363" cy="576262"/>
          </a:xfrm>
          <a:prstGeom prst="downArrow">
            <a:avLst>
              <a:gd name="adj1" fmla="val 50000"/>
              <a:gd name="adj2" fmla="val 39978"/>
            </a:avLst>
          </a:prstGeom>
          <a:solidFill>
            <a:srgbClr val="DDDDDD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9753" name="Text Box 9">
            <a:extLst>
              <a:ext uri="{FF2B5EF4-FFF2-40B4-BE49-F238E27FC236}">
                <a16:creationId xmlns:a16="http://schemas.microsoft.com/office/drawing/2014/main" id="{8D91160E-6530-586C-D43F-75119C8EE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6002338"/>
            <a:ext cx="2089150" cy="522287"/>
          </a:xfrm>
          <a:prstGeom prst="rect">
            <a:avLst/>
          </a:prstGeom>
          <a:solidFill>
            <a:srgbClr val="DDDDDD"/>
          </a:solidFill>
          <a:ln w="127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33CC33"/>
                </a:solidFill>
                <a:latin typeface="Comic Sans MS" panose="030F0702030302020204" pitchFamily="66" charset="0"/>
              </a:rPr>
              <a:t>n-1</a:t>
            </a:r>
            <a:r>
              <a:rPr lang="it-IT" altLang="it-IT" sz="2400" b="1">
                <a:solidFill>
                  <a:srgbClr val="33CC33"/>
                </a:solidFill>
                <a:latin typeface="Arial" panose="020B0604020202020204" pitchFamily="34" charset="0"/>
              </a:rPr>
              <a:t> confronti</a:t>
            </a:r>
            <a:endParaRPr lang="it-IT" altLang="it-IT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59754" name="Text Box 10">
            <a:extLst>
              <a:ext uri="{FF2B5EF4-FFF2-40B4-BE49-F238E27FC236}">
                <a16:creationId xmlns:a16="http://schemas.microsoft.com/office/drawing/2014/main" id="{484D2D48-8F8A-2297-A3A3-324C534E8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983288"/>
            <a:ext cx="2089150" cy="531812"/>
          </a:xfrm>
          <a:prstGeom prst="rect">
            <a:avLst/>
          </a:prstGeom>
          <a:solidFill>
            <a:srgbClr val="DDDDDD"/>
          </a:solidFill>
          <a:ln w="12700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33CC33"/>
                </a:solidFill>
                <a:latin typeface="Comic Sans MS" panose="030F0702030302020204" pitchFamily="66" charset="0"/>
              </a:rPr>
              <a:t>0 </a:t>
            </a:r>
            <a:r>
              <a:rPr lang="it-IT" altLang="it-IT" sz="2400" b="1">
                <a:solidFill>
                  <a:srgbClr val="33CC33"/>
                </a:solidFill>
                <a:latin typeface="Arial" panose="020B0604020202020204" pitchFamily="34" charset="0"/>
              </a:rPr>
              <a:t>scambi</a:t>
            </a:r>
            <a:endParaRPr lang="it-IT" altLang="it-IT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/>
      <p:bldP spid="159750" grpId="0" animBg="1"/>
      <p:bldP spid="159751" grpId="0" animBg="1"/>
      <p:bldP spid="159752" grpId="0" animBg="1"/>
      <p:bldP spid="159753" grpId="0" animBg="1"/>
      <p:bldP spid="15975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4" name="ordinsmov.avi">
            <a:hlinkClick r:id="" action="ppaction://media"/>
            <a:extLst>
              <a:ext uri="{FF2B5EF4-FFF2-40B4-BE49-F238E27FC236}">
                <a16:creationId xmlns:a16="http://schemas.microsoft.com/office/drawing/2014/main" id="{C8770D5F-6F40-4CBA-DF4A-8FA02D221A1A}"/>
              </a:ext>
            </a:extLst>
          </p:cNvPr>
          <p:cNvPicPr>
            <a:picLocks noGrp="1" noRot="1" noChangeAspect="1" noChangeArrowheads="1"/>
          </p:cNvPicPr>
          <p:nvPr>
            <p:ph/>
            <a:videoFile r:link="rId2"/>
          </p:nvPr>
        </p:nvPicPr>
        <p:blipFill>
          <a:blip r:embed="rId5"/>
          <a:srcRect/>
          <a:stretch>
            <a:fillRect/>
          </a:stretch>
        </p:blipFill>
        <p:spPr>
          <a:xfrm>
            <a:off x="755650" y="188913"/>
            <a:ext cx="7777163" cy="613568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52227" name="CasellaDiTesto 1">
            <a:extLst>
              <a:ext uri="{FF2B5EF4-FFF2-40B4-BE49-F238E27FC236}">
                <a16:creationId xmlns:a16="http://schemas.microsoft.com/office/drawing/2014/main" id="{4FAD0763-2635-BB53-3B31-3A7102D2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6396038"/>
            <a:ext cx="935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indice</a:t>
            </a:r>
          </a:p>
        </p:txBody>
      </p:sp>
      <p:sp>
        <p:nvSpPr>
          <p:cNvPr id="52228" name="CasellaDiTesto 3">
            <a:extLst>
              <a:ext uri="{FF2B5EF4-FFF2-40B4-BE49-F238E27FC236}">
                <a16:creationId xmlns:a16="http://schemas.microsoft.com/office/drawing/2014/main" id="{1F4B3192-7689-7E90-248D-D830FD80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93407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0</a:t>
            </a:r>
          </a:p>
        </p:txBody>
      </p:sp>
      <p:sp>
        <p:nvSpPr>
          <p:cNvPr id="52229" name="CasellaDiTesto 4">
            <a:extLst>
              <a:ext uri="{FF2B5EF4-FFF2-40B4-BE49-F238E27FC236}">
                <a16:creationId xmlns:a16="http://schemas.microsoft.com/office/drawing/2014/main" id="{C522E7D4-793B-0979-C9D7-1E209E653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79DD45B2-C78F-2D13-93F9-6B9B2DA1F3FE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4999038"/>
            <a:ext cx="3271838" cy="1858962"/>
            <a:chOff x="35496" y="4998367"/>
            <a:chExt cx="3270557" cy="1859632"/>
          </a:xfrm>
        </p:grpSpPr>
        <p:sp>
          <p:nvSpPr>
            <p:cNvPr id="52231" name="CasellaDiTesto 9">
              <a:extLst>
                <a:ext uri="{FF2B5EF4-FFF2-40B4-BE49-F238E27FC236}">
                  <a16:creationId xmlns:a16="http://schemas.microsoft.com/office/drawing/2014/main" id="{C83237EA-8008-607E-CB05-8965E05D4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3610" y="6396334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/>
                <a:t>20</a:t>
              </a:r>
            </a:p>
          </p:txBody>
        </p:sp>
        <p:grpSp>
          <p:nvGrpSpPr>
            <p:cNvPr id="52232" name="Gruppo 10">
              <a:extLst>
                <a:ext uri="{FF2B5EF4-FFF2-40B4-BE49-F238E27FC236}">
                  <a16:creationId xmlns:a16="http://schemas.microsoft.com/office/drawing/2014/main" id="{0724BC4B-3E09-D09E-4F57-F2779AC196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96" y="4998367"/>
              <a:ext cx="3024336" cy="1325960"/>
              <a:chOff x="35496" y="4998367"/>
              <a:chExt cx="3024336" cy="1325960"/>
            </a:xfrm>
          </p:grpSpPr>
          <p:sp>
            <p:nvSpPr>
              <p:cNvPr id="52233" name="Ovale 2">
                <a:extLst>
                  <a:ext uri="{FF2B5EF4-FFF2-40B4-BE49-F238E27FC236}">
                    <a16:creationId xmlns:a16="http://schemas.microsoft.com/office/drawing/2014/main" id="{B1556A26-FEC9-7444-AC93-10085FE25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808" y="5085184"/>
                <a:ext cx="216024" cy="216024"/>
              </a:xfrm>
              <a:prstGeom prst="ellipse">
                <a:avLst/>
              </a:prstGeom>
              <a:noFill/>
              <a:ln w="571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cxnSp>
            <p:nvCxnSpPr>
              <p:cNvPr id="52234" name="Connettore diritto 6">
                <a:extLst>
                  <a:ext uri="{FF2B5EF4-FFF2-40B4-BE49-F238E27FC236}">
                    <a16:creationId xmlns:a16="http://schemas.microsoft.com/office/drawing/2014/main" id="{64514633-F4C9-98EC-D3B9-27356DFC1BE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87824" y="5301208"/>
                <a:ext cx="0" cy="1023119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35" name="Connettore diritto 8">
                <a:extLst>
                  <a:ext uri="{FF2B5EF4-FFF2-40B4-BE49-F238E27FC236}">
                    <a16:creationId xmlns:a16="http://schemas.microsoft.com/office/drawing/2014/main" id="{9BC47971-EE65-9343-4153-C8CF5F7F9C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755576" y="5229200"/>
                <a:ext cx="2088232" cy="0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36" name="CasellaDiTesto 11">
                <a:extLst>
                  <a:ext uri="{FF2B5EF4-FFF2-40B4-BE49-F238E27FC236}">
                    <a16:creationId xmlns:a16="http://schemas.microsoft.com/office/drawing/2014/main" id="{E133969A-95CB-3062-4F8E-720D284F0F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4998367"/>
                <a:ext cx="72327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/>
                  <a:t>0.18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28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4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2884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Immagine 2">
            <a:extLst>
              <a:ext uri="{FF2B5EF4-FFF2-40B4-BE49-F238E27FC236}">
                <a16:creationId xmlns:a16="http://schemas.microsoft.com/office/drawing/2014/main" id="{6B023B45-7AFD-D385-6DCC-811F996F1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5888"/>
            <a:ext cx="7989888" cy="631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CasellaDiTesto 2">
            <a:extLst>
              <a:ext uri="{FF2B5EF4-FFF2-40B4-BE49-F238E27FC236}">
                <a16:creationId xmlns:a16="http://schemas.microsoft.com/office/drawing/2014/main" id="{499000A0-379F-3A52-689E-270C5275C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6396038"/>
            <a:ext cx="935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indice</a:t>
            </a:r>
          </a:p>
        </p:txBody>
      </p:sp>
      <p:sp>
        <p:nvSpPr>
          <p:cNvPr id="54276" name="CasellaDiTesto 3">
            <a:extLst>
              <a:ext uri="{FF2B5EF4-FFF2-40B4-BE49-F238E27FC236}">
                <a16:creationId xmlns:a16="http://schemas.microsoft.com/office/drawing/2014/main" id="{B0FA92F1-BDEC-FCE5-B63D-8CA5801F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63087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0</a:t>
            </a:r>
          </a:p>
        </p:txBody>
      </p:sp>
      <p:sp>
        <p:nvSpPr>
          <p:cNvPr id="54277" name="CasellaDiTesto 4">
            <a:extLst>
              <a:ext uri="{FF2B5EF4-FFF2-40B4-BE49-F238E27FC236}">
                <a16:creationId xmlns:a16="http://schemas.microsoft.com/office/drawing/2014/main" id="{6519E3D2-05A7-AB50-6570-DA64CF913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1</a:t>
            </a:r>
          </a:p>
        </p:txBody>
      </p:sp>
      <p:sp>
        <p:nvSpPr>
          <p:cNvPr id="54278" name="CasellaDiTesto 5">
            <a:extLst>
              <a:ext uri="{FF2B5EF4-FFF2-40B4-BE49-F238E27FC236}">
                <a16:creationId xmlns:a16="http://schemas.microsoft.com/office/drawing/2014/main" id="{A26854C7-3D81-AA59-CB33-96A146F0E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30188"/>
            <a:ext cx="2808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dopo l’ordinamento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asellaDiTesto 2">
            <a:extLst>
              <a:ext uri="{FF2B5EF4-FFF2-40B4-BE49-F238E27FC236}">
                <a16:creationId xmlns:a16="http://schemas.microsoft.com/office/drawing/2014/main" id="{238E116B-E834-C834-BCAA-AF2676E68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557338"/>
            <a:ext cx="5153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hlinkClick r:id="rId4" action="ppaction://hlinkfile"/>
              </a:rPr>
              <a:t>Link video ordinamento per inserimento</a:t>
            </a:r>
            <a:endParaRPr lang="it-IT" altLang="it-IT" sz="2400" dirty="0"/>
          </a:p>
        </p:txBody>
      </p:sp>
      <p:sp>
        <p:nvSpPr>
          <p:cNvPr id="55299" name="CasellaDiTesto 1">
            <a:extLst>
              <a:ext uri="{FF2B5EF4-FFF2-40B4-BE49-F238E27FC236}">
                <a16:creationId xmlns:a16="http://schemas.microsoft.com/office/drawing/2014/main" id="{C3E4D6E3-536F-A30D-0E4E-CAA10961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92375"/>
            <a:ext cx="8407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per visualizzare il video andare in piattaforma di e-learning 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scaricare il file ordinsmov.avi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B5D8DF92-D251-D703-D8E6-79A288B9C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7163"/>
            <a:ext cx="8610600" cy="56943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void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ord_inser_da_destra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i, j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for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(i=n-2; i &gt;= 0; i--)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endParaRPr lang="it-IT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a[i]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j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(j &lt; n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&gt; a[j])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	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a[j-1]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a[j]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	 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j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j+1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}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a[j-1]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el_da_ins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 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27563E1-03F1-FEEF-81FF-7580E6967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124200"/>
            <a:ext cx="2305050" cy="577850"/>
          </a:xfrm>
          <a:prstGeom prst="rect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5">
            <a:extLst>
              <a:ext uri="{FF2B5EF4-FFF2-40B4-BE49-F238E27FC236}">
                <a16:creationId xmlns:a16="http://schemas.microsoft.com/office/drawing/2014/main" id="{0C3F318D-6871-5D48-60CE-1E5C58257F4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33400"/>
            <a:ext cx="8185150" cy="641350"/>
            <a:chOff x="336" y="2448"/>
            <a:chExt cx="5156" cy="404"/>
          </a:xfrm>
        </p:grpSpPr>
        <p:sp>
          <p:nvSpPr>
            <p:cNvPr id="7178" name="Text Box 3">
              <a:extLst>
                <a:ext uri="{FF2B5EF4-FFF2-40B4-BE49-F238E27FC236}">
                  <a16:creationId xmlns:a16="http://schemas.microsoft.com/office/drawing/2014/main" id="{9FB39B14-92E1-086A-28B4-1278877900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7179" name="Text Box 4">
              <a:extLst>
                <a:ext uri="{FF2B5EF4-FFF2-40B4-BE49-F238E27FC236}">
                  <a16:creationId xmlns:a16="http://schemas.microsoft.com/office/drawing/2014/main" id="{97FA8A66-DA69-8059-CF66-43B13AC1CA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7180" name="Text Box 5">
              <a:extLst>
                <a:ext uri="{FF2B5EF4-FFF2-40B4-BE49-F238E27FC236}">
                  <a16:creationId xmlns:a16="http://schemas.microsoft.com/office/drawing/2014/main" id="{B8B54614-A1D1-1CBA-3205-AC5D19A1D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7181" name="Text Box 6">
              <a:extLst>
                <a:ext uri="{FF2B5EF4-FFF2-40B4-BE49-F238E27FC236}">
                  <a16:creationId xmlns:a16="http://schemas.microsoft.com/office/drawing/2014/main" id="{2CE0052B-08C6-3016-A18E-44FED922E0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55</a:t>
              </a:r>
              <a:endParaRPr lang="it-IT" altLang="it-IT" sz="2400"/>
            </a:p>
          </p:txBody>
        </p:sp>
        <p:sp>
          <p:nvSpPr>
            <p:cNvPr id="7182" name="Text Box 7">
              <a:extLst>
                <a:ext uri="{FF2B5EF4-FFF2-40B4-BE49-F238E27FC236}">
                  <a16:creationId xmlns:a16="http://schemas.microsoft.com/office/drawing/2014/main" id="{D8DC2529-A55F-FB59-08D2-AA32442FE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7183" name="Text Box 8">
              <a:extLst>
                <a:ext uri="{FF2B5EF4-FFF2-40B4-BE49-F238E27FC236}">
                  <a16:creationId xmlns:a16="http://schemas.microsoft.com/office/drawing/2014/main" id="{E1FC1DE9-6044-3211-BA2B-F6A6CE365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7184" name="Text Box 9">
              <a:extLst>
                <a:ext uri="{FF2B5EF4-FFF2-40B4-BE49-F238E27FC236}">
                  <a16:creationId xmlns:a16="http://schemas.microsoft.com/office/drawing/2014/main" id="{BC79357F-4558-AB11-BB08-CE2F780037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7185" name="Text Box 10">
              <a:extLst>
                <a:ext uri="{FF2B5EF4-FFF2-40B4-BE49-F238E27FC236}">
                  <a16:creationId xmlns:a16="http://schemas.microsoft.com/office/drawing/2014/main" id="{0650264D-C2C3-158E-30B4-03B442076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16</a:t>
              </a:r>
              <a:endParaRPr lang="it-IT" altLang="it-IT" sz="2400"/>
            </a:p>
          </p:txBody>
        </p:sp>
        <p:sp>
          <p:nvSpPr>
            <p:cNvPr id="7186" name="Text Box 11">
              <a:extLst>
                <a:ext uri="{FF2B5EF4-FFF2-40B4-BE49-F238E27FC236}">
                  <a16:creationId xmlns:a16="http://schemas.microsoft.com/office/drawing/2014/main" id="{23792A98-C82D-67F9-3517-CBEE90643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34</a:t>
              </a:r>
              <a:endParaRPr lang="it-IT" altLang="it-IT" sz="2400"/>
            </a:p>
          </p:txBody>
        </p:sp>
        <p:sp>
          <p:nvSpPr>
            <p:cNvPr id="7187" name="Text Box 12">
              <a:extLst>
                <a:ext uri="{FF2B5EF4-FFF2-40B4-BE49-F238E27FC236}">
                  <a16:creationId xmlns:a16="http://schemas.microsoft.com/office/drawing/2014/main" id="{D2B67CFB-4624-D971-CFD5-017D4ED0E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65</a:t>
              </a:r>
              <a:endParaRPr lang="it-IT" altLang="it-IT" sz="2400"/>
            </a:p>
          </p:txBody>
        </p:sp>
        <p:sp>
          <p:nvSpPr>
            <p:cNvPr id="7188" name="Text Box 13">
              <a:extLst>
                <a:ext uri="{FF2B5EF4-FFF2-40B4-BE49-F238E27FC236}">
                  <a16:creationId xmlns:a16="http://schemas.microsoft.com/office/drawing/2014/main" id="{9A3DD3DD-8095-93F9-47B1-EDB1FB764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7189" name="Text Box 14">
              <a:extLst>
                <a:ext uri="{FF2B5EF4-FFF2-40B4-BE49-F238E27FC236}">
                  <a16:creationId xmlns:a16="http://schemas.microsoft.com/office/drawing/2014/main" id="{0F38DDE6-6683-2E10-DE86-29A72F8BC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2448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47</a:t>
              </a:r>
              <a:endParaRPr lang="it-IT" altLang="it-IT" sz="2400"/>
            </a:p>
          </p:txBody>
        </p:sp>
      </p:grpSp>
      <p:grpSp>
        <p:nvGrpSpPr>
          <p:cNvPr id="59415" name="Group 23">
            <a:extLst>
              <a:ext uri="{FF2B5EF4-FFF2-40B4-BE49-F238E27FC236}">
                <a16:creationId xmlns:a16="http://schemas.microsoft.com/office/drawing/2014/main" id="{75B217FB-760B-F13B-8418-844F51EA322B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7176" name="Line 17">
              <a:extLst>
                <a:ext uri="{FF2B5EF4-FFF2-40B4-BE49-F238E27FC236}">
                  <a16:creationId xmlns:a16="http://schemas.microsoft.com/office/drawing/2014/main" id="{F7BDA3C7-23CA-79E1-3B93-C6984CE94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7" name="Text Box 18">
              <a:extLst>
                <a:ext uri="{FF2B5EF4-FFF2-40B4-BE49-F238E27FC236}">
                  <a16:creationId xmlns:a16="http://schemas.microsoft.com/office/drawing/2014/main" id="{260723B2-11B9-7266-DEAA-94B044950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Book Antiqua" panose="02040602050305030304" pitchFamily="18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59416" name="Group 24">
            <a:extLst>
              <a:ext uri="{FF2B5EF4-FFF2-40B4-BE49-F238E27FC236}">
                <a16:creationId xmlns:a16="http://schemas.microsoft.com/office/drawing/2014/main" id="{FE6FD5A6-D74F-B893-6C46-48CFC0C375F8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219200"/>
            <a:ext cx="1828800" cy="2439988"/>
            <a:chOff x="960" y="768"/>
            <a:chExt cx="1152" cy="1537"/>
          </a:xfrm>
        </p:grpSpPr>
        <p:sp>
          <p:nvSpPr>
            <p:cNvPr id="7174" name="Line 16">
              <a:extLst>
                <a:ext uri="{FF2B5EF4-FFF2-40B4-BE49-F238E27FC236}">
                  <a16:creationId xmlns:a16="http://schemas.microsoft.com/office/drawing/2014/main" id="{7A56CDC7-AEB1-CA1B-26C8-9583A09D7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0" y="768"/>
              <a:ext cx="528" cy="72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5" name="Text Box 19">
              <a:extLst>
                <a:ext uri="{FF2B5EF4-FFF2-40B4-BE49-F238E27FC236}">
                  <a16:creationId xmlns:a16="http://schemas.microsoft.com/office/drawing/2014/main" id="{A0322361-8073-6E88-056F-0EBE10E65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59412" name="Rectangle 20">
            <a:extLst>
              <a:ext uri="{FF2B5EF4-FFF2-40B4-BE49-F238E27FC236}">
                <a16:creationId xmlns:a16="http://schemas.microsoft.com/office/drawing/2014/main" id="{8DD1820F-2A04-9E25-0EB7-4060D4385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48188"/>
            <a:ext cx="5462588" cy="1382712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ordinare 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dell’array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>
            <a:extLst>
              <a:ext uri="{FF2B5EF4-FFF2-40B4-BE49-F238E27FC236}">
                <a16:creationId xmlns:a16="http://schemas.microsoft.com/office/drawing/2014/main" id="{C8CFA1CD-F5E8-54E6-9CE8-BC98D6F9E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grpSp>
        <p:nvGrpSpPr>
          <p:cNvPr id="9219" name="Group 27">
            <a:extLst>
              <a:ext uri="{FF2B5EF4-FFF2-40B4-BE49-F238E27FC236}">
                <a16:creationId xmlns:a16="http://schemas.microsoft.com/office/drawing/2014/main" id="{8703960D-F057-BF59-93E8-36C7789028B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33400"/>
            <a:ext cx="8185150" cy="641350"/>
            <a:chOff x="288" y="336"/>
            <a:chExt cx="5156" cy="404"/>
          </a:xfrm>
        </p:grpSpPr>
        <p:sp>
          <p:nvSpPr>
            <p:cNvPr id="9227" name="Text Box 2">
              <a:extLst>
                <a:ext uri="{FF2B5EF4-FFF2-40B4-BE49-F238E27FC236}">
                  <a16:creationId xmlns:a16="http://schemas.microsoft.com/office/drawing/2014/main" id="{597755E3-60CA-B403-EF62-5C2B1A599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6"/>
              <a:ext cx="404" cy="404"/>
            </a:xfrm>
            <a:prstGeom prst="rect">
              <a:avLst/>
            </a:prstGeom>
            <a:solidFill>
              <a:schemeClr val="fol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31</a:t>
              </a:r>
              <a:endParaRPr lang="it-IT" altLang="it-IT" sz="2400"/>
            </a:p>
          </p:txBody>
        </p:sp>
        <p:sp>
          <p:nvSpPr>
            <p:cNvPr id="9228" name="Text Box 3">
              <a:extLst>
                <a:ext uri="{FF2B5EF4-FFF2-40B4-BE49-F238E27FC236}">
                  <a16:creationId xmlns:a16="http://schemas.microsoft.com/office/drawing/2014/main" id="{43AEC21C-9F1E-A10C-F077-249451D28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6"/>
              <a:ext cx="404" cy="404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99FF"/>
              </a:extrusionClr>
              <a:contourClr>
                <a:srgbClr val="3399FF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26</a:t>
              </a:r>
              <a:endParaRPr lang="it-IT" altLang="it-IT" sz="2400"/>
            </a:p>
          </p:txBody>
        </p:sp>
        <p:sp>
          <p:nvSpPr>
            <p:cNvPr id="9229" name="Text Box 4">
              <a:extLst>
                <a:ext uri="{FF2B5EF4-FFF2-40B4-BE49-F238E27FC236}">
                  <a16:creationId xmlns:a16="http://schemas.microsoft.com/office/drawing/2014/main" id="{59D5CF33-8FFA-EA51-B719-2AD70DD96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14</a:t>
              </a:r>
              <a:endParaRPr lang="it-IT" altLang="it-IT" sz="2400"/>
            </a:p>
          </p:txBody>
        </p:sp>
        <p:sp>
          <p:nvSpPr>
            <p:cNvPr id="9230" name="Text Box 5">
              <a:extLst>
                <a:ext uri="{FF2B5EF4-FFF2-40B4-BE49-F238E27FC236}">
                  <a16:creationId xmlns:a16="http://schemas.microsoft.com/office/drawing/2014/main" id="{C4F4A7FC-C408-70FC-3A6D-83B606B41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55</a:t>
              </a:r>
              <a:endParaRPr lang="it-IT" altLang="it-IT" sz="2400"/>
            </a:p>
          </p:txBody>
        </p:sp>
        <p:sp>
          <p:nvSpPr>
            <p:cNvPr id="9231" name="Text Box 6">
              <a:extLst>
                <a:ext uri="{FF2B5EF4-FFF2-40B4-BE49-F238E27FC236}">
                  <a16:creationId xmlns:a16="http://schemas.microsoft.com/office/drawing/2014/main" id="{75489FA2-1140-F195-3A5A-F44EB1032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22</a:t>
              </a:r>
              <a:endParaRPr lang="it-IT" altLang="it-IT" sz="2400"/>
            </a:p>
          </p:txBody>
        </p:sp>
        <p:sp>
          <p:nvSpPr>
            <p:cNvPr id="9232" name="Text Box 7">
              <a:extLst>
                <a:ext uri="{FF2B5EF4-FFF2-40B4-BE49-F238E27FC236}">
                  <a16:creationId xmlns:a16="http://schemas.microsoft.com/office/drawing/2014/main" id="{EC65D806-5C15-08A1-9A56-CAB45FC96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27</a:t>
              </a:r>
              <a:endParaRPr lang="it-IT" altLang="it-IT" sz="2400"/>
            </a:p>
          </p:txBody>
        </p:sp>
        <p:sp>
          <p:nvSpPr>
            <p:cNvPr id="9233" name="Text Box 13">
              <a:extLst>
                <a:ext uri="{FF2B5EF4-FFF2-40B4-BE49-F238E27FC236}">
                  <a16:creationId xmlns:a16="http://schemas.microsoft.com/office/drawing/2014/main" id="{6E586E66-E563-5016-70A6-80E9D982D0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10</a:t>
              </a:r>
              <a:endParaRPr lang="it-IT" altLang="it-IT" sz="2400"/>
            </a:p>
          </p:txBody>
        </p:sp>
        <p:sp>
          <p:nvSpPr>
            <p:cNvPr id="9234" name="Text Box 14">
              <a:extLst>
                <a:ext uri="{FF2B5EF4-FFF2-40B4-BE49-F238E27FC236}">
                  <a16:creationId xmlns:a16="http://schemas.microsoft.com/office/drawing/2014/main" id="{4CA8ECB3-49E6-EBA0-D157-B62F39687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16</a:t>
              </a:r>
              <a:endParaRPr lang="it-IT" altLang="it-IT" sz="2400"/>
            </a:p>
          </p:txBody>
        </p:sp>
        <p:sp>
          <p:nvSpPr>
            <p:cNvPr id="9235" name="Text Box 15">
              <a:extLst>
                <a:ext uri="{FF2B5EF4-FFF2-40B4-BE49-F238E27FC236}">
                  <a16:creationId xmlns:a16="http://schemas.microsoft.com/office/drawing/2014/main" id="{D79B6584-602E-4DB0-84E0-51CEA8940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34</a:t>
              </a:r>
              <a:endParaRPr lang="it-IT" altLang="it-IT" sz="2400"/>
            </a:p>
          </p:txBody>
        </p:sp>
        <p:sp>
          <p:nvSpPr>
            <p:cNvPr id="9236" name="Text Box 16">
              <a:extLst>
                <a:ext uri="{FF2B5EF4-FFF2-40B4-BE49-F238E27FC236}">
                  <a16:creationId xmlns:a16="http://schemas.microsoft.com/office/drawing/2014/main" id="{2C5E5C13-5D0C-15E0-60F3-3DEEF75B1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65</a:t>
              </a:r>
              <a:endParaRPr lang="it-IT" altLang="it-IT" sz="2400"/>
            </a:p>
          </p:txBody>
        </p:sp>
        <p:sp>
          <p:nvSpPr>
            <p:cNvPr id="9237" name="Text Box 17">
              <a:extLst>
                <a:ext uri="{FF2B5EF4-FFF2-40B4-BE49-F238E27FC236}">
                  <a16:creationId xmlns:a16="http://schemas.microsoft.com/office/drawing/2014/main" id="{83218EC7-5D6E-718C-1B90-0D920F6F16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12</a:t>
              </a:r>
              <a:endParaRPr lang="it-IT" altLang="it-IT" sz="2400"/>
            </a:p>
          </p:txBody>
        </p:sp>
        <p:sp>
          <p:nvSpPr>
            <p:cNvPr id="9238" name="Text Box 18">
              <a:extLst>
                <a:ext uri="{FF2B5EF4-FFF2-40B4-BE49-F238E27FC236}">
                  <a16:creationId xmlns:a16="http://schemas.microsoft.com/office/drawing/2014/main" id="{E73B28FC-B08D-F985-D26E-00B23F615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336"/>
              <a:ext cx="40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47</a:t>
              </a:r>
              <a:endParaRPr lang="it-IT" altLang="it-IT" sz="2400"/>
            </a:p>
          </p:txBody>
        </p:sp>
      </p:grpSp>
      <p:sp>
        <p:nvSpPr>
          <p:cNvPr id="9220" name="Rectangle 20">
            <a:extLst>
              <a:ext uri="{FF2B5EF4-FFF2-40B4-BE49-F238E27FC236}">
                <a16:creationId xmlns:a16="http://schemas.microsoft.com/office/drawing/2014/main" id="{067CC470-FBEE-49AD-4BD5-6D1310121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19138" cy="519112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i=1</a:t>
            </a:r>
          </a:p>
        </p:txBody>
      </p:sp>
      <p:grpSp>
        <p:nvGrpSpPr>
          <p:cNvPr id="9221" name="Group 21">
            <a:extLst>
              <a:ext uri="{FF2B5EF4-FFF2-40B4-BE49-F238E27FC236}">
                <a16:creationId xmlns:a16="http://schemas.microsoft.com/office/drawing/2014/main" id="{EB377A55-A99B-FB06-0EED-EAC6A0E7504B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9225" name="Line 22">
              <a:extLst>
                <a:ext uri="{FF2B5EF4-FFF2-40B4-BE49-F238E27FC236}">
                  <a16:creationId xmlns:a16="http://schemas.microsoft.com/office/drawing/2014/main" id="{D8B79C31-81DC-49A0-4BE3-6B295C77F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6" name="Text Box 23">
              <a:extLst>
                <a:ext uri="{FF2B5EF4-FFF2-40B4-BE49-F238E27FC236}">
                  <a16:creationId xmlns:a16="http://schemas.microsoft.com/office/drawing/2014/main" id="{4729BA44-D70E-A496-F467-004C8ABF0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9222" name="Group 24">
            <a:extLst>
              <a:ext uri="{FF2B5EF4-FFF2-40B4-BE49-F238E27FC236}">
                <a16:creationId xmlns:a16="http://schemas.microsoft.com/office/drawing/2014/main" id="{DAB7938C-1B6F-C220-0D22-CC25BFFAC37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219200"/>
            <a:ext cx="1828800" cy="2439988"/>
            <a:chOff x="960" y="768"/>
            <a:chExt cx="1152" cy="1537"/>
          </a:xfrm>
        </p:grpSpPr>
        <p:sp>
          <p:nvSpPr>
            <p:cNvPr id="9223" name="Line 25">
              <a:extLst>
                <a:ext uri="{FF2B5EF4-FFF2-40B4-BE49-F238E27FC236}">
                  <a16:creationId xmlns:a16="http://schemas.microsoft.com/office/drawing/2014/main" id="{3E41430B-E9BB-4A44-0D4F-D77ACE5D5B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0" y="768"/>
              <a:ext cx="528" cy="72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24" name="Text Box 26">
              <a:extLst>
                <a:ext uri="{FF2B5EF4-FFF2-40B4-BE49-F238E27FC236}">
                  <a16:creationId xmlns:a16="http://schemas.microsoft.com/office/drawing/2014/main" id="{D62D650E-A87E-16E5-2AFE-95B857C44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2498E3B-AC22-AE67-4C70-853030C4C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4731542-5933-BDBE-25E1-1A0E46B7D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8BA7B2B-C8EE-9BB9-CCC9-D622D4250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D0DF179B-25C7-FD6E-CDE5-6D74760F9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A6DF5563-1401-8996-8E62-316D14DF6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9938DFAB-21D8-FE8D-86DC-1241E19FD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8332D32A-31ED-40CE-E1EC-98C670DDB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2D59444F-AD68-6032-CEE4-C2E9D46CC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11274" name="Text Box 11">
            <a:extLst>
              <a:ext uri="{FF2B5EF4-FFF2-40B4-BE49-F238E27FC236}">
                <a16:creationId xmlns:a16="http://schemas.microsoft.com/office/drawing/2014/main" id="{CCC54416-A65A-AFBF-A477-96A56C236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11275" name="Text Box 12">
            <a:extLst>
              <a:ext uri="{FF2B5EF4-FFF2-40B4-BE49-F238E27FC236}">
                <a16:creationId xmlns:a16="http://schemas.microsoft.com/office/drawing/2014/main" id="{65378AF2-CA7F-FB46-1018-FD2F33AD7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11276" name="Text Box 13">
            <a:extLst>
              <a:ext uri="{FF2B5EF4-FFF2-40B4-BE49-F238E27FC236}">
                <a16:creationId xmlns:a16="http://schemas.microsoft.com/office/drawing/2014/main" id="{46D1CB2B-D05B-9B52-AB6D-C40ABA477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11277" name="Text Box 14">
            <a:extLst>
              <a:ext uri="{FF2B5EF4-FFF2-40B4-BE49-F238E27FC236}">
                <a16:creationId xmlns:a16="http://schemas.microsoft.com/office/drawing/2014/main" id="{56F40C93-7EAA-BF04-FC7E-1B33A362C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sp>
        <p:nvSpPr>
          <p:cNvPr id="11278" name="Rectangle 15">
            <a:extLst>
              <a:ext uri="{FF2B5EF4-FFF2-40B4-BE49-F238E27FC236}">
                <a16:creationId xmlns:a16="http://schemas.microsoft.com/office/drawing/2014/main" id="{5F20F182-5CFC-DD3B-E22D-5897B6A4E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25488" cy="5238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i=1</a:t>
            </a:r>
          </a:p>
        </p:txBody>
      </p:sp>
      <p:grpSp>
        <p:nvGrpSpPr>
          <p:cNvPr id="11279" name="Group 16">
            <a:extLst>
              <a:ext uri="{FF2B5EF4-FFF2-40B4-BE49-F238E27FC236}">
                <a16:creationId xmlns:a16="http://schemas.microsoft.com/office/drawing/2014/main" id="{2BC6B83D-1C12-B9CB-020F-49D49F69125F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11284" name="Line 17">
              <a:extLst>
                <a:ext uri="{FF2B5EF4-FFF2-40B4-BE49-F238E27FC236}">
                  <a16:creationId xmlns:a16="http://schemas.microsoft.com/office/drawing/2014/main" id="{EA6FCCAA-10ED-BEE7-B4BB-CA40EA806D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5" name="Text Box 18">
              <a:extLst>
                <a:ext uri="{FF2B5EF4-FFF2-40B4-BE49-F238E27FC236}">
                  <a16:creationId xmlns:a16="http://schemas.microsoft.com/office/drawing/2014/main" id="{55392F2E-4C4A-4C60-40D6-2897A9DE7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11280" name="Group 19">
            <a:extLst>
              <a:ext uri="{FF2B5EF4-FFF2-40B4-BE49-F238E27FC236}">
                <a16:creationId xmlns:a16="http://schemas.microsoft.com/office/drawing/2014/main" id="{3E1979BC-6B85-AA86-588B-7EE82E8E714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219200"/>
            <a:ext cx="1828800" cy="2439988"/>
            <a:chOff x="960" y="768"/>
            <a:chExt cx="1152" cy="1537"/>
          </a:xfrm>
        </p:grpSpPr>
        <p:sp>
          <p:nvSpPr>
            <p:cNvPr id="11282" name="Line 20">
              <a:extLst>
                <a:ext uri="{FF2B5EF4-FFF2-40B4-BE49-F238E27FC236}">
                  <a16:creationId xmlns:a16="http://schemas.microsoft.com/office/drawing/2014/main" id="{C713F6E2-8CC1-F089-BD69-5146129F5D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0" y="768"/>
              <a:ext cx="528" cy="72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3" name="Text Box 21">
              <a:extLst>
                <a:ext uri="{FF2B5EF4-FFF2-40B4-BE49-F238E27FC236}">
                  <a16:creationId xmlns:a16="http://schemas.microsoft.com/office/drawing/2014/main" id="{4002E027-EEA0-280D-D38D-101520164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11281" name="Rectangle 12">
            <a:extLst>
              <a:ext uri="{FF2B5EF4-FFF2-40B4-BE49-F238E27FC236}">
                <a16:creationId xmlns:a16="http://schemas.microsoft.com/office/drawing/2014/main" id="{63FD0A53-6CE8-5C6C-90BC-11BC94E4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F70F79A-14A5-B042-0285-8E02D1DEE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D1E38EC-CD9A-B96B-B44F-B03572E5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7FFD5512-B151-C742-6D5C-E23C3BA22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286A136C-65CB-368C-A2D1-865C539A5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41464C48-D4BE-98F0-8E58-7D8D4C8D0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5B921419-5560-0554-8493-03803F727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3320" name="Text Box 9">
            <a:extLst>
              <a:ext uri="{FF2B5EF4-FFF2-40B4-BE49-F238E27FC236}">
                <a16:creationId xmlns:a16="http://schemas.microsoft.com/office/drawing/2014/main" id="{C46FEF79-6E69-1630-CE2B-5A8B83657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13321" name="Text Box 10">
            <a:extLst>
              <a:ext uri="{FF2B5EF4-FFF2-40B4-BE49-F238E27FC236}">
                <a16:creationId xmlns:a16="http://schemas.microsoft.com/office/drawing/2014/main" id="{A20975FE-B3E3-B590-4168-9F6C5814F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13322" name="Text Box 11">
            <a:extLst>
              <a:ext uri="{FF2B5EF4-FFF2-40B4-BE49-F238E27FC236}">
                <a16:creationId xmlns:a16="http://schemas.microsoft.com/office/drawing/2014/main" id="{1E986082-7F28-4F08-A4FC-42B07154B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13323" name="Text Box 12">
            <a:extLst>
              <a:ext uri="{FF2B5EF4-FFF2-40B4-BE49-F238E27FC236}">
                <a16:creationId xmlns:a16="http://schemas.microsoft.com/office/drawing/2014/main" id="{423FC4C5-9C04-8B3D-1690-C1953FEBA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13324" name="Text Box 13">
            <a:extLst>
              <a:ext uri="{FF2B5EF4-FFF2-40B4-BE49-F238E27FC236}">
                <a16:creationId xmlns:a16="http://schemas.microsoft.com/office/drawing/2014/main" id="{7299F5E6-50C1-7F68-66FC-847F98A5B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13325" name="Text Box 14">
            <a:extLst>
              <a:ext uri="{FF2B5EF4-FFF2-40B4-BE49-F238E27FC236}">
                <a16:creationId xmlns:a16="http://schemas.microsoft.com/office/drawing/2014/main" id="{F5AF2562-FB2C-4288-531A-83F9588AB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sp>
        <p:nvSpPr>
          <p:cNvPr id="13326" name="Rectangle 15">
            <a:extLst>
              <a:ext uri="{FF2B5EF4-FFF2-40B4-BE49-F238E27FC236}">
                <a16:creationId xmlns:a16="http://schemas.microsoft.com/office/drawing/2014/main" id="{6806A04B-8DDE-1E93-F686-45EF10D16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25488" cy="5238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i=2</a:t>
            </a:r>
          </a:p>
        </p:txBody>
      </p:sp>
      <p:grpSp>
        <p:nvGrpSpPr>
          <p:cNvPr id="13327" name="Group 16">
            <a:extLst>
              <a:ext uri="{FF2B5EF4-FFF2-40B4-BE49-F238E27FC236}">
                <a16:creationId xmlns:a16="http://schemas.microsoft.com/office/drawing/2014/main" id="{72315B23-DB01-F509-5D7F-A7C520D033CD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13332" name="Line 17">
              <a:extLst>
                <a:ext uri="{FF2B5EF4-FFF2-40B4-BE49-F238E27FC236}">
                  <a16:creationId xmlns:a16="http://schemas.microsoft.com/office/drawing/2014/main" id="{AD5F3BEB-5F0D-3FD2-5EF9-EBE1C14E9F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3" name="Text Box 18">
              <a:extLst>
                <a:ext uri="{FF2B5EF4-FFF2-40B4-BE49-F238E27FC236}">
                  <a16:creationId xmlns:a16="http://schemas.microsoft.com/office/drawing/2014/main" id="{67619ACF-9B79-E54C-A909-9D8C6BC3E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13328" name="Group 22">
            <a:extLst>
              <a:ext uri="{FF2B5EF4-FFF2-40B4-BE49-F238E27FC236}">
                <a16:creationId xmlns:a16="http://schemas.microsoft.com/office/drawing/2014/main" id="{9D3ECA36-7698-D299-D924-1CACF1D097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219200"/>
            <a:ext cx="1752600" cy="2439988"/>
            <a:chOff x="1200" y="768"/>
            <a:chExt cx="1104" cy="1537"/>
          </a:xfrm>
        </p:grpSpPr>
        <p:sp>
          <p:nvSpPr>
            <p:cNvPr id="13330" name="Line 20">
              <a:extLst>
                <a:ext uri="{FF2B5EF4-FFF2-40B4-BE49-F238E27FC236}">
                  <a16:creationId xmlns:a16="http://schemas.microsoft.com/office/drawing/2014/main" id="{18D8A0BB-E90D-4935-5CB2-42917FC3A6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44" y="768"/>
              <a:ext cx="192" cy="6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1" name="Text Box 21">
              <a:extLst>
                <a:ext uri="{FF2B5EF4-FFF2-40B4-BE49-F238E27FC236}">
                  <a16:creationId xmlns:a16="http://schemas.microsoft.com/office/drawing/2014/main" id="{815F74F7-C8B7-2D92-2B81-5DB24A763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13329" name="Rectangle 12">
            <a:extLst>
              <a:ext uri="{FF2B5EF4-FFF2-40B4-BE49-F238E27FC236}">
                <a16:creationId xmlns:a16="http://schemas.microsoft.com/office/drawing/2014/main" id="{B454A177-9F5A-1040-9C2F-6600F861B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F3845739-442D-BE7E-073D-F541AC3F2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F3BC53DF-D91B-4A8B-FAF7-80F21EEE2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EE618B3-348A-6FB4-AB18-7CB64D397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9F0CB89D-F5A8-C351-A38B-0560088A5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F90BC26B-7D3C-99A3-A22C-1FEC179BF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F13072FC-23EE-DB5C-5289-8AA4BCEF9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5368" name="Text Box 9">
            <a:extLst>
              <a:ext uri="{FF2B5EF4-FFF2-40B4-BE49-F238E27FC236}">
                <a16:creationId xmlns:a16="http://schemas.microsoft.com/office/drawing/2014/main" id="{4AB9E693-DE5F-270F-1BDB-9A037558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15369" name="Text Box 10">
            <a:extLst>
              <a:ext uri="{FF2B5EF4-FFF2-40B4-BE49-F238E27FC236}">
                <a16:creationId xmlns:a16="http://schemas.microsoft.com/office/drawing/2014/main" id="{2628AC60-0100-9F63-D51F-BD4F3BF5F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15370" name="Text Box 11">
            <a:extLst>
              <a:ext uri="{FF2B5EF4-FFF2-40B4-BE49-F238E27FC236}">
                <a16:creationId xmlns:a16="http://schemas.microsoft.com/office/drawing/2014/main" id="{8F67FF26-44BD-B18A-4B66-E1CA4DD34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15371" name="Text Box 12">
            <a:extLst>
              <a:ext uri="{FF2B5EF4-FFF2-40B4-BE49-F238E27FC236}">
                <a16:creationId xmlns:a16="http://schemas.microsoft.com/office/drawing/2014/main" id="{B4D146AD-7F2A-75A2-9C94-4CE866C5D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15372" name="Text Box 13">
            <a:extLst>
              <a:ext uri="{FF2B5EF4-FFF2-40B4-BE49-F238E27FC236}">
                <a16:creationId xmlns:a16="http://schemas.microsoft.com/office/drawing/2014/main" id="{C2D9CA4A-19D6-B2A9-A845-A1B65B363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15373" name="Text Box 14">
            <a:extLst>
              <a:ext uri="{FF2B5EF4-FFF2-40B4-BE49-F238E27FC236}">
                <a16:creationId xmlns:a16="http://schemas.microsoft.com/office/drawing/2014/main" id="{A58EE192-ED74-E68D-B77E-23ED1B0C1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sp>
        <p:nvSpPr>
          <p:cNvPr id="15374" name="Rectangle 15">
            <a:extLst>
              <a:ext uri="{FF2B5EF4-FFF2-40B4-BE49-F238E27FC236}">
                <a16:creationId xmlns:a16="http://schemas.microsoft.com/office/drawing/2014/main" id="{CD248000-9D40-CA04-CC95-F729A1A7A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25488" cy="5238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i=2</a:t>
            </a:r>
          </a:p>
        </p:txBody>
      </p:sp>
      <p:grpSp>
        <p:nvGrpSpPr>
          <p:cNvPr id="15375" name="Group 16">
            <a:extLst>
              <a:ext uri="{FF2B5EF4-FFF2-40B4-BE49-F238E27FC236}">
                <a16:creationId xmlns:a16="http://schemas.microsoft.com/office/drawing/2014/main" id="{7B26A0E1-70A7-962B-2A7B-B624CE57B42F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15380" name="Line 17">
              <a:extLst>
                <a:ext uri="{FF2B5EF4-FFF2-40B4-BE49-F238E27FC236}">
                  <a16:creationId xmlns:a16="http://schemas.microsoft.com/office/drawing/2014/main" id="{EB82975A-4C96-62EF-138C-5F3978F025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1" name="Text Box 18">
              <a:extLst>
                <a:ext uri="{FF2B5EF4-FFF2-40B4-BE49-F238E27FC236}">
                  <a16:creationId xmlns:a16="http://schemas.microsoft.com/office/drawing/2014/main" id="{C59532EA-3C06-0722-7EC7-47CDC024D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15376" name="Group 19">
            <a:extLst>
              <a:ext uri="{FF2B5EF4-FFF2-40B4-BE49-F238E27FC236}">
                <a16:creationId xmlns:a16="http://schemas.microsoft.com/office/drawing/2014/main" id="{51403A2A-369B-A725-5D86-CB2DEB79E23A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219200"/>
            <a:ext cx="1752600" cy="2439988"/>
            <a:chOff x="1200" y="768"/>
            <a:chExt cx="1104" cy="1537"/>
          </a:xfrm>
        </p:grpSpPr>
        <p:sp>
          <p:nvSpPr>
            <p:cNvPr id="15378" name="Line 20">
              <a:extLst>
                <a:ext uri="{FF2B5EF4-FFF2-40B4-BE49-F238E27FC236}">
                  <a16:creationId xmlns:a16="http://schemas.microsoft.com/office/drawing/2014/main" id="{90C4A1DA-6B86-3062-29F6-BF63F019D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44" y="768"/>
              <a:ext cx="192" cy="6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79" name="Text Box 21">
              <a:extLst>
                <a:ext uri="{FF2B5EF4-FFF2-40B4-BE49-F238E27FC236}">
                  <a16:creationId xmlns:a16="http://schemas.microsoft.com/office/drawing/2014/main" id="{9D56E066-5F07-0A5A-F55F-73094D7518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15377" name="Rectangle 12">
            <a:extLst>
              <a:ext uri="{FF2B5EF4-FFF2-40B4-BE49-F238E27FC236}">
                <a16:creationId xmlns:a16="http://schemas.microsoft.com/office/drawing/2014/main" id="{4182B36A-AF8F-12E2-959C-5DCCED15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D303919-0005-A865-B6FF-C90B8B33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D71F7427-7C7E-759C-088B-96ACCBBFF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E35C938A-55C1-F664-6F51-B1CE9E3EA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D47E8AD8-55FB-193A-E840-74DA7B6A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C1D79756-33C6-B1EA-9776-7C4BB504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CDDD1B28-CBD4-5533-3A53-F21883EE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7416" name="Text Box 9">
            <a:extLst>
              <a:ext uri="{FF2B5EF4-FFF2-40B4-BE49-F238E27FC236}">
                <a16:creationId xmlns:a16="http://schemas.microsoft.com/office/drawing/2014/main" id="{5DFC0942-5EF7-A592-7972-44B58F6C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17417" name="Text Box 10">
            <a:extLst>
              <a:ext uri="{FF2B5EF4-FFF2-40B4-BE49-F238E27FC236}">
                <a16:creationId xmlns:a16="http://schemas.microsoft.com/office/drawing/2014/main" id="{84FD22EC-C8E3-E6E2-AB4E-F37D9AF4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17418" name="Text Box 11">
            <a:extLst>
              <a:ext uri="{FF2B5EF4-FFF2-40B4-BE49-F238E27FC236}">
                <a16:creationId xmlns:a16="http://schemas.microsoft.com/office/drawing/2014/main" id="{A10CB1B5-0D0A-9BF5-8E65-D693C6254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17419" name="Text Box 12">
            <a:extLst>
              <a:ext uri="{FF2B5EF4-FFF2-40B4-BE49-F238E27FC236}">
                <a16:creationId xmlns:a16="http://schemas.microsoft.com/office/drawing/2014/main" id="{7B010007-4CA9-5E07-AF3D-A3BC95F96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17420" name="Text Box 13">
            <a:extLst>
              <a:ext uri="{FF2B5EF4-FFF2-40B4-BE49-F238E27FC236}">
                <a16:creationId xmlns:a16="http://schemas.microsoft.com/office/drawing/2014/main" id="{E2911E45-2DEA-9379-2188-916700B44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17421" name="Text Box 14">
            <a:extLst>
              <a:ext uri="{FF2B5EF4-FFF2-40B4-BE49-F238E27FC236}">
                <a16:creationId xmlns:a16="http://schemas.microsoft.com/office/drawing/2014/main" id="{8B34DED2-A067-B33F-C166-6E3BCFC1D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sp>
        <p:nvSpPr>
          <p:cNvPr id="17422" name="Rectangle 15">
            <a:extLst>
              <a:ext uri="{FF2B5EF4-FFF2-40B4-BE49-F238E27FC236}">
                <a16:creationId xmlns:a16="http://schemas.microsoft.com/office/drawing/2014/main" id="{F3AEC019-7777-BFD2-30AA-694A52BD8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25488" cy="5238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i=3</a:t>
            </a:r>
          </a:p>
        </p:txBody>
      </p:sp>
      <p:grpSp>
        <p:nvGrpSpPr>
          <p:cNvPr id="17423" name="Group 16">
            <a:extLst>
              <a:ext uri="{FF2B5EF4-FFF2-40B4-BE49-F238E27FC236}">
                <a16:creationId xmlns:a16="http://schemas.microsoft.com/office/drawing/2014/main" id="{85C3110C-264C-5926-D7A5-685DBCA5919F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17428" name="Line 17">
              <a:extLst>
                <a:ext uri="{FF2B5EF4-FFF2-40B4-BE49-F238E27FC236}">
                  <a16:creationId xmlns:a16="http://schemas.microsoft.com/office/drawing/2014/main" id="{D89ACC6E-5300-4A2D-21B4-E7E942A65F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9" name="Text Box 18">
              <a:extLst>
                <a:ext uri="{FF2B5EF4-FFF2-40B4-BE49-F238E27FC236}">
                  <a16:creationId xmlns:a16="http://schemas.microsoft.com/office/drawing/2014/main" id="{4C1B4EC8-9C01-E4C6-A7C3-8A8ECC4DBD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17424" name="Group 22">
            <a:extLst>
              <a:ext uri="{FF2B5EF4-FFF2-40B4-BE49-F238E27FC236}">
                <a16:creationId xmlns:a16="http://schemas.microsoft.com/office/drawing/2014/main" id="{9E4AB950-4119-1214-7934-51DCD75857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295400"/>
            <a:ext cx="1752600" cy="2363788"/>
            <a:chOff x="1296" y="816"/>
            <a:chExt cx="1104" cy="1489"/>
          </a:xfrm>
        </p:grpSpPr>
        <p:sp>
          <p:nvSpPr>
            <p:cNvPr id="17426" name="Line 20">
              <a:extLst>
                <a:ext uri="{FF2B5EF4-FFF2-40B4-BE49-F238E27FC236}">
                  <a16:creationId xmlns:a16="http://schemas.microsoft.com/office/drawing/2014/main" id="{E12EF746-689D-A898-E637-76E27CDAD1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7" name="Text Box 21">
              <a:extLst>
                <a:ext uri="{FF2B5EF4-FFF2-40B4-BE49-F238E27FC236}">
                  <a16:creationId xmlns:a16="http://schemas.microsoft.com/office/drawing/2014/main" id="{78B6437C-2CD9-98C3-8122-56400543A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17425" name="Rectangle 12">
            <a:extLst>
              <a:ext uri="{FF2B5EF4-FFF2-40B4-BE49-F238E27FC236}">
                <a16:creationId xmlns:a16="http://schemas.microsoft.com/office/drawing/2014/main" id="{F51E64DA-6FF2-5638-3DEF-4E18C3980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91CAE4D-04D1-DFA2-2D96-BDEA8728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14</a:t>
            </a:r>
            <a:endParaRPr lang="it-IT" altLang="it-IT" sz="2400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19EC006-DDBF-7260-0399-47D469402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"/>
            <a:ext cx="641350" cy="641350"/>
          </a:xfrm>
          <a:prstGeom prst="rect">
            <a:avLst/>
          </a:prstGeom>
          <a:solidFill>
            <a:srgbClr val="B2B2B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  <a:contourClr>
              <a:srgbClr val="B2B2B2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26</a:t>
            </a:r>
            <a:endParaRPr lang="it-IT" altLang="it-IT" sz="240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D96557E7-688E-A64A-D932-2B645294B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31</a:t>
            </a:r>
            <a:endParaRPr lang="it-IT" altLang="it-IT" sz="2400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824E87B1-46C1-62D9-A2F4-EA30D18F2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641350" cy="64135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55</a:t>
            </a:r>
            <a:endParaRPr lang="it-IT" altLang="it-IT" sz="2400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1BA4991C-A4AA-1516-449E-EC262BE7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22</a:t>
            </a:r>
            <a:endParaRPr lang="it-IT" altLang="it-IT" sz="2400"/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33C8C6E9-5627-0FB9-1CB4-CE5A1C737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27</a:t>
            </a:r>
            <a:endParaRPr lang="it-IT" altLang="it-IT" sz="2400"/>
          </a:p>
        </p:txBody>
      </p:sp>
      <p:sp>
        <p:nvSpPr>
          <p:cNvPr id="19464" name="Text Box 9">
            <a:extLst>
              <a:ext uri="{FF2B5EF4-FFF2-40B4-BE49-F238E27FC236}">
                <a16:creationId xmlns:a16="http://schemas.microsoft.com/office/drawing/2014/main" id="{90FEA80C-79F5-292E-03B8-E08BC0198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10</a:t>
            </a:r>
            <a:endParaRPr lang="it-IT" altLang="it-IT" sz="2400"/>
          </a:p>
        </p:txBody>
      </p:sp>
      <p:sp>
        <p:nvSpPr>
          <p:cNvPr id="19465" name="Text Box 10">
            <a:extLst>
              <a:ext uri="{FF2B5EF4-FFF2-40B4-BE49-F238E27FC236}">
                <a16:creationId xmlns:a16="http://schemas.microsoft.com/office/drawing/2014/main" id="{68C401A5-6D5E-8FBE-6128-1B1AA00DA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16</a:t>
            </a:r>
            <a:endParaRPr lang="it-IT" altLang="it-IT" sz="2400"/>
          </a:p>
        </p:txBody>
      </p:sp>
      <p:sp>
        <p:nvSpPr>
          <p:cNvPr id="19466" name="Text Box 11">
            <a:extLst>
              <a:ext uri="{FF2B5EF4-FFF2-40B4-BE49-F238E27FC236}">
                <a16:creationId xmlns:a16="http://schemas.microsoft.com/office/drawing/2014/main" id="{7C8B0E43-010E-D6EF-2417-F152E947E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34</a:t>
            </a:r>
            <a:endParaRPr lang="it-IT" altLang="it-IT" sz="2400"/>
          </a:p>
        </p:txBody>
      </p:sp>
      <p:sp>
        <p:nvSpPr>
          <p:cNvPr id="19467" name="Text Box 12">
            <a:extLst>
              <a:ext uri="{FF2B5EF4-FFF2-40B4-BE49-F238E27FC236}">
                <a16:creationId xmlns:a16="http://schemas.microsoft.com/office/drawing/2014/main" id="{D446FED8-1FA7-0985-665C-490B9F71B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65</a:t>
            </a:r>
            <a:endParaRPr lang="it-IT" altLang="it-IT" sz="2400"/>
          </a:p>
        </p:txBody>
      </p:sp>
      <p:sp>
        <p:nvSpPr>
          <p:cNvPr id="19468" name="Text Box 13">
            <a:extLst>
              <a:ext uri="{FF2B5EF4-FFF2-40B4-BE49-F238E27FC236}">
                <a16:creationId xmlns:a16="http://schemas.microsoft.com/office/drawing/2014/main" id="{61856B35-58FF-6AA3-37B2-C1DC66358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12</a:t>
            </a:r>
            <a:endParaRPr lang="it-IT" altLang="it-IT" sz="2400"/>
          </a:p>
        </p:txBody>
      </p:sp>
      <p:sp>
        <p:nvSpPr>
          <p:cNvPr id="19469" name="Text Box 14">
            <a:extLst>
              <a:ext uri="{FF2B5EF4-FFF2-40B4-BE49-F238E27FC236}">
                <a16:creationId xmlns:a16="http://schemas.microsoft.com/office/drawing/2014/main" id="{57A55902-07AE-DF3A-C8E2-7D8056D45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33400"/>
            <a:ext cx="64135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47</a:t>
            </a:r>
            <a:endParaRPr lang="it-IT" altLang="it-IT" sz="2400"/>
          </a:p>
        </p:txBody>
      </p:sp>
      <p:sp>
        <p:nvSpPr>
          <p:cNvPr id="19470" name="Rectangle 15">
            <a:extLst>
              <a:ext uri="{FF2B5EF4-FFF2-40B4-BE49-F238E27FC236}">
                <a16:creationId xmlns:a16="http://schemas.microsoft.com/office/drawing/2014/main" id="{5DA93849-C8D4-4358-02F3-B5D46DE33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776788"/>
            <a:ext cx="725488" cy="5238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i=3</a:t>
            </a:r>
          </a:p>
        </p:txBody>
      </p:sp>
      <p:grpSp>
        <p:nvGrpSpPr>
          <p:cNvPr id="19471" name="Group 16">
            <a:extLst>
              <a:ext uri="{FF2B5EF4-FFF2-40B4-BE49-F238E27FC236}">
                <a16:creationId xmlns:a16="http://schemas.microsoft.com/office/drawing/2014/main" id="{063F912C-A4FB-542A-9A37-3B6DF1987C7D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1752600" cy="2363788"/>
            <a:chOff x="0" y="816"/>
            <a:chExt cx="1104" cy="1489"/>
          </a:xfrm>
        </p:grpSpPr>
        <p:sp>
          <p:nvSpPr>
            <p:cNvPr id="19476" name="Line 17">
              <a:extLst>
                <a:ext uri="{FF2B5EF4-FFF2-40B4-BE49-F238E27FC236}">
                  <a16:creationId xmlns:a16="http://schemas.microsoft.com/office/drawing/2014/main" id="{D43707B9-6197-9EE5-296B-74A213D25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816"/>
              <a:ext cx="0" cy="6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77" name="Text Box 18">
              <a:extLst>
                <a:ext uri="{FF2B5EF4-FFF2-40B4-BE49-F238E27FC236}">
                  <a16:creationId xmlns:a16="http://schemas.microsoft.com/office/drawing/2014/main" id="{3E84005F-AFAB-7CE4-19F2-7FF5B686DE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40"/>
              <a:ext cx="1104" cy="865"/>
            </a:xfrm>
            <a:prstGeom prst="rect">
              <a:avLst/>
            </a:pr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0</a:t>
              </a:r>
              <a:r>
                <a:rPr lang="it-IT" altLang="it-IT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indice di </a:t>
              </a:r>
              <a:r>
                <a:rPr lang="it-IT" altLang="it-IT" sz="2800">
                  <a:solidFill>
                    <a:srgbClr val="FF3300"/>
                  </a:solidFill>
                  <a:latin typeface="Arial" panose="020B0604020202020204" pitchFamily="34" charset="0"/>
                </a:rPr>
                <a:t>inizio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it-IT" altLang="it-IT" sz="2800">
                  <a:latin typeface="Arial" panose="020B0604020202020204" pitchFamily="34" charset="0"/>
                </a:rPr>
                <a:t>porzione</a:t>
              </a:r>
            </a:p>
          </p:txBody>
        </p:sp>
      </p:grpSp>
      <p:grpSp>
        <p:nvGrpSpPr>
          <p:cNvPr id="19472" name="Group 19">
            <a:extLst>
              <a:ext uri="{FF2B5EF4-FFF2-40B4-BE49-F238E27FC236}">
                <a16:creationId xmlns:a16="http://schemas.microsoft.com/office/drawing/2014/main" id="{56CD95E2-A4E0-5823-048A-62FCFF68E3E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295400"/>
            <a:ext cx="1752600" cy="2363788"/>
            <a:chOff x="1296" y="816"/>
            <a:chExt cx="1104" cy="1489"/>
          </a:xfrm>
        </p:grpSpPr>
        <p:sp>
          <p:nvSpPr>
            <p:cNvPr id="19474" name="Line 20">
              <a:extLst>
                <a:ext uri="{FF2B5EF4-FFF2-40B4-BE49-F238E27FC236}">
                  <a16:creationId xmlns:a16="http://schemas.microsoft.com/office/drawing/2014/main" id="{5E59CE84-245A-AF16-3C77-1E17BB3D24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816"/>
              <a:ext cx="0" cy="62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75" name="Text Box 21">
              <a:extLst>
                <a:ext uri="{FF2B5EF4-FFF2-40B4-BE49-F238E27FC236}">
                  <a16:creationId xmlns:a16="http://schemas.microsoft.com/office/drawing/2014/main" id="{37DD334F-A12B-2924-3198-2D49399CF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40"/>
              <a:ext cx="1104" cy="86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</a:t>
              </a:r>
              <a:r>
                <a:rPr lang="it-IT" altLang="it-IT" sz="2800">
                  <a:latin typeface="Arial" panose="020B0604020202020204" pitchFamily="34" charset="0"/>
                </a:rPr>
                <a:t> indice di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fine</a:t>
              </a:r>
              <a:r>
                <a:rPr lang="it-IT" altLang="it-IT" sz="2800">
                  <a:latin typeface="Arial" panose="020B0604020202020204" pitchFamily="34" charset="0"/>
                </a:rPr>
                <a:t> porzione</a:t>
              </a:r>
            </a:p>
          </p:txBody>
        </p:sp>
      </p:grpSp>
      <p:sp>
        <p:nvSpPr>
          <p:cNvPr id="19473" name="Rectangle 12">
            <a:extLst>
              <a:ext uri="{FF2B5EF4-FFF2-40B4-BE49-F238E27FC236}">
                <a16:creationId xmlns:a16="http://schemas.microsoft.com/office/drawing/2014/main" id="{AE1AF1E2-9D8F-9A92-D11E-D339844F8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6934200" cy="2236788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 </a:t>
            </a:r>
            <a:r>
              <a:rPr lang="it-IT" altLang="it-IT" sz="2800" b="1">
                <a:latin typeface="Comic Sans MS" panose="030F0702030302020204" pitchFamily="66" charset="0"/>
              </a:rPr>
              <a:t>(i=1; i&lt;n; i++)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inserire l’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  <a:r>
              <a:rPr lang="it-IT" altLang="ja-JP" sz="2800" b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ja-JP" sz="2400" b="1">
                <a:latin typeface="Comic Sans MS" panose="030F0702030302020204" pitchFamily="66" charset="0"/>
              </a:rPr>
              <a:t>-simo </a:t>
            </a:r>
            <a:r>
              <a:rPr lang="it-IT" altLang="ja-JP" sz="2400" b="1">
                <a:latin typeface="Book Antiqua" panose="02040602050305030304" pitchFamily="18" charset="0"/>
              </a:rPr>
              <a:t>elemento in posizione</a:t>
            </a:r>
            <a:r>
              <a:rPr lang="it-IT" altLang="ja-JP" sz="24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mic Sans MS" panose="030F0702030302020204" pitchFamily="66" charset="0"/>
              </a:rPr>
              <a:t>   </a:t>
            </a:r>
            <a:r>
              <a:rPr lang="it-IT" altLang="it-IT" sz="2400" b="1">
                <a:latin typeface="Book Antiqua" panose="02040602050305030304" pitchFamily="18" charset="0"/>
              </a:rPr>
              <a:t>corretta nella porzione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800" b="1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in modo </a:t>
            </a:r>
            <a:endParaRPr lang="it-IT" altLang="it-IT" sz="24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Book Antiqua" panose="02040602050305030304" pitchFamily="18" charset="0"/>
              </a:rPr>
              <a:t>     che la porzione</a:t>
            </a:r>
            <a:r>
              <a:rPr lang="it-IT" altLang="it-IT" sz="2400" b="1"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0..i</a:t>
            </a:r>
            <a:r>
              <a:rPr lang="it-IT" altLang="it-IT" sz="24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latin typeface="Book Antiqua" panose="02040602050305030304" pitchFamily="18" charset="0"/>
              </a:rPr>
              <a:t>sia ordinata</a:t>
            </a:r>
            <a:endParaRPr lang="it-IT" altLang="it-IT" sz="2800" b="1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7"/>
  <p:tag name="ARTICULATE_SLIDE_PAUSE" val="0"/>
  <p:tag name="ARTICULATE_NAV_LEVEL" val="1"/>
  <p:tag name="ARTICULATE_PLAYLIST_ID" val="-1"/>
  <p:tag name="ELAPSEDTIME" val="55,234"/>
  <p:tag name="AUDIO_ID" val="3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8"/>
  <p:tag name="ARTICULATE_SLIDE_PAUSE" val="0"/>
  <p:tag name="ARTICULATE_NAV_LEVEL" val="1"/>
  <p:tag name="ARTICULATE_PLAYLIST_ID" val="-1"/>
  <p:tag name="ELAPSEDTIME" val="24,266"/>
  <p:tag name="AUDIO_ID" val="33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9"/>
  <p:tag name="ARTICULATE_SLIDE_PAUSE" val="0"/>
  <p:tag name="ARTICULATE_NAV_LEVEL" val="1"/>
  <p:tag name="ARTICULATE_PLAYLIST_ID" val="-1"/>
  <p:tag name="ELAPSEDTIME" val="77,469"/>
  <p:tag name="AUDIO_ID" val="3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0"/>
  <p:tag name="ARTICULATE_SLIDE_PAUSE" val="0"/>
  <p:tag name="ARTICULATE_NAV_LEVEL" val="1"/>
  <p:tag name="ARTICULATE_PLAYLIST_ID" val="-1"/>
  <p:tag name="ELAPSEDTIME" val="20,985"/>
  <p:tag name="AUDIO_ID" val="3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1"/>
  <p:tag name="ARTICULATE_SLIDE_PAUSE" val="0"/>
  <p:tag name="ARTICULATE_NAV_LEVEL" val="1"/>
  <p:tag name="ARTICULATE_PLAYLIST_ID" val="-1"/>
  <p:tag name="ELAPSEDTIME" val="20,516"/>
  <p:tag name="AUDIO_ID" val="3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2"/>
  <p:tag name="ARTICULATE_SLIDE_PAUSE" val="0"/>
  <p:tag name="ARTICULATE_NAV_LEVEL" val="1"/>
  <p:tag name="ARTICULATE_PLAYLIST_ID" val="-1"/>
  <p:tag name="ELAPSEDTIME" val="33,156"/>
  <p:tag name="AUDIO_ID" val="3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3"/>
  <p:tag name="ARTICULATE_SLIDE_PAUSE" val="0"/>
  <p:tag name="ARTICULATE_NAV_LEVEL" val="1"/>
  <p:tag name="ARTICULATE_PLAYLIST_ID" val="-1"/>
  <p:tag name="ELAPSEDTIME" val="20,172"/>
  <p:tag name="AUDIO_ID" val="33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4"/>
  <p:tag name="ARTICULATE_SLIDE_PAUSE" val="0"/>
  <p:tag name="ARTICULATE_NAV_LEVEL" val="1"/>
  <p:tag name="ARTICULATE_PLAYLIST_ID" val="-1"/>
  <p:tag name="ELAPSEDTIME" val="60,969"/>
  <p:tag name="AUDIO_ID" val="3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5"/>
  <p:tag name="ARTICULATE_SLIDE_PAUSE" val="0"/>
  <p:tag name="ARTICULATE_NAV_LEVEL" val="1"/>
  <p:tag name="ARTICULATE_PLAYLIST_ID" val="-1"/>
  <p:tag name="ELAPSEDTIME" val="27,375"/>
  <p:tag name="AUDIO_ID" val="3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6"/>
  <p:tag name="ARTICULATE_SLIDE_PAUSE" val="0"/>
  <p:tag name="ARTICULATE_NAV_LEVEL" val="1"/>
  <p:tag name="ARTICULATE_PLAYLIST_ID" val="-1"/>
  <p:tag name="ELAPSEDTIME" val="24,671"/>
  <p:tag name="AUDIO_ID" val="3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95,26601"/>
  <p:tag name="AUDIO_ID" val="34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truttura dell'algoritmo insertion sort"/>
  <p:tag name="ARTICULATE_SLIDE_PAUSE" val="0"/>
  <p:tag name="ARTICULATE_NAV_LEVEL" val="1"/>
  <p:tag name="ARTICULATE_PLAYLIST_ID" val="-1"/>
  <p:tag name="ELAPSEDTIME" val="47,484"/>
  <p:tag name="AUDIO_ID" val="332"/>
  <p:tag name="TIMELINE" val="33,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4"/>
  <p:tag name="ARTICULATE_SLIDE_PAUSE" val="0"/>
  <p:tag name="ARTICULATE_NAV_LEVEL" val="1"/>
  <p:tag name="ARTICULATE_PLAYLIST_ID" val="-1"/>
  <p:tag name="ELAPSEDTIME" val="60,969"/>
  <p:tag name="AUDIO_ID" val="3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4"/>
  <p:tag name="ARTICULATE_SLIDE_PAUSE" val="0"/>
  <p:tag name="ARTICULATE_NAV_LEVEL" val="1"/>
  <p:tag name="ARTICULATE_PLAYLIST_ID" val="-1"/>
  <p:tag name="ELAPSEDTIME" val="60,969"/>
  <p:tag name="AUDIO_ID" val="3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cedura di insertion sort "/>
  <p:tag name="ARTICULATE_SLIDE_PAUSE" val="0"/>
  <p:tag name="ARTICULATE_NAV_LEVEL" val="1"/>
  <p:tag name="ARTICULATE_PLAYLIST_ID" val="-1"/>
  <p:tag name="ELAPSEDTIME" val="334,593"/>
  <p:tag name="AUDIO_ID" val="331"/>
  <p:tag name="TIMELINE" val="181,7/261,5/320,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sertion sort: complessità di tempo -1"/>
  <p:tag name="ARTICULATE_SLIDE_PAUSE" val="0"/>
  <p:tag name="ARTICULATE_NAV_LEVEL" val="1"/>
  <p:tag name="ARTICULATE_PLAYLIST_ID" val="-1"/>
  <p:tag name="ELAPSEDTIME" val="103,391"/>
  <p:tag name="AUDIO_ID" val="348"/>
  <p:tag name="TIMELINE" val="0,9/68,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sertion sort: complessità di tempo -2"/>
  <p:tag name="ARTICULATE_SLIDE_PAUSE" val="0"/>
  <p:tag name="ARTICULATE_NAV_LEVEL" val="1"/>
  <p:tag name="ARTICULATE_PLAYLIST_ID" val="-1"/>
  <p:tag name="ELAPSEDTIME" val="140,532"/>
  <p:tag name="AUDIO_ID" val="347"/>
  <p:tag name="TIMELINE" val="15,6/46,0/89,0/96,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sertion sort: dinamica -1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sertion sort: dinamica -1"/>
  <p:tag name="ARTICULATE_SLIDE_PAUSE" val="0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sertion sort: complessità di tempo -1"/>
  <p:tag name="ARTICULATE_SLIDE_PAUSE" val="0"/>
  <p:tag name="ARTICULATE_NAV_LEVEL" val="1"/>
  <p:tag name="ARTICULATE_PLAYLIST_ID" val="-1"/>
  <p:tag name="ELAPSEDTIME" val="103,391"/>
  <p:tag name="AUDIO_ID" val="348"/>
  <p:tag name="TIMELINE" val="0,9/68,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pproccio incrementale all'ordinamento"/>
  <p:tag name="ARTICULATE_SLIDE_PAUSE" val="0"/>
  <p:tag name="ARTICULATE_NAV_LEVEL" val="1"/>
  <p:tag name="ARTICULATE_PLAYLIST_ID" val="-1"/>
  <p:tag name="ELAPSEDTIME" val="194,765"/>
  <p:tag name="AUDIO_ID" val="274"/>
  <p:tag name="TIMELINE" val="37,2/78,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1"/>
  <p:tag name="ARTICULATE_SLIDE_PAUSE" val="0"/>
  <p:tag name="ARTICULATE_NAV_LEVEL" val="1"/>
  <p:tag name="ARTICULATE_PLAYLIST_ID" val="-1"/>
  <p:tag name="ELAPSEDTIME" val="126,515"/>
  <p:tag name="AUDIO_ID" val="301"/>
  <p:tag name="TIMELINE" val="15,5/47,2/61,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2"/>
  <p:tag name="ARTICULATE_SLIDE_PAUSE" val="0"/>
  <p:tag name="ARTICULATE_NAV_LEVEL" val="1"/>
  <p:tag name="ARTICULATE_PLAYLIST_ID" val="-1"/>
  <p:tag name="ELAPSEDTIME" val="74,51601"/>
  <p:tag name="AUDIO_ID" val="3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3"/>
  <p:tag name="ARTICULATE_SLIDE_PAUSE" val="0"/>
  <p:tag name="ARTICULATE_NAV_LEVEL" val="1"/>
  <p:tag name="ARTICULATE_PLAYLIST_ID" val="-1"/>
  <p:tag name="ELAPSEDTIME" val="57,75"/>
  <p:tag name="AUDIO_ID" val="3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4"/>
  <p:tag name="ARTICULATE_SLIDE_PAUSE" val="0"/>
  <p:tag name="ARTICULATE_NAV_LEVEL" val="1"/>
  <p:tag name="ARTICULATE_PLAYLIST_ID" val="-1"/>
  <p:tag name="ELAPSEDTIME" val="39,516"/>
  <p:tag name="AUDIO_ID" val="3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5"/>
  <p:tag name="ARTICULATE_SLIDE_PAUSE" val="0"/>
  <p:tag name="ARTICULATE_NAV_LEVEL" val="1"/>
  <p:tag name="ARTICULATE_PLAYLIST_ID" val="-1"/>
  <p:tag name="ELAPSEDTIME" val="15,562"/>
  <p:tag name="AUDIO_ID" val="32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d. per inserimento: animazione -6"/>
  <p:tag name="ARTICULATE_SLIDE_PAUSE" val="0"/>
  <p:tag name="ARTICULATE_NAV_LEVEL" val="1"/>
  <p:tag name="ARTICULATE_PLAYLIST_ID" val="-1"/>
  <p:tag name="ELAPSEDTIME" val="39,172"/>
  <p:tag name="AUDIO_ID" val="328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Office\Modelli\Presentazione vuota.pot</Template>
  <TotalTime>2436</TotalTime>
  <Words>1922</Words>
  <Application>Microsoft Office PowerPoint</Application>
  <PresentationFormat>Presentazione su schermo (4:3)</PresentationFormat>
  <Paragraphs>506</Paragraphs>
  <Slides>28</Slides>
  <Notes>27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8" baseType="lpstr">
      <vt:lpstr>Arial</vt:lpstr>
      <vt:lpstr>Avant Garde</vt:lpstr>
      <vt:lpstr>Book Antiqua</vt:lpstr>
      <vt:lpstr>Calibri</vt:lpstr>
      <vt:lpstr>Comic Sans MS</vt:lpstr>
      <vt:lpstr>Courier New</vt:lpstr>
      <vt:lpstr>New York</vt:lpstr>
      <vt:lpstr>Times New Roman</vt:lpstr>
      <vt:lpstr>Wingdings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94</cp:revision>
  <dcterms:created xsi:type="dcterms:W3CDTF">2001-09-23T07:19:47Z</dcterms:created>
  <dcterms:modified xsi:type="dcterms:W3CDTF">2023-11-15T11:02:10Z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AP-11-01-T</vt:lpwstr>
  </property>
</Properties>
</file>