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cs typeface="Lucida Sans Unicode" charset="0"/>
              </a:defRPr>
            </a:lvl1pPr>
          </a:lstStyle>
          <a:p>
            <a:fld id="{04F52E1A-EBF4-4294-BF88-2D1FEA906F8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690187-A970-41B7-BFC3-89C96E22632B}" type="slidenum">
              <a:rPr lang="it-IT"/>
              <a:pPr/>
              <a:t>1</a:t>
            </a:fld>
            <a:endParaRPr lang="it-IT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3F5EE52-D703-4DE3-90E8-92A164DC6C1C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174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38F04E-B824-4088-B2E2-813170A94B58}" type="slidenum">
              <a:rPr lang="it-IT"/>
              <a:pPr/>
              <a:t>10</a:t>
            </a:fld>
            <a:endParaRPr lang="it-IT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EEA05C-2082-4FD3-A7F6-8EB3139EF1BA}" type="slidenum">
              <a:rPr lang="it-IT"/>
              <a:pPr/>
              <a:t>11</a:t>
            </a:fld>
            <a:endParaRPr lang="it-IT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07C77F-59A4-4F94-956C-F1E0459D6DDE}" type="slidenum">
              <a:rPr lang="it-IT"/>
              <a:pPr/>
              <a:t>2</a:t>
            </a:fld>
            <a:endParaRPr lang="it-IT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3854D56-6127-4575-8D43-99957F091D51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184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1BC5C7-65BE-4772-9A54-D9E9B3D78950}" type="slidenum">
              <a:rPr lang="it-IT"/>
              <a:pPr/>
              <a:t>3</a:t>
            </a:fld>
            <a:endParaRPr lang="it-IT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68938F-B447-4919-B994-4DEB38780C26}" type="slidenum">
              <a:rPr lang="it-IT"/>
              <a:pPr/>
              <a:t>4</a:t>
            </a:fld>
            <a:endParaRPr lang="it-IT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D1EFFD-CB99-4650-8E3D-6BF78476AC0D}" type="slidenum">
              <a:rPr lang="it-IT"/>
              <a:pPr/>
              <a:t>5</a:t>
            </a:fld>
            <a:endParaRPr lang="it-IT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E6EF87-94D1-4D94-8A25-FB70487C22EB}" type="slidenum">
              <a:rPr lang="it-IT"/>
              <a:pPr/>
              <a:t>6</a:t>
            </a:fld>
            <a:endParaRPr lang="it-IT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D2EA4F-78B2-4023-9654-976D7D74917D}" type="slidenum">
              <a:rPr lang="it-IT"/>
              <a:pPr/>
              <a:t>7</a:t>
            </a:fld>
            <a:endParaRPr lang="it-IT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F680942-DA4D-4A65-B843-ECC43A20535D}" type="slidenum">
              <a:rPr lang="it-IT" sz="1200">
                <a:solidFill>
                  <a:srgbClr val="009999"/>
                </a:solidFill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200">
              <a:solidFill>
                <a:srgbClr val="009999"/>
              </a:solidFill>
              <a:ea typeface="SimSun" charset="0"/>
              <a:cs typeface="SimSun" charset="0"/>
            </a:endParaRPr>
          </a:p>
        </p:txBody>
      </p:sp>
      <p:sp>
        <p:nvSpPr>
          <p:cNvPr id="235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C03753-A2F5-4EDB-9CE5-E9962875C4BA}" type="slidenum">
              <a:rPr lang="it-IT"/>
              <a:pPr/>
              <a:t>8</a:t>
            </a:fld>
            <a:endParaRPr lang="it-IT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22B995-A215-4610-A1EE-CCC5DFD9845B}" type="slidenum">
              <a:rPr lang="it-IT"/>
              <a:pPr/>
              <a:t>9</a:t>
            </a:fld>
            <a:endParaRPr lang="it-IT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9D36-73B6-4D58-A5B4-854958455B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E640-34B5-4803-99C7-FD6CD742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450A-80C6-46CF-A7BB-440EBC6AD7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8028-BE4D-4673-9EE1-2611FDB340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292C-BC5C-49C1-AE7F-DC7433A8320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1C66-DE8B-445A-BACB-0317783E48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92B-CB28-469F-8F80-B2CE1A0ABC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FA24A-CB05-4DB6-B8FE-0D235D9405E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BCB6-596B-48B3-8C1E-CD3F0A2D93F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E7097-E65F-4846-B78E-27A6D3053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6A6-0C17-4BCC-961E-A4F4E4AB23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06/10/12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C373-DA02-439C-8FAF-C668D7341C4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D23BC21-BED3-4AE2-8365-BCF8C0A279DF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 smtClean="0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Obiettivi</a:t>
            </a:r>
            <a: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  <a:t/>
            </a:r>
            <a:b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0"/>
                <a:cs typeface="MS Gothic" pitchFamily="49" charset="0"/>
              </a:rPr>
            </a:br>
            <a:endParaRPr lang="it-IT" sz="3200" b="1" dirty="0">
              <a:solidFill>
                <a:srgbClr val="000000"/>
              </a:solidFill>
              <a:latin typeface="Arial" charset="0"/>
              <a:ea typeface="MS Gothic" pitchFamily="49" charset="0"/>
              <a:cs typeface="MS Gothic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39725" indent="-339725">
              <a:spcBef>
                <a:spcPts val="9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6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Rappresentare l’attività dell’azienda</a:t>
            </a:r>
          </a:p>
          <a:p>
            <a:pPr marL="339725" indent="-339725">
              <a:spcBef>
                <a:spcPts val="9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it-IT" sz="36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Schematizzare, misurare e interpretare le operazioni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79613"/>
            <a:ext cx="8174038" cy="487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08125" y="346075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304800"/>
            <a:ext cx="883920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i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Il Modello delle variazioni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i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finanziarie ed economiche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t>06/10/12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9E1BFBD-148D-4902-A389-030DF3A23FDC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00200" y="0"/>
            <a:ext cx="60198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Possibili domande di esame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Come si può rappresentare l’attività dell’azienda?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Come si possono schematizzare, misurare e interpretare le operazioni?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p:oleObj spid="_x0000_s15366" r:id="rId4" imgW="1142857" imgH="857143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42A5E87-8D94-4C69-9EE3-652D0B6C57A4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152400"/>
            <a:ext cx="80883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Analisi degli aspetti numerario</a:t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</a:b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ed economico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39963" y="1978025"/>
            <a:ext cx="43497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Aspetto numerario (originario)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3429000"/>
            <a:ext cx="2286000" cy="138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Misura l’aspetto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economico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343400" y="2927350"/>
            <a:ext cx="2514600" cy="138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entrate </a:t>
            </a: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e </a:t>
            </a: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uscite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di denaro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191000" y="4724400"/>
            <a:ext cx="2895600" cy="101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crediti </a:t>
            </a: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e </a:t>
            </a: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debiti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 </a:t>
            </a: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di funzionamento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971800" y="4495800"/>
            <a:ext cx="1371600" cy="6096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2971800" y="3598863"/>
            <a:ext cx="1347788" cy="898525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55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3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Analisi degli aspetti numerario ed economico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68575" y="1981200"/>
            <a:ext cx="42529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Aspetto economico (derivato)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" y="3124200"/>
            <a:ext cx="2057400" cy="212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attiene alla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formazione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della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6600CC"/>
                </a:solidFill>
                <a:latin typeface="Arial Narrow" pitchFamily="32" charset="0"/>
                <a:ea typeface="SimSun" charset="0"/>
                <a:cs typeface="SimSun" charset="0"/>
              </a:rPr>
              <a:t>ricchezza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2362200" y="3502025"/>
            <a:ext cx="1905000" cy="53975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362200" y="4572000"/>
            <a:ext cx="1981200" cy="4572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48200" y="2514600"/>
            <a:ext cx="3048000" cy="138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dotazione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di </a:t>
            </a: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capitale di proprietà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648200" y="4343400"/>
            <a:ext cx="2209800" cy="1381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Variazioni </a:t>
            </a: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del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capitale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5026025" y="5410200"/>
            <a:ext cx="387350" cy="3810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172200" y="5486400"/>
            <a:ext cx="304800" cy="4572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492625" y="5827713"/>
            <a:ext cx="8270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costi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230938" y="5751513"/>
            <a:ext cx="9255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ricavi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09600" y="228600"/>
            <a:ext cx="8139113" cy="763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Operazioni</a:t>
            </a: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4343400" y="1219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ECFF"/>
          </a:solidFill>
          <a:ln w="936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24200" y="2438400"/>
            <a:ext cx="29606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variazione nei valori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3578225" y="3124200"/>
            <a:ext cx="539750" cy="7620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181600" y="3200400"/>
            <a:ext cx="533400" cy="7620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842963" y="4140200"/>
            <a:ext cx="3657600" cy="2379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numerari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(</a:t>
            </a:r>
            <a:r>
              <a:rPr lang="it-IT" sz="2000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variazioni numerarie</a:t>
            </a: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)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± denaro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± crediti di funzionamento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± debiti di funzionamento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181600" y="4114800"/>
            <a:ext cx="3200400" cy="2684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economici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(</a:t>
            </a:r>
            <a:r>
              <a:rPr lang="it-IT" sz="2000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variazioni economiche</a:t>
            </a: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)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± costi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± ricavi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± capitale proprio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Modello delle variazione numerarie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6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ed economiche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19250"/>
            <a:ext cx="9144000" cy="485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DA2D9E5-97B0-4BA6-85A1-88903131B151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3400" y="0"/>
            <a:ext cx="86106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DOMANDA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90600" y="1295400"/>
            <a:ext cx="7239000" cy="157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Ma è corretto parlare di costi e ricavi per le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operazioni di finanziamenti attinti a prestito o di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3399"/>
                </a:solidFill>
                <a:latin typeface="Arial Narrow" pitchFamily="32" charset="0"/>
                <a:ea typeface="SimSun" charset="0"/>
                <a:cs typeface="SimSun" charset="0"/>
              </a:rPr>
              <a:t>finanziamenti concessi a terzi?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0"/>
            <a:ext cx="9144000" cy="337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239000" y="62372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714A2D5-4795-4FF3-BB82-54323EDA77CB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" y="50800"/>
            <a:ext cx="8458200" cy="150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Analisi degli aspetti finanziario</a:t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</a:b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e economico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388" y="1371600"/>
            <a:ext cx="8583612" cy="416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934200" y="61722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39D0DC7-4871-4E6D-8484-B22A15B6F9BE}" type="slidenum">
              <a:rPr lang="it-IT" sz="1400">
                <a:solidFill>
                  <a:srgbClr val="009999"/>
                </a:solidFill>
                <a:latin typeface="Arial" charset="0"/>
                <a:ea typeface="SimSun" charset="0"/>
                <a:cs typeface="SimSun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it-IT" sz="1400">
              <a:solidFill>
                <a:srgbClr val="009999"/>
              </a:solidFill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288" y="0"/>
            <a:ext cx="8748712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algn="ctr"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Analisi degli aspetti finanziario</a:t>
            </a:r>
            <a:b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</a:br>
            <a:r>
              <a:rPr lang="it-IT" sz="4400" b="1">
                <a:solidFill>
                  <a:srgbClr val="336699"/>
                </a:solidFill>
                <a:latin typeface="Arial Narrow" pitchFamily="32" charset="0"/>
                <a:ea typeface="SimSun" charset="0"/>
                <a:cs typeface="SimSun" charset="0"/>
              </a:rPr>
              <a:t>e economico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419475" y="1828800"/>
            <a:ext cx="28162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0000"/>
                </a:solidFill>
                <a:latin typeface="Arial Narrow" pitchFamily="32" charset="0"/>
                <a:ea typeface="SimSun" charset="0"/>
                <a:cs typeface="SimSun" charset="0"/>
              </a:rPr>
              <a:t>Aspetto economico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14400" y="2286000"/>
            <a:ext cx="23622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Capitale proprio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2895600"/>
            <a:ext cx="2362200" cy="304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costi e ricavi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in senso stretto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+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Oneri e proventi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10000"/>
                </a:solidFill>
                <a:latin typeface="Arial Narrow" pitchFamily="32" charset="0"/>
                <a:ea typeface="SimSun" charset="0"/>
                <a:cs typeface="SimSun" charset="0"/>
              </a:rPr>
              <a:t>finanziari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667000" y="3044825"/>
            <a:ext cx="1143000" cy="38735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667000" y="3733800"/>
            <a:ext cx="1143000" cy="3048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2743200" y="4568825"/>
            <a:ext cx="1143000" cy="38735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819400" y="5257800"/>
            <a:ext cx="1143000" cy="381000"/>
          </a:xfrm>
          <a:prstGeom prst="line">
            <a:avLst/>
          </a:prstGeom>
          <a:noFill/>
          <a:ln w="9360">
            <a:solidFill>
              <a:srgbClr val="009999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978275" y="2700338"/>
            <a:ext cx="44640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Per acquisti di fattori produttivi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25875" y="3779838"/>
            <a:ext cx="48133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Per la vendita di prodotti e servizi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100513" y="4319588"/>
            <a:ext cx="34893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Per finanziamenti attinti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97350" y="5400675"/>
            <a:ext cx="38465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009999"/>
                </a:solidFill>
                <a:latin typeface="Arial Narrow" pitchFamily="32" charset="0"/>
                <a:ea typeface="SimSun" charset="0"/>
                <a:cs typeface="SimSun" charset="0"/>
              </a:rPr>
              <a:t>Per finanziamenti concessi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8" y="77788"/>
            <a:ext cx="9039225" cy="6707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212</Words>
  <Application>Microsoft Office PowerPoint</Application>
  <PresentationFormat>Presentazione su schermo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Mimmo</dc:creator>
  <cp:lastModifiedBy>Xp Professional Sp2b Italiano</cp:lastModifiedBy>
  <cp:revision>61</cp:revision>
  <cp:lastPrinted>1601-01-01T00:00:00Z</cp:lastPrinted>
  <dcterms:created xsi:type="dcterms:W3CDTF">1601-01-01T00:00:00Z</dcterms:created>
  <dcterms:modified xsi:type="dcterms:W3CDTF">2014-02-24T10:17:17Z</dcterms:modified>
</cp:coreProperties>
</file>