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AF8CDC4-AEFA-47F3-B3E8-C80CF1E86618}" type="datetimeFigureOut">
              <a:rPr lang="it-IT" smtClean="0"/>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B0367FF-E501-44A9-A1BA-E232E03C8EA3}" type="slidenum">
              <a:rPr lang="it-IT" smtClean="0"/>
              <a:t>‹N›</a:t>
            </a:fld>
            <a:endParaRPr lang="it-IT"/>
          </a:p>
        </p:txBody>
      </p:sp>
    </p:spTree>
    <p:extLst>
      <p:ext uri="{BB962C8B-B14F-4D97-AF65-F5344CB8AC3E}">
        <p14:creationId xmlns:p14="http://schemas.microsoft.com/office/powerpoint/2010/main" val="219963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AF8CDC4-AEFA-47F3-B3E8-C80CF1E86618}" type="datetimeFigureOut">
              <a:rPr lang="it-IT" smtClean="0"/>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B0367FF-E501-44A9-A1BA-E232E03C8EA3}" type="slidenum">
              <a:rPr lang="it-IT" smtClean="0"/>
              <a:t>‹N›</a:t>
            </a:fld>
            <a:endParaRPr lang="it-IT"/>
          </a:p>
        </p:txBody>
      </p:sp>
    </p:spTree>
    <p:extLst>
      <p:ext uri="{BB962C8B-B14F-4D97-AF65-F5344CB8AC3E}">
        <p14:creationId xmlns:p14="http://schemas.microsoft.com/office/powerpoint/2010/main" val="1815948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AF8CDC4-AEFA-47F3-B3E8-C80CF1E86618}" type="datetimeFigureOut">
              <a:rPr lang="it-IT" smtClean="0"/>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B0367FF-E501-44A9-A1BA-E232E03C8EA3}" type="slidenum">
              <a:rPr lang="it-IT" smtClean="0"/>
              <a:t>‹N›</a:t>
            </a:fld>
            <a:endParaRPr lang="it-IT"/>
          </a:p>
        </p:txBody>
      </p:sp>
    </p:spTree>
    <p:extLst>
      <p:ext uri="{BB962C8B-B14F-4D97-AF65-F5344CB8AC3E}">
        <p14:creationId xmlns:p14="http://schemas.microsoft.com/office/powerpoint/2010/main" val="257101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AF8CDC4-AEFA-47F3-B3E8-C80CF1E86618}" type="datetimeFigureOut">
              <a:rPr lang="it-IT" smtClean="0"/>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B0367FF-E501-44A9-A1BA-E232E03C8EA3}" type="slidenum">
              <a:rPr lang="it-IT" smtClean="0"/>
              <a:t>‹N›</a:t>
            </a:fld>
            <a:endParaRPr lang="it-IT"/>
          </a:p>
        </p:txBody>
      </p:sp>
    </p:spTree>
    <p:extLst>
      <p:ext uri="{BB962C8B-B14F-4D97-AF65-F5344CB8AC3E}">
        <p14:creationId xmlns:p14="http://schemas.microsoft.com/office/powerpoint/2010/main" val="3697835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4AF8CDC4-AEFA-47F3-B3E8-C80CF1E86618}" type="datetimeFigureOut">
              <a:rPr lang="it-IT" smtClean="0"/>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B0367FF-E501-44A9-A1BA-E232E03C8EA3}" type="slidenum">
              <a:rPr lang="it-IT" smtClean="0"/>
              <a:t>‹N›</a:t>
            </a:fld>
            <a:endParaRPr lang="it-IT"/>
          </a:p>
        </p:txBody>
      </p:sp>
    </p:spTree>
    <p:extLst>
      <p:ext uri="{BB962C8B-B14F-4D97-AF65-F5344CB8AC3E}">
        <p14:creationId xmlns:p14="http://schemas.microsoft.com/office/powerpoint/2010/main" val="4018155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AF8CDC4-AEFA-47F3-B3E8-C80CF1E86618}" type="datetimeFigureOut">
              <a:rPr lang="it-IT" smtClean="0"/>
              <a:t>14/10/2019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B0367FF-E501-44A9-A1BA-E232E03C8EA3}" type="slidenum">
              <a:rPr lang="it-IT" smtClean="0"/>
              <a:t>‹N›</a:t>
            </a:fld>
            <a:endParaRPr lang="it-IT"/>
          </a:p>
        </p:txBody>
      </p:sp>
    </p:spTree>
    <p:extLst>
      <p:ext uri="{BB962C8B-B14F-4D97-AF65-F5344CB8AC3E}">
        <p14:creationId xmlns:p14="http://schemas.microsoft.com/office/powerpoint/2010/main" val="3003570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AF8CDC4-AEFA-47F3-B3E8-C80CF1E86618}" type="datetimeFigureOut">
              <a:rPr lang="it-IT" smtClean="0"/>
              <a:t>14/10/2019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B0367FF-E501-44A9-A1BA-E232E03C8EA3}" type="slidenum">
              <a:rPr lang="it-IT" smtClean="0"/>
              <a:t>‹N›</a:t>
            </a:fld>
            <a:endParaRPr lang="it-IT"/>
          </a:p>
        </p:txBody>
      </p:sp>
    </p:spTree>
    <p:extLst>
      <p:ext uri="{BB962C8B-B14F-4D97-AF65-F5344CB8AC3E}">
        <p14:creationId xmlns:p14="http://schemas.microsoft.com/office/powerpoint/2010/main" val="2464799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AF8CDC4-AEFA-47F3-B3E8-C80CF1E86618}" type="datetimeFigureOut">
              <a:rPr lang="it-IT" smtClean="0"/>
              <a:t>14/10/2019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B0367FF-E501-44A9-A1BA-E232E03C8EA3}" type="slidenum">
              <a:rPr lang="it-IT" smtClean="0"/>
              <a:t>‹N›</a:t>
            </a:fld>
            <a:endParaRPr lang="it-IT"/>
          </a:p>
        </p:txBody>
      </p:sp>
    </p:spTree>
    <p:extLst>
      <p:ext uri="{BB962C8B-B14F-4D97-AF65-F5344CB8AC3E}">
        <p14:creationId xmlns:p14="http://schemas.microsoft.com/office/powerpoint/2010/main" val="2645758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AF8CDC4-AEFA-47F3-B3E8-C80CF1E86618}" type="datetimeFigureOut">
              <a:rPr lang="it-IT" smtClean="0"/>
              <a:t>14/10/2019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B0367FF-E501-44A9-A1BA-E232E03C8EA3}" type="slidenum">
              <a:rPr lang="it-IT" smtClean="0"/>
              <a:t>‹N›</a:t>
            </a:fld>
            <a:endParaRPr lang="it-IT"/>
          </a:p>
        </p:txBody>
      </p:sp>
    </p:spTree>
    <p:extLst>
      <p:ext uri="{BB962C8B-B14F-4D97-AF65-F5344CB8AC3E}">
        <p14:creationId xmlns:p14="http://schemas.microsoft.com/office/powerpoint/2010/main" val="543829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4AF8CDC4-AEFA-47F3-B3E8-C80CF1E86618}" type="datetimeFigureOut">
              <a:rPr lang="it-IT" smtClean="0"/>
              <a:t>14/10/2019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B0367FF-E501-44A9-A1BA-E232E03C8EA3}" type="slidenum">
              <a:rPr lang="it-IT" smtClean="0"/>
              <a:t>‹N›</a:t>
            </a:fld>
            <a:endParaRPr lang="it-IT"/>
          </a:p>
        </p:txBody>
      </p:sp>
    </p:spTree>
    <p:extLst>
      <p:ext uri="{BB962C8B-B14F-4D97-AF65-F5344CB8AC3E}">
        <p14:creationId xmlns:p14="http://schemas.microsoft.com/office/powerpoint/2010/main" val="1228892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4AF8CDC4-AEFA-47F3-B3E8-C80CF1E86618}" type="datetimeFigureOut">
              <a:rPr lang="it-IT" smtClean="0"/>
              <a:t>14/10/2019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B0367FF-E501-44A9-A1BA-E232E03C8EA3}" type="slidenum">
              <a:rPr lang="it-IT" smtClean="0"/>
              <a:t>‹N›</a:t>
            </a:fld>
            <a:endParaRPr lang="it-IT"/>
          </a:p>
        </p:txBody>
      </p:sp>
    </p:spTree>
    <p:extLst>
      <p:ext uri="{BB962C8B-B14F-4D97-AF65-F5344CB8AC3E}">
        <p14:creationId xmlns:p14="http://schemas.microsoft.com/office/powerpoint/2010/main" val="2362364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8CDC4-AEFA-47F3-B3E8-C80CF1E86618}" type="datetimeFigureOut">
              <a:rPr lang="it-IT" smtClean="0"/>
              <a:t>14/10/2019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367FF-E501-44A9-A1BA-E232E03C8EA3}" type="slidenum">
              <a:rPr lang="it-IT" smtClean="0"/>
              <a:t>‹N›</a:t>
            </a:fld>
            <a:endParaRPr lang="it-IT"/>
          </a:p>
        </p:txBody>
      </p:sp>
    </p:spTree>
    <p:extLst>
      <p:ext uri="{BB962C8B-B14F-4D97-AF65-F5344CB8AC3E}">
        <p14:creationId xmlns:p14="http://schemas.microsoft.com/office/powerpoint/2010/main" val="282426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err="1" smtClean="0"/>
              <a:t>Lesson</a:t>
            </a:r>
            <a:r>
              <a:rPr lang="it-IT" b="1" smtClean="0"/>
              <a:t> </a:t>
            </a:r>
            <a:r>
              <a:rPr lang="it-IT" b="1" smtClean="0"/>
              <a:t>15</a:t>
            </a:r>
            <a:endParaRPr lang="it-IT" b="1" dirty="0"/>
          </a:p>
        </p:txBody>
      </p:sp>
      <p:sp>
        <p:nvSpPr>
          <p:cNvPr id="3" name="Sottotitolo 2"/>
          <p:cNvSpPr>
            <a:spLocks noGrp="1"/>
          </p:cNvSpPr>
          <p:nvPr>
            <p:ph type="subTitle" idx="1"/>
          </p:nvPr>
        </p:nvSpPr>
        <p:spPr/>
        <p:txBody>
          <a:bodyPr>
            <a:normAutofit/>
          </a:bodyPr>
          <a:lstStyle/>
          <a:p>
            <a:r>
              <a:rPr lang="en-US" sz="3600" b="1" dirty="0" smtClean="0"/>
              <a:t>The crowding-out effect in a monetary union</a:t>
            </a:r>
            <a:endParaRPr lang="it-IT" sz="3600" b="1" dirty="0"/>
          </a:p>
        </p:txBody>
      </p:sp>
    </p:spTree>
    <p:extLst>
      <p:ext uri="{BB962C8B-B14F-4D97-AF65-F5344CB8AC3E}">
        <p14:creationId xmlns:p14="http://schemas.microsoft.com/office/powerpoint/2010/main" val="4188943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model</a:t>
            </a:r>
            <a:endParaRPr lang="it-IT" dirty="0"/>
          </a:p>
        </p:txBody>
      </p:sp>
      <p:pic>
        <p:nvPicPr>
          <p:cNvPr id="5" name="Segnaposto contenuto 4"/>
          <p:cNvPicPr>
            <a:picLocks noGrp="1" noChangeAspect="1"/>
          </p:cNvPicPr>
          <p:nvPr>
            <p:ph idx="1"/>
          </p:nvPr>
        </p:nvPicPr>
        <p:blipFill>
          <a:blip r:embed="rId2"/>
          <a:stretch>
            <a:fillRect/>
          </a:stretch>
        </p:blipFill>
        <p:spPr>
          <a:xfrm>
            <a:off x="560438" y="1932037"/>
            <a:ext cx="11282517" cy="3229898"/>
          </a:xfrm>
          <a:prstGeom prst="rect">
            <a:avLst/>
          </a:prstGeom>
        </p:spPr>
      </p:pic>
      <p:sp>
        <p:nvSpPr>
          <p:cNvPr id="6" name="Rettangolo 5"/>
          <p:cNvSpPr/>
          <p:nvPr/>
        </p:nvSpPr>
        <p:spPr>
          <a:xfrm>
            <a:off x="560437" y="4991084"/>
            <a:ext cx="10913807" cy="1569660"/>
          </a:xfrm>
          <a:prstGeom prst="rect">
            <a:avLst/>
          </a:prstGeom>
        </p:spPr>
        <p:txBody>
          <a:bodyPr wrap="square">
            <a:spAutoFit/>
          </a:bodyPr>
          <a:lstStyle/>
          <a:p>
            <a:r>
              <a:rPr lang="en-US" sz="2400" dirty="0" smtClean="0"/>
              <a:t>Suppose that public expenditure increases. If the country is not considered safe, the increase in public debt is sold on the market at higher returns (equation B.2.3.2’). These higher returns increase internal interest rates, reducing the equilibrium income (equation B.2.3.1).</a:t>
            </a:r>
            <a:endParaRPr lang="it-IT" sz="2400" dirty="0"/>
          </a:p>
        </p:txBody>
      </p:sp>
    </p:spTree>
    <p:extLst>
      <p:ext uri="{BB962C8B-B14F-4D97-AF65-F5344CB8AC3E}">
        <p14:creationId xmlns:p14="http://schemas.microsoft.com/office/powerpoint/2010/main" val="1720762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n-US" sz="3600" dirty="0" smtClean="0"/>
              <a:t>Crowding-out effects in a monetary union</a:t>
            </a:r>
            <a:endParaRPr lang="it-IT" sz="3600" dirty="0"/>
          </a:p>
        </p:txBody>
      </p:sp>
      <p:pic>
        <p:nvPicPr>
          <p:cNvPr id="17" name="Segnaposto contenuto 16"/>
          <p:cNvPicPr>
            <a:picLocks noGrp="1" noChangeAspect="1"/>
          </p:cNvPicPr>
          <p:nvPr>
            <p:ph idx="1"/>
          </p:nvPr>
        </p:nvPicPr>
        <p:blipFill>
          <a:blip r:embed="rId2"/>
          <a:stretch>
            <a:fillRect/>
          </a:stretch>
        </p:blipFill>
        <p:spPr>
          <a:xfrm>
            <a:off x="2728451" y="1285782"/>
            <a:ext cx="11562736" cy="5572218"/>
          </a:xfrm>
          <a:prstGeom prst="rect">
            <a:avLst/>
          </a:prstGeom>
        </p:spPr>
      </p:pic>
    </p:spTree>
    <p:extLst>
      <p:ext uri="{BB962C8B-B14F-4D97-AF65-F5344CB8AC3E}">
        <p14:creationId xmlns:p14="http://schemas.microsoft.com/office/powerpoint/2010/main" val="989784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534527"/>
          </a:xfrm>
        </p:spPr>
        <p:txBody>
          <a:bodyPr>
            <a:noAutofit/>
          </a:bodyPr>
          <a:lstStyle/>
          <a:p>
            <a:pPr algn="ctr"/>
            <a:r>
              <a:rPr lang="it-IT" sz="3200" dirty="0" err="1" smtClean="0"/>
              <a:t>Effect</a:t>
            </a:r>
            <a:r>
              <a:rPr lang="it-IT" sz="3200" dirty="0" smtClean="0"/>
              <a:t> of a </a:t>
            </a:r>
            <a:r>
              <a:rPr lang="it-IT" sz="3200" dirty="0" err="1" smtClean="0"/>
              <a:t>change</a:t>
            </a:r>
            <a:r>
              <a:rPr lang="it-IT" sz="3200" dirty="0" smtClean="0"/>
              <a:t> in public </a:t>
            </a:r>
            <a:r>
              <a:rPr lang="it-IT" sz="3200" dirty="0" err="1" smtClean="0"/>
              <a:t>spending</a:t>
            </a:r>
            <a:r>
              <a:rPr lang="it-IT" sz="3200" dirty="0" smtClean="0"/>
              <a:t/>
            </a:r>
            <a:br>
              <a:rPr lang="it-IT" sz="3200" dirty="0" smtClean="0"/>
            </a:br>
            <a:r>
              <a:rPr lang="it-IT" sz="3200" dirty="0" smtClean="0"/>
              <a:t>Matrix </a:t>
            </a:r>
            <a:r>
              <a:rPr lang="it-IT" sz="3200" dirty="0" err="1" smtClean="0"/>
              <a:t>representation</a:t>
            </a:r>
            <a:r>
              <a:rPr lang="it-IT" sz="3200" dirty="0" smtClean="0"/>
              <a:t> </a:t>
            </a:r>
            <a:endParaRPr lang="it-IT" sz="3200" dirty="0"/>
          </a:p>
        </p:txBody>
      </p:sp>
      <p:pic>
        <p:nvPicPr>
          <p:cNvPr id="4" name="Segnaposto contenuto 3"/>
          <p:cNvPicPr>
            <a:picLocks noGrp="1" noChangeAspect="1"/>
          </p:cNvPicPr>
          <p:nvPr>
            <p:ph idx="1"/>
          </p:nvPr>
        </p:nvPicPr>
        <p:blipFill>
          <a:blip r:embed="rId2"/>
          <a:stretch>
            <a:fillRect/>
          </a:stretch>
        </p:blipFill>
        <p:spPr>
          <a:xfrm>
            <a:off x="545690" y="1106129"/>
            <a:ext cx="10958052" cy="5574890"/>
          </a:xfrm>
          <a:prstGeom prst="rect">
            <a:avLst/>
          </a:prstGeom>
        </p:spPr>
      </p:pic>
    </p:spTree>
    <p:extLst>
      <p:ext uri="{BB962C8B-B14F-4D97-AF65-F5344CB8AC3E}">
        <p14:creationId xmlns:p14="http://schemas.microsoft.com/office/powerpoint/2010/main" val="1256338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81664" y="173396"/>
            <a:ext cx="10515600" cy="549275"/>
          </a:xfrm>
        </p:spPr>
        <p:txBody>
          <a:bodyPr>
            <a:normAutofit fontScale="90000"/>
          </a:bodyPr>
          <a:lstStyle/>
          <a:p>
            <a:pPr algn="ctr"/>
            <a:r>
              <a:rPr lang="en-US" sz="3600" dirty="0" smtClean="0"/>
              <a:t>Effect of a change in interest rate set by the ECB</a:t>
            </a:r>
            <a:br>
              <a:rPr lang="en-US" sz="3600" dirty="0" smtClean="0"/>
            </a:br>
            <a:r>
              <a:rPr lang="en-US" sz="3600" dirty="0" smtClean="0"/>
              <a:t>Matrix representation </a:t>
            </a:r>
            <a:endParaRPr lang="it-IT" sz="3600" dirty="0"/>
          </a:p>
        </p:txBody>
      </p:sp>
      <p:pic>
        <p:nvPicPr>
          <p:cNvPr id="4" name="Segnaposto contenuto 3"/>
          <p:cNvPicPr>
            <a:picLocks noGrp="1" noChangeAspect="1"/>
          </p:cNvPicPr>
          <p:nvPr>
            <p:ph idx="1"/>
          </p:nvPr>
        </p:nvPicPr>
        <p:blipFill>
          <a:blip r:embed="rId2"/>
          <a:stretch>
            <a:fillRect/>
          </a:stretch>
        </p:blipFill>
        <p:spPr>
          <a:xfrm>
            <a:off x="604684" y="870156"/>
            <a:ext cx="10869561" cy="5987844"/>
          </a:xfrm>
          <a:prstGeom prst="rect">
            <a:avLst/>
          </a:prstGeom>
        </p:spPr>
      </p:pic>
    </p:spTree>
    <p:extLst>
      <p:ext uri="{BB962C8B-B14F-4D97-AF65-F5344CB8AC3E}">
        <p14:creationId xmlns:p14="http://schemas.microsoft.com/office/powerpoint/2010/main" val="532347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82</Words>
  <Application>Microsoft Office PowerPoint</Application>
  <PresentationFormat>Widescreen</PresentationFormat>
  <Paragraphs>7</Paragraphs>
  <Slides>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Arial</vt:lpstr>
      <vt:lpstr>Calibri</vt:lpstr>
      <vt:lpstr>Calibri Light</vt:lpstr>
      <vt:lpstr>Tema di Office</vt:lpstr>
      <vt:lpstr>Lesson 15</vt:lpstr>
      <vt:lpstr>The model</vt:lpstr>
      <vt:lpstr>Crowding-out effects in a monetary union</vt:lpstr>
      <vt:lpstr>Effect of a change in public spending Matrix representation </vt:lpstr>
      <vt:lpstr>Effect of a change in interest rate set by the ECB Matrix representation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16</dc:title>
  <dc:creator>Rorita Canale</dc:creator>
  <cp:lastModifiedBy>Rorita Canale</cp:lastModifiedBy>
  <cp:revision>11</cp:revision>
  <dcterms:created xsi:type="dcterms:W3CDTF">2019-01-07T16:40:53Z</dcterms:created>
  <dcterms:modified xsi:type="dcterms:W3CDTF">2019-10-14T08:35:38Z</dcterms:modified>
</cp:coreProperties>
</file>