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notesMasterIdLst>
    <p:notesMasterId r:id="rId7"/>
  </p:notesMasterIdLst>
  <p:handoutMasterIdLst>
    <p:handoutMasterId r:id="rId8"/>
  </p:handoutMasterIdLst>
  <p:sldIdLst>
    <p:sldId id="256" r:id="rId2"/>
    <p:sldId id="319" r:id="rId3"/>
    <p:sldId id="323" r:id="rId4"/>
    <p:sldId id="324" r:id="rId5"/>
    <p:sldId id="325" r:id="rId6"/>
  </p:sldIdLst>
  <p:sldSz cx="9144000" cy="6858000" type="screen4x3"/>
  <p:notesSz cx="7099300" cy="10234613"/>
  <p:defaultTextStyle>
    <a:defPPr>
      <a:defRPr lang="it-IT"/>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0066"/>
    <a:srgbClr val="FFFF99"/>
    <a:srgbClr val="FFCC66"/>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4580" autoAdjust="0"/>
    <p:restoredTop sz="96010" autoAdjust="0"/>
  </p:normalViewPr>
  <p:slideViewPr>
    <p:cSldViewPr>
      <p:cViewPr varScale="1">
        <p:scale>
          <a:sx n="103" d="100"/>
          <a:sy n="103" d="100"/>
        </p:scale>
        <p:origin x="120" y="30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3075981" cy="512379"/>
          </a:xfrm>
          <a:prstGeom prst="rect">
            <a:avLst/>
          </a:prstGeom>
        </p:spPr>
        <p:txBody>
          <a:bodyPr vert="horz" lIns="95489" tIns="47744" rIns="95489" bIns="47744" rtlCol="0"/>
          <a:lstStyle>
            <a:lvl1pPr algn="l">
              <a:defRPr sz="1300">
                <a:latin typeface="Arial" charset="0"/>
              </a:defRPr>
            </a:lvl1pPr>
          </a:lstStyle>
          <a:p>
            <a:pPr>
              <a:defRPr/>
            </a:pPr>
            <a:endParaRPr lang="it-IT"/>
          </a:p>
        </p:txBody>
      </p:sp>
      <p:sp>
        <p:nvSpPr>
          <p:cNvPr id="3" name="Segnaposto data 2"/>
          <p:cNvSpPr>
            <a:spLocks noGrp="1"/>
          </p:cNvSpPr>
          <p:nvPr>
            <p:ph type="dt" sz="quarter" idx="1"/>
          </p:nvPr>
        </p:nvSpPr>
        <p:spPr>
          <a:xfrm>
            <a:off x="4021682" y="0"/>
            <a:ext cx="3075981" cy="512379"/>
          </a:xfrm>
          <a:prstGeom prst="rect">
            <a:avLst/>
          </a:prstGeom>
        </p:spPr>
        <p:txBody>
          <a:bodyPr vert="horz" lIns="95489" tIns="47744" rIns="95489" bIns="47744" rtlCol="0"/>
          <a:lstStyle>
            <a:lvl1pPr algn="r">
              <a:defRPr sz="1300">
                <a:latin typeface="Arial" charset="0"/>
              </a:defRPr>
            </a:lvl1pPr>
          </a:lstStyle>
          <a:p>
            <a:pPr>
              <a:defRPr/>
            </a:pPr>
            <a:fld id="{2D0D8021-040A-4E66-A59B-5F2F5696F017}" type="datetimeFigureOut">
              <a:rPr lang="it-IT"/>
              <a:pPr>
                <a:defRPr/>
              </a:pPr>
              <a:t>03/03/2021</a:t>
            </a:fld>
            <a:endParaRPr lang="it-IT"/>
          </a:p>
        </p:txBody>
      </p:sp>
      <p:sp>
        <p:nvSpPr>
          <p:cNvPr id="4" name="Segnaposto piè di pagina 3"/>
          <p:cNvSpPr>
            <a:spLocks noGrp="1"/>
          </p:cNvSpPr>
          <p:nvPr>
            <p:ph type="ftr" sz="quarter" idx="2"/>
          </p:nvPr>
        </p:nvSpPr>
        <p:spPr>
          <a:xfrm>
            <a:off x="0" y="9720613"/>
            <a:ext cx="3075981" cy="512379"/>
          </a:xfrm>
          <a:prstGeom prst="rect">
            <a:avLst/>
          </a:prstGeom>
        </p:spPr>
        <p:txBody>
          <a:bodyPr vert="horz" lIns="95489" tIns="47744" rIns="95489" bIns="47744" rtlCol="0" anchor="b"/>
          <a:lstStyle>
            <a:lvl1pPr algn="l">
              <a:defRPr sz="1300">
                <a:latin typeface="Arial" charset="0"/>
              </a:defRPr>
            </a:lvl1pPr>
          </a:lstStyle>
          <a:p>
            <a:pPr>
              <a:defRPr/>
            </a:pPr>
            <a:endParaRPr lang="it-IT"/>
          </a:p>
        </p:txBody>
      </p:sp>
      <p:sp>
        <p:nvSpPr>
          <p:cNvPr id="5" name="Segnaposto numero diapositiva 4"/>
          <p:cNvSpPr>
            <a:spLocks noGrp="1"/>
          </p:cNvSpPr>
          <p:nvPr>
            <p:ph type="sldNum" sz="quarter" idx="3"/>
          </p:nvPr>
        </p:nvSpPr>
        <p:spPr>
          <a:xfrm>
            <a:off x="4021682" y="9720613"/>
            <a:ext cx="3075981" cy="512379"/>
          </a:xfrm>
          <a:prstGeom prst="rect">
            <a:avLst/>
          </a:prstGeom>
        </p:spPr>
        <p:txBody>
          <a:bodyPr vert="horz" lIns="95489" tIns="47744" rIns="95489" bIns="47744" rtlCol="0" anchor="b"/>
          <a:lstStyle>
            <a:lvl1pPr algn="r">
              <a:defRPr sz="1300">
                <a:latin typeface="Arial" charset="0"/>
              </a:defRPr>
            </a:lvl1pPr>
          </a:lstStyle>
          <a:p>
            <a:pPr>
              <a:defRPr/>
            </a:pPr>
            <a:fld id="{E015DF96-0F86-4AF1-85B8-B6254901538C}" type="slidenum">
              <a:rPr lang="it-IT"/>
              <a:pPr>
                <a:defRPr/>
              </a:pPr>
              <a:t>‹N›</a:t>
            </a:fld>
            <a:endParaRPr lang="it-IT"/>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3075981" cy="512379"/>
          </a:xfrm>
          <a:prstGeom prst="rect">
            <a:avLst/>
          </a:prstGeom>
          <a:noFill/>
          <a:ln w="9525">
            <a:noFill/>
            <a:miter lim="800000"/>
            <a:headEnd/>
            <a:tailEnd/>
          </a:ln>
          <a:effectLst/>
        </p:spPr>
        <p:txBody>
          <a:bodyPr vert="horz" wrap="square" lIns="95489" tIns="47744" rIns="95489" bIns="47744" numCol="1" anchor="t" anchorCtr="0" compatLnSpc="1">
            <a:prstTxWarp prst="textNoShape">
              <a:avLst/>
            </a:prstTxWarp>
          </a:bodyPr>
          <a:lstStyle>
            <a:lvl1pPr>
              <a:defRPr sz="1300">
                <a:latin typeface="Arial" charset="0"/>
              </a:defRPr>
            </a:lvl1pPr>
          </a:lstStyle>
          <a:p>
            <a:pPr>
              <a:defRPr/>
            </a:pPr>
            <a:endParaRPr lang="it-IT"/>
          </a:p>
        </p:txBody>
      </p:sp>
      <p:sp>
        <p:nvSpPr>
          <p:cNvPr id="3075" name="Rectangle 3"/>
          <p:cNvSpPr>
            <a:spLocks noGrp="1" noChangeArrowheads="1"/>
          </p:cNvSpPr>
          <p:nvPr>
            <p:ph type="dt" idx="1"/>
          </p:nvPr>
        </p:nvSpPr>
        <p:spPr bwMode="auto">
          <a:xfrm>
            <a:off x="4021682" y="0"/>
            <a:ext cx="3075981" cy="512379"/>
          </a:xfrm>
          <a:prstGeom prst="rect">
            <a:avLst/>
          </a:prstGeom>
          <a:noFill/>
          <a:ln w="9525">
            <a:noFill/>
            <a:miter lim="800000"/>
            <a:headEnd/>
            <a:tailEnd/>
          </a:ln>
          <a:effectLst/>
        </p:spPr>
        <p:txBody>
          <a:bodyPr vert="horz" wrap="square" lIns="95489" tIns="47744" rIns="95489" bIns="47744" numCol="1" anchor="t" anchorCtr="0" compatLnSpc="1">
            <a:prstTxWarp prst="textNoShape">
              <a:avLst/>
            </a:prstTxWarp>
          </a:bodyPr>
          <a:lstStyle>
            <a:lvl1pPr algn="r">
              <a:defRPr sz="1300">
                <a:latin typeface="Arial" charset="0"/>
              </a:defRPr>
            </a:lvl1pPr>
          </a:lstStyle>
          <a:p>
            <a:pPr>
              <a:defRPr/>
            </a:pPr>
            <a:endParaRPr lang="it-IT"/>
          </a:p>
        </p:txBody>
      </p:sp>
      <p:sp>
        <p:nvSpPr>
          <p:cNvPr id="46084" name="Rectangle 4"/>
          <p:cNvSpPr>
            <a:spLocks noGrp="1" noRot="1" noChangeAspect="1" noChangeArrowheads="1" noTextEdit="1"/>
          </p:cNvSpPr>
          <p:nvPr>
            <p:ph type="sldImg" idx="2"/>
          </p:nvPr>
        </p:nvSpPr>
        <p:spPr bwMode="auto">
          <a:xfrm>
            <a:off x="990600" y="766763"/>
            <a:ext cx="5119688" cy="3838575"/>
          </a:xfrm>
          <a:prstGeom prst="rect">
            <a:avLst/>
          </a:prstGeom>
          <a:noFill/>
          <a:ln w="9525">
            <a:solidFill>
              <a:srgbClr val="000000"/>
            </a:solidFill>
            <a:miter lim="800000"/>
            <a:headEnd/>
            <a:tailEnd/>
          </a:ln>
        </p:spPr>
      </p:sp>
      <p:sp>
        <p:nvSpPr>
          <p:cNvPr id="3077" name="Rectangle 5"/>
          <p:cNvSpPr>
            <a:spLocks noGrp="1" noChangeArrowheads="1"/>
          </p:cNvSpPr>
          <p:nvPr>
            <p:ph type="body" sz="quarter" idx="3"/>
          </p:nvPr>
        </p:nvSpPr>
        <p:spPr bwMode="auto">
          <a:xfrm>
            <a:off x="710094" y="4862739"/>
            <a:ext cx="5679113" cy="4604927"/>
          </a:xfrm>
          <a:prstGeom prst="rect">
            <a:avLst/>
          </a:prstGeom>
          <a:noFill/>
          <a:ln w="9525">
            <a:noFill/>
            <a:miter lim="800000"/>
            <a:headEnd/>
            <a:tailEnd/>
          </a:ln>
          <a:effectLst/>
        </p:spPr>
        <p:txBody>
          <a:bodyPr vert="horz" wrap="square" lIns="95489" tIns="47744" rIns="95489" bIns="47744" numCol="1" anchor="t" anchorCtr="0" compatLnSpc="1">
            <a:prstTxWarp prst="textNoShape">
              <a:avLst/>
            </a:prstTxWarp>
          </a:bodyPr>
          <a:lstStyle/>
          <a:p>
            <a:pPr lvl="0"/>
            <a:r>
              <a:rPr lang="it-IT" noProof="0" smtClean="0"/>
              <a:t>Fare clic per modificare gli stili del testo dello schema</a:t>
            </a:r>
          </a:p>
          <a:p>
            <a:pPr lvl="1"/>
            <a:r>
              <a:rPr lang="it-IT" noProof="0" smtClean="0"/>
              <a:t>Secondo livello</a:t>
            </a:r>
          </a:p>
          <a:p>
            <a:pPr lvl="2"/>
            <a:r>
              <a:rPr lang="it-IT" noProof="0" smtClean="0"/>
              <a:t>Terzo livello</a:t>
            </a:r>
          </a:p>
          <a:p>
            <a:pPr lvl="3"/>
            <a:r>
              <a:rPr lang="it-IT" noProof="0" smtClean="0"/>
              <a:t>Quarto livello</a:t>
            </a:r>
          </a:p>
          <a:p>
            <a:pPr lvl="4"/>
            <a:r>
              <a:rPr lang="it-IT" noProof="0" smtClean="0"/>
              <a:t>Quinto livello</a:t>
            </a:r>
          </a:p>
        </p:txBody>
      </p:sp>
      <p:sp>
        <p:nvSpPr>
          <p:cNvPr id="3078" name="Rectangle 6"/>
          <p:cNvSpPr>
            <a:spLocks noGrp="1" noChangeArrowheads="1"/>
          </p:cNvSpPr>
          <p:nvPr>
            <p:ph type="ftr" sz="quarter" idx="4"/>
          </p:nvPr>
        </p:nvSpPr>
        <p:spPr bwMode="auto">
          <a:xfrm>
            <a:off x="0" y="9720613"/>
            <a:ext cx="3075981" cy="512379"/>
          </a:xfrm>
          <a:prstGeom prst="rect">
            <a:avLst/>
          </a:prstGeom>
          <a:noFill/>
          <a:ln w="9525">
            <a:noFill/>
            <a:miter lim="800000"/>
            <a:headEnd/>
            <a:tailEnd/>
          </a:ln>
          <a:effectLst/>
        </p:spPr>
        <p:txBody>
          <a:bodyPr vert="horz" wrap="square" lIns="95489" tIns="47744" rIns="95489" bIns="47744" numCol="1" anchor="b" anchorCtr="0" compatLnSpc="1">
            <a:prstTxWarp prst="textNoShape">
              <a:avLst/>
            </a:prstTxWarp>
          </a:bodyPr>
          <a:lstStyle>
            <a:lvl1pPr>
              <a:defRPr sz="1300">
                <a:latin typeface="Arial" charset="0"/>
              </a:defRPr>
            </a:lvl1pPr>
          </a:lstStyle>
          <a:p>
            <a:pPr>
              <a:defRPr/>
            </a:pPr>
            <a:endParaRPr lang="it-IT"/>
          </a:p>
        </p:txBody>
      </p:sp>
      <p:sp>
        <p:nvSpPr>
          <p:cNvPr id="3079" name="Rectangle 7"/>
          <p:cNvSpPr>
            <a:spLocks noGrp="1" noChangeArrowheads="1"/>
          </p:cNvSpPr>
          <p:nvPr>
            <p:ph type="sldNum" sz="quarter" idx="5"/>
          </p:nvPr>
        </p:nvSpPr>
        <p:spPr bwMode="auto">
          <a:xfrm>
            <a:off x="4021682" y="9720613"/>
            <a:ext cx="3075981" cy="512379"/>
          </a:xfrm>
          <a:prstGeom prst="rect">
            <a:avLst/>
          </a:prstGeom>
          <a:noFill/>
          <a:ln w="9525">
            <a:noFill/>
            <a:miter lim="800000"/>
            <a:headEnd/>
            <a:tailEnd/>
          </a:ln>
          <a:effectLst/>
        </p:spPr>
        <p:txBody>
          <a:bodyPr vert="horz" wrap="square" lIns="95489" tIns="47744" rIns="95489" bIns="47744" numCol="1" anchor="b" anchorCtr="0" compatLnSpc="1">
            <a:prstTxWarp prst="textNoShape">
              <a:avLst/>
            </a:prstTxWarp>
          </a:bodyPr>
          <a:lstStyle>
            <a:lvl1pPr algn="r">
              <a:defRPr sz="1300">
                <a:latin typeface="Arial" charset="0"/>
              </a:defRPr>
            </a:lvl1pPr>
          </a:lstStyle>
          <a:p>
            <a:pPr>
              <a:defRPr/>
            </a:pPr>
            <a:fld id="{948DB88C-3FEB-4A89-9BA5-42BFE48A70D8}" type="slidenum">
              <a:rPr lang="it-IT"/>
              <a:pPr>
                <a:defRPr/>
              </a:pPr>
              <a:t>‹N›</a:t>
            </a:fld>
            <a:endParaRPr lang="it-IT"/>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p:spPr>
        <p:txBody>
          <a:bodyPr/>
          <a:lstStyle/>
          <a:p>
            <a:fld id="{8B080AAF-40AC-467C-B553-83775AA1EC93}" type="slidenum">
              <a:rPr lang="it-IT" smtClean="0">
                <a:latin typeface="Arial" pitchFamily="34" charset="0"/>
              </a:rPr>
              <a:pPr/>
              <a:t>1</a:t>
            </a:fld>
            <a:endParaRPr lang="it-IT" smtClean="0">
              <a:latin typeface="Arial" pitchFamily="34" charset="0"/>
            </a:endParaRPr>
          </a:p>
        </p:txBody>
      </p:sp>
      <p:sp>
        <p:nvSpPr>
          <p:cNvPr id="47107" name="Rectangle 2"/>
          <p:cNvSpPr>
            <a:spLocks noGrp="1" noRot="1" noChangeAspect="1" noChangeArrowheads="1" noTextEdit="1"/>
          </p:cNvSpPr>
          <p:nvPr>
            <p:ph type="sldImg"/>
          </p:nvPr>
        </p:nvSpPr>
        <p:spPr>
          <a:ln/>
        </p:spPr>
      </p:sp>
      <p:sp>
        <p:nvSpPr>
          <p:cNvPr id="47108" name="Rectangle 3"/>
          <p:cNvSpPr>
            <a:spLocks noGrp="1" noChangeArrowheads="1"/>
          </p:cNvSpPr>
          <p:nvPr>
            <p:ph type="body" idx="1"/>
          </p:nvPr>
        </p:nvSpPr>
        <p:spPr>
          <a:noFill/>
          <a:ln/>
        </p:spPr>
        <p:txBody>
          <a:bodyPr/>
          <a:lstStyle/>
          <a:p>
            <a:pPr eaLnBrk="1" hangingPunct="1"/>
            <a:endParaRPr lang="it-IT" smtClean="0">
              <a:latin typeface="Arial"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p:spPr>
        <p:txBody>
          <a:bodyPr/>
          <a:lstStyle/>
          <a:p>
            <a:fld id="{D8314D21-9A33-48AA-B03E-D5A11D23373A}" type="slidenum">
              <a:rPr lang="it-IT" smtClean="0">
                <a:latin typeface="Arial" pitchFamily="34" charset="0"/>
              </a:rPr>
              <a:pPr/>
              <a:t>2</a:t>
            </a:fld>
            <a:endParaRPr lang="it-IT" smtClean="0">
              <a:latin typeface="Arial" pitchFamily="34" charset="0"/>
            </a:endParaRPr>
          </a:p>
        </p:txBody>
      </p:sp>
      <p:sp>
        <p:nvSpPr>
          <p:cNvPr id="48131" name="Rectangle 2"/>
          <p:cNvSpPr>
            <a:spLocks noGrp="1" noRot="1" noChangeAspect="1" noChangeArrowheads="1" noTextEdit="1"/>
          </p:cNvSpPr>
          <p:nvPr>
            <p:ph type="sldImg"/>
          </p:nvPr>
        </p:nvSpPr>
        <p:spPr>
          <a:ln/>
        </p:spPr>
      </p:sp>
      <p:sp>
        <p:nvSpPr>
          <p:cNvPr id="48132" name="Rectangle 3"/>
          <p:cNvSpPr>
            <a:spLocks noGrp="1" noChangeArrowheads="1"/>
          </p:cNvSpPr>
          <p:nvPr>
            <p:ph type="body" idx="1"/>
          </p:nvPr>
        </p:nvSpPr>
        <p:spPr>
          <a:noFill/>
          <a:ln/>
        </p:spPr>
        <p:txBody>
          <a:bodyPr/>
          <a:lstStyle/>
          <a:p>
            <a:pPr eaLnBrk="1" hangingPunct="1"/>
            <a:endParaRPr lang="it-IT" smtClean="0">
              <a:latin typeface="Arial"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p:spPr>
        <p:txBody>
          <a:bodyPr/>
          <a:lstStyle/>
          <a:p>
            <a:fld id="{D8314D21-9A33-48AA-B03E-D5A11D23373A}" type="slidenum">
              <a:rPr lang="it-IT" smtClean="0">
                <a:latin typeface="Arial" pitchFamily="34" charset="0"/>
              </a:rPr>
              <a:pPr/>
              <a:t>3</a:t>
            </a:fld>
            <a:endParaRPr lang="it-IT" smtClean="0">
              <a:latin typeface="Arial" pitchFamily="34" charset="0"/>
            </a:endParaRPr>
          </a:p>
        </p:txBody>
      </p:sp>
      <p:sp>
        <p:nvSpPr>
          <p:cNvPr id="48131" name="Rectangle 2"/>
          <p:cNvSpPr>
            <a:spLocks noGrp="1" noRot="1" noChangeAspect="1" noChangeArrowheads="1" noTextEdit="1"/>
          </p:cNvSpPr>
          <p:nvPr>
            <p:ph type="sldImg"/>
          </p:nvPr>
        </p:nvSpPr>
        <p:spPr>
          <a:ln/>
        </p:spPr>
      </p:sp>
      <p:sp>
        <p:nvSpPr>
          <p:cNvPr id="48132" name="Rectangle 3"/>
          <p:cNvSpPr>
            <a:spLocks noGrp="1" noChangeArrowheads="1"/>
          </p:cNvSpPr>
          <p:nvPr>
            <p:ph type="body" idx="1"/>
          </p:nvPr>
        </p:nvSpPr>
        <p:spPr>
          <a:noFill/>
          <a:ln/>
        </p:spPr>
        <p:txBody>
          <a:bodyPr/>
          <a:lstStyle/>
          <a:p>
            <a:pPr eaLnBrk="1" hangingPunct="1"/>
            <a:endParaRPr lang="it-IT" smtClean="0">
              <a:latin typeface="Arial" pitchFamily="34" charset="0"/>
            </a:endParaRPr>
          </a:p>
        </p:txBody>
      </p:sp>
    </p:spTree>
    <p:extLst>
      <p:ext uri="{BB962C8B-B14F-4D97-AF65-F5344CB8AC3E}">
        <p14:creationId xmlns:p14="http://schemas.microsoft.com/office/powerpoint/2010/main" val="380157932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p:spPr>
        <p:txBody>
          <a:bodyPr/>
          <a:lstStyle/>
          <a:p>
            <a:fld id="{D8314D21-9A33-48AA-B03E-D5A11D23373A}" type="slidenum">
              <a:rPr lang="it-IT" smtClean="0">
                <a:latin typeface="Arial" pitchFamily="34" charset="0"/>
              </a:rPr>
              <a:pPr/>
              <a:t>4</a:t>
            </a:fld>
            <a:endParaRPr lang="it-IT" smtClean="0">
              <a:latin typeface="Arial" pitchFamily="34" charset="0"/>
            </a:endParaRPr>
          </a:p>
        </p:txBody>
      </p:sp>
      <p:sp>
        <p:nvSpPr>
          <p:cNvPr id="48131" name="Rectangle 2"/>
          <p:cNvSpPr>
            <a:spLocks noGrp="1" noRot="1" noChangeAspect="1" noChangeArrowheads="1" noTextEdit="1"/>
          </p:cNvSpPr>
          <p:nvPr>
            <p:ph type="sldImg"/>
          </p:nvPr>
        </p:nvSpPr>
        <p:spPr>
          <a:ln/>
        </p:spPr>
      </p:sp>
      <p:sp>
        <p:nvSpPr>
          <p:cNvPr id="48132" name="Rectangle 3"/>
          <p:cNvSpPr>
            <a:spLocks noGrp="1" noChangeArrowheads="1"/>
          </p:cNvSpPr>
          <p:nvPr>
            <p:ph type="body" idx="1"/>
          </p:nvPr>
        </p:nvSpPr>
        <p:spPr>
          <a:noFill/>
          <a:ln/>
        </p:spPr>
        <p:txBody>
          <a:bodyPr/>
          <a:lstStyle/>
          <a:p>
            <a:pPr eaLnBrk="1" hangingPunct="1"/>
            <a:endParaRPr lang="it-IT" smtClean="0">
              <a:latin typeface="Arial" pitchFamily="34" charset="0"/>
            </a:endParaRPr>
          </a:p>
        </p:txBody>
      </p:sp>
    </p:spTree>
    <p:extLst>
      <p:ext uri="{BB962C8B-B14F-4D97-AF65-F5344CB8AC3E}">
        <p14:creationId xmlns:p14="http://schemas.microsoft.com/office/powerpoint/2010/main" val="233165503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p:spPr>
        <p:txBody>
          <a:bodyPr/>
          <a:lstStyle/>
          <a:p>
            <a:fld id="{D8314D21-9A33-48AA-B03E-D5A11D23373A}" type="slidenum">
              <a:rPr lang="it-IT" smtClean="0">
                <a:latin typeface="Arial" pitchFamily="34" charset="0"/>
              </a:rPr>
              <a:pPr/>
              <a:t>5</a:t>
            </a:fld>
            <a:endParaRPr lang="it-IT" smtClean="0">
              <a:latin typeface="Arial" pitchFamily="34" charset="0"/>
            </a:endParaRPr>
          </a:p>
        </p:txBody>
      </p:sp>
      <p:sp>
        <p:nvSpPr>
          <p:cNvPr id="48131" name="Rectangle 2"/>
          <p:cNvSpPr>
            <a:spLocks noGrp="1" noRot="1" noChangeAspect="1" noChangeArrowheads="1" noTextEdit="1"/>
          </p:cNvSpPr>
          <p:nvPr>
            <p:ph type="sldImg"/>
          </p:nvPr>
        </p:nvSpPr>
        <p:spPr>
          <a:ln/>
        </p:spPr>
      </p:sp>
      <p:sp>
        <p:nvSpPr>
          <p:cNvPr id="48132" name="Rectangle 3"/>
          <p:cNvSpPr>
            <a:spLocks noGrp="1" noChangeArrowheads="1"/>
          </p:cNvSpPr>
          <p:nvPr>
            <p:ph type="body" idx="1"/>
          </p:nvPr>
        </p:nvSpPr>
        <p:spPr>
          <a:noFill/>
          <a:ln/>
        </p:spPr>
        <p:txBody>
          <a:bodyPr/>
          <a:lstStyle/>
          <a:p>
            <a:pPr eaLnBrk="1" hangingPunct="1"/>
            <a:endParaRPr lang="it-IT" smtClean="0">
              <a:latin typeface="Arial" pitchFamily="34" charset="0"/>
            </a:endParaRPr>
          </a:p>
        </p:txBody>
      </p:sp>
    </p:spTree>
    <p:extLst>
      <p:ext uri="{BB962C8B-B14F-4D97-AF65-F5344CB8AC3E}">
        <p14:creationId xmlns:p14="http://schemas.microsoft.com/office/powerpoint/2010/main" val="3388979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it-IT" smtClean="0"/>
              <a:t>Fare clic per modificare lo stile del sottotitolo dello schema</a:t>
            </a:r>
            <a:endParaRPr lang="it-IT"/>
          </a:p>
        </p:txBody>
      </p:sp>
      <p:sp>
        <p:nvSpPr>
          <p:cNvPr id="4" name="Rectangle 4"/>
          <p:cNvSpPr>
            <a:spLocks noGrp="1" noChangeArrowheads="1"/>
          </p:cNvSpPr>
          <p:nvPr>
            <p:ph type="dt" sz="half" idx="10"/>
          </p:nvPr>
        </p:nvSpPr>
        <p:spPr>
          <a:ln/>
        </p:spPr>
        <p:txBody>
          <a:bodyPr/>
          <a:lstStyle>
            <a:lvl1pPr>
              <a:defRPr/>
            </a:lvl1pPr>
          </a:lstStyle>
          <a:p>
            <a:pPr>
              <a:defRPr/>
            </a:pPr>
            <a:endParaRPr lang="it-IT"/>
          </a:p>
        </p:txBody>
      </p:sp>
      <p:sp>
        <p:nvSpPr>
          <p:cNvPr id="5" name="Rectangle 5"/>
          <p:cNvSpPr>
            <a:spLocks noGrp="1" noChangeArrowheads="1"/>
          </p:cNvSpPr>
          <p:nvPr>
            <p:ph type="ftr" sz="quarter" idx="11"/>
          </p:nvPr>
        </p:nvSpPr>
        <p:spPr>
          <a:ln/>
        </p:spPr>
        <p:txBody>
          <a:bodyPr/>
          <a:lstStyle>
            <a:lvl1pPr>
              <a:defRPr/>
            </a:lvl1pPr>
          </a:lstStyle>
          <a:p>
            <a:pPr>
              <a:defRPr/>
            </a:pPr>
            <a:endParaRPr lang="it-IT"/>
          </a:p>
        </p:txBody>
      </p:sp>
      <p:sp>
        <p:nvSpPr>
          <p:cNvPr id="6" name="Rectangle 6"/>
          <p:cNvSpPr>
            <a:spLocks noGrp="1" noChangeArrowheads="1"/>
          </p:cNvSpPr>
          <p:nvPr>
            <p:ph type="sldNum" sz="quarter" idx="12"/>
          </p:nvPr>
        </p:nvSpPr>
        <p:spPr>
          <a:ln/>
        </p:spPr>
        <p:txBody>
          <a:bodyPr/>
          <a:lstStyle>
            <a:lvl1pPr>
              <a:defRPr/>
            </a:lvl1pPr>
          </a:lstStyle>
          <a:p>
            <a:pPr>
              <a:defRPr/>
            </a:pPr>
            <a:fld id="{351D77F2-AEAE-4D79-B104-62E8FBB6F89E}" type="slidenum">
              <a:rPr lang="it-IT"/>
              <a:pPr>
                <a:defRPr/>
              </a:pPr>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Rectangle 4"/>
          <p:cNvSpPr>
            <a:spLocks noGrp="1" noChangeArrowheads="1"/>
          </p:cNvSpPr>
          <p:nvPr>
            <p:ph type="dt" sz="half" idx="10"/>
          </p:nvPr>
        </p:nvSpPr>
        <p:spPr>
          <a:ln/>
        </p:spPr>
        <p:txBody>
          <a:bodyPr/>
          <a:lstStyle>
            <a:lvl1pPr>
              <a:defRPr/>
            </a:lvl1pPr>
          </a:lstStyle>
          <a:p>
            <a:pPr>
              <a:defRPr/>
            </a:pPr>
            <a:endParaRPr lang="it-IT"/>
          </a:p>
        </p:txBody>
      </p:sp>
      <p:sp>
        <p:nvSpPr>
          <p:cNvPr id="5" name="Rectangle 5"/>
          <p:cNvSpPr>
            <a:spLocks noGrp="1" noChangeArrowheads="1"/>
          </p:cNvSpPr>
          <p:nvPr>
            <p:ph type="ftr" sz="quarter" idx="11"/>
          </p:nvPr>
        </p:nvSpPr>
        <p:spPr>
          <a:ln/>
        </p:spPr>
        <p:txBody>
          <a:bodyPr/>
          <a:lstStyle>
            <a:lvl1pPr>
              <a:defRPr/>
            </a:lvl1pPr>
          </a:lstStyle>
          <a:p>
            <a:pPr>
              <a:defRPr/>
            </a:pPr>
            <a:endParaRPr lang="it-IT"/>
          </a:p>
        </p:txBody>
      </p:sp>
      <p:sp>
        <p:nvSpPr>
          <p:cNvPr id="6" name="Rectangle 6"/>
          <p:cNvSpPr>
            <a:spLocks noGrp="1" noChangeArrowheads="1"/>
          </p:cNvSpPr>
          <p:nvPr>
            <p:ph type="sldNum" sz="quarter" idx="12"/>
          </p:nvPr>
        </p:nvSpPr>
        <p:spPr>
          <a:ln/>
        </p:spPr>
        <p:txBody>
          <a:bodyPr/>
          <a:lstStyle>
            <a:lvl1pPr>
              <a:defRPr/>
            </a:lvl1pPr>
          </a:lstStyle>
          <a:p>
            <a:pPr>
              <a:defRPr/>
            </a:pPr>
            <a:fld id="{96365AB2-8185-4AC6-832E-B1D6D990A73E}" type="slidenum">
              <a:rPr lang="it-IT"/>
              <a:pPr>
                <a:defRPr/>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Rectangle 4"/>
          <p:cNvSpPr>
            <a:spLocks noGrp="1" noChangeArrowheads="1"/>
          </p:cNvSpPr>
          <p:nvPr>
            <p:ph type="dt" sz="half" idx="10"/>
          </p:nvPr>
        </p:nvSpPr>
        <p:spPr>
          <a:ln/>
        </p:spPr>
        <p:txBody>
          <a:bodyPr/>
          <a:lstStyle>
            <a:lvl1pPr>
              <a:defRPr/>
            </a:lvl1pPr>
          </a:lstStyle>
          <a:p>
            <a:pPr>
              <a:defRPr/>
            </a:pPr>
            <a:endParaRPr lang="it-IT"/>
          </a:p>
        </p:txBody>
      </p:sp>
      <p:sp>
        <p:nvSpPr>
          <p:cNvPr id="5" name="Rectangle 5"/>
          <p:cNvSpPr>
            <a:spLocks noGrp="1" noChangeArrowheads="1"/>
          </p:cNvSpPr>
          <p:nvPr>
            <p:ph type="ftr" sz="quarter" idx="11"/>
          </p:nvPr>
        </p:nvSpPr>
        <p:spPr>
          <a:ln/>
        </p:spPr>
        <p:txBody>
          <a:bodyPr/>
          <a:lstStyle>
            <a:lvl1pPr>
              <a:defRPr/>
            </a:lvl1pPr>
          </a:lstStyle>
          <a:p>
            <a:pPr>
              <a:defRPr/>
            </a:pPr>
            <a:endParaRPr lang="it-IT"/>
          </a:p>
        </p:txBody>
      </p:sp>
      <p:sp>
        <p:nvSpPr>
          <p:cNvPr id="6" name="Rectangle 6"/>
          <p:cNvSpPr>
            <a:spLocks noGrp="1" noChangeArrowheads="1"/>
          </p:cNvSpPr>
          <p:nvPr>
            <p:ph type="sldNum" sz="quarter" idx="12"/>
          </p:nvPr>
        </p:nvSpPr>
        <p:spPr>
          <a:ln/>
        </p:spPr>
        <p:txBody>
          <a:bodyPr/>
          <a:lstStyle>
            <a:lvl1pPr>
              <a:defRPr/>
            </a:lvl1pPr>
          </a:lstStyle>
          <a:p>
            <a:pPr>
              <a:defRPr/>
            </a:pPr>
            <a:fld id="{2BE2506A-2006-45ED-AFA9-E3CF9E4B9B4F}" type="slidenum">
              <a:rPr lang="it-IT"/>
              <a:pPr>
                <a:defRPr/>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Rectangle 4"/>
          <p:cNvSpPr>
            <a:spLocks noGrp="1" noChangeArrowheads="1"/>
          </p:cNvSpPr>
          <p:nvPr>
            <p:ph type="dt" sz="half" idx="10"/>
          </p:nvPr>
        </p:nvSpPr>
        <p:spPr>
          <a:ln/>
        </p:spPr>
        <p:txBody>
          <a:bodyPr/>
          <a:lstStyle>
            <a:lvl1pPr>
              <a:defRPr/>
            </a:lvl1pPr>
          </a:lstStyle>
          <a:p>
            <a:pPr>
              <a:defRPr/>
            </a:pPr>
            <a:endParaRPr lang="it-IT"/>
          </a:p>
        </p:txBody>
      </p:sp>
      <p:sp>
        <p:nvSpPr>
          <p:cNvPr id="5" name="Rectangle 5"/>
          <p:cNvSpPr>
            <a:spLocks noGrp="1" noChangeArrowheads="1"/>
          </p:cNvSpPr>
          <p:nvPr>
            <p:ph type="ftr" sz="quarter" idx="11"/>
          </p:nvPr>
        </p:nvSpPr>
        <p:spPr>
          <a:ln/>
        </p:spPr>
        <p:txBody>
          <a:bodyPr/>
          <a:lstStyle>
            <a:lvl1pPr>
              <a:defRPr/>
            </a:lvl1pPr>
          </a:lstStyle>
          <a:p>
            <a:pPr>
              <a:defRPr/>
            </a:pPr>
            <a:endParaRPr lang="it-IT"/>
          </a:p>
        </p:txBody>
      </p:sp>
      <p:sp>
        <p:nvSpPr>
          <p:cNvPr id="6" name="Rectangle 6"/>
          <p:cNvSpPr>
            <a:spLocks noGrp="1" noChangeArrowheads="1"/>
          </p:cNvSpPr>
          <p:nvPr>
            <p:ph type="sldNum" sz="quarter" idx="12"/>
          </p:nvPr>
        </p:nvSpPr>
        <p:spPr>
          <a:ln/>
        </p:spPr>
        <p:txBody>
          <a:bodyPr/>
          <a:lstStyle>
            <a:lvl1pPr>
              <a:defRPr/>
            </a:lvl1pPr>
          </a:lstStyle>
          <a:p>
            <a:pPr>
              <a:defRPr/>
            </a:pPr>
            <a:fld id="{8D0BBAF7-9BBC-4BF2-80E1-D3B712F2765E}" type="slidenum">
              <a:rPr lang="it-IT"/>
              <a:pPr>
                <a:defRPr/>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it-IT" smtClean="0"/>
              <a:t>Fare clic per modificare stili del testo dello schema</a:t>
            </a:r>
          </a:p>
        </p:txBody>
      </p:sp>
      <p:sp>
        <p:nvSpPr>
          <p:cNvPr id="4" name="Rectangle 4"/>
          <p:cNvSpPr>
            <a:spLocks noGrp="1" noChangeArrowheads="1"/>
          </p:cNvSpPr>
          <p:nvPr>
            <p:ph type="dt" sz="half" idx="10"/>
          </p:nvPr>
        </p:nvSpPr>
        <p:spPr>
          <a:ln/>
        </p:spPr>
        <p:txBody>
          <a:bodyPr/>
          <a:lstStyle>
            <a:lvl1pPr>
              <a:defRPr/>
            </a:lvl1pPr>
          </a:lstStyle>
          <a:p>
            <a:pPr>
              <a:defRPr/>
            </a:pPr>
            <a:endParaRPr lang="it-IT"/>
          </a:p>
        </p:txBody>
      </p:sp>
      <p:sp>
        <p:nvSpPr>
          <p:cNvPr id="5" name="Rectangle 5"/>
          <p:cNvSpPr>
            <a:spLocks noGrp="1" noChangeArrowheads="1"/>
          </p:cNvSpPr>
          <p:nvPr>
            <p:ph type="ftr" sz="quarter" idx="11"/>
          </p:nvPr>
        </p:nvSpPr>
        <p:spPr>
          <a:ln/>
        </p:spPr>
        <p:txBody>
          <a:bodyPr/>
          <a:lstStyle>
            <a:lvl1pPr>
              <a:defRPr/>
            </a:lvl1pPr>
          </a:lstStyle>
          <a:p>
            <a:pPr>
              <a:defRPr/>
            </a:pPr>
            <a:endParaRPr lang="it-IT"/>
          </a:p>
        </p:txBody>
      </p:sp>
      <p:sp>
        <p:nvSpPr>
          <p:cNvPr id="6" name="Rectangle 6"/>
          <p:cNvSpPr>
            <a:spLocks noGrp="1" noChangeArrowheads="1"/>
          </p:cNvSpPr>
          <p:nvPr>
            <p:ph type="sldNum" sz="quarter" idx="12"/>
          </p:nvPr>
        </p:nvSpPr>
        <p:spPr>
          <a:ln/>
        </p:spPr>
        <p:txBody>
          <a:bodyPr/>
          <a:lstStyle>
            <a:lvl1pPr>
              <a:defRPr/>
            </a:lvl1pPr>
          </a:lstStyle>
          <a:p>
            <a:pPr>
              <a:defRPr/>
            </a:pPr>
            <a:fld id="{BE2806BE-651B-46FD-95DA-5955C7E62192}" type="slidenum">
              <a:rPr lang="it-IT"/>
              <a:pPr>
                <a:defRPr/>
              </a:pPr>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Rectangle 4"/>
          <p:cNvSpPr>
            <a:spLocks noGrp="1" noChangeArrowheads="1"/>
          </p:cNvSpPr>
          <p:nvPr>
            <p:ph type="dt" sz="half" idx="10"/>
          </p:nvPr>
        </p:nvSpPr>
        <p:spPr>
          <a:ln/>
        </p:spPr>
        <p:txBody>
          <a:bodyPr/>
          <a:lstStyle>
            <a:lvl1pPr>
              <a:defRPr/>
            </a:lvl1pPr>
          </a:lstStyle>
          <a:p>
            <a:pPr>
              <a:defRPr/>
            </a:pPr>
            <a:endParaRPr lang="it-IT"/>
          </a:p>
        </p:txBody>
      </p:sp>
      <p:sp>
        <p:nvSpPr>
          <p:cNvPr id="6" name="Rectangle 5"/>
          <p:cNvSpPr>
            <a:spLocks noGrp="1" noChangeArrowheads="1"/>
          </p:cNvSpPr>
          <p:nvPr>
            <p:ph type="ftr" sz="quarter" idx="11"/>
          </p:nvPr>
        </p:nvSpPr>
        <p:spPr>
          <a:ln/>
        </p:spPr>
        <p:txBody>
          <a:bodyPr/>
          <a:lstStyle>
            <a:lvl1pPr>
              <a:defRPr/>
            </a:lvl1pPr>
          </a:lstStyle>
          <a:p>
            <a:pPr>
              <a:defRPr/>
            </a:pPr>
            <a:endParaRPr lang="it-IT"/>
          </a:p>
        </p:txBody>
      </p:sp>
      <p:sp>
        <p:nvSpPr>
          <p:cNvPr id="7" name="Rectangle 6"/>
          <p:cNvSpPr>
            <a:spLocks noGrp="1" noChangeArrowheads="1"/>
          </p:cNvSpPr>
          <p:nvPr>
            <p:ph type="sldNum" sz="quarter" idx="12"/>
          </p:nvPr>
        </p:nvSpPr>
        <p:spPr>
          <a:ln/>
        </p:spPr>
        <p:txBody>
          <a:bodyPr/>
          <a:lstStyle>
            <a:lvl1pPr>
              <a:defRPr/>
            </a:lvl1pPr>
          </a:lstStyle>
          <a:p>
            <a:pPr>
              <a:defRPr/>
            </a:pPr>
            <a:fld id="{69A56A54-3B53-4E9A-AC9A-32C291B4932D}" type="slidenum">
              <a:rPr lang="it-IT"/>
              <a:pPr>
                <a:defRPr/>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Rectangle 4"/>
          <p:cNvSpPr>
            <a:spLocks noGrp="1" noChangeArrowheads="1"/>
          </p:cNvSpPr>
          <p:nvPr>
            <p:ph type="dt" sz="half" idx="10"/>
          </p:nvPr>
        </p:nvSpPr>
        <p:spPr>
          <a:ln/>
        </p:spPr>
        <p:txBody>
          <a:bodyPr/>
          <a:lstStyle>
            <a:lvl1pPr>
              <a:defRPr/>
            </a:lvl1pPr>
          </a:lstStyle>
          <a:p>
            <a:pPr>
              <a:defRPr/>
            </a:pPr>
            <a:endParaRPr lang="it-IT"/>
          </a:p>
        </p:txBody>
      </p:sp>
      <p:sp>
        <p:nvSpPr>
          <p:cNvPr id="8" name="Rectangle 5"/>
          <p:cNvSpPr>
            <a:spLocks noGrp="1" noChangeArrowheads="1"/>
          </p:cNvSpPr>
          <p:nvPr>
            <p:ph type="ftr" sz="quarter" idx="11"/>
          </p:nvPr>
        </p:nvSpPr>
        <p:spPr>
          <a:ln/>
        </p:spPr>
        <p:txBody>
          <a:bodyPr/>
          <a:lstStyle>
            <a:lvl1pPr>
              <a:defRPr/>
            </a:lvl1pPr>
          </a:lstStyle>
          <a:p>
            <a:pPr>
              <a:defRPr/>
            </a:pPr>
            <a:endParaRPr lang="it-IT"/>
          </a:p>
        </p:txBody>
      </p:sp>
      <p:sp>
        <p:nvSpPr>
          <p:cNvPr id="9" name="Rectangle 6"/>
          <p:cNvSpPr>
            <a:spLocks noGrp="1" noChangeArrowheads="1"/>
          </p:cNvSpPr>
          <p:nvPr>
            <p:ph type="sldNum" sz="quarter" idx="12"/>
          </p:nvPr>
        </p:nvSpPr>
        <p:spPr>
          <a:ln/>
        </p:spPr>
        <p:txBody>
          <a:bodyPr/>
          <a:lstStyle>
            <a:lvl1pPr>
              <a:defRPr/>
            </a:lvl1pPr>
          </a:lstStyle>
          <a:p>
            <a:pPr>
              <a:defRPr/>
            </a:pPr>
            <a:fld id="{C06D3220-AC9E-476F-A9CD-10E4CDDD471F}" type="slidenum">
              <a:rPr lang="it-IT"/>
              <a:pPr>
                <a:defRPr/>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Rectangle 4"/>
          <p:cNvSpPr>
            <a:spLocks noGrp="1" noChangeArrowheads="1"/>
          </p:cNvSpPr>
          <p:nvPr>
            <p:ph type="dt" sz="half" idx="10"/>
          </p:nvPr>
        </p:nvSpPr>
        <p:spPr>
          <a:ln/>
        </p:spPr>
        <p:txBody>
          <a:bodyPr/>
          <a:lstStyle>
            <a:lvl1pPr>
              <a:defRPr/>
            </a:lvl1pPr>
          </a:lstStyle>
          <a:p>
            <a:pPr>
              <a:defRPr/>
            </a:pPr>
            <a:endParaRPr lang="it-IT"/>
          </a:p>
        </p:txBody>
      </p:sp>
      <p:sp>
        <p:nvSpPr>
          <p:cNvPr id="4" name="Rectangle 5"/>
          <p:cNvSpPr>
            <a:spLocks noGrp="1" noChangeArrowheads="1"/>
          </p:cNvSpPr>
          <p:nvPr>
            <p:ph type="ftr" sz="quarter" idx="11"/>
          </p:nvPr>
        </p:nvSpPr>
        <p:spPr>
          <a:ln/>
        </p:spPr>
        <p:txBody>
          <a:bodyPr/>
          <a:lstStyle>
            <a:lvl1pPr>
              <a:defRPr/>
            </a:lvl1pPr>
          </a:lstStyle>
          <a:p>
            <a:pPr>
              <a:defRPr/>
            </a:pPr>
            <a:endParaRPr lang="it-IT"/>
          </a:p>
        </p:txBody>
      </p:sp>
      <p:sp>
        <p:nvSpPr>
          <p:cNvPr id="5" name="Rectangle 6"/>
          <p:cNvSpPr>
            <a:spLocks noGrp="1" noChangeArrowheads="1"/>
          </p:cNvSpPr>
          <p:nvPr>
            <p:ph type="sldNum" sz="quarter" idx="12"/>
          </p:nvPr>
        </p:nvSpPr>
        <p:spPr>
          <a:ln/>
        </p:spPr>
        <p:txBody>
          <a:bodyPr/>
          <a:lstStyle>
            <a:lvl1pPr>
              <a:defRPr/>
            </a:lvl1pPr>
          </a:lstStyle>
          <a:p>
            <a:pPr>
              <a:defRPr/>
            </a:pPr>
            <a:fld id="{4D30FAB8-C9F8-42C2-A81B-16464B0C7955}" type="slidenum">
              <a:rPr lang="it-IT"/>
              <a:pPr>
                <a:defRPr/>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it-IT"/>
          </a:p>
        </p:txBody>
      </p:sp>
      <p:sp>
        <p:nvSpPr>
          <p:cNvPr id="3" name="Rectangle 5"/>
          <p:cNvSpPr>
            <a:spLocks noGrp="1" noChangeArrowheads="1"/>
          </p:cNvSpPr>
          <p:nvPr>
            <p:ph type="ftr" sz="quarter" idx="11"/>
          </p:nvPr>
        </p:nvSpPr>
        <p:spPr>
          <a:ln/>
        </p:spPr>
        <p:txBody>
          <a:bodyPr/>
          <a:lstStyle>
            <a:lvl1pPr>
              <a:defRPr/>
            </a:lvl1pPr>
          </a:lstStyle>
          <a:p>
            <a:pPr>
              <a:defRPr/>
            </a:pPr>
            <a:endParaRPr lang="it-IT"/>
          </a:p>
        </p:txBody>
      </p:sp>
      <p:sp>
        <p:nvSpPr>
          <p:cNvPr id="4" name="Rectangle 6"/>
          <p:cNvSpPr>
            <a:spLocks noGrp="1" noChangeArrowheads="1"/>
          </p:cNvSpPr>
          <p:nvPr>
            <p:ph type="sldNum" sz="quarter" idx="12"/>
          </p:nvPr>
        </p:nvSpPr>
        <p:spPr>
          <a:ln/>
        </p:spPr>
        <p:txBody>
          <a:bodyPr/>
          <a:lstStyle>
            <a:lvl1pPr>
              <a:defRPr/>
            </a:lvl1pPr>
          </a:lstStyle>
          <a:p>
            <a:pPr>
              <a:defRPr/>
            </a:pPr>
            <a:fld id="{0A08F481-B31A-4805-8694-3237FE699F64}" type="slidenum">
              <a:rPr lang="it-IT"/>
              <a:pPr>
                <a:defRPr/>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Rectangle 4"/>
          <p:cNvSpPr>
            <a:spLocks noGrp="1" noChangeArrowheads="1"/>
          </p:cNvSpPr>
          <p:nvPr>
            <p:ph type="dt" sz="half" idx="10"/>
          </p:nvPr>
        </p:nvSpPr>
        <p:spPr>
          <a:ln/>
        </p:spPr>
        <p:txBody>
          <a:bodyPr/>
          <a:lstStyle>
            <a:lvl1pPr>
              <a:defRPr/>
            </a:lvl1pPr>
          </a:lstStyle>
          <a:p>
            <a:pPr>
              <a:defRPr/>
            </a:pPr>
            <a:endParaRPr lang="it-IT"/>
          </a:p>
        </p:txBody>
      </p:sp>
      <p:sp>
        <p:nvSpPr>
          <p:cNvPr id="6" name="Rectangle 5"/>
          <p:cNvSpPr>
            <a:spLocks noGrp="1" noChangeArrowheads="1"/>
          </p:cNvSpPr>
          <p:nvPr>
            <p:ph type="ftr" sz="quarter" idx="11"/>
          </p:nvPr>
        </p:nvSpPr>
        <p:spPr>
          <a:ln/>
        </p:spPr>
        <p:txBody>
          <a:bodyPr/>
          <a:lstStyle>
            <a:lvl1pPr>
              <a:defRPr/>
            </a:lvl1pPr>
          </a:lstStyle>
          <a:p>
            <a:pPr>
              <a:defRPr/>
            </a:pPr>
            <a:endParaRPr lang="it-IT"/>
          </a:p>
        </p:txBody>
      </p:sp>
      <p:sp>
        <p:nvSpPr>
          <p:cNvPr id="7" name="Rectangle 6"/>
          <p:cNvSpPr>
            <a:spLocks noGrp="1" noChangeArrowheads="1"/>
          </p:cNvSpPr>
          <p:nvPr>
            <p:ph type="sldNum" sz="quarter" idx="12"/>
          </p:nvPr>
        </p:nvSpPr>
        <p:spPr>
          <a:ln/>
        </p:spPr>
        <p:txBody>
          <a:bodyPr/>
          <a:lstStyle>
            <a:lvl1pPr>
              <a:defRPr/>
            </a:lvl1pPr>
          </a:lstStyle>
          <a:p>
            <a:pPr>
              <a:defRPr/>
            </a:pPr>
            <a:fld id="{884F2960-BDCE-4D3C-A6F6-4ADE17C54E99}" type="slidenum">
              <a:rPr lang="it-IT"/>
              <a:pPr>
                <a:defRPr/>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t-IT" noProof="0" smtClean="0"/>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Rectangle 4"/>
          <p:cNvSpPr>
            <a:spLocks noGrp="1" noChangeArrowheads="1"/>
          </p:cNvSpPr>
          <p:nvPr>
            <p:ph type="dt" sz="half" idx="10"/>
          </p:nvPr>
        </p:nvSpPr>
        <p:spPr>
          <a:ln/>
        </p:spPr>
        <p:txBody>
          <a:bodyPr/>
          <a:lstStyle>
            <a:lvl1pPr>
              <a:defRPr/>
            </a:lvl1pPr>
          </a:lstStyle>
          <a:p>
            <a:pPr>
              <a:defRPr/>
            </a:pPr>
            <a:endParaRPr lang="it-IT"/>
          </a:p>
        </p:txBody>
      </p:sp>
      <p:sp>
        <p:nvSpPr>
          <p:cNvPr id="6" name="Rectangle 5"/>
          <p:cNvSpPr>
            <a:spLocks noGrp="1" noChangeArrowheads="1"/>
          </p:cNvSpPr>
          <p:nvPr>
            <p:ph type="ftr" sz="quarter" idx="11"/>
          </p:nvPr>
        </p:nvSpPr>
        <p:spPr>
          <a:ln/>
        </p:spPr>
        <p:txBody>
          <a:bodyPr/>
          <a:lstStyle>
            <a:lvl1pPr>
              <a:defRPr/>
            </a:lvl1pPr>
          </a:lstStyle>
          <a:p>
            <a:pPr>
              <a:defRPr/>
            </a:pPr>
            <a:endParaRPr lang="it-IT"/>
          </a:p>
        </p:txBody>
      </p:sp>
      <p:sp>
        <p:nvSpPr>
          <p:cNvPr id="7" name="Rectangle 6"/>
          <p:cNvSpPr>
            <a:spLocks noGrp="1" noChangeArrowheads="1"/>
          </p:cNvSpPr>
          <p:nvPr>
            <p:ph type="sldNum" sz="quarter" idx="12"/>
          </p:nvPr>
        </p:nvSpPr>
        <p:spPr>
          <a:ln/>
        </p:spPr>
        <p:txBody>
          <a:bodyPr/>
          <a:lstStyle>
            <a:lvl1pPr>
              <a:defRPr/>
            </a:lvl1pPr>
          </a:lstStyle>
          <a:p>
            <a:pPr>
              <a:defRPr/>
            </a:pPr>
            <a:fld id="{1B3D524B-23B9-4EDF-8383-36710342EB51}" type="slidenum">
              <a:rPr lang="it-IT"/>
              <a:pPr>
                <a:defRPr/>
              </a:pPr>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tile tx="0" ty="0" sx="100000" sy="100000" flip="none" algn="tl"/>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it-IT" smtClean="0"/>
              <a:t>Fare clic per modificare lo stile del titolo</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a:defRPr/>
            </a:pPr>
            <a:endParaRPr lang="it-IT"/>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a:defRPr/>
            </a:pPr>
            <a:endParaRPr lang="it-IT"/>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defRPr>
            </a:lvl1pPr>
          </a:lstStyle>
          <a:p>
            <a:pPr>
              <a:defRPr/>
            </a:pPr>
            <a:fld id="{508B9F96-35F4-4C3B-B6C7-367E26DABD51}" type="slidenum">
              <a:rPr lang="it-IT"/>
              <a:pPr>
                <a:defRPr/>
              </a:pPr>
              <a:t>‹N›</a:t>
            </a:fld>
            <a:endParaRPr lang="it-IT"/>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www.uniparthenope.it/ugov/organizationunit/230" TargetMode="External"/><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hyperlink" Target="mailto:stefano.coronella@uniparthenope.it"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elearning.uniparthenope.it/"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 Id="rId5" Type="http://schemas.openxmlformats.org/officeDocument/2006/relationships/hyperlink" Target="https://elearning.uniparthenope.it/course/view.php?id=1834" TargetMode="External"/><Relationship Id="rId4" Type="http://schemas.openxmlformats.org/officeDocument/2006/relationships/hyperlink" Target="http://economia.uniparthenope.it/isa/coronella/index.htm"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5"/>
          <p:cNvSpPr>
            <a:spLocks noChangeArrowheads="1"/>
          </p:cNvSpPr>
          <p:nvPr/>
        </p:nvSpPr>
        <p:spPr bwMode="auto">
          <a:xfrm>
            <a:off x="0" y="2862263"/>
            <a:ext cx="9144000" cy="0"/>
          </a:xfrm>
          <a:prstGeom prst="rect">
            <a:avLst/>
          </a:prstGeom>
          <a:noFill/>
          <a:ln w="9525">
            <a:noFill/>
            <a:miter lim="800000"/>
            <a:headEnd/>
            <a:tailEnd/>
          </a:ln>
        </p:spPr>
        <p:txBody>
          <a:bodyPr wrap="none" anchor="ctr">
            <a:spAutoFit/>
          </a:bodyPr>
          <a:lstStyle/>
          <a:p>
            <a:endParaRPr lang="it-IT"/>
          </a:p>
        </p:txBody>
      </p:sp>
      <p:sp>
        <p:nvSpPr>
          <p:cNvPr id="2054" name="Text Box 6"/>
          <p:cNvSpPr txBox="1">
            <a:spLocks noChangeArrowheads="1"/>
          </p:cNvSpPr>
          <p:nvPr/>
        </p:nvSpPr>
        <p:spPr bwMode="auto">
          <a:xfrm>
            <a:off x="44450" y="908720"/>
            <a:ext cx="9074150" cy="6309420"/>
          </a:xfrm>
          <a:prstGeom prst="rect">
            <a:avLst/>
          </a:prstGeom>
          <a:noFill/>
          <a:ln w="9525">
            <a:noFill/>
            <a:miter lim="800000"/>
            <a:headEnd/>
            <a:tailEnd/>
          </a:ln>
          <a:effectLst/>
        </p:spPr>
        <p:txBody>
          <a:bodyPr>
            <a:spAutoFit/>
          </a:bodyPr>
          <a:lstStyle/>
          <a:p>
            <a:pPr algn="ctr">
              <a:spcBef>
                <a:spcPts val="0"/>
              </a:spcBef>
              <a:defRPr/>
            </a:pPr>
            <a:endParaRPr lang="it-IT" sz="4800" b="1" i="1" dirty="0" smtClean="0">
              <a:solidFill>
                <a:schemeClr val="accent6"/>
              </a:solidFill>
              <a:latin typeface="Times New Roman" pitchFamily="18" charset="0"/>
            </a:endParaRPr>
          </a:p>
          <a:p>
            <a:pPr algn="ctr">
              <a:spcBef>
                <a:spcPts val="0"/>
              </a:spcBef>
              <a:defRPr/>
            </a:pPr>
            <a:endParaRPr lang="it-IT" sz="3600" b="1" dirty="0" smtClean="0">
              <a:solidFill>
                <a:schemeClr val="accent6"/>
              </a:solidFill>
              <a:latin typeface="Times New Roman" pitchFamily="18" charset="0"/>
            </a:endParaRPr>
          </a:p>
          <a:p>
            <a:pPr algn="ctr">
              <a:spcBef>
                <a:spcPts val="0"/>
              </a:spcBef>
              <a:defRPr/>
            </a:pPr>
            <a:r>
              <a:rPr lang="it-IT" sz="4800" b="1" dirty="0" smtClean="0">
                <a:solidFill>
                  <a:schemeClr val="accent6"/>
                </a:solidFill>
                <a:latin typeface="Times New Roman" pitchFamily="18" charset="0"/>
              </a:rPr>
              <a:t>Corso di </a:t>
            </a:r>
          </a:p>
          <a:p>
            <a:pPr algn="ctr">
              <a:spcBef>
                <a:spcPts val="0"/>
              </a:spcBef>
              <a:defRPr/>
            </a:pPr>
            <a:r>
              <a:rPr lang="it-IT" sz="4800" b="1" dirty="0" smtClean="0">
                <a:solidFill>
                  <a:schemeClr val="accent6"/>
                </a:solidFill>
                <a:latin typeface="Times New Roman" pitchFamily="18" charset="0"/>
              </a:rPr>
              <a:t>Analisi della Dinamica Aziendale</a:t>
            </a:r>
          </a:p>
          <a:p>
            <a:pPr algn="ctr">
              <a:spcBef>
                <a:spcPts val="0"/>
              </a:spcBef>
              <a:defRPr/>
            </a:pPr>
            <a:r>
              <a:rPr lang="it-IT" sz="4800" b="1" i="1" dirty="0" smtClean="0">
                <a:solidFill>
                  <a:srgbClr val="7030A0"/>
                </a:solidFill>
                <a:latin typeface="Times New Roman" pitchFamily="18" charset="0"/>
              </a:rPr>
              <a:t>6 </a:t>
            </a:r>
            <a:r>
              <a:rPr lang="it-IT" sz="4800" b="1" i="1" dirty="0" err="1">
                <a:solidFill>
                  <a:srgbClr val="7030A0"/>
                </a:solidFill>
                <a:latin typeface="Times New Roman" pitchFamily="18" charset="0"/>
              </a:rPr>
              <a:t>C</a:t>
            </a:r>
            <a:r>
              <a:rPr lang="it-IT" sz="4800" b="1" i="1" dirty="0" err="1" smtClean="0">
                <a:solidFill>
                  <a:srgbClr val="7030A0"/>
                </a:solidFill>
                <a:latin typeface="Times New Roman" pitchFamily="18" charset="0"/>
              </a:rPr>
              <a:t>fu</a:t>
            </a:r>
            <a:r>
              <a:rPr lang="it-IT" sz="4800" b="1" i="1" dirty="0" smtClean="0">
                <a:solidFill>
                  <a:srgbClr val="7030A0"/>
                </a:solidFill>
                <a:latin typeface="Times New Roman" pitchFamily="18" charset="0"/>
              </a:rPr>
              <a:t> – </a:t>
            </a:r>
            <a:r>
              <a:rPr lang="it-IT" sz="4800" b="1" i="1" dirty="0" err="1" smtClean="0">
                <a:solidFill>
                  <a:srgbClr val="7030A0"/>
                </a:solidFill>
                <a:latin typeface="Times New Roman" pitchFamily="18" charset="0"/>
              </a:rPr>
              <a:t>CdS</a:t>
            </a:r>
            <a:r>
              <a:rPr lang="it-IT" sz="4800" b="1" i="1" dirty="0" smtClean="0">
                <a:solidFill>
                  <a:srgbClr val="7030A0"/>
                </a:solidFill>
                <a:latin typeface="Times New Roman" pitchFamily="18" charset="0"/>
              </a:rPr>
              <a:t> EA</a:t>
            </a:r>
          </a:p>
          <a:p>
            <a:pPr algn="ctr">
              <a:spcBef>
                <a:spcPts val="0"/>
              </a:spcBef>
              <a:defRPr/>
            </a:pPr>
            <a:r>
              <a:rPr lang="it-IT" sz="4800" b="1" i="1" dirty="0" smtClean="0">
                <a:solidFill>
                  <a:schemeClr val="accent1">
                    <a:lumMod val="50000"/>
                  </a:schemeClr>
                </a:solidFill>
                <a:latin typeface="Times New Roman" pitchFamily="18" charset="0"/>
              </a:rPr>
              <a:t>A.A. 2020-2021</a:t>
            </a:r>
          </a:p>
          <a:p>
            <a:pPr algn="ctr">
              <a:spcBef>
                <a:spcPts val="0"/>
              </a:spcBef>
              <a:defRPr/>
            </a:pPr>
            <a:endParaRPr lang="it-IT" sz="4800" b="1" i="1" dirty="0" smtClean="0">
              <a:solidFill>
                <a:schemeClr val="accent6"/>
              </a:solidFill>
              <a:latin typeface="Times New Roman" pitchFamily="18" charset="0"/>
            </a:endParaRPr>
          </a:p>
          <a:p>
            <a:pPr algn="ctr">
              <a:spcBef>
                <a:spcPts val="0"/>
              </a:spcBef>
              <a:defRPr/>
            </a:pPr>
            <a:r>
              <a:rPr lang="it-IT" sz="3600" b="1" i="1" dirty="0" smtClean="0">
                <a:solidFill>
                  <a:srgbClr val="C00000"/>
                </a:solidFill>
                <a:latin typeface="Times New Roman" pitchFamily="18" charset="0"/>
              </a:rPr>
              <a:t>Prof. Stefano Coronella</a:t>
            </a:r>
          </a:p>
          <a:p>
            <a:pPr algn="ctr">
              <a:spcBef>
                <a:spcPts val="0"/>
              </a:spcBef>
              <a:defRPr/>
            </a:pPr>
            <a:endParaRPr lang="it-IT" sz="3200" b="1" i="1" dirty="0">
              <a:solidFill>
                <a:srgbClr val="7030A0"/>
              </a:solidFill>
              <a:latin typeface="Times New Roman" pitchFamily="18" charset="0"/>
            </a:endParaRPr>
          </a:p>
        </p:txBody>
      </p:sp>
      <p:sp>
        <p:nvSpPr>
          <p:cNvPr id="2052" name="Rectangle 10"/>
          <p:cNvSpPr>
            <a:spLocks noChangeArrowheads="1"/>
          </p:cNvSpPr>
          <p:nvPr/>
        </p:nvSpPr>
        <p:spPr bwMode="auto">
          <a:xfrm>
            <a:off x="0" y="0"/>
            <a:ext cx="107950" cy="6858000"/>
          </a:xfrm>
          <a:prstGeom prst="rect">
            <a:avLst/>
          </a:prstGeom>
          <a:noFill/>
          <a:ln w="9525">
            <a:solidFill>
              <a:schemeClr val="tx1"/>
            </a:solidFill>
            <a:miter lim="800000"/>
            <a:headEnd/>
            <a:tailEnd/>
          </a:ln>
        </p:spPr>
        <p:txBody>
          <a:bodyPr wrap="none" anchor="ctr"/>
          <a:lstStyle/>
          <a:p>
            <a:endParaRPr lang="it-IT"/>
          </a:p>
        </p:txBody>
      </p:sp>
      <p:sp>
        <p:nvSpPr>
          <p:cNvPr id="2053" name="Line 11"/>
          <p:cNvSpPr>
            <a:spLocks noChangeShapeType="1"/>
          </p:cNvSpPr>
          <p:nvPr/>
        </p:nvSpPr>
        <p:spPr bwMode="auto">
          <a:xfrm>
            <a:off x="0" y="115888"/>
            <a:ext cx="9144000" cy="0"/>
          </a:xfrm>
          <a:prstGeom prst="line">
            <a:avLst/>
          </a:prstGeom>
          <a:noFill/>
          <a:ln w="9525">
            <a:solidFill>
              <a:schemeClr val="tx1"/>
            </a:solidFill>
            <a:round/>
            <a:headEnd/>
            <a:tailEnd/>
          </a:ln>
        </p:spPr>
        <p:txBody>
          <a:bodyPr/>
          <a:lstStyle/>
          <a:p>
            <a:endParaRPr lang="it-IT"/>
          </a:p>
        </p:txBody>
      </p:sp>
      <p:sp>
        <p:nvSpPr>
          <p:cNvPr id="2" name="Line 12"/>
          <p:cNvSpPr>
            <a:spLocks noChangeShapeType="1"/>
          </p:cNvSpPr>
          <p:nvPr/>
        </p:nvSpPr>
        <p:spPr bwMode="auto">
          <a:xfrm>
            <a:off x="-3175" y="6754813"/>
            <a:ext cx="9144000" cy="0"/>
          </a:xfrm>
          <a:prstGeom prst="line">
            <a:avLst/>
          </a:prstGeom>
          <a:noFill/>
          <a:ln w="9525">
            <a:solidFill>
              <a:schemeClr val="tx1"/>
            </a:solidFill>
            <a:round/>
            <a:headEnd/>
            <a:tailEnd/>
          </a:ln>
        </p:spPr>
        <p:txBody>
          <a:bodyPr/>
          <a:lstStyle/>
          <a:p>
            <a:endParaRPr lang="it-IT"/>
          </a:p>
        </p:txBody>
      </p:sp>
      <p:sp>
        <p:nvSpPr>
          <p:cNvPr id="2055" name="Rectangle 14"/>
          <p:cNvSpPr>
            <a:spLocks noChangeArrowheads="1"/>
          </p:cNvSpPr>
          <p:nvPr/>
        </p:nvSpPr>
        <p:spPr bwMode="auto">
          <a:xfrm>
            <a:off x="9034463" y="-1588"/>
            <a:ext cx="107950" cy="6858001"/>
          </a:xfrm>
          <a:prstGeom prst="rect">
            <a:avLst/>
          </a:prstGeom>
          <a:noFill/>
          <a:ln w="9525">
            <a:solidFill>
              <a:schemeClr val="tx1"/>
            </a:solidFill>
            <a:miter lim="800000"/>
            <a:headEnd/>
            <a:tailEnd/>
          </a:ln>
        </p:spPr>
        <p:txBody>
          <a:bodyPr wrap="none" anchor="ctr"/>
          <a:lstStyle/>
          <a:p>
            <a:endParaRPr lang="it-IT"/>
          </a:p>
        </p:txBody>
      </p:sp>
      <p:cxnSp>
        <p:nvCxnSpPr>
          <p:cNvPr id="2056" name="Connettore 1 9"/>
          <p:cNvCxnSpPr>
            <a:cxnSpLocks noChangeShapeType="1"/>
          </p:cNvCxnSpPr>
          <p:nvPr/>
        </p:nvCxnSpPr>
        <p:spPr bwMode="auto">
          <a:xfrm>
            <a:off x="0" y="6858000"/>
            <a:ext cx="9115425" cy="0"/>
          </a:xfrm>
          <a:prstGeom prst="line">
            <a:avLst/>
          </a:prstGeom>
          <a:noFill/>
          <a:ln w="9525" algn="ctr">
            <a:solidFill>
              <a:schemeClr val="tx1"/>
            </a:solidFill>
            <a:round/>
            <a:headEnd/>
            <a:tailEnd/>
          </a:ln>
        </p:spPr>
      </p:cxnSp>
      <p:cxnSp>
        <p:nvCxnSpPr>
          <p:cNvPr id="2057" name="Connettore 1 12"/>
          <p:cNvCxnSpPr>
            <a:cxnSpLocks noChangeShapeType="1"/>
          </p:cNvCxnSpPr>
          <p:nvPr/>
        </p:nvCxnSpPr>
        <p:spPr bwMode="auto">
          <a:xfrm rot="16200000" flipH="1">
            <a:off x="4573588" y="-4545013"/>
            <a:ext cx="0" cy="9090025"/>
          </a:xfrm>
          <a:prstGeom prst="line">
            <a:avLst/>
          </a:prstGeom>
          <a:noFill/>
          <a:ln w="9525" algn="ctr">
            <a:solidFill>
              <a:schemeClr val="tx1"/>
            </a:solidFill>
            <a:round/>
            <a:headEnd/>
            <a:tailEnd/>
          </a:ln>
        </p:spPr>
      </p:cxnSp>
      <p:pic>
        <p:nvPicPr>
          <p:cNvPr id="5" name="Immagin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736268" y="233956"/>
            <a:ext cx="1524003" cy="1524003"/>
          </a:xfrm>
          <a:prstGeom prst="rect">
            <a:avLst/>
          </a:prstGeom>
          <a:ln>
            <a:solidFill>
              <a:schemeClr val="tx1"/>
            </a:solidFill>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10"/>
          <p:cNvSpPr>
            <a:spLocks noChangeArrowheads="1"/>
          </p:cNvSpPr>
          <p:nvPr/>
        </p:nvSpPr>
        <p:spPr bwMode="auto">
          <a:xfrm>
            <a:off x="0" y="0"/>
            <a:ext cx="107950" cy="6858000"/>
          </a:xfrm>
          <a:prstGeom prst="rect">
            <a:avLst/>
          </a:prstGeom>
          <a:noFill/>
          <a:ln w="9525">
            <a:solidFill>
              <a:schemeClr val="tx1"/>
            </a:solidFill>
            <a:miter lim="800000"/>
            <a:headEnd/>
            <a:tailEnd/>
          </a:ln>
        </p:spPr>
        <p:txBody>
          <a:bodyPr wrap="none" anchor="ctr"/>
          <a:lstStyle/>
          <a:p>
            <a:endParaRPr lang="it-IT"/>
          </a:p>
        </p:txBody>
      </p:sp>
      <p:sp>
        <p:nvSpPr>
          <p:cNvPr id="3076" name="Line 11"/>
          <p:cNvSpPr>
            <a:spLocks noChangeShapeType="1"/>
          </p:cNvSpPr>
          <p:nvPr/>
        </p:nvSpPr>
        <p:spPr bwMode="auto">
          <a:xfrm>
            <a:off x="0" y="115888"/>
            <a:ext cx="9144000" cy="0"/>
          </a:xfrm>
          <a:prstGeom prst="line">
            <a:avLst/>
          </a:prstGeom>
          <a:noFill/>
          <a:ln w="9525">
            <a:solidFill>
              <a:schemeClr val="tx1"/>
            </a:solidFill>
            <a:round/>
            <a:headEnd/>
            <a:tailEnd/>
          </a:ln>
        </p:spPr>
        <p:txBody>
          <a:bodyPr/>
          <a:lstStyle/>
          <a:p>
            <a:endParaRPr lang="it-IT"/>
          </a:p>
        </p:txBody>
      </p:sp>
      <p:sp>
        <p:nvSpPr>
          <p:cNvPr id="3077" name="Line 12"/>
          <p:cNvSpPr>
            <a:spLocks noChangeShapeType="1"/>
          </p:cNvSpPr>
          <p:nvPr/>
        </p:nvSpPr>
        <p:spPr bwMode="auto">
          <a:xfrm>
            <a:off x="-3175" y="6754813"/>
            <a:ext cx="9144000" cy="0"/>
          </a:xfrm>
          <a:prstGeom prst="line">
            <a:avLst/>
          </a:prstGeom>
          <a:noFill/>
          <a:ln w="9525">
            <a:solidFill>
              <a:schemeClr val="tx1"/>
            </a:solidFill>
            <a:round/>
            <a:headEnd/>
            <a:tailEnd/>
          </a:ln>
        </p:spPr>
        <p:txBody>
          <a:bodyPr/>
          <a:lstStyle/>
          <a:p>
            <a:endParaRPr lang="it-IT"/>
          </a:p>
        </p:txBody>
      </p:sp>
      <p:sp>
        <p:nvSpPr>
          <p:cNvPr id="3078" name="Rectangle 14"/>
          <p:cNvSpPr>
            <a:spLocks noChangeArrowheads="1"/>
          </p:cNvSpPr>
          <p:nvPr/>
        </p:nvSpPr>
        <p:spPr bwMode="auto">
          <a:xfrm>
            <a:off x="9034463" y="-1588"/>
            <a:ext cx="107950" cy="6858001"/>
          </a:xfrm>
          <a:prstGeom prst="rect">
            <a:avLst/>
          </a:prstGeom>
          <a:noFill/>
          <a:ln w="9525">
            <a:solidFill>
              <a:schemeClr val="tx1"/>
            </a:solidFill>
            <a:miter lim="800000"/>
            <a:headEnd/>
            <a:tailEnd/>
          </a:ln>
        </p:spPr>
        <p:txBody>
          <a:bodyPr wrap="none" anchor="ctr"/>
          <a:lstStyle/>
          <a:p>
            <a:endParaRPr lang="it-IT"/>
          </a:p>
        </p:txBody>
      </p:sp>
      <p:cxnSp>
        <p:nvCxnSpPr>
          <p:cNvPr id="3079" name="Connettore 1 9"/>
          <p:cNvCxnSpPr>
            <a:cxnSpLocks noChangeShapeType="1"/>
          </p:cNvCxnSpPr>
          <p:nvPr/>
        </p:nvCxnSpPr>
        <p:spPr bwMode="auto">
          <a:xfrm>
            <a:off x="0" y="6858000"/>
            <a:ext cx="9115425" cy="0"/>
          </a:xfrm>
          <a:prstGeom prst="line">
            <a:avLst/>
          </a:prstGeom>
          <a:noFill/>
          <a:ln w="9525" algn="ctr">
            <a:solidFill>
              <a:schemeClr val="tx1"/>
            </a:solidFill>
            <a:round/>
            <a:headEnd/>
            <a:tailEnd/>
          </a:ln>
        </p:spPr>
      </p:cxnSp>
      <p:cxnSp>
        <p:nvCxnSpPr>
          <p:cNvPr id="3080" name="Connettore 1 12"/>
          <p:cNvCxnSpPr>
            <a:cxnSpLocks noChangeShapeType="1"/>
          </p:cNvCxnSpPr>
          <p:nvPr/>
        </p:nvCxnSpPr>
        <p:spPr bwMode="auto">
          <a:xfrm rot="16200000" flipH="1">
            <a:off x="4573588" y="-4545013"/>
            <a:ext cx="0" cy="9090025"/>
          </a:xfrm>
          <a:prstGeom prst="line">
            <a:avLst/>
          </a:prstGeom>
          <a:noFill/>
          <a:ln w="9525" algn="ctr">
            <a:solidFill>
              <a:schemeClr val="tx1"/>
            </a:solidFill>
            <a:round/>
            <a:headEnd/>
            <a:tailEnd/>
          </a:ln>
        </p:spPr>
      </p:cxnSp>
      <p:sp>
        <p:nvSpPr>
          <p:cNvPr id="41" name="Text Box 7"/>
          <p:cNvSpPr txBox="1">
            <a:spLocks noChangeArrowheads="1"/>
          </p:cNvSpPr>
          <p:nvPr/>
        </p:nvSpPr>
        <p:spPr bwMode="auto">
          <a:xfrm>
            <a:off x="209550" y="396876"/>
            <a:ext cx="8643938" cy="400110"/>
          </a:xfrm>
          <a:prstGeom prst="rect">
            <a:avLst/>
          </a:prstGeom>
          <a:noFill/>
          <a:ln w="9525">
            <a:noFill/>
            <a:miter lim="800000"/>
            <a:headEnd/>
            <a:tailEnd/>
          </a:ln>
          <a:effectLst/>
        </p:spPr>
        <p:txBody>
          <a:bodyPr>
            <a:spAutoFit/>
          </a:bodyPr>
          <a:lstStyle/>
          <a:p>
            <a:pPr algn="ctr">
              <a:spcBef>
                <a:spcPct val="50000"/>
              </a:spcBef>
              <a:defRPr/>
            </a:pPr>
            <a:r>
              <a:rPr lang="it-IT" sz="2000" dirty="0" smtClean="0">
                <a:solidFill>
                  <a:srgbClr val="C00000"/>
                </a:solidFill>
                <a:latin typeface="Arial" charset="0"/>
              </a:rPr>
              <a:t>RIFERIMENTI</a:t>
            </a:r>
            <a:endParaRPr lang="it-IT" sz="2000" b="1" i="1" dirty="0">
              <a:solidFill>
                <a:srgbClr val="C00000"/>
              </a:solidFill>
              <a:latin typeface="Times New Roman" pitchFamily="18" charset="0"/>
              <a:cs typeface="Times New Roman" pitchFamily="18" charset="0"/>
            </a:endParaRPr>
          </a:p>
        </p:txBody>
      </p:sp>
      <p:sp>
        <p:nvSpPr>
          <p:cNvPr id="26" name="Text Box 7"/>
          <p:cNvSpPr txBox="1">
            <a:spLocks noChangeArrowheads="1"/>
          </p:cNvSpPr>
          <p:nvPr/>
        </p:nvSpPr>
        <p:spPr bwMode="auto">
          <a:xfrm>
            <a:off x="249237" y="932147"/>
            <a:ext cx="8643938" cy="5940088"/>
          </a:xfrm>
          <a:prstGeom prst="rect">
            <a:avLst/>
          </a:prstGeom>
          <a:noFill/>
          <a:ln w="9525">
            <a:noFill/>
            <a:miter lim="800000"/>
            <a:headEnd/>
            <a:tailEnd/>
          </a:ln>
          <a:effectLst/>
        </p:spPr>
        <p:txBody>
          <a:bodyPr>
            <a:spAutoFit/>
          </a:bodyPr>
          <a:lstStyle/>
          <a:p>
            <a:pPr algn="ctr">
              <a:spcBef>
                <a:spcPct val="50000"/>
              </a:spcBef>
              <a:defRPr/>
            </a:pPr>
            <a:r>
              <a:rPr lang="it-IT" sz="2600" b="1" dirty="0" smtClean="0">
                <a:solidFill>
                  <a:srgbClr val="0070C0"/>
                </a:solidFill>
                <a:latin typeface="Arial" charset="0"/>
              </a:rPr>
              <a:t>Prof. Stefano Coronella</a:t>
            </a:r>
          </a:p>
          <a:p>
            <a:pPr eaLnBrk="1" hangingPunct="1">
              <a:spcBef>
                <a:spcPct val="50000"/>
              </a:spcBef>
              <a:buClrTx/>
              <a:buFontTx/>
              <a:buNone/>
            </a:pPr>
            <a:r>
              <a:rPr lang="it-IT" altLang="it-IT" sz="2800" dirty="0" smtClean="0"/>
              <a:t>AFFERENZA</a:t>
            </a:r>
            <a:endParaRPr lang="it-IT" altLang="it-IT" sz="2800" dirty="0"/>
          </a:p>
          <a:p>
            <a:r>
              <a:rPr lang="it-IT" altLang="it-IT" sz="2000" u="sng" dirty="0">
                <a:hlinkClick r:id="rId3"/>
              </a:rPr>
              <a:t>Dipartimento di Studi Aziendali ed Economici</a:t>
            </a:r>
            <a:endParaRPr lang="it-IT" altLang="it-IT" sz="2000" u="sng" dirty="0"/>
          </a:p>
          <a:p>
            <a:r>
              <a:rPr lang="it-IT" altLang="it-IT" sz="2000" u="sng" dirty="0"/>
              <a:t>Stanza </a:t>
            </a:r>
            <a:r>
              <a:rPr lang="it-IT" altLang="it-IT" sz="2000" u="sng" dirty="0" smtClean="0"/>
              <a:t>327 </a:t>
            </a:r>
            <a:r>
              <a:rPr lang="it-IT" altLang="it-IT" sz="2000" u="sng" dirty="0"/>
              <a:t>- </a:t>
            </a:r>
            <a:r>
              <a:rPr lang="it-IT" altLang="it-IT" sz="2000" u="sng" dirty="0" smtClean="0"/>
              <a:t>terzo piano</a:t>
            </a:r>
            <a:endParaRPr lang="it-IT" altLang="it-IT" sz="2000" u="sng" dirty="0"/>
          </a:p>
          <a:p>
            <a:pPr>
              <a:buFontTx/>
              <a:buNone/>
            </a:pPr>
            <a:endParaRPr lang="it-IT" altLang="it-IT" sz="2000" dirty="0"/>
          </a:p>
          <a:p>
            <a:pPr eaLnBrk="1" hangingPunct="1">
              <a:spcBef>
                <a:spcPct val="50000"/>
              </a:spcBef>
              <a:buClrTx/>
              <a:buFontTx/>
              <a:buNone/>
            </a:pPr>
            <a:r>
              <a:rPr lang="it-IT" altLang="it-IT" sz="2800" dirty="0" smtClean="0"/>
              <a:t>E-MAIL</a:t>
            </a:r>
            <a:endParaRPr lang="it-IT" altLang="it-IT" sz="2800" dirty="0"/>
          </a:p>
          <a:p>
            <a:r>
              <a:rPr lang="it-IT" altLang="it-IT" sz="2000" u="sng" dirty="0" smtClean="0">
                <a:hlinkClick r:id="rId4"/>
              </a:rPr>
              <a:t>stefano.coronella@uniparthenope.it</a:t>
            </a:r>
            <a:endParaRPr lang="it-IT" altLang="it-IT" sz="2000" u="sng" dirty="0" smtClean="0"/>
          </a:p>
          <a:p>
            <a:endParaRPr lang="it-IT" altLang="it-IT" sz="2000" u="sng" dirty="0"/>
          </a:p>
          <a:p>
            <a:r>
              <a:rPr lang="it-IT" altLang="it-IT" sz="2000" b="1" dirty="0"/>
              <a:t>ORARIO DELLE </a:t>
            </a:r>
            <a:r>
              <a:rPr lang="it-IT" altLang="it-IT" sz="2000" b="1" dirty="0" smtClean="0"/>
              <a:t>LEZIONI </a:t>
            </a:r>
            <a:r>
              <a:rPr lang="it-IT" altLang="it-IT" sz="2000" dirty="0" smtClean="0"/>
              <a:t>(codice Teams: </a:t>
            </a:r>
            <a:r>
              <a:rPr lang="it-IT" dirty="0" err="1">
                <a:solidFill>
                  <a:srgbClr val="C00000"/>
                </a:solidFill>
              </a:rPr>
              <a:t>gvzftck</a:t>
            </a:r>
            <a:r>
              <a:rPr lang="it-IT" altLang="it-IT" sz="2000" dirty="0" smtClean="0"/>
              <a:t>)</a:t>
            </a:r>
            <a:endParaRPr lang="it-IT" altLang="it-IT" sz="2000" dirty="0"/>
          </a:p>
          <a:p>
            <a:r>
              <a:rPr lang="it-IT" altLang="it-IT" sz="2000" dirty="0" smtClean="0"/>
              <a:t>Martedì 08.30 </a:t>
            </a:r>
            <a:r>
              <a:rPr lang="it-IT" altLang="it-IT" sz="2000" dirty="0"/>
              <a:t>-</a:t>
            </a:r>
            <a:r>
              <a:rPr lang="it-IT" altLang="it-IT" sz="2000" dirty="0" smtClean="0"/>
              <a:t> 11.30</a:t>
            </a:r>
            <a:r>
              <a:rPr lang="it-IT" altLang="it-IT" sz="2000" dirty="0"/>
              <a:t> </a:t>
            </a:r>
            <a:endParaRPr lang="es-ES" altLang="it-IT" sz="2000" dirty="0"/>
          </a:p>
          <a:p>
            <a:r>
              <a:rPr lang="es-ES" altLang="it-IT" sz="2000" dirty="0"/>
              <a:t>Giovedì	</a:t>
            </a:r>
            <a:r>
              <a:rPr lang="es-ES" altLang="it-IT" sz="2000" smtClean="0"/>
              <a:t>15.00 - </a:t>
            </a:r>
            <a:r>
              <a:rPr lang="es-ES" altLang="it-IT" sz="2000" dirty="0" smtClean="0"/>
              <a:t>18.00</a:t>
            </a:r>
            <a:endParaRPr lang="es-ES" altLang="it-IT" sz="2000" dirty="0" smtClean="0"/>
          </a:p>
          <a:p>
            <a:endParaRPr lang="es-ES" altLang="it-IT" sz="2000" dirty="0"/>
          </a:p>
          <a:p>
            <a:r>
              <a:rPr lang="it-IT" altLang="it-IT" sz="2000" b="1" dirty="0" smtClean="0"/>
              <a:t>RICEVIMENTO</a:t>
            </a:r>
            <a:r>
              <a:rPr lang="it-IT" altLang="it-IT" sz="2000" dirty="0" smtClean="0"/>
              <a:t> (codice </a:t>
            </a:r>
            <a:r>
              <a:rPr lang="it-IT" altLang="it-IT" sz="2000" dirty="0"/>
              <a:t>Teams</a:t>
            </a:r>
            <a:r>
              <a:rPr lang="it-IT" altLang="it-IT" sz="2000" dirty="0" smtClean="0"/>
              <a:t>:</a:t>
            </a:r>
            <a:r>
              <a:rPr lang="it-IT" sz="2000" dirty="0"/>
              <a:t> </a:t>
            </a:r>
            <a:r>
              <a:rPr lang="it-IT" sz="2000" dirty="0" smtClean="0">
                <a:solidFill>
                  <a:srgbClr val="C00000"/>
                </a:solidFill>
              </a:rPr>
              <a:t>tv76cjg</a:t>
            </a:r>
            <a:r>
              <a:rPr lang="it-IT" altLang="it-IT" sz="2000" dirty="0" smtClean="0"/>
              <a:t>)</a:t>
            </a:r>
            <a:endParaRPr lang="it-IT" altLang="it-IT" sz="2000" dirty="0"/>
          </a:p>
          <a:p>
            <a:r>
              <a:rPr lang="es-ES" altLang="it-IT" sz="2000" dirty="0" smtClean="0"/>
              <a:t>Giovedì 09.00 </a:t>
            </a:r>
            <a:r>
              <a:rPr lang="it-IT" altLang="it-IT" sz="2000" dirty="0" smtClean="0"/>
              <a:t>-</a:t>
            </a:r>
            <a:r>
              <a:rPr lang="es-ES" altLang="it-IT" sz="2000" dirty="0" smtClean="0"/>
              <a:t> 11.00</a:t>
            </a:r>
            <a:r>
              <a:rPr lang="es-ES" altLang="it-IT" sz="2000" dirty="0"/>
              <a:t> </a:t>
            </a:r>
          </a:p>
          <a:p>
            <a:endParaRPr lang="es-ES" altLang="it-IT" sz="2000" dirty="0"/>
          </a:p>
          <a:p>
            <a:pPr algn="ctr">
              <a:spcBef>
                <a:spcPct val="50000"/>
              </a:spcBef>
              <a:defRPr/>
            </a:pPr>
            <a:endParaRPr lang="it-IT" sz="2000" b="1" i="1" dirty="0">
              <a:solidFill>
                <a:schemeClr val="accent6"/>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10"/>
          <p:cNvSpPr>
            <a:spLocks noChangeArrowheads="1"/>
          </p:cNvSpPr>
          <p:nvPr/>
        </p:nvSpPr>
        <p:spPr bwMode="auto">
          <a:xfrm>
            <a:off x="0" y="0"/>
            <a:ext cx="107950" cy="6858000"/>
          </a:xfrm>
          <a:prstGeom prst="rect">
            <a:avLst/>
          </a:prstGeom>
          <a:noFill/>
          <a:ln w="9525">
            <a:solidFill>
              <a:schemeClr val="tx1"/>
            </a:solidFill>
            <a:miter lim="800000"/>
            <a:headEnd/>
            <a:tailEnd/>
          </a:ln>
        </p:spPr>
        <p:txBody>
          <a:bodyPr wrap="none" anchor="ctr"/>
          <a:lstStyle/>
          <a:p>
            <a:endParaRPr lang="it-IT"/>
          </a:p>
        </p:txBody>
      </p:sp>
      <p:sp>
        <p:nvSpPr>
          <p:cNvPr id="3076" name="Line 11"/>
          <p:cNvSpPr>
            <a:spLocks noChangeShapeType="1"/>
          </p:cNvSpPr>
          <p:nvPr/>
        </p:nvSpPr>
        <p:spPr bwMode="auto">
          <a:xfrm>
            <a:off x="0" y="115888"/>
            <a:ext cx="9144000" cy="0"/>
          </a:xfrm>
          <a:prstGeom prst="line">
            <a:avLst/>
          </a:prstGeom>
          <a:noFill/>
          <a:ln w="9525">
            <a:solidFill>
              <a:schemeClr val="tx1"/>
            </a:solidFill>
            <a:round/>
            <a:headEnd/>
            <a:tailEnd/>
          </a:ln>
        </p:spPr>
        <p:txBody>
          <a:bodyPr/>
          <a:lstStyle/>
          <a:p>
            <a:endParaRPr lang="it-IT"/>
          </a:p>
        </p:txBody>
      </p:sp>
      <p:sp>
        <p:nvSpPr>
          <p:cNvPr id="3077" name="Line 12"/>
          <p:cNvSpPr>
            <a:spLocks noChangeShapeType="1"/>
          </p:cNvSpPr>
          <p:nvPr/>
        </p:nvSpPr>
        <p:spPr bwMode="auto">
          <a:xfrm>
            <a:off x="-3175" y="6754813"/>
            <a:ext cx="9144000" cy="0"/>
          </a:xfrm>
          <a:prstGeom prst="line">
            <a:avLst/>
          </a:prstGeom>
          <a:noFill/>
          <a:ln w="9525">
            <a:solidFill>
              <a:schemeClr val="tx1"/>
            </a:solidFill>
            <a:round/>
            <a:headEnd/>
            <a:tailEnd/>
          </a:ln>
        </p:spPr>
        <p:txBody>
          <a:bodyPr/>
          <a:lstStyle/>
          <a:p>
            <a:endParaRPr lang="it-IT"/>
          </a:p>
        </p:txBody>
      </p:sp>
      <p:sp>
        <p:nvSpPr>
          <p:cNvPr id="3078" name="Rectangle 14"/>
          <p:cNvSpPr>
            <a:spLocks noChangeArrowheads="1"/>
          </p:cNvSpPr>
          <p:nvPr/>
        </p:nvSpPr>
        <p:spPr bwMode="auto">
          <a:xfrm>
            <a:off x="9034463" y="-1588"/>
            <a:ext cx="107950" cy="6858001"/>
          </a:xfrm>
          <a:prstGeom prst="rect">
            <a:avLst/>
          </a:prstGeom>
          <a:noFill/>
          <a:ln w="9525">
            <a:solidFill>
              <a:schemeClr val="tx1"/>
            </a:solidFill>
            <a:miter lim="800000"/>
            <a:headEnd/>
            <a:tailEnd/>
          </a:ln>
        </p:spPr>
        <p:txBody>
          <a:bodyPr wrap="none" anchor="ctr"/>
          <a:lstStyle/>
          <a:p>
            <a:endParaRPr lang="it-IT"/>
          </a:p>
        </p:txBody>
      </p:sp>
      <p:cxnSp>
        <p:nvCxnSpPr>
          <p:cNvPr id="3079" name="Connettore 1 9"/>
          <p:cNvCxnSpPr>
            <a:cxnSpLocks noChangeShapeType="1"/>
          </p:cNvCxnSpPr>
          <p:nvPr/>
        </p:nvCxnSpPr>
        <p:spPr bwMode="auto">
          <a:xfrm>
            <a:off x="0" y="6858000"/>
            <a:ext cx="9115425" cy="0"/>
          </a:xfrm>
          <a:prstGeom prst="line">
            <a:avLst/>
          </a:prstGeom>
          <a:noFill/>
          <a:ln w="9525" algn="ctr">
            <a:solidFill>
              <a:schemeClr val="tx1"/>
            </a:solidFill>
            <a:round/>
            <a:headEnd/>
            <a:tailEnd/>
          </a:ln>
        </p:spPr>
      </p:cxnSp>
      <p:cxnSp>
        <p:nvCxnSpPr>
          <p:cNvPr id="3080" name="Connettore 1 12"/>
          <p:cNvCxnSpPr>
            <a:cxnSpLocks noChangeShapeType="1"/>
          </p:cNvCxnSpPr>
          <p:nvPr/>
        </p:nvCxnSpPr>
        <p:spPr bwMode="auto">
          <a:xfrm rot="16200000" flipH="1">
            <a:off x="4573588" y="-4545013"/>
            <a:ext cx="0" cy="9090025"/>
          </a:xfrm>
          <a:prstGeom prst="line">
            <a:avLst/>
          </a:prstGeom>
          <a:noFill/>
          <a:ln w="9525" algn="ctr">
            <a:solidFill>
              <a:schemeClr val="tx1"/>
            </a:solidFill>
            <a:round/>
            <a:headEnd/>
            <a:tailEnd/>
          </a:ln>
        </p:spPr>
      </p:cxnSp>
      <p:sp>
        <p:nvSpPr>
          <p:cNvPr id="26" name="Text Box 7"/>
          <p:cNvSpPr txBox="1">
            <a:spLocks noChangeArrowheads="1"/>
          </p:cNvSpPr>
          <p:nvPr/>
        </p:nvSpPr>
        <p:spPr bwMode="auto">
          <a:xfrm>
            <a:off x="249237" y="404664"/>
            <a:ext cx="8643938" cy="2908489"/>
          </a:xfrm>
          <a:prstGeom prst="rect">
            <a:avLst/>
          </a:prstGeom>
          <a:noFill/>
          <a:ln w="9525">
            <a:noFill/>
            <a:miter lim="800000"/>
            <a:headEnd/>
            <a:tailEnd/>
          </a:ln>
          <a:effectLst/>
        </p:spPr>
        <p:txBody>
          <a:bodyPr>
            <a:spAutoFit/>
          </a:bodyPr>
          <a:lstStyle/>
          <a:p>
            <a:pPr eaLnBrk="1" hangingPunct="1">
              <a:spcBef>
                <a:spcPct val="50000"/>
              </a:spcBef>
              <a:buClrTx/>
              <a:buFontTx/>
              <a:buNone/>
            </a:pPr>
            <a:r>
              <a:rPr lang="it-IT" sz="2800" dirty="0" smtClean="0">
                <a:solidFill>
                  <a:srgbClr val="C00000"/>
                </a:solidFill>
              </a:rPr>
              <a:t>Siti web:</a:t>
            </a:r>
          </a:p>
          <a:p>
            <a:pPr eaLnBrk="1" hangingPunct="1">
              <a:spcBef>
                <a:spcPct val="50000"/>
              </a:spcBef>
              <a:buClrTx/>
              <a:buFontTx/>
              <a:buNone/>
            </a:pPr>
            <a:r>
              <a:rPr lang="it-IT" sz="2800" dirty="0">
                <a:hlinkClick r:id="rId3"/>
              </a:rPr>
              <a:t>https://</a:t>
            </a:r>
            <a:r>
              <a:rPr lang="it-IT" sz="2800" dirty="0" smtClean="0">
                <a:hlinkClick r:id="rId3"/>
              </a:rPr>
              <a:t>elearning.uniparthenope.it</a:t>
            </a:r>
            <a:endParaRPr lang="it-IT" sz="2800" dirty="0" smtClean="0"/>
          </a:p>
          <a:p>
            <a:pPr eaLnBrk="1" hangingPunct="1">
              <a:spcBef>
                <a:spcPct val="50000"/>
              </a:spcBef>
              <a:buClrTx/>
              <a:buFontTx/>
              <a:buNone/>
            </a:pPr>
            <a:r>
              <a:rPr lang="it-IT" sz="2600" dirty="0" smtClean="0">
                <a:hlinkClick r:id="rId4"/>
              </a:rPr>
              <a:t>http</a:t>
            </a:r>
            <a:r>
              <a:rPr lang="it-IT" sz="2600" dirty="0">
                <a:hlinkClick r:id="rId4"/>
              </a:rPr>
              <a:t>://</a:t>
            </a:r>
            <a:r>
              <a:rPr lang="it-IT" sz="2600" dirty="0" smtClean="0">
                <a:hlinkClick r:id="rId4"/>
              </a:rPr>
              <a:t>economia.uniparthenope.it/isa/coronella/index.htm</a:t>
            </a:r>
            <a:endParaRPr lang="it-IT" sz="2600" dirty="0" smtClean="0"/>
          </a:p>
          <a:p>
            <a:pPr eaLnBrk="1" hangingPunct="1">
              <a:spcBef>
                <a:spcPct val="50000"/>
              </a:spcBef>
              <a:buClrTx/>
              <a:buFontTx/>
              <a:buNone/>
            </a:pPr>
            <a:endParaRPr lang="it-IT" sz="1400" i="1" dirty="0" smtClean="0"/>
          </a:p>
          <a:p>
            <a:r>
              <a:rPr lang="it-IT" sz="2800" i="1" dirty="0" smtClean="0"/>
              <a:t>Link </a:t>
            </a:r>
            <a:r>
              <a:rPr lang="it-IT" sz="2800" i="1" dirty="0"/>
              <a:t>diretto al portale </a:t>
            </a:r>
            <a:r>
              <a:rPr lang="it-IT" sz="2800" i="1" dirty="0" err="1" smtClean="0"/>
              <a:t>Elearning</a:t>
            </a:r>
            <a:r>
              <a:rPr lang="it-IT" sz="2800" i="1" dirty="0" smtClean="0"/>
              <a:t>: </a:t>
            </a:r>
            <a:r>
              <a:rPr lang="it-IT" sz="2500" u="sng" dirty="0">
                <a:hlinkClick r:id="rId5"/>
              </a:rPr>
              <a:t>https://elearning.uniparthenope.it/course/view.php?id=1834</a:t>
            </a:r>
            <a:endParaRPr lang="it-IT" sz="2500" dirty="0"/>
          </a:p>
        </p:txBody>
      </p:sp>
      <p:sp>
        <p:nvSpPr>
          <p:cNvPr id="10" name="Text Box 6"/>
          <p:cNvSpPr txBox="1">
            <a:spLocks noChangeArrowheads="1"/>
          </p:cNvSpPr>
          <p:nvPr/>
        </p:nvSpPr>
        <p:spPr bwMode="auto">
          <a:xfrm>
            <a:off x="329254" y="5301208"/>
            <a:ext cx="8574088" cy="707886"/>
          </a:xfrm>
          <a:prstGeom prst="rect">
            <a:avLst/>
          </a:prstGeom>
          <a:noFill/>
          <a:ln w="9525">
            <a:noFill/>
            <a:miter lim="800000"/>
            <a:headEnd/>
            <a:tailEnd/>
          </a:ln>
        </p:spPr>
        <p:txBody>
          <a:bodyPr>
            <a:spAutoFit/>
          </a:bodyPr>
          <a:lstStyle/>
          <a:p>
            <a:pPr algn="ctr"/>
            <a:r>
              <a:rPr lang="it-IT" sz="2000" b="1" dirty="0" smtClean="0"/>
              <a:t>Sui siti trovate programma, libri di testo, materiale didattico aggiuntivo, simulazione di prova d’esame, ecc.</a:t>
            </a:r>
            <a:endParaRPr lang="it-IT" sz="2000" dirty="0"/>
          </a:p>
        </p:txBody>
      </p:sp>
      <p:sp>
        <p:nvSpPr>
          <p:cNvPr id="11" name="Freccia in giù 6"/>
          <p:cNvSpPr>
            <a:spLocks noChangeArrowheads="1"/>
          </p:cNvSpPr>
          <p:nvPr/>
        </p:nvSpPr>
        <p:spPr bwMode="auto">
          <a:xfrm>
            <a:off x="3687610" y="4195618"/>
            <a:ext cx="1857375" cy="785812"/>
          </a:xfrm>
          <a:prstGeom prst="downArrow">
            <a:avLst>
              <a:gd name="adj1" fmla="val 50000"/>
              <a:gd name="adj2" fmla="val 50000"/>
            </a:avLst>
          </a:prstGeom>
          <a:solidFill>
            <a:schemeClr val="accent1"/>
          </a:solidFill>
          <a:ln w="9525" algn="ctr">
            <a:solidFill>
              <a:schemeClr val="tx1"/>
            </a:solidFill>
            <a:round/>
            <a:headEnd/>
            <a:tailEnd/>
          </a:ln>
        </p:spPr>
        <p:txBody>
          <a:bodyPr/>
          <a:lstStyle/>
          <a:p>
            <a:endParaRPr lang="it-IT"/>
          </a:p>
        </p:txBody>
      </p:sp>
    </p:spTree>
    <p:extLst>
      <p:ext uri="{BB962C8B-B14F-4D97-AF65-F5344CB8AC3E}">
        <p14:creationId xmlns:p14="http://schemas.microsoft.com/office/powerpoint/2010/main" val="32205066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10"/>
          <p:cNvSpPr>
            <a:spLocks noChangeArrowheads="1"/>
          </p:cNvSpPr>
          <p:nvPr/>
        </p:nvSpPr>
        <p:spPr bwMode="auto">
          <a:xfrm>
            <a:off x="0" y="0"/>
            <a:ext cx="107950" cy="6858000"/>
          </a:xfrm>
          <a:prstGeom prst="rect">
            <a:avLst/>
          </a:prstGeom>
          <a:noFill/>
          <a:ln w="9525">
            <a:solidFill>
              <a:schemeClr val="tx1"/>
            </a:solidFill>
            <a:miter lim="800000"/>
            <a:headEnd/>
            <a:tailEnd/>
          </a:ln>
        </p:spPr>
        <p:txBody>
          <a:bodyPr wrap="none" anchor="ctr"/>
          <a:lstStyle/>
          <a:p>
            <a:endParaRPr lang="it-IT"/>
          </a:p>
        </p:txBody>
      </p:sp>
      <p:sp>
        <p:nvSpPr>
          <p:cNvPr id="3076" name="Line 11"/>
          <p:cNvSpPr>
            <a:spLocks noChangeShapeType="1"/>
          </p:cNvSpPr>
          <p:nvPr/>
        </p:nvSpPr>
        <p:spPr bwMode="auto">
          <a:xfrm>
            <a:off x="0" y="115888"/>
            <a:ext cx="9144000" cy="0"/>
          </a:xfrm>
          <a:prstGeom prst="line">
            <a:avLst/>
          </a:prstGeom>
          <a:noFill/>
          <a:ln w="9525">
            <a:solidFill>
              <a:schemeClr val="tx1"/>
            </a:solidFill>
            <a:round/>
            <a:headEnd/>
            <a:tailEnd/>
          </a:ln>
        </p:spPr>
        <p:txBody>
          <a:bodyPr/>
          <a:lstStyle/>
          <a:p>
            <a:endParaRPr lang="it-IT"/>
          </a:p>
        </p:txBody>
      </p:sp>
      <p:sp>
        <p:nvSpPr>
          <p:cNvPr id="3077" name="Line 12"/>
          <p:cNvSpPr>
            <a:spLocks noChangeShapeType="1"/>
          </p:cNvSpPr>
          <p:nvPr/>
        </p:nvSpPr>
        <p:spPr bwMode="auto">
          <a:xfrm>
            <a:off x="-3175" y="6754813"/>
            <a:ext cx="9144000" cy="0"/>
          </a:xfrm>
          <a:prstGeom prst="line">
            <a:avLst/>
          </a:prstGeom>
          <a:noFill/>
          <a:ln w="9525">
            <a:solidFill>
              <a:schemeClr val="tx1"/>
            </a:solidFill>
            <a:round/>
            <a:headEnd/>
            <a:tailEnd/>
          </a:ln>
        </p:spPr>
        <p:txBody>
          <a:bodyPr/>
          <a:lstStyle/>
          <a:p>
            <a:endParaRPr lang="it-IT"/>
          </a:p>
        </p:txBody>
      </p:sp>
      <p:sp>
        <p:nvSpPr>
          <p:cNvPr id="3078" name="Rectangle 14"/>
          <p:cNvSpPr>
            <a:spLocks noChangeArrowheads="1"/>
          </p:cNvSpPr>
          <p:nvPr/>
        </p:nvSpPr>
        <p:spPr bwMode="auto">
          <a:xfrm>
            <a:off x="9034463" y="-1588"/>
            <a:ext cx="107950" cy="6858001"/>
          </a:xfrm>
          <a:prstGeom prst="rect">
            <a:avLst/>
          </a:prstGeom>
          <a:noFill/>
          <a:ln w="9525">
            <a:solidFill>
              <a:schemeClr val="tx1"/>
            </a:solidFill>
            <a:miter lim="800000"/>
            <a:headEnd/>
            <a:tailEnd/>
          </a:ln>
        </p:spPr>
        <p:txBody>
          <a:bodyPr wrap="none" anchor="ctr"/>
          <a:lstStyle/>
          <a:p>
            <a:endParaRPr lang="it-IT"/>
          </a:p>
        </p:txBody>
      </p:sp>
      <p:cxnSp>
        <p:nvCxnSpPr>
          <p:cNvPr id="3079" name="Connettore 1 9"/>
          <p:cNvCxnSpPr>
            <a:cxnSpLocks noChangeShapeType="1"/>
          </p:cNvCxnSpPr>
          <p:nvPr/>
        </p:nvCxnSpPr>
        <p:spPr bwMode="auto">
          <a:xfrm>
            <a:off x="0" y="6858000"/>
            <a:ext cx="9115425" cy="0"/>
          </a:xfrm>
          <a:prstGeom prst="line">
            <a:avLst/>
          </a:prstGeom>
          <a:noFill/>
          <a:ln w="9525" algn="ctr">
            <a:solidFill>
              <a:schemeClr val="tx1"/>
            </a:solidFill>
            <a:round/>
            <a:headEnd/>
            <a:tailEnd/>
          </a:ln>
        </p:spPr>
      </p:cxnSp>
      <p:cxnSp>
        <p:nvCxnSpPr>
          <p:cNvPr id="3080" name="Connettore 1 12"/>
          <p:cNvCxnSpPr>
            <a:cxnSpLocks noChangeShapeType="1"/>
          </p:cNvCxnSpPr>
          <p:nvPr/>
        </p:nvCxnSpPr>
        <p:spPr bwMode="auto">
          <a:xfrm rot="16200000" flipH="1">
            <a:off x="4573588" y="-4545013"/>
            <a:ext cx="0" cy="9090025"/>
          </a:xfrm>
          <a:prstGeom prst="line">
            <a:avLst/>
          </a:prstGeom>
          <a:noFill/>
          <a:ln w="9525" algn="ctr">
            <a:solidFill>
              <a:schemeClr val="tx1"/>
            </a:solidFill>
            <a:round/>
            <a:headEnd/>
            <a:tailEnd/>
          </a:ln>
        </p:spPr>
      </p:cxnSp>
      <p:sp>
        <p:nvSpPr>
          <p:cNvPr id="41" name="Text Box 7"/>
          <p:cNvSpPr txBox="1">
            <a:spLocks noChangeArrowheads="1"/>
          </p:cNvSpPr>
          <p:nvPr/>
        </p:nvSpPr>
        <p:spPr bwMode="auto">
          <a:xfrm>
            <a:off x="209550" y="396876"/>
            <a:ext cx="8643938" cy="400110"/>
          </a:xfrm>
          <a:prstGeom prst="rect">
            <a:avLst/>
          </a:prstGeom>
          <a:noFill/>
          <a:ln w="9525">
            <a:noFill/>
            <a:miter lim="800000"/>
            <a:headEnd/>
            <a:tailEnd/>
          </a:ln>
          <a:effectLst/>
        </p:spPr>
        <p:txBody>
          <a:bodyPr>
            <a:spAutoFit/>
          </a:bodyPr>
          <a:lstStyle/>
          <a:p>
            <a:pPr algn="ctr">
              <a:spcBef>
                <a:spcPct val="50000"/>
              </a:spcBef>
              <a:defRPr/>
            </a:pPr>
            <a:r>
              <a:rPr lang="it-IT" sz="2000" dirty="0" smtClean="0">
                <a:solidFill>
                  <a:srgbClr val="C00000"/>
                </a:solidFill>
                <a:latin typeface="Arial" charset="0"/>
              </a:rPr>
              <a:t>PROGRAMMA</a:t>
            </a:r>
            <a:endParaRPr lang="it-IT" sz="2000" b="1" i="1" dirty="0">
              <a:solidFill>
                <a:srgbClr val="C00000"/>
              </a:solidFill>
              <a:latin typeface="Times New Roman" pitchFamily="18" charset="0"/>
              <a:cs typeface="Times New Roman" pitchFamily="18" charset="0"/>
            </a:endParaRPr>
          </a:p>
        </p:txBody>
      </p:sp>
      <p:sp>
        <p:nvSpPr>
          <p:cNvPr id="26" name="Text Box 7"/>
          <p:cNvSpPr txBox="1">
            <a:spLocks noChangeArrowheads="1"/>
          </p:cNvSpPr>
          <p:nvPr/>
        </p:nvSpPr>
        <p:spPr bwMode="auto">
          <a:xfrm>
            <a:off x="249237" y="932147"/>
            <a:ext cx="8643938" cy="2800767"/>
          </a:xfrm>
          <a:prstGeom prst="rect">
            <a:avLst/>
          </a:prstGeom>
          <a:noFill/>
          <a:ln w="9525">
            <a:noFill/>
            <a:miter lim="800000"/>
            <a:headEnd/>
            <a:tailEnd/>
          </a:ln>
          <a:effectLst/>
        </p:spPr>
        <p:txBody>
          <a:bodyPr>
            <a:spAutoFit/>
          </a:bodyPr>
          <a:lstStyle/>
          <a:p>
            <a:r>
              <a:rPr lang="it-IT" b="1" dirty="0"/>
              <a:t>Obiettivi </a:t>
            </a:r>
            <a:r>
              <a:rPr lang="it-IT" b="1" dirty="0" smtClean="0"/>
              <a:t>formativi</a:t>
            </a:r>
          </a:p>
          <a:p>
            <a:endParaRPr lang="it-IT" dirty="0"/>
          </a:p>
          <a:p>
            <a:r>
              <a:rPr lang="it-IT" sz="2000" dirty="0"/>
              <a:t>L’obiettivo del corso è quello di fornire gli strumenti tecnici necessari per poter interpretare la dinamica aziendale attraverso l’analisi del bilancio per indici e per flussi, anche mediante opportune comparazioni nello spazio e nel tempo dei bilanci della medesima azienda e di quelle operanti nello stesso settore. Ciò al fine di consentire di acquisire la piena consapevolezza della situazione aziendale al fine di assumere le conseguenti decisioni manageriali.</a:t>
            </a:r>
            <a:endParaRPr lang="it-IT" sz="2000" b="1" i="1" dirty="0">
              <a:solidFill>
                <a:schemeClr val="accent6"/>
              </a:solidFill>
              <a:latin typeface="Times New Roman" pitchFamily="18" charset="0"/>
              <a:cs typeface="Times New Roman" pitchFamily="18" charset="0"/>
            </a:endParaRPr>
          </a:p>
        </p:txBody>
      </p:sp>
      <p:sp>
        <p:nvSpPr>
          <p:cNvPr id="11" name="Text Box 7"/>
          <p:cNvSpPr txBox="1">
            <a:spLocks noChangeArrowheads="1"/>
          </p:cNvSpPr>
          <p:nvPr/>
        </p:nvSpPr>
        <p:spPr bwMode="auto">
          <a:xfrm>
            <a:off x="288925" y="4293096"/>
            <a:ext cx="8643938" cy="2185214"/>
          </a:xfrm>
          <a:prstGeom prst="rect">
            <a:avLst/>
          </a:prstGeom>
          <a:noFill/>
          <a:ln w="9525">
            <a:noFill/>
            <a:miter lim="800000"/>
            <a:headEnd/>
            <a:tailEnd/>
          </a:ln>
          <a:effectLst/>
        </p:spPr>
        <p:txBody>
          <a:bodyPr>
            <a:spAutoFit/>
          </a:bodyPr>
          <a:lstStyle/>
          <a:p>
            <a:r>
              <a:rPr lang="it-IT" b="1" dirty="0"/>
              <a:t>Contenuti del </a:t>
            </a:r>
            <a:r>
              <a:rPr lang="it-IT" b="1" dirty="0" smtClean="0"/>
              <a:t>corso</a:t>
            </a:r>
          </a:p>
          <a:p>
            <a:endParaRPr lang="it-IT" dirty="0"/>
          </a:p>
          <a:p>
            <a:r>
              <a:rPr lang="it-IT" sz="2000" dirty="0"/>
              <a:t>L’analisi di bilancio per indici. Il suo ruolo nell’ambito del controllo di gestione ed il suo significato ai fini del processo decisionale. Le tecniche di riclassificazione dello Stato Patrimoniale. Le tecniche di riclassificazione del conto economico. Il sistema degli indici patrimoniali, finanziari, economici e di rotazione. L’analisi di bilancio per flussi.</a:t>
            </a:r>
            <a:r>
              <a:rPr lang="it-IT" sz="2000" b="1" dirty="0"/>
              <a:t> </a:t>
            </a:r>
            <a:endParaRPr lang="it-IT" sz="2000" dirty="0"/>
          </a:p>
        </p:txBody>
      </p:sp>
    </p:spTree>
    <p:extLst>
      <p:ext uri="{BB962C8B-B14F-4D97-AF65-F5344CB8AC3E}">
        <p14:creationId xmlns:p14="http://schemas.microsoft.com/office/powerpoint/2010/main" val="422320839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10"/>
          <p:cNvSpPr>
            <a:spLocks noChangeArrowheads="1"/>
          </p:cNvSpPr>
          <p:nvPr/>
        </p:nvSpPr>
        <p:spPr bwMode="auto">
          <a:xfrm>
            <a:off x="0" y="0"/>
            <a:ext cx="107950" cy="6858000"/>
          </a:xfrm>
          <a:prstGeom prst="rect">
            <a:avLst/>
          </a:prstGeom>
          <a:noFill/>
          <a:ln w="9525">
            <a:solidFill>
              <a:schemeClr val="tx1"/>
            </a:solidFill>
            <a:miter lim="800000"/>
            <a:headEnd/>
            <a:tailEnd/>
          </a:ln>
        </p:spPr>
        <p:txBody>
          <a:bodyPr wrap="none" anchor="ctr"/>
          <a:lstStyle/>
          <a:p>
            <a:endParaRPr lang="it-IT"/>
          </a:p>
        </p:txBody>
      </p:sp>
      <p:sp>
        <p:nvSpPr>
          <p:cNvPr id="3076" name="Line 11"/>
          <p:cNvSpPr>
            <a:spLocks noChangeShapeType="1"/>
          </p:cNvSpPr>
          <p:nvPr/>
        </p:nvSpPr>
        <p:spPr bwMode="auto">
          <a:xfrm>
            <a:off x="0" y="115888"/>
            <a:ext cx="9144000" cy="0"/>
          </a:xfrm>
          <a:prstGeom prst="line">
            <a:avLst/>
          </a:prstGeom>
          <a:noFill/>
          <a:ln w="9525">
            <a:solidFill>
              <a:schemeClr val="tx1"/>
            </a:solidFill>
            <a:round/>
            <a:headEnd/>
            <a:tailEnd/>
          </a:ln>
        </p:spPr>
        <p:txBody>
          <a:bodyPr/>
          <a:lstStyle/>
          <a:p>
            <a:endParaRPr lang="it-IT"/>
          </a:p>
        </p:txBody>
      </p:sp>
      <p:sp>
        <p:nvSpPr>
          <p:cNvPr id="3077" name="Line 12"/>
          <p:cNvSpPr>
            <a:spLocks noChangeShapeType="1"/>
          </p:cNvSpPr>
          <p:nvPr/>
        </p:nvSpPr>
        <p:spPr bwMode="auto">
          <a:xfrm>
            <a:off x="-3175" y="6754813"/>
            <a:ext cx="9144000" cy="0"/>
          </a:xfrm>
          <a:prstGeom prst="line">
            <a:avLst/>
          </a:prstGeom>
          <a:noFill/>
          <a:ln w="9525">
            <a:solidFill>
              <a:schemeClr val="tx1"/>
            </a:solidFill>
            <a:round/>
            <a:headEnd/>
            <a:tailEnd/>
          </a:ln>
        </p:spPr>
        <p:txBody>
          <a:bodyPr/>
          <a:lstStyle/>
          <a:p>
            <a:endParaRPr lang="it-IT"/>
          </a:p>
        </p:txBody>
      </p:sp>
      <p:sp>
        <p:nvSpPr>
          <p:cNvPr id="3078" name="Rectangle 14"/>
          <p:cNvSpPr>
            <a:spLocks noChangeArrowheads="1"/>
          </p:cNvSpPr>
          <p:nvPr/>
        </p:nvSpPr>
        <p:spPr bwMode="auto">
          <a:xfrm>
            <a:off x="9034463" y="-1588"/>
            <a:ext cx="107950" cy="6858001"/>
          </a:xfrm>
          <a:prstGeom prst="rect">
            <a:avLst/>
          </a:prstGeom>
          <a:noFill/>
          <a:ln w="9525">
            <a:solidFill>
              <a:schemeClr val="tx1"/>
            </a:solidFill>
            <a:miter lim="800000"/>
            <a:headEnd/>
            <a:tailEnd/>
          </a:ln>
        </p:spPr>
        <p:txBody>
          <a:bodyPr wrap="none" anchor="ctr"/>
          <a:lstStyle/>
          <a:p>
            <a:endParaRPr lang="it-IT"/>
          </a:p>
        </p:txBody>
      </p:sp>
      <p:cxnSp>
        <p:nvCxnSpPr>
          <p:cNvPr id="3079" name="Connettore 1 9"/>
          <p:cNvCxnSpPr>
            <a:cxnSpLocks noChangeShapeType="1"/>
          </p:cNvCxnSpPr>
          <p:nvPr/>
        </p:nvCxnSpPr>
        <p:spPr bwMode="auto">
          <a:xfrm>
            <a:off x="0" y="6858000"/>
            <a:ext cx="9115425" cy="0"/>
          </a:xfrm>
          <a:prstGeom prst="line">
            <a:avLst/>
          </a:prstGeom>
          <a:noFill/>
          <a:ln w="9525" algn="ctr">
            <a:solidFill>
              <a:schemeClr val="tx1"/>
            </a:solidFill>
            <a:round/>
            <a:headEnd/>
            <a:tailEnd/>
          </a:ln>
        </p:spPr>
      </p:cxnSp>
      <p:cxnSp>
        <p:nvCxnSpPr>
          <p:cNvPr id="3080" name="Connettore 1 12"/>
          <p:cNvCxnSpPr>
            <a:cxnSpLocks noChangeShapeType="1"/>
          </p:cNvCxnSpPr>
          <p:nvPr/>
        </p:nvCxnSpPr>
        <p:spPr bwMode="auto">
          <a:xfrm rot="16200000" flipH="1">
            <a:off x="4573588" y="-4545013"/>
            <a:ext cx="0" cy="9090025"/>
          </a:xfrm>
          <a:prstGeom prst="line">
            <a:avLst/>
          </a:prstGeom>
          <a:noFill/>
          <a:ln w="9525" algn="ctr">
            <a:solidFill>
              <a:schemeClr val="tx1"/>
            </a:solidFill>
            <a:round/>
            <a:headEnd/>
            <a:tailEnd/>
          </a:ln>
        </p:spPr>
      </p:cxnSp>
      <p:sp>
        <p:nvSpPr>
          <p:cNvPr id="41" name="Text Box 7"/>
          <p:cNvSpPr txBox="1">
            <a:spLocks noChangeArrowheads="1"/>
          </p:cNvSpPr>
          <p:nvPr/>
        </p:nvSpPr>
        <p:spPr bwMode="auto">
          <a:xfrm>
            <a:off x="209550" y="188640"/>
            <a:ext cx="8643938" cy="400110"/>
          </a:xfrm>
          <a:prstGeom prst="rect">
            <a:avLst/>
          </a:prstGeom>
          <a:noFill/>
          <a:ln w="9525">
            <a:noFill/>
            <a:miter lim="800000"/>
            <a:headEnd/>
            <a:tailEnd/>
          </a:ln>
          <a:effectLst/>
        </p:spPr>
        <p:txBody>
          <a:bodyPr>
            <a:spAutoFit/>
          </a:bodyPr>
          <a:lstStyle/>
          <a:p>
            <a:pPr algn="ctr">
              <a:spcBef>
                <a:spcPct val="50000"/>
              </a:spcBef>
              <a:defRPr/>
            </a:pPr>
            <a:r>
              <a:rPr lang="it-IT" sz="2000" dirty="0" smtClean="0">
                <a:solidFill>
                  <a:srgbClr val="C00000"/>
                </a:solidFill>
                <a:latin typeface="Arial" charset="0"/>
              </a:rPr>
              <a:t>LA PROVA DI ESAME</a:t>
            </a:r>
            <a:endParaRPr lang="it-IT" sz="2000" b="1" i="1" dirty="0">
              <a:solidFill>
                <a:srgbClr val="C00000"/>
              </a:solidFill>
              <a:latin typeface="Times New Roman" pitchFamily="18" charset="0"/>
              <a:cs typeface="Times New Roman" pitchFamily="18" charset="0"/>
            </a:endParaRPr>
          </a:p>
        </p:txBody>
      </p:sp>
      <p:sp>
        <p:nvSpPr>
          <p:cNvPr id="26" name="Text Box 7"/>
          <p:cNvSpPr txBox="1">
            <a:spLocks noChangeArrowheads="1"/>
          </p:cNvSpPr>
          <p:nvPr/>
        </p:nvSpPr>
        <p:spPr bwMode="auto">
          <a:xfrm>
            <a:off x="249237" y="620688"/>
            <a:ext cx="8643938" cy="1569660"/>
          </a:xfrm>
          <a:prstGeom prst="rect">
            <a:avLst/>
          </a:prstGeom>
          <a:noFill/>
          <a:ln w="9525">
            <a:noFill/>
            <a:miter lim="800000"/>
            <a:headEnd/>
            <a:tailEnd/>
          </a:ln>
          <a:effectLst/>
        </p:spPr>
        <p:txBody>
          <a:bodyPr>
            <a:spAutoFit/>
          </a:bodyPr>
          <a:lstStyle/>
          <a:p>
            <a:pPr algn="ctr"/>
            <a:r>
              <a:rPr lang="it-IT" dirty="0"/>
              <a:t>L’accertamento dei risultati di apprendimento attesi a fine corso avverrà tramite lo svolgimento di una prova scritta composta da </a:t>
            </a:r>
            <a:r>
              <a:rPr lang="it-IT" dirty="0" smtClean="0"/>
              <a:t>diversi quesiti ed esercizi</a:t>
            </a:r>
          </a:p>
          <a:p>
            <a:endParaRPr lang="it-IT" sz="2000" b="1" i="1" dirty="0">
              <a:solidFill>
                <a:schemeClr val="accent6"/>
              </a:solidFill>
              <a:latin typeface="Times New Roman" pitchFamily="18" charset="0"/>
              <a:cs typeface="Times New Roman" pitchFamily="18" charset="0"/>
            </a:endParaRPr>
          </a:p>
          <a:p>
            <a:pPr algn="ctr"/>
            <a:r>
              <a:rPr lang="it-IT" sz="2000" b="1" i="1" dirty="0" smtClean="0">
                <a:solidFill>
                  <a:schemeClr val="accent6"/>
                </a:solidFill>
                <a:latin typeface="Times New Roman" pitchFamily="18" charset="0"/>
                <a:cs typeface="Times New Roman" pitchFamily="18" charset="0"/>
              </a:rPr>
              <a:t>Una simulazione di prova d’esame, con relativa soluzione, è presente sui siti web precedentemente indicati</a:t>
            </a:r>
          </a:p>
        </p:txBody>
      </p:sp>
      <p:sp>
        <p:nvSpPr>
          <p:cNvPr id="11" name="Text Box 7"/>
          <p:cNvSpPr txBox="1">
            <a:spLocks noChangeArrowheads="1"/>
          </p:cNvSpPr>
          <p:nvPr/>
        </p:nvSpPr>
        <p:spPr bwMode="auto">
          <a:xfrm>
            <a:off x="251520" y="4460919"/>
            <a:ext cx="8643938" cy="1754326"/>
          </a:xfrm>
          <a:prstGeom prst="rect">
            <a:avLst/>
          </a:prstGeom>
          <a:noFill/>
          <a:ln w="9525">
            <a:noFill/>
            <a:miter lim="800000"/>
            <a:headEnd/>
            <a:tailEnd/>
          </a:ln>
          <a:effectLst/>
        </p:spPr>
        <p:txBody>
          <a:bodyPr>
            <a:spAutoFit/>
          </a:bodyPr>
          <a:lstStyle/>
          <a:p>
            <a:endParaRPr lang="it-IT" dirty="0" smtClean="0"/>
          </a:p>
          <a:p>
            <a:r>
              <a:rPr lang="it-IT" dirty="0" smtClean="0"/>
              <a:t>Caramiello </a:t>
            </a:r>
            <a:r>
              <a:rPr lang="it-IT" dirty="0"/>
              <a:t>Carlo, Di Lazzaro Fabrizio, Fiori Giovanni, “Indici di bilancio”, </a:t>
            </a:r>
            <a:r>
              <a:rPr lang="it-IT" dirty="0" err="1"/>
              <a:t>Giuffrè</a:t>
            </a:r>
            <a:r>
              <a:rPr lang="it-IT" dirty="0"/>
              <a:t>, Milano, ultima edizione </a:t>
            </a:r>
            <a:r>
              <a:rPr lang="it-IT"/>
              <a:t>disponibile</a:t>
            </a:r>
            <a:r>
              <a:rPr lang="it-IT" smtClean="0"/>
              <a:t>.</a:t>
            </a:r>
          </a:p>
          <a:p>
            <a:endParaRPr lang="it-IT" dirty="0"/>
          </a:p>
          <a:p>
            <a:r>
              <a:rPr lang="it-IT" dirty="0"/>
              <a:t>Materiale aggiuntivo fornito dal docente.</a:t>
            </a:r>
          </a:p>
          <a:p>
            <a:endParaRPr lang="it-IT" dirty="0"/>
          </a:p>
        </p:txBody>
      </p:sp>
      <p:sp>
        <p:nvSpPr>
          <p:cNvPr id="12" name="Text Box 7"/>
          <p:cNvSpPr txBox="1">
            <a:spLocks noChangeArrowheads="1"/>
          </p:cNvSpPr>
          <p:nvPr/>
        </p:nvSpPr>
        <p:spPr bwMode="auto">
          <a:xfrm>
            <a:off x="259641" y="3676962"/>
            <a:ext cx="8643938" cy="1323439"/>
          </a:xfrm>
          <a:prstGeom prst="rect">
            <a:avLst/>
          </a:prstGeom>
          <a:noFill/>
          <a:ln w="9525">
            <a:noFill/>
            <a:miter lim="800000"/>
            <a:headEnd/>
            <a:tailEnd/>
          </a:ln>
          <a:effectLst/>
        </p:spPr>
        <p:txBody>
          <a:bodyPr>
            <a:spAutoFit/>
          </a:bodyPr>
          <a:lstStyle/>
          <a:p>
            <a:pPr algn="ctr">
              <a:spcBef>
                <a:spcPct val="50000"/>
              </a:spcBef>
              <a:defRPr/>
            </a:pPr>
            <a:endParaRPr lang="it-IT" sz="2000" dirty="0" smtClean="0">
              <a:solidFill>
                <a:srgbClr val="C00000"/>
              </a:solidFill>
              <a:latin typeface="Arial" charset="0"/>
            </a:endParaRPr>
          </a:p>
          <a:p>
            <a:pPr algn="ctr">
              <a:spcBef>
                <a:spcPct val="50000"/>
              </a:spcBef>
              <a:defRPr/>
            </a:pPr>
            <a:r>
              <a:rPr lang="it-IT" sz="2000" dirty="0" smtClean="0">
                <a:solidFill>
                  <a:srgbClr val="C00000"/>
                </a:solidFill>
                <a:latin typeface="Arial" charset="0"/>
              </a:rPr>
              <a:t>TESTI DI RIFERIMENTO</a:t>
            </a:r>
          </a:p>
          <a:p>
            <a:pPr algn="ctr">
              <a:spcBef>
                <a:spcPct val="50000"/>
              </a:spcBef>
              <a:defRPr/>
            </a:pPr>
            <a:endParaRPr lang="it-IT" sz="2000" b="1" i="1" dirty="0">
              <a:solidFill>
                <a:srgbClr val="C00000"/>
              </a:solidFill>
              <a:latin typeface="Times New Roman" pitchFamily="18" charset="0"/>
              <a:cs typeface="Times New Roman" pitchFamily="18" charset="0"/>
            </a:endParaRPr>
          </a:p>
        </p:txBody>
      </p:sp>
      <p:sp>
        <p:nvSpPr>
          <p:cNvPr id="2" name="Rettangolo 1"/>
          <p:cNvSpPr/>
          <p:nvPr/>
        </p:nvSpPr>
        <p:spPr>
          <a:xfrm>
            <a:off x="209551" y="2261482"/>
            <a:ext cx="8694028" cy="1400383"/>
          </a:xfrm>
          <a:prstGeom prst="rect">
            <a:avLst/>
          </a:prstGeom>
          <a:solidFill>
            <a:srgbClr val="FFFF00"/>
          </a:solidFill>
          <a:ln>
            <a:solidFill>
              <a:schemeClr val="tx1"/>
            </a:solidFill>
          </a:ln>
        </p:spPr>
        <p:txBody>
          <a:bodyPr wrap="square">
            <a:spAutoFit/>
          </a:bodyPr>
          <a:lstStyle/>
          <a:p>
            <a:pPr algn="ctr"/>
            <a:r>
              <a:rPr lang="it-IT" sz="1700" b="1" i="1" u="sng" dirty="0"/>
              <a:t>ATTENZIONE:</a:t>
            </a:r>
            <a:r>
              <a:rPr lang="it-IT" sz="1700" b="1" i="1" dirty="0"/>
              <a:t> la prova d’esame sarà effettuata secondo tale modalità se sarà possibile svolgere l’esame in presenza. Qualora ciò non sia possibile sarà individuata una soluzione alternativa (ad esempio esame orale tramite piattaforma Teams, previa una prova scritta di lunghezza ridotta tramite piattaforma </a:t>
            </a:r>
            <a:r>
              <a:rPr lang="it-IT" sz="1700" b="1" i="1" dirty="0" err="1"/>
              <a:t>Moodle</a:t>
            </a:r>
            <a:r>
              <a:rPr lang="it-IT" sz="1700" b="1" i="1" dirty="0"/>
              <a:t>) che possa recare il minor disagio possibile agli studenti</a:t>
            </a:r>
            <a:endParaRPr lang="it-IT" sz="1700" b="1" i="1" dirty="0">
              <a:solidFill>
                <a:srgbClr val="C00000"/>
              </a:solidFill>
              <a:latin typeface="Times New Roman" pitchFamily="18" charset="0"/>
              <a:cs typeface="Times New Roman" pitchFamily="18" charset="0"/>
            </a:endParaRPr>
          </a:p>
        </p:txBody>
      </p:sp>
    </p:spTree>
    <p:extLst>
      <p:ext uri="{BB962C8B-B14F-4D97-AF65-F5344CB8AC3E}">
        <p14:creationId xmlns:p14="http://schemas.microsoft.com/office/powerpoint/2010/main" val="74074350"/>
      </p:ext>
    </p:extLst>
  </p:cSld>
  <p:clrMapOvr>
    <a:masterClrMapping/>
  </p:clrMapOvr>
  <p:timing>
    <p:tnLst>
      <p:par>
        <p:cTn id="1" dur="indefinite" restart="never" nodeType="tmRoot"/>
      </p:par>
    </p:tnLst>
  </p:timing>
</p:sld>
</file>

<file path=ppt/theme/theme1.xml><?xml version="1.0" encoding="utf-8"?>
<a:theme xmlns:a="http://schemas.openxmlformats.org/drawingml/2006/main" name="Struttura predefinita">
  <a:themeElements>
    <a:clrScheme name="Struttura predefinita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Struttura predefinita">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truttura predefinita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truttura predefinita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truttura predefinita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truttura predefinita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truttura predefinita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truttura predefinita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truttura predefinita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truttura predefinita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truttura predefinita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truttura predefinita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truttura predefinita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truttura predefinita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i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1483</TotalTime>
  <Words>382</Words>
  <Application>Microsoft Office PowerPoint</Application>
  <PresentationFormat>Presentazione su schermo (4:3)</PresentationFormat>
  <Paragraphs>52</Paragraphs>
  <Slides>5</Slides>
  <Notes>5</Notes>
  <HiddenSlides>0</HiddenSlides>
  <MMClips>0</MMClips>
  <ScaleCrop>false</ScaleCrop>
  <HeadingPairs>
    <vt:vector size="6" baseType="variant">
      <vt:variant>
        <vt:lpstr>Caratteri utilizzati</vt:lpstr>
      </vt:variant>
      <vt:variant>
        <vt:i4>2</vt:i4>
      </vt:variant>
      <vt:variant>
        <vt:lpstr>Tema</vt:lpstr>
      </vt:variant>
      <vt:variant>
        <vt:i4>1</vt:i4>
      </vt:variant>
      <vt:variant>
        <vt:lpstr>Titoli diapositive</vt:lpstr>
      </vt:variant>
      <vt:variant>
        <vt:i4>5</vt:i4>
      </vt:variant>
    </vt:vector>
  </HeadingPairs>
  <TitlesOfParts>
    <vt:vector size="8" baseType="lpstr">
      <vt:lpstr>Arial</vt:lpstr>
      <vt:lpstr>Times New Roman</vt:lpstr>
      <vt:lpstr>Struttura predefinita</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Company>Univ. Parthenope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Strefano Coronella</dc:creator>
  <cp:lastModifiedBy>stefano.coronella@uniparthenope.it</cp:lastModifiedBy>
  <cp:revision>260</cp:revision>
  <dcterms:created xsi:type="dcterms:W3CDTF">2007-09-21T08:50:12Z</dcterms:created>
  <dcterms:modified xsi:type="dcterms:W3CDTF">2021-03-03T16:32:57Z</dcterms:modified>
</cp:coreProperties>
</file>