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5"/>
  </p:notesMasterIdLst>
  <p:sldIdLst>
    <p:sldId id="256" r:id="rId3"/>
    <p:sldId id="293" r:id="rId4"/>
    <p:sldId id="301" r:id="rId5"/>
    <p:sldId id="302" r:id="rId6"/>
    <p:sldId id="303" r:id="rId7"/>
    <p:sldId id="304" r:id="rId8"/>
    <p:sldId id="305" r:id="rId9"/>
    <p:sldId id="306" r:id="rId10"/>
    <p:sldId id="307" r:id="rId11"/>
    <p:sldId id="311" r:id="rId12"/>
    <p:sldId id="312" r:id="rId13"/>
    <p:sldId id="313" r:id="rId14"/>
  </p:sldIdLst>
  <p:sldSz cx="9144000" cy="6858000" type="screen4x3"/>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128"/>
        <a:cs typeface="+mn-cs"/>
      </a:defRPr>
    </a:lvl1pPr>
    <a:lvl2pPr marL="742950" indent="-285750" algn="l" defTabSz="449263" rtl="0" fontAlgn="base" hangingPunct="0">
      <a:lnSpc>
        <a:spcPct val="93000"/>
      </a:lnSpc>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128"/>
        <a:cs typeface="+mn-cs"/>
      </a:defRPr>
    </a:lvl2pPr>
    <a:lvl3pPr marL="1143000" indent="-228600" algn="l" defTabSz="449263" rtl="0" fontAlgn="base" hangingPunct="0">
      <a:lnSpc>
        <a:spcPct val="93000"/>
      </a:lnSpc>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128"/>
        <a:cs typeface="+mn-cs"/>
      </a:defRPr>
    </a:lvl3pPr>
    <a:lvl4pPr marL="1600200" indent="-228600" algn="l" defTabSz="449263" rtl="0" fontAlgn="base" hangingPunct="0">
      <a:lnSpc>
        <a:spcPct val="93000"/>
      </a:lnSpc>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128"/>
        <a:cs typeface="+mn-cs"/>
      </a:defRPr>
    </a:lvl4pPr>
    <a:lvl5pPr marL="2057400" indent="-228600" algn="l" defTabSz="449263" rtl="0" fontAlgn="base" hangingPunct="0">
      <a:lnSpc>
        <a:spcPct val="93000"/>
      </a:lnSpc>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128"/>
        <a:cs typeface="+mn-cs"/>
      </a:defRPr>
    </a:lvl5pPr>
    <a:lvl6pPr marL="2286000" algn="l" defTabSz="914400" rtl="0" eaLnBrk="1" latinLnBrk="0" hangingPunct="1">
      <a:defRPr kern="1200">
        <a:solidFill>
          <a:schemeClr val="bg1"/>
        </a:solidFill>
        <a:latin typeface="Arial" charset="0"/>
        <a:ea typeface="ＭＳ Ｐゴシック" charset="-128"/>
        <a:cs typeface="+mn-cs"/>
      </a:defRPr>
    </a:lvl6pPr>
    <a:lvl7pPr marL="2743200" algn="l" defTabSz="914400" rtl="0" eaLnBrk="1" latinLnBrk="0" hangingPunct="1">
      <a:defRPr kern="1200">
        <a:solidFill>
          <a:schemeClr val="bg1"/>
        </a:solidFill>
        <a:latin typeface="Arial" charset="0"/>
        <a:ea typeface="ＭＳ Ｐゴシック" charset="-128"/>
        <a:cs typeface="+mn-cs"/>
      </a:defRPr>
    </a:lvl7pPr>
    <a:lvl8pPr marL="3200400" algn="l" defTabSz="914400" rtl="0" eaLnBrk="1" latinLnBrk="0" hangingPunct="1">
      <a:defRPr kern="1200">
        <a:solidFill>
          <a:schemeClr val="bg1"/>
        </a:solidFill>
        <a:latin typeface="Arial" charset="0"/>
        <a:ea typeface="ＭＳ Ｐゴシック" charset="-128"/>
        <a:cs typeface="+mn-cs"/>
      </a:defRPr>
    </a:lvl8pPr>
    <a:lvl9pPr marL="3657600" algn="l" defTabSz="914400" rtl="0" eaLnBrk="1" latinLnBrk="0" hangingPunct="1">
      <a:defRPr kern="1200">
        <a:solidFill>
          <a:schemeClr val="bg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B871B8"/>
    <a:srgbClr val="673366"/>
    <a:srgbClr val="DE9910"/>
    <a:srgbClr val="873AC0"/>
    <a:srgbClr val="FF9933"/>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38"/>
    <p:restoredTop sz="94762"/>
  </p:normalViewPr>
  <p:slideViewPr>
    <p:cSldViewPr>
      <p:cViewPr varScale="1">
        <p:scale>
          <a:sx n="117" d="100"/>
          <a:sy n="117" d="100"/>
        </p:scale>
        <p:origin x="1888" y="168"/>
      </p:cViewPr>
      <p:guideLst>
        <p:guide orient="horz" pos="2160"/>
        <p:guide pos="2880"/>
      </p:guideLst>
    </p:cSldViewPr>
  </p:slideViewPr>
  <p:outlineViewPr>
    <p:cViewPr varScale="1">
      <p:scale>
        <a:sx n="170" d="200"/>
        <a:sy n="170" d="200"/>
      </p:scale>
      <p:origin x="0" y="0"/>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AutoShape 1"/>
          <p:cNvSpPr>
            <a:spLocks noChangeArrowheads="1"/>
          </p:cNvSpPr>
          <p:nvPr/>
        </p:nvSpPr>
        <p:spPr bwMode="auto">
          <a:xfrm>
            <a:off x="0" y="0"/>
            <a:ext cx="7559675" cy="10691813"/>
          </a:xfrm>
          <a:prstGeom prst="roundRect">
            <a:avLst>
              <a:gd name="adj" fmla="val 19"/>
            </a:avLst>
          </a:prstGeom>
          <a:solidFill>
            <a:srgbClr val="FFFFFF"/>
          </a:solidFill>
          <a:ln w="9360" cap="sq">
            <a:noFill/>
            <a:miter lim="800000"/>
            <a:headEnd/>
            <a:tailEnd/>
          </a:ln>
          <a:effectLst/>
        </p:spPr>
        <p:txBody>
          <a:bodyPr wrap="none" anchor="ctr"/>
          <a:lstStyle/>
          <a:p>
            <a:pPr>
              <a:buFont typeface="Times New Roman" pitchFamily="16" charset="0"/>
              <a:buNone/>
              <a:defRPr/>
            </a:pPr>
            <a:endParaRPr lang="en-US"/>
          </a:p>
        </p:txBody>
      </p:sp>
      <p:sp>
        <p:nvSpPr>
          <p:cNvPr id="21507" name="Rectangle 2"/>
          <p:cNvSpPr>
            <a:spLocks noGrp="1" noRot="1" noChangeAspect="1" noChangeArrowheads="1"/>
          </p:cNvSpPr>
          <p:nvPr>
            <p:ph type="sldImg"/>
          </p:nvPr>
        </p:nvSpPr>
        <p:spPr bwMode="auto">
          <a:xfrm>
            <a:off x="1106488" y="812800"/>
            <a:ext cx="5341937" cy="400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FAA26D3D-D897-4be2-8F04-BA451C77F1D7}">
              <ma14:placeholderFlag xmlns="" xmlns:ma14="http://schemas.microsoft.com/office/mac/drawingml/2011/main" val="1"/>
            </a:ext>
          </a:extLst>
        </p:spPr>
      </p:sp>
      <p:sp>
        <p:nvSpPr>
          <p:cNvPr id="3075" name="Rectangle 3"/>
          <p:cNvSpPr>
            <a:spLocks noGrp="1" noChangeArrowheads="1"/>
          </p:cNvSpPr>
          <p:nvPr>
            <p:ph type="body"/>
          </p:nvPr>
        </p:nvSpPr>
        <p:spPr bwMode="auto">
          <a:xfrm>
            <a:off x="755650" y="5078413"/>
            <a:ext cx="6045200" cy="4808537"/>
          </a:xfrm>
          <a:prstGeom prst="rect">
            <a:avLst/>
          </a:prstGeom>
          <a:noFill/>
          <a:ln>
            <a:noFill/>
          </a:ln>
          <a:effectLst/>
        </p:spPr>
        <p:txBody>
          <a:bodyPr vert="horz" wrap="square" lIns="0" tIns="0" rIns="0" bIns="0" numCol="1" anchor="t" anchorCtr="0" compatLnSpc="1">
            <a:prstTxWarp prst="textNoShape">
              <a:avLst/>
            </a:prstTxWarp>
          </a:bodyPr>
          <a:lstStyle/>
          <a:p>
            <a:pPr lvl="0"/>
            <a:endParaRPr lang="en-US" altLang="en-US" noProof="0"/>
          </a:p>
        </p:txBody>
      </p:sp>
      <p:sp>
        <p:nvSpPr>
          <p:cNvPr id="3076" name="Rectangle 4"/>
          <p:cNvSpPr>
            <a:spLocks noGrp="1" noChangeArrowheads="1"/>
          </p:cNvSpPr>
          <p:nvPr>
            <p:ph type="hdr"/>
          </p:nvPr>
        </p:nvSpPr>
        <p:spPr bwMode="auto">
          <a:xfrm>
            <a:off x="0" y="0"/>
            <a:ext cx="3278188" cy="531813"/>
          </a:xfrm>
          <a:prstGeom prst="rect">
            <a:avLst/>
          </a:prstGeom>
          <a:noFill/>
          <a:ln>
            <a:noFill/>
          </a:ln>
          <a:effectLst/>
        </p:spPr>
        <p:txBody>
          <a:bodyPr vert="horz" wrap="square" lIns="0" tIns="0" rIns="0" bIns="0" numCol="1" anchor="t" anchorCtr="0" compatLnSpc="1">
            <a:prstTxWarp prst="textNoShape">
              <a:avLst/>
            </a:prstTxWarp>
          </a:bodyPr>
          <a:lstStyle>
            <a:lvl1pPr>
              <a:buClrTx/>
              <a:buFontTx/>
              <a:buNone/>
              <a:tabLst>
                <a:tab pos="449263" algn="l"/>
                <a:tab pos="898525" algn="l"/>
                <a:tab pos="1347788" algn="l"/>
                <a:tab pos="1797050" algn="l"/>
                <a:tab pos="2246313" algn="l"/>
                <a:tab pos="2695575" algn="l"/>
                <a:tab pos="3144838" algn="l"/>
              </a:tabLst>
              <a:defRPr sz="1400">
                <a:solidFill>
                  <a:srgbClr val="000000"/>
                </a:solidFill>
                <a:latin typeface="Times New Roman" pitchFamily="16" charset="0"/>
                <a:ea typeface="ＭＳ Ｐゴシック" charset="-128"/>
              </a:defRPr>
            </a:lvl1pPr>
          </a:lstStyle>
          <a:p>
            <a:pPr>
              <a:defRPr/>
            </a:pPr>
            <a:endParaRPr lang="it-IT" altLang="en-US"/>
          </a:p>
        </p:txBody>
      </p:sp>
      <p:sp>
        <p:nvSpPr>
          <p:cNvPr id="3077" name="Rectangle 5"/>
          <p:cNvSpPr>
            <a:spLocks noGrp="1" noChangeArrowheads="1"/>
          </p:cNvSpPr>
          <p:nvPr>
            <p:ph type="dt"/>
          </p:nvPr>
        </p:nvSpPr>
        <p:spPr bwMode="auto">
          <a:xfrm>
            <a:off x="4278313" y="0"/>
            <a:ext cx="3278187" cy="531813"/>
          </a:xfrm>
          <a:prstGeom prst="rect">
            <a:avLst/>
          </a:prstGeom>
          <a:noFill/>
          <a:ln>
            <a:noFill/>
          </a:ln>
          <a:effectLst/>
        </p:spPr>
        <p:txBody>
          <a:bodyPr vert="horz" wrap="square" lIns="0" tIns="0" rIns="0" bIns="0" numCol="1" anchor="t" anchorCtr="0" compatLnSpc="1">
            <a:prstTxWarp prst="textNoShape">
              <a:avLst/>
            </a:prstTxWarp>
          </a:bodyPr>
          <a:lstStyle>
            <a:lvl1pPr algn="r">
              <a:buClrTx/>
              <a:buFontTx/>
              <a:buNone/>
              <a:tabLst>
                <a:tab pos="449263" algn="l"/>
                <a:tab pos="898525" algn="l"/>
                <a:tab pos="1347788" algn="l"/>
                <a:tab pos="1797050" algn="l"/>
                <a:tab pos="2246313" algn="l"/>
                <a:tab pos="2695575" algn="l"/>
                <a:tab pos="3144838" algn="l"/>
              </a:tabLst>
              <a:defRPr sz="1400">
                <a:solidFill>
                  <a:srgbClr val="000000"/>
                </a:solidFill>
                <a:latin typeface="Times New Roman" pitchFamily="16" charset="0"/>
                <a:ea typeface="ＭＳ Ｐゴシック" charset="-128"/>
              </a:defRPr>
            </a:lvl1pPr>
          </a:lstStyle>
          <a:p>
            <a:pPr>
              <a:defRPr/>
            </a:pPr>
            <a:endParaRPr lang="it-IT" altLang="en-US"/>
          </a:p>
        </p:txBody>
      </p:sp>
      <p:sp>
        <p:nvSpPr>
          <p:cNvPr id="3078" name="Rectangle 6"/>
          <p:cNvSpPr>
            <a:spLocks noGrp="1" noChangeArrowheads="1"/>
          </p:cNvSpPr>
          <p:nvPr>
            <p:ph type="ftr"/>
          </p:nvPr>
        </p:nvSpPr>
        <p:spPr bwMode="auto">
          <a:xfrm>
            <a:off x="0" y="10156825"/>
            <a:ext cx="3278188" cy="531813"/>
          </a:xfrm>
          <a:prstGeom prst="rect">
            <a:avLst/>
          </a:prstGeom>
          <a:noFill/>
          <a:ln>
            <a:noFill/>
          </a:ln>
          <a:effectLst/>
        </p:spPr>
        <p:txBody>
          <a:bodyPr vert="horz" wrap="square" lIns="0" tIns="0" rIns="0" bIns="0" numCol="1" anchor="b" anchorCtr="0" compatLnSpc="1">
            <a:prstTxWarp prst="textNoShape">
              <a:avLst/>
            </a:prstTxWarp>
          </a:bodyPr>
          <a:lstStyle>
            <a:lvl1pPr>
              <a:buClrTx/>
              <a:buFontTx/>
              <a:buNone/>
              <a:tabLst>
                <a:tab pos="449263" algn="l"/>
                <a:tab pos="898525" algn="l"/>
                <a:tab pos="1347788" algn="l"/>
                <a:tab pos="1797050" algn="l"/>
                <a:tab pos="2246313" algn="l"/>
                <a:tab pos="2695575" algn="l"/>
                <a:tab pos="3144838" algn="l"/>
              </a:tabLst>
              <a:defRPr sz="1400">
                <a:solidFill>
                  <a:srgbClr val="000000"/>
                </a:solidFill>
                <a:latin typeface="Times New Roman" pitchFamily="16" charset="0"/>
                <a:ea typeface="ＭＳ Ｐゴシック" charset="-128"/>
              </a:defRPr>
            </a:lvl1pPr>
          </a:lstStyle>
          <a:p>
            <a:pPr>
              <a:defRPr/>
            </a:pPr>
            <a:endParaRPr lang="it-IT" altLang="en-US"/>
          </a:p>
        </p:txBody>
      </p:sp>
      <p:sp>
        <p:nvSpPr>
          <p:cNvPr id="3079" name="Rectangle 7"/>
          <p:cNvSpPr>
            <a:spLocks noGrp="1" noChangeArrowheads="1"/>
          </p:cNvSpPr>
          <p:nvPr>
            <p:ph type="sldNum"/>
          </p:nvPr>
        </p:nvSpPr>
        <p:spPr bwMode="auto">
          <a:xfrm>
            <a:off x="4278313" y="10156825"/>
            <a:ext cx="3278187" cy="531813"/>
          </a:xfrm>
          <a:prstGeom prst="rect">
            <a:avLst/>
          </a:prstGeom>
          <a:noFill/>
          <a:ln>
            <a:noFill/>
          </a:ln>
          <a:effectLst/>
        </p:spPr>
        <p:txBody>
          <a:bodyPr vert="horz" wrap="square" lIns="0" tIns="0" rIns="0" bIns="0" numCol="1" anchor="b" anchorCtr="0" compatLnSpc="1">
            <a:prstTxWarp prst="textNoShape">
              <a:avLst/>
            </a:prstTxWarp>
          </a:bodyPr>
          <a:lstStyle>
            <a:lvl1pPr algn="r">
              <a:buClrTx/>
              <a:buFontTx/>
              <a:buNone/>
              <a:tabLst>
                <a:tab pos="449263" algn="l"/>
                <a:tab pos="898525" algn="l"/>
                <a:tab pos="1347788" algn="l"/>
                <a:tab pos="1797050" algn="l"/>
                <a:tab pos="2246313" algn="l"/>
                <a:tab pos="2695575" algn="l"/>
                <a:tab pos="3144838" algn="l"/>
              </a:tabLst>
              <a:defRPr sz="1400">
                <a:solidFill>
                  <a:srgbClr val="000000"/>
                </a:solidFill>
                <a:latin typeface="Times New Roman" charset="0"/>
              </a:defRPr>
            </a:lvl1pPr>
          </a:lstStyle>
          <a:p>
            <a:fld id="{089D49CB-1A7B-2942-9D94-2375D39183A5}" type="slidenum">
              <a:rPr lang="it-IT" altLang="en-US"/>
              <a:pPr/>
              <a:t>‹N›</a:t>
            </a:fld>
            <a:endParaRPr lang="it-IT" altLang="en-US"/>
          </a:p>
        </p:txBody>
      </p:sp>
    </p:spTree>
    <p:extLst>
      <p:ext uri="{BB962C8B-B14F-4D97-AF65-F5344CB8AC3E}">
        <p14:creationId xmlns:p14="http://schemas.microsoft.com/office/powerpoint/2010/main" val="939664320"/>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449263" algn="l"/>
                <a:tab pos="898525" algn="l"/>
                <a:tab pos="1347788" algn="l"/>
                <a:tab pos="1797050" algn="l"/>
                <a:tab pos="2246313" algn="l"/>
                <a:tab pos="2695575" algn="l"/>
                <a:tab pos="3144838" algn="l"/>
              </a:tabLst>
              <a:defRPr>
                <a:solidFill>
                  <a:schemeClr val="bg1"/>
                </a:solidFill>
                <a:latin typeface="Arial" charset="0"/>
                <a:ea typeface="ＭＳ Ｐゴシック" charset="-128"/>
              </a:defRPr>
            </a:lvl1pPr>
            <a:lvl2pPr eaLnBrk="0">
              <a:tabLst>
                <a:tab pos="449263" algn="l"/>
                <a:tab pos="898525" algn="l"/>
                <a:tab pos="1347788" algn="l"/>
                <a:tab pos="1797050" algn="l"/>
                <a:tab pos="2246313" algn="l"/>
                <a:tab pos="2695575" algn="l"/>
                <a:tab pos="3144838" algn="l"/>
              </a:tabLst>
              <a:defRPr>
                <a:solidFill>
                  <a:schemeClr val="bg1"/>
                </a:solidFill>
                <a:latin typeface="Arial" charset="0"/>
                <a:ea typeface="ＭＳ Ｐゴシック" charset="-128"/>
              </a:defRPr>
            </a:lvl2pPr>
            <a:lvl3pPr eaLnBrk="0">
              <a:tabLst>
                <a:tab pos="449263" algn="l"/>
                <a:tab pos="898525" algn="l"/>
                <a:tab pos="1347788" algn="l"/>
                <a:tab pos="1797050" algn="l"/>
                <a:tab pos="2246313" algn="l"/>
                <a:tab pos="2695575" algn="l"/>
                <a:tab pos="3144838" algn="l"/>
              </a:tabLst>
              <a:defRPr>
                <a:solidFill>
                  <a:schemeClr val="bg1"/>
                </a:solidFill>
                <a:latin typeface="Arial" charset="0"/>
                <a:ea typeface="ＭＳ Ｐゴシック" charset="-128"/>
              </a:defRPr>
            </a:lvl3pPr>
            <a:lvl4pPr eaLnBrk="0">
              <a:tabLst>
                <a:tab pos="449263" algn="l"/>
                <a:tab pos="898525" algn="l"/>
                <a:tab pos="1347788" algn="l"/>
                <a:tab pos="1797050" algn="l"/>
                <a:tab pos="2246313" algn="l"/>
                <a:tab pos="2695575" algn="l"/>
                <a:tab pos="3144838" algn="l"/>
              </a:tabLst>
              <a:defRPr>
                <a:solidFill>
                  <a:schemeClr val="bg1"/>
                </a:solidFill>
                <a:latin typeface="Arial" charset="0"/>
                <a:ea typeface="ＭＳ Ｐゴシック" charset="-128"/>
              </a:defRPr>
            </a:lvl4pPr>
            <a:lvl5pPr eaLnBrk="0">
              <a:tabLst>
                <a:tab pos="449263" algn="l"/>
                <a:tab pos="898525" algn="l"/>
                <a:tab pos="1347788" algn="l"/>
                <a:tab pos="1797050" algn="l"/>
                <a:tab pos="2246313" algn="l"/>
                <a:tab pos="2695575" algn="l"/>
                <a:tab pos="3144838"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charset="0"/>
              <a:tabLst>
                <a:tab pos="449263" algn="l"/>
                <a:tab pos="898525" algn="l"/>
                <a:tab pos="1347788" algn="l"/>
                <a:tab pos="1797050" algn="l"/>
                <a:tab pos="2246313" algn="l"/>
                <a:tab pos="2695575" algn="l"/>
                <a:tab pos="3144838"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charset="0"/>
              <a:tabLst>
                <a:tab pos="449263" algn="l"/>
                <a:tab pos="898525" algn="l"/>
                <a:tab pos="1347788" algn="l"/>
                <a:tab pos="1797050" algn="l"/>
                <a:tab pos="2246313" algn="l"/>
                <a:tab pos="2695575" algn="l"/>
                <a:tab pos="3144838"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charset="0"/>
              <a:tabLst>
                <a:tab pos="449263" algn="l"/>
                <a:tab pos="898525" algn="l"/>
                <a:tab pos="1347788" algn="l"/>
                <a:tab pos="1797050" algn="l"/>
                <a:tab pos="2246313" algn="l"/>
                <a:tab pos="2695575" algn="l"/>
                <a:tab pos="3144838"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charset="0"/>
              <a:tabLst>
                <a:tab pos="449263" algn="l"/>
                <a:tab pos="898525" algn="l"/>
                <a:tab pos="1347788" algn="l"/>
                <a:tab pos="1797050" algn="l"/>
                <a:tab pos="2246313" algn="l"/>
                <a:tab pos="2695575" algn="l"/>
                <a:tab pos="3144838" algn="l"/>
              </a:tabLst>
              <a:defRPr>
                <a:solidFill>
                  <a:schemeClr val="bg1"/>
                </a:solidFill>
                <a:latin typeface="Arial" charset="0"/>
                <a:ea typeface="ＭＳ Ｐゴシック" charset="-128"/>
              </a:defRPr>
            </a:lvl9pPr>
          </a:lstStyle>
          <a:p>
            <a:pPr eaLnBrk="1"/>
            <a:fld id="{B0FD1181-A2A7-5141-9FEF-2687CF961A24}" type="slidenum">
              <a:rPr lang="it-IT" altLang="en-US">
                <a:solidFill>
                  <a:srgbClr val="000000"/>
                </a:solidFill>
                <a:latin typeface="Times New Roman" charset="0"/>
              </a:rPr>
              <a:pPr eaLnBrk="1"/>
              <a:t>1</a:t>
            </a:fld>
            <a:endParaRPr lang="it-IT" altLang="en-US">
              <a:solidFill>
                <a:srgbClr val="000000"/>
              </a:solidFill>
              <a:latin typeface="Times New Roman" charset="0"/>
            </a:endParaRPr>
          </a:p>
        </p:txBody>
      </p:sp>
      <p:sp>
        <p:nvSpPr>
          <p:cNvPr id="22531"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2532" name="Text Box 2"/>
          <p:cNvSpPr txBox="1">
            <a:spLocks noChangeArrowheads="1"/>
          </p:cNvSpPr>
          <p:nvPr/>
        </p:nvSpPr>
        <p:spPr bwMode="auto">
          <a:xfrm>
            <a:off x="755650" y="5078413"/>
            <a:ext cx="6048375" cy="481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it-IT"/>
          </a:p>
        </p:txBody>
      </p:sp>
    </p:spTree>
    <p:extLst>
      <p:ext uri="{BB962C8B-B14F-4D97-AF65-F5344CB8AC3E}">
        <p14:creationId xmlns:p14="http://schemas.microsoft.com/office/powerpoint/2010/main" val="343486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5"/>
          <p:cNvSpPr>
            <a:spLocks noGrp="1" noChangeArrowheads="1"/>
          </p:cNvSpPr>
          <p:nvPr>
            <p:ph type="ftr" idx="10"/>
          </p:nvPr>
        </p:nvSpPr>
        <p:spPr>
          <a:ln/>
        </p:spPr>
        <p:txBody>
          <a:bodyPr/>
          <a:lstStyle>
            <a:lvl1pPr>
              <a:defRPr/>
            </a:lvl1pPr>
          </a:lstStyle>
          <a:p>
            <a:pPr>
              <a:defRPr/>
            </a:pPr>
            <a:r>
              <a:rPr lang="it-IT" altLang="en-US"/>
              <a:t>Urbano Tancredi</a:t>
            </a:r>
          </a:p>
        </p:txBody>
      </p:sp>
      <p:sp>
        <p:nvSpPr>
          <p:cNvPr id="3" name="Rectangle 6"/>
          <p:cNvSpPr>
            <a:spLocks noGrp="1" noChangeArrowheads="1"/>
          </p:cNvSpPr>
          <p:nvPr>
            <p:ph type="sldNum" idx="11"/>
          </p:nvPr>
        </p:nvSpPr>
        <p:spPr>
          <a:ln/>
        </p:spPr>
        <p:txBody>
          <a:bodyPr/>
          <a:lstStyle>
            <a:lvl1pPr>
              <a:defRPr/>
            </a:lvl1pPr>
          </a:lstStyle>
          <a:p>
            <a:fld id="{0DA8D99A-B3EF-A84C-8117-B30EEF2CD899}" type="slidenum">
              <a:rPr lang="it-IT" altLang="en-US"/>
              <a:pPr/>
              <a:t>‹N›</a:t>
            </a:fld>
            <a:endParaRPr lang="it-IT" altLang="en-US"/>
          </a:p>
        </p:txBody>
      </p:sp>
    </p:spTree>
    <p:extLst>
      <p:ext uri="{BB962C8B-B14F-4D97-AF65-F5344CB8AC3E}">
        <p14:creationId xmlns:p14="http://schemas.microsoft.com/office/powerpoint/2010/main" val="1304297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solidFill>
                  <a:srgbClr val="673366"/>
                </a:solidFill>
              </a:defRPr>
            </a:lvl1pPr>
          </a:lstStyle>
          <a:p>
            <a:r>
              <a:rPr lang="it-IT" dirty="0"/>
              <a:t>Fare clic per modificare lo stile del titolo</a:t>
            </a:r>
            <a:endParaRPr lang="en-US" dirty="0"/>
          </a:p>
        </p:txBody>
      </p:sp>
      <p:sp>
        <p:nvSpPr>
          <p:cNvPr id="3" name="Rectangle 5"/>
          <p:cNvSpPr>
            <a:spLocks noGrp="1" noChangeArrowheads="1"/>
          </p:cNvSpPr>
          <p:nvPr>
            <p:ph type="sldNum" idx="10"/>
          </p:nvPr>
        </p:nvSpPr>
        <p:spPr>
          <a:ln/>
        </p:spPr>
        <p:txBody>
          <a:bodyPr/>
          <a:lstStyle>
            <a:lvl1pPr>
              <a:defRPr/>
            </a:lvl1pPr>
          </a:lstStyle>
          <a:p>
            <a:fld id="{776F6A34-10BB-8347-BFBE-4AC8B407C733}" type="slidenum">
              <a:rPr lang="it-IT" altLang="en-US"/>
              <a:pPr/>
              <a:t>‹N›</a:t>
            </a:fld>
            <a:endParaRPr lang="it-IT" altLang="en-US"/>
          </a:p>
        </p:txBody>
      </p:sp>
      <p:cxnSp>
        <p:nvCxnSpPr>
          <p:cNvPr id="5" name="Connettore 1 4"/>
          <p:cNvCxnSpPr/>
          <p:nvPr userDrawn="1"/>
        </p:nvCxnSpPr>
        <p:spPr bwMode="auto">
          <a:xfrm>
            <a:off x="440531" y="777876"/>
            <a:ext cx="7553325" cy="0"/>
          </a:xfrm>
          <a:prstGeom prst="line">
            <a:avLst/>
          </a:prstGeom>
          <a:solidFill>
            <a:srgbClr val="00B8FF"/>
          </a:solidFill>
          <a:ln w="25400" cap="flat" cmpd="sng" algn="ctr">
            <a:solidFill>
              <a:srgbClr val="B871B8"/>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15443615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ChangeArrowheads="1"/>
          </p:cNvSpPr>
          <p:nvPr/>
        </p:nvSpPr>
        <p:spPr bwMode="auto">
          <a:xfrm>
            <a:off x="282575" y="228600"/>
            <a:ext cx="4235450" cy="6345238"/>
          </a:xfrm>
          <a:prstGeom prst="rect">
            <a:avLst/>
          </a:prstGeom>
          <a:solidFill>
            <a:srgbClr val="663366"/>
          </a:solidFill>
          <a:ln w="9525">
            <a:noFill/>
            <a:round/>
            <a:headEnd/>
            <a:tailEnd/>
          </a:ln>
          <a:effectLst/>
        </p:spPr>
        <p:txBody>
          <a:bodyPr wrap="none" anchor="ctr"/>
          <a:lstStyle/>
          <a:p>
            <a:pPr>
              <a:buFont typeface="Times New Roman" pitchFamily="16" charset="0"/>
              <a:buNone/>
              <a:defRPr/>
            </a:pPr>
            <a:endParaRPr lang="en-US"/>
          </a:p>
        </p:txBody>
      </p:sp>
      <p:sp>
        <p:nvSpPr>
          <p:cNvPr id="1027" name="Rectangle 2"/>
          <p:cNvSpPr>
            <a:spLocks noGrp="1" noChangeArrowheads="1"/>
          </p:cNvSpPr>
          <p:nvPr>
            <p:ph type="title"/>
          </p:nvPr>
        </p:nvSpPr>
        <p:spPr bwMode="auto">
          <a:xfrm>
            <a:off x="381000" y="2571750"/>
            <a:ext cx="40132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GB" altLang="en-US"/>
              <a:t>Fai clic per modificare il formato del testo del titolo</a:t>
            </a:r>
          </a:p>
        </p:txBody>
      </p:sp>
      <p:sp>
        <p:nvSpPr>
          <p:cNvPr id="1028" name="Rectangle 3"/>
          <p:cNvSpPr>
            <a:spLocks noGrp="1" noChangeArrowheads="1"/>
          </p:cNvSpPr>
          <p:nvPr>
            <p:ph type="body" idx="1"/>
          </p:nvPr>
        </p:nvSpPr>
        <p:spPr bwMode="auto">
          <a:xfrm>
            <a:off x="381000" y="3733800"/>
            <a:ext cx="4011613" cy="2389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altLang="en-US"/>
              <a:t>Fai clic per modificare il formato del testo della struttura</a:t>
            </a:r>
          </a:p>
          <a:p>
            <a:pPr lvl="1"/>
            <a:r>
              <a:rPr lang="en-GB" altLang="en-US"/>
              <a:t>Secondo livello struttura</a:t>
            </a:r>
          </a:p>
          <a:p>
            <a:pPr lvl="2"/>
            <a:r>
              <a:rPr lang="en-GB" altLang="en-US"/>
              <a:t>Terzo livello struttura</a:t>
            </a:r>
          </a:p>
          <a:p>
            <a:pPr lvl="3"/>
            <a:r>
              <a:rPr lang="en-GB" altLang="en-US"/>
              <a:t>Quarto livello struttura</a:t>
            </a:r>
          </a:p>
          <a:p>
            <a:pPr lvl="4"/>
            <a:r>
              <a:rPr lang="en-GB" altLang="en-US"/>
              <a:t>Quinto livello struttura</a:t>
            </a:r>
          </a:p>
          <a:p>
            <a:pPr lvl="4"/>
            <a:r>
              <a:rPr lang="en-GB" altLang="en-US"/>
              <a:t>Sesto livello struttura</a:t>
            </a:r>
          </a:p>
          <a:p>
            <a:pPr lvl="4"/>
            <a:r>
              <a:rPr lang="en-GB" altLang="en-US"/>
              <a:t>Settimo livello struttura</a:t>
            </a:r>
          </a:p>
        </p:txBody>
      </p:sp>
      <p:sp>
        <p:nvSpPr>
          <p:cNvPr id="1029" name="Text Box 4"/>
          <p:cNvSpPr txBox="1">
            <a:spLocks noChangeArrowheads="1"/>
          </p:cNvSpPr>
          <p:nvPr/>
        </p:nvSpPr>
        <p:spPr bwMode="auto">
          <a:xfrm>
            <a:off x="3048000" y="6235700"/>
            <a:ext cx="1347788" cy="365125"/>
          </a:xfrm>
          <a:prstGeom prst="rect">
            <a:avLst/>
          </a:prstGeom>
          <a:noFill/>
          <a:ln w="9525">
            <a:noFill/>
            <a:round/>
            <a:headEnd/>
            <a:tailEnd/>
          </a:ln>
          <a:effectLst/>
        </p:spPr>
        <p:txBody>
          <a:bodyPr wrap="none" anchor="ctr"/>
          <a:lstStyle/>
          <a:p>
            <a:pPr>
              <a:buFont typeface="Times New Roman" pitchFamily="16" charset="0"/>
              <a:buNone/>
              <a:defRPr/>
            </a:pPr>
            <a:endParaRPr lang="en-US"/>
          </a:p>
        </p:txBody>
      </p:sp>
      <p:sp>
        <p:nvSpPr>
          <p:cNvPr id="2" name="Rectangle 5"/>
          <p:cNvSpPr>
            <a:spLocks noGrp="1" noChangeArrowheads="1"/>
          </p:cNvSpPr>
          <p:nvPr>
            <p:ph type="ftr"/>
          </p:nvPr>
        </p:nvSpPr>
        <p:spPr bwMode="auto">
          <a:xfrm>
            <a:off x="381000" y="6235700"/>
            <a:ext cx="2587625" cy="361950"/>
          </a:xfrm>
          <a:prstGeom prst="rect">
            <a:avLst/>
          </a:prstGeom>
          <a:noFill/>
          <a:ln>
            <a:noFill/>
          </a:ln>
          <a:effectLst/>
        </p:spPr>
        <p:txBody>
          <a:bodyPr vert="horz" wrap="square" lIns="91440" tIns="45720" rIns="91440" bIns="45720" numCol="1" anchor="ctr"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Noto Sans CJK JP DemiLight" charset="0"/>
                <a:cs typeface="Noto Sans CJK JP DemiLight" charset="0"/>
              </a:defRPr>
            </a:lvl1pPr>
          </a:lstStyle>
          <a:p>
            <a:pPr>
              <a:defRPr/>
            </a:pPr>
            <a:r>
              <a:rPr lang="it-IT" altLang="en-US"/>
              <a:t>Urbano Tancredi</a:t>
            </a:r>
          </a:p>
        </p:txBody>
      </p:sp>
      <p:sp>
        <p:nvSpPr>
          <p:cNvPr id="1030" name="Rectangle 6"/>
          <p:cNvSpPr>
            <a:spLocks noGrp="1" noChangeArrowheads="1"/>
          </p:cNvSpPr>
          <p:nvPr>
            <p:ph type="sldNum"/>
          </p:nvPr>
        </p:nvSpPr>
        <p:spPr bwMode="auto">
          <a:xfrm>
            <a:off x="8305800" y="242888"/>
            <a:ext cx="550863" cy="361950"/>
          </a:xfrm>
          <a:prstGeom prst="rect">
            <a:avLst/>
          </a:prstGeom>
          <a:noFill/>
          <a:ln>
            <a:noFill/>
          </a:ln>
          <a:effectLst/>
        </p:spPr>
        <p:txBody>
          <a:bodyPr vert="horz" wrap="square" lIns="91440" tIns="45720" rIns="91440" bIns="45720" numCol="1" anchor="ctr" anchorCtr="0" compatLnSpc="1">
            <a:prstTxWarp prst="textNoShape">
              <a:avLst/>
            </a:prstTxWarp>
          </a:bodyPr>
          <a:lstStyle>
            <a:lvl1pPr>
              <a:buClrTx/>
              <a:buFontTx/>
              <a:buNone/>
              <a:defRPr>
                <a:solidFill>
                  <a:srgbClr val="000000"/>
                </a:solidFill>
              </a:defRPr>
            </a:lvl1pPr>
          </a:lstStyle>
          <a:p>
            <a:fld id="{D0EF2B96-1032-6741-8435-198DBA52B347}" type="slidenum">
              <a:rPr lang="it-IT" altLang="en-US"/>
              <a:pPr/>
              <a:t>‹N›</a:t>
            </a:fld>
            <a:endParaRPr lang="it-IT" altLang="en-US"/>
          </a:p>
        </p:txBody>
      </p:sp>
      <p:sp>
        <p:nvSpPr>
          <p:cNvPr id="1031" name="Rectangle 7"/>
          <p:cNvSpPr>
            <a:spLocks noChangeArrowheads="1"/>
          </p:cNvSpPr>
          <p:nvPr/>
        </p:nvSpPr>
        <p:spPr bwMode="auto">
          <a:xfrm>
            <a:off x="425450" y="174625"/>
            <a:ext cx="412750" cy="823913"/>
          </a:xfrm>
          <a:prstGeom prst="rect">
            <a:avLst/>
          </a:prstGeom>
          <a:noFill/>
          <a:ln>
            <a:noFill/>
          </a:ln>
          <a:effectLst/>
        </p:spPr>
        <p:txBody>
          <a:bodyPr lIns="0" tIns="0" rIns="0" bIns="0">
            <a:spAutoFit/>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lnSpc>
                <a:spcPct val="100000"/>
              </a:lnSpc>
              <a:buClrTx/>
              <a:buFontTx/>
              <a:buNone/>
            </a:pPr>
            <a:r>
              <a:rPr lang="it-IT" altLang="en-US" sz="5400" b="1">
                <a:solidFill>
                  <a:srgbClr val="B870B8"/>
                </a:solidFill>
                <a:latin typeface="Times New Roman" charset="0"/>
              </a:rPr>
              <a:t>+</a:t>
            </a:r>
          </a:p>
        </p:txBody>
      </p:sp>
      <p:sp>
        <p:nvSpPr>
          <p:cNvPr id="1033" name="Rectangle 8"/>
          <p:cNvSpPr>
            <a:spLocks noChangeArrowheads="1"/>
          </p:cNvSpPr>
          <p:nvPr/>
        </p:nvSpPr>
        <p:spPr bwMode="auto">
          <a:xfrm>
            <a:off x="6802438" y="228600"/>
            <a:ext cx="2057400" cy="2038350"/>
          </a:xfrm>
          <a:prstGeom prst="rect">
            <a:avLst/>
          </a:prstGeom>
          <a:solidFill>
            <a:srgbClr val="666699"/>
          </a:solidFill>
          <a:ln w="9525">
            <a:noFill/>
            <a:round/>
            <a:headEnd/>
            <a:tailEnd/>
          </a:ln>
          <a:effectLst/>
        </p:spPr>
        <p:txBody>
          <a:bodyPr wrap="none" anchor="ctr"/>
          <a:lstStyle/>
          <a:p>
            <a:pPr>
              <a:buFont typeface="Times New Roman" pitchFamily="16" charset="0"/>
              <a:buNone/>
              <a:defRPr/>
            </a:pPr>
            <a:endParaRPr lang="en-US"/>
          </a:p>
        </p:txBody>
      </p:sp>
      <p:sp>
        <p:nvSpPr>
          <p:cNvPr id="1034" name="Rectangle 9"/>
          <p:cNvSpPr>
            <a:spLocks noChangeArrowheads="1"/>
          </p:cNvSpPr>
          <p:nvPr/>
        </p:nvSpPr>
        <p:spPr bwMode="auto">
          <a:xfrm>
            <a:off x="4624388" y="4533900"/>
            <a:ext cx="2057400" cy="2038350"/>
          </a:xfrm>
          <a:prstGeom prst="rect">
            <a:avLst/>
          </a:prstGeom>
          <a:solidFill>
            <a:srgbClr val="999966"/>
          </a:solidFill>
          <a:ln w="9525">
            <a:noFill/>
            <a:round/>
            <a:headEnd/>
            <a:tailEnd/>
          </a:ln>
          <a:effectLst/>
        </p:spPr>
        <p:txBody>
          <a:bodyPr wrap="none" anchor="ctr"/>
          <a:lstStyle/>
          <a:p>
            <a:pPr>
              <a:buFont typeface="Times New Roman" pitchFamily="16" charset="0"/>
              <a:buNone/>
              <a:defRPr/>
            </a:pPr>
            <a:endParaRPr lang="en-US"/>
          </a:p>
        </p:txBody>
      </p:sp>
    </p:spTree>
  </p:cSld>
  <p:clrMap bg1="lt1" tx1="dk1" bg2="lt2" tx2="dk2" accent1="accent1" accent2="accent2" accent3="accent3" accent4="accent4" accent5="accent5" accent6="accent6" hlink="hlink" folHlink="folHlink"/>
  <p:sldLayoutIdLst>
    <p:sldLayoutId id="2147483656" r:id="rId1"/>
  </p:sldLayoutIdLst>
  <p:hf sldNum="0" hdr="0" dt="0"/>
  <p:txStyles>
    <p:titleStyle>
      <a:lvl1pPr algn="l" defTabSz="449263" rtl="0" eaLnBrk="0" fontAlgn="base" hangingPunct="0">
        <a:lnSpc>
          <a:spcPct val="93000"/>
        </a:lnSpc>
        <a:spcBef>
          <a:spcPct val="0"/>
        </a:spcBef>
        <a:spcAft>
          <a:spcPct val="0"/>
        </a:spcAft>
        <a:buClr>
          <a:srgbClr val="000000"/>
        </a:buClr>
        <a:buSzPct val="100000"/>
        <a:buFont typeface="Times New Roman" charset="0"/>
        <a:defRPr sz="2400">
          <a:solidFill>
            <a:srgbClr val="000000"/>
          </a:solidFill>
          <a:latin typeface="+mj-lt"/>
          <a:ea typeface="+mj-ea"/>
          <a:cs typeface="+mj-cs"/>
        </a:defRPr>
      </a:lvl1pPr>
      <a:lvl2pPr algn="l" defTabSz="449263" rtl="0" eaLnBrk="0" fontAlgn="base" hangingPunct="0">
        <a:lnSpc>
          <a:spcPct val="93000"/>
        </a:lnSpc>
        <a:spcBef>
          <a:spcPct val="0"/>
        </a:spcBef>
        <a:spcAft>
          <a:spcPct val="0"/>
        </a:spcAft>
        <a:buClr>
          <a:srgbClr val="000000"/>
        </a:buClr>
        <a:buSzPct val="100000"/>
        <a:buFont typeface="Times New Roman" charset="0"/>
        <a:defRPr sz="2400">
          <a:solidFill>
            <a:srgbClr val="000000"/>
          </a:solidFill>
          <a:latin typeface="Times New Roman" pitchFamily="16" charset="0"/>
          <a:ea typeface="ＭＳ Ｐゴシック" charset="-128"/>
        </a:defRPr>
      </a:lvl2pPr>
      <a:lvl3pPr algn="l" defTabSz="449263" rtl="0" eaLnBrk="0" fontAlgn="base" hangingPunct="0">
        <a:lnSpc>
          <a:spcPct val="93000"/>
        </a:lnSpc>
        <a:spcBef>
          <a:spcPct val="0"/>
        </a:spcBef>
        <a:spcAft>
          <a:spcPct val="0"/>
        </a:spcAft>
        <a:buClr>
          <a:srgbClr val="000000"/>
        </a:buClr>
        <a:buSzPct val="100000"/>
        <a:buFont typeface="Times New Roman" charset="0"/>
        <a:defRPr sz="2400">
          <a:solidFill>
            <a:srgbClr val="000000"/>
          </a:solidFill>
          <a:latin typeface="Times New Roman" pitchFamily="16" charset="0"/>
          <a:ea typeface="ＭＳ Ｐゴシック" charset="-128"/>
        </a:defRPr>
      </a:lvl3pPr>
      <a:lvl4pPr algn="l" defTabSz="449263" rtl="0" eaLnBrk="0" fontAlgn="base" hangingPunct="0">
        <a:lnSpc>
          <a:spcPct val="93000"/>
        </a:lnSpc>
        <a:spcBef>
          <a:spcPct val="0"/>
        </a:spcBef>
        <a:spcAft>
          <a:spcPct val="0"/>
        </a:spcAft>
        <a:buClr>
          <a:srgbClr val="000000"/>
        </a:buClr>
        <a:buSzPct val="100000"/>
        <a:buFont typeface="Times New Roman" charset="0"/>
        <a:defRPr sz="2400">
          <a:solidFill>
            <a:srgbClr val="000000"/>
          </a:solidFill>
          <a:latin typeface="Times New Roman" pitchFamily="16" charset="0"/>
          <a:ea typeface="ＭＳ Ｐゴシック" charset="-128"/>
        </a:defRPr>
      </a:lvl4pPr>
      <a:lvl5pPr algn="l" defTabSz="449263" rtl="0" eaLnBrk="0" fontAlgn="base" hangingPunct="0">
        <a:lnSpc>
          <a:spcPct val="93000"/>
        </a:lnSpc>
        <a:spcBef>
          <a:spcPct val="0"/>
        </a:spcBef>
        <a:spcAft>
          <a:spcPct val="0"/>
        </a:spcAft>
        <a:buClr>
          <a:srgbClr val="000000"/>
        </a:buClr>
        <a:buSzPct val="100000"/>
        <a:buFont typeface="Times New Roman" charset="0"/>
        <a:defRPr sz="2400">
          <a:solidFill>
            <a:srgbClr val="000000"/>
          </a:solidFill>
          <a:latin typeface="Times New Roman" pitchFamily="16" charset="0"/>
          <a:ea typeface="ＭＳ Ｐゴシック" charset="-128"/>
        </a:defRPr>
      </a:lvl5pPr>
      <a:lvl6pPr marL="2514600" indent="-228600" algn="l" defTabSz="449263" rtl="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Times New Roman" pitchFamily="16" charset="0"/>
          <a:ea typeface="ＭＳ Ｐゴシック" charset="-128"/>
        </a:defRPr>
      </a:lvl6pPr>
      <a:lvl7pPr marL="2971800" indent="-228600" algn="l" defTabSz="449263" rtl="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Times New Roman" pitchFamily="16" charset="0"/>
          <a:ea typeface="ＭＳ Ｐゴシック" charset="-128"/>
        </a:defRPr>
      </a:lvl7pPr>
      <a:lvl8pPr marL="3429000" indent="-228600" algn="l" defTabSz="449263" rtl="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Times New Roman" pitchFamily="16" charset="0"/>
          <a:ea typeface="ＭＳ Ｐゴシック" charset="-128"/>
        </a:defRPr>
      </a:lvl8pPr>
      <a:lvl9pPr marL="3886200" indent="-228600" algn="l" defTabSz="449263" rtl="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Times New Roman" pitchFamily="16" charset="0"/>
          <a:ea typeface="ＭＳ Ｐゴシック" charset="-128"/>
        </a:defRPr>
      </a:lvl9pPr>
    </p:titleStyle>
    <p:bodyStyle>
      <a:lvl1pPr marL="342900" indent="-342900" algn="l" defTabSz="449263" rtl="0" eaLnBrk="0" fontAlgn="base" hangingPunct="0">
        <a:lnSpc>
          <a:spcPct val="98000"/>
        </a:lnSpc>
        <a:spcBef>
          <a:spcPts val="1425"/>
        </a:spcBef>
        <a:spcAft>
          <a:spcPct val="0"/>
        </a:spcAft>
        <a:buClr>
          <a:srgbClr val="000000"/>
        </a:buClr>
        <a:buSzPct val="100000"/>
        <a:buFont typeface="Times New Roman" charset="0"/>
        <a:defRPr sz="2000">
          <a:solidFill>
            <a:srgbClr val="595959"/>
          </a:solidFill>
          <a:latin typeface="+mn-lt"/>
          <a:ea typeface="+mn-ea"/>
          <a:cs typeface="+mn-cs"/>
        </a:defRPr>
      </a:lvl1pPr>
      <a:lvl2pPr marL="742950" indent="-285750" algn="l" defTabSz="449263" rtl="0" eaLnBrk="0" fontAlgn="base" hangingPunct="0">
        <a:lnSpc>
          <a:spcPct val="98000"/>
        </a:lnSpc>
        <a:spcBef>
          <a:spcPts val="1138"/>
        </a:spcBef>
        <a:spcAft>
          <a:spcPct val="0"/>
        </a:spcAft>
        <a:buClr>
          <a:srgbClr val="000000"/>
        </a:buClr>
        <a:buSzPct val="100000"/>
        <a:buFont typeface="Times New Roman" charset="0"/>
        <a:defRPr>
          <a:solidFill>
            <a:srgbClr val="595959"/>
          </a:solidFill>
          <a:latin typeface="+mn-lt"/>
          <a:ea typeface="+mn-ea"/>
        </a:defRPr>
      </a:lvl2pPr>
      <a:lvl3pPr marL="1143000" indent="-228600" algn="l" defTabSz="449263" rtl="0" eaLnBrk="0" fontAlgn="base" hangingPunct="0">
        <a:lnSpc>
          <a:spcPct val="98000"/>
        </a:lnSpc>
        <a:spcBef>
          <a:spcPts val="850"/>
        </a:spcBef>
        <a:spcAft>
          <a:spcPct val="0"/>
        </a:spcAft>
        <a:buClr>
          <a:srgbClr val="000000"/>
        </a:buClr>
        <a:buSzPct val="100000"/>
        <a:buFont typeface="Times New Roman" charset="0"/>
        <a:defRPr>
          <a:solidFill>
            <a:srgbClr val="595959"/>
          </a:solidFill>
          <a:latin typeface="+mn-lt"/>
          <a:ea typeface="+mn-ea"/>
        </a:defRPr>
      </a:lvl3pPr>
      <a:lvl4pPr marL="1600200" indent="-228600" algn="l" defTabSz="449263" rtl="0" eaLnBrk="0" fontAlgn="base" hangingPunct="0">
        <a:lnSpc>
          <a:spcPct val="98000"/>
        </a:lnSpc>
        <a:spcBef>
          <a:spcPts val="575"/>
        </a:spcBef>
        <a:spcAft>
          <a:spcPct val="0"/>
        </a:spcAft>
        <a:buClr>
          <a:srgbClr val="000000"/>
        </a:buClr>
        <a:buSzPct val="100000"/>
        <a:buFont typeface="Times New Roman" charset="0"/>
        <a:defRPr>
          <a:solidFill>
            <a:srgbClr val="595959"/>
          </a:solidFill>
          <a:latin typeface="+mn-lt"/>
          <a:ea typeface="+mn-ea"/>
        </a:defRPr>
      </a:lvl4pPr>
      <a:lvl5pPr marL="2057400" indent="-228600" algn="l" defTabSz="449263" rtl="0" eaLnBrk="0" fontAlgn="base" hangingPunct="0">
        <a:lnSpc>
          <a:spcPct val="98000"/>
        </a:lnSpc>
        <a:spcBef>
          <a:spcPts val="288"/>
        </a:spcBef>
        <a:spcAft>
          <a:spcPct val="0"/>
        </a:spcAft>
        <a:buClr>
          <a:srgbClr val="000000"/>
        </a:buClr>
        <a:buSzPct val="100000"/>
        <a:buFont typeface="Times New Roman" charset="0"/>
        <a:defRPr sz="2000">
          <a:solidFill>
            <a:srgbClr val="595959"/>
          </a:solidFill>
          <a:latin typeface="+mn-lt"/>
          <a:ea typeface="+mn-ea"/>
        </a:defRPr>
      </a:lvl5pPr>
      <a:lvl6pPr marL="2514600" indent="-228600" algn="l" defTabSz="449263" rtl="0" fontAlgn="base">
        <a:lnSpc>
          <a:spcPct val="98000"/>
        </a:lnSpc>
        <a:spcBef>
          <a:spcPts val="288"/>
        </a:spcBef>
        <a:spcAft>
          <a:spcPct val="0"/>
        </a:spcAft>
        <a:buClr>
          <a:srgbClr val="000000"/>
        </a:buClr>
        <a:buSzPct val="100000"/>
        <a:buFont typeface="Times New Roman" pitchFamily="16" charset="0"/>
        <a:defRPr sz="2000">
          <a:solidFill>
            <a:srgbClr val="595959"/>
          </a:solidFill>
          <a:latin typeface="+mn-lt"/>
          <a:ea typeface="+mn-ea"/>
        </a:defRPr>
      </a:lvl6pPr>
      <a:lvl7pPr marL="2971800" indent="-228600" algn="l" defTabSz="449263" rtl="0" fontAlgn="base">
        <a:lnSpc>
          <a:spcPct val="98000"/>
        </a:lnSpc>
        <a:spcBef>
          <a:spcPts val="288"/>
        </a:spcBef>
        <a:spcAft>
          <a:spcPct val="0"/>
        </a:spcAft>
        <a:buClr>
          <a:srgbClr val="000000"/>
        </a:buClr>
        <a:buSzPct val="100000"/>
        <a:buFont typeface="Times New Roman" pitchFamily="16" charset="0"/>
        <a:defRPr sz="2000">
          <a:solidFill>
            <a:srgbClr val="595959"/>
          </a:solidFill>
          <a:latin typeface="+mn-lt"/>
          <a:ea typeface="+mn-ea"/>
        </a:defRPr>
      </a:lvl7pPr>
      <a:lvl8pPr marL="3429000" indent="-228600" algn="l" defTabSz="449263" rtl="0" fontAlgn="base">
        <a:lnSpc>
          <a:spcPct val="98000"/>
        </a:lnSpc>
        <a:spcBef>
          <a:spcPts val="288"/>
        </a:spcBef>
        <a:spcAft>
          <a:spcPct val="0"/>
        </a:spcAft>
        <a:buClr>
          <a:srgbClr val="000000"/>
        </a:buClr>
        <a:buSzPct val="100000"/>
        <a:buFont typeface="Times New Roman" pitchFamily="16" charset="0"/>
        <a:defRPr sz="2000">
          <a:solidFill>
            <a:srgbClr val="595959"/>
          </a:solidFill>
          <a:latin typeface="+mn-lt"/>
          <a:ea typeface="+mn-ea"/>
        </a:defRPr>
      </a:lvl8pPr>
      <a:lvl9pPr marL="3886200" indent="-228600" algn="l" defTabSz="449263" rtl="0" fontAlgn="base">
        <a:lnSpc>
          <a:spcPct val="98000"/>
        </a:lnSpc>
        <a:spcBef>
          <a:spcPts val="288"/>
        </a:spcBef>
        <a:spcAft>
          <a:spcPct val="0"/>
        </a:spcAft>
        <a:buClr>
          <a:srgbClr val="000000"/>
        </a:buClr>
        <a:buSzPct val="100000"/>
        <a:buFont typeface="Times New Roman" pitchFamily="16" charset="0"/>
        <a:defRPr sz="2000">
          <a:solidFill>
            <a:srgbClr val="595959"/>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8215313" y="260648"/>
            <a:ext cx="641350" cy="1600200"/>
          </a:xfrm>
          <a:prstGeom prst="rect">
            <a:avLst/>
          </a:prstGeom>
          <a:solidFill>
            <a:srgbClr val="663366"/>
          </a:solidFill>
          <a:ln w="9525">
            <a:noFill/>
            <a:round/>
            <a:headEnd/>
            <a:tailEnd/>
          </a:ln>
          <a:effectLst/>
        </p:spPr>
        <p:txBody>
          <a:bodyPr wrap="none" anchor="ctr"/>
          <a:lstStyle/>
          <a:p>
            <a:pPr>
              <a:buFont typeface="Times New Roman" pitchFamily="16" charset="0"/>
              <a:buNone/>
              <a:defRPr/>
            </a:pPr>
            <a:endParaRPr lang="en-US"/>
          </a:p>
        </p:txBody>
      </p:sp>
      <p:sp>
        <p:nvSpPr>
          <p:cNvPr id="2051" name="Rectangle 2"/>
          <p:cNvSpPr>
            <a:spLocks noGrp="1" noChangeArrowheads="1"/>
          </p:cNvSpPr>
          <p:nvPr>
            <p:ph type="title"/>
          </p:nvPr>
        </p:nvSpPr>
        <p:spPr bwMode="auto">
          <a:xfrm>
            <a:off x="440531" y="303722"/>
            <a:ext cx="7553325" cy="474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altLang="en-US" dirty="0"/>
              <a:t>Fai </a:t>
            </a:r>
            <a:r>
              <a:rPr lang="en-GB" altLang="en-US" dirty="0" err="1"/>
              <a:t>clic</a:t>
            </a:r>
            <a:r>
              <a:rPr lang="en-GB" altLang="en-US" dirty="0"/>
              <a:t> per </a:t>
            </a:r>
            <a:r>
              <a:rPr lang="en-GB" altLang="en-US" dirty="0" err="1"/>
              <a:t>modificare</a:t>
            </a:r>
            <a:r>
              <a:rPr lang="en-GB" altLang="en-US" dirty="0"/>
              <a:t> </a:t>
            </a:r>
            <a:r>
              <a:rPr lang="en-GB" altLang="en-US" dirty="0" err="1"/>
              <a:t>il</a:t>
            </a:r>
            <a:r>
              <a:rPr lang="en-GB" altLang="en-US" dirty="0"/>
              <a:t> </a:t>
            </a:r>
            <a:r>
              <a:rPr lang="en-GB" altLang="en-US" dirty="0" err="1"/>
              <a:t>formato</a:t>
            </a:r>
            <a:r>
              <a:rPr lang="en-GB" altLang="en-US" dirty="0"/>
              <a:t> del </a:t>
            </a:r>
            <a:r>
              <a:rPr lang="en-GB" altLang="en-US" dirty="0" err="1"/>
              <a:t>testo</a:t>
            </a:r>
            <a:r>
              <a:rPr lang="en-GB" altLang="en-US" dirty="0"/>
              <a:t> del </a:t>
            </a:r>
            <a:r>
              <a:rPr lang="en-GB" altLang="en-US" dirty="0" err="1"/>
              <a:t>titolo</a:t>
            </a:r>
            <a:endParaRPr lang="en-GB" altLang="en-US" dirty="0"/>
          </a:p>
        </p:txBody>
      </p:sp>
      <p:sp>
        <p:nvSpPr>
          <p:cNvPr id="2052" name="Rectangle 3"/>
          <p:cNvSpPr>
            <a:spLocks noGrp="1" noChangeArrowheads="1"/>
          </p:cNvSpPr>
          <p:nvPr>
            <p:ph type="body" idx="1"/>
          </p:nvPr>
        </p:nvSpPr>
        <p:spPr bwMode="auto">
          <a:xfrm>
            <a:off x="440531" y="1176337"/>
            <a:ext cx="7553325" cy="414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altLang="en-US" dirty="0"/>
              <a:t>Fai </a:t>
            </a:r>
            <a:r>
              <a:rPr lang="en-GB" altLang="en-US" dirty="0" err="1"/>
              <a:t>clic</a:t>
            </a:r>
            <a:r>
              <a:rPr lang="en-GB" altLang="en-US" dirty="0"/>
              <a:t> per </a:t>
            </a:r>
            <a:r>
              <a:rPr lang="en-GB" altLang="en-US" dirty="0" err="1"/>
              <a:t>modificare</a:t>
            </a:r>
            <a:r>
              <a:rPr lang="en-GB" altLang="en-US" dirty="0"/>
              <a:t> </a:t>
            </a:r>
            <a:r>
              <a:rPr lang="en-GB" altLang="en-US" dirty="0" err="1"/>
              <a:t>il</a:t>
            </a:r>
            <a:r>
              <a:rPr lang="en-GB" altLang="en-US" dirty="0"/>
              <a:t> </a:t>
            </a:r>
            <a:r>
              <a:rPr lang="en-GB" altLang="en-US" dirty="0" err="1"/>
              <a:t>formato</a:t>
            </a:r>
            <a:r>
              <a:rPr lang="en-GB" altLang="en-US" dirty="0"/>
              <a:t> del </a:t>
            </a:r>
            <a:r>
              <a:rPr lang="en-GB" altLang="en-US" dirty="0" err="1"/>
              <a:t>testo</a:t>
            </a:r>
            <a:r>
              <a:rPr lang="en-GB" altLang="en-US" dirty="0"/>
              <a:t> </a:t>
            </a:r>
            <a:r>
              <a:rPr lang="en-GB" altLang="en-US" dirty="0" err="1"/>
              <a:t>della</a:t>
            </a:r>
            <a:r>
              <a:rPr lang="en-GB" altLang="en-US" dirty="0"/>
              <a:t> </a:t>
            </a:r>
            <a:r>
              <a:rPr lang="en-GB" altLang="en-US" dirty="0" err="1"/>
              <a:t>struttura</a:t>
            </a:r>
            <a:endParaRPr lang="en-GB" altLang="en-US" dirty="0"/>
          </a:p>
          <a:p>
            <a:pPr lvl="1"/>
            <a:r>
              <a:rPr lang="en-GB" altLang="en-US" dirty="0"/>
              <a:t>Secondo </a:t>
            </a:r>
            <a:r>
              <a:rPr lang="en-GB" altLang="en-US" dirty="0" err="1"/>
              <a:t>livello</a:t>
            </a:r>
            <a:r>
              <a:rPr lang="en-GB" altLang="en-US" dirty="0"/>
              <a:t> </a:t>
            </a:r>
            <a:r>
              <a:rPr lang="en-GB" altLang="en-US" dirty="0" err="1"/>
              <a:t>struttura</a:t>
            </a:r>
            <a:endParaRPr lang="en-GB" altLang="en-US" dirty="0"/>
          </a:p>
          <a:p>
            <a:pPr lvl="2"/>
            <a:r>
              <a:rPr lang="en-GB" altLang="en-US" dirty="0" err="1"/>
              <a:t>Terzo</a:t>
            </a:r>
            <a:r>
              <a:rPr lang="en-GB" altLang="en-US" dirty="0"/>
              <a:t> </a:t>
            </a:r>
            <a:r>
              <a:rPr lang="en-GB" altLang="en-US" dirty="0" err="1"/>
              <a:t>livello</a:t>
            </a:r>
            <a:r>
              <a:rPr lang="en-GB" altLang="en-US" dirty="0"/>
              <a:t> </a:t>
            </a:r>
            <a:r>
              <a:rPr lang="en-GB" altLang="en-US" dirty="0" err="1"/>
              <a:t>struttura</a:t>
            </a:r>
            <a:endParaRPr lang="en-GB" altLang="en-US" dirty="0"/>
          </a:p>
          <a:p>
            <a:pPr lvl="3"/>
            <a:r>
              <a:rPr lang="en-GB" altLang="en-US" dirty="0"/>
              <a:t>Quarto </a:t>
            </a:r>
            <a:r>
              <a:rPr lang="en-GB" altLang="en-US" dirty="0" err="1"/>
              <a:t>livello</a:t>
            </a:r>
            <a:r>
              <a:rPr lang="en-GB" altLang="en-US" dirty="0"/>
              <a:t> </a:t>
            </a:r>
            <a:r>
              <a:rPr lang="en-GB" altLang="en-US" dirty="0" err="1"/>
              <a:t>struttura</a:t>
            </a:r>
            <a:endParaRPr lang="en-GB" altLang="en-US" dirty="0"/>
          </a:p>
          <a:p>
            <a:pPr lvl="4"/>
            <a:r>
              <a:rPr lang="en-GB" altLang="en-US" dirty="0" err="1"/>
              <a:t>Quinto</a:t>
            </a:r>
            <a:r>
              <a:rPr lang="en-GB" altLang="en-US" dirty="0"/>
              <a:t> </a:t>
            </a:r>
            <a:r>
              <a:rPr lang="en-GB" altLang="en-US" dirty="0" err="1"/>
              <a:t>livello</a:t>
            </a:r>
            <a:r>
              <a:rPr lang="en-GB" altLang="en-US" dirty="0"/>
              <a:t> </a:t>
            </a:r>
            <a:r>
              <a:rPr lang="en-GB" altLang="en-US" dirty="0" err="1"/>
              <a:t>struttura</a:t>
            </a:r>
            <a:endParaRPr lang="en-GB" altLang="en-US" dirty="0"/>
          </a:p>
          <a:p>
            <a:pPr lvl="4"/>
            <a:r>
              <a:rPr lang="en-GB" altLang="en-US" dirty="0"/>
              <a:t>Sesto </a:t>
            </a:r>
            <a:r>
              <a:rPr lang="en-GB" altLang="en-US" dirty="0" err="1"/>
              <a:t>livello</a:t>
            </a:r>
            <a:r>
              <a:rPr lang="en-GB" altLang="en-US" dirty="0"/>
              <a:t> </a:t>
            </a:r>
            <a:r>
              <a:rPr lang="en-GB" altLang="en-US" dirty="0" err="1"/>
              <a:t>struttura</a:t>
            </a:r>
            <a:endParaRPr lang="en-GB" altLang="en-US" dirty="0"/>
          </a:p>
          <a:p>
            <a:pPr lvl="4"/>
            <a:r>
              <a:rPr lang="en-GB" altLang="en-US" dirty="0" err="1"/>
              <a:t>Settimo</a:t>
            </a:r>
            <a:r>
              <a:rPr lang="en-GB" altLang="en-US" dirty="0"/>
              <a:t> </a:t>
            </a:r>
            <a:r>
              <a:rPr lang="en-GB" altLang="en-US" dirty="0" err="1"/>
              <a:t>livello</a:t>
            </a:r>
            <a:r>
              <a:rPr lang="en-GB" altLang="en-US" dirty="0"/>
              <a:t> </a:t>
            </a:r>
            <a:r>
              <a:rPr lang="en-GB" altLang="en-US" dirty="0" err="1"/>
              <a:t>struttura</a:t>
            </a:r>
            <a:endParaRPr lang="en-GB" altLang="en-US" dirty="0"/>
          </a:p>
        </p:txBody>
      </p:sp>
      <p:sp>
        <p:nvSpPr>
          <p:cNvPr id="2" name="Rectangle 5"/>
          <p:cNvSpPr>
            <a:spLocks noGrp="1" noChangeArrowheads="1"/>
          </p:cNvSpPr>
          <p:nvPr>
            <p:ph type="sldNum"/>
          </p:nvPr>
        </p:nvSpPr>
        <p:spPr bwMode="auto">
          <a:xfrm>
            <a:off x="8305800" y="242888"/>
            <a:ext cx="550863" cy="361950"/>
          </a:xfrm>
          <a:prstGeom prst="rect">
            <a:avLst/>
          </a:prstGeom>
          <a:noFill/>
          <a:ln>
            <a:noFill/>
          </a:ln>
          <a:effectLst/>
        </p:spPr>
        <p:txBody>
          <a:bodyPr vert="horz" wrap="square" lIns="91440" tIns="45720" rIns="91440" bIns="45720" numCol="1" anchor="ctr" anchorCtr="0" compatLnSpc="1">
            <a:prstTxWarp prst="textNoShape">
              <a:avLst/>
            </a:prstTxWarp>
          </a:bodyPr>
          <a:lstStyle>
            <a:lvl1pPr algn="r">
              <a:lnSpc>
                <a:spcPct val="100000"/>
              </a:lnSpc>
              <a:buClrTx/>
              <a:buFontTx/>
              <a:buNone/>
              <a:defRPr sz="1400">
                <a:solidFill>
                  <a:srgbClr val="FFFFFF"/>
                </a:solidFill>
                <a:latin typeface="Times New Roman" charset="0"/>
              </a:defRPr>
            </a:lvl1pPr>
          </a:lstStyle>
          <a:p>
            <a:fld id="{6DC62007-F568-C543-B416-20283069F037}" type="slidenum">
              <a:rPr lang="it-IT" altLang="en-US"/>
              <a:pPr/>
              <a:t>‹N›</a:t>
            </a:fld>
            <a:endParaRPr lang="it-IT" altLang="en-US"/>
          </a:p>
        </p:txBody>
      </p:sp>
      <p:sp>
        <p:nvSpPr>
          <p:cNvPr id="2054" name="Rectangle 6"/>
          <p:cNvSpPr>
            <a:spLocks noChangeArrowheads="1"/>
          </p:cNvSpPr>
          <p:nvPr/>
        </p:nvSpPr>
        <p:spPr bwMode="auto">
          <a:xfrm>
            <a:off x="223838" y="228600"/>
            <a:ext cx="260350" cy="549275"/>
          </a:xfrm>
          <a:prstGeom prst="rect">
            <a:avLst/>
          </a:prstGeom>
          <a:noFill/>
          <a:ln>
            <a:noFill/>
          </a:ln>
          <a:effectLst/>
        </p:spPr>
        <p:txBody>
          <a:bodyPr lIns="0" tIns="0" rIns="0" bIns="0">
            <a:spAutoFit/>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lnSpc>
                <a:spcPct val="100000"/>
              </a:lnSpc>
              <a:buClrTx/>
              <a:buFontTx/>
              <a:buNone/>
            </a:pPr>
            <a:r>
              <a:rPr lang="it-IT" altLang="en-US" sz="3600" b="1">
                <a:solidFill>
                  <a:srgbClr val="B870B8"/>
                </a:solidFill>
                <a:latin typeface="Times New Roman" charset="0"/>
              </a:rPr>
              <a:t>+</a:t>
            </a:r>
          </a:p>
        </p:txBody>
      </p:sp>
      <p:sp>
        <p:nvSpPr>
          <p:cNvPr id="2056" name="Rectangle 7"/>
          <p:cNvSpPr>
            <a:spLocks noChangeArrowheads="1"/>
          </p:cNvSpPr>
          <p:nvPr/>
        </p:nvSpPr>
        <p:spPr bwMode="auto">
          <a:xfrm>
            <a:off x="8067675" y="260648"/>
            <a:ext cx="90488" cy="1600200"/>
          </a:xfrm>
          <a:prstGeom prst="rect">
            <a:avLst/>
          </a:prstGeom>
          <a:solidFill>
            <a:srgbClr val="666699"/>
          </a:solidFill>
          <a:ln w="9525">
            <a:noFill/>
            <a:round/>
            <a:headEnd/>
            <a:tailEnd/>
          </a:ln>
          <a:effectLst/>
        </p:spPr>
        <p:txBody>
          <a:bodyPr wrap="none" anchor="ctr"/>
          <a:lstStyle/>
          <a:p>
            <a:pPr>
              <a:buFont typeface="Times New Roman" pitchFamily="16" charset="0"/>
              <a:buNone/>
              <a:defRPr/>
            </a:pPr>
            <a:endParaRPr lang="en-US"/>
          </a:p>
        </p:txBody>
      </p:sp>
      <p:sp>
        <p:nvSpPr>
          <p:cNvPr id="10" name="Rectangle 1"/>
          <p:cNvSpPr>
            <a:spLocks noChangeArrowheads="1"/>
          </p:cNvSpPr>
          <p:nvPr userDrawn="1"/>
        </p:nvSpPr>
        <p:spPr bwMode="auto">
          <a:xfrm>
            <a:off x="330250" y="6237312"/>
            <a:ext cx="641350" cy="495300"/>
          </a:xfrm>
          <a:prstGeom prst="rect">
            <a:avLst/>
          </a:prstGeom>
          <a:solidFill>
            <a:srgbClr val="663366"/>
          </a:solidFill>
          <a:ln w="9525">
            <a:noFill/>
            <a:round/>
            <a:headEnd/>
            <a:tailEnd/>
          </a:ln>
          <a:effectLst/>
        </p:spPr>
        <p:txBody>
          <a:bodyPr wrap="none" anchor="ctr"/>
          <a:lstStyle/>
          <a:p>
            <a:pPr>
              <a:buFont typeface="Times New Roman" pitchFamily="16" charset="0"/>
              <a:buNone/>
              <a:defRPr/>
            </a:pPr>
            <a:endParaRPr lang="en-US"/>
          </a:p>
        </p:txBody>
      </p:sp>
      <p:sp>
        <p:nvSpPr>
          <p:cNvPr id="11" name="Rectangle 7"/>
          <p:cNvSpPr>
            <a:spLocks noChangeArrowheads="1"/>
          </p:cNvSpPr>
          <p:nvPr userDrawn="1"/>
        </p:nvSpPr>
        <p:spPr bwMode="auto">
          <a:xfrm>
            <a:off x="182612" y="6237312"/>
            <a:ext cx="90488" cy="495300"/>
          </a:xfrm>
          <a:prstGeom prst="rect">
            <a:avLst/>
          </a:prstGeom>
          <a:solidFill>
            <a:srgbClr val="666699"/>
          </a:solidFill>
          <a:ln w="9525">
            <a:noFill/>
            <a:round/>
            <a:headEnd/>
            <a:tailEnd/>
          </a:ln>
          <a:effectLst/>
        </p:spPr>
        <p:txBody>
          <a:bodyPr wrap="none" anchor="ctr"/>
          <a:lstStyle/>
          <a:p>
            <a:pPr>
              <a:buFont typeface="Times New Roman" pitchFamily="16" charset="0"/>
              <a:buNone/>
              <a:defRPr/>
            </a:pPr>
            <a:endParaRPr lang="en-US"/>
          </a:p>
        </p:txBody>
      </p:sp>
      <p:pic>
        <p:nvPicPr>
          <p:cNvPr id="12" name="Immagin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39838" y="6186648"/>
            <a:ext cx="1782888" cy="588216"/>
          </a:xfrm>
          <a:prstGeom prst="rect">
            <a:avLst/>
          </a:prstGeom>
        </p:spPr>
      </p:pic>
      <p:sp>
        <p:nvSpPr>
          <p:cNvPr id="13" name="Rectangle 2"/>
          <p:cNvSpPr txBox="1">
            <a:spLocks noChangeArrowheads="1"/>
          </p:cNvSpPr>
          <p:nvPr userDrawn="1"/>
        </p:nvSpPr>
        <p:spPr bwMode="auto">
          <a:xfrm>
            <a:off x="6334992" y="6309320"/>
            <a:ext cx="2629496" cy="402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defTabSz="449263" rtl="0" eaLnBrk="0" fontAlgn="base" hangingPunct="0">
              <a:lnSpc>
                <a:spcPct val="93000"/>
              </a:lnSpc>
              <a:spcBef>
                <a:spcPct val="0"/>
              </a:spcBef>
              <a:spcAft>
                <a:spcPct val="0"/>
              </a:spcAft>
              <a:buClr>
                <a:srgbClr val="000000"/>
              </a:buClr>
              <a:buSzPct val="100000"/>
              <a:buFont typeface="Times New Roman" charset="0"/>
              <a:defRPr sz="2600">
                <a:solidFill>
                  <a:srgbClr val="000000"/>
                </a:solidFill>
                <a:latin typeface="+mj-lt"/>
                <a:ea typeface="+mj-ea"/>
                <a:cs typeface="+mj-cs"/>
              </a:defRPr>
            </a:lvl1pPr>
            <a:lvl2pPr algn="l" defTabSz="449263" rtl="0" eaLnBrk="0" fontAlgn="base" hangingPunct="0">
              <a:lnSpc>
                <a:spcPct val="93000"/>
              </a:lnSpc>
              <a:spcBef>
                <a:spcPct val="0"/>
              </a:spcBef>
              <a:spcAft>
                <a:spcPct val="0"/>
              </a:spcAft>
              <a:buClr>
                <a:srgbClr val="000000"/>
              </a:buClr>
              <a:buSzPct val="100000"/>
              <a:buFont typeface="Times New Roman" charset="0"/>
              <a:defRPr sz="2400">
                <a:solidFill>
                  <a:srgbClr val="000000"/>
                </a:solidFill>
                <a:latin typeface="Times New Roman" pitchFamily="16" charset="0"/>
                <a:ea typeface="ＭＳ Ｐゴシック" charset="-128"/>
              </a:defRPr>
            </a:lvl2pPr>
            <a:lvl3pPr algn="l" defTabSz="449263" rtl="0" eaLnBrk="0" fontAlgn="base" hangingPunct="0">
              <a:lnSpc>
                <a:spcPct val="93000"/>
              </a:lnSpc>
              <a:spcBef>
                <a:spcPct val="0"/>
              </a:spcBef>
              <a:spcAft>
                <a:spcPct val="0"/>
              </a:spcAft>
              <a:buClr>
                <a:srgbClr val="000000"/>
              </a:buClr>
              <a:buSzPct val="100000"/>
              <a:buFont typeface="Times New Roman" charset="0"/>
              <a:defRPr sz="2400">
                <a:solidFill>
                  <a:srgbClr val="000000"/>
                </a:solidFill>
                <a:latin typeface="Times New Roman" pitchFamily="16" charset="0"/>
                <a:ea typeface="ＭＳ Ｐゴシック" charset="-128"/>
              </a:defRPr>
            </a:lvl3pPr>
            <a:lvl4pPr algn="l" defTabSz="449263" rtl="0" eaLnBrk="0" fontAlgn="base" hangingPunct="0">
              <a:lnSpc>
                <a:spcPct val="93000"/>
              </a:lnSpc>
              <a:spcBef>
                <a:spcPct val="0"/>
              </a:spcBef>
              <a:spcAft>
                <a:spcPct val="0"/>
              </a:spcAft>
              <a:buClr>
                <a:srgbClr val="000000"/>
              </a:buClr>
              <a:buSzPct val="100000"/>
              <a:buFont typeface="Times New Roman" charset="0"/>
              <a:defRPr sz="2400">
                <a:solidFill>
                  <a:srgbClr val="000000"/>
                </a:solidFill>
                <a:latin typeface="Times New Roman" pitchFamily="16" charset="0"/>
                <a:ea typeface="ＭＳ Ｐゴシック" charset="-128"/>
              </a:defRPr>
            </a:lvl4pPr>
            <a:lvl5pPr algn="l" defTabSz="449263" rtl="0" eaLnBrk="0" fontAlgn="base" hangingPunct="0">
              <a:lnSpc>
                <a:spcPct val="93000"/>
              </a:lnSpc>
              <a:spcBef>
                <a:spcPct val="0"/>
              </a:spcBef>
              <a:spcAft>
                <a:spcPct val="0"/>
              </a:spcAft>
              <a:buClr>
                <a:srgbClr val="000000"/>
              </a:buClr>
              <a:buSzPct val="100000"/>
              <a:buFont typeface="Times New Roman" charset="0"/>
              <a:defRPr sz="2400">
                <a:solidFill>
                  <a:srgbClr val="000000"/>
                </a:solidFill>
                <a:latin typeface="Times New Roman" pitchFamily="16" charset="0"/>
                <a:ea typeface="ＭＳ Ｐゴシック" charset="-128"/>
              </a:defRPr>
            </a:lvl5pPr>
            <a:lvl6pPr marL="2514600" indent="-228600" algn="l" defTabSz="449263" rtl="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Times New Roman" pitchFamily="16" charset="0"/>
                <a:ea typeface="ＭＳ Ｐゴシック" charset="-128"/>
              </a:defRPr>
            </a:lvl6pPr>
            <a:lvl7pPr marL="2971800" indent="-228600" algn="l" defTabSz="449263" rtl="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Times New Roman" pitchFamily="16" charset="0"/>
                <a:ea typeface="ＭＳ Ｐゴシック" charset="-128"/>
              </a:defRPr>
            </a:lvl7pPr>
            <a:lvl8pPr marL="3429000" indent="-228600" algn="l" defTabSz="449263" rtl="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Times New Roman" pitchFamily="16" charset="0"/>
                <a:ea typeface="ＭＳ Ｐゴシック" charset="-128"/>
              </a:defRPr>
            </a:lvl8pPr>
            <a:lvl9pPr marL="3886200" indent="-228600" algn="l" defTabSz="449263" rtl="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Times New Roman" pitchFamily="16" charset="0"/>
                <a:ea typeface="ＭＳ Ｐゴシック" charset="-128"/>
              </a:defRPr>
            </a:lvl9pPr>
          </a:lstStyle>
          <a:p>
            <a:pPr algn="r"/>
            <a:r>
              <a:rPr lang="en-GB" altLang="en-US" sz="1400" kern="0" dirty="0">
                <a:solidFill>
                  <a:srgbClr val="673366"/>
                </a:solidFill>
              </a:rPr>
              <a:t>G. </a:t>
            </a:r>
            <a:r>
              <a:rPr lang="en-GB" altLang="en-US" sz="1400" kern="0" dirty="0" err="1">
                <a:solidFill>
                  <a:srgbClr val="673366"/>
                </a:solidFill>
              </a:rPr>
              <a:t>Ferraioli</a:t>
            </a:r>
            <a:r>
              <a:rPr lang="en-GB" altLang="en-US" sz="1400" kern="0" dirty="0">
                <a:solidFill>
                  <a:srgbClr val="673366"/>
                </a:solidFill>
              </a:rPr>
              <a:t> - SNAMO  </a:t>
            </a:r>
          </a:p>
          <a:p>
            <a:pPr algn="r"/>
            <a:r>
              <a:rPr lang="en-GB" altLang="en-US" sz="1400" kern="0" dirty="0">
                <a:solidFill>
                  <a:srgbClr val="673366"/>
                </a:solidFill>
              </a:rPr>
              <a:t>Teoria </a:t>
            </a:r>
            <a:r>
              <a:rPr lang="en-GB" altLang="en-US" sz="1400" kern="0" dirty="0" err="1">
                <a:solidFill>
                  <a:srgbClr val="673366"/>
                </a:solidFill>
              </a:rPr>
              <a:t>dei</a:t>
            </a:r>
            <a:r>
              <a:rPr lang="en-GB" altLang="en-US" sz="1400" kern="0" dirty="0">
                <a:solidFill>
                  <a:srgbClr val="673366"/>
                </a:solidFill>
              </a:rPr>
              <a:t> </a:t>
            </a:r>
            <a:r>
              <a:rPr lang="en-GB" altLang="en-US" sz="1400" kern="0" dirty="0" err="1">
                <a:solidFill>
                  <a:srgbClr val="673366"/>
                </a:solidFill>
              </a:rPr>
              <a:t>Segnali</a:t>
            </a:r>
            <a:r>
              <a:rPr lang="en-GB" altLang="en-US" sz="1400" kern="0" dirty="0">
                <a:solidFill>
                  <a:srgbClr val="673366"/>
                </a:solidFill>
              </a:rPr>
              <a:t> 22/23</a:t>
            </a:r>
          </a:p>
        </p:txBody>
      </p:sp>
    </p:spTree>
  </p:cSld>
  <p:clrMap bg1="lt1" tx1="dk1" bg2="lt2" tx2="dk2" accent1="accent1" accent2="accent2" accent3="accent3" accent4="accent4" accent5="accent5" accent6="accent6" hlink="hlink" folHlink="folHlink"/>
  <p:sldLayoutIdLst>
    <p:sldLayoutId id="2147483666" r:id="rId1"/>
  </p:sldLayoutIdLst>
  <p:txStyles>
    <p:titleStyle>
      <a:lvl1pPr algn="l" defTabSz="449263" rtl="0" eaLnBrk="0" fontAlgn="base" hangingPunct="0">
        <a:lnSpc>
          <a:spcPct val="93000"/>
        </a:lnSpc>
        <a:spcBef>
          <a:spcPct val="0"/>
        </a:spcBef>
        <a:spcAft>
          <a:spcPct val="0"/>
        </a:spcAft>
        <a:buClr>
          <a:srgbClr val="000000"/>
        </a:buClr>
        <a:buSzPct val="100000"/>
        <a:buFont typeface="Times New Roman" charset="0"/>
        <a:defRPr sz="2600">
          <a:solidFill>
            <a:srgbClr val="000000"/>
          </a:solidFill>
          <a:latin typeface="+mj-lt"/>
          <a:ea typeface="+mj-ea"/>
          <a:cs typeface="+mj-cs"/>
        </a:defRPr>
      </a:lvl1pPr>
      <a:lvl2pPr algn="l" defTabSz="449263" rtl="0" eaLnBrk="0" fontAlgn="base" hangingPunct="0">
        <a:lnSpc>
          <a:spcPct val="93000"/>
        </a:lnSpc>
        <a:spcBef>
          <a:spcPct val="0"/>
        </a:spcBef>
        <a:spcAft>
          <a:spcPct val="0"/>
        </a:spcAft>
        <a:buClr>
          <a:srgbClr val="000000"/>
        </a:buClr>
        <a:buSzPct val="100000"/>
        <a:buFont typeface="Times New Roman" charset="0"/>
        <a:defRPr sz="2400">
          <a:solidFill>
            <a:srgbClr val="000000"/>
          </a:solidFill>
          <a:latin typeface="Times New Roman" pitchFamily="16" charset="0"/>
          <a:ea typeface="ＭＳ Ｐゴシック" charset="-128"/>
        </a:defRPr>
      </a:lvl2pPr>
      <a:lvl3pPr algn="l" defTabSz="449263" rtl="0" eaLnBrk="0" fontAlgn="base" hangingPunct="0">
        <a:lnSpc>
          <a:spcPct val="93000"/>
        </a:lnSpc>
        <a:spcBef>
          <a:spcPct val="0"/>
        </a:spcBef>
        <a:spcAft>
          <a:spcPct val="0"/>
        </a:spcAft>
        <a:buClr>
          <a:srgbClr val="000000"/>
        </a:buClr>
        <a:buSzPct val="100000"/>
        <a:buFont typeface="Times New Roman" charset="0"/>
        <a:defRPr sz="2400">
          <a:solidFill>
            <a:srgbClr val="000000"/>
          </a:solidFill>
          <a:latin typeface="Times New Roman" pitchFamily="16" charset="0"/>
          <a:ea typeface="ＭＳ Ｐゴシック" charset="-128"/>
        </a:defRPr>
      </a:lvl3pPr>
      <a:lvl4pPr algn="l" defTabSz="449263" rtl="0" eaLnBrk="0" fontAlgn="base" hangingPunct="0">
        <a:lnSpc>
          <a:spcPct val="93000"/>
        </a:lnSpc>
        <a:spcBef>
          <a:spcPct val="0"/>
        </a:spcBef>
        <a:spcAft>
          <a:spcPct val="0"/>
        </a:spcAft>
        <a:buClr>
          <a:srgbClr val="000000"/>
        </a:buClr>
        <a:buSzPct val="100000"/>
        <a:buFont typeface="Times New Roman" charset="0"/>
        <a:defRPr sz="2400">
          <a:solidFill>
            <a:srgbClr val="000000"/>
          </a:solidFill>
          <a:latin typeface="Times New Roman" pitchFamily="16" charset="0"/>
          <a:ea typeface="ＭＳ Ｐゴシック" charset="-128"/>
        </a:defRPr>
      </a:lvl4pPr>
      <a:lvl5pPr algn="l" defTabSz="449263" rtl="0" eaLnBrk="0" fontAlgn="base" hangingPunct="0">
        <a:lnSpc>
          <a:spcPct val="93000"/>
        </a:lnSpc>
        <a:spcBef>
          <a:spcPct val="0"/>
        </a:spcBef>
        <a:spcAft>
          <a:spcPct val="0"/>
        </a:spcAft>
        <a:buClr>
          <a:srgbClr val="000000"/>
        </a:buClr>
        <a:buSzPct val="100000"/>
        <a:buFont typeface="Times New Roman" charset="0"/>
        <a:defRPr sz="2400">
          <a:solidFill>
            <a:srgbClr val="000000"/>
          </a:solidFill>
          <a:latin typeface="Times New Roman" pitchFamily="16" charset="0"/>
          <a:ea typeface="ＭＳ Ｐゴシック" charset="-128"/>
        </a:defRPr>
      </a:lvl5pPr>
      <a:lvl6pPr marL="2514600" indent="-228600" algn="l" defTabSz="449263" rtl="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Times New Roman" pitchFamily="16" charset="0"/>
          <a:ea typeface="ＭＳ Ｐゴシック" charset="-128"/>
        </a:defRPr>
      </a:lvl6pPr>
      <a:lvl7pPr marL="2971800" indent="-228600" algn="l" defTabSz="449263" rtl="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Times New Roman" pitchFamily="16" charset="0"/>
          <a:ea typeface="ＭＳ Ｐゴシック" charset="-128"/>
        </a:defRPr>
      </a:lvl7pPr>
      <a:lvl8pPr marL="3429000" indent="-228600" algn="l" defTabSz="449263" rtl="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Times New Roman" pitchFamily="16" charset="0"/>
          <a:ea typeface="ＭＳ Ｐゴシック" charset="-128"/>
        </a:defRPr>
      </a:lvl8pPr>
      <a:lvl9pPr marL="3886200" indent="-228600" algn="l" defTabSz="449263" rtl="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Times New Roman" pitchFamily="16" charset="0"/>
          <a:ea typeface="ＭＳ Ｐゴシック" charset="-128"/>
        </a:defRPr>
      </a:lvl9pPr>
    </p:titleStyle>
    <p:bodyStyle>
      <a:lvl1pPr marL="342900" indent="-342900" algn="l" defTabSz="449263" rtl="0" eaLnBrk="0" fontAlgn="base" hangingPunct="0">
        <a:lnSpc>
          <a:spcPct val="98000"/>
        </a:lnSpc>
        <a:spcBef>
          <a:spcPts val="1425"/>
        </a:spcBef>
        <a:spcAft>
          <a:spcPct val="0"/>
        </a:spcAft>
        <a:buClr>
          <a:srgbClr val="000000"/>
        </a:buClr>
        <a:buSzPct val="100000"/>
        <a:buFont typeface="Times New Roman" charset="0"/>
        <a:defRPr sz="2400">
          <a:solidFill>
            <a:srgbClr val="595959"/>
          </a:solidFill>
          <a:latin typeface="+mn-lt"/>
          <a:ea typeface="+mn-ea"/>
          <a:cs typeface="+mn-cs"/>
        </a:defRPr>
      </a:lvl1pPr>
      <a:lvl2pPr marL="742950" indent="-285750" algn="l" defTabSz="449263" rtl="0" eaLnBrk="0" fontAlgn="base" hangingPunct="0">
        <a:lnSpc>
          <a:spcPct val="98000"/>
        </a:lnSpc>
        <a:spcBef>
          <a:spcPts val="1138"/>
        </a:spcBef>
        <a:spcAft>
          <a:spcPct val="0"/>
        </a:spcAft>
        <a:buClr>
          <a:srgbClr val="000000"/>
        </a:buClr>
        <a:buSzPct val="100000"/>
        <a:buFont typeface="Times New Roman" charset="0"/>
        <a:defRPr sz="2000">
          <a:solidFill>
            <a:srgbClr val="595959"/>
          </a:solidFill>
          <a:latin typeface="+mn-lt"/>
          <a:ea typeface="+mn-ea"/>
        </a:defRPr>
      </a:lvl2pPr>
      <a:lvl3pPr marL="1143000" indent="-228600" algn="l" defTabSz="449263" rtl="0" eaLnBrk="0" fontAlgn="base" hangingPunct="0">
        <a:lnSpc>
          <a:spcPct val="98000"/>
        </a:lnSpc>
        <a:spcBef>
          <a:spcPts val="850"/>
        </a:spcBef>
        <a:spcAft>
          <a:spcPct val="0"/>
        </a:spcAft>
        <a:buClr>
          <a:srgbClr val="000000"/>
        </a:buClr>
        <a:buSzPct val="100000"/>
        <a:buFont typeface="Times New Roman" charset="0"/>
        <a:defRPr sz="2000">
          <a:solidFill>
            <a:srgbClr val="595959"/>
          </a:solidFill>
          <a:latin typeface="+mn-lt"/>
          <a:ea typeface="+mn-ea"/>
        </a:defRPr>
      </a:lvl3pPr>
      <a:lvl4pPr marL="1600200" indent="-228600" algn="l" defTabSz="449263" rtl="0" eaLnBrk="0" fontAlgn="base" hangingPunct="0">
        <a:lnSpc>
          <a:spcPct val="98000"/>
        </a:lnSpc>
        <a:spcBef>
          <a:spcPts val="575"/>
        </a:spcBef>
        <a:spcAft>
          <a:spcPct val="0"/>
        </a:spcAft>
        <a:buClr>
          <a:srgbClr val="000000"/>
        </a:buClr>
        <a:buSzPct val="100000"/>
        <a:buFont typeface="Times New Roman" charset="0"/>
        <a:defRPr sz="2000">
          <a:solidFill>
            <a:srgbClr val="595959"/>
          </a:solidFill>
          <a:latin typeface="+mn-lt"/>
          <a:ea typeface="+mn-ea"/>
        </a:defRPr>
      </a:lvl4pPr>
      <a:lvl5pPr marL="2057400" indent="-228600" algn="l" defTabSz="449263" rtl="0" eaLnBrk="0" fontAlgn="base" hangingPunct="0">
        <a:lnSpc>
          <a:spcPct val="98000"/>
        </a:lnSpc>
        <a:spcBef>
          <a:spcPts val="288"/>
        </a:spcBef>
        <a:spcAft>
          <a:spcPct val="0"/>
        </a:spcAft>
        <a:buClr>
          <a:srgbClr val="000000"/>
        </a:buClr>
        <a:buSzPct val="100000"/>
        <a:buFont typeface="Times New Roman" charset="0"/>
        <a:defRPr sz="2000">
          <a:solidFill>
            <a:srgbClr val="595959"/>
          </a:solidFill>
          <a:latin typeface="+mn-lt"/>
          <a:ea typeface="+mn-ea"/>
        </a:defRPr>
      </a:lvl5pPr>
      <a:lvl6pPr marL="2514600" indent="-228600" algn="l" defTabSz="449263" rtl="0" fontAlgn="base">
        <a:lnSpc>
          <a:spcPct val="98000"/>
        </a:lnSpc>
        <a:spcBef>
          <a:spcPts val="288"/>
        </a:spcBef>
        <a:spcAft>
          <a:spcPct val="0"/>
        </a:spcAft>
        <a:buClr>
          <a:srgbClr val="000000"/>
        </a:buClr>
        <a:buSzPct val="100000"/>
        <a:buFont typeface="Times New Roman" pitchFamily="16" charset="0"/>
        <a:defRPr sz="2000">
          <a:solidFill>
            <a:srgbClr val="595959"/>
          </a:solidFill>
          <a:latin typeface="+mn-lt"/>
          <a:ea typeface="+mn-ea"/>
        </a:defRPr>
      </a:lvl6pPr>
      <a:lvl7pPr marL="2971800" indent="-228600" algn="l" defTabSz="449263" rtl="0" fontAlgn="base">
        <a:lnSpc>
          <a:spcPct val="98000"/>
        </a:lnSpc>
        <a:spcBef>
          <a:spcPts val="288"/>
        </a:spcBef>
        <a:spcAft>
          <a:spcPct val="0"/>
        </a:spcAft>
        <a:buClr>
          <a:srgbClr val="000000"/>
        </a:buClr>
        <a:buSzPct val="100000"/>
        <a:buFont typeface="Times New Roman" pitchFamily="16" charset="0"/>
        <a:defRPr sz="2000">
          <a:solidFill>
            <a:srgbClr val="595959"/>
          </a:solidFill>
          <a:latin typeface="+mn-lt"/>
          <a:ea typeface="+mn-ea"/>
        </a:defRPr>
      </a:lvl7pPr>
      <a:lvl8pPr marL="3429000" indent="-228600" algn="l" defTabSz="449263" rtl="0" fontAlgn="base">
        <a:lnSpc>
          <a:spcPct val="98000"/>
        </a:lnSpc>
        <a:spcBef>
          <a:spcPts val="288"/>
        </a:spcBef>
        <a:spcAft>
          <a:spcPct val="0"/>
        </a:spcAft>
        <a:buClr>
          <a:srgbClr val="000000"/>
        </a:buClr>
        <a:buSzPct val="100000"/>
        <a:buFont typeface="Times New Roman" pitchFamily="16" charset="0"/>
        <a:defRPr sz="2000">
          <a:solidFill>
            <a:srgbClr val="595959"/>
          </a:solidFill>
          <a:latin typeface="+mn-lt"/>
          <a:ea typeface="+mn-ea"/>
        </a:defRPr>
      </a:lvl8pPr>
      <a:lvl9pPr marL="3886200" indent="-228600" algn="l" defTabSz="449263" rtl="0" fontAlgn="base">
        <a:lnSpc>
          <a:spcPct val="98000"/>
        </a:lnSpc>
        <a:spcBef>
          <a:spcPts val="288"/>
        </a:spcBef>
        <a:spcAft>
          <a:spcPct val="0"/>
        </a:spcAft>
        <a:buClr>
          <a:srgbClr val="000000"/>
        </a:buClr>
        <a:buSzPct val="100000"/>
        <a:buFont typeface="Times New Roman" pitchFamily="16" charset="0"/>
        <a:defRPr sz="2000">
          <a:solidFill>
            <a:srgbClr val="595959"/>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4.gif"/><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oleObject" Target="../embeddings/oleObject20.bin"/><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oleObject" Target="../embeddings/oleObject21.bin"/><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wmf"/><Relationship Id="rId7" Type="http://schemas.openxmlformats.org/officeDocument/2006/relationships/image" Target="../media/image9.wmf"/><Relationship Id="rId2" Type="http://schemas.openxmlformats.org/officeDocument/2006/relationships/oleObject" Target="../embeddings/oleObject2.bin"/><Relationship Id="rId1" Type="http://schemas.openxmlformats.org/officeDocument/2006/relationships/slideLayout" Target="../slideLayouts/slideLayout2.xml"/><Relationship Id="rId6" Type="http://schemas.openxmlformats.org/officeDocument/2006/relationships/oleObject" Target="../embeddings/oleObject4.bin"/><Relationship Id="rId5" Type="http://schemas.openxmlformats.org/officeDocument/2006/relationships/image" Target="../media/image8.wmf"/><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3" Type="http://schemas.openxmlformats.org/officeDocument/2006/relationships/image" Target="../media/image10.wmf"/><Relationship Id="rId7" Type="http://schemas.openxmlformats.org/officeDocument/2006/relationships/image" Target="../media/image13.png"/><Relationship Id="rId2" Type="http://schemas.openxmlformats.org/officeDocument/2006/relationships/oleObject" Target="../embeddings/oleObject5.bin"/><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wmf"/><Relationship Id="rId4"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image" Target="../media/image14.wmf"/><Relationship Id="rId7" Type="http://schemas.openxmlformats.org/officeDocument/2006/relationships/image" Target="../media/image16.wmf"/><Relationship Id="rId2" Type="http://schemas.openxmlformats.org/officeDocument/2006/relationships/oleObject" Target="../embeddings/oleObject7.bin"/><Relationship Id="rId1" Type="http://schemas.openxmlformats.org/officeDocument/2006/relationships/slideLayout" Target="../slideLayouts/slideLayout2.xml"/><Relationship Id="rId6" Type="http://schemas.openxmlformats.org/officeDocument/2006/relationships/oleObject" Target="../embeddings/oleObject9.bin"/><Relationship Id="rId5" Type="http://schemas.openxmlformats.org/officeDocument/2006/relationships/image" Target="../media/image15.wmf"/><Relationship Id="rId4" Type="http://schemas.openxmlformats.org/officeDocument/2006/relationships/oleObject" Target="../embeddings/oleObject8.bin"/><Relationship Id="rId9" Type="http://schemas.openxmlformats.org/officeDocument/2006/relationships/image" Target="../media/image17.wmf"/></Relationships>
</file>

<file path=ppt/slides/_rels/slide7.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oleObject" Target="../embeddings/oleObject11.bin"/><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image" Target="../media/image19.wmf"/><Relationship Id="rId7" Type="http://schemas.openxmlformats.org/officeDocument/2006/relationships/image" Target="../media/image21.wmf"/><Relationship Id="rId2" Type="http://schemas.openxmlformats.org/officeDocument/2006/relationships/oleObject" Target="../embeddings/oleObject12.bin"/><Relationship Id="rId1" Type="http://schemas.openxmlformats.org/officeDocument/2006/relationships/slideLayout" Target="../slideLayouts/slideLayout2.xml"/><Relationship Id="rId6" Type="http://schemas.openxmlformats.org/officeDocument/2006/relationships/oleObject" Target="../embeddings/oleObject14.bin"/><Relationship Id="rId5" Type="http://schemas.openxmlformats.org/officeDocument/2006/relationships/image" Target="../media/image20.wmf"/><Relationship Id="rId4" Type="http://schemas.openxmlformats.org/officeDocument/2006/relationships/oleObject" Target="../embeddings/oleObject13.bin"/><Relationship Id="rId9" Type="http://schemas.openxmlformats.org/officeDocument/2006/relationships/image" Target="../media/image22.w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image" Target="../media/image22.wmf"/><Relationship Id="rId7" Type="http://schemas.openxmlformats.org/officeDocument/2006/relationships/image" Target="../media/image9.wmf"/><Relationship Id="rId2" Type="http://schemas.openxmlformats.org/officeDocument/2006/relationships/oleObject" Target="../embeddings/oleObject16.bin"/><Relationship Id="rId1" Type="http://schemas.openxmlformats.org/officeDocument/2006/relationships/slideLayout" Target="../slideLayouts/slideLayout2.xml"/><Relationship Id="rId6" Type="http://schemas.openxmlformats.org/officeDocument/2006/relationships/oleObject" Target="../embeddings/oleObject18.bin"/><Relationship Id="rId5" Type="http://schemas.openxmlformats.org/officeDocument/2006/relationships/image" Target="../media/image8.wmf"/><Relationship Id="rId4" Type="http://schemas.openxmlformats.org/officeDocument/2006/relationships/oleObject" Target="../embeddings/oleObject17.bin"/><Relationship Id="rId9" Type="http://schemas.openxmlformats.org/officeDocument/2006/relationships/image" Target="../media/image23.w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381000" y="5877272"/>
            <a:ext cx="4014788" cy="90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hangingPunct="1">
              <a:lnSpc>
                <a:spcPct val="100000"/>
              </a:lnSpc>
              <a:spcBef>
                <a:spcPts val="600"/>
              </a:spcBef>
              <a:buClrTx/>
              <a:buFontTx/>
              <a:buNone/>
            </a:pPr>
            <a:endParaRPr lang="it-IT" altLang="en-US" sz="1600" dirty="0">
              <a:solidFill>
                <a:srgbClr val="FFFFFF"/>
              </a:solidFill>
              <a:latin typeface="Rockwell" charset="0"/>
            </a:endParaRPr>
          </a:p>
        </p:txBody>
      </p:sp>
      <p:sp>
        <p:nvSpPr>
          <p:cNvPr id="10" name="Titolo 1"/>
          <p:cNvSpPr txBox="1">
            <a:spLocks/>
          </p:cNvSpPr>
          <p:nvPr/>
        </p:nvSpPr>
        <p:spPr>
          <a:xfrm>
            <a:off x="380554" y="2571750"/>
            <a:ext cx="4016633" cy="116205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2600" b="0" kern="1200">
                <a:solidFill>
                  <a:schemeClr val="bg1"/>
                </a:solidFill>
                <a:latin typeface="+mj-lt"/>
                <a:ea typeface="+mj-ea"/>
                <a:cs typeface="+mj-cs"/>
              </a:defRPr>
            </a:lvl1pPr>
          </a:lstStyle>
          <a:p>
            <a:pPr lvl="0" fontAlgn="auto">
              <a:lnSpc>
                <a:spcPct val="100000"/>
              </a:lnSpc>
              <a:spcAft>
                <a:spcPts val="0"/>
              </a:spcAft>
              <a:buClrTx/>
              <a:buSzTx/>
            </a:pPr>
            <a:r>
              <a:rPr lang="en-US" dirty="0" err="1">
                <a:solidFill>
                  <a:sysClr val="window" lastClr="FFFFFF"/>
                </a:solidFill>
                <a:latin typeface="Rockwell"/>
                <a:ea typeface=""/>
              </a:rPr>
              <a:t>Teoria</a:t>
            </a:r>
            <a:r>
              <a:rPr lang="en-US" dirty="0">
                <a:solidFill>
                  <a:sysClr val="window" lastClr="FFFFFF"/>
                </a:solidFill>
                <a:latin typeface="Rockwell"/>
                <a:ea typeface=""/>
              </a:rPr>
              <a:t> </a:t>
            </a:r>
            <a:r>
              <a:rPr lang="en-US" dirty="0" err="1">
                <a:solidFill>
                  <a:sysClr val="window" lastClr="FFFFFF"/>
                </a:solidFill>
                <a:latin typeface="Rockwell"/>
                <a:ea typeface=""/>
              </a:rPr>
              <a:t>dei</a:t>
            </a:r>
            <a:r>
              <a:rPr lang="en-US" dirty="0">
                <a:solidFill>
                  <a:sysClr val="window" lastClr="FFFFFF"/>
                </a:solidFill>
                <a:latin typeface="Rockwell"/>
                <a:ea typeface=""/>
              </a:rPr>
              <a:t> </a:t>
            </a:r>
            <a:r>
              <a:rPr lang="en-US" dirty="0" err="1">
                <a:solidFill>
                  <a:sysClr val="window" lastClr="FFFFFF"/>
                </a:solidFill>
                <a:latin typeface="Rockwell"/>
                <a:ea typeface=""/>
              </a:rPr>
              <a:t>Segnali</a:t>
            </a:r>
            <a:endParaRPr lang="en-US" dirty="0">
              <a:solidFill>
                <a:sysClr val="window" lastClr="FFFFFF"/>
              </a:solidFill>
              <a:latin typeface="Rockwell"/>
              <a:ea typeface=""/>
            </a:endParaRPr>
          </a:p>
        </p:txBody>
      </p:sp>
      <p:sp>
        <p:nvSpPr>
          <p:cNvPr id="11" name="Segnaposto testo 2"/>
          <p:cNvSpPr txBox="1">
            <a:spLocks/>
          </p:cNvSpPr>
          <p:nvPr/>
        </p:nvSpPr>
        <p:spPr>
          <a:xfrm>
            <a:off x="381094" y="3916957"/>
            <a:ext cx="4015304" cy="2392363"/>
          </a:xfrm>
          <a:prstGeom prst="rect">
            <a:avLst/>
          </a:prstGeom>
        </p:spPr>
        <p:txBody>
          <a:bodyPr vert="horz" lIns="91440" tIns="45720" rIns="91440" bIns="45720" rtlCol="0">
            <a:normAutofit/>
          </a:bodyPr>
          <a:lstStyle>
            <a:lvl1pPr marL="0" indent="0" algn="l" defTabSz="914400" rtl="0" eaLnBrk="1" latinLnBrk="0" hangingPunct="1">
              <a:spcBef>
                <a:spcPts val="600"/>
              </a:spcBef>
              <a:buClr>
                <a:schemeClr val="accent1"/>
              </a:buClr>
              <a:buSzPct val="75000"/>
              <a:buFont typeface="Wingdings" pitchFamily="2" charset="2"/>
              <a:buNone/>
              <a:defRPr sz="1400" kern="1200">
                <a:solidFill>
                  <a:schemeClr val="bg1"/>
                </a:solidFill>
                <a:latin typeface="+mn-lt"/>
                <a:ea typeface="+mn-ea"/>
                <a:cs typeface="+mn-cs"/>
              </a:defRPr>
            </a:lvl1pPr>
            <a:lvl2pPr marL="457200" indent="0" algn="l" defTabSz="914400" rtl="0" eaLnBrk="1" latinLnBrk="0" hangingPunct="1">
              <a:spcBef>
                <a:spcPts val="600"/>
              </a:spcBef>
              <a:buClr>
                <a:schemeClr val="accent1">
                  <a:lumMod val="60000"/>
                  <a:lumOff val="40000"/>
                </a:schemeClr>
              </a:buClr>
              <a:buSzPct val="75000"/>
              <a:buFont typeface="Wingdings" pitchFamily="2" charset="2"/>
              <a:buNone/>
              <a:defRPr sz="1200" kern="1200">
                <a:solidFill>
                  <a:schemeClr val="tx1">
                    <a:lumMod val="65000"/>
                    <a:lumOff val="35000"/>
                  </a:schemeClr>
                </a:solidFill>
                <a:latin typeface="+mn-lt"/>
                <a:ea typeface="+mn-ea"/>
                <a:cs typeface="+mn-cs"/>
              </a:defRPr>
            </a:lvl2pPr>
            <a:lvl3pPr marL="914400" indent="0" algn="l" defTabSz="914400" rtl="0" eaLnBrk="1" latinLnBrk="0" hangingPunct="1">
              <a:spcBef>
                <a:spcPts val="600"/>
              </a:spcBef>
              <a:buClr>
                <a:schemeClr val="accent1"/>
              </a:buClr>
              <a:buSzPct val="75000"/>
              <a:buFont typeface="Wingdings" pitchFamily="2" charset="2"/>
              <a:buNone/>
              <a:defRPr sz="1000" kern="1200">
                <a:solidFill>
                  <a:schemeClr val="tx1">
                    <a:lumMod val="65000"/>
                    <a:lumOff val="35000"/>
                  </a:schemeClr>
                </a:solidFill>
                <a:latin typeface="+mn-lt"/>
                <a:ea typeface="+mn-ea"/>
                <a:cs typeface="+mn-cs"/>
              </a:defRPr>
            </a:lvl3pPr>
            <a:lvl4pPr marL="1371600" indent="0" algn="l" defTabSz="914400" rtl="0" eaLnBrk="1" latinLnBrk="0" hangingPunct="1">
              <a:spcBef>
                <a:spcPts val="600"/>
              </a:spcBef>
              <a:buClr>
                <a:schemeClr val="accent1">
                  <a:lumMod val="60000"/>
                  <a:lumOff val="40000"/>
                </a:schemeClr>
              </a:buClr>
              <a:buSzPct val="75000"/>
              <a:buFont typeface="Wingdings" pitchFamily="2" charset="2"/>
              <a:buNone/>
              <a:defRPr sz="900" kern="1200">
                <a:solidFill>
                  <a:schemeClr val="tx1">
                    <a:lumMod val="65000"/>
                    <a:lumOff val="35000"/>
                  </a:schemeClr>
                </a:solidFill>
                <a:latin typeface="+mn-lt"/>
                <a:ea typeface="+mn-ea"/>
                <a:cs typeface="+mn-cs"/>
              </a:defRPr>
            </a:lvl4pPr>
            <a:lvl5pPr marL="1828800" indent="0" algn="l" defTabSz="914400" rtl="0" eaLnBrk="1" latinLnBrk="0" hangingPunct="1">
              <a:spcBef>
                <a:spcPts val="600"/>
              </a:spcBef>
              <a:buClr>
                <a:schemeClr val="accent1"/>
              </a:buClr>
              <a:buSzPct val="75000"/>
              <a:buFont typeface="Wingdings" pitchFamily="2" charset="2"/>
              <a:buNone/>
              <a:defRPr sz="900" kern="1200">
                <a:solidFill>
                  <a:schemeClr val="tx1">
                    <a:lumMod val="65000"/>
                    <a:lumOff val="35000"/>
                  </a:schemeClr>
                </a:solidFill>
                <a:latin typeface="+mn-lt"/>
                <a:ea typeface="+mn-ea"/>
                <a:cs typeface="+mn-cs"/>
              </a:defRPr>
            </a:lvl5pPr>
            <a:lvl6pPr marL="2286000" indent="0" algn="l" defTabSz="914400" rtl="0" eaLnBrk="1" latinLnBrk="0" hangingPunct="1">
              <a:spcBef>
                <a:spcPct val="20000"/>
              </a:spcBef>
              <a:buClr>
                <a:schemeClr val="accent1">
                  <a:lumMod val="60000"/>
                  <a:lumOff val="40000"/>
                </a:schemeClr>
              </a:buClr>
              <a:buSzPct val="75000"/>
              <a:buFont typeface="Wingdings" pitchFamily="2" charset="2"/>
              <a:buNone/>
              <a:defRPr lang="en-US" sz="900" kern="1200">
                <a:solidFill>
                  <a:schemeClr val="tx1">
                    <a:lumMod val="65000"/>
                    <a:lumOff val="35000"/>
                  </a:schemeClr>
                </a:solidFill>
                <a:latin typeface="+mn-lt"/>
                <a:ea typeface="+mn-ea"/>
                <a:cs typeface="+mn-cs"/>
              </a:defRPr>
            </a:lvl6pPr>
            <a:lvl7pPr marL="2743200" indent="0" algn="l" defTabSz="914400" rtl="0" eaLnBrk="1" latinLnBrk="0" hangingPunct="1">
              <a:spcBef>
                <a:spcPct val="20000"/>
              </a:spcBef>
              <a:buClr>
                <a:schemeClr val="accent1"/>
              </a:buClr>
              <a:buSzPct val="75000"/>
              <a:buFont typeface="Wingdings" pitchFamily="2" charset="2"/>
              <a:buNone/>
              <a:defRPr lang="en-US" sz="900" kern="1200" baseline="0">
                <a:solidFill>
                  <a:schemeClr val="tx1">
                    <a:lumMod val="65000"/>
                    <a:lumOff val="35000"/>
                  </a:schemeClr>
                </a:solidFill>
                <a:latin typeface="+mn-lt"/>
                <a:ea typeface="+mn-ea"/>
                <a:cs typeface="+mn-cs"/>
              </a:defRPr>
            </a:lvl7pPr>
            <a:lvl8pPr marL="3200400" indent="0" algn="l" defTabSz="914400" rtl="0" eaLnBrk="1" latinLnBrk="0" hangingPunct="1">
              <a:spcBef>
                <a:spcPct val="20000"/>
              </a:spcBef>
              <a:buClr>
                <a:schemeClr val="accent1">
                  <a:lumMod val="60000"/>
                  <a:lumOff val="40000"/>
                </a:schemeClr>
              </a:buClr>
              <a:buSzPct val="75000"/>
              <a:buFont typeface="Wingdings" pitchFamily="2" charset="2"/>
              <a:buNone/>
              <a:defRPr lang="en-US" sz="900" kern="1200" baseline="0">
                <a:solidFill>
                  <a:schemeClr val="tx1">
                    <a:lumMod val="65000"/>
                    <a:lumOff val="35000"/>
                  </a:schemeClr>
                </a:solidFill>
                <a:latin typeface="+mn-lt"/>
                <a:ea typeface="+mn-ea"/>
                <a:cs typeface="+mn-cs"/>
              </a:defRPr>
            </a:lvl8pPr>
            <a:lvl9pPr marL="3657600" indent="0" algn="l" defTabSz="914400" rtl="0" eaLnBrk="1" latinLnBrk="0" hangingPunct="1">
              <a:spcBef>
                <a:spcPct val="20000"/>
              </a:spcBef>
              <a:buClr>
                <a:schemeClr val="accent1"/>
              </a:buClr>
              <a:buSzPct val="75000"/>
              <a:buFont typeface="Wingdings" pitchFamily="2" charset="2"/>
              <a:buNone/>
              <a:defRPr lang="en-US" sz="900" kern="1200" baseline="0">
                <a:solidFill>
                  <a:schemeClr val="tx1">
                    <a:lumMod val="65000"/>
                    <a:lumOff val="35000"/>
                  </a:schemeClr>
                </a:solidFill>
                <a:latin typeface="+mn-lt"/>
                <a:ea typeface="+mn-ea"/>
                <a:cs typeface="+mn-cs"/>
              </a:defRPr>
            </a:lvl9pPr>
          </a:lstStyle>
          <a:p>
            <a:pPr fontAlgn="auto">
              <a:lnSpc>
                <a:spcPct val="100000"/>
              </a:lnSpc>
              <a:spcAft>
                <a:spcPts val="0"/>
              </a:spcAft>
              <a:buClr>
                <a:srgbClr val="663366"/>
              </a:buClr>
              <a:defRPr/>
            </a:pPr>
            <a:r>
              <a:rPr lang="en-US" sz="1600" dirty="0">
                <a:solidFill>
                  <a:sysClr val="window" lastClr="FFFFFF"/>
                </a:solidFill>
                <a:ea typeface=""/>
              </a:rPr>
              <a:t>Corso di </a:t>
            </a:r>
            <a:r>
              <a:rPr lang="en-US" sz="1600" dirty="0" err="1">
                <a:solidFill>
                  <a:sysClr val="window" lastClr="FFFFFF"/>
                </a:solidFill>
                <a:ea typeface=""/>
              </a:rPr>
              <a:t>Laurea</a:t>
            </a:r>
            <a:r>
              <a:rPr lang="en-US" sz="1600" dirty="0">
                <a:solidFill>
                  <a:sysClr val="window" lastClr="FFFFFF"/>
                </a:solidFill>
                <a:ea typeface=""/>
              </a:rPr>
              <a:t>: </a:t>
            </a:r>
          </a:p>
          <a:p>
            <a:pPr fontAlgn="auto">
              <a:lnSpc>
                <a:spcPct val="100000"/>
              </a:lnSpc>
              <a:spcAft>
                <a:spcPts val="0"/>
              </a:spcAft>
              <a:buClr>
                <a:srgbClr val="663366"/>
              </a:buClr>
              <a:defRPr/>
            </a:pPr>
            <a:r>
              <a:rPr kumimoji="0" lang="en-US" sz="1600" b="0" i="0" u="none" strike="noStrike" kern="1200" cap="none" spc="0" normalizeH="0" baseline="0" noProof="0" dirty="0" err="1">
                <a:ln>
                  <a:noFill/>
                </a:ln>
                <a:solidFill>
                  <a:sysClr val="window" lastClr="FFFFFF"/>
                </a:solidFill>
                <a:effectLst/>
                <a:uLnTx/>
                <a:uFillTx/>
                <a:latin typeface="Rockwell"/>
                <a:ea typeface=""/>
                <a:cs typeface=""/>
              </a:rPr>
              <a:t>Scienze</a:t>
            </a:r>
            <a:r>
              <a:rPr lang="en-US" sz="1600" dirty="0">
                <a:solidFill>
                  <a:sysClr val="window" lastClr="FFFFFF"/>
                </a:solidFill>
                <a:ea typeface=""/>
              </a:rPr>
              <a:t> </a:t>
            </a:r>
            <a:r>
              <a:rPr lang="en-US" sz="1600" dirty="0" err="1">
                <a:solidFill>
                  <a:sysClr val="window" lastClr="FFFFFF"/>
                </a:solidFill>
                <a:ea typeface=""/>
              </a:rPr>
              <a:t>Nautiche</a:t>
            </a:r>
            <a:r>
              <a:rPr lang="en-US" sz="1600" dirty="0">
                <a:solidFill>
                  <a:sysClr val="window" lastClr="FFFFFF"/>
                </a:solidFill>
                <a:ea typeface=""/>
              </a:rPr>
              <a:t> </a:t>
            </a:r>
            <a:r>
              <a:rPr lang="en-US" sz="1600" dirty="0" err="1">
                <a:solidFill>
                  <a:sysClr val="window" lastClr="FFFFFF"/>
                </a:solidFill>
                <a:ea typeface=""/>
              </a:rPr>
              <a:t>Aeronautiche</a:t>
            </a:r>
            <a:r>
              <a:rPr lang="en-US" sz="1600" dirty="0">
                <a:solidFill>
                  <a:sysClr val="window" lastClr="FFFFFF"/>
                </a:solidFill>
                <a:ea typeface=""/>
              </a:rPr>
              <a:t> e </a:t>
            </a:r>
            <a:r>
              <a:rPr lang="en-US" sz="1600" dirty="0" err="1">
                <a:solidFill>
                  <a:sysClr val="window" lastClr="FFFFFF"/>
                </a:solidFill>
                <a:ea typeface=""/>
              </a:rPr>
              <a:t>Meteo-Oceanografiche</a:t>
            </a:r>
            <a:endParaRPr kumimoji="0" lang="en-US" sz="1600" b="0" i="0" u="none" strike="noStrike" kern="1200" cap="none" spc="0" normalizeH="0" baseline="0" noProof="0" dirty="0">
              <a:ln>
                <a:noFill/>
              </a:ln>
              <a:solidFill>
                <a:sysClr val="window" lastClr="FFFFFF"/>
              </a:solidFill>
              <a:effectLst/>
              <a:uLnTx/>
              <a:uFillTx/>
              <a:latin typeface="Rockwell"/>
              <a:ea typeface=""/>
              <a:cs typeface=""/>
            </a:endParaRPr>
          </a:p>
          <a:p>
            <a:pPr fontAlgn="auto">
              <a:lnSpc>
                <a:spcPct val="100000"/>
              </a:lnSpc>
              <a:spcAft>
                <a:spcPts val="0"/>
              </a:spcAft>
              <a:buClr>
                <a:srgbClr val="663366"/>
              </a:buClr>
              <a:defRPr/>
            </a:pPr>
            <a:r>
              <a:rPr kumimoji="0" lang="en-US" sz="1600" b="0" i="0" u="none" strike="noStrike" kern="1200" cap="none" spc="0" normalizeH="0" baseline="0" noProof="0" dirty="0">
                <a:ln>
                  <a:noFill/>
                </a:ln>
                <a:solidFill>
                  <a:sysClr val="window" lastClr="FFFFFF"/>
                </a:solidFill>
                <a:effectLst/>
                <a:uLnTx/>
                <a:uFillTx/>
                <a:latin typeface="Rockwell"/>
                <a:ea typeface=""/>
                <a:cs typeface=""/>
              </a:rPr>
              <a:t>Anno </a:t>
            </a:r>
            <a:r>
              <a:rPr kumimoji="0" lang="en-US" sz="1600" b="0" i="0" u="none" strike="noStrike" kern="1200" cap="none" spc="0" normalizeH="0" baseline="0" noProof="0" dirty="0" err="1">
                <a:ln>
                  <a:noFill/>
                </a:ln>
                <a:solidFill>
                  <a:sysClr val="window" lastClr="FFFFFF"/>
                </a:solidFill>
                <a:effectLst/>
                <a:uLnTx/>
                <a:uFillTx/>
                <a:latin typeface="Rockwell"/>
                <a:ea typeface=""/>
                <a:cs typeface=""/>
              </a:rPr>
              <a:t>Accademico</a:t>
            </a:r>
            <a:r>
              <a:rPr kumimoji="0" lang="en-US" sz="1600" b="0" i="0" u="none" strike="noStrike" kern="1200" cap="none" spc="0" normalizeH="0" baseline="0" noProof="0" dirty="0">
                <a:ln>
                  <a:noFill/>
                </a:ln>
                <a:solidFill>
                  <a:sysClr val="window" lastClr="FFFFFF"/>
                </a:solidFill>
                <a:effectLst/>
                <a:uLnTx/>
                <a:uFillTx/>
                <a:latin typeface="Rockwell"/>
                <a:ea typeface=""/>
                <a:cs typeface=""/>
              </a:rPr>
              <a:t>: 2022/2023</a:t>
            </a:r>
          </a:p>
          <a:p>
            <a:pPr marL="0" marR="0" lvl="0" indent="0" algn="l" defTabSz="914400" rtl="0" eaLnBrk="1" fontAlgn="auto" latinLnBrk="0" hangingPunct="1">
              <a:lnSpc>
                <a:spcPct val="100000"/>
              </a:lnSpc>
              <a:spcBef>
                <a:spcPts val="600"/>
              </a:spcBef>
              <a:spcAft>
                <a:spcPts val="0"/>
              </a:spcAft>
              <a:buClr>
                <a:srgbClr val="663366"/>
              </a:buClr>
              <a:buSzPct val="75000"/>
              <a:buFont typeface="Wingdings" pitchFamily="2" charset="2"/>
              <a:buNone/>
              <a:tabLst/>
              <a:defRPr/>
            </a:pPr>
            <a:r>
              <a:rPr kumimoji="0" lang="en-US" sz="1600" b="0" i="0" u="none" strike="noStrike" kern="1200" cap="none" spc="0" normalizeH="0" baseline="0" noProof="0" dirty="0" err="1">
                <a:ln>
                  <a:noFill/>
                </a:ln>
                <a:solidFill>
                  <a:sysClr val="window" lastClr="FFFFFF"/>
                </a:solidFill>
                <a:effectLst/>
                <a:uLnTx/>
                <a:uFillTx/>
                <a:latin typeface="Rockwell"/>
                <a:ea typeface=""/>
                <a:cs typeface=""/>
              </a:rPr>
              <a:t>Crediti</a:t>
            </a:r>
            <a:r>
              <a:rPr kumimoji="0" lang="en-US" sz="1600" b="0" i="0" u="none" strike="noStrike" kern="1200" cap="none" spc="0" normalizeH="0" baseline="0" noProof="0" dirty="0">
                <a:ln>
                  <a:noFill/>
                </a:ln>
                <a:solidFill>
                  <a:sysClr val="window" lastClr="FFFFFF"/>
                </a:solidFill>
                <a:effectLst/>
                <a:uLnTx/>
                <a:uFillTx/>
                <a:latin typeface="Rockwell"/>
                <a:ea typeface=""/>
                <a:cs typeface=""/>
              </a:rPr>
              <a:t>: 9 CFU</a:t>
            </a:r>
          </a:p>
          <a:p>
            <a:pPr marL="0" marR="0" lvl="0" indent="0" algn="l" defTabSz="914400" rtl="0" eaLnBrk="1" fontAlgn="auto" latinLnBrk="0" hangingPunct="1">
              <a:lnSpc>
                <a:spcPct val="100000"/>
              </a:lnSpc>
              <a:spcBef>
                <a:spcPts val="600"/>
              </a:spcBef>
              <a:spcAft>
                <a:spcPts val="0"/>
              </a:spcAft>
              <a:buClr>
                <a:srgbClr val="663366"/>
              </a:buClr>
              <a:buSzPct val="75000"/>
              <a:buFont typeface="Wingdings" pitchFamily="2" charset="2"/>
              <a:buNone/>
              <a:tabLst/>
              <a:defRPr/>
            </a:pPr>
            <a:r>
              <a:rPr kumimoji="0" lang="en-US" sz="1600" b="0" i="0" u="none" strike="noStrike" kern="1200" cap="none" spc="0" normalizeH="0" baseline="0" noProof="0" dirty="0" err="1">
                <a:ln>
                  <a:noFill/>
                </a:ln>
                <a:solidFill>
                  <a:sysClr val="window" lastClr="FFFFFF"/>
                </a:solidFill>
                <a:effectLst/>
                <a:uLnTx/>
                <a:uFillTx/>
                <a:latin typeface="Rockwell"/>
                <a:ea typeface=""/>
                <a:cs typeface=""/>
              </a:rPr>
              <a:t>Docente</a:t>
            </a:r>
            <a:r>
              <a:rPr kumimoji="0" lang="en-US" sz="1600" b="0" i="0" u="none" strike="noStrike" kern="1200" cap="none" spc="0" normalizeH="0" baseline="0" noProof="0" dirty="0">
                <a:ln>
                  <a:noFill/>
                </a:ln>
                <a:solidFill>
                  <a:sysClr val="window" lastClr="FFFFFF"/>
                </a:solidFill>
                <a:effectLst/>
                <a:uLnTx/>
                <a:uFillTx/>
                <a:latin typeface="Rockwell"/>
                <a:ea typeface=""/>
                <a:cs typeface=""/>
              </a:rPr>
              <a:t>: </a:t>
            </a:r>
            <a:r>
              <a:rPr kumimoji="0" lang="en-US" sz="1600" b="0" i="0" u="none" strike="noStrike" kern="1200" cap="none" spc="0" normalizeH="0" baseline="0" noProof="0" dirty="0" err="1">
                <a:ln>
                  <a:noFill/>
                </a:ln>
                <a:solidFill>
                  <a:sysClr val="window" lastClr="FFFFFF"/>
                </a:solidFill>
                <a:effectLst/>
                <a:uLnTx/>
                <a:uFillTx/>
                <a:latin typeface="Rockwell"/>
                <a:ea typeface=""/>
                <a:cs typeface=""/>
              </a:rPr>
              <a:t>Giampaolo</a:t>
            </a:r>
            <a:r>
              <a:rPr kumimoji="0" lang="en-US" sz="1600" b="0" i="0" u="none" strike="noStrike" kern="1200" cap="none" spc="0" normalizeH="0" baseline="0" noProof="0" dirty="0">
                <a:ln>
                  <a:noFill/>
                </a:ln>
                <a:solidFill>
                  <a:sysClr val="window" lastClr="FFFFFF"/>
                </a:solidFill>
                <a:effectLst/>
                <a:uLnTx/>
                <a:uFillTx/>
                <a:latin typeface="Rockwell"/>
                <a:ea typeface=""/>
                <a:cs typeface=""/>
              </a:rPr>
              <a:t> </a:t>
            </a:r>
            <a:r>
              <a:rPr kumimoji="0" lang="en-US" sz="1600" b="0" i="0" u="none" strike="noStrike" kern="1200" cap="none" spc="0" normalizeH="0" baseline="0" noProof="0" dirty="0" err="1">
                <a:ln>
                  <a:noFill/>
                </a:ln>
                <a:solidFill>
                  <a:sysClr val="window" lastClr="FFFFFF"/>
                </a:solidFill>
                <a:effectLst/>
                <a:uLnTx/>
                <a:uFillTx/>
                <a:latin typeface="Rockwell"/>
                <a:ea typeface=""/>
                <a:cs typeface=""/>
              </a:rPr>
              <a:t>Ferraioli</a:t>
            </a:r>
            <a:endParaRPr kumimoji="0" lang="en-US" sz="1600" b="0" i="0" u="none" strike="noStrike" kern="1200" cap="none" spc="0" normalizeH="0" baseline="0" noProof="0" dirty="0">
              <a:ln>
                <a:noFill/>
              </a:ln>
              <a:solidFill>
                <a:sysClr val="window" lastClr="FFFFFF"/>
              </a:solidFill>
              <a:effectLst/>
              <a:uLnTx/>
              <a:uFillTx/>
              <a:latin typeface="Rockwell"/>
              <a:ea typeface=""/>
              <a:cs typeface=""/>
            </a:endParaRPr>
          </a:p>
        </p:txBody>
      </p:sp>
      <p:pic>
        <p:nvPicPr>
          <p:cNvPr id="2" name="Immagine 1"/>
          <p:cNvPicPr>
            <a:picLocks/>
          </p:cNvPicPr>
          <p:nvPr/>
        </p:nvPicPr>
        <p:blipFill rotWithShape="1">
          <a:blip r:embed="rId3">
            <a:extLst>
              <a:ext uri="{28A0092B-C50C-407E-A947-70E740481C1C}">
                <a14:useLocalDpi xmlns:a14="http://schemas.microsoft.com/office/drawing/2010/main" val="0"/>
              </a:ext>
            </a:extLst>
          </a:blip>
          <a:srcRect l="11011" t="40039" r="27814" b="14541"/>
          <a:stretch/>
        </p:blipFill>
        <p:spPr>
          <a:xfrm>
            <a:off x="4551388" y="620688"/>
            <a:ext cx="2180852" cy="1417530"/>
          </a:xfrm>
          <a:prstGeom prst="rect">
            <a:avLst/>
          </a:prstGeom>
        </p:spPr>
      </p:pic>
      <p:pic>
        <p:nvPicPr>
          <p:cNvPr id="3" name="Immagin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23248" y="2686163"/>
            <a:ext cx="2052000" cy="1411375"/>
          </a:xfrm>
          <a:prstGeom prst="rect">
            <a:avLst/>
          </a:prstGeom>
        </p:spPr>
      </p:pic>
      <p:pic>
        <p:nvPicPr>
          <p:cNvPr id="9" name="Immagin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23396" y="2686163"/>
            <a:ext cx="2110580" cy="1224136"/>
          </a:xfrm>
          <a:prstGeom prst="rect">
            <a:avLst/>
          </a:prstGeom>
        </p:spPr>
      </p:pic>
      <p:pic>
        <p:nvPicPr>
          <p:cNvPr id="4" name="Immagin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04248" y="4633169"/>
            <a:ext cx="2182568" cy="720080"/>
          </a:xfrm>
          <a:prstGeom prst="rect">
            <a:avLst/>
          </a:prstGeom>
        </p:spPr>
      </p:pic>
      <p:pic>
        <p:nvPicPr>
          <p:cNvPr id="5" name="Immagine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284667" y="5362174"/>
            <a:ext cx="1091162" cy="1091162"/>
          </a:xfrm>
          <a:prstGeom prst="rect">
            <a:avLst/>
          </a:prstGeom>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Text Box 3"/>
          <p:cNvSpPr txBox="1">
            <a:spLocks noChangeArrowheads="1"/>
          </p:cNvSpPr>
          <p:nvPr/>
        </p:nvSpPr>
        <p:spPr bwMode="auto">
          <a:xfrm>
            <a:off x="323850" y="735013"/>
            <a:ext cx="8281988" cy="779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defRPr>
            </a:lvl1pPr>
            <a:lvl2pPr marL="800100" indent="-342900">
              <a:defRPr>
                <a:solidFill>
                  <a:schemeClr val="tx1"/>
                </a:solidFill>
                <a:latin typeface="Arial" charset="0"/>
              </a:defRPr>
            </a:lvl2pPr>
            <a:lvl3pPr marL="1309688" indent="-342900">
              <a:defRPr>
                <a:solidFill>
                  <a:schemeClr val="tx1"/>
                </a:solidFill>
                <a:latin typeface="Arial" charset="0"/>
              </a:defRPr>
            </a:lvl3pPr>
            <a:lvl4pPr marL="1831975" indent="-342900">
              <a:defRPr>
                <a:solidFill>
                  <a:schemeClr val="tx1"/>
                </a:solidFill>
                <a:latin typeface="Arial" charset="0"/>
              </a:defRPr>
            </a:lvl4pPr>
            <a:lvl5pPr marL="2354263" indent="-342900">
              <a:defRPr>
                <a:solidFill>
                  <a:schemeClr val="tx1"/>
                </a:solidFill>
                <a:latin typeface="Arial" charset="0"/>
              </a:defRPr>
            </a:lvl5pPr>
            <a:lvl6pPr marL="2811463" indent="-342900" fontAlgn="base">
              <a:spcBef>
                <a:spcPct val="0"/>
              </a:spcBef>
              <a:spcAft>
                <a:spcPct val="0"/>
              </a:spcAft>
              <a:defRPr>
                <a:solidFill>
                  <a:schemeClr val="tx1"/>
                </a:solidFill>
                <a:latin typeface="Arial" charset="0"/>
              </a:defRPr>
            </a:lvl6pPr>
            <a:lvl7pPr marL="3268663" indent="-342900" fontAlgn="base">
              <a:spcBef>
                <a:spcPct val="0"/>
              </a:spcBef>
              <a:spcAft>
                <a:spcPct val="0"/>
              </a:spcAft>
              <a:defRPr>
                <a:solidFill>
                  <a:schemeClr val="tx1"/>
                </a:solidFill>
                <a:latin typeface="Arial" charset="0"/>
              </a:defRPr>
            </a:lvl7pPr>
            <a:lvl8pPr marL="3725863" indent="-342900" fontAlgn="base">
              <a:spcBef>
                <a:spcPct val="0"/>
              </a:spcBef>
              <a:spcAft>
                <a:spcPct val="0"/>
              </a:spcAft>
              <a:defRPr>
                <a:solidFill>
                  <a:schemeClr val="tx1"/>
                </a:solidFill>
                <a:latin typeface="Arial" charset="0"/>
              </a:defRPr>
            </a:lvl8pPr>
            <a:lvl9pPr marL="4183063" indent="-342900" fontAlgn="base">
              <a:spcBef>
                <a:spcPct val="0"/>
              </a:spcBef>
              <a:spcAft>
                <a:spcPct val="0"/>
              </a:spcAft>
              <a:defRPr>
                <a:solidFill>
                  <a:schemeClr val="tx1"/>
                </a:solidFill>
                <a:latin typeface="Arial" charset="0"/>
              </a:defRPr>
            </a:lvl9pPr>
          </a:lstStyle>
          <a:p>
            <a:pPr>
              <a:spcBef>
                <a:spcPct val="50000"/>
              </a:spcBef>
            </a:pPr>
            <a:r>
              <a:rPr lang="it-IT" altLang="it-IT" sz="2400" dirty="0">
                <a:latin typeface="Calibri" charset="0"/>
                <a:ea typeface="Calibri" charset="0"/>
                <a:cs typeface="Calibri" charset="0"/>
              </a:rPr>
              <a:t>Sfruttando la FT è possibile ottenere la risposta del sistema a qualsiasi segnale di ingresso.</a:t>
            </a:r>
          </a:p>
        </p:txBody>
      </p:sp>
      <p:sp>
        <p:nvSpPr>
          <p:cNvPr id="72708" name="Text Box 4"/>
          <p:cNvSpPr txBox="1">
            <a:spLocks noChangeArrowheads="1"/>
          </p:cNvSpPr>
          <p:nvPr/>
        </p:nvSpPr>
        <p:spPr bwMode="auto">
          <a:xfrm>
            <a:off x="312980" y="2115985"/>
            <a:ext cx="8281988" cy="2681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defRPr>
            </a:lvl1pPr>
            <a:lvl2pPr marL="800100" indent="-342900">
              <a:defRPr>
                <a:solidFill>
                  <a:schemeClr val="tx1"/>
                </a:solidFill>
                <a:latin typeface="Arial" charset="0"/>
              </a:defRPr>
            </a:lvl2pPr>
            <a:lvl3pPr marL="1309688" indent="-342900">
              <a:defRPr>
                <a:solidFill>
                  <a:schemeClr val="tx1"/>
                </a:solidFill>
                <a:latin typeface="Arial" charset="0"/>
              </a:defRPr>
            </a:lvl3pPr>
            <a:lvl4pPr marL="1831975" indent="-342900">
              <a:defRPr>
                <a:solidFill>
                  <a:schemeClr val="tx1"/>
                </a:solidFill>
                <a:latin typeface="Arial" charset="0"/>
              </a:defRPr>
            </a:lvl4pPr>
            <a:lvl5pPr marL="2354263" indent="-342900">
              <a:defRPr>
                <a:solidFill>
                  <a:schemeClr val="tx1"/>
                </a:solidFill>
                <a:latin typeface="Arial" charset="0"/>
              </a:defRPr>
            </a:lvl5pPr>
            <a:lvl6pPr marL="2811463" indent="-342900" fontAlgn="base">
              <a:spcBef>
                <a:spcPct val="0"/>
              </a:spcBef>
              <a:spcAft>
                <a:spcPct val="0"/>
              </a:spcAft>
              <a:defRPr>
                <a:solidFill>
                  <a:schemeClr val="tx1"/>
                </a:solidFill>
                <a:latin typeface="Arial" charset="0"/>
              </a:defRPr>
            </a:lvl6pPr>
            <a:lvl7pPr marL="3268663" indent="-342900" fontAlgn="base">
              <a:spcBef>
                <a:spcPct val="0"/>
              </a:spcBef>
              <a:spcAft>
                <a:spcPct val="0"/>
              </a:spcAft>
              <a:defRPr>
                <a:solidFill>
                  <a:schemeClr val="tx1"/>
                </a:solidFill>
                <a:latin typeface="Arial" charset="0"/>
              </a:defRPr>
            </a:lvl7pPr>
            <a:lvl8pPr marL="3725863" indent="-342900" fontAlgn="base">
              <a:spcBef>
                <a:spcPct val="0"/>
              </a:spcBef>
              <a:spcAft>
                <a:spcPct val="0"/>
              </a:spcAft>
              <a:defRPr>
                <a:solidFill>
                  <a:schemeClr val="tx1"/>
                </a:solidFill>
                <a:latin typeface="Arial" charset="0"/>
              </a:defRPr>
            </a:lvl8pPr>
            <a:lvl9pPr marL="4183063" indent="-342900" fontAlgn="base">
              <a:spcBef>
                <a:spcPct val="0"/>
              </a:spcBef>
              <a:spcAft>
                <a:spcPct val="0"/>
              </a:spcAft>
              <a:defRPr>
                <a:solidFill>
                  <a:schemeClr val="tx1"/>
                </a:solidFill>
                <a:latin typeface="Arial" charset="0"/>
              </a:defRPr>
            </a:lvl9pPr>
          </a:lstStyle>
          <a:p>
            <a:pPr>
              <a:spcBef>
                <a:spcPct val="50000"/>
              </a:spcBef>
            </a:pPr>
            <a:r>
              <a:rPr lang="it-IT" altLang="it-IT" sz="2400" dirty="0">
                <a:latin typeface="Calibri" charset="0"/>
                <a:ea typeface="Calibri" charset="0"/>
                <a:cs typeface="Calibri" charset="0"/>
              </a:rPr>
              <a:t>Dove H(</a:t>
            </a:r>
            <a:r>
              <a:rPr lang="it-IT" altLang="it-IT" sz="2400" dirty="0" err="1">
                <a:latin typeface="Calibri" charset="0"/>
                <a:ea typeface="Calibri" charset="0"/>
                <a:cs typeface="Calibri" charset="0"/>
              </a:rPr>
              <a:t>f</a:t>
            </a:r>
            <a:r>
              <a:rPr lang="it-IT" altLang="it-IT" sz="2400" dirty="0">
                <a:latin typeface="Calibri" charset="0"/>
                <a:ea typeface="Calibri" charset="0"/>
                <a:cs typeface="Calibri" charset="0"/>
              </a:rPr>
              <a:t>) è la risposta in frequenza del sistema, definita come la Trasformata di Fourier della risposta impulsiva</a:t>
            </a:r>
          </a:p>
          <a:p>
            <a:pPr>
              <a:spcBef>
                <a:spcPct val="50000"/>
              </a:spcBef>
            </a:pPr>
            <a:r>
              <a:rPr lang="it-IT" altLang="it-IT" sz="2400" dirty="0">
                <a:latin typeface="Calibri" charset="0"/>
                <a:ea typeface="Calibri" charset="0"/>
                <a:cs typeface="Calibri" charset="0"/>
              </a:rPr>
              <a:t>La risposta in frequenza permette di calcolare la FT del segnale di uscita mediante una moltiplicazione tra la FT del segnale di ingresso e la risposta in frequenza stessa. E’ possibile quindi calcolare il segnale di uscita nel dominio del tempo anti-trasformando il segnale </a:t>
            </a:r>
            <a:r>
              <a:rPr lang="it-IT" altLang="it-IT" sz="2400" i="1" dirty="0">
                <a:latin typeface="Calibri" charset="0"/>
                <a:ea typeface="Calibri" charset="0"/>
                <a:cs typeface="Calibri" charset="0"/>
              </a:rPr>
              <a:t>Y</a:t>
            </a:r>
            <a:r>
              <a:rPr lang="it-IT" altLang="it-IT" sz="2400" dirty="0">
                <a:latin typeface="Calibri" charset="0"/>
                <a:ea typeface="Calibri" charset="0"/>
                <a:cs typeface="Calibri" charset="0"/>
              </a:rPr>
              <a:t>(</a:t>
            </a:r>
            <a:r>
              <a:rPr lang="it-IT" altLang="it-IT" sz="2400" i="1" dirty="0" err="1">
                <a:latin typeface="Calibri" charset="0"/>
                <a:ea typeface="Calibri" charset="0"/>
                <a:cs typeface="Calibri" charset="0"/>
              </a:rPr>
              <a:t>f</a:t>
            </a:r>
            <a:r>
              <a:rPr lang="it-IT" altLang="it-IT" sz="2400" dirty="0">
                <a:latin typeface="Calibri" charset="0"/>
                <a:ea typeface="Calibri" charset="0"/>
                <a:cs typeface="Calibri" charset="0"/>
              </a:rPr>
              <a:t>) </a:t>
            </a:r>
          </a:p>
        </p:txBody>
      </p:sp>
      <p:graphicFrame>
        <p:nvGraphicFramePr>
          <p:cNvPr id="72709" name="Object 5"/>
          <p:cNvGraphicFramePr>
            <a:graphicFrameLocks noChangeAspect="1"/>
          </p:cNvGraphicFramePr>
          <p:nvPr>
            <p:extLst>
              <p:ext uri="{D42A27DB-BD31-4B8C-83A1-F6EECF244321}">
                <p14:modId xmlns:p14="http://schemas.microsoft.com/office/powerpoint/2010/main" val="2027172483"/>
              </p:ext>
            </p:extLst>
          </p:nvPr>
        </p:nvGraphicFramePr>
        <p:xfrm>
          <a:off x="2026444" y="1602720"/>
          <a:ext cx="4876800" cy="342900"/>
        </p:xfrm>
        <a:graphic>
          <a:graphicData uri="http://schemas.openxmlformats.org/presentationml/2006/ole">
            <mc:AlternateContent xmlns:mc="http://schemas.openxmlformats.org/markup-compatibility/2006">
              <mc:Choice xmlns:v="urn:schemas-microsoft-com:vml" Requires="v">
                <p:oleObj name="Equation" r:id="rId2" imgW="4876560" imgH="342720" progId="Equation.3">
                  <p:embed/>
                </p:oleObj>
              </mc:Choice>
              <mc:Fallback>
                <p:oleObj name="Equation" r:id="rId2" imgW="4876560" imgH="34272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26444" y="1602720"/>
                        <a:ext cx="4876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72710" name="Text Box 6"/>
          <p:cNvSpPr txBox="1">
            <a:spLocks noChangeArrowheads="1"/>
          </p:cNvSpPr>
          <p:nvPr/>
        </p:nvSpPr>
        <p:spPr bwMode="auto">
          <a:xfrm>
            <a:off x="323851" y="4967790"/>
            <a:ext cx="8281987" cy="112280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defRPr>
            </a:lvl1pPr>
            <a:lvl2pPr marL="800100" indent="-342900">
              <a:defRPr>
                <a:solidFill>
                  <a:schemeClr val="tx1"/>
                </a:solidFill>
                <a:latin typeface="Arial" charset="0"/>
              </a:defRPr>
            </a:lvl2pPr>
            <a:lvl3pPr marL="1309688" indent="-342900">
              <a:defRPr>
                <a:solidFill>
                  <a:schemeClr val="tx1"/>
                </a:solidFill>
                <a:latin typeface="Arial" charset="0"/>
              </a:defRPr>
            </a:lvl3pPr>
            <a:lvl4pPr marL="1831975" indent="-342900">
              <a:defRPr>
                <a:solidFill>
                  <a:schemeClr val="tx1"/>
                </a:solidFill>
                <a:latin typeface="Arial" charset="0"/>
              </a:defRPr>
            </a:lvl4pPr>
            <a:lvl5pPr marL="2354263" indent="-342900">
              <a:defRPr>
                <a:solidFill>
                  <a:schemeClr val="tx1"/>
                </a:solidFill>
                <a:latin typeface="Arial" charset="0"/>
              </a:defRPr>
            </a:lvl5pPr>
            <a:lvl6pPr marL="2811463" indent="-342900" fontAlgn="base">
              <a:spcBef>
                <a:spcPct val="0"/>
              </a:spcBef>
              <a:spcAft>
                <a:spcPct val="0"/>
              </a:spcAft>
              <a:defRPr>
                <a:solidFill>
                  <a:schemeClr val="tx1"/>
                </a:solidFill>
                <a:latin typeface="Arial" charset="0"/>
              </a:defRPr>
            </a:lvl6pPr>
            <a:lvl7pPr marL="3268663" indent="-342900" fontAlgn="base">
              <a:spcBef>
                <a:spcPct val="0"/>
              </a:spcBef>
              <a:spcAft>
                <a:spcPct val="0"/>
              </a:spcAft>
              <a:defRPr>
                <a:solidFill>
                  <a:schemeClr val="tx1"/>
                </a:solidFill>
                <a:latin typeface="Arial" charset="0"/>
              </a:defRPr>
            </a:lvl7pPr>
            <a:lvl8pPr marL="3725863" indent="-342900" fontAlgn="base">
              <a:spcBef>
                <a:spcPct val="0"/>
              </a:spcBef>
              <a:spcAft>
                <a:spcPct val="0"/>
              </a:spcAft>
              <a:defRPr>
                <a:solidFill>
                  <a:schemeClr val="tx1"/>
                </a:solidFill>
                <a:latin typeface="Arial" charset="0"/>
              </a:defRPr>
            </a:lvl8pPr>
            <a:lvl9pPr marL="4183063" indent="-342900" fontAlgn="base">
              <a:spcBef>
                <a:spcPct val="0"/>
              </a:spcBef>
              <a:spcAft>
                <a:spcPct val="0"/>
              </a:spcAft>
              <a:defRPr>
                <a:solidFill>
                  <a:schemeClr val="tx1"/>
                </a:solidFill>
                <a:latin typeface="Arial" charset="0"/>
              </a:defRPr>
            </a:lvl9pPr>
          </a:lstStyle>
          <a:p>
            <a:pPr>
              <a:spcBef>
                <a:spcPct val="50000"/>
              </a:spcBef>
            </a:pPr>
            <a:r>
              <a:rPr lang="it-IT" altLang="it-IT" sz="2400">
                <a:latin typeface="Calibri" charset="0"/>
                <a:ea typeface="Calibri" charset="0"/>
                <a:cs typeface="Calibri" charset="0"/>
              </a:rPr>
              <a:t>La </a:t>
            </a:r>
            <a:r>
              <a:rPr lang="it-IT" altLang="it-IT" sz="2400">
                <a:solidFill>
                  <a:srgbClr val="FF0000"/>
                </a:solidFill>
                <a:latin typeface="Calibri" charset="0"/>
                <a:ea typeface="Calibri" charset="0"/>
                <a:cs typeface="Calibri" charset="0"/>
              </a:rPr>
              <a:t>risposta impulsiva</a:t>
            </a:r>
            <a:r>
              <a:rPr lang="it-IT" altLang="it-IT" sz="2400">
                <a:latin typeface="Calibri" charset="0"/>
                <a:ea typeface="Calibri" charset="0"/>
                <a:cs typeface="Calibri" charset="0"/>
              </a:rPr>
              <a:t> caratterizza completamente il sistema nel </a:t>
            </a:r>
            <a:r>
              <a:rPr lang="it-IT" altLang="it-IT" sz="2400">
                <a:solidFill>
                  <a:srgbClr val="FF0000"/>
                </a:solidFill>
                <a:latin typeface="Calibri" charset="0"/>
                <a:ea typeface="Calibri" charset="0"/>
                <a:cs typeface="Calibri" charset="0"/>
              </a:rPr>
              <a:t>dominio del tempo</a:t>
            </a:r>
            <a:r>
              <a:rPr lang="it-IT" altLang="it-IT" sz="2400">
                <a:latin typeface="Calibri" charset="0"/>
                <a:ea typeface="Calibri" charset="0"/>
                <a:cs typeface="Calibri" charset="0"/>
              </a:rPr>
              <a:t>, la </a:t>
            </a:r>
            <a:r>
              <a:rPr lang="it-IT" altLang="it-IT" sz="2400">
                <a:solidFill>
                  <a:srgbClr val="FF0000"/>
                </a:solidFill>
                <a:latin typeface="Calibri" charset="0"/>
                <a:ea typeface="Calibri" charset="0"/>
                <a:cs typeface="Calibri" charset="0"/>
              </a:rPr>
              <a:t>risposta in frequenza</a:t>
            </a:r>
            <a:r>
              <a:rPr lang="it-IT" altLang="it-IT" sz="2400">
                <a:latin typeface="Calibri" charset="0"/>
                <a:ea typeface="Calibri" charset="0"/>
                <a:cs typeface="Calibri" charset="0"/>
              </a:rPr>
              <a:t> caratterizza completamente il sistema nel </a:t>
            </a:r>
            <a:r>
              <a:rPr lang="it-IT" altLang="it-IT" sz="2400">
                <a:solidFill>
                  <a:srgbClr val="FF0000"/>
                </a:solidFill>
                <a:latin typeface="Calibri" charset="0"/>
                <a:ea typeface="Calibri" charset="0"/>
                <a:cs typeface="Calibri" charset="0"/>
              </a:rPr>
              <a:t>dominio della frequenza</a:t>
            </a:r>
          </a:p>
        </p:txBody>
      </p:sp>
      <p:sp>
        <p:nvSpPr>
          <p:cNvPr id="2" name="Titolo 1"/>
          <p:cNvSpPr>
            <a:spLocks noGrp="1"/>
          </p:cNvSpPr>
          <p:nvPr>
            <p:ph type="title"/>
          </p:nvPr>
        </p:nvSpPr>
        <p:spPr/>
        <p:txBody>
          <a:bodyPr/>
          <a:lstStyle/>
          <a:p>
            <a:r>
              <a:rPr lang="en-US" dirty="0" err="1"/>
              <a:t>Sistemi</a:t>
            </a:r>
            <a:r>
              <a:rPr lang="en-US" dirty="0"/>
              <a:t> LTI</a:t>
            </a:r>
          </a:p>
        </p:txBody>
      </p:sp>
    </p:spTree>
    <p:extLst>
      <p:ext uri="{BB962C8B-B14F-4D97-AF65-F5344CB8AC3E}">
        <p14:creationId xmlns:p14="http://schemas.microsoft.com/office/powerpoint/2010/main" val="16709982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2708"/>
                                        </p:tgtEl>
                                        <p:attrNameLst>
                                          <p:attrName>style.visibility</p:attrName>
                                        </p:attrNameLst>
                                      </p:cBhvr>
                                      <p:to>
                                        <p:strVal val="visible"/>
                                      </p:to>
                                    </p:set>
                                    <p:animEffect transition="in" filter="dissolve">
                                      <p:cBhvr>
                                        <p:cTn id="7" dur="500"/>
                                        <p:tgtEl>
                                          <p:spTgt spid="727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2710"/>
                                        </p:tgtEl>
                                        <p:attrNameLst>
                                          <p:attrName>style.visibility</p:attrName>
                                        </p:attrNameLst>
                                      </p:cBhvr>
                                      <p:to>
                                        <p:strVal val="visible"/>
                                      </p:to>
                                    </p:set>
                                    <p:animEffect transition="in" filter="dissolve">
                                      <p:cBhvr>
                                        <p:cTn id="12" dur="500"/>
                                        <p:tgtEl>
                                          <p:spTgt spid="727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8" grpId="0"/>
      <p:bldP spid="727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3"/>
          <p:cNvSpPr>
            <a:spLocks noGrp="1"/>
          </p:cNvSpPr>
          <p:nvPr>
            <p:ph type="dt" sz="half" idx="4294967295"/>
          </p:nvPr>
        </p:nvSpPr>
        <p:spPr>
          <a:xfrm>
            <a:off x="34925" y="6608763"/>
            <a:ext cx="5040313" cy="333375"/>
          </a:xfrm>
          <a:prstGeom prst="rect">
            <a:avLst/>
          </a:prstGeom>
        </p:spPr>
        <p:txBody>
          <a:bodyPr/>
          <a:lstStyle/>
          <a:p>
            <a:r>
              <a:rPr lang="it-IT" altLang="it-IT"/>
              <a:t>Giampaolo Ferraioli – Università “Parthenope” a.a. 2009/2010</a:t>
            </a:r>
          </a:p>
        </p:txBody>
      </p:sp>
      <p:sp>
        <p:nvSpPr>
          <p:cNvPr id="73731" name="Text Box 3"/>
          <p:cNvSpPr txBox="1">
            <a:spLocks noChangeArrowheads="1"/>
          </p:cNvSpPr>
          <p:nvPr/>
        </p:nvSpPr>
        <p:spPr bwMode="auto">
          <a:xfrm>
            <a:off x="323850" y="735013"/>
            <a:ext cx="8281988" cy="779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defRPr>
            </a:lvl1pPr>
            <a:lvl2pPr marL="800100" indent="-342900">
              <a:defRPr>
                <a:solidFill>
                  <a:schemeClr val="tx1"/>
                </a:solidFill>
                <a:latin typeface="Arial" charset="0"/>
              </a:defRPr>
            </a:lvl2pPr>
            <a:lvl3pPr marL="1309688" indent="-342900">
              <a:defRPr>
                <a:solidFill>
                  <a:schemeClr val="tx1"/>
                </a:solidFill>
                <a:latin typeface="Arial" charset="0"/>
              </a:defRPr>
            </a:lvl3pPr>
            <a:lvl4pPr marL="1831975" indent="-342900">
              <a:defRPr>
                <a:solidFill>
                  <a:schemeClr val="tx1"/>
                </a:solidFill>
                <a:latin typeface="Arial" charset="0"/>
              </a:defRPr>
            </a:lvl4pPr>
            <a:lvl5pPr marL="2354263" indent="-342900">
              <a:defRPr>
                <a:solidFill>
                  <a:schemeClr val="tx1"/>
                </a:solidFill>
                <a:latin typeface="Arial" charset="0"/>
              </a:defRPr>
            </a:lvl5pPr>
            <a:lvl6pPr marL="2811463" indent="-342900" fontAlgn="base">
              <a:spcBef>
                <a:spcPct val="0"/>
              </a:spcBef>
              <a:spcAft>
                <a:spcPct val="0"/>
              </a:spcAft>
              <a:defRPr>
                <a:solidFill>
                  <a:schemeClr val="tx1"/>
                </a:solidFill>
                <a:latin typeface="Arial" charset="0"/>
              </a:defRPr>
            </a:lvl6pPr>
            <a:lvl7pPr marL="3268663" indent="-342900" fontAlgn="base">
              <a:spcBef>
                <a:spcPct val="0"/>
              </a:spcBef>
              <a:spcAft>
                <a:spcPct val="0"/>
              </a:spcAft>
              <a:defRPr>
                <a:solidFill>
                  <a:schemeClr val="tx1"/>
                </a:solidFill>
                <a:latin typeface="Arial" charset="0"/>
              </a:defRPr>
            </a:lvl7pPr>
            <a:lvl8pPr marL="3725863" indent="-342900" fontAlgn="base">
              <a:spcBef>
                <a:spcPct val="0"/>
              </a:spcBef>
              <a:spcAft>
                <a:spcPct val="0"/>
              </a:spcAft>
              <a:defRPr>
                <a:solidFill>
                  <a:schemeClr val="tx1"/>
                </a:solidFill>
                <a:latin typeface="Arial" charset="0"/>
              </a:defRPr>
            </a:lvl8pPr>
            <a:lvl9pPr marL="4183063" indent="-342900" fontAlgn="base">
              <a:spcBef>
                <a:spcPct val="0"/>
              </a:spcBef>
              <a:spcAft>
                <a:spcPct val="0"/>
              </a:spcAft>
              <a:defRPr>
                <a:solidFill>
                  <a:schemeClr val="tx1"/>
                </a:solidFill>
                <a:latin typeface="Arial" charset="0"/>
              </a:defRPr>
            </a:lvl9pPr>
          </a:lstStyle>
          <a:p>
            <a:pPr>
              <a:spcBef>
                <a:spcPct val="50000"/>
              </a:spcBef>
            </a:pPr>
            <a:r>
              <a:rPr lang="it-IT" altLang="it-IT" sz="2400" dirty="0">
                <a:latin typeface="Calibri" charset="0"/>
                <a:ea typeface="Calibri" charset="0"/>
                <a:cs typeface="Calibri" charset="0"/>
              </a:rPr>
              <a:t>Lo spettro di ampiezza del segnale in uscita è legato allo spettro del segnale in ingresso mediante la relazione</a:t>
            </a:r>
          </a:p>
        </p:txBody>
      </p:sp>
      <p:sp>
        <p:nvSpPr>
          <p:cNvPr id="73732" name="Text Box 4"/>
          <p:cNvSpPr txBox="1">
            <a:spLocks noChangeArrowheads="1"/>
          </p:cNvSpPr>
          <p:nvPr/>
        </p:nvSpPr>
        <p:spPr bwMode="auto">
          <a:xfrm>
            <a:off x="323850" y="2663825"/>
            <a:ext cx="8281988" cy="3024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defRPr>
            </a:lvl1pPr>
            <a:lvl2pPr marL="800100" indent="-342900">
              <a:defRPr>
                <a:solidFill>
                  <a:schemeClr val="tx1"/>
                </a:solidFill>
                <a:latin typeface="Arial" charset="0"/>
              </a:defRPr>
            </a:lvl2pPr>
            <a:lvl3pPr marL="1309688" indent="-342900">
              <a:defRPr>
                <a:solidFill>
                  <a:schemeClr val="tx1"/>
                </a:solidFill>
                <a:latin typeface="Arial" charset="0"/>
              </a:defRPr>
            </a:lvl3pPr>
            <a:lvl4pPr marL="1831975" indent="-342900">
              <a:defRPr>
                <a:solidFill>
                  <a:schemeClr val="tx1"/>
                </a:solidFill>
                <a:latin typeface="Arial" charset="0"/>
              </a:defRPr>
            </a:lvl4pPr>
            <a:lvl5pPr marL="2354263" indent="-342900">
              <a:defRPr>
                <a:solidFill>
                  <a:schemeClr val="tx1"/>
                </a:solidFill>
                <a:latin typeface="Arial" charset="0"/>
              </a:defRPr>
            </a:lvl5pPr>
            <a:lvl6pPr marL="2811463" indent="-342900" fontAlgn="base">
              <a:spcBef>
                <a:spcPct val="0"/>
              </a:spcBef>
              <a:spcAft>
                <a:spcPct val="0"/>
              </a:spcAft>
              <a:defRPr>
                <a:solidFill>
                  <a:schemeClr val="tx1"/>
                </a:solidFill>
                <a:latin typeface="Arial" charset="0"/>
              </a:defRPr>
            </a:lvl6pPr>
            <a:lvl7pPr marL="3268663" indent="-342900" fontAlgn="base">
              <a:spcBef>
                <a:spcPct val="0"/>
              </a:spcBef>
              <a:spcAft>
                <a:spcPct val="0"/>
              </a:spcAft>
              <a:defRPr>
                <a:solidFill>
                  <a:schemeClr val="tx1"/>
                </a:solidFill>
                <a:latin typeface="Arial" charset="0"/>
              </a:defRPr>
            </a:lvl7pPr>
            <a:lvl8pPr marL="3725863" indent="-342900" fontAlgn="base">
              <a:spcBef>
                <a:spcPct val="0"/>
              </a:spcBef>
              <a:spcAft>
                <a:spcPct val="0"/>
              </a:spcAft>
              <a:defRPr>
                <a:solidFill>
                  <a:schemeClr val="tx1"/>
                </a:solidFill>
                <a:latin typeface="Arial" charset="0"/>
              </a:defRPr>
            </a:lvl8pPr>
            <a:lvl9pPr marL="4183063" indent="-342900" fontAlgn="base">
              <a:spcBef>
                <a:spcPct val="0"/>
              </a:spcBef>
              <a:spcAft>
                <a:spcPct val="0"/>
              </a:spcAft>
              <a:defRPr>
                <a:solidFill>
                  <a:schemeClr val="tx1"/>
                </a:solidFill>
                <a:latin typeface="Arial" charset="0"/>
              </a:defRPr>
            </a:lvl9pPr>
          </a:lstStyle>
          <a:p>
            <a:pPr>
              <a:spcBef>
                <a:spcPct val="50000"/>
              </a:spcBef>
            </a:pPr>
            <a:r>
              <a:rPr lang="it-IT" altLang="it-IT" sz="2400">
                <a:latin typeface="Calibri" charset="0"/>
                <a:ea typeface="Calibri" charset="0"/>
                <a:cs typeface="Calibri" charset="0"/>
              </a:rPr>
              <a:t>Le componenti spettrali del segnale in ingresso sono amplificate in corrispondenza delle frequenze alle quali la risposta in ampiezza assume valori diversi dallo zero. Sono attenuate in corrispondenza delle frequenze alle quali la risposta in ampiezza assume valori prossimi allo zero (</a:t>
            </a:r>
            <a:r>
              <a:rPr lang="it-IT" altLang="it-IT" sz="2400">
                <a:solidFill>
                  <a:srgbClr val="FF0000"/>
                </a:solidFill>
                <a:latin typeface="Calibri" charset="0"/>
                <a:ea typeface="Calibri" charset="0"/>
                <a:cs typeface="Calibri" charset="0"/>
              </a:rPr>
              <a:t>comportamento filtrante</a:t>
            </a:r>
            <a:r>
              <a:rPr lang="it-IT" altLang="it-IT" sz="2400">
                <a:latin typeface="Calibri" charset="0"/>
                <a:ea typeface="Calibri" charset="0"/>
                <a:cs typeface="Calibri" charset="0"/>
              </a:rPr>
              <a:t> o </a:t>
            </a:r>
            <a:r>
              <a:rPr lang="it-IT" altLang="it-IT" sz="2400">
                <a:solidFill>
                  <a:srgbClr val="FF0000"/>
                </a:solidFill>
                <a:latin typeface="Calibri" charset="0"/>
                <a:ea typeface="Calibri" charset="0"/>
                <a:cs typeface="Calibri" charset="0"/>
              </a:rPr>
              <a:t>selettivo in frequenza</a:t>
            </a:r>
            <a:r>
              <a:rPr lang="it-IT" altLang="it-IT" sz="2400">
                <a:latin typeface="Calibri" charset="0"/>
                <a:ea typeface="Calibri" charset="0"/>
                <a:cs typeface="Calibri" charset="0"/>
              </a:rPr>
              <a:t>)</a:t>
            </a:r>
          </a:p>
          <a:p>
            <a:pPr>
              <a:spcBef>
                <a:spcPct val="50000"/>
              </a:spcBef>
            </a:pPr>
            <a:r>
              <a:rPr lang="it-IT" altLang="it-IT" sz="2400">
                <a:latin typeface="Calibri" charset="0"/>
                <a:ea typeface="Calibri" charset="0"/>
                <a:cs typeface="Calibri" charset="0"/>
              </a:rPr>
              <a:t>I sistemi LTI vengono chiamati </a:t>
            </a:r>
            <a:r>
              <a:rPr lang="it-IT" altLang="it-IT" sz="2400">
                <a:solidFill>
                  <a:srgbClr val="FF0000"/>
                </a:solidFill>
                <a:latin typeface="Calibri" charset="0"/>
                <a:ea typeface="Calibri" charset="0"/>
                <a:cs typeface="Calibri" charset="0"/>
              </a:rPr>
              <a:t>filtri</a:t>
            </a:r>
            <a:r>
              <a:rPr lang="it-IT" altLang="it-IT" sz="2400">
                <a:latin typeface="Calibri" charset="0"/>
                <a:ea typeface="Calibri" charset="0"/>
                <a:cs typeface="Calibri" charset="0"/>
              </a:rPr>
              <a:t>: permettono di trattenere alcune componenti frequenziali e “lasciare passare” altre.</a:t>
            </a:r>
          </a:p>
        </p:txBody>
      </p:sp>
      <p:graphicFrame>
        <p:nvGraphicFramePr>
          <p:cNvPr id="73733" name="Object 5"/>
          <p:cNvGraphicFramePr>
            <a:graphicFrameLocks noChangeAspect="1"/>
          </p:cNvGraphicFramePr>
          <p:nvPr/>
        </p:nvGraphicFramePr>
        <p:xfrm>
          <a:off x="3030538" y="1884363"/>
          <a:ext cx="2565400" cy="406400"/>
        </p:xfrm>
        <a:graphic>
          <a:graphicData uri="http://schemas.openxmlformats.org/presentationml/2006/ole">
            <mc:AlternateContent xmlns:mc="http://schemas.openxmlformats.org/markup-compatibility/2006">
              <mc:Choice xmlns:v="urn:schemas-microsoft-com:vml" Requires="v">
                <p:oleObj name="Equation" r:id="rId2" imgW="2565360" imgH="406080" progId="Equation.3">
                  <p:embed/>
                </p:oleObj>
              </mc:Choice>
              <mc:Fallback>
                <p:oleObj name="Equation" r:id="rId2" imgW="2565360" imgH="40608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30538" y="1884363"/>
                        <a:ext cx="2565400" cy="40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 name="Titolo 1"/>
          <p:cNvSpPr>
            <a:spLocks noGrp="1"/>
          </p:cNvSpPr>
          <p:nvPr>
            <p:ph type="title"/>
          </p:nvPr>
        </p:nvSpPr>
        <p:spPr/>
        <p:txBody>
          <a:bodyPr/>
          <a:lstStyle/>
          <a:p>
            <a:r>
              <a:rPr lang="en-US" dirty="0" err="1"/>
              <a:t>Sistemi</a:t>
            </a:r>
            <a:r>
              <a:rPr lang="en-US" dirty="0"/>
              <a:t> LTI</a:t>
            </a:r>
          </a:p>
        </p:txBody>
      </p:sp>
    </p:spTree>
    <p:extLst>
      <p:ext uri="{BB962C8B-B14F-4D97-AF65-F5344CB8AC3E}">
        <p14:creationId xmlns:p14="http://schemas.microsoft.com/office/powerpoint/2010/main" val="18239191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73732">
                                            <p:txEl>
                                              <p:pRg st="0" end="0"/>
                                            </p:txEl>
                                          </p:spTgt>
                                        </p:tgtEl>
                                        <p:attrNameLst>
                                          <p:attrName>style.visibility</p:attrName>
                                        </p:attrNameLst>
                                      </p:cBhvr>
                                      <p:to>
                                        <p:strVal val="visible"/>
                                      </p:to>
                                    </p:set>
                                    <p:animEffect transition="in" filter="dissolve">
                                      <p:cBhvr>
                                        <p:cTn id="7" dur="500"/>
                                        <p:tgtEl>
                                          <p:spTgt spid="7373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73732">
                                            <p:txEl>
                                              <p:pRg st="1" end="1"/>
                                            </p:txEl>
                                          </p:spTgt>
                                        </p:tgtEl>
                                        <p:attrNameLst>
                                          <p:attrName>style.visibility</p:attrName>
                                        </p:attrNameLst>
                                      </p:cBhvr>
                                      <p:to>
                                        <p:strVal val="visible"/>
                                      </p:to>
                                    </p:set>
                                    <p:animEffect transition="in" filter="dissolve">
                                      <p:cBhvr>
                                        <p:cTn id="12" dur="500"/>
                                        <p:tgtEl>
                                          <p:spTgt spid="7373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3"/>
          <p:cNvSpPr>
            <a:spLocks noGrp="1"/>
          </p:cNvSpPr>
          <p:nvPr>
            <p:ph type="dt" sz="half" idx="4294967295"/>
          </p:nvPr>
        </p:nvSpPr>
        <p:spPr>
          <a:xfrm>
            <a:off x="34925" y="6608763"/>
            <a:ext cx="5040313" cy="333375"/>
          </a:xfrm>
          <a:prstGeom prst="rect">
            <a:avLst/>
          </a:prstGeom>
        </p:spPr>
        <p:txBody>
          <a:bodyPr/>
          <a:lstStyle/>
          <a:p>
            <a:r>
              <a:rPr lang="it-IT" altLang="it-IT"/>
              <a:t>Giampaolo Ferraioli – Università “Parthenope” a.a. 2009/2010</a:t>
            </a:r>
          </a:p>
        </p:txBody>
      </p:sp>
      <p:sp>
        <p:nvSpPr>
          <p:cNvPr id="74755" name="Text Box 3"/>
          <p:cNvSpPr txBox="1">
            <a:spLocks noChangeArrowheads="1"/>
          </p:cNvSpPr>
          <p:nvPr/>
        </p:nvSpPr>
        <p:spPr bwMode="auto">
          <a:xfrm>
            <a:off x="323850" y="735013"/>
            <a:ext cx="8281988" cy="43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defRPr>
            </a:lvl1pPr>
            <a:lvl2pPr marL="800100" indent="-342900">
              <a:defRPr>
                <a:solidFill>
                  <a:schemeClr val="tx1"/>
                </a:solidFill>
                <a:latin typeface="Arial" charset="0"/>
              </a:defRPr>
            </a:lvl2pPr>
            <a:lvl3pPr marL="1309688" indent="-342900">
              <a:defRPr>
                <a:solidFill>
                  <a:schemeClr val="tx1"/>
                </a:solidFill>
                <a:latin typeface="Arial" charset="0"/>
              </a:defRPr>
            </a:lvl3pPr>
            <a:lvl4pPr marL="1831975" indent="-342900">
              <a:defRPr>
                <a:solidFill>
                  <a:schemeClr val="tx1"/>
                </a:solidFill>
                <a:latin typeface="Arial" charset="0"/>
              </a:defRPr>
            </a:lvl4pPr>
            <a:lvl5pPr marL="2354263" indent="-342900">
              <a:defRPr>
                <a:solidFill>
                  <a:schemeClr val="tx1"/>
                </a:solidFill>
                <a:latin typeface="Arial" charset="0"/>
              </a:defRPr>
            </a:lvl5pPr>
            <a:lvl6pPr marL="2811463" indent="-342900" fontAlgn="base">
              <a:spcBef>
                <a:spcPct val="0"/>
              </a:spcBef>
              <a:spcAft>
                <a:spcPct val="0"/>
              </a:spcAft>
              <a:defRPr>
                <a:solidFill>
                  <a:schemeClr val="tx1"/>
                </a:solidFill>
                <a:latin typeface="Arial" charset="0"/>
              </a:defRPr>
            </a:lvl6pPr>
            <a:lvl7pPr marL="3268663" indent="-342900" fontAlgn="base">
              <a:spcBef>
                <a:spcPct val="0"/>
              </a:spcBef>
              <a:spcAft>
                <a:spcPct val="0"/>
              </a:spcAft>
              <a:defRPr>
                <a:solidFill>
                  <a:schemeClr val="tx1"/>
                </a:solidFill>
                <a:latin typeface="Arial" charset="0"/>
              </a:defRPr>
            </a:lvl7pPr>
            <a:lvl8pPr marL="3725863" indent="-342900" fontAlgn="base">
              <a:spcBef>
                <a:spcPct val="0"/>
              </a:spcBef>
              <a:spcAft>
                <a:spcPct val="0"/>
              </a:spcAft>
              <a:defRPr>
                <a:solidFill>
                  <a:schemeClr val="tx1"/>
                </a:solidFill>
                <a:latin typeface="Arial" charset="0"/>
              </a:defRPr>
            </a:lvl8pPr>
            <a:lvl9pPr marL="4183063" indent="-342900" fontAlgn="base">
              <a:spcBef>
                <a:spcPct val="0"/>
              </a:spcBef>
              <a:spcAft>
                <a:spcPct val="0"/>
              </a:spcAft>
              <a:defRPr>
                <a:solidFill>
                  <a:schemeClr val="tx1"/>
                </a:solidFill>
                <a:latin typeface="Arial" charset="0"/>
              </a:defRPr>
            </a:lvl9pPr>
          </a:lstStyle>
          <a:p>
            <a:pPr>
              <a:spcBef>
                <a:spcPct val="50000"/>
              </a:spcBef>
            </a:pPr>
            <a:r>
              <a:rPr lang="it-IT" altLang="it-IT" sz="2400" dirty="0">
                <a:latin typeface="Calibri" charset="0"/>
                <a:ea typeface="Calibri" charset="0"/>
                <a:cs typeface="Calibri" charset="0"/>
              </a:rPr>
              <a:t>Ad es:</a:t>
            </a:r>
          </a:p>
        </p:txBody>
      </p:sp>
      <p:sp>
        <p:nvSpPr>
          <p:cNvPr id="74756" name="Text Box 4"/>
          <p:cNvSpPr txBox="1">
            <a:spLocks noChangeArrowheads="1"/>
          </p:cNvSpPr>
          <p:nvPr/>
        </p:nvSpPr>
        <p:spPr bwMode="auto">
          <a:xfrm>
            <a:off x="395288" y="5445125"/>
            <a:ext cx="8281987" cy="779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defRPr>
            </a:lvl1pPr>
            <a:lvl2pPr marL="800100" indent="-342900">
              <a:defRPr>
                <a:solidFill>
                  <a:schemeClr val="tx1"/>
                </a:solidFill>
                <a:latin typeface="Arial" charset="0"/>
              </a:defRPr>
            </a:lvl2pPr>
            <a:lvl3pPr marL="1309688" indent="-342900">
              <a:defRPr>
                <a:solidFill>
                  <a:schemeClr val="tx1"/>
                </a:solidFill>
                <a:latin typeface="Arial" charset="0"/>
              </a:defRPr>
            </a:lvl3pPr>
            <a:lvl4pPr marL="1831975" indent="-342900">
              <a:defRPr>
                <a:solidFill>
                  <a:schemeClr val="tx1"/>
                </a:solidFill>
                <a:latin typeface="Arial" charset="0"/>
              </a:defRPr>
            </a:lvl4pPr>
            <a:lvl5pPr marL="2354263" indent="-342900">
              <a:defRPr>
                <a:solidFill>
                  <a:schemeClr val="tx1"/>
                </a:solidFill>
                <a:latin typeface="Arial" charset="0"/>
              </a:defRPr>
            </a:lvl5pPr>
            <a:lvl6pPr marL="2811463" indent="-342900" fontAlgn="base">
              <a:spcBef>
                <a:spcPct val="0"/>
              </a:spcBef>
              <a:spcAft>
                <a:spcPct val="0"/>
              </a:spcAft>
              <a:defRPr>
                <a:solidFill>
                  <a:schemeClr val="tx1"/>
                </a:solidFill>
                <a:latin typeface="Arial" charset="0"/>
              </a:defRPr>
            </a:lvl6pPr>
            <a:lvl7pPr marL="3268663" indent="-342900" fontAlgn="base">
              <a:spcBef>
                <a:spcPct val="0"/>
              </a:spcBef>
              <a:spcAft>
                <a:spcPct val="0"/>
              </a:spcAft>
              <a:defRPr>
                <a:solidFill>
                  <a:schemeClr val="tx1"/>
                </a:solidFill>
                <a:latin typeface="Arial" charset="0"/>
              </a:defRPr>
            </a:lvl7pPr>
            <a:lvl8pPr marL="3725863" indent="-342900" fontAlgn="base">
              <a:spcBef>
                <a:spcPct val="0"/>
              </a:spcBef>
              <a:spcAft>
                <a:spcPct val="0"/>
              </a:spcAft>
              <a:defRPr>
                <a:solidFill>
                  <a:schemeClr val="tx1"/>
                </a:solidFill>
                <a:latin typeface="Arial" charset="0"/>
              </a:defRPr>
            </a:lvl8pPr>
            <a:lvl9pPr marL="4183063" indent="-342900" fontAlgn="base">
              <a:spcBef>
                <a:spcPct val="0"/>
              </a:spcBef>
              <a:spcAft>
                <a:spcPct val="0"/>
              </a:spcAft>
              <a:defRPr>
                <a:solidFill>
                  <a:schemeClr val="tx1"/>
                </a:solidFill>
                <a:latin typeface="Arial" charset="0"/>
              </a:defRPr>
            </a:lvl9pPr>
          </a:lstStyle>
          <a:p>
            <a:pPr>
              <a:spcBef>
                <a:spcPct val="50000"/>
              </a:spcBef>
            </a:pPr>
            <a:r>
              <a:rPr lang="it-IT" altLang="it-IT" sz="2400">
                <a:latin typeface="Calibri" charset="0"/>
                <a:ea typeface="Calibri" charset="0"/>
                <a:cs typeface="Calibri" charset="0"/>
              </a:rPr>
              <a:t>A seconda delle componenti che vengono fatte passare, i filtri si distinguono in: </a:t>
            </a:r>
            <a:r>
              <a:rPr lang="it-IT" altLang="it-IT" sz="2400">
                <a:solidFill>
                  <a:srgbClr val="FF0000"/>
                </a:solidFill>
                <a:latin typeface="Calibri" charset="0"/>
                <a:ea typeface="Calibri" charset="0"/>
                <a:cs typeface="Calibri" charset="0"/>
              </a:rPr>
              <a:t>Filtri Passa-Basso</a:t>
            </a:r>
            <a:r>
              <a:rPr lang="it-IT" altLang="it-IT" sz="2400">
                <a:latin typeface="Calibri" charset="0"/>
                <a:ea typeface="Calibri" charset="0"/>
                <a:cs typeface="Calibri" charset="0"/>
              </a:rPr>
              <a:t>, </a:t>
            </a:r>
            <a:r>
              <a:rPr lang="it-IT" altLang="it-IT" sz="2400">
                <a:solidFill>
                  <a:srgbClr val="FF0000"/>
                </a:solidFill>
                <a:latin typeface="Calibri" charset="0"/>
                <a:ea typeface="Calibri" charset="0"/>
                <a:cs typeface="Calibri" charset="0"/>
              </a:rPr>
              <a:t>Passa-Alto</a:t>
            </a:r>
            <a:r>
              <a:rPr lang="it-IT" altLang="it-IT" sz="2400">
                <a:latin typeface="Calibri" charset="0"/>
                <a:ea typeface="Calibri" charset="0"/>
                <a:cs typeface="Calibri" charset="0"/>
              </a:rPr>
              <a:t> e </a:t>
            </a:r>
            <a:r>
              <a:rPr lang="it-IT" altLang="it-IT" sz="2400">
                <a:solidFill>
                  <a:srgbClr val="FF0000"/>
                </a:solidFill>
                <a:latin typeface="Calibri" charset="0"/>
                <a:ea typeface="Calibri" charset="0"/>
                <a:cs typeface="Calibri" charset="0"/>
              </a:rPr>
              <a:t>Passa-Banda</a:t>
            </a:r>
          </a:p>
        </p:txBody>
      </p:sp>
      <p:pic>
        <p:nvPicPr>
          <p:cNvPr id="74757" name="Picture 5"/>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331913" y="836613"/>
            <a:ext cx="6432550" cy="456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Titolo 1"/>
          <p:cNvSpPr>
            <a:spLocks noGrp="1"/>
          </p:cNvSpPr>
          <p:nvPr>
            <p:ph type="title"/>
          </p:nvPr>
        </p:nvSpPr>
        <p:spPr/>
        <p:txBody>
          <a:bodyPr/>
          <a:lstStyle/>
          <a:p>
            <a:r>
              <a:rPr lang="en-US" dirty="0" err="1"/>
              <a:t>Sistemi</a:t>
            </a:r>
            <a:r>
              <a:rPr lang="en-US" dirty="0"/>
              <a:t> LTI</a:t>
            </a:r>
          </a:p>
        </p:txBody>
      </p:sp>
    </p:spTree>
    <p:extLst>
      <p:ext uri="{BB962C8B-B14F-4D97-AF65-F5344CB8AC3E}">
        <p14:creationId xmlns:p14="http://schemas.microsoft.com/office/powerpoint/2010/main" val="14271397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6"/>
                                        </p:tgtEl>
                                        <p:attrNameLst>
                                          <p:attrName>style.visibility</p:attrName>
                                        </p:attrNameLst>
                                      </p:cBhvr>
                                      <p:to>
                                        <p:strVal val="visible"/>
                                      </p:to>
                                    </p:set>
                                    <p:animEffect transition="in" filter="dissolve">
                                      <p:cBhvr>
                                        <p:cTn id="7" dur="500"/>
                                        <p:tgtEl>
                                          <p:spTgt spid="747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440531" y="1124744"/>
            <a:ext cx="8204200" cy="1532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Arial" charset="0"/>
                <a:ea typeface="ＭＳ Ｐゴシック" charset="-128"/>
              </a:defRPr>
            </a:lvl1pPr>
            <a:lvl2pPr marL="914400" indent="-457200">
              <a:defRPr>
                <a:solidFill>
                  <a:schemeClr val="tx1"/>
                </a:solidFill>
                <a:latin typeface="Arial" charset="0"/>
                <a:ea typeface="ＭＳ Ｐゴシック" charset="-128"/>
              </a:defRPr>
            </a:lvl2pPr>
            <a:lvl3pPr marL="1371600" indent="-457200">
              <a:defRPr>
                <a:solidFill>
                  <a:schemeClr val="tx1"/>
                </a:solidFill>
                <a:latin typeface="Arial" charset="0"/>
                <a:ea typeface="ＭＳ Ｐゴシック" charset="-128"/>
              </a:defRPr>
            </a:lvl3pPr>
            <a:lvl4pPr marL="1828800" indent="-457200">
              <a:defRPr>
                <a:solidFill>
                  <a:schemeClr val="tx1"/>
                </a:solidFill>
                <a:latin typeface="Arial" charset="0"/>
                <a:ea typeface="ＭＳ Ｐゴシック" charset="-128"/>
              </a:defRPr>
            </a:lvl4pPr>
            <a:lvl5pPr marL="2286000" indent="-457200">
              <a:defRPr>
                <a:solidFill>
                  <a:schemeClr val="tx1"/>
                </a:solidFill>
                <a:latin typeface="Arial" charset="0"/>
                <a:ea typeface="ＭＳ Ｐゴシック" charset="-128"/>
              </a:defRPr>
            </a:lvl5pPr>
            <a:lvl6pPr marL="2743200" indent="-457200" eaLnBrk="0" fontAlgn="base" hangingPunct="0">
              <a:spcBef>
                <a:spcPct val="0"/>
              </a:spcBef>
              <a:spcAft>
                <a:spcPct val="0"/>
              </a:spcAft>
              <a:defRPr>
                <a:solidFill>
                  <a:schemeClr val="tx1"/>
                </a:solidFill>
                <a:latin typeface="Arial" charset="0"/>
                <a:ea typeface="ＭＳ Ｐゴシック" charset="-128"/>
              </a:defRPr>
            </a:lvl6pPr>
            <a:lvl7pPr marL="3200400" indent="-457200" eaLnBrk="0" fontAlgn="base" hangingPunct="0">
              <a:spcBef>
                <a:spcPct val="0"/>
              </a:spcBef>
              <a:spcAft>
                <a:spcPct val="0"/>
              </a:spcAft>
              <a:defRPr>
                <a:solidFill>
                  <a:schemeClr val="tx1"/>
                </a:solidFill>
                <a:latin typeface="Arial" charset="0"/>
                <a:ea typeface="ＭＳ Ｐゴシック" charset="-128"/>
              </a:defRPr>
            </a:lvl7pPr>
            <a:lvl8pPr marL="3657600" indent="-457200" eaLnBrk="0" fontAlgn="base" hangingPunct="0">
              <a:spcBef>
                <a:spcPct val="0"/>
              </a:spcBef>
              <a:spcAft>
                <a:spcPct val="0"/>
              </a:spcAft>
              <a:defRPr>
                <a:solidFill>
                  <a:schemeClr val="tx1"/>
                </a:solidFill>
                <a:latin typeface="Arial" charset="0"/>
                <a:ea typeface="ＭＳ Ｐゴシック" charset="-128"/>
              </a:defRPr>
            </a:lvl8pPr>
            <a:lvl9pPr marL="4114800" indent="-457200" eaLnBrk="0" fontAlgn="base" hangingPunct="0">
              <a:spcBef>
                <a:spcPct val="0"/>
              </a:spcBef>
              <a:spcAft>
                <a:spcPct val="0"/>
              </a:spcAft>
              <a:defRPr>
                <a:solidFill>
                  <a:schemeClr val="tx1"/>
                </a:solidFill>
                <a:latin typeface="Arial" charset="0"/>
                <a:ea typeface="ＭＳ Ｐゴシック" charset="-128"/>
              </a:defRPr>
            </a:lvl9pPr>
          </a:lstStyle>
          <a:p>
            <a:pPr defTabSz="914400" eaLnBrk="1" hangingPunct="1">
              <a:lnSpc>
                <a:spcPct val="120000"/>
              </a:lnSpc>
              <a:buFontTx/>
              <a:buChar char="•"/>
            </a:pPr>
            <a:r>
              <a:rPr lang="it-IT" altLang="it-IT" sz="2600">
                <a:solidFill>
                  <a:srgbClr val="673366"/>
                </a:solidFill>
                <a:latin typeface="+mj-lt"/>
                <a:ea typeface="+mj-ea"/>
                <a:cs typeface="+mj-cs"/>
              </a:rPr>
              <a:t>Definizione </a:t>
            </a:r>
            <a:r>
              <a:rPr lang="it-IT" altLang="it-IT" sz="2600" dirty="0">
                <a:solidFill>
                  <a:srgbClr val="673366"/>
                </a:solidFill>
                <a:latin typeface="+mj-lt"/>
                <a:ea typeface="+mj-ea"/>
                <a:cs typeface="+mj-cs"/>
              </a:rPr>
              <a:t>di Sistema</a:t>
            </a:r>
          </a:p>
          <a:p>
            <a:pPr defTabSz="914400" eaLnBrk="1" hangingPunct="1">
              <a:lnSpc>
                <a:spcPct val="120000"/>
              </a:lnSpc>
              <a:buFontTx/>
              <a:buChar char="•"/>
            </a:pPr>
            <a:r>
              <a:rPr lang="it-IT" altLang="it-IT" sz="2600" dirty="0">
                <a:solidFill>
                  <a:srgbClr val="673366"/>
                </a:solidFill>
                <a:latin typeface="+mj-lt"/>
                <a:ea typeface="+mj-ea"/>
                <a:cs typeface="+mj-cs"/>
              </a:rPr>
              <a:t>Sistemi LTI</a:t>
            </a:r>
          </a:p>
          <a:p>
            <a:pPr defTabSz="914400" eaLnBrk="1" hangingPunct="1">
              <a:lnSpc>
                <a:spcPct val="120000"/>
              </a:lnSpc>
              <a:buFontTx/>
              <a:buChar char="•"/>
            </a:pPr>
            <a:endParaRPr lang="it-IT" altLang="it-IT" sz="2600" dirty="0">
              <a:solidFill>
                <a:srgbClr val="673366"/>
              </a:solidFill>
              <a:latin typeface="+mj-lt"/>
              <a:ea typeface="+mj-ea"/>
              <a:cs typeface="+mj-cs"/>
            </a:endParaRPr>
          </a:p>
        </p:txBody>
      </p:sp>
      <p:sp>
        <p:nvSpPr>
          <p:cNvPr id="2" name="Titolo 1"/>
          <p:cNvSpPr>
            <a:spLocks noGrp="1"/>
          </p:cNvSpPr>
          <p:nvPr>
            <p:ph type="title"/>
          </p:nvPr>
        </p:nvSpPr>
        <p:spPr/>
        <p:txBody>
          <a:bodyPr/>
          <a:lstStyle/>
          <a:p>
            <a:r>
              <a:rPr lang="en-US" dirty="0" err="1"/>
              <a:t>Sommario</a:t>
            </a:r>
            <a:endParaRPr lang="en-US" dirty="0"/>
          </a:p>
        </p:txBody>
      </p:sp>
    </p:spTree>
    <p:extLst>
      <p:ext uri="{BB962C8B-B14F-4D97-AF65-F5344CB8AC3E}">
        <p14:creationId xmlns:p14="http://schemas.microsoft.com/office/powerpoint/2010/main" val="1220115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3"/>
          <p:cNvSpPr>
            <a:spLocks noGrp="1"/>
          </p:cNvSpPr>
          <p:nvPr>
            <p:ph type="dt" sz="half" idx="4294967295"/>
          </p:nvPr>
        </p:nvSpPr>
        <p:spPr>
          <a:xfrm>
            <a:off x="34925" y="6608763"/>
            <a:ext cx="5040313" cy="333375"/>
          </a:xfrm>
          <a:prstGeom prst="rect">
            <a:avLst/>
          </a:prstGeom>
        </p:spPr>
        <p:txBody>
          <a:bodyPr/>
          <a:lstStyle/>
          <a:p>
            <a:r>
              <a:rPr lang="it-IT" altLang="it-IT"/>
              <a:t>Giampaolo Ferraioli – Università “Parthenope” a.a. 2009/2010</a:t>
            </a:r>
          </a:p>
        </p:txBody>
      </p:sp>
      <p:sp>
        <p:nvSpPr>
          <p:cNvPr id="62466" name="Text Box 2"/>
          <p:cNvSpPr txBox="1">
            <a:spLocks noChangeArrowheads="1"/>
          </p:cNvSpPr>
          <p:nvPr/>
        </p:nvSpPr>
        <p:spPr bwMode="auto">
          <a:xfrm>
            <a:off x="258762" y="1141414"/>
            <a:ext cx="8057654" cy="4081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a:solidFill>
                  <a:schemeClr val="tx1"/>
                </a:solidFill>
                <a:latin typeface="Arial" charset="0"/>
              </a:defRPr>
            </a:lvl1pPr>
            <a:lvl2pPr marL="800100" indent="-342900">
              <a:defRPr>
                <a:solidFill>
                  <a:schemeClr val="tx1"/>
                </a:solidFill>
                <a:latin typeface="Arial" charset="0"/>
              </a:defRPr>
            </a:lvl2pPr>
            <a:lvl3pPr marL="1309688" indent="-342900">
              <a:defRPr>
                <a:solidFill>
                  <a:schemeClr val="tx1"/>
                </a:solidFill>
                <a:latin typeface="Arial" charset="0"/>
              </a:defRPr>
            </a:lvl3pPr>
            <a:lvl4pPr marL="1831975" indent="-342900">
              <a:defRPr>
                <a:solidFill>
                  <a:schemeClr val="tx1"/>
                </a:solidFill>
                <a:latin typeface="Arial" charset="0"/>
              </a:defRPr>
            </a:lvl4pPr>
            <a:lvl5pPr marL="2354263" indent="-342900">
              <a:defRPr>
                <a:solidFill>
                  <a:schemeClr val="tx1"/>
                </a:solidFill>
                <a:latin typeface="Arial" charset="0"/>
              </a:defRPr>
            </a:lvl5pPr>
            <a:lvl6pPr marL="2811463" indent="-342900" fontAlgn="base">
              <a:spcBef>
                <a:spcPct val="0"/>
              </a:spcBef>
              <a:spcAft>
                <a:spcPct val="0"/>
              </a:spcAft>
              <a:defRPr>
                <a:solidFill>
                  <a:schemeClr val="tx1"/>
                </a:solidFill>
                <a:latin typeface="Arial" charset="0"/>
              </a:defRPr>
            </a:lvl6pPr>
            <a:lvl7pPr marL="3268663" indent="-342900" fontAlgn="base">
              <a:spcBef>
                <a:spcPct val="0"/>
              </a:spcBef>
              <a:spcAft>
                <a:spcPct val="0"/>
              </a:spcAft>
              <a:defRPr>
                <a:solidFill>
                  <a:schemeClr val="tx1"/>
                </a:solidFill>
                <a:latin typeface="Arial" charset="0"/>
              </a:defRPr>
            </a:lvl7pPr>
            <a:lvl8pPr marL="3725863" indent="-342900" fontAlgn="base">
              <a:spcBef>
                <a:spcPct val="0"/>
              </a:spcBef>
              <a:spcAft>
                <a:spcPct val="0"/>
              </a:spcAft>
              <a:defRPr>
                <a:solidFill>
                  <a:schemeClr val="tx1"/>
                </a:solidFill>
                <a:latin typeface="Arial" charset="0"/>
              </a:defRPr>
            </a:lvl8pPr>
            <a:lvl9pPr marL="4183063" indent="-342900" fontAlgn="base">
              <a:spcBef>
                <a:spcPct val="0"/>
              </a:spcBef>
              <a:spcAft>
                <a:spcPct val="0"/>
              </a:spcAft>
              <a:defRPr>
                <a:solidFill>
                  <a:schemeClr val="tx1"/>
                </a:solidFill>
                <a:latin typeface="Arial" charset="0"/>
              </a:defRPr>
            </a:lvl9pPr>
          </a:lstStyle>
          <a:p>
            <a:pPr>
              <a:spcBef>
                <a:spcPct val="50000"/>
              </a:spcBef>
            </a:pPr>
            <a:r>
              <a:rPr lang="it-IT" altLang="it-IT" sz="2400">
                <a:latin typeface="Calibri" charset="0"/>
                <a:ea typeface="Calibri" charset="0"/>
                <a:cs typeface="Calibri" charset="0"/>
              </a:rPr>
              <a:t>Un </a:t>
            </a:r>
            <a:r>
              <a:rPr lang="it-IT" altLang="it-IT" sz="2400">
                <a:solidFill>
                  <a:srgbClr val="FF0000"/>
                </a:solidFill>
                <a:latin typeface="Calibri" charset="0"/>
                <a:ea typeface="Calibri" charset="0"/>
                <a:cs typeface="Calibri" charset="0"/>
              </a:rPr>
              <a:t>sistema</a:t>
            </a:r>
            <a:r>
              <a:rPr lang="it-IT" altLang="it-IT" sz="2400">
                <a:latin typeface="Calibri" charset="0"/>
                <a:ea typeface="Calibri" charset="0"/>
                <a:cs typeface="Calibri" charset="0"/>
              </a:rPr>
              <a:t> è un modello matematico che descrive la relazione tra due segnali, uno identificato come segnale di ingresso e l’altro come segnale di uscita</a:t>
            </a:r>
          </a:p>
          <a:p>
            <a:pPr>
              <a:spcBef>
                <a:spcPct val="50000"/>
              </a:spcBef>
            </a:pPr>
            <a:r>
              <a:rPr lang="it-IT" altLang="it-IT" sz="2400" dirty="0">
                <a:latin typeface="Calibri" charset="0"/>
                <a:ea typeface="Calibri" charset="0"/>
                <a:cs typeface="Calibri" charset="0"/>
              </a:rPr>
              <a:t>E’ un qualunque dispositivo, o apparato, che produce un effetto (</a:t>
            </a:r>
            <a:r>
              <a:rPr lang="it-IT" altLang="it-IT" sz="2400" dirty="0">
                <a:solidFill>
                  <a:srgbClr val="FF0000"/>
                </a:solidFill>
                <a:latin typeface="Calibri" charset="0"/>
                <a:ea typeface="Calibri" charset="0"/>
                <a:cs typeface="Calibri" charset="0"/>
              </a:rPr>
              <a:t>uscita</a:t>
            </a:r>
            <a:r>
              <a:rPr lang="it-IT" altLang="it-IT" sz="2400" dirty="0">
                <a:latin typeface="Calibri" charset="0"/>
                <a:ea typeface="Calibri" charset="0"/>
                <a:cs typeface="Calibri" charset="0"/>
              </a:rPr>
              <a:t>) in corrispondenza di una sollecitazione (</a:t>
            </a:r>
            <a:r>
              <a:rPr lang="it-IT" altLang="it-IT" sz="2400" dirty="0">
                <a:solidFill>
                  <a:srgbClr val="FF0000"/>
                </a:solidFill>
                <a:latin typeface="Calibri" charset="0"/>
                <a:ea typeface="Calibri" charset="0"/>
                <a:cs typeface="Calibri" charset="0"/>
              </a:rPr>
              <a:t>ingresso</a:t>
            </a:r>
            <a:r>
              <a:rPr lang="it-IT" altLang="it-IT" sz="2400" dirty="0">
                <a:latin typeface="Calibri" charset="0"/>
                <a:ea typeface="Calibri" charset="0"/>
                <a:cs typeface="Calibri" charset="0"/>
              </a:rPr>
              <a:t>)</a:t>
            </a:r>
          </a:p>
          <a:p>
            <a:pPr>
              <a:spcBef>
                <a:spcPct val="50000"/>
              </a:spcBef>
            </a:pPr>
            <a:r>
              <a:rPr lang="it-IT" altLang="it-IT" sz="2400" dirty="0">
                <a:latin typeface="Calibri" charset="0"/>
                <a:ea typeface="Calibri" charset="0"/>
                <a:cs typeface="Calibri" charset="0"/>
              </a:rPr>
              <a:t>Ad es: amplificatore, sistema di telecomunicazioni, circuito elettrico,…</a:t>
            </a:r>
          </a:p>
          <a:p>
            <a:pPr>
              <a:spcBef>
                <a:spcPct val="50000"/>
              </a:spcBef>
            </a:pPr>
            <a:r>
              <a:rPr lang="it-IT" altLang="it-IT" sz="2400" dirty="0">
                <a:latin typeface="Calibri" charset="0"/>
                <a:ea typeface="Calibri" charset="0"/>
                <a:cs typeface="Calibri" charset="0"/>
              </a:rPr>
              <a:t>Dal punto di vista matematico, un sistema è identificato da una trasformazione che ad un segnale di ingresso fa corrispondere un ben determinato segnale di uscita </a:t>
            </a:r>
            <a:endParaRPr lang="it-IT" altLang="it-IT" sz="2400" dirty="0">
              <a:solidFill>
                <a:srgbClr val="FF0000"/>
              </a:solidFill>
              <a:latin typeface="Calibri" charset="0"/>
              <a:ea typeface="Calibri" charset="0"/>
              <a:cs typeface="Calibri" charset="0"/>
            </a:endParaRPr>
          </a:p>
        </p:txBody>
      </p:sp>
      <p:sp>
        <p:nvSpPr>
          <p:cNvPr id="62467" name="Text Box 3"/>
          <p:cNvSpPr txBox="1">
            <a:spLocks noChangeArrowheads="1"/>
          </p:cNvSpPr>
          <p:nvPr/>
        </p:nvSpPr>
        <p:spPr bwMode="auto">
          <a:xfrm>
            <a:off x="8540750" y="6400800"/>
            <a:ext cx="6032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fld id="{1C4E98F3-FB3E-854F-B87B-D387C62E564E}" type="slidenum">
              <a:rPr lang="it-IT" altLang="it-IT" sz="1400">
                <a:latin typeface="Times New Roman" charset="0"/>
              </a:rPr>
              <a:pPr algn="ctr">
                <a:spcBef>
                  <a:spcPct val="50000"/>
                </a:spcBef>
              </a:pPr>
              <a:t>3</a:t>
            </a:fld>
            <a:endParaRPr lang="it-IT" altLang="it-IT" sz="1400">
              <a:latin typeface="Times New Roman" charset="0"/>
            </a:endParaRPr>
          </a:p>
        </p:txBody>
      </p:sp>
      <p:graphicFrame>
        <p:nvGraphicFramePr>
          <p:cNvPr id="62469" name="Object 5"/>
          <p:cNvGraphicFramePr>
            <a:graphicFrameLocks noChangeAspect="1"/>
          </p:cNvGraphicFramePr>
          <p:nvPr>
            <p:extLst>
              <p:ext uri="{D42A27DB-BD31-4B8C-83A1-F6EECF244321}">
                <p14:modId xmlns:p14="http://schemas.microsoft.com/office/powerpoint/2010/main" val="1227472522"/>
              </p:ext>
            </p:extLst>
          </p:nvPr>
        </p:nvGraphicFramePr>
        <p:xfrm>
          <a:off x="3419872" y="5363261"/>
          <a:ext cx="1917700" cy="368300"/>
        </p:xfrm>
        <a:graphic>
          <a:graphicData uri="http://schemas.openxmlformats.org/presentationml/2006/ole">
            <mc:AlternateContent xmlns:mc="http://schemas.openxmlformats.org/markup-compatibility/2006">
              <mc:Choice xmlns:v="urn:schemas-microsoft-com:vml" Requires="v">
                <p:oleObj name="Equation" r:id="rId2" imgW="1917360" imgH="368280" progId="Equation.3">
                  <p:embed/>
                </p:oleObj>
              </mc:Choice>
              <mc:Fallback>
                <p:oleObj name="Equation" r:id="rId2" imgW="1917360" imgH="36828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872" y="5363261"/>
                        <a:ext cx="191770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 name="Titolo 1"/>
          <p:cNvSpPr>
            <a:spLocks noGrp="1"/>
          </p:cNvSpPr>
          <p:nvPr>
            <p:ph type="title"/>
          </p:nvPr>
        </p:nvSpPr>
        <p:spPr/>
        <p:txBody>
          <a:bodyPr/>
          <a:lstStyle/>
          <a:p>
            <a:r>
              <a:rPr lang="en-US" dirty="0" err="1"/>
              <a:t>Definizione</a:t>
            </a:r>
            <a:r>
              <a:rPr lang="en-US" dirty="0"/>
              <a:t> di Sistema</a:t>
            </a:r>
          </a:p>
        </p:txBody>
      </p:sp>
    </p:spTree>
    <p:extLst>
      <p:ext uri="{BB962C8B-B14F-4D97-AF65-F5344CB8AC3E}">
        <p14:creationId xmlns:p14="http://schemas.microsoft.com/office/powerpoint/2010/main" val="16516318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2466">
                                            <p:txEl>
                                              <p:pRg st="1" end="1"/>
                                            </p:txEl>
                                          </p:spTgt>
                                        </p:tgtEl>
                                        <p:attrNameLst>
                                          <p:attrName>style.visibility</p:attrName>
                                        </p:attrNameLst>
                                      </p:cBhvr>
                                      <p:to>
                                        <p:strVal val="visible"/>
                                      </p:to>
                                    </p:set>
                                    <p:animEffect transition="in" filter="dissolve">
                                      <p:cBhvr>
                                        <p:cTn id="7" dur="500"/>
                                        <p:tgtEl>
                                          <p:spTgt spid="62466">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62466">
                                            <p:txEl>
                                              <p:pRg st="2" end="2"/>
                                            </p:txEl>
                                          </p:spTgt>
                                        </p:tgtEl>
                                        <p:attrNameLst>
                                          <p:attrName>style.visibility</p:attrName>
                                        </p:attrNameLst>
                                      </p:cBhvr>
                                      <p:to>
                                        <p:strVal val="visible"/>
                                      </p:to>
                                    </p:set>
                                    <p:animEffect transition="in" filter="dissolve">
                                      <p:cBhvr>
                                        <p:cTn id="10" dur="500"/>
                                        <p:tgtEl>
                                          <p:spTgt spid="62466">
                                            <p:txEl>
                                              <p:pRg st="2" end="2"/>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62466">
                                            <p:txEl>
                                              <p:pRg st="3" end="3"/>
                                            </p:txEl>
                                          </p:spTgt>
                                        </p:tgtEl>
                                        <p:attrNameLst>
                                          <p:attrName>style.visibility</p:attrName>
                                        </p:attrNameLst>
                                      </p:cBhvr>
                                      <p:to>
                                        <p:strVal val="visible"/>
                                      </p:to>
                                    </p:set>
                                    <p:animEffect transition="in" filter="dissolve">
                                      <p:cBhvr>
                                        <p:cTn id="15" dur="500"/>
                                        <p:tgtEl>
                                          <p:spTgt spid="62466">
                                            <p:txEl>
                                              <p:pRg st="3" end="3"/>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62469"/>
                                        </p:tgtEl>
                                        <p:attrNameLst>
                                          <p:attrName>style.visibility</p:attrName>
                                        </p:attrNameLst>
                                      </p:cBhvr>
                                      <p:to>
                                        <p:strVal val="visible"/>
                                      </p:to>
                                    </p:set>
                                    <p:animEffect transition="in" filter="dissolve">
                                      <p:cBhvr>
                                        <p:cTn id="18" dur="500"/>
                                        <p:tgtEl>
                                          <p:spTgt spid="624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201473" y="943163"/>
            <a:ext cx="7466871" cy="1122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pPr>
            <a:r>
              <a:rPr lang="it-IT" altLang="it-IT" sz="2400" dirty="0">
                <a:solidFill>
                  <a:schemeClr val="tx1"/>
                </a:solidFill>
                <a:latin typeface="Calibri" charset="0"/>
                <a:ea typeface="Calibri" charset="0"/>
                <a:cs typeface="Calibri" charset="0"/>
              </a:rPr>
              <a:t>In generale il segnale di uscita dipende dall’andamento complessivo del segnale di ingresso. Spesso però si indica con:</a:t>
            </a:r>
          </a:p>
        </p:txBody>
      </p:sp>
      <p:graphicFrame>
        <p:nvGraphicFramePr>
          <p:cNvPr id="63493" name="Object 5"/>
          <p:cNvGraphicFramePr>
            <a:graphicFrameLocks noChangeAspect="1"/>
          </p:cNvGraphicFramePr>
          <p:nvPr>
            <p:extLst>
              <p:ext uri="{D42A27DB-BD31-4B8C-83A1-F6EECF244321}">
                <p14:modId xmlns:p14="http://schemas.microsoft.com/office/powerpoint/2010/main" val="466003062"/>
              </p:ext>
            </p:extLst>
          </p:nvPr>
        </p:nvGraphicFramePr>
        <p:xfrm>
          <a:off x="3424238" y="2004362"/>
          <a:ext cx="1651000" cy="368300"/>
        </p:xfrm>
        <a:graphic>
          <a:graphicData uri="http://schemas.openxmlformats.org/presentationml/2006/ole">
            <mc:AlternateContent xmlns:mc="http://schemas.openxmlformats.org/markup-compatibility/2006">
              <mc:Choice xmlns:v="urn:schemas-microsoft-com:vml" Requires="v">
                <p:oleObj name="Equation" r:id="rId2" imgW="1650960" imgH="368280" progId="Equation.3">
                  <p:embed/>
                </p:oleObj>
              </mc:Choice>
              <mc:Fallback>
                <p:oleObj name="Equation" r:id="rId2" imgW="1650960" imgH="36828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4238" y="2004362"/>
                        <a:ext cx="165100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63494" name="Text Box 6"/>
          <p:cNvSpPr txBox="1">
            <a:spLocks noChangeArrowheads="1"/>
          </p:cNvSpPr>
          <p:nvPr/>
        </p:nvSpPr>
        <p:spPr bwMode="auto">
          <a:xfrm>
            <a:off x="179388" y="2492375"/>
            <a:ext cx="8713787" cy="779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it-IT" altLang="it-IT" sz="2400">
                <a:solidFill>
                  <a:schemeClr val="tx1"/>
                </a:solidFill>
                <a:latin typeface="Calibri" charset="0"/>
                <a:ea typeface="Calibri" charset="0"/>
                <a:cs typeface="Calibri" charset="0"/>
              </a:rPr>
              <a:t>Un sistema può essere rappresentato graficamente nel seguente modo:</a:t>
            </a:r>
          </a:p>
        </p:txBody>
      </p:sp>
      <p:grpSp>
        <p:nvGrpSpPr>
          <p:cNvPr id="63495" name="Group 7"/>
          <p:cNvGrpSpPr>
            <a:grpSpLocks/>
          </p:cNvGrpSpPr>
          <p:nvPr/>
        </p:nvGrpSpPr>
        <p:grpSpPr bwMode="auto">
          <a:xfrm>
            <a:off x="2484438" y="3644900"/>
            <a:ext cx="3816350" cy="1079500"/>
            <a:chOff x="1565" y="2296"/>
            <a:chExt cx="2404" cy="680"/>
          </a:xfrm>
        </p:grpSpPr>
        <p:sp>
          <p:nvSpPr>
            <p:cNvPr id="63496" name="Line 8"/>
            <p:cNvSpPr>
              <a:spLocks noChangeShapeType="1"/>
            </p:cNvSpPr>
            <p:nvPr/>
          </p:nvSpPr>
          <p:spPr bwMode="auto">
            <a:xfrm>
              <a:off x="1565" y="2613"/>
              <a:ext cx="72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2400">
                <a:solidFill>
                  <a:schemeClr val="tx1"/>
                </a:solidFill>
                <a:latin typeface="Calibri" charset="0"/>
                <a:ea typeface="Calibri" charset="0"/>
                <a:cs typeface="Calibri" charset="0"/>
              </a:endParaRPr>
            </a:p>
          </p:txBody>
        </p:sp>
        <p:sp>
          <p:nvSpPr>
            <p:cNvPr id="63497" name="Rectangle 9"/>
            <p:cNvSpPr>
              <a:spLocks noChangeArrowheads="1"/>
            </p:cNvSpPr>
            <p:nvPr/>
          </p:nvSpPr>
          <p:spPr bwMode="auto">
            <a:xfrm>
              <a:off x="2291" y="2296"/>
              <a:ext cx="952" cy="68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2400">
                <a:solidFill>
                  <a:schemeClr val="tx1"/>
                </a:solidFill>
                <a:latin typeface="Calibri" charset="0"/>
                <a:ea typeface="Calibri" charset="0"/>
                <a:cs typeface="Calibri" charset="0"/>
              </a:endParaRPr>
            </a:p>
          </p:txBody>
        </p:sp>
        <p:sp>
          <p:nvSpPr>
            <p:cNvPr id="63498" name="Line 10"/>
            <p:cNvSpPr>
              <a:spLocks noChangeShapeType="1"/>
            </p:cNvSpPr>
            <p:nvPr/>
          </p:nvSpPr>
          <p:spPr bwMode="auto">
            <a:xfrm>
              <a:off x="3243" y="2613"/>
              <a:ext cx="72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2400">
                <a:solidFill>
                  <a:schemeClr val="tx1"/>
                </a:solidFill>
                <a:latin typeface="Calibri" charset="0"/>
                <a:ea typeface="Calibri" charset="0"/>
                <a:cs typeface="Calibri" charset="0"/>
              </a:endParaRPr>
            </a:p>
          </p:txBody>
        </p:sp>
        <p:graphicFrame>
          <p:nvGraphicFramePr>
            <p:cNvPr id="63499" name="Object 11"/>
            <p:cNvGraphicFramePr>
              <a:graphicFrameLocks noChangeAspect="1"/>
            </p:cNvGraphicFramePr>
            <p:nvPr/>
          </p:nvGraphicFramePr>
          <p:xfrm>
            <a:off x="1765" y="2381"/>
            <a:ext cx="344" cy="232"/>
          </p:xfrm>
          <a:graphic>
            <a:graphicData uri="http://schemas.openxmlformats.org/presentationml/2006/ole">
              <mc:AlternateContent xmlns:mc="http://schemas.openxmlformats.org/markup-compatibility/2006">
                <mc:Choice xmlns:v="urn:schemas-microsoft-com:vml" Requires="v">
                  <p:oleObj name="Equation" r:id="rId4" imgW="507960" imgH="342720" progId="Equation.3">
                    <p:embed/>
                  </p:oleObj>
                </mc:Choice>
                <mc:Fallback>
                  <p:oleObj name="Equation" r:id="rId4" imgW="507960" imgH="34272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65" y="2381"/>
                          <a:ext cx="344"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63500" name="Object 12"/>
            <p:cNvGraphicFramePr>
              <a:graphicFrameLocks noChangeAspect="1"/>
            </p:cNvGraphicFramePr>
            <p:nvPr/>
          </p:nvGraphicFramePr>
          <p:xfrm>
            <a:off x="3466" y="2397"/>
            <a:ext cx="328" cy="216"/>
          </p:xfrm>
          <a:graphic>
            <a:graphicData uri="http://schemas.openxmlformats.org/presentationml/2006/ole">
              <mc:AlternateContent xmlns:mc="http://schemas.openxmlformats.org/markup-compatibility/2006">
                <mc:Choice xmlns:v="urn:schemas-microsoft-com:vml" Requires="v">
                  <p:oleObj name="Equation" r:id="rId6" imgW="520560" imgH="342720" progId="Equation.3">
                    <p:embed/>
                  </p:oleObj>
                </mc:Choice>
                <mc:Fallback>
                  <p:oleObj name="Equation" r:id="rId6" imgW="520560" imgH="34272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66" y="2397"/>
                          <a:ext cx="328" cy="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pSp>
      <p:sp>
        <p:nvSpPr>
          <p:cNvPr id="63501" name="Text Box 13"/>
          <p:cNvSpPr txBox="1">
            <a:spLocks noChangeArrowheads="1"/>
          </p:cNvSpPr>
          <p:nvPr/>
        </p:nvSpPr>
        <p:spPr bwMode="auto">
          <a:xfrm>
            <a:off x="179388" y="5013325"/>
            <a:ext cx="8713787" cy="1122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it-IT" altLang="it-IT" sz="2400" dirty="0">
                <a:solidFill>
                  <a:schemeClr val="tx1"/>
                </a:solidFill>
                <a:latin typeface="Calibri" charset="0"/>
                <a:ea typeface="Calibri" charset="0"/>
                <a:cs typeface="Calibri" charset="0"/>
              </a:rPr>
              <a:t>I sistemi godono di diverse proprietà. Per i nostri scopi, ci limiteremo ad analizzare due sole proprietà: la proprietà di linearità e la proprietà di invarianza temporale.</a:t>
            </a:r>
          </a:p>
        </p:txBody>
      </p:sp>
      <p:sp>
        <p:nvSpPr>
          <p:cNvPr id="2" name="Titolo 1"/>
          <p:cNvSpPr>
            <a:spLocks noGrp="1"/>
          </p:cNvSpPr>
          <p:nvPr>
            <p:ph type="title"/>
          </p:nvPr>
        </p:nvSpPr>
        <p:spPr/>
        <p:txBody>
          <a:bodyPr/>
          <a:lstStyle/>
          <a:p>
            <a:r>
              <a:rPr lang="en-US" dirty="0" err="1"/>
              <a:t>Definizione</a:t>
            </a:r>
            <a:r>
              <a:rPr lang="en-US" dirty="0"/>
              <a:t> di Sistema</a:t>
            </a:r>
          </a:p>
        </p:txBody>
      </p:sp>
    </p:spTree>
    <p:extLst>
      <p:ext uri="{BB962C8B-B14F-4D97-AF65-F5344CB8AC3E}">
        <p14:creationId xmlns:p14="http://schemas.microsoft.com/office/powerpoint/2010/main" val="6021423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3494"/>
                                        </p:tgtEl>
                                        <p:attrNameLst>
                                          <p:attrName>style.visibility</p:attrName>
                                        </p:attrNameLst>
                                      </p:cBhvr>
                                      <p:to>
                                        <p:strVal val="visible"/>
                                      </p:to>
                                    </p:set>
                                    <p:animEffect transition="in" filter="dissolve">
                                      <p:cBhvr>
                                        <p:cTn id="7" dur="500"/>
                                        <p:tgtEl>
                                          <p:spTgt spid="63494"/>
                                        </p:tgtEl>
                                      </p:cBhvr>
                                    </p:animEffect>
                                  </p:childTnLst>
                                </p:cTn>
                              </p:par>
                              <p:par>
                                <p:cTn id="8" presetID="9" presetClass="entr" presetSubtype="0" fill="hold" nodeType="withEffect">
                                  <p:stCondLst>
                                    <p:cond delay="0"/>
                                  </p:stCondLst>
                                  <p:childTnLst>
                                    <p:set>
                                      <p:cBhvr>
                                        <p:cTn id="9" dur="1" fill="hold">
                                          <p:stCondLst>
                                            <p:cond delay="0"/>
                                          </p:stCondLst>
                                        </p:cTn>
                                        <p:tgtEl>
                                          <p:spTgt spid="63495"/>
                                        </p:tgtEl>
                                        <p:attrNameLst>
                                          <p:attrName>style.visibility</p:attrName>
                                        </p:attrNameLst>
                                      </p:cBhvr>
                                      <p:to>
                                        <p:strVal val="visible"/>
                                      </p:to>
                                    </p:set>
                                    <p:animEffect transition="in" filter="dissolve">
                                      <p:cBhvr>
                                        <p:cTn id="10" dur="500"/>
                                        <p:tgtEl>
                                          <p:spTgt spid="6349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63501"/>
                                        </p:tgtEl>
                                        <p:attrNameLst>
                                          <p:attrName>style.visibility</p:attrName>
                                        </p:attrNameLst>
                                      </p:cBhvr>
                                      <p:to>
                                        <p:strVal val="visible"/>
                                      </p:to>
                                    </p:set>
                                    <p:animEffect transition="in" filter="dissolve">
                                      <p:cBhvr>
                                        <p:cTn id="15" dur="500"/>
                                        <p:tgtEl>
                                          <p:spTgt spid="635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4" grpId="0"/>
      <p:bldP spid="6350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179512" y="849314"/>
            <a:ext cx="8713787" cy="1307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it-IT" altLang="it-IT" sz="2400">
                <a:solidFill>
                  <a:schemeClr val="tx1"/>
                </a:solidFill>
                <a:latin typeface="Calibri" charset="0"/>
                <a:ea typeface="Calibri" charset="0"/>
                <a:cs typeface="Calibri" charset="0"/>
              </a:rPr>
              <a:t>Un sistema si dice lineare se a esso è applicabile il principio di sovrapposizione degli effetti.</a:t>
            </a:r>
          </a:p>
          <a:p>
            <a:pPr>
              <a:spcBef>
                <a:spcPct val="50000"/>
              </a:spcBef>
            </a:pPr>
            <a:r>
              <a:rPr lang="it-IT" altLang="it-IT" sz="2400">
                <a:solidFill>
                  <a:schemeClr val="tx1"/>
                </a:solidFill>
                <a:latin typeface="Calibri" charset="0"/>
                <a:ea typeface="Calibri" charset="0"/>
                <a:cs typeface="Calibri" charset="0"/>
              </a:rPr>
              <a:t>Dato un segnale di ingresso:</a:t>
            </a:r>
          </a:p>
        </p:txBody>
      </p:sp>
      <p:graphicFrame>
        <p:nvGraphicFramePr>
          <p:cNvPr id="64516" name="Object 4"/>
          <p:cNvGraphicFramePr>
            <a:graphicFrameLocks noChangeAspect="1"/>
          </p:cNvGraphicFramePr>
          <p:nvPr>
            <p:extLst>
              <p:ext uri="{D42A27DB-BD31-4B8C-83A1-F6EECF244321}">
                <p14:modId xmlns:p14="http://schemas.microsoft.com/office/powerpoint/2010/main" val="177356414"/>
              </p:ext>
            </p:extLst>
          </p:nvPr>
        </p:nvGraphicFramePr>
        <p:xfrm>
          <a:off x="2832893" y="2320299"/>
          <a:ext cx="2768600" cy="368300"/>
        </p:xfrm>
        <a:graphic>
          <a:graphicData uri="http://schemas.openxmlformats.org/presentationml/2006/ole">
            <mc:AlternateContent xmlns:mc="http://schemas.openxmlformats.org/markup-compatibility/2006">
              <mc:Choice xmlns:v="urn:schemas-microsoft-com:vml" Requires="v">
                <p:oleObj name="Equation" r:id="rId2" imgW="2768400" imgH="368280" progId="Equation.3">
                  <p:embed/>
                </p:oleObj>
              </mc:Choice>
              <mc:Fallback>
                <p:oleObj name="Equation" r:id="rId2" imgW="2768400" imgH="36828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2893" y="2320299"/>
                        <a:ext cx="276860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64517" name="Text Box 5"/>
          <p:cNvSpPr txBox="1">
            <a:spLocks noChangeArrowheads="1"/>
          </p:cNvSpPr>
          <p:nvPr/>
        </p:nvSpPr>
        <p:spPr bwMode="auto">
          <a:xfrm>
            <a:off x="250949" y="2865439"/>
            <a:ext cx="8713788" cy="43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it-IT" altLang="it-IT" sz="2400">
                <a:solidFill>
                  <a:schemeClr val="tx1"/>
                </a:solidFill>
                <a:latin typeface="Calibri" charset="0"/>
                <a:ea typeface="Calibri" charset="0"/>
                <a:cs typeface="Calibri" charset="0"/>
              </a:rPr>
              <a:t>il sistema risponde con un segnale di uscita del tipo:</a:t>
            </a:r>
          </a:p>
        </p:txBody>
      </p:sp>
      <p:sp>
        <p:nvSpPr>
          <p:cNvPr id="64518" name="Text Box 6"/>
          <p:cNvSpPr txBox="1">
            <a:spLocks noChangeArrowheads="1"/>
          </p:cNvSpPr>
          <p:nvPr/>
        </p:nvSpPr>
        <p:spPr bwMode="auto">
          <a:xfrm>
            <a:off x="179512" y="4016377"/>
            <a:ext cx="8713787" cy="779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it-IT" altLang="it-IT" sz="2400">
                <a:solidFill>
                  <a:schemeClr val="tx1"/>
                </a:solidFill>
                <a:latin typeface="Calibri" charset="0"/>
                <a:ea typeface="Calibri" charset="0"/>
                <a:cs typeface="Calibri" charset="0"/>
              </a:rPr>
              <a:t>Se vale il principio di linearità, i seguenti schemi a blocchi sono equivalenti (principio di sovrapposizione)</a:t>
            </a:r>
          </a:p>
        </p:txBody>
      </p:sp>
      <p:graphicFrame>
        <p:nvGraphicFramePr>
          <p:cNvPr id="64519" name="Object 7"/>
          <p:cNvGraphicFramePr>
            <a:graphicFrameLocks noChangeAspect="1"/>
          </p:cNvGraphicFramePr>
          <p:nvPr>
            <p:extLst>
              <p:ext uri="{D42A27DB-BD31-4B8C-83A1-F6EECF244321}">
                <p14:modId xmlns:p14="http://schemas.microsoft.com/office/powerpoint/2010/main" val="881678796"/>
              </p:ext>
            </p:extLst>
          </p:nvPr>
        </p:nvGraphicFramePr>
        <p:xfrm>
          <a:off x="1046956" y="3428208"/>
          <a:ext cx="6946900" cy="368300"/>
        </p:xfrm>
        <a:graphic>
          <a:graphicData uri="http://schemas.openxmlformats.org/presentationml/2006/ole">
            <mc:AlternateContent xmlns:mc="http://schemas.openxmlformats.org/markup-compatibility/2006">
              <mc:Choice xmlns:v="urn:schemas-microsoft-com:vml" Requires="v">
                <p:oleObj name="Equation" r:id="rId4" imgW="6946560" imgH="368280" progId="Equation.3">
                  <p:embed/>
                </p:oleObj>
              </mc:Choice>
              <mc:Fallback>
                <p:oleObj name="Equation" r:id="rId4" imgW="6946560" imgH="3682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6956" y="3428208"/>
                        <a:ext cx="694690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pic>
        <p:nvPicPr>
          <p:cNvPr id="64520" name="Picture 8"/>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b="11798"/>
          <a:stretch>
            <a:fillRect/>
          </a:stretch>
        </p:blipFill>
        <p:spPr bwMode="auto">
          <a:xfrm>
            <a:off x="883567" y="4643017"/>
            <a:ext cx="3724276" cy="1678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64521" name="Picture 9"/>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29522" y="4594950"/>
            <a:ext cx="3596481" cy="167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64523" name="Rectangle 11"/>
          <p:cNvSpPr>
            <a:spLocks noChangeArrowheads="1"/>
          </p:cNvSpPr>
          <p:nvPr/>
        </p:nvSpPr>
        <p:spPr bwMode="auto">
          <a:xfrm>
            <a:off x="6011863" y="6165850"/>
            <a:ext cx="215900" cy="2159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schemeClr val="tx1"/>
              </a:solidFill>
            </a:endParaRPr>
          </a:p>
        </p:txBody>
      </p:sp>
      <p:sp>
        <p:nvSpPr>
          <p:cNvPr id="3" name="Titolo 2"/>
          <p:cNvSpPr>
            <a:spLocks noGrp="1"/>
          </p:cNvSpPr>
          <p:nvPr>
            <p:ph type="title"/>
          </p:nvPr>
        </p:nvSpPr>
        <p:spPr/>
        <p:txBody>
          <a:bodyPr/>
          <a:lstStyle/>
          <a:p>
            <a:r>
              <a:rPr lang="en-US" dirty="0" err="1"/>
              <a:t>Definizione</a:t>
            </a:r>
            <a:r>
              <a:rPr lang="en-US" dirty="0"/>
              <a:t> di Sistema</a:t>
            </a:r>
          </a:p>
        </p:txBody>
      </p:sp>
    </p:spTree>
    <p:extLst>
      <p:ext uri="{BB962C8B-B14F-4D97-AF65-F5344CB8AC3E}">
        <p14:creationId xmlns:p14="http://schemas.microsoft.com/office/powerpoint/2010/main" val="12630275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4514">
                                            <p:txEl>
                                              <p:pRg st="1" end="1"/>
                                            </p:txEl>
                                          </p:spTgt>
                                        </p:tgtEl>
                                        <p:attrNameLst>
                                          <p:attrName>style.visibility</p:attrName>
                                        </p:attrNameLst>
                                      </p:cBhvr>
                                      <p:to>
                                        <p:strVal val="visible"/>
                                      </p:to>
                                    </p:set>
                                    <p:animEffect transition="in" filter="dissolve">
                                      <p:cBhvr>
                                        <p:cTn id="7" dur="500"/>
                                        <p:tgtEl>
                                          <p:spTgt spid="64514">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64516"/>
                                        </p:tgtEl>
                                        <p:attrNameLst>
                                          <p:attrName>style.visibility</p:attrName>
                                        </p:attrNameLst>
                                      </p:cBhvr>
                                      <p:to>
                                        <p:strVal val="visible"/>
                                      </p:to>
                                    </p:set>
                                    <p:animEffect transition="in" filter="dissolve">
                                      <p:cBhvr>
                                        <p:cTn id="10" dur="500"/>
                                        <p:tgtEl>
                                          <p:spTgt spid="6451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64517"/>
                                        </p:tgtEl>
                                        <p:attrNameLst>
                                          <p:attrName>style.visibility</p:attrName>
                                        </p:attrNameLst>
                                      </p:cBhvr>
                                      <p:to>
                                        <p:strVal val="visible"/>
                                      </p:to>
                                    </p:set>
                                    <p:animEffect transition="in" filter="dissolve">
                                      <p:cBhvr>
                                        <p:cTn id="15" dur="500"/>
                                        <p:tgtEl>
                                          <p:spTgt spid="64517"/>
                                        </p:tgtEl>
                                      </p:cBhvr>
                                    </p:animEffect>
                                  </p:childTnLst>
                                </p:cTn>
                              </p:par>
                              <p:par>
                                <p:cTn id="16" presetID="9" presetClass="entr" presetSubtype="0" fill="hold" nodeType="withEffect">
                                  <p:stCondLst>
                                    <p:cond delay="0"/>
                                  </p:stCondLst>
                                  <p:childTnLst>
                                    <p:set>
                                      <p:cBhvr>
                                        <p:cTn id="17" dur="1" fill="hold">
                                          <p:stCondLst>
                                            <p:cond delay="0"/>
                                          </p:stCondLst>
                                        </p:cTn>
                                        <p:tgtEl>
                                          <p:spTgt spid="64519"/>
                                        </p:tgtEl>
                                        <p:attrNameLst>
                                          <p:attrName>style.visibility</p:attrName>
                                        </p:attrNameLst>
                                      </p:cBhvr>
                                      <p:to>
                                        <p:strVal val="visible"/>
                                      </p:to>
                                    </p:set>
                                    <p:animEffect transition="in" filter="dissolve">
                                      <p:cBhvr>
                                        <p:cTn id="18" dur="500"/>
                                        <p:tgtEl>
                                          <p:spTgt spid="64519"/>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64518"/>
                                        </p:tgtEl>
                                        <p:attrNameLst>
                                          <p:attrName>style.visibility</p:attrName>
                                        </p:attrNameLst>
                                      </p:cBhvr>
                                      <p:to>
                                        <p:strVal val="visible"/>
                                      </p:to>
                                    </p:set>
                                    <p:animEffect transition="in" filter="dissolve">
                                      <p:cBhvr>
                                        <p:cTn id="23" dur="500"/>
                                        <p:tgtEl>
                                          <p:spTgt spid="64518"/>
                                        </p:tgtEl>
                                      </p:cBhvr>
                                    </p:animEffect>
                                  </p:childTnLst>
                                </p:cTn>
                              </p:par>
                              <p:par>
                                <p:cTn id="24" presetID="9" presetClass="entr" presetSubtype="0" fill="hold" nodeType="withEffect">
                                  <p:stCondLst>
                                    <p:cond delay="0"/>
                                  </p:stCondLst>
                                  <p:childTnLst>
                                    <p:set>
                                      <p:cBhvr>
                                        <p:cTn id="25" dur="1" fill="hold">
                                          <p:stCondLst>
                                            <p:cond delay="0"/>
                                          </p:stCondLst>
                                        </p:cTn>
                                        <p:tgtEl>
                                          <p:spTgt spid="64520"/>
                                        </p:tgtEl>
                                        <p:attrNameLst>
                                          <p:attrName>style.visibility</p:attrName>
                                        </p:attrNameLst>
                                      </p:cBhvr>
                                      <p:to>
                                        <p:strVal val="visible"/>
                                      </p:to>
                                    </p:set>
                                    <p:animEffect transition="in" filter="dissolve">
                                      <p:cBhvr>
                                        <p:cTn id="26" dur="500"/>
                                        <p:tgtEl>
                                          <p:spTgt spid="64520"/>
                                        </p:tgtEl>
                                      </p:cBhvr>
                                    </p:animEffect>
                                  </p:childTnLst>
                                </p:cTn>
                              </p:par>
                              <p:par>
                                <p:cTn id="27" presetID="9" presetClass="entr" presetSubtype="0" fill="hold" nodeType="withEffect">
                                  <p:stCondLst>
                                    <p:cond delay="0"/>
                                  </p:stCondLst>
                                  <p:childTnLst>
                                    <p:set>
                                      <p:cBhvr>
                                        <p:cTn id="28" dur="1" fill="hold">
                                          <p:stCondLst>
                                            <p:cond delay="0"/>
                                          </p:stCondLst>
                                        </p:cTn>
                                        <p:tgtEl>
                                          <p:spTgt spid="64521"/>
                                        </p:tgtEl>
                                        <p:attrNameLst>
                                          <p:attrName>style.visibility</p:attrName>
                                        </p:attrNameLst>
                                      </p:cBhvr>
                                      <p:to>
                                        <p:strVal val="visible"/>
                                      </p:to>
                                    </p:set>
                                    <p:animEffect transition="in" filter="dissolve">
                                      <p:cBhvr>
                                        <p:cTn id="29" dur="500"/>
                                        <p:tgtEl>
                                          <p:spTgt spid="64521"/>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64523"/>
                                        </p:tgtEl>
                                        <p:attrNameLst>
                                          <p:attrName>style.visibility</p:attrName>
                                        </p:attrNameLst>
                                      </p:cBhvr>
                                      <p:to>
                                        <p:strVal val="visible"/>
                                      </p:to>
                                    </p:set>
                                    <p:animEffect transition="in" filter="dissolve">
                                      <p:cBhvr>
                                        <p:cTn id="32" dur="500"/>
                                        <p:tgtEl>
                                          <p:spTgt spid="645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7" grpId="0"/>
      <p:bldP spid="64518" grpId="0"/>
      <p:bldP spid="645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p:cNvSpPr txBox="1">
            <a:spLocks noChangeArrowheads="1"/>
          </p:cNvSpPr>
          <p:nvPr/>
        </p:nvSpPr>
        <p:spPr bwMode="auto">
          <a:xfrm>
            <a:off x="250825" y="2852738"/>
            <a:ext cx="8713788" cy="1994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it-IT" altLang="it-IT" sz="2400" dirty="0">
                <a:solidFill>
                  <a:schemeClr val="tx1"/>
                </a:solidFill>
                <a:latin typeface="Calibri" charset="0"/>
                <a:ea typeface="Calibri" charset="0"/>
                <a:cs typeface="Calibri" charset="0"/>
              </a:rPr>
              <a:t>Un sistema si dice tempo-invariante (o stazionario) se la risposta corrispondente all’ingresso traslato nel tempo ha la stesso andamento della risposta al segnale originario non traslato, purché la si trasli della stessa quantità.</a:t>
            </a:r>
          </a:p>
          <a:p>
            <a:pPr>
              <a:spcBef>
                <a:spcPct val="50000"/>
              </a:spcBef>
            </a:pPr>
            <a:r>
              <a:rPr lang="it-IT" altLang="it-IT" sz="2400" dirty="0">
                <a:solidFill>
                  <a:schemeClr val="tx1"/>
                </a:solidFill>
                <a:latin typeface="Calibri" charset="0"/>
                <a:ea typeface="Calibri" charset="0"/>
                <a:cs typeface="Calibri" charset="0"/>
              </a:rPr>
              <a:t>In pratica:</a:t>
            </a:r>
          </a:p>
        </p:txBody>
      </p:sp>
      <p:sp>
        <p:nvSpPr>
          <p:cNvPr id="65540" name="Text Box 4"/>
          <p:cNvSpPr txBox="1">
            <a:spLocks noChangeArrowheads="1"/>
          </p:cNvSpPr>
          <p:nvPr/>
        </p:nvSpPr>
        <p:spPr bwMode="auto">
          <a:xfrm>
            <a:off x="250825" y="919383"/>
            <a:ext cx="7849567" cy="779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pPr>
            <a:r>
              <a:rPr lang="it-IT" altLang="it-IT" sz="2400">
                <a:solidFill>
                  <a:schemeClr val="tx1"/>
                </a:solidFill>
                <a:latin typeface="Calibri" charset="0"/>
                <a:ea typeface="Calibri" charset="0"/>
                <a:cs typeface="Calibri" charset="0"/>
              </a:rPr>
              <a:t>Consideriamo un sistema caratterizzato dalla seguente relazione ingresso-uscita:</a:t>
            </a:r>
          </a:p>
        </p:txBody>
      </p:sp>
      <p:graphicFrame>
        <p:nvGraphicFramePr>
          <p:cNvPr id="65541" name="Object 5"/>
          <p:cNvGraphicFramePr>
            <a:graphicFrameLocks noChangeAspect="1"/>
          </p:cNvGraphicFramePr>
          <p:nvPr>
            <p:extLst>
              <p:ext uri="{D42A27DB-BD31-4B8C-83A1-F6EECF244321}">
                <p14:modId xmlns:p14="http://schemas.microsoft.com/office/powerpoint/2010/main" val="512523725"/>
              </p:ext>
            </p:extLst>
          </p:nvPr>
        </p:nvGraphicFramePr>
        <p:xfrm>
          <a:off x="3492500" y="2276475"/>
          <a:ext cx="1663700" cy="342900"/>
        </p:xfrm>
        <a:graphic>
          <a:graphicData uri="http://schemas.openxmlformats.org/presentationml/2006/ole">
            <mc:AlternateContent xmlns:mc="http://schemas.openxmlformats.org/markup-compatibility/2006">
              <mc:Choice xmlns:v="urn:schemas-microsoft-com:vml" Requires="v">
                <p:oleObj name="Equation" r:id="rId2" imgW="1663560" imgH="342720" progId="Equation.3">
                  <p:embed/>
                </p:oleObj>
              </mc:Choice>
              <mc:Fallback>
                <p:oleObj name="Equation" r:id="rId2" imgW="1663560" imgH="34272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00" y="2276475"/>
                        <a:ext cx="16637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65542" name="Object 6"/>
          <p:cNvGraphicFramePr>
            <a:graphicFrameLocks noChangeAspect="1"/>
          </p:cNvGraphicFramePr>
          <p:nvPr>
            <p:extLst>
              <p:ext uri="{D42A27DB-BD31-4B8C-83A1-F6EECF244321}">
                <p14:modId xmlns:p14="http://schemas.microsoft.com/office/powerpoint/2010/main" val="988746919"/>
              </p:ext>
            </p:extLst>
          </p:nvPr>
        </p:nvGraphicFramePr>
        <p:xfrm>
          <a:off x="3068451" y="5080558"/>
          <a:ext cx="2603500" cy="381000"/>
        </p:xfrm>
        <a:graphic>
          <a:graphicData uri="http://schemas.openxmlformats.org/presentationml/2006/ole">
            <mc:AlternateContent xmlns:mc="http://schemas.openxmlformats.org/markup-compatibility/2006">
              <mc:Choice xmlns:v="urn:schemas-microsoft-com:vml" Requires="v">
                <p:oleObj name="Equation" r:id="rId4" imgW="2603160" imgH="380880" progId="Equation.3">
                  <p:embed/>
                </p:oleObj>
              </mc:Choice>
              <mc:Fallback>
                <p:oleObj name="Equation" r:id="rId4" imgW="2603160" imgH="3808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68451" y="5080558"/>
                        <a:ext cx="26035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65543" name="Object 7"/>
          <p:cNvGraphicFramePr>
            <a:graphicFrameLocks noChangeAspect="1"/>
          </p:cNvGraphicFramePr>
          <p:nvPr>
            <p:extLst>
              <p:ext uri="{D42A27DB-BD31-4B8C-83A1-F6EECF244321}">
                <p14:modId xmlns:p14="http://schemas.microsoft.com/office/powerpoint/2010/main" val="338006186"/>
              </p:ext>
            </p:extLst>
          </p:nvPr>
        </p:nvGraphicFramePr>
        <p:xfrm>
          <a:off x="3613150" y="1628775"/>
          <a:ext cx="1422400" cy="342900"/>
        </p:xfrm>
        <a:graphic>
          <a:graphicData uri="http://schemas.openxmlformats.org/presentationml/2006/ole">
            <mc:AlternateContent xmlns:mc="http://schemas.openxmlformats.org/markup-compatibility/2006">
              <mc:Choice xmlns:v="urn:schemas-microsoft-com:vml" Requires="v">
                <p:oleObj name="Equation" r:id="rId6" imgW="1422360" imgH="342720" progId="Equation.3">
                  <p:embed/>
                </p:oleObj>
              </mc:Choice>
              <mc:Fallback>
                <p:oleObj name="Equation" r:id="rId6" imgW="1422360" imgH="34272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13150" y="1628775"/>
                        <a:ext cx="142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65544" name="Object 8"/>
          <p:cNvGraphicFramePr>
            <a:graphicFrameLocks noChangeAspect="1"/>
          </p:cNvGraphicFramePr>
          <p:nvPr>
            <p:extLst>
              <p:ext uri="{D42A27DB-BD31-4B8C-83A1-F6EECF244321}">
                <p14:modId xmlns:p14="http://schemas.microsoft.com/office/powerpoint/2010/main" val="1717647481"/>
              </p:ext>
            </p:extLst>
          </p:nvPr>
        </p:nvGraphicFramePr>
        <p:xfrm>
          <a:off x="3068451" y="4560462"/>
          <a:ext cx="2349500" cy="381000"/>
        </p:xfrm>
        <a:graphic>
          <a:graphicData uri="http://schemas.openxmlformats.org/presentationml/2006/ole">
            <mc:AlternateContent xmlns:mc="http://schemas.openxmlformats.org/markup-compatibility/2006">
              <mc:Choice xmlns:v="urn:schemas-microsoft-com:vml" Requires="v">
                <p:oleObj name="Equation" r:id="rId8" imgW="2349360" imgH="380880" progId="Equation.3">
                  <p:embed/>
                </p:oleObj>
              </mc:Choice>
              <mc:Fallback>
                <p:oleObj name="Equation" r:id="rId8" imgW="2349360" imgH="38088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68451" y="4560462"/>
                        <a:ext cx="23495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 name="Titolo 1"/>
          <p:cNvSpPr>
            <a:spLocks noGrp="1"/>
          </p:cNvSpPr>
          <p:nvPr>
            <p:ph type="title"/>
          </p:nvPr>
        </p:nvSpPr>
        <p:spPr/>
        <p:txBody>
          <a:bodyPr/>
          <a:lstStyle/>
          <a:p>
            <a:r>
              <a:rPr lang="en-US" dirty="0" err="1"/>
              <a:t>Definizione</a:t>
            </a:r>
            <a:r>
              <a:rPr lang="en-US" dirty="0"/>
              <a:t> di Sistema</a:t>
            </a:r>
          </a:p>
        </p:txBody>
      </p:sp>
    </p:spTree>
    <p:extLst>
      <p:ext uri="{BB962C8B-B14F-4D97-AF65-F5344CB8AC3E}">
        <p14:creationId xmlns:p14="http://schemas.microsoft.com/office/powerpoint/2010/main" val="19761028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5538">
                                            <p:txEl>
                                              <p:pRg st="0" end="0"/>
                                            </p:txEl>
                                          </p:spTgt>
                                        </p:tgtEl>
                                        <p:attrNameLst>
                                          <p:attrName>style.visibility</p:attrName>
                                        </p:attrNameLst>
                                      </p:cBhvr>
                                      <p:to>
                                        <p:strVal val="visible"/>
                                      </p:to>
                                    </p:set>
                                    <p:animEffect transition="in" filter="dissolve">
                                      <p:cBhvr>
                                        <p:cTn id="7" dur="500"/>
                                        <p:tgtEl>
                                          <p:spTgt spid="655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65538">
                                            <p:txEl>
                                              <p:pRg st="1" end="1"/>
                                            </p:txEl>
                                          </p:spTgt>
                                        </p:tgtEl>
                                        <p:attrNameLst>
                                          <p:attrName>style.visibility</p:attrName>
                                        </p:attrNameLst>
                                      </p:cBhvr>
                                      <p:to>
                                        <p:strVal val="visible"/>
                                      </p:to>
                                    </p:set>
                                    <p:animEffect transition="in" filter="dissolve">
                                      <p:cBhvr>
                                        <p:cTn id="12" dur="500"/>
                                        <p:tgtEl>
                                          <p:spTgt spid="65538">
                                            <p:txEl>
                                              <p:pRg st="1" end="1"/>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65544"/>
                                        </p:tgtEl>
                                        <p:attrNameLst>
                                          <p:attrName>style.visibility</p:attrName>
                                        </p:attrNameLst>
                                      </p:cBhvr>
                                      <p:to>
                                        <p:strVal val="visible"/>
                                      </p:to>
                                    </p:set>
                                    <p:animEffect transition="in" filter="dissolve">
                                      <p:cBhvr>
                                        <p:cTn id="15" dur="500"/>
                                        <p:tgtEl>
                                          <p:spTgt spid="65544"/>
                                        </p:tgtEl>
                                      </p:cBhvr>
                                    </p:animEffect>
                                  </p:childTnLst>
                                </p:cTn>
                              </p:par>
                              <p:par>
                                <p:cTn id="16" presetID="9" presetClass="entr" presetSubtype="0" fill="hold" nodeType="withEffect">
                                  <p:stCondLst>
                                    <p:cond delay="0"/>
                                  </p:stCondLst>
                                  <p:childTnLst>
                                    <p:set>
                                      <p:cBhvr>
                                        <p:cTn id="17" dur="1" fill="hold">
                                          <p:stCondLst>
                                            <p:cond delay="0"/>
                                          </p:stCondLst>
                                        </p:cTn>
                                        <p:tgtEl>
                                          <p:spTgt spid="65542"/>
                                        </p:tgtEl>
                                        <p:attrNameLst>
                                          <p:attrName>style.visibility</p:attrName>
                                        </p:attrNameLst>
                                      </p:cBhvr>
                                      <p:to>
                                        <p:strVal val="visible"/>
                                      </p:to>
                                    </p:set>
                                    <p:animEffect transition="in" filter="dissolve">
                                      <p:cBhvr>
                                        <p:cTn id="18" dur="500"/>
                                        <p:tgtEl>
                                          <p:spTgt spid="655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data 3"/>
          <p:cNvSpPr>
            <a:spLocks noGrp="1"/>
          </p:cNvSpPr>
          <p:nvPr>
            <p:ph type="dt" sz="half" idx="4294967295"/>
          </p:nvPr>
        </p:nvSpPr>
        <p:spPr>
          <a:xfrm>
            <a:off x="34925" y="6608763"/>
            <a:ext cx="5040313" cy="333375"/>
          </a:xfrm>
          <a:prstGeom prst="rect">
            <a:avLst/>
          </a:prstGeom>
        </p:spPr>
        <p:txBody>
          <a:bodyPr/>
          <a:lstStyle/>
          <a:p>
            <a:r>
              <a:rPr lang="it-IT" altLang="it-IT"/>
              <a:t>Giampaolo Ferraioli – Università “Parthenope” a.a. 2009/2010</a:t>
            </a:r>
          </a:p>
        </p:txBody>
      </p:sp>
      <p:sp>
        <p:nvSpPr>
          <p:cNvPr id="66562" name="Text Box 2"/>
          <p:cNvSpPr txBox="1">
            <a:spLocks noChangeArrowheads="1"/>
          </p:cNvSpPr>
          <p:nvPr/>
        </p:nvSpPr>
        <p:spPr bwMode="auto">
          <a:xfrm>
            <a:off x="466725" y="981075"/>
            <a:ext cx="7633667" cy="3209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a:solidFill>
                  <a:schemeClr val="tx1"/>
                </a:solidFill>
                <a:latin typeface="Arial" charset="0"/>
              </a:defRPr>
            </a:lvl1pPr>
            <a:lvl2pPr marL="800100" indent="-342900">
              <a:defRPr>
                <a:solidFill>
                  <a:schemeClr val="tx1"/>
                </a:solidFill>
                <a:latin typeface="Arial" charset="0"/>
              </a:defRPr>
            </a:lvl2pPr>
            <a:lvl3pPr marL="1309688" indent="-342900">
              <a:defRPr>
                <a:solidFill>
                  <a:schemeClr val="tx1"/>
                </a:solidFill>
                <a:latin typeface="Arial" charset="0"/>
              </a:defRPr>
            </a:lvl3pPr>
            <a:lvl4pPr marL="1831975" indent="-342900">
              <a:defRPr>
                <a:solidFill>
                  <a:schemeClr val="tx1"/>
                </a:solidFill>
                <a:latin typeface="Arial" charset="0"/>
              </a:defRPr>
            </a:lvl4pPr>
            <a:lvl5pPr marL="2354263" indent="-342900">
              <a:defRPr>
                <a:solidFill>
                  <a:schemeClr val="tx1"/>
                </a:solidFill>
                <a:latin typeface="Arial" charset="0"/>
              </a:defRPr>
            </a:lvl5pPr>
            <a:lvl6pPr marL="2811463" indent="-342900" fontAlgn="base">
              <a:spcBef>
                <a:spcPct val="0"/>
              </a:spcBef>
              <a:spcAft>
                <a:spcPct val="0"/>
              </a:spcAft>
              <a:defRPr>
                <a:solidFill>
                  <a:schemeClr val="tx1"/>
                </a:solidFill>
                <a:latin typeface="Arial" charset="0"/>
              </a:defRPr>
            </a:lvl6pPr>
            <a:lvl7pPr marL="3268663" indent="-342900" fontAlgn="base">
              <a:spcBef>
                <a:spcPct val="0"/>
              </a:spcBef>
              <a:spcAft>
                <a:spcPct val="0"/>
              </a:spcAft>
              <a:defRPr>
                <a:solidFill>
                  <a:schemeClr val="tx1"/>
                </a:solidFill>
                <a:latin typeface="Arial" charset="0"/>
              </a:defRPr>
            </a:lvl7pPr>
            <a:lvl8pPr marL="3725863" indent="-342900" fontAlgn="base">
              <a:spcBef>
                <a:spcPct val="0"/>
              </a:spcBef>
              <a:spcAft>
                <a:spcPct val="0"/>
              </a:spcAft>
              <a:defRPr>
                <a:solidFill>
                  <a:schemeClr val="tx1"/>
                </a:solidFill>
                <a:latin typeface="Arial" charset="0"/>
              </a:defRPr>
            </a:lvl8pPr>
            <a:lvl9pPr marL="4183063" indent="-342900" fontAlgn="base">
              <a:spcBef>
                <a:spcPct val="0"/>
              </a:spcBef>
              <a:spcAft>
                <a:spcPct val="0"/>
              </a:spcAft>
              <a:defRPr>
                <a:solidFill>
                  <a:schemeClr val="tx1"/>
                </a:solidFill>
                <a:latin typeface="Arial" charset="0"/>
              </a:defRPr>
            </a:lvl9pPr>
          </a:lstStyle>
          <a:p>
            <a:pPr>
              <a:spcBef>
                <a:spcPct val="50000"/>
              </a:spcBef>
            </a:pPr>
            <a:r>
              <a:rPr lang="it-IT" altLang="it-IT" sz="2400" dirty="0">
                <a:latin typeface="Calibri" charset="0"/>
                <a:ea typeface="Calibri" charset="0"/>
                <a:cs typeface="Calibri" charset="0"/>
              </a:rPr>
              <a:t>Un sistema che possiede sia la proprietà di linearità, sia la proprietà di tempo-invarianza prende il nome di </a:t>
            </a:r>
            <a:r>
              <a:rPr lang="it-IT" altLang="it-IT" sz="2400" dirty="0">
                <a:solidFill>
                  <a:srgbClr val="FF0000"/>
                </a:solidFill>
                <a:latin typeface="Calibri" charset="0"/>
                <a:ea typeface="Calibri" charset="0"/>
                <a:cs typeface="Calibri" charset="0"/>
              </a:rPr>
              <a:t>Sistema Lineare Tempo Invariante</a:t>
            </a:r>
            <a:r>
              <a:rPr lang="it-IT" altLang="it-IT" sz="2400" dirty="0">
                <a:latin typeface="Calibri" charset="0"/>
                <a:ea typeface="Calibri" charset="0"/>
                <a:cs typeface="Calibri" charset="0"/>
              </a:rPr>
              <a:t> (</a:t>
            </a:r>
            <a:r>
              <a:rPr lang="it-IT" altLang="it-IT" sz="2400" dirty="0">
                <a:solidFill>
                  <a:srgbClr val="FF0000"/>
                </a:solidFill>
                <a:latin typeface="Calibri" charset="0"/>
                <a:ea typeface="Calibri" charset="0"/>
                <a:cs typeface="Calibri" charset="0"/>
              </a:rPr>
              <a:t>LTI</a:t>
            </a:r>
            <a:r>
              <a:rPr lang="it-IT" altLang="it-IT" sz="2400" dirty="0">
                <a:latin typeface="Calibri" charset="0"/>
                <a:ea typeface="Calibri" charset="0"/>
                <a:cs typeface="Calibri" charset="0"/>
              </a:rPr>
              <a:t>).</a:t>
            </a:r>
          </a:p>
          <a:p>
            <a:pPr>
              <a:spcBef>
                <a:spcPct val="50000"/>
              </a:spcBef>
            </a:pPr>
            <a:r>
              <a:rPr lang="it-IT" altLang="it-IT" sz="2400" dirty="0">
                <a:latin typeface="Calibri" charset="0"/>
                <a:ea typeface="Calibri" charset="0"/>
                <a:cs typeface="Calibri" charset="0"/>
              </a:rPr>
              <a:t>E’ possibile caratterizzare in maniera esaustiva il comportamento dei sistemi LTI.</a:t>
            </a:r>
          </a:p>
          <a:p>
            <a:pPr>
              <a:spcBef>
                <a:spcPct val="50000"/>
              </a:spcBef>
            </a:pPr>
            <a:r>
              <a:rPr lang="it-IT" altLang="it-IT" sz="2400" dirty="0">
                <a:latin typeface="Calibri" charset="0"/>
                <a:ea typeface="Calibri" charset="0"/>
                <a:cs typeface="Calibri" charset="0"/>
              </a:rPr>
              <a:t>Per i sistemi LTI è possibile misurare la cosiddetta </a:t>
            </a:r>
            <a:r>
              <a:rPr lang="it-IT" altLang="it-IT" sz="2400" dirty="0">
                <a:solidFill>
                  <a:srgbClr val="FF0000"/>
                </a:solidFill>
                <a:latin typeface="Calibri" charset="0"/>
                <a:ea typeface="Calibri" charset="0"/>
                <a:cs typeface="Calibri" charset="0"/>
              </a:rPr>
              <a:t>risposta impulsiva</a:t>
            </a:r>
            <a:r>
              <a:rPr lang="it-IT" altLang="it-IT" sz="2400" dirty="0">
                <a:latin typeface="Calibri" charset="0"/>
                <a:ea typeface="Calibri" charset="0"/>
                <a:cs typeface="Calibri" charset="0"/>
              </a:rPr>
              <a:t>, ovvero l’uscita in corrispondenza di un ingresso di tipo impulsivo. Tale segnale viene indicato con:  </a:t>
            </a:r>
            <a:endParaRPr lang="it-IT" altLang="it-IT" sz="2400" dirty="0">
              <a:solidFill>
                <a:srgbClr val="FF0000"/>
              </a:solidFill>
              <a:latin typeface="Calibri" charset="0"/>
              <a:ea typeface="Calibri" charset="0"/>
              <a:cs typeface="Calibri" charset="0"/>
            </a:endParaRPr>
          </a:p>
        </p:txBody>
      </p:sp>
      <p:sp>
        <p:nvSpPr>
          <p:cNvPr id="66563" name="Text Box 3"/>
          <p:cNvSpPr txBox="1">
            <a:spLocks noChangeArrowheads="1"/>
          </p:cNvSpPr>
          <p:nvPr/>
        </p:nvSpPr>
        <p:spPr bwMode="auto">
          <a:xfrm>
            <a:off x="8540750" y="6400800"/>
            <a:ext cx="6032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fld id="{A61A15EA-366C-B441-A9E9-42F4B30BE31A}" type="slidenum">
              <a:rPr lang="it-IT" altLang="it-IT" sz="1400">
                <a:latin typeface="Times New Roman" charset="0"/>
              </a:rPr>
              <a:pPr algn="ctr">
                <a:spcBef>
                  <a:spcPct val="50000"/>
                </a:spcBef>
              </a:pPr>
              <a:t>7</a:t>
            </a:fld>
            <a:endParaRPr lang="it-IT" altLang="it-IT" sz="1400">
              <a:latin typeface="Times New Roman" charset="0"/>
            </a:endParaRPr>
          </a:p>
        </p:txBody>
      </p:sp>
      <p:graphicFrame>
        <p:nvGraphicFramePr>
          <p:cNvPr id="66565" name="Object 5"/>
          <p:cNvGraphicFramePr>
            <a:graphicFrameLocks noChangeAspect="1"/>
          </p:cNvGraphicFramePr>
          <p:nvPr>
            <p:extLst>
              <p:ext uri="{D42A27DB-BD31-4B8C-83A1-F6EECF244321}">
                <p14:modId xmlns:p14="http://schemas.microsoft.com/office/powerpoint/2010/main" val="2040457105"/>
              </p:ext>
            </p:extLst>
          </p:nvPr>
        </p:nvGraphicFramePr>
        <p:xfrm>
          <a:off x="3563888" y="4269417"/>
          <a:ext cx="1651000" cy="368300"/>
        </p:xfrm>
        <a:graphic>
          <a:graphicData uri="http://schemas.openxmlformats.org/presentationml/2006/ole">
            <mc:AlternateContent xmlns:mc="http://schemas.openxmlformats.org/markup-compatibility/2006">
              <mc:Choice xmlns:v="urn:schemas-microsoft-com:vml" Requires="v">
                <p:oleObj name="Equation" r:id="rId2" imgW="1650960" imgH="368280" progId="Equation.3">
                  <p:embed/>
                </p:oleObj>
              </mc:Choice>
              <mc:Fallback>
                <p:oleObj name="Equation" r:id="rId2" imgW="1650960" imgH="36828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3888" y="4269417"/>
                        <a:ext cx="165100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66566" name="Text Box 6"/>
          <p:cNvSpPr txBox="1">
            <a:spLocks noChangeArrowheads="1"/>
          </p:cNvSpPr>
          <p:nvPr/>
        </p:nvSpPr>
        <p:spPr bwMode="auto">
          <a:xfrm>
            <a:off x="440531" y="4860619"/>
            <a:ext cx="8281987" cy="14662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defRPr>
            </a:lvl1pPr>
            <a:lvl2pPr marL="800100" indent="-342900">
              <a:defRPr>
                <a:solidFill>
                  <a:schemeClr val="tx1"/>
                </a:solidFill>
                <a:latin typeface="Arial" charset="0"/>
              </a:defRPr>
            </a:lvl2pPr>
            <a:lvl3pPr marL="1309688" indent="-342900">
              <a:defRPr>
                <a:solidFill>
                  <a:schemeClr val="tx1"/>
                </a:solidFill>
                <a:latin typeface="Arial" charset="0"/>
              </a:defRPr>
            </a:lvl3pPr>
            <a:lvl4pPr marL="1831975" indent="-342900">
              <a:defRPr>
                <a:solidFill>
                  <a:schemeClr val="tx1"/>
                </a:solidFill>
                <a:latin typeface="Arial" charset="0"/>
              </a:defRPr>
            </a:lvl4pPr>
            <a:lvl5pPr marL="2354263" indent="-342900">
              <a:defRPr>
                <a:solidFill>
                  <a:schemeClr val="tx1"/>
                </a:solidFill>
                <a:latin typeface="Arial" charset="0"/>
              </a:defRPr>
            </a:lvl5pPr>
            <a:lvl6pPr marL="2811463" indent="-342900" fontAlgn="base">
              <a:spcBef>
                <a:spcPct val="0"/>
              </a:spcBef>
              <a:spcAft>
                <a:spcPct val="0"/>
              </a:spcAft>
              <a:defRPr>
                <a:solidFill>
                  <a:schemeClr val="tx1"/>
                </a:solidFill>
                <a:latin typeface="Arial" charset="0"/>
              </a:defRPr>
            </a:lvl6pPr>
            <a:lvl7pPr marL="3268663" indent="-342900" fontAlgn="base">
              <a:spcBef>
                <a:spcPct val="0"/>
              </a:spcBef>
              <a:spcAft>
                <a:spcPct val="0"/>
              </a:spcAft>
              <a:defRPr>
                <a:solidFill>
                  <a:schemeClr val="tx1"/>
                </a:solidFill>
                <a:latin typeface="Arial" charset="0"/>
              </a:defRPr>
            </a:lvl7pPr>
            <a:lvl8pPr marL="3725863" indent="-342900" fontAlgn="base">
              <a:spcBef>
                <a:spcPct val="0"/>
              </a:spcBef>
              <a:spcAft>
                <a:spcPct val="0"/>
              </a:spcAft>
              <a:defRPr>
                <a:solidFill>
                  <a:schemeClr val="tx1"/>
                </a:solidFill>
                <a:latin typeface="Arial" charset="0"/>
              </a:defRPr>
            </a:lvl8pPr>
            <a:lvl9pPr marL="4183063" indent="-342900" fontAlgn="base">
              <a:spcBef>
                <a:spcPct val="0"/>
              </a:spcBef>
              <a:spcAft>
                <a:spcPct val="0"/>
              </a:spcAft>
              <a:defRPr>
                <a:solidFill>
                  <a:schemeClr val="tx1"/>
                </a:solidFill>
                <a:latin typeface="Arial" charset="0"/>
              </a:defRPr>
            </a:lvl9pPr>
          </a:lstStyle>
          <a:p>
            <a:pPr>
              <a:spcBef>
                <a:spcPct val="50000"/>
              </a:spcBef>
            </a:pPr>
            <a:r>
              <a:rPr lang="it-IT" altLang="it-IT" sz="2400">
                <a:latin typeface="Calibri" charset="0"/>
                <a:ea typeface="Calibri" charset="0"/>
                <a:cs typeface="Calibri" charset="0"/>
              </a:rPr>
              <a:t>Può essere ricavata applicando in ingresso un segnale impulsivo e misurando l’uscita. </a:t>
            </a:r>
            <a:r>
              <a:rPr lang="it-IT" altLang="it-IT" sz="2400" dirty="0">
                <a:latin typeface="Calibri" charset="0"/>
                <a:ea typeface="Calibri" charset="0"/>
                <a:cs typeface="Calibri" charset="0"/>
              </a:rPr>
              <a:t>La risposta impulsiva permette di determinare, per i sistemi LTI, la risposta a qualsiasi segnale di ingresso </a:t>
            </a:r>
          </a:p>
        </p:txBody>
      </p:sp>
      <p:sp>
        <p:nvSpPr>
          <p:cNvPr id="2" name="Titolo 1"/>
          <p:cNvSpPr>
            <a:spLocks noGrp="1"/>
          </p:cNvSpPr>
          <p:nvPr>
            <p:ph type="title"/>
          </p:nvPr>
        </p:nvSpPr>
        <p:spPr/>
        <p:txBody>
          <a:bodyPr/>
          <a:lstStyle/>
          <a:p>
            <a:r>
              <a:rPr lang="en-US" dirty="0" err="1"/>
              <a:t>Sistemi</a:t>
            </a:r>
            <a:r>
              <a:rPr lang="en-US" dirty="0"/>
              <a:t> LTI</a:t>
            </a:r>
          </a:p>
        </p:txBody>
      </p:sp>
    </p:spTree>
    <p:extLst>
      <p:ext uri="{BB962C8B-B14F-4D97-AF65-F5344CB8AC3E}">
        <p14:creationId xmlns:p14="http://schemas.microsoft.com/office/powerpoint/2010/main" val="15265705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66565"/>
                                        </p:tgtEl>
                                        <p:attrNameLst>
                                          <p:attrName>style.visibility</p:attrName>
                                        </p:attrNameLst>
                                      </p:cBhvr>
                                      <p:to>
                                        <p:strVal val="visible"/>
                                      </p:to>
                                    </p:set>
                                    <p:animEffect transition="in" filter="dissolve">
                                      <p:cBhvr>
                                        <p:cTn id="7" dur="500"/>
                                        <p:tgtEl>
                                          <p:spTgt spid="6656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66562">
                                            <p:txEl>
                                              <p:pRg st="1" end="1"/>
                                            </p:txEl>
                                          </p:spTgt>
                                        </p:tgtEl>
                                        <p:attrNameLst>
                                          <p:attrName>style.visibility</p:attrName>
                                        </p:attrNameLst>
                                      </p:cBhvr>
                                      <p:to>
                                        <p:strVal val="visible"/>
                                      </p:to>
                                    </p:set>
                                    <p:animEffect transition="in" filter="dissolve">
                                      <p:cBhvr>
                                        <p:cTn id="12" dur="500"/>
                                        <p:tgtEl>
                                          <p:spTgt spid="6656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66562">
                                            <p:txEl>
                                              <p:pRg st="2" end="2"/>
                                            </p:txEl>
                                          </p:spTgt>
                                        </p:tgtEl>
                                        <p:attrNameLst>
                                          <p:attrName>style.visibility</p:attrName>
                                        </p:attrNameLst>
                                      </p:cBhvr>
                                      <p:to>
                                        <p:strVal val="visible"/>
                                      </p:to>
                                    </p:set>
                                    <p:animEffect transition="in" filter="dissolve">
                                      <p:cBhvr>
                                        <p:cTn id="17" dur="500"/>
                                        <p:tgtEl>
                                          <p:spTgt spid="66562">
                                            <p:txEl>
                                              <p:pRg st="2" end="2"/>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66565"/>
                                        </p:tgtEl>
                                        <p:attrNameLst>
                                          <p:attrName>style.visibility</p:attrName>
                                        </p:attrNameLst>
                                      </p:cBhvr>
                                      <p:to>
                                        <p:strVal val="visible"/>
                                      </p:to>
                                    </p:set>
                                    <p:animEffect transition="in" filter="dissolve">
                                      <p:cBhvr>
                                        <p:cTn id="20" dur="500"/>
                                        <p:tgtEl>
                                          <p:spTgt spid="6656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66566"/>
                                        </p:tgtEl>
                                        <p:attrNameLst>
                                          <p:attrName>style.visibility</p:attrName>
                                        </p:attrNameLst>
                                      </p:cBhvr>
                                      <p:to>
                                        <p:strVal val="visible"/>
                                      </p:to>
                                    </p:set>
                                    <p:animEffect transition="in" filter="dissolve">
                                      <p:cBhvr>
                                        <p:cTn id="25" dur="500"/>
                                        <p:tgtEl>
                                          <p:spTgt spid="665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2"/>
          <p:cNvSpPr txBox="1">
            <a:spLocks noChangeArrowheads="1"/>
          </p:cNvSpPr>
          <p:nvPr/>
        </p:nvSpPr>
        <p:spPr bwMode="auto">
          <a:xfrm>
            <a:off x="200445" y="2539888"/>
            <a:ext cx="8713788" cy="43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it-IT" altLang="it-IT" sz="2400">
                <a:solidFill>
                  <a:schemeClr val="tx1"/>
                </a:solidFill>
                <a:latin typeface="Calibri" charset="0"/>
                <a:ea typeface="Calibri" charset="0"/>
                <a:cs typeface="Calibri" charset="0"/>
              </a:rPr>
              <a:t>Calcoliamo l’uscita relativa a tale ingresso</a:t>
            </a:r>
          </a:p>
        </p:txBody>
      </p:sp>
      <p:sp>
        <p:nvSpPr>
          <p:cNvPr id="67588" name="Text Box 4"/>
          <p:cNvSpPr txBox="1">
            <a:spLocks noChangeArrowheads="1"/>
          </p:cNvSpPr>
          <p:nvPr/>
        </p:nvSpPr>
        <p:spPr bwMode="auto">
          <a:xfrm>
            <a:off x="200445" y="934300"/>
            <a:ext cx="7899947" cy="779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pPr>
            <a:r>
              <a:rPr lang="it-IT" altLang="it-IT" sz="2400" dirty="0">
                <a:solidFill>
                  <a:schemeClr val="tx1"/>
                </a:solidFill>
                <a:latin typeface="Calibri" charset="0"/>
                <a:ea typeface="Calibri" charset="0"/>
                <a:cs typeface="Calibri" charset="0"/>
              </a:rPr>
              <a:t>Ricordiamo la proprietà della Delta di </a:t>
            </a:r>
            <a:r>
              <a:rPr lang="it-IT" altLang="it-IT" sz="2400" dirty="0" err="1">
                <a:solidFill>
                  <a:schemeClr val="tx1"/>
                </a:solidFill>
                <a:latin typeface="Calibri" charset="0"/>
                <a:ea typeface="Calibri" charset="0"/>
                <a:cs typeface="Calibri" charset="0"/>
              </a:rPr>
              <a:t>Dirac</a:t>
            </a:r>
            <a:r>
              <a:rPr lang="it-IT" altLang="it-IT" sz="2400" dirty="0">
                <a:solidFill>
                  <a:schemeClr val="tx1"/>
                </a:solidFill>
                <a:latin typeface="Calibri" charset="0"/>
                <a:ea typeface="Calibri" charset="0"/>
                <a:cs typeface="Calibri" charset="0"/>
              </a:rPr>
              <a:t> (elemento neutro della convoluzione):</a:t>
            </a:r>
          </a:p>
        </p:txBody>
      </p:sp>
      <p:graphicFrame>
        <p:nvGraphicFramePr>
          <p:cNvPr id="67589" name="Object 5"/>
          <p:cNvGraphicFramePr>
            <a:graphicFrameLocks noChangeAspect="1"/>
          </p:cNvGraphicFramePr>
          <p:nvPr>
            <p:extLst>
              <p:ext uri="{D42A27DB-BD31-4B8C-83A1-F6EECF244321}">
                <p14:modId xmlns:p14="http://schemas.microsoft.com/office/powerpoint/2010/main" val="1360581517"/>
              </p:ext>
            </p:extLst>
          </p:nvPr>
        </p:nvGraphicFramePr>
        <p:xfrm>
          <a:off x="2320462" y="1748166"/>
          <a:ext cx="4381500" cy="774700"/>
        </p:xfrm>
        <a:graphic>
          <a:graphicData uri="http://schemas.openxmlformats.org/presentationml/2006/ole">
            <mc:AlternateContent xmlns:mc="http://schemas.openxmlformats.org/markup-compatibility/2006">
              <mc:Choice xmlns:v="urn:schemas-microsoft-com:vml" Requires="v">
                <p:oleObj name="Equation" r:id="rId2" imgW="4381200" imgH="774360" progId="Equation.3">
                  <p:embed/>
                </p:oleObj>
              </mc:Choice>
              <mc:Fallback>
                <p:oleObj name="Equation" r:id="rId2" imgW="4381200" imgH="77436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0462" y="1748166"/>
                        <a:ext cx="4381500"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67590" name="Object 6"/>
          <p:cNvGraphicFramePr>
            <a:graphicFrameLocks noChangeAspect="1"/>
          </p:cNvGraphicFramePr>
          <p:nvPr>
            <p:extLst>
              <p:ext uri="{D42A27DB-BD31-4B8C-83A1-F6EECF244321}">
                <p14:modId xmlns:p14="http://schemas.microsoft.com/office/powerpoint/2010/main" val="494260347"/>
              </p:ext>
            </p:extLst>
          </p:nvPr>
        </p:nvGraphicFramePr>
        <p:xfrm>
          <a:off x="2332038" y="3054294"/>
          <a:ext cx="4394200" cy="812800"/>
        </p:xfrm>
        <a:graphic>
          <a:graphicData uri="http://schemas.openxmlformats.org/presentationml/2006/ole">
            <mc:AlternateContent xmlns:mc="http://schemas.openxmlformats.org/markup-compatibility/2006">
              <mc:Choice xmlns:v="urn:schemas-microsoft-com:vml" Requires="v">
                <p:oleObj name="Equation" r:id="rId4" imgW="4394160" imgH="812520" progId="Equation.3">
                  <p:embed/>
                </p:oleObj>
              </mc:Choice>
              <mc:Fallback>
                <p:oleObj name="Equation" r:id="rId4" imgW="4394160" imgH="81252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32038" y="3054294"/>
                        <a:ext cx="4394200" cy="81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67591" name="Text Box 7"/>
          <p:cNvSpPr txBox="1">
            <a:spLocks noChangeArrowheads="1"/>
          </p:cNvSpPr>
          <p:nvPr/>
        </p:nvSpPr>
        <p:spPr bwMode="auto">
          <a:xfrm>
            <a:off x="172244" y="4039762"/>
            <a:ext cx="8713788" cy="43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it-IT" altLang="it-IT" sz="2400">
                <a:solidFill>
                  <a:schemeClr val="tx1"/>
                </a:solidFill>
                <a:latin typeface="Calibri" charset="0"/>
                <a:ea typeface="Calibri" charset="0"/>
                <a:cs typeface="Calibri" charset="0"/>
              </a:rPr>
              <a:t>Sfruttando la proprietà di linearità, si può scrivere:</a:t>
            </a:r>
          </a:p>
        </p:txBody>
      </p:sp>
      <p:graphicFrame>
        <p:nvGraphicFramePr>
          <p:cNvPr id="67592" name="Object 8"/>
          <p:cNvGraphicFramePr>
            <a:graphicFrameLocks noChangeAspect="1"/>
          </p:cNvGraphicFramePr>
          <p:nvPr>
            <p:extLst>
              <p:ext uri="{D42A27DB-BD31-4B8C-83A1-F6EECF244321}">
                <p14:modId xmlns:p14="http://schemas.microsoft.com/office/powerpoint/2010/main" val="1742154339"/>
              </p:ext>
            </p:extLst>
          </p:nvPr>
        </p:nvGraphicFramePr>
        <p:xfrm>
          <a:off x="3014374" y="4439631"/>
          <a:ext cx="3162300" cy="774700"/>
        </p:xfrm>
        <a:graphic>
          <a:graphicData uri="http://schemas.openxmlformats.org/presentationml/2006/ole">
            <mc:AlternateContent xmlns:mc="http://schemas.openxmlformats.org/markup-compatibility/2006">
              <mc:Choice xmlns:v="urn:schemas-microsoft-com:vml" Requires="v">
                <p:oleObj name="Equation" r:id="rId6" imgW="3162240" imgH="774360" progId="Equation.3">
                  <p:embed/>
                </p:oleObj>
              </mc:Choice>
              <mc:Fallback>
                <p:oleObj name="Equation" r:id="rId6" imgW="3162240" imgH="77436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14374" y="4439631"/>
                        <a:ext cx="3162300"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67593" name="Text Box 9"/>
          <p:cNvSpPr txBox="1">
            <a:spLocks noChangeArrowheads="1"/>
          </p:cNvSpPr>
          <p:nvPr/>
        </p:nvSpPr>
        <p:spPr bwMode="auto">
          <a:xfrm>
            <a:off x="238631" y="5261713"/>
            <a:ext cx="8713787" cy="43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it-IT" altLang="it-IT" sz="2400">
                <a:solidFill>
                  <a:schemeClr val="tx1"/>
                </a:solidFill>
                <a:latin typeface="Calibri" charset="0"/>
                <a:ea typeface="Calibri" charset="0"/>
                <a:cs typeface="Calibri" charset="0"/>
              </a:rPr>
              <a:t>Sfruttando la proprietà di tempo invarianza si può scrivere:</a:t>
            </a:r>
          </a:p>
        </p:txBody>
      </p:sp>
      <p:graphicFrame>
        <p:nvGraphicFramePr>
          <p:cNvPr id="67594" name="Object 10"/>
          <p:cNvGraphicFramePr>
            <a:graphicFrameLocks noChangeAspect="1"/>
          </p:cNvGraphicFramePr>
          <p:nvPr>
            <p:extLst>
              <p:ext uri="{D42A27DB-BD31-4B8C-83A1-F6EECF244321}">
                <p14:modId xmlns:p14="http://schemas.microsoft.com/office/powerpoint/2010/main" val="899108353"/>
              </p:ext>
            </p:extLst>
          </p:nvPr>
        </p:nvGraphicFramePr>
        <p:xfrm>
          <a:off x="2351088" y="5607050"/>
          <a:ext cx="4356100" cy="774700"/>
        </p:xfrm>
        <a:graphic>
          <a:graphicData uri="http://schemas.openxmlformats.org/presentationml/2006/ole">
            <mc:AlternateContent xmlns:mc="http://schemas.openxmlformats.org/markup-compatibility/2006">
              <mc:Choice xmlns:v="urn:schemas-microsoft-com:vml" Requires="v">
                <p:oleObj name="Equation" r:id="rId8" imgW="4356000" imgH="774360" progId="Equation.3">
                  <p:embed/>
                </p:oleObj>
              </mc:Choice>
              <mc:Fallback>
                <p:oleObj name="Equation" r:id="rId8" imgW="4356000" imgH="77436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51088" y="5607050"/>
                        <a:ext cx="4356100"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3" name="Titolo 2"/>
          <p:cNvSpPr>
            <a:spLocks noGrp="1"/>
          </p:cNvSpPr>
          <p:nvPr>
            <p:ph type="title"/>
          </p:nvPr>
        </p:nvSpPr>
        <p:spPr/>
        <p:txBody>
          <a:bodyPr/>
          <a:lstStyle/>
          <a:p>
            <a:r>
              <a:rPr lang="en-US" dirty="0" err="1"/>
              <a:t>Sistemi</a:t>
            </a:r>
            <a:r>
              <a:rPr lang="en-US" dirty="0"/>
              <a:t> LTI</a:t>
            </a:r>
          </a:p>
        </p:txBody>
      </p:sp>
    </p:spTree>
    <p:extLst>
      <p:ext uri="{BB962C8B-B14F-4D97-AF65-F5344CB8AC3E}">
        <p14:creationId xmlns:p14="http://schemas.microsoft.com/office/powerpoint/2010/main" val="10838174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7586"/>
                                        </p:tgtEl>
                                        <p:attrNameLst>
                                          <p:attrName>style.visibility</p:attrName>
                                        </p:attrNameLst>
                                      </p:cBhvr>
                                      <p:to>
                                        <p:strVal val="visible"/>
                                      </p:to>
                                    </p:set>
                                    <p:animEffect transition="in" filter="dissolve">
                                      <p:cBhvr>
                                        <p:cTn id="7" dur="500"/>
                                        <p:tgtEl>
                                          <p:spTgt spid="67586"/>
                                        </p:tgtEl>
                                      </p:cBhvr>
                                    </p:animEffect>
                                  </p:childTnLst>
                                </p:cTn>
                              </p:par>
                              <p:par>
                                <p:cTn id="8" presetID="9" presetClass="entr" presetSubtype="0" fill="hold" nodeType="withEffect">
                                  <p:stCondLst>
                                    <p:cond delay="0"/>
                                  </p:stCondLst>
                                  <p:childTnLst>
                                    <p:set>
                                      <p:cBhvr>
                                        <p:cTn id="9" dur="1" fill="hold">
                                          <p:stCondLst>
                                            <p:cond delay="0"/>
                                          </p:stCondLst>
                                        </p:cTn>
                                        <p:tgtEl>
                                          <p:spTgt spid="67590"/>
                                        </p:tgtEl>
                                        <p:attrNameLst>
                                          <p:attrName>style.visibility</p:attrName>
                                        </p:attrNameLst>
                                      </p:cBhvr>
                                      <p:to>
                                        <p:strVal val="visible"/>
                                      </p:to>
                                    </p:set>
                                    <p:animEffect transition="in" filter="dissolve">
                                      <p:cBhvr>
                                        <p:cTn id="10" dur="500"/>
                                        <p:tgtEl>
                                          <p:spTgt spid="6759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67591"/>
                                        </p:tgtEl>
                                        <p:attrNameLst>
                                          <p:attrName>style.visibility</p:attrName>
                                        </p:attrNameLst>
                                      </p:cBhvr>
                                      <p:to>
                                        <p:strVal val="visible"/>
                                      </p:to>
                                    </p:set>
                                    <p:animEffect transition="in" filter="dissolve">
                                      <p:cBhvr>
                                        <p:cTn id="15" dur="500"/>
                                        <p:tgtEl>
                                          <p:spTgt spid="67591"/>
                                        </p:tgtEl>
                                      </p:cBhvr>
                                    </p:animEffect>
                                  </p:childTnLst>
                                </p:cTn>
                              </p:par>
                              <p:par>
                                <p:cTn id="16" presetID="9" presetClass="entr" presetSubtype="0" fill="hold" nodeType="withEffect">
                                  <p:stCondLst>
                                    <p:cond delay="0"/>
                                  </p:stCondLst>
                                  <p:childTnLst>
                                    <p:set>
                                      <p:cBhvr>
                                        <p:cTn id="17" dur="1" fill="hold">
                                          <p:stCondLst>
                                            <p:cond delay="0"/>
                                          </p:stCondLst>
                                        </p:cTn>
                                        <p:tgtEl>
                                          <p:spTgt spid="67592"/>
                                        </p:tgtEl>
                                        <p:attrNameLst>
                                          <p:attrName>style.visibility</p:attrName>
                                        </p:attrNameLst>
                                      </p:cBhvr>
                                      <p:to>
                                        <p:strVal val="visible"/>
                                      </p:to>
                                    </p:set>
                                    <p:animEffect transition="in" filter="dissolve">
                                      <p:cBhvr>
                                        <p:cTn id="18" dur="500"/>
                                        <p:tgtEl>
                                          <p:spTgt spid="6759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67593"/>
                                        </p:tgtEl>
                                        <p:attrNameLst>
                                          <p:attrName>style.visibility</p:attrName>
                                        </p:attrNameLst>
                                      </p:cBhvr>
                                      <p:to>
                                        <p:strVal val="visible"/>
                                      </p:to>
                                    </p:set>
                                    <p:animEffect transition="in" filter="dissolve">
                                      <p:cBhvr>
                                        <p:cTn id="23" dur="500"/>
                                        <p:tgtEl>
                                          <p:spTgt spid="67593"/>
                                        </p:tgtEl>
                                      </p:cBhvr>
                                    </p:animEffect>
                                  </p:childTnLst>
                                </p:cTn>
                              </p:par>
                              <p:par>
                                <p:cTn id="24" presetID="9" presetClass="entr" presetSubtype="0" fill="hold" nodeType="withEffect">
                                  <p:stCondLst>
                                    <p:cond delay="0"/>
                                  </p:stCondLst>
                                  <p:childTnLst>
                                    <p:set>
                                      <p:cBhvr>
                                        <p:cTn id="25" dur="1" fill="hold">
                                          <p:stCondLst>
                                            <p:cond delay="0"/>
                                          </p:stCondLst>
                                        </p:cTn>
                                        <p:tgtEl>
                                          <p:spTgt spid="67594"/>
                                        </p:tgtEl>
                                        <p:attrNameLst>
                                          <p:attrName>style.visibility</p:attrName>
                                        </p:attrNameLst>
                                      </p:cBhvr>
                                      <p:to>
                                        <p:strVal val="visible"/>
                                      </p:to>
                                    </p:set>
                                    <p:animEffect transition="in" filter="dissolve">
                                      <p:cBhvr>
                                        <p:cTn id="26" dur="500"/>
                                        <p:tgtEl>
                                          <p:spTgt spid="675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p:bldP spid="67591" grpId="0"/>
      <p:bldP spid="6759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2"/>
          <p:cNvSpPr txBox="1">
            <a:spLocks noChangeArrowheads="1"/>
          </p:cNvSpPr>
          <p:nvPr/>
        </p:nvSpPr>
        <p:spPr bwMode="auto">
          <a:xfrm>
            <a:off x="250825" y="2187575"/>
            <a:ext cx="8713788" cy="1994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it-IT" altLang="it-IT" sz="2400">
                <a:solidFill>
                  <a:schemeClr val="tx1"/>
                </a:solidFill>
                <a:latin typeface="Calibri" charset="0"/>
                <a:ea typeface="Calibri" charset="0"/>
                <a:cs typeface="Calibri" charset="0"/>
              </a:rPr>
              <a:t>rappresenta la relazione costitutiva (fondamentale) di un sistema LTI: il segnale di uscita può essere calcolato attraverso la convoluzione tra il segnale di ingresso e la risposta impulsiva del sistema.</a:t>
            </a:r>
          </a:p>
          <a:p>
            <a:pPr>
              <a:spcBef>
                <a:spcPct val="50000"/>
              </a:spcBef>
            </a:pPr>
            <a:r>
              <a:rPr lang="it-IT" altLang="it-IT" sz="2400">
                <a:solidFill>
                  <a:schemeClr val="tx1"/>
                </a:solidFill>
                <a:latin typeface="Calibri" charset="0"/>
                <a:ea typeface="Calibri" charset="0"/>
                <a:cs typeface="Calibri" charset="0"/>
              </a:rPr>
              <a:t>La conoscenza della risposta impulsiva caratterizza completamente il comportamento del sistema.</a:t>
            </a:r>
          </a:p>
        </p:txBody>
      </p:sp>
      <p:sp>
        <p:nvSpPr>
          <p:cNvPr id="68612" name="Text Box 4"/>
          <p:cNvSpPr txBox="1">
            <a:spLocks noChangeArrowheads="1"/>
          </p:cNvSpPr>
          <p:nvPr/>
        </p:nvSpPr>
        <p:spPr bwMode="auto">
          <a:xfrm>
            <a:off x="250825" y="873585"/>
            <a:ext cx="8713788" cy="43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it-IT" altLang="it-IT" sz="2400">
                <a:solidFill>
                  <a:schemeClr val="tx1"/>
                </a:solidFill>
                <a:latin typeface="Calibri" charset="0"/>
                <a:ea typeface="Calibri" charset="0"/>
                <a:cs typeface="Calibri" charset="0"/>
              </a:rPr>
              <a:t>La relazione </a:t>
            </a:r>
          </a:p>
        </p:txBody>
      </p:sp>
      <p:graphicFrame>
        <p:nvGraphicFramePr>
          <p:cNvPr id="68613" name="Object 5"/>
          <p:cNvGraphicFramePr>
            <a:graphicFrameLocks noChangeAspect="1"/>
          </p:cNvGraphicFramePr>
          <p:nvPr>
            <p:extLst>
              <p:ext uri="{D42A27DB-BD31-4B8C-83A1-F6EECF244321}">
                <p14:modId xmlns:p14="http://schemas.microsoft.com/office/powerpoint/2010/main" val="1083016837"/>
              </p:ext>
            </p:extLst>
          </p:nvPr>
        </p:nvGraphicFramePr>
        <p:xfrm>
          <a:off x="2292350" y="1306705"/>
          <a:ext cx="4356100" cy="774700"/>
        </p:xfrm>
        <a:graphic>
          <a:graphicData uri="http://schemas.openxmlformats.org/presentationml/2006/ole">
            <mc:AlternateContent xmlns:mc="http://schemas.openxmlformats.org/markup-compatibility/2006">
              <mc:Choice xmlns:v="urn:schemas-microsoft-com:vml" Requires="v">
                <p:oleObj name="Equation" r:id="rId2" imgW="4356000" imgH="774360" progId="Equation.3">
                  <p:embed/>
                </p:oleObj>
              </mc:Choice>
              <mc:Fallback>
                <p:oleObj name="Equation" r:id="rId2" imgW="4356000" imgH="77436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2350" y="1306705"/>
                        <a:ext cx="4356100"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pSp>
        <p:nvGrpSpPr>
          <p:cNvPr id="68614" name="Group 6"/>
          <p:cNvGrpSpPr>
            <a:grpSpLocks/>
          </p:cNvGrpSpPr>
          <p:nvPr/>
        </p:nvGrpSpPr>
        <p:grpSpPr bwMode="auto">
          <a:xfrm>
            <a:off x="2411760" y="4653136"/>
            <a:ext cx="3816350" cy="1079500"/>
            <a:chOff x="1474" y="3203"/>
            <a:chExt cx="2404" cy="680"/>
          </a:xfrm>
        </p:grpSpPr>
        <p:sp>
          <p:nvSpPr>
            <p:cNvPr id="68615" name="Line 7"/>
            <p:cNvSpPr>
              <a:spLocks noChangeShapeType="1"/>
            </p:cNvSpPr>
            <p:nvPr/>
          </p:nvSpPr>
          <p:spPr bwMode="auto">
            <a:xfrm>
              <a:off x="1474" y="3520"/>
              <a:ext cx="72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2400">
                <a:solidFill>
                  <a:schemeClr val="tx1"/>
                </a:solidFill>
                <a:latin typeface="Calibri" charset="0"/>
                <a:ea typeface="Calibri" charset="0"/>
                <a:cs typeface="Calibri" charset="0"/>
              </a:endParaRPr>
            </a:p>
          </p:txBody>
        </p:sp>
        <p:sp>
          <p:nvSpPr>
            <p:cNvPr id="68616" name="Rectangle 8"/>
            <p:cNvSpPr>
              <a:spLocks noChangeArrowheads="1"/>
            </p:cNvSpPr>
            <p:nvPr/>
          </p:nvSpPr>
          <p:spPr bwMode="auto">
            <a:xfrm>
              <a:off x="2200" y="3203"/>
              <a:ext cx="952" cy="68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2400">
                <a:solidFill>
                  <a:schemeClr val="tx1"/>
                </a:solidFill>
                <a:latin typeface="Calibri" charset="0"/>
                <a:ea typeface="Calibri" charset="0"/>
                <a:cs typeface="Calibri" charset="0"/>
              </a:endParaRPr>
            </a:p>
          </p:txBody>
        </p:sp>
        <p:sp>
          <p:nvSpPr>
            <p:cNvPr id="68617" name="Line 9"/>
            <p:cNvSpPr>
              <a:spLocks noChangeShapeType="1"/>
            </p:cNvSpPr>
            <p:nvPr/>
          </p:nvSpPr>
          <p:spPr bwMode="auto">
            <a:xfrm>
              <a:off x="3152" y="3520"/>
              <a:ext cx="72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2400">
                <a:solidFill>
                  <a:schemeClr val="tx1"/>
                </a:solidFill>
                <a:latin typeface="Calibri" charset="0"/>
                <a:ea typeface="Calibri" charset="0"/>
                <a:cs typeface="Calibri" charset="0"/>
              </a:endParaRPr>
            </a:p>
          </p:txBody>
        </p:sp>
        <p:graphicFrame>
          <p:nvGraphicFramePr>
            <p:cNvPr id="68618" name="Object 10"/>
            <p:cNvGraphicFramePr>
              <a:graphicFrameLocks noChangeAspect="1"/>
            </p:cNvGraphicFramePr>
            <p:nvPr/>
          </p:nvGraphicFramePr>
          <p:xfrm>
            <a:off x="1674" y="3288"/>
            <a:ext cx="344" cy="232"/>
          </p:xfrm>
          <a:graphic>
            <a:graphicData uri="http://schemas.openxmlformats.org/presentationml/2006/ole">
              <mc:AlternateContent xmlns:mc="http://schemas.openxmlformats.org/markup-compatibility/2006">
                <mc:Choice xmlns:v="urn:schemas-microsoft-com:vml" Requires="v">
                  <p:oleObj name="Equation" r:id="rId4" imgW="507960" imgH="342720" progId="Equation.3">
                    <p:embed/>
                  </p:oleObj>
                </mc:Choice>
                <mc:Fallback>
                  <p:oleObj name="Equation" r:id="rId4" imgW="507960" imgH="34272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4" y="3288"/>
                          <a:ext cx="344"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68619" name="Object 11"/>
            <p:cNvGraphicFramePr>
              <a:graphicFrameLocks noChangeAspect="1"/>
            </p:cNvGraphicFramePr>
            <p:nvPr/>
          </p:nvGraphicFramePr>
          <p:xfrm>
            <a:off x="3375" y="3304"/>
            <a:ext cx="328" cy="216"/>
          </p:xfrm>
          <a:graphic>
            <a:graphicData uri="http://schemas.openxmlformats.org/presentationml/2006/ole">
              <mc:AlternateContent xmlns:mc="http://schemas.openxmlformats.org/markup-compatibility/2006">
                <mc:Choice xmlns:v="urn:schemas-microsoft-com:vml" Requires="v">
                  <p:oleObj name="Equation" r:id="rId6" imgW="520560" imgH="342720" progId="Equation.3">
                    <p:embed/>
                  </p:oleObj>
                </mc:Choice>
                <mc:Fallback>
                  <p:oleObj name="Equation" r:id="rId6" imgW="520560" imgH="34272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75" y="3304"/>
                          <a:ext cx="328" cy="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68620" name="Object 12"/>
            <p:cNvGraphicFramePr>
              <a:graphicFrameLocks noChangeAspect="1"/>
            </p:cNvGraphicFramePr>
            <p:nvPr/>
          </p:nvGraphicFramePr>
          <p:xfrm>
            <a:off x="2472" y="3385"/>
            <a:ext cx="344" cy="232"/>
          </p:xfrm>
          <a:graphic>
            <a:graphicData uri="http://schemas.openxmlformats.org/presentationml/2006/ole">
              <mc:AlternateContent xmlns:mc="http://schemas.openxmlformats.org/markup-compatibility/2006">
                <mc:Choice xmlns:v="urn:schemas-microsoft-com:vml" Requires="v">
                  <p:oleObj name="Equation" r:id="rId8" imgW="507960" imgH="342720" progId="Equation.3">
                    <p:embed/>
                  </p:oleObj>
                </mc:Choice>
                <mc:Fallback>
                  <p:oleObj name="Equation" r:id="rId8" imgW="507960" imgH="34272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72" y="3385"/>
                          <a:ext cx="344"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pSp>
      <p:sp>
        <p:nvSpPr>
          <p:cNvPr id="2" name="Titolo 1"/>
          <p:cNvSpPr>
            <a:spLocks noGrp="1"/>
          </p:cNvSpPr>
          <p:nvPr>
            <p:ph type="title"/>
          </p:nvPr>
        </p:nvSpPr>
        <p:spPr/>
        <p:txBody>
          <a:bodyPr/>
          <a:lstStyle/>
          <a:p>
            <a:r>
              <a:rPr lang="en-US" dirty="0" err="1"/>
              <a:t>Sistemi</a:t>
            </a:r>
            <a:r>
              <a:rPr lang="en-US" dirty="0"/>
              <a:t> LTI</a:t>
            </a:r>
          </a:p>
        </p:txBody>
      </p:sp>
    </p:spTree>
    <p:extLst>
      <p:ext uri="{BB962C8B-B14F-4D97-AF65-F5344CB8AC3E}">
        <p14:creationId xmlns:p14="http://schemas.microsoft.com/office/powerpoint/2010/main" val="7631177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8610">
                                            <p:txEl>
                                              <p:pRg st="1" end="1"/>
                                            </p:txEl>
                                          </p:spTgt>
                                        </p:tgtEl>
                                        <p:attrNameLst>
                                          <p:attrName>style.visibility</p:attrName>
                                        </p:attrNameLst>
                                      </p:cBhvr>
                                      <p:to>
                                        <p:strVal val="visible"/>
                                      </p:to>
                                    </p:set>
                                    <p:animEffect transition="in" filter="dissolve">
                                      <p:cBhvr>
                                        <p:cTn id="7" dur="500"/>
                                        <p:tgtEl>
                                          <p:spTgt spid="68610">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68614"/>
                                        </p:tgtEl>
                                        <p:attrNameLst>
                                          <p:attrName>style.visibility</p:attrName>
                                        </p:attrNameLst>
                                      </p:cBhvr>
                                      <p:to>
                                        <p:strVal val="visible"/>
                                      </p:to>
                                    </p:set>
                                    <p:animEffect transition="in" filter="dissolve">
                                      <p:cBhvr>
                                        <p:cTn id="12" dur="500"/>
                                        <p:tgtEl>
                                          <p:spTgt spid="686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Times New Roman"/>
        <a:ea typeface="ＭＳ Ｐゴシック"/>
        <a:cs typeface=""/>
      </a:majorFont>
      <a:minorFont>
        <a:latin typeface="Rockwel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en-US"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en-US" sz="1800" b="0" i="0" u="none" strike="noStrike" cap="none" normalizeH="0" baseline="0" smtClean="0">
            <a:ln>
              <a:noFill/>
            </a:ln>
            <a:solidFill>
              <a:schemeClr val="bg1"/>
            </a:solidFill>
            <a:effectLst/>
            <a:latin typeface="Arial" charset="0"/>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en-US"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en-US" sz="1800" b="0" i="0" u="none" strike="noStrike" cap="none" normalizeH="0" baseline="0" smtClean="0">
            <a:ln>
              <a:noFill/>
            </a:ln>
            <a:solidFill>
              <a:schemeClr val="bg1"/>
            </a:solidFill>
            <a:effectLst/>
            <a:latin typeface="Arial" charset="0"/>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1001</TotalTime>
  <Words>769</Words>
  <Application>Microsoft Macintosh PowerPoint</Application>
  <PresentationFormat>Presentazione su schermo (4:3)</PresentationFormat>
  <Paragraphs>60</Paragraphs>
  <Slides>12</Slides>
  <Notes>1</Notes>
  <HiddenSlides>0</HiddenSlides>
  <MMClips>0</MMClips>
  <ScaleCrop>false</ScaleCrop>
  <HeadingPairs>
    <vt:vector size="8" baseType="variant">
      <vt:variant>
        <vt:lpstr>Caratteri utilizzati</vt:lpstr>
      </vt:variant>
      <vt:variant>
        <vt:i4>5</vt:i4>
      </vt:variant>
      <vt:variant>
        <vt:lpstr>Tema</vt:lpstr>
      </vt:variant>
      <vt:variant>
        <vt:i4>2</vt:i4>
      </vt:variant>
      <vt:variant>
        <vt:lpstr>Server OLE incorporati</vt:lpstr>
      </vt:variant>
      <vt:variant>
        <vt:i4>1</vt:i4>
      </vt:variant>
      <vt:variant>
        <vt:lpstr>Titoli diapositive</vt:lpstr>
      </vt:variant>
      <vt:variant>
        <vt:i4>12</vt:i4>
      </vt:variant>
    </vt:vector>
  </HeadingPairs>
  <TitlesOfParts>
    <vt:vector size="20" baseType="lpstr">
      <vt:lpstr>Arial</vt:lpstr>
      <vt:lpstr>Calibri</vt:lpstr>
      <vt:lpstr>Rockwell</vt:lpstr>
      <vt:lpstr>Times New Roman</vt:lpstr>
      <vt:lpstr>Wingdings</vt:lpstr>
      <vt:lpstr>Tema di Office</vt:lpstr>
      <vt:lpstr>1_Tema di Office</vt:lpstr>
      <vt:lpstr>Equation</vt:lpstr>
      <vt:lpstr>Presentazione standard di PowerPoint</vt:lpstr>
      <vt:lpstr>Sommario</vt:lpstr>
      <vt:lpstr>Definizione di Sistema</vt:lpstr>
      <vt:lpstr>Definizione di Sistema</vt:lpstr>
      <vt:lpstr>Definizione di Sistema</vt:lpstr>
      <vt:lpstr>Definizione di Sistema</vt:lpstr>
      <vt:lpstr>Sistemi LTI</vt:lpstr>
      <vt:lpstr>Sistemi LTI</vt:lpstr>
      <vt:lpstr>Sistemi LTI</vt:lpstr>
      <vt:lpstr>Sistemi LTI</vt:lpstr>
      <vt:lpstr>Sistemi LTI</vt:lpstr>
      <vt:lpstr>Sistemi LTI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UT</dc:creator>
  <cp:lastModifiedBy>Giampaolo Ferraioli</cp:lastModifiedBy>
  <cp:revision>103</cp:revision>
  <cp:lastPrinted>1601-01-01T00:00:00Z</cp:lastPrinted>
  <dcterms:created xsi:type="dcterms:W3CDTF">2014-02-26T18:00:47Z</dcterms:created>
  <dcterms:modified xsi:type="dcterms:W3CDTF">2022-12-01T09:36:09Z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Presentazione su schermo (4:3)</vt:lpwstr>
  </property>
  <property fmtid="{D5CDD505-2E9C-101B-9397-08002B2CF9AE}" pid="9" name="ScaleCrop">
    <vt:bool>false</vt:bool>
  </property>
  <property fmtid="{D5CDD505-2E9C-101B-9397-08002B2CF9AE}" pid="10" name="ShareDoc">
    <vt:bool>false</vt:bool>
  </property>
  <property fmtid="{D5CDD505-2E9C-101B-9397-08002B2CF9AE}" pid="11" name="Slides">
    <vt:i4>2</vt:i4>
  </property>
</Properties>
</file>