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2"/>
  </p:notesMasterIdLst>
  <p:sldIdLst>
    <p:sldId id="301" r:id="rId2"/>
    <p:sldId id="279" r:id="rId3"/>
    <p:sldId id="283" r:id="rId4"/>
    <p:sldId id="305" r:id="rId5"/>
    <p:sldId id="306" r:id="rId6"/>
    <p:sldId id="280" r:id="rId7"/>
    <p:sldId id="281" r:id="rId8"/>
    <p:sldId id="282" r:id="rId9"/>
    <p:sldId id="284" r:id="rId10"/>
    <p:sldId id="296" r:id="rId11"/>
  </p:sldIdLst>
  <p:sldSz cx="9144000" cy="6858000" type="screen4x3"/>
  <p:notesSz cx="6858000" cy="9144000"/>
  <p:custDataLst>
    <p:tags r:id="rId13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3T11:32:07.4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15884 17399 41 0,'0'0'0'0</inkml:trace>
  <inkml:trace contextRef="#ctx0" brushRef="#br0" timeOffset="475.79">15884 17399 53 0,'0'0'63'0,"0"0"-28"15,-47-5-8-15,35 3-6 16,5 1-1-16,-2 1-13 16,-3 0 0-16,2 0-2 15,3 0-5-15,0 0 0 16,2 0-30-16,5 0 2 0,0 0 28 15,0 0 5-15,-7 0 26 16,7 0 20-16,0 0 26 16,0 0-38-16,0 0-31 15,0 0-2-15,0 0 0 16,0 0 13-16,-7 1-4 16,7 3-9-16,-7-4-2 15,0 3 4-15,2-3 25 16,-11 0 1-16,-3 1-8 15,-10 4 7-15,-6 1-8 16,-5 5-21-16,-17 6-4 16,0 3 0-16,-11 1-3 15,-1 2 2-15,5-7 1 0,3 0-2 16,21-3 2-16,4-4 5 16,8-5-1-16,13-2 4 15,4-2 6-15,1 0 9 16,5 0 14-16,3 0-3 15,2 0-6-15,0 0-2 16,0 0-15-16,0 0-11 16,0 0-3-16,0 0-4 15,0 0-14-15,0 0-15 16,0 0-12-16,0 0-9 16,0 0-84-16,0 0-149 15</inkml:trace>
  <inkml:trace contextRef="#ctx0" brushRef="#br0" timeOffset="1342.31">14929 17359 166 0,'0'0'101'16,"0"0"-88"-16,0 0 3 16,0 0 35-16,0 0-26 15,0 0-22-15,0 0 1 16,-57 51 15-16,31-25 19 16,-9 3-25-16,-1 9-9 15,-4 3-4-15,-3-2 2 16,1 4-2-16,6-1 0 0,10-4 4 15,7-3-4-15,12-2 0 16,7-9 2-16,0-2 2 16,14-4-2-16,31-4 1 15,12-7 58-15,12-2-7 16,9-2-26-16,-3-3-3 16,1 0 9-16,-12 0-6 15,-7 0-11-15,-17 0-11 16,-14 0-5-16,-9 0 0 15,-10 0 1-15,-3 0-2 16,-4 0-2-16,0 0-8 16,0 0-30-16,0 0-25 15,0 0-23-15,-14-9-49 0,-7-8 20 16,7-6 93-16,-5-5-19 16,5-3-59-16,-1-2 27 15,1-1 75-15,0-1 46 16,-5 1 37-16,3 2-10 15,-3 0 18-15,0 2-21 16,2 4 28-16,-2-3-25 16,3 4-32-16,4 4-19 15,-2 6-6-15,14 5 4 16,-7 3-10-16,7 5-6 0,0 2-3 16,0 0-1-1,0 0-1-15,0 0-8 0,0 0-5 16,0 19 9-16,0 11 5 15,21 7 0-15,5 8 1 16,2 1 6-16,-6-2-3 16,6-4-2-16,-7-6-1 15,-7-9-1-15,-2-7-54 16,-12-10-128-16,0-8-170 16</inkml:trace>
  <inkml:trace contextRef="#ctx0" brushRef="#br0" timeOffset="4760.42">3341 17569 289 0,'0'0'16'16,"0"0"-16"-16,0 0 0 15,0 0 9-15,0 0 5 16,0 0 10-16,0 0 31 16,33 72 5-16,-19-36 24 15,0 6-48-15,1 5-6 16,-4 2-8-16,-1 3-3 16,4-5-7-16,-2-5-7 15,2-3-2-15,-7-10-2 16,7-6 0-16,-6-9-1 15,-1-5-1-15,0-5-21 16,-3-4-6-16,-4 0 28 16,0 0-1-16,0-6 1 0,0-15-21 15,0-10-74 1,0-4 39-16,-4 1 54 0,-10-6 2 16,6 0 0-16,-6-1 6 15,-5 1 19-15,3-2 6 16,-3-1 5-16,5 3-8 15,7-1-5-15,7-3-1 16,0 2-11-16,0-4-10 16,33-2 1-16,16 2-2 15,15 11 0-15,-9 7-1 16,-1 16 0-16,-19 12-6 16,6 0 5-16,-11 11 2 0,-8 15 2 15,-11 4 4 1,-11 0 3-16,0-1 10 0,-18 0 16 15,-20 1-7-15,-10-6-6 16,13-4 0-16,-5-7-5 16,4-3-1-16,10-5-8 15,10-1-3-15,9-4-3 16,2 0-2-16,5 0-11 16,0 0-44-16,0 6-54 15,5 6-109-15,18 5 73 16,3 5-94-16</inkml:trace>
  <inkml:trace contextRef="#ctx0" brushRef="#br0" timeOffset="5276.45">3757 17916 174 0,'0'0'36'16,"0"0"-2"-16,-9 119 21 15,9-81-9-15,0-9-22 16,2-6-10-16,17-10-6 16,-2-9 10-16,1-4-4 15,-3 0-4-15,6-3 2 16,-2-22-2-16,-3-8-10 16,-4-9-18-16,-5 2-22 15,0 3 3-15,-7 7 32 16,0 10 5-16,0 10 7 15,0 7 41-15,0 3 36 16,0 0-26-16,0 22-58 16,0 19 10-16,0 13 25 0,0 4 7 15,0-1-11 1,0-3-8-16,0-7-8 0,0-7-9 16,8-10-6-16,-1-10-3 15,7-5-18-15,5-8-60 16,-3-5-52-16,3-2 3 15,-5 0-86-15</inkml:trace>
  <inkml:trace contextRef="#ctx0" brushRef="#br0" timeOffset="7009.46">4256 17322 187 0,'0'0'249'0,"0"0"-187"0,0 0 27 16,0 0-30-16,0 0 12 15,0 0-28-15,-14-31-22 16,14 31-11-16,0 0 3 16,0 0 2-16,0 0-14 15,0 0-1-15,0 0 0 16,0 0-15-16,0 0 5 16,0 16 1-16,0 5 7 15,0 7 2-15,0 7 2 16,0 0-2-16,7 4-1 15,12-1 1-15,-2-4 0 16,1-2-1-16,4-7 1 16,-1-5-17-16,0-11-6 0,-6-4 4 15,-4-5 2-15,-1 0-2 16,4-8 19-16,5-18 0 16,-5-5 0-16,0-3-7 15,0 0-15-15,-14 4 11 16,5 4 6-16,-5 6-11 15,0 6 8-15,0 9 8 16,3 5 0-16,4 0-11 16,4 3-2-16,6 27 13 15,9 11 18-15,-5 16 17 16,1 13 10-16,-1 15-21 16,-7 4-9-16,-7 3-6 0,-7-6-4 15,0-9 1-15,-2-11-4 16,-24-11 14-16,-10-13-6 15,8-16-3-15,7-11 11 16,-1-6 3-16,1-7-5 16,-5-2 19-16,12 0-20 15,0 0-12-15,0-6 6 16,6-5-9 0,1 0-8-16,3 5-3 0,4 0-21 15,0 1-25-15,0 4-24 16,0-4-48-16,0 1-151 15</inkml:trace>
  <inkml:trace contextRef="#ctx0" brushRef="#br0" timeOffset="8301.94">5074 17712 356 0,'0'0'190'15,"0"0"-182"-15,0 0 3 16,0 0 42-16,0 0-13 16,0 0 26-16,119 0 7 15,-48-12-22-15,4-1-25 16,-13 3-19-16,-5 1-7 15,-17 5 0-15,-7 4-8 16,-17 0-68-16,-16 0-58 16,0 22-70-16,-35 2-31 15</inkml:trace>
  <inkml:trace contextRef="#ctx0" brushRef="#br0" timeOffset="8459.86">5164 17953 440 0,'0'0'127'0,"0"0"-125"16,0 0 58-16,0 0 10 16,189-11-33-16,-113-2-26 15,-14 2-11-15,6 7-16 16,-18 4-156-16,-15 0-271 16</inkml:trace>
  <inkml:trace contextRef="#ctx0" brushRef="#br0" timeOffset="9675.4">6200 17543 57 0,'0'0'276'0,"0"0"-244"15,0 0-9-15,0 0 12 16,0 0-18-16,0 0-14 16,0 0-1-16,0 1 18 15,0 18 40-15,5 4-22 16,11 11-11-16,-4 3-15 16,2 6-6-16,1 1-3 0,-8-2 0 15,0-2-3-15,0-7 0 16,0-8-4-16,-2-2 1 15,-3-9 0-15,3-6 6 16,-5-4-7-16,0-1 5 16,2-3-1-16,-2 0 0 15,0 0 0-15,5-3-18 16,-5-14 9-16,0-1 5 16,2-5 4-16,-2 0 2 15,0 0-2-15,5 1 2 16,-5-1 10-16,0 2-6 15,2-2 1-15,5-3-5 0,1 1 0 16,3 2 0 0,-4 3 15-16,8 2-12 0,-1 4-3 15,-2 6-2-15,-5 0-1 16,2 4 0-16,5 4-8 16,1 0-11-16,-4 0-7 15,11 0-15-15,-1 3 9 16,-2 14 9-16,-3 7 17 15,-4 9 7-15,-5 6 4 16,-7 1 2-16,0 0 2 16,0-4-6-16,0-7 1 15,0-7-3-15,0-7 3 16,0-9-3-16,0-6-1 0,7 0 1 16,-7 0 2-1,15-14-2-15,11-15-13 0,-3-4-41 16,6-5 14-16,-3 6 14 15,-5 3 26-15,-2 6 0 16,-10 6 1-16,3 8 2 16,-5 3 27-16,-7 6 20 15,0 0-10-15,7 0-6 16,3 3-26-16,2 15 6 16,9 3-3-16,5 7 2 15,-9-1 4-15,1 3-3 16,-3-3 4-16,-1 1-5 15,0-3-7-15,7-2 1 16,-2-3-7-16,2-9-134 0,1-11-116 16</inkml:trace>
  <inkml:trace contextRef="#ctx0" brushRef="#br0" timeOffset="10156.71">7711 17778 404 0,'0'0'203'15,"0"0"-185"-15,0 0-1 16,0 0 35-16,0 0-38 16,0 0 24-16,0 0 13 15,208-12-29-15,-160 12-17 16,-13 0-5-16,-6 0-3 15,-1 15-33-15,-16 9-139 16,-12 1-362-16</inkml:trace>
  <inkml:trace contextRef="#ctx0" brushRef="#br0" timeOffset="11509.41">8733 17405 43 0,'0'0'60'0,"0"0"-39"16,0 149 58-16,0-75 38 15,7 7 0-15,12 2-1 16,2 0-59-16,-7-14-31 15,-2-11-2-15,-2-15-7 16,-3-18 0-16,-3-12 0 0,-4-9-9 16,0-4-1-16,0 0 19 15,0 0 43-15,0-8-26 16,-21-14-43-16,-12-8-21 16,5-2 11-16,-5-7 1 15,4-3 7-15,1-5 2 16,2-2-1-16,9-3 1 15,10 3 0-15,7-2-2 16,0 2 0-16,31 1 1 16,16 4-5-16,17 7 6 15,5 5-5-15,-1 12 2 16,-4 17-2-16,-2 3 0 16,-8 15-2-16,-11 22 6 0,-15 9 1 15,-21 3 0-15,-7-1 8 16,-17 1 14-16,-35-7 10 15,0-5-8-15,-7-7 3 16,7-12 4-16,7-9 5 16,7-7-13-16,5-2-13 15,12 0-9-15,9 0-1 16,10 0-18-16,2 0-3 16,0 0-25-16,7 0-57 15,40 0 17-15,10 0-64 16,-3 0-245-16</inkml:trace>
  <inkml:trace contextRef="#ctx0" brushRef="#br0" timeOffset="11767.59">9107 17978 323 0,'0'0'80'15,"0"0"-75"-15,0 0 106 16,0 0-27-16,186 46-44 16,-110-25-24-16,-12 2-3 15,-3 2-1-15,-11-2-6 0,-15-1-6 16,-8-6-34-16,-13-5-120 15,-14-8-111-15</inkml:trace>
  <inkml:trace contextRef="#ctx0" brushRef="#br0" timeOffset="12025.69">9475 17975 156 0,'0'0'232'16,"0"0"-216"-16,0 0 17 15,0 0 76-15,-111 144-30 16,69-106-19-16,9-2-16 16,2-10-19-16,5-4 4 15,5-6-26-15,13-7-3 16,1-4-7-16,7-5-62 15,0 0-119-15,0 0-121 16</inkml:trace>
  <inkml:trace contextRef="#ctx0" brushRef="#br0" timeOffset="12725.39">9695 17426 31 0,'0'0'386'0,"0"0"-325"16,0 0 84-16,0 0-42 15,0 0-49-15,0 0-17 16,-28-10-18-16,45 10-18 16,30 3 2-16,24 17 43 15,9 6-29-15,5 7-7 16,-2-2-8-16,0 3 0 0,-5-6-2 15,-5-8 2 1,-14 1-1-16,0-7 0 0,-14-5-1 16,-4 0-1-1,-6-5-11-15,-9 0-37 0,-12-4-39 16,0 0-52-16,-14 0-163 16</inkml:trace>
  <inkml:trace contextRef="#ctx0" brushRef="#br0" timeOffset="13127.05">10369 17331 214 0,'0'0'61'0,"0"0"3"16,0 0 7-16,0 0 1 16,0 0-10-16,0 0-43 15,-104 80-6-15,69-43 1 16,-5 3 6-16,-3 3 14 15,-4 3-7-15,4-3 3 0,1-3-2 16,6-5-18-16,3-1-1 16,5-8 6-16,2-6 3 15,9 0-7-15,3-4-8 16,2 2-2-16,-2-3-1 16,14-4-2-16,-7 2-28 15,7-3-37-15,-7-1-43 16,2-3-156-16</inkml:trace>
  <inkml:trace contextRef="#ctx0" brushRef="#br0" timeOffset="73483.66">13874 2454 452 0,'0'0'73'0,"0"0"-62"16,0 0 61-16,0 0 14 16,0 0-35-16,0 0-9 0,0 0-12 15,0 0-16-15,-21-8-2 16,21 8-9-16,0 0 1 16,-7 0 1-16,7 0-3 15,0 0 0-15,0 0 0 16,-7 6 1-16,-8 21-2 15,1 18-1-15,2 14 0 16,3 20 0-16,4 9-1 16,5 7 2-16,0-4-2 15,0-16 1-15,29-15-2 16,11-17 1-16,14-11-4 16,10-14 5-16,5-17-10 0,9-1 10 15,4-39 2-15,-6-19-2 16,7-18-2-16,-19-6-24 15,-22-3-13-15,-16 8 13 16,-19 11 15-16,-7 12 8 16,0 13 6-16,-7 9-1 15,-12 12 17-15,5 9-3 16,7 8 14-16,7 3-30 16,0 0-11-16,14 21-35 15,38 24 44-15,7 17 2 16,15 25 0-16,1 13 5 15,4 12 17-15,-9 1-13 16,-8 1-4-16,-19-2 0 16,-25-6-1-16,-18-9-2 15,-11-18 13-15,-34-12 9 0,-17-15-4 16,-6-7 11-16,-8-6-12 16,-14-11 3-16,-9-4 1 15,-3-10 9-15,3-3-19 16,4-11-2-16,17 0-4 15,17 0 5-15,25 0 1 16,15-3-1-16,16 2-8 16,5 1-4-16,0-7-11 15,0-1-31-15,45-4-19 16,19-6-13-16,28-2-35 16,5-1-81-16,-9-3-276 15</inkml:trace>
  <inkml:trace contextRef="#ctx0" brushRef="#br0" timeOffset="73955.7">15206 3046 638 0,'0'0'81'16,"0"0"-68"-16,0 0-13 0,0 0 55 15,186-18-4 1,-72 12-19-16,-3 1-5 0,-2 3-15 15,-12 2-11-15,-14 0 1 16,-13 0-1-16,-8 0-1 16,-19 0-2-16,-10 0-95 15,-24 2-33-15,-9 3-140 16,-7 4-87-16</inkml:trace>
  <inkml:trace contextRef="#ctx0" brushRef="#br0" timeOffset="74186.14">15253 3485 465 0,'0'0'89'0,"0"0"-37"16,0 0 91-16,217 2-27 15,-98-11-51-15,6-7-2 16,-7-1-10-16,-14 5-35 15,-16 5-11-15,-24 6-7 16,-17 1 0-16,-19 0-4 16,-14 0-59-16,-6 0-104 15,-8 8-187-15</inkml:trace>
  <inkml:trace contextRef="#ctx0" brushRef="#br0" timeOffset="77049.6">16887 2588 267 0,'0'0'77'0,"0"0"-74"16,0 0-3-16,0 0 35 15,0 0 29-15,-7 113-7 16,7-68 26-16,5 3-33 16,-5 7-17-16,0 2-1 15,0-4-9-15,0-5-14 0,0-2-4 16,0-7-2-16,2-2 2 16,3-10-5-16,2-3 3 15,-5-8-2-15,3-3-1 16,-5-5 0-16,7-3 0 15,-7-4 0-15,0-1 0 16,0 0 0-16,0 0 7 16,0 0 4-16,0-1 8 15,0-12-2-15,0-6-7 16,0 0-7-16,0-2-1 16,7-3 1-16,-7-1-1 15,12-4-1-15,-3-5 2 0,6 2-1 16,6-3-2-16,0-2 0 15,5-3 0-15,0 2 1 16,3 0 4-16,1 2-4 16,1 4 0-16,-7 4-1 15,2 6-2-15,-5 3 1 16,-7 8 1-16,0 3-1 16,-2 8-2-16,-9 0-8 15,4 0-16-15,4 0-9 16,4 0 31-16,1 14-1 15,5 10-1-15,5 6 5 16,-4 7 1-16,4 9-3 0,-10 5 3 16,3 1-4-16,-12-6 4 15,0-7-1-15,1-12 1 16,-4-9 1-16,-1-9 0 16,1-4 0-16,-4-5 1 15,0 0 3-15,3 0 5 16,4-11 12-16,5-16-10 15,9-7-11-15,0-8 0 16,8-1 1-16,-3 2 2 16,2-3 1-16,0 3-4 15,8 1 1-15,-1 3-1 16,1 4 0-16,-3 2-1 16,-5 11 1-16,-9 7 0 15,-5 6 0-15,-4 6-3 16,2 1 1-16,-5 0-11 0,14 3 9 15,5 21 4-15,-2 15 7 16,2 7 12-16,7 12 17 16,-10 2-16-16,-1-2 4 15,-1-5-7-15,3-12-12 16,-8-4 1-16,-2-13-3 16,-2-2-1-16,-9-10-1 15,1-4 1-15,-1-2-2 16,-3-3-3-16,0 3-63 15,0 0-17-15,0 3-30 0,-3 0-63 16,-16-2-106 0</inkml:trace>
  <inkml:trace contextRef="#ctx0" brushRef="#br0" timeOffset="81550.28">16525 3474 552 0,'0'0'0'0,"0"0"4"16,0 0 12-16,0 0 49 16,0 0-12-16,0 0-16 15,0 0-7-15,-2 0-9 16,2 0-14-16,0 0-4 15,0 0-3-15,0 0 0 16,2 0-4-16,24 0 4 16,10 0 12-16,13 0 2 15,6-4 3-15,1-1-1 16,13-1-7-16,0 3 2 16,9 3-5-16,9 0 3 0,3 0 1 15,2-3 4-15,12 1 4 16,0-2-1-16,-7 2-6 15,14-2-3-15,8-1-7 16,6 3 14-16,7-2-8 16,1 0 1-16,-3-1 2 15,-12 1 0-15,-9 0 3 16,-17-4 7-16,-7 2-2 16,-18 0-12-16,-18 0-5 15,-9-1 6-15,-16 2-4 16,-12 3-3-16,-10 2 3 15,-2-2-3-15,0-2-9 0,0-2-34 16,-9-2-85 0,-34 2-126-16,-18 6-229 0</inkml:trace>
  <inkml:trace contextRef="#ctx0" brushRef="#br0" timeOffset="82366.86">16658 3939 309 0,'0'0'25'0,"0"0"22"15,-3 137 87-15,3-82-36 16,0-1-18-16,14-5-18 16,1-10-23-16,-6-10-24 15,3-10-6-15,-5-9-6 16,0-5 0-16,-2-4-1 15,-5-1 0-15,0 0 6 16,0 0 4-16,0 0 12 16,0-9-10-16,-12-17-14 15,-7-3-16-15,-2-8 11 16,7-5 3-16,-1-2 2 0,1 0 1 16,7-2-1-1,5 4-1-15,2-1-1 0,0 1-3 16,14 4 5-16,31 0-2 15,21 2-6-15,17 5 7 16,9 7 1-16,12 9 0 16,-7 12-3-16,-12 3-2 15,-19 4-6-15,-21 21 10 16,-12 4 1-16,-25 3 3 16,-8 5 6-16,-29 0 14 15,-49 3 17-15,-16-4-27 16,-6-4-7-16,6-14 15 15,11-5-9-15,12-4 3 0,17-8-3 16,11 2-1 0,22-3-8-16,14 0-3 0,7 0 1 15,0 0-2-15,0 0-23 16,2 0-52-16,36 0-28 16,11 0 12-16,1 9-139 15,-7 8-113-15</inkml:trace>
  <inkml:trace contextRef="#ctx0" brushRef="#br0" timeOffset="83165.5">17365 4018 343 0,'0'0'35'16,"0"0"1"-16,0 0 58 0,0 0-29 16,0 0-4-16,0 0-6 15,-43-37-35-15,43 37-14 16,-5 0-6-16,5 24 2 16,0 9-2-16,0 8 27 15,0 2-22-15,0-1 3 16,12-3-7-16,17-9 1 15,4-7-2-15,2-9-3 16,5-10 3-16,3-4 1 16,-8 0 13-16,8-17 9 15,-8-12 0-15,-9-6-4 16,3-4-13-16,-15 6-3 16,-2 2 1-16,-5 7-3 15,-5 9 0-15,5 5 0 0,5 5-1 16,2 5-6-16,8 0-7 15,20 0 0-15,6 17 8 16,8 6 5-16,-1 2 1 16,-6 5-1-16,-8 0 2 15,-13-1-2-15,-9 0 2 16,-17 1 3-16,-2-3 2 16,-9-1 8-16,-29-6 15 15,-7 0 5-15,-2-8-19 16,-3-1-2-16,-4 0 0 15,-1-5-3-15,-2 0 3 0,15-2-5 16,-5-2 13 0,11 1-14-16,8 0-2 0,2-3-4 15,16 0 4-15,-2 0-4 16,12 0-2-16,0 0-7 16,0 0 2-16,0 0-2 15,0 0-5-15,0 0-8 16,0 0-10-16,0 0-25 15,0 0-53-15,12 0-99 16,2 0-231-16</inkml:trace>
  <inkml:trace contextRef="#ctx0" brushRef="#br0" timeOffset="86281.9">19897 3298 31 0,'0'0'229'15,"0"0"-207"-15,0 0 71 16,0 0 5-16,0 0-40 16,0 0-12-16,0 0-7 15,-49-48-18-15,42 42-12 16,7 5 24-16,-5-1-5 15,3-1-6-15,2 3-9 0,0 0 10 16,-5 0-7 0,5-1-1-16,0 1-10 0,0 0-5 15,0-2-6-15,0 2-9 16,33-3 4-16,31-3 11 16,26 0 2-16,14-4-1 15,-10 4 4-15,-16-2-3 16,0 2-1-16,-16 2 17 15,-8 1 14-15,-14 3-2 16,-11 0-8-16,-13 0 11 16,-4 0-6-16,-9 0-13 15,-3 0 3-15,0 0 8 0,0 0-3 16,0 0-4 0,0 0-8-16,0 0-5 0,0 0-5 15,0 0-19-15,0 0-33 16,11 0-69-16,4 0-126 15,6 0-239-15</inkml:trace>
  <inkml:trace contextRef="#ctx0" brushRef="#br0" timeOffset="87232.8">21250 2436 488 0,'0'0'21'15,"0"0"25"-15,0 0 33 16,0 0-5-16,0 0-28 16,0 0-20-16,-68-15-19 15,68 52-6-15,0 11-1 16,0 16 10-16,0 11 23 16,4 10 16-16,13 3-26 15,-3 2 6-15,0-4-10 16,-7-8-4-16,-2-9-9 15,9-12 1-15,-7-12-5 16,5-10 0-16,-2-14-2 0,-3-6-2 16,5-7 0-16,-10-8-18 15,3 0-24-15,4 0-36 16,5-9-11-16,5-23-19 16,2-8-101-16</inkml:trace>
  <inkml:trace contextRef="#ctx0" brushRef="#br0" timeOffset="87798.73">21165 2495 343 0,'0'0'57'15,"0"0"19"-15,0 0-32 0,0 0-16 16,156-118 90-16,-73 96-105 16,4 10 40-16,-9 12-25 15,-9 0-16-15,-8 12 3 16,-9 14 1-16,-7 2-9 16,-16 6 0-16,-20 3 3 15,-9 10 13-15,0 4 1 16,-23-1 2-16,-25-2-8 15,-6-3-16-15,-10-10 5 16,0-5-2-16,-4-9 12 16,-1-6-3-16,0-9-10 15,6-6 8-15,8 0-2 0,13 0-7 16,9 0 12 0,16-9-4-16,5 3-11 0,12 3 0 15,0 0-6-15,0 3-19 16,0 0-63-16,36 0-35 15,18 0 14-15,8 6-82 16,-1 20-69-16,-9 6 44 16</inkml:trace>
  <inkml:trace contextRef="#ctx0" brushRef="#br0" timeOffset="88322.21">21763 3022 270 0,'0'0'69'16,"0"0"-2"-1,0 0 92-15,0 0-60 0,0 0-37 16,0 0-26-16,-12-14-22 15,12 14-13-15,27 0-1 16,36 15 40-16,11 5 5 16,8 3-13-16,-1 0-18 15,-5 2-13-15,-8-1 3 16,-14 2 1-16,-6-1-4 16,-13-4 4-16,-11 1-5 15,-5-4 1-15,-12-9 0 16,0 0-1-16,-7-5 0 15,0-1 0-15,0-3 0 16,0 1-8-16,0 1-1 16,0-2-21-16,5 0-33 0,-3 0-57 15,5 0-60-15,0-9-59 16</inkml:trace>
  <inkml:trace contextRef="#ctx0" brushRef="#br0" timeOffset="88772.49">22473 2914 155 0,'0'0'24'0,"0"0"-22"16,0 0 29-16,0 0 11 15,0 0 17-15,0 0 0 16,-149 84-5-16,109-51-19 15,-10 7 16-15,-12-1-7 16,1 6-8-16,-3-2 7 0,-4 3-13 16,13-1 11-16,5-7-11 15,3-3-9-15,9-7-2 16,8-5-1-16,15-9-8 16,8-5-5-16,5-6-5 15,2-1-9-15,0-2-11 16,0 0-19-16,21 0-27 15,15-2-68-15,-1-12-233 16</inkml:trace>
  <inkml:trace contextRef="#ctx0" brushRef="#br0" timeOffset="89631.79">20957 3691 415 0,'0'0'26'15,"0"0"22"-15,0 0 22 16,0 0-28-16,0 0 3 0,0 0-6 16,-19 0-15-16,38 0-10 15,31 0 17-15,32 0 16 16,29 0-22-16,24-14-6 16,17-1 6-16,8 1-9 15,13-4 0-15,12 4 20 16,-3 0-1-16,7 0 4 15,-5 1-21-15,-4 7-6 16,-19 0-4-16,-22 2-1 16,-28-1-3-16,-28 4-3 15,-35 1-2-15,-25 0-1 16,-16 0-1-16,-7 0 1 0,0 0-17 16,0 0-4-1,-21 0-12-15,-22 0-80 0,-11 0-68 16,-7 10-83-16</inkml:trace>
  <inkml:trace contextRef="#ctx0" brushRef="#br0" timeOffset="90498.53">21619 3864 179 0,'0'0'172'16,"0"0"-144"0,0 0 32-16,0 0-11 0,0 0-9 15,0 0 0-15,-9 57 20 16,9-15 1-16,0 7-8 15,0 9 0-15,7 8-2 16,9-2 2-16,3 2-19 16,-5-10-16-16,-7-10-11 15,8-8-4-15,-8-13 3 16,-3-10-5-16,4-6 2 16,-8-5-3-16,2-2 1 15,-2-2 2-15,0 0 1 16,0 0 3-16,0-2-2 15,0-17-5-15,-7-4-6 16,-7-2-1-16,-8-5 3 0,8 2-3 16,0-4 7-16,0-2 0 15,2-1-4-15,3-4-2 16,-3 3-1-16,2-1 4 16,5-2 3-16,5 2-2 15,0-1-4-15,15-2 2 16,27 2-6-16,10 2 2 15,7 7 8-15,8 3 1 16,-8 9-1-16,0 11 0 16,-9 6-3-16,-3 0-5 15,-5 25 2-15,-13 5 6 16,-3 3-1-16,-12-1 3 0,-12-3 2 16,-2-5-2-1,0 0 7-15,-16-6 20 0,-32 2-4 16,-8-4-10-16,-10-3 1 15,-5-5-4-15,14-3-5 16,2 0-6-16,15-3 1 16,17 0-1-16,11-2-1 15,9 3 0-15,3-3-4 16,0 2-15-16,0 7-52 16,15 1-65-16,22 4 1 15,18 3-133-15,-1-3-102 16</inkml:trace>
  <inkml:trace contextRef="#ctx0" brushRef="#br0" timeOffset="90842.12">22340 4045 496 0,'0'0'60'0,"0"0"7"0,0 0-28 15,0 0-20-15,0 0 6 16,0 0-8-16,5 31 35 15,9-3 4-15,8 5-27 16,-1 0-21-16,7-3-7 16,1-5 1-16,-1-2-2 15,-2-9-15-15,7-3-50 16,-5-10-49-16,1-1-139 16,-1 0-128-16</inkml:trace>
  <inkml:trace contextRef="#ctx0" brushRef="#br0" timeOffset="91081.81">22804 4070 312 0,'0'0'148'0,"0"0"-109"16,0 0 55-16,0 0-52 15,0 0 0-15,0 0 28 16,-47 100 13-16,37-45-34 15,3 5-11-15,7-2-15 16,0-3-11-16,0-1-12 16,14-11 0-16,10-3-4 15,2-6-41-15,2-14-103 16,5-14-244-16</inkml:trace>
  <inkml:trace contextRef="#ctx0" brushRef="#br0" timeOffset="92581.43">23984 2974 255 0,'0'0'101'15,"0"0"-7"-15,0 0 63 0,0 0-58 16,0 0-25-1,0 0 1-15,0 0-23 0,-21-23-30 16,21 23-18-16,14 0-4 16,35 10 5-16,20 15 15 15,21 11 7-15,7 8-7 16,0 2 9-16,0 6 2 16,-12-3-8-16,2-4-13 15,-13-5-3-15,-6-6-1 16,-9-5-5-16,-9-9 0 15,-14-2-1-15,-10-7-2 16,-12-8-27-16,-5 1-15 16,-4-4-5-16,-3 2-37 15,-2 0-46-15,0-2-51 16,0 0-101-16</inkml:trace>
  <inkml:trace contextRef="#ctx0" brushRef="#br0" timeOffset="93098.05">24942 2794 263 0,'0'0'4'0,"0"0"40"16,0 0 53-16,0 0-29 15,0 0-20-15,0 0 11 16,-33-40-27-16,23 40-12 15,-11 0-5-15,-8 22 7 16,-15 9 23-16,-6 10-23 16,-12 8 8-16,-9 5-2 15,-4 6-1-15,-8 12 19 16,-2 5-10-16,-5 7-11 16,7-3-4-16,12-11 0 0,12-15-12 15,17-12 1-15,13-13-6 16,10-9-3-16,12-8 3 15,7-10-4-15,0 0-7 16,0-3-2-16,0 0 6 16,0 0-10-16,0 0-8 15,0 0-15-15,12 0-25 16,14 0-76-16,-5 0-151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3T12:06:59.3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3665 949 301 0,'0'0'408'15,"0"0"-408"-15,0 0 7 16,0 0 66-16,0 0-3 16,0 0-43-16,0 0-2 15,0 0-3-15,0-12-13 16,0 12-4-16,0 0-4 16,0 0-1-16,0 9-3 15,9 21 3-15,10 15 1 16,-4 6 3-16,11 10-2 15,-3 4 0-15,-2 1-2 16,5-2 3-16,-4-6-2 0,-3-8 0 16,-5-9-1-16,-5-7-1 15,-2-14 1-15,-2-7-6 16,-2-9-13-16,-3-4-1 16,0 0 15-16,0 0-3 15,0-14-12-15,-15-8-57 16,-6-1 58-16,-7 0 6 15,-5-3-5-15,2-4 12 16,-9-4 4-16,7-5 1 16,2-5 1-16,5-5-2 15,12-5 2-15,14-5-1 16,0-5 0-16,14-6 1 0,40 0 0 16,15 3 0-1,9 4 1-15,-3 17 3 0,-6 15 4 16,-26 17-8-16,-8 14 3 15,-9 0-3-15,-19 32 17 16,-7 18 1-16,0 14 1 16,-54 5-9-16,-8-1-3 15,-9-11-6-15,3-14-1 16,18-11 0-16,8-11 2 16,8-10-2-16,20-11 0 15,7 0 0-15,7 0-10 16,0 0-6-16,0-4 0 15,7-1 9-15,15 5-7 0,18 0 14 16,-2 20 5 0,2 11 14-16,0 2 3 0,-5 1 9 15,-6 0-18-15,4-5-2 16,-2-1-6-16,-5-5-4 16,-5-5-1-16,7 2-2 15,-2-6-33-15,-4-2-80 16,-15-4-173-16</inkml:trace>
  <inkml:trace contextRef="#ctx0" brushRef="#br0" timeOffset="482.53">4379 1110 388 0,'0'0'26'0,"0"0"-19"15,0 0 13-15,0 0-8 16,0 0-4-16,0 0 18 15,-12 80 16-15,12-51-4 16,0 5 5-16,0 0-22 0,0 1 4 16,0-2-11-16,0-3 6 15,0-5-7-15,26-7-8 16,10-6 1-16,18-3 27 16,3-5 15-16,19-4 5 15,-1 0-18-15,-4 0-17 16,0 0 5-16,-16 0-18 15,-6 0-3-15,-16 0-2 16,-11 0 1-16,-8 0-2 16,-9 0-4-16,-5 0-15 15,0-4 0-15,0-5-21 16,-5-6-54-16,-16 0 4 0,-8 1-23 16,1 3-143-16</inkml:trace>
  <inkml:trace contextRef="#ctx0" brushRef="#br0" timeOffset="714.07">4360 1184 175 0,'0'0'393'0,"0"0"-380"15,0 0 5-15,0 0 55 16,251-2-21-16,-168-8-18 16,-15 2-27-16,-4-3-4 0,-24 2-3 15,-11 3-18 1,-17 1-86-16,-12-3-113 0,-5 2-177 16</inkml:trace>
  <inkml:trace contextRef="#ctx0" brushRef="#br0" timeOffset="898.95">4263 1070 682 0,'0'0'130'16,"0"0"-125"-16,208-75 67 16,-118 47-34-16,0 5-25 0,-7 5-4 15,-19 6-9-15,-10 12-36 16,-18 0-100-16,-10 9-227 15</inkml:trace>
  <inkml:trace contextRef="#ctx0" brushRef="#br0" timeOffset="1118.59">5193 1164 618 0,'0'0'28'0,"0"0"15"16,7 144 87-16,7-96-66 15,0-5-50-15,0-8-10 16,1-7-4-16,-4-7 0 16,-8-10 0-16,1-10-55 15,-4-1-105-15,0 0-174 16</inkml:trace>
  <inkml:trace contextRef="#ctx0" brushRef="#br0" timeOffset="1332.16">4597 1037 613 0,'0'0'105'0,"0"0"-96"15,269-100 106-15,-150 67-89 16,-8 6-17-16,-7 10-9 16,-7 9 0-16,-7 4-8 15,-1 4-67-15,-18 0-85 16,-23 12-330-16</inkml:trace>
  <inkml:trace contextRef="#ctx0" brushRef="#br0" timeOffset="1554.24">5763 1242 592 0,'0'0'35'0,"0"0"7"16,0 128 35-16,4-99-28 15,-1-9-27-15,4-8-19 16,0-9-3-16,0-3-25 16,-2-3-68-16,-5-27-136 15</inkml:trace>
  <inkml:trace contextRef="#ctx0" brushRef="#br0" timeOffset="1732.16">5171 1075 721 0,'0'0'147'0,"0"0"-138"16,0 0 13-16,194-53 68 16,-68 23-50-16,18-1-34 15,-12 1-6-15,-6 5-26 16,-15 4-63-16,-14 5-115 16,-22 5-302-16</inkml:trace>
  <inkml:trace contextRef="#ctx0" brushRef="#br0" timeOffset="2132.57">6129 1182 565 0,'0'0'43'16,"0"0"46"-16,0 134 38 15,0-102-78-15,0-4-34 16,0-10 5-16,7-7-12 15,7-6-4-15,-14-5-2 16,8 0-2-16,-8 0 14 16,0-7 18-16,0-19 9 15,0-14-40-15,0-6-1 16,0-7-1-16,0-3-7 0,0-2 0 16,0-2-5-1,14 2-4-15,14 7 2 0,5 8 2 16,0 16 10-16,-9 11 2 15,2 13-2-15,-5 3-4 16,8 3 7-16,13 31 3 16,-2 9 6-16,8 12 4 15,-3 8 0-15,2 0 11 16,3-3-9-16,-3-9 1 16,-5-6-14-16,-8-9-1 15,-13-13-1-15,-14-10-24 16,-7-9-96-16,-21-4-156 0</inkml:trace>
  <inkml:trace contextRef="#ctx0" brushRef="#br0" timeOffset="2273.96">6082 1234 910 0,'0'0'41'16,"0"0"-38"-16,0 0-3 15,0 0 20-15,262 22-11 16,-136-16-9-16,25-4-22 15,3-2-119-15,14 0-266 16</inkml:trace>
  <inkml:trace contextRef="#ctx0" brushRef="#br0" timeOffset="2848.81">8461 1041 187 0,'0'0'349'16,"0"0"-302"-16,0 126 78 15,7-95-53-15,7-7-55 16,-7-9-17-16,-7-14-12 0,0-1-8 16,0 0 3-1,-42-11-93-15,-20-12 42 0,-6-2 59 16,-10-5 9-16,9-3 0 16,5 2 16-16,10 1 27 15,25 1-1-15,25 3-9 16,4-2-9-16,73 2-24 15,45 3-1-15,22 6 1 16,13 15 7-16,-13 2-7 16,-22 14 19-16,-9 19 66 15,-19 5-26-15,-22 5-23 16,-23 4-12-16,-33 4-10 0,-12 3-4 16,-28 0 13-1,-41-3-10-15,-6-9-4 0,-11-5-4 16,-3-14 1-16,6-7-5 15,0-4 0-15,29-9-1 16,18-3 0-16,15 0-1 16,21 0-16-16,0 0-31 15,50-17-34-15,32-6 18 16,15-4-50-16,7 0-243 16</inkml:trace>
  <inkml:trace contextRef="#ctx0" brushRef="#br0" timeOffset="3045.65">9556 1116 512 0,'0'0'119'16,"0"0"-80"-16,0 152 86 15,0-98-67-15,0-11-54 16,16-16-4-16,10-14-101 16,3-13-201-16</inkml:trace>
  <inkml:trace contextRef="#ctx0" brushRef="#br0" timeOffset="3181.81">9393 1095 962 0,'0'0'16'15,"0"0"15"-15,0 0 1 16,0 0-32-16,0 0-120 16,0 0-59-16,179-8-124 15</inkml:trace>
  <inkml:trace contextRef="#ctx0" brushRef="#br0" timeOffset="3931.97">10982 1015 567 0,'0'0'62'16,"0"0"70"-16,0 0-13 0,0 0-82 16,0 0-37-1,0 0 0-15,5 80 4 0,30-26 6 16,5-5 1-16,-4-5-7 15,-3-13-4-15,-19-17-10 16,-12-8-18-16,-2-1 13 16,-14-3 1-16,-28-2-18 15,-20 0-84-15,1-15 63 16,9-19-55-16,7-7 76 16,14-11 32-16,12-6 16 15,12-5-8-15,7-2 17 16,14 2-5-16,55 3 9 0,28 11-23 15,14 14 23 1,0 18 33-16,-7 17-35 0,-14 0 9 16,-22 30-5-16,-32 15-5 15,-36 6-8-15,0 9-3 16,-47-2-9-16,-15-7-6 16,10-13 0-16,12-15-13 15,21-14 6-15,19-9-5 16,5 0-30-16,59-3-55 15,25-13 97-15,23 1 2 16,11 11 1-16,-5 4 23 16,-14 0 1-16,-19 23 19 15,-31 4-11-15,-25 9-14 16,-29 4 5-16,-29 3-15 16,-49 6-3-16,-30-2-2 0,-18-2-6 15,1-8 1-15,0-8-2 16,9-9-5-16,33-8-37 15,33-7 23-15,36-5-13 16,14 0-72-16,47-14-138 16,36-9 106-16,21-2-49 15</inkml:trace>
  <inkml:trace contextRef="#ctx0" brushRef="#br0" timeOffset="4162.92">12320 1119 436 0,'0'0'180'15,"0"0"-160"-15,0 131 73 16,0-88-10-16,0-6-59 15,0-8-23-15,7-14-1 16,8-12-54-16,-1-3-123 16</inkml:trace>
  <inkml:trace contextRef="#ctx0" brushRef="#br0" timeOffset="4297.63">12202 877 767 0,'0'0'0'16,"0"0"-152"-16,0 0 0 16,0 0-198-16</inkml:trace>
  <inkml:trace contextRef="#ctx0" brushRef="#br0" timeOffset="4598.63">12734 926 84 0,'0'0'239'0,"0"0"-191"15,0 0 53-15,-7 120 10 16,2-79-30-16,5 3-20 16,0 4-19-16,0 0 7 15,0-1 1-15,22 1-23 16,18-2 7-16,10-9-8 15,11-8-4-15,8-10-3 16,2-12 0-16,11-7-6 16,1 0 2-16,2-15-10 15,-4-10-5-15,-10-4-11 16,-10-3-37-16,-18 4-33 16,-17 1-135-16,-17 2-300 0</inkml:trace>
  <inkml:trace contextRef="#ctx0" brushRef="#br0" timeOffset="5031.95">13526 1385 309 0,'0'0'60'0,"0"0"12"15,0 0 49-15,0 0-16 16,0 106-61-16,15-102-17 15,-4-1 6-15,-3-3 2 0,1 0-7 16,3-15 10-16,-3-12-12 16,6-7-21-16,-4-6-1 15,-4-5-1-15,1-3-1 16,-1-7 4-16,0 0 0 16,7 0-2-16,-7 0 3 15,7 4-4-15,5 9-2 16,2 9 0-16,1 8 0 15,-8 10-1-15,12 6-1 16,-2 9-3-16,9 0 1 16,9 9 3-16,13 24 3 15,6 13 4-15,10 11 1 16,12 2 8-16,7 1 0 0,0-8 3 16,-5-4 14-16,-3-10-28 15,-11-6-4-15,-12-10-1 16,-23-4 0-16,-19-10-34 15,-17-2-48-15,-22-3-107 16,-56-3-349-16</inkml:trace>
  <inkml:trace contextRef="#ctx0" brushRef="#br0" timeOffset="5189.96">13872 1308 792 0,'0'0'10'15,"0"0"-7"-15,0 0 46 0,0 0-17 16,0 0-15-16,265-34-13 16,-161 27-4-16,2-1-81 15,-9 2-376-15</inkml:trace>
  <inkml:trace contextRef="#ctx0" brushRef="#br0" timeOffset="5681.96">14900 1227 614 0,'0'0'23'16,"0"0"77"-16,50 135 10 0,-29-98-48 15,5-5-24-15,-11-10-28 16,-1-7-6-16,-7-10 6 15,-7-4-6-15,0-1 2 16,0 0 6-16,0-25-12 16,-2-14-9-16,-17-12-8 15,7-10 4-15,2-3-2 16,-1 3 1-16,3 9-10 16,1 18-2-16,5 14 19 15,2 14 7-15,0 6 0 16,2 0-4-16,31 15 4 15,15 18 9-15,1 7 0 0,1 3-7 16,12-4 2-16,8-8-4 16,11-16 2-16,4-15-1 15,0 0 1-15,-12-24 6 16,-23-11 3-16,-14-10 9 16,-15-1 14-16,-16-6-15 15,-5 1 4-15,0 9-9 16,-15 9-14-16,-6 11 5 15,7 12-4-15,9 7-1 16,5 3-26-16,0 0-113 16,48 0-82-16,1 12-180 15</inkml:trace>
  <inkml:trace contextRef="#ctx0" brushRef="#br0" timeOffset="5982.36">16211 914 175 0,'0'0'278'0,"0"0"-210"15,-187 13 21-15,118 11-29 16,12 6-11-16,10 4-8 16,5 3 18-16,8 9-9 15,13 2-12-15,14 3 8 16,7-1-14-16,0-4-22 0,47-6-3 15,10-3 0 1,5-8 17-16,9-8-9 0,4-7-1 16,10-8-9-16,-4-6-5 15,-17 0-24-15,4-15-41 16,-13-11-7-16,-3-3-65 16,-5-5-56-16,-12-2-201 15</inkml:trace>
  <inkml:trace contextRef="#ctx0" brushRef="#br0" timeOffset="6141.96">16575 1179 249 0,'0'0'184'16,"0"0"-141"-16,0 0 110 16,0 0-55-16,0 137-52 0,0-100-13 15,12-4-29-15,16-3-4 16,5-13-39-16,5-10-66 15,-5-7-189-15</inkml:trace>
  <inkml:trace contextRef="#ctx0" brushRef="#br0" timeOffset="6282.33">16752 972 875 0,'0'0'44'0,"0"0"31"16,0 0-60-16,0 0-15 15,0 0-66-15,0 0-121 0,50-11-90 16</inkml:trace>
  <inkml:trace contextRef="#ctx0" brushRef="#br0" timeOffset="6531.96">17384 1416 305 0,'0'0'267'0,"231"27"-146"15,-98-27 8-15,-3 0-53 16,-12-24-22-16,-16-24-11 16,-29-7-7-16,-28-8-6 15,-45 0 0-15,-12 4 22 16,-78 12-3-16,-30 9-19 0,-17 14-13 16,6 17-5-16,6 7 18 15,7 17 0-15,0 32-30 16,-8 16-9-16,8 16-83 15,7 0-114-15,2-4-490 16</inkml:trace>
  <inkml:trace contextRef="#ctx0" brushRef="#br0" timeOffset="7948.54">4762 3851 276 0,'0'0'69'15,"-14"121"-17"-15,7-29 137 16,7 17-64-16,0 17 20 16,2 9-49-16,43 2-53 15,0-13-33-15,2-17-1 16,-6-22-6-16,-18-24-1 15,-8-15-1-15,-4-17-1 16,-4-12-15-16,1-9-57 16,-8-8-25-16,0 0 23 15,0-6 42-15,-8-28-219 16</inkml:trace>
  <inkml:trace contextRef="#ctx0" brushRef="#br0" timeOffset="8348.91">4594 4033 524 0,'0'0'32'16,"-33"-121"69"-16,33 60-16 16,0 2-41-16,43 2-12 15,32 7-5-15,22 6-3 16,22 8 9-16,11 15 5 0,12 14-14 15,2 7-3 1,7 25-3-16,-11 24-4 0,-15 12-6 16,-35 8-5-16,-26 1 2 15,-43-3-4-15,-21 2 5 16,-50-6 6-16,-49-1 1 16,-31-10 0-16,-7-9-2 15,2-16-4-15,10-10 17 16,14-9-4-16,21-3-2 15,24-5-11-15,23 0-3 16,22 0-2-16,21 0-2 16,0 0-5-16,4 0-38 15,41 2-18-15,24 5 27 16,14 0-34-16,14 8-38 16,7 6-60-16,-7 9-172 0</inkml:trace>
  <inkml:trace contextRef="#ctx0" brushRef="#br0" timeOffset="8647.94">5791 4693 542 0,'0'0'41'0,"0"0"-37"16,0 0 83-16,0 0 3 15,270 91-19-15,-162-41-5 16,-1 0 28-16,4 3-63 16,-7 0-23-16,-21-7-3 15,-12-8-4-15,-24-10-1 16,-14-7-34-16,-16-9-65 15,-13-10-144-15,-4-2-312 16</inkml:trace>
  <inkml:trace contextRef="#ctx0" brushRef="#br0" timeOffset="8901.7">6526 4725 617 0,'0'0'62'0,"0"0"-14"16,0 0 2-16,0 0 4 15,-208 171-10-15,109-77 12 16,-12 5-5-16,0-5-12 16,2-11-1-16,17-17-22 15,16-20-13-15,36-18-3 16,16-14-3-16,24-13-40 0,0-1-105 15,43-16-174 1,32-23-27-16</inkml:trace>
  <inkml:trace contextRef="#ctx0" brushRef="#br0" timeOffset="9648.23">7359 3634 522 0,'0'0'33'15,"0"0"105"-15,0 0-64 16,0 0-57-16,0 0-16 0,0 0 36 16,215 92 43-16,-78-34-8 15,10 7-32-15,-3 1-27 16,-11-9-9-16,6-5 11 15,-2-6 35-15,-4-4-19 16,-20-6-16-16,-23-5-10 16,-21-6-4-16,-22-7-1 15,-19-6 2-15,-9-6-2 16,-12-3-2-16,-7-3-20 16,0 0-22-16,0 0 14 15,0 0 0-15,0 0-18 16,0-7-83-16,-19-11-83 15,5-7-40-15</inkml:trace>
  <inkml:trace contextRef="#ctx0" brushRef="#br0" timeOffset="10048.57">8877 3545 299 0,'0'0'175'0,"0"0"-76"16,0 0 0 0,0 0-33-16,0 0 21 0,0 0-20 15,-61-29-41-15,25 66-17 16,-21 18-9-16,-23 18 4 15,-24 12 7-15,-14 10 38 16,-8 2-12-16,1 3 3 16,7-6-2-16,7-12-5 15,21-10-18-15,14-18 3 16,19-16-5-16,17-12-8 16,19-11-3-16,14-9-2 15,7-6-5-15,0 0-12 16,0 0-26-16,0 0-22 15,40-13-2-15,14-8 10 0,13 1-86 16,6-4-110-16,3 0-132 16</inkml:trace>
  <inkml:trace contextRef="#ctx0" brushRef="#br0" timeOffset="10379.85">10024 3964 601 0,'0'0'106'16,"0"0"-44"-16,0 0-5 16,0 0-39-16,0 0 57 15,282 0 32-15,-133-7-51 16,7-2-16-16,-10-4-15 16,-13 1-21-16,-3-2-4 15,-24-4-2-15,-23 5-34 16,-29 4-83-16,-44-3-135 0</inkml:trace>
  <inkml:trace contextRef="#ctx0" brushRef="#br0" timeOffset="10619.54">10710 3639 397 0,'0'0'332'0,"0"0"-331"16,0 0 24-16,-2 151 73 15,2-69-30-15,0 1-15 16,0-3-22-16,14-8-24 0,21-8-7 16,8-11-7-16,6-11-72 15,18-17-97-15,4-19-173 16</inkml:trace>
  <inkml:trace contextRef="#ctx0" brushRef="#br0" timeOffset="11249.51">12124 3577 478 0,'0'0'50'0,"0"0"-38"15,0 163 85-15,2-67 24 16,20 20 2-16,16 22-30 16,-1 2-46-16,11-8-16 15,-6-23-26-15,-6-20-4 0,-10-27 0 16,-7-26 0-16,-17-16-1 16,-2-15 1-16,0-5 6 15,-7 0 7-15,-40-22-14 16,-10-13-17-16,-12-16-1 15,-2-15 10-15,3-17-7 16,-1-15 9-16,5-17 2 16,22-8-25-16,13-4 8 15,22 7 18-15,7 12 3 16,43 15 2-16,28 16 3 16,31 11-4-16,9 17 4 15,2 12-5-15,-2 20 8 16,-2 17 1-16,-19 6 1 0,-12 34 20 15,-14 16-13 1,-17 6-4-16,-21 1-5 0,-26-1-4 16,-5-5 3-16,-58-7-3 15,-20-4 2-15,-14-8 0 16,7-8-6-16,-2-4-14 16,16-3-26-16,8-3-9 15,27 1-2-15,25-2-135 16,16-1-206-16</inkml:trace>
  <inkml:trace contextRef="#ctx0" brushRef="#br0" timeOffset="11534.22">12952 4316 489 0,'0'0'170'0,"0"0"-163"16,0 0 106-16,47 143-40 15,0-93-35-15,10-3-23 16,5-2 0-16,-6-8-11 15,6-8-4-15,-12-7-63 0,-1-13-111 16,-16-9-316-16</inkml:trace>
  <inkml:trace contextRef="#ctx0" brushRef="#br0" timeOffset="11752.38">13560 4718 703 0,'0'0'100'15,"-60"192"-20"-15,44-83 29 0,4-5-60 16,12-13-30-16,0-21-13 16,0-15-6-16,0-21-2 15,19-20-38-15,12-14-87 16,2-8-159-16</inkml:trace>
  <inkml:trace contextRef="#ctx0" brushRef="#br0" timeOffset="12428.97">14111 3439 296 0,'0'0'260'15,"0"0"-221"-15,0 0-5 16,0 0-8-16,0 0 56 16,0 0 29-16,243 115-43 15,-141-67-21-15,2-8-29 16,-12-8-18-16,-9-6-1 15,-14-8-1-15,-8-3-23 16,-11-2 12-16,-10 0-34 16,-12-6-100-16,-18-7-360 15</inkml:trace>
  <inkml:trace contextRef="#ctx0" brushRef="#br0" timeOffset="12698.22">15033 3292 350 0,'0'0'47'15,"0"0"50"-15,0 0-36 16,0 0-44-16,0 0 64 16,0 191-9-16,0-72 11 15,-14 30-11-15,0 24-25 16,9 10-16-16,-2-2-3 0,0-17-23 15,4-24-2 1,-1-25 0-16,4-21 1 0,0-30-4 16,0-25-5-16,11-29-51 15,30-10-97-15,11-36-81 16</inkml:trace>
  <inkml:trace contextRef="#ctx0" brushRef="#br0" timeOffset="13162.53">15894 3872 687 0,'0'0'91'15,"0"0"-29"-15,0 0-18 16,0 0-18-16,191-12 66 16,-58-8-11-16,9 0-33 15,-5-2-15-15,0 1-28 16,-26 7-4-16,-26 5-1 15,-28 7-39-15,-38 2-75 16,-19 14-162-16,-47 12-81 16</inkml:trace>
  <inkml:trace contextRef="#ctx0" brushRef="#br0" timeOffset="13334.32">16002 4178 739 0,'0'0'37'15,"0"0"105"-15,211 4-23 16,-100-4-24-16,12-9-23 16,5-10-50-16,-10-2-21 15,5-2-1-15,7 3-76 16,-19 0-129-16,-19 8-429 16</inkml:trace>
  <inkml:trace contextRef="#ctx0" brushRef="#br0" timeOffset="15482.78">18183 3371 214 0,'0'0'68'16,"0"0"60"-16,0 0 16 16,-78-134-61-16,52 107-8 15,7 7-43-15,5 8 58 16,7 5-18-16,0 5-29 15,7 2-15-15,0 0-24 16,0 20-4-16,0 28-3 16,0 23 3-16,0 23 1 15,0 18 0-15,0 6 2 16,0-4 4-16,0-20-2 16,0-17-5-16,14-27 2 15,-7-19-2-15,0-14 0 16,-2-11 0-16,-3-6 4 15,-2 0-7-15,0 0 3 16,0 0 0-16,0-6 0 0,0-11 0 16,0-3-2-16,0-1 1 15,0-3 1-15,0 0-1 16,0-1 0-16,0-2 0 16,0 2-2-16,0-1 3 15,0 5 0-15,0 2-3 16,0 1 6-16,0 3-3 15,0 0 1-15,0-1 0 16,0-5-1-16,5-6 0 16,14-5 0-16,4-8 1 15,6-6-2-15,11-5 1 16,7-4-1-16,-4 6 1 0,-3 9 0 16,-5 6-4-16,-6 10 4 15,-8 8 0-15,5 4 0 16,-9 7-1-16,4 5-3 15,0 0-7-15,5 9-11 16,3 34 9-16,-3 20 2 16,-5 13 7-16,0 11 1 15,-7-1 4-15,-2-9-1 16,-5-9 0-16,0-16 2 16,-4-12-2-16,2-13-2 15,-5-12 1-15,2-8 2 16,3-7-1-16,-3 0 0 15,12-7 0-15,12-29 1 0,14-12-1 16,10-10-3-16,12-11 3 16,1-4 2-16,13-5-2 15,-5 0-12-15,-2 12-13 16,-13 14 17-16,-15 25 8 16,-13 21 10-16,-2 6-9 15,-5 20 14-15,1 25 12 16,-1 9-7-16,7 12 26 15,1 1-16-15,6-2-5 16,10-3 6-16,-2-16-25 16,4-13-5-16,-2-9-1 15,2-10 0-15,3-6-5 0,-10-8-17 16,0 0-20-16,-16 0-42 16,-12 0-93-16,-12 0-195 15</inkml:trace>
  <inkml:trace contextRef="#ctx0" brushRef="#br0" timeOffset="17293.97">3937 7633 298 0,'0'0'510'0,"0"0"-471"16,0 0-36-16,-28 125-2 15,28-34 61-15,0 7 21 16,0-1-32-16,0-10-24 16,7-10 0-16,7-11-11 15,5-14-14-15,-3-9-1 16,-4-13-1-16,-5-11 0 15,-4-7-27-15,1-12-44 16,-4 0-38-16,0-22 16 16,0-20-150-16</inkml:trace>
  <inkml:trace contextRef="#ctx0" brushRef="#br0" timeOffset="17534.75">3187 7689 138 0,'0'0'511'15,"0"0"-491"-15,201-76 25 16,-26 36 72-16,26-4-41 16,7 1-40-16,-14 3 3 15,-28 11-19-15,-20 10-17 16,-30 9-3-16,-31 10-36 15,-30 0-4-15,-46 21-109 0,-9 22-139 16,-78 20-53-16</inkml:trace>
  <inkml:trace contextRef="#ctx0" brushRef="#br0" timeOffset="17729.28">3244 8378 740 0,'0'0'7'0,"0"0"71"16,0 0 30-16,291 54 1 16,-154-45-25-16,3-2-34 15,-15-3-32-15,-2 2-18 0,-17 1-23 16,-4-5-79 0,-10-2-30-16,-9 0-86 0,-19-6-403 15</inkml:trace>
  <inkml:trace contextRef="#ctx0" brushRef="#br0" timeOffset="18264.97">5108 8117 423 0,'0'0'89'0,"0"192"89"16,0-86-32-16,21-7-66 16,7-17-43-16,1-24-13 15,-3-24-19-15,-12-19 0 16,0-15-1-16,3-18-4 16,9-48 10-16,-5-26-3 15,5-18-6-15,-10 0-1 16,-4 9 1-16,-5 6-1 15,-4 12-2-15,4 15 2 16,-7 22 1-16,4 18 0 16,-4 18 1-16,0 8-2 15,3 2-5-15,2 0-4 16,9 27-12-16,14 19 17 0,5 9 4 16,3 8 0-16,13-5 2 15,13-12-4-15,9-15-5 16,2-16 0-16,-2-15 7 15,7-4 4-15,-5-35 19 16,-9-13 8-16,-9-9-11 16,-20-2 22-16,-14 1 2 15,-2 2-11-15,-16 8-18 16,-3 8-8-16,0 16-3 16,0 9-4-16,0 12-7 15,0 5-36-15,19 2-95 16,23 0-267-16,15 0-170 0</inkml:trace>
  <inkml:trace contextRef="#ctx0" brushRef="#br0" timeOffset="18647.98">7581 7607 409 0,'0'0'78'0,"0"0"42"15,-239-52-17-15,114 52-34 16,-12 0 27-16,4 0-68 16,15 22-21-16,21 5 19 15,29 7-5-15,32 6-21 0,29 9-4 16,7 6-1 0,57 10-2-16,33 7 7 0,21 2 0 15,7 2 4-15,0-4-4 16,-28-7 4-16,-12-4 0 15,-33-4 5-15,-28-6 1 16,-17-5 27-16,-22-11-6 16,-46-4-15-16,-15-16 13 15,-16-6 7-15,2-9-10 16,7 0-9-16,19 0-16 16,24-1-1-16,25-13 0 15,22-17-11-15,22-8-54 0,68-9-78 16,28-6-23-1,14 5-188-15</inkml:trace>
  <inkml:trace contextRef="#ctx0" brushRef="#br0" timeOffset="18824.1">7879 7979 723 0,'0'0'48'0,"-21"116"18"16,21-54 53-16,0-11-80 16,0-10-33-16,12-18-6 0,11-17-35 15,3-6-65 1,3-29-128-16</inkml:trace>
  <inkml:trace contextRef="#ctx0" brushRef="#br0" timeOffset="18964.97">7725 7667 874 0,'0'0'145'0,"0"0"-143"16,0 0-2-16,0 0-9 15,0 0-102-15,0 0-103 16,104-86 53-16,-25 79-274 16</inkml:trace>
  <inkml:trace contextRef="#ctx0" brushRef="#br0" timeOffset="19314.97">8196 7689 252 0,'0'0'289'16,"0"0"-282"-16,0 0-7 15,0 0 26-15,17 136 38 16,-3-93 17-16,5 5 10 16,-5 2-9-16,0 3-31 15,0-4-17-15,0-3-9 16,8-5-17-16,11-1 4 15,9-6 18-15,13 3-6 16,16-5-6-16,16-10 21 16,13-4-12-16,11-12 15 15,0-6-9-15,-2 0-3 0,-3-12 9 16,-9-5-29 0,-9 0-4-16,-25 2-5 0,-15 1 0 15,-18 5-1-15,-11 2-4 16,-9 0-9-16,2-5-2 15,-5-5-4-15,-7-5-15 16,0-2-27-16,0-6-3 16,0 0-36-16,-36-4-72 15,-25-6-168-15</inkml:trace>
  <inkml:trace contextRef="#ctx0" brushRef="#br0" timeOffset="19483.71">8461 7901 703 0,'0'0'177'0,"0"0"-173"16,0 0-2-16,0 0 61 15,279-11-3-15,-168-9-29 16,-9-3-27-16,-19-1-4 16,-27 2-75-16,-15-3-127 15,-39-6-295-15</inkml:trace>
  <inkml:trace contextRef="#ctx0" brushRef="#br0" timeOffset="19641.71">8253 7610 1019 0,'0'0'42'0,"0"0"23"16,0 0-16-16,0 0-44 0,0 0-2 16,312-61 8-16,-139 36-9 15,-5 4-2-15,11 2-61 16,1 6-77-16,-19 5-127 15,-10 0-458-15</inkml:trace>
  <inkml:trace contextRef="#ctx0" brushRef="#br0" timeOffset="20115.03">10029 7796 630 0,'0'0'94'16,"57"163"85"-16,-22-103-61 0,-9-20-55 15,0-19-31 1,-12-17-23-16,-7-4-8 0,-7-33 1 16,0-35-2-16,0-16-33 15,-40-11-10-15,-24 7-7 16,-11 5 27-16,-8 8 21 16,0 20-16-16,12 22 18 15,17 15 5-15,28 15 59 16,19 3-9-16,7 0-31 15,0 11-24-15,7 18 4 16,33 8-3-16,36 1 10 16,16-15-5-16,26-15-1 15,5-8-5-15,2-12-15 0,-9-25-17 16,-31-12 19 0,-14 3 3-16,-23 6-8 0,-27 12 18 15,-21 13 2-15,0 10 11 16,0 5 39-16,0 0 5 15,-2 9-21-15,-17 31-23 16,4 19-13-16,15 17 1 16,0 6 6-16,8-5-7 15,39-7-2-15,3-12-35 16,11-11-16-16,3-12-10 16,-3-17-112-16,-4-15-263 15</inkml:trace>
  <inkml:trace contextRef="#ctx0" brushRef="#br0" timeOffset="20531.68">11133 7569 385 0,'0'0'91'15,"0"0"92"-15,-28 109-84 16,28-69-12-16,0 3-27 16,0-2-13-16,7 4-10 15,12-7-22-15,-3 2 6 16,3-5 8-16,5-3-8 0,2-5 0 16,17-2 8-16,4-6-6 15,10-5 5-15,11 0 2 16,15-8-3-16,7-6 5 15,2 0-6-15,-2 0-8 16,-7 0-7-16,-15 0-9 16,-4 0 4-16,-17-2-2 15,-6-1-2-15,-20-1-2 16,-7 2 0-16,-7-1-1 16,-4-3-13-16,-3-6 1 15,0-2-21-15,0-8-24 16,0 1-17-16,0-2-20 0,-17-3-40 15,-16-2-105-15,-10-4-184 16</inkml:trace>
  <inkml:trace contextRef="#ctx0" brushRef="#br0" timeOffset="20705.98">11294 7676 520 0,'0'0'370'15,"0"0"-368"-15,0 0 3 16,0 0 36-16,227 8 10 16,-130-8-12-16,-21-2-38 15,-20-10-1-15,-20-5-86 0,-17-3-143 16,-19-3-396-16</inkml:trace>
  <inkml:trace contextRef="#ctx0" brushRef="#br0" timeOffset="20849.18">11306 7461 699 0,'0'0'340'16,"0"0"-272"-16,0 0-18 16,0 0-50-16,0 0 5 15,236-24-5-15,-56 12 0 16,21-1-91-16,10 5-128 16,-6 8-351-16</inkml:trace>
  <inkml:trace contextRef="#ctx0" brushRef="#br0" timeOffset="21431.97">14179 7486 708 0,'0'0'49'0,"-28"141"50"16,28-77 13-16,0-14-84 15,0-15-12-15,7-15-11 16,0-9-4-16,-7-11 2 0,0 0 5 16,-12-11 9-16,-38-21-17 15,-20-11-45-15,-20-11-5 16,-7 2 21-16,0-2-22 15,5 2 42-15,9 3 7 16,14 0 2-16,22 4 3 16,33 4-2-16,14-2 26 15,28 3-27-15,55 0 0 16,26 7 0-16,11 7 1 16,13 19 1-16,4 7 7 15,0 9 1-15,-9 31 28 16,-5 20-7-16,-17 8 11 0,-16 8 12 15,-14 1-39-15,-27-8-8 16,-27-3 2-16,-22-12 5 16,0-5 12-16,-52-8-3 15,-22-8-3-15,-16-4-6 16,-9-6-7-16,-12-6-5 16,-5-8 0-16,10-1-2 15,11-7-5-15,31 2-5 16,29-3-2-16,23 0-3 15,12 0-12-15,14 0-50 16,62-13-41-16,28-11 8 16,21 0-143-16,-9-5-337 15</inkml:trace>
  <inkml:trace contextRef="#ctx0" brushRef="#br0" timeOffset="21613.83">14957 7583 822 0,'0'0'57'0,"0"0"-17"15,36 135 49-15,-10-85-43 16,0-2-25-16,9-17-21 16,1-14-2-16,6-17-51 15,-6-5-129-15,-3-41-417 0</inkml:trace>
  <inkml:trace contextRef="#ctx0" brushRef="#br0" timeOffset="21741.2">15163 7216 1064 0,'0'0'11'0,"0"0"49"16,0 0-60-16,0 0-40 15,0 0-181-15,0 0-49 16</inkml:trace>
  <inkml:trace contextRef="#ctx0" brushRef="#br0" timeOffset="22514.99">16977 7309 842 0,'0'0'15'0,"-29"167"66"15,29-85 6-15,0-13-38 16,8-10-12-16,18-17-28 16,-3-17-6-16,-11-14 2 15,-5-11-5-15,-7 0-7 16,0-26 5-16,-21-20-11 15,-29-17-27-15,-16-8 6 16,-12-1 15-16,7-3 14 16,-5 3 4-16,8 5 1 15,20 5 1-15,25 6 8 0,23 4-5 16,31-5-4 0,63-1-1-16,31 9 0 0,22 12 1 15,0 20 5-15,-15 17-5 16,-28 11-2-16,-38 33 0 15,-49 16 1-15,-17 5-4 16,-57 4-6-16,-40-3-14 16,-7-11-33-16,7-12 2 15,22-18 37-15,32-13-2 16,36-9-3-16,7-3 9 16,71 0-3-16,45-9 18 15,23-4 10-15,15 6 2 0,-17 4 25 16,-26 3 1-1,-35 7-8-15,-34 24 3 0,-27 11 44 16,-15 7-40-16,-36 8-7 16,-47 1 14-16,-21-3-10 15,-7-4-17-15,2-11-12 16,-2-8-3-16,12-12-2 16,23-6-24-16,29-8-24 15,30-6 5-15,17 0-22 16,31 0-159-16,45-17-218 15</inkml:trace>
  <inkml:trace contextRef="#ctx0" brushRef="#br0" timeOffset="22733.65">18273 7463 729 0,'0'0'82'0,"-7"111"-58"15,2-52 61-15,5-14-72 16,0-19-13-16,0-14-31 16,0-12-43-16,19 0-53 15,-5-40-253-15</inkml:trace>
  <inkml:trace contextRef="#ctx0" brushRef="#br0" timeOffset="22865.98">18176 7061 618 0,'0'0'495'15,"0"0"-482"-15,0 0 51 16,0 0-50-16,0 0-14 16,0 0-44-16,-97-86-79 15,194 73-46-15,21-2-69 16</inkml:trace>
  <inkml:trace contextRef="#ctx0" brushRef="#br0" timeOffset="23147.85">18710 6985 541 0,'0'0'66'15,"0"0"26"-15,0 0 12 16,-42 143-16-16,35-81-27 15,7 8-10-15,0 7 6 16,0 1-33-16,21-2 5 16,21-6-11-16,6-12-4 15,9-10 9-15,6-11-13 16,4-13 3-16,4-15 4 16,7-9-11-16,11-5-6 15,6-28-11-15,-3-8-7 0,-2-4-29 16,-21-4-60-1,-27 6-110-15,-28-2-459 0</inkml:trace>
  <inkml:trace contextRef="#ctx0" brushRef="#br0" timeOffset="23614.71">19592 7561 563 0,'0'0'71'15,"0"0"121"-15,15 157-92 16,-1-114-49-16,5-11-4 16,-5-9-23-16,0-8-8 15,-7-10-10-15,-2-5 5 16,-3 0-9-16,-2 0 1 0,0-20 0 16,0-19-3-16,5-7-2 15,-5-7-2-15,0-6 3 16,0-8-5-16,0-8-23 15,0-4 13-15,2-6 4 16,10 6-15-16,5 9 14 16,4 13 12-16,5 20 0 15,7 14 1-15,-9 9-3 16,2 13 3-16,2 1-2 16,5 4 2-16,5 21 8 15,16 12 5-15,10 16 0 16,19 12 8-16,5 13-7 0,4 7 9 15,-2 2-6-15,-8-7 1 16,-3-11-3-16,-13-11-3 16,-14-10-12-16,-12-17-1 15,-19-13 1-15,-14-10 0 16,-7-3-49-16,-14-5-41 16,-57 0-74-16,-33-16-617 15</inkml:trace>
  <inkml:trace contextRef="#ctx0" brushRef="#br0" timeOffset="23744">19940 7625 817 0,'0'0'153'15,"0"0"-144"-15,0 0 16 0,187-36 21 16,-69 21-18 0,5 2-24-16,-12-2-4 0,-11 1-60 15,-20-2-136-15,-16-5-411 16</inkml:trace>
  <inkml:trace contextRef="#ctx0" brushRef="#br0" timeOffset="24214.99">21075 7421 519 0,'0'0'287'16,"10"119"-236"-1,1-58 78-15,6-13-70 0,-3-13-34 16,-2-12-9-16,2-12 2 16,-7-8-8-16,-7-3-5 15,0-8-5-15,0-27-3 16,0-19-22-16,0-12-10 16,0-8 4-16,-2-1 4 15,-10 5-5-15,-2 9 6 16,2 19 21-16,10 21 5 15,2 15 3-15,0 6 5 16,0 25-8-16,14 21 10 16,21 13 4-16,8 5 9 15,9-6-4-15,14-13-9 16,22-14-2-16,11-22 27 0,12-9 2 16,-7-14-9-16,-9-27-13 15,-24-10-5-15,-22-12 0 16,-20-11-1-16,-17 1 4 15,-12-1-9-15,0 9-4 16,0 15-4-16,-12 13-21 16,5 18-28-16,7 15-24 15,0 4-58-15,19 0-182 16,16 15-47-16</inkml:trace>
  <inkml:trace contextRef="#ctx0" brushRef="#br0" timeOffset="24532.19">22577 7024 672 0,'0'0'62'16,"0"0"49"-16,0 0-38 15,0 0-49-15,-204 15-7 16,155 10-2-16,-6 13 1 15,6 8 1-15,-3 11 1 16,9 10 8-16,8 4 18 16,13 4-17-16,11 2-4 0,11-6-7 15,0-13-10-15,21-10-2 16,33-14-4-16,15-13 3 16,16-12 4-16,5-9-6 15,-3 0-1-15,6-20-6 16,1-7-38-16,-9-4-55 15,-7 0-51-15,-16 2-82 16,-22 4-93-16</inkml:trace>
  <inkml:trace contextRef="#ctx0" brushRef="#br0" timeOffset="24725.97">22969 7434 421 0,'0'0'175'16,"0"0"-37"-16,0 0-42 15,0 0-25-15,0 0-15 0,0 0-8 16,0-36-22-16,0 36-11 15,-4 14-7-15,-3 26 4 16,4 15 15-16,-2 2-1 16,5-3-12-16,0-17-12 15,0-13-2-15,8-12-28 16,20-12-40-16,15-13-59 16,9-32-118-16,-3-22-419 15</inkml:trace>
  <inkml:trace contextRef="#ctx0" brushRef="#br0" timeOffset="24881.6">23312 6996 842 0,'0'0'88'0,"0"0"21"15,0 0-51-15,0 0-50 0,0 0-8 16,0 0-22-16,-42-75-39 16,49 69-15-16,28 3 13 15,6 3-60-15,-8 0-236 16</inkml:trace>
  <inkml:trace contextRef="#ctx0" brushRef="#br0" timeOffset="25198.24">23525 7457 151 0,'0'0'439'0,"128"112"-297"16,-24-72 15-16,14-16-67 0,5-17-4 15,2-7-31-15,-6-15 1 16,-11-27-27-16,-22-15-17 16,-30-8 2-16,-37-7-5 15,-19-4 8-15,-35 3 9 16,-53 6-12-16,-30 12 21 16,-21 21-3-16,-20 22 4 15,-2 12 13-15,0 15-34 16,15 34-15-16,13 9-2 15,29 5-6-15,24-2-41 16,30-5-37-16,29 1-26 16,21-5-31-16,0-6-135 0,0-9-474 15</inkml:trace>
  <inkml:trace contextRef="#ctx0" brushRef="#br0" timeOffset="26297.73">4977 10312 613 0,'-7'106'10'0,"7"31"79"16,0 12 62-16,0 14-55 16,0-2-26-16,7-8-33 15,1-19-28-15,-8-27 0 16,0-36-3-16,0-31-3 15,0-31 0-15,-43-9 22 16,-19-37-25-16,-16-30-5 16,-4-27-5-16,-1-15 10 15,7-13 1-15,19-8 5 16,3-11-5-16,33-4-1 16,21 1 0-16,47 9-3 15,52 22 3-15,34 25-2 0,4 31 2 16,3 39-5-1,-1 18 3-15,-14 47-1 0,-9 30 3 16,-23 20 6-16,-46 9 4 16,-33 6 0-16,-14-11 0 15,-50-16 3-15,-32-24 2 16,-8-19 6-16,-7-18 8 16,-7-13-29-16,14-11-2 15,14 0-20-15,19-13-13 16,24-8-19-16,33 1-2 15,0 3-41-15,55 5-135 16,27 11-24-16,8 1-54 0</inkml:trace>
  <inkml:trace contextRef="#ctx0" brushRef="#br0" timeOffset="26555.97">5609 11067 268 0,'0'0'383'0,"0"0"-281"16,0 0-8-16,0 0-39 0,0 0-46 15,0 0 23 1,161 101 18-16,-86-51-25 0,1 5-15 15,2-2-6 1,-16-9-4-16,-13-6-15 0,-16-15-66 16,-4-12-58-16,-10-11-71 15</inkml:trace>
  <inkml:trace contextRef="#ctx0" brushRef="#br0" timeOffset="26766.1">6150 11153 710 0,'0'0'130'0,"0"0"-116"15,-160 160 83-15,84-97-27 16,12-6-22-16,-4-9-17 16,13-9-16-16,20-12-12 15,13-12-3-15,18-11-22 16,4-4-99-16,0-1-106 15,28-23-382-15</inkml:trace>
  <inkml:trace contextRef="#ctx0" brushRef="#br0" timeOffset="27254.02">6822 10324 230 0,'0'0'333'16,"0"0"-281"-16,0 0 74 15,0 0-47-15,0 0-61 16,0 0-5-16,154 13 68 16,-29 27-19-16,15 12-1 15,-1 2-21-15,-9 2-2 16,-12-9-32-16,-28-8-6 16,-21-12 0-16,-27-9-12 15,-15-4-39-15,-20-8-67 16,-7-6-119-16,0 0-406 0</inkml:trace>
  <inkml:trace contextRef="#ctx0" brushRef="#br0" timeOffset="27553.97">7865 10082 465 0,'0'0'80'0,"0"0"-39"0,0 0-5 15,0 0 20-15,-173 112 41 16,117-66-12-16,-15 11-26 16,-12 9-7-16,-7 3 9 15,7 5-13-15,5-5-21 16,10-11-2-16,20-9-18 15,13-13-7-15,21-12 0 16,9-10-30-16,5-8-54 16,12-6-137-16,28 0-192 15</inkml:trace>
  <inkml:trace contextRef="#ctx0" brushRef="#br0" timeOffset="27906.97">8988 10412 638 0,'0'0'61'15,"0"0"33"-15,0 0-10 0,0 0-42 16,0 0 7-16,0 0 47 16,286 3-57-16,-163-3-22 15,-11 0-11-15,-8 0-6 16,-15 0-4-16,-27 0-38 15,-24 0-49-15,-31 0-149 16,-7-9-404-16</inkml:trace>
  <inkml:trace contextRef="#ctx0" brushRef="#br0" timeOffset="28101.97">9334 10251 692 0,'0'0'61'0,"-19"152"87"16,19-67-62-16,0-3-15 15,28-11-51-15,15-8-20 16,9-14-22-16,0-20-53 16,14-18-63-16,-2-11-178 15</inkml:trace>
  <inkml:trace contextRef="#ctx0" brushRef="#br0" timeOffset="28697.97">10625 10181 357 0,'0'0'86'0,"0"153"85"15,9-50-27-15,17 13-31 0,3 7-4 16,11-3-63-16,-2-11-8 15,-5-20-18-15,0-23 2 16,-12-19-13-16,-7-22-5 16,-11-16-3-16,-3-9 4 15,0-18 3-15,-10-34-8 16,-30-24-17-16,-3-23 6 16,1-15 4-16,-5-16 6 15,4-1-2-15,15-5 2 16,23 8-12-16,5 13-5 15,28 21 16-15,41 24 1 16,7 18 1-16,21 19 2 0,0 15 17 16,2 18 0-1,-2 6-9-15,-7 43 8 0,-15 12 8 16,-27 16-6-16,-34 3-4 16,-14-1 0-16,-40-7-5 15,-31-14 5-15,-12-12 0 16,5-17-7-16,5-11-8 15,16-11-2-15,24-7-14 16,16 0-42-16,17 0-16 16,0 0-36-16,43 0-144 15,28-5-133-15</inkml:trace>
  <inkml:trace contextRef="#ctx0" brushRef="#br0" timeOffset="28972.54">11578 10834 651 0,'0'0'143'0,"0"0"-89"16,0 170 28-16,26-105-7 16,9-3-27-16,15-6-21 0,-3-10-25 15,10-10-1-15,-10-10-1 16,3-20-22-16,-3-6-102 16,-7-21-327-16</inkml:trace>
  <inkml:trace contextRef="#ctx0" brushRef="#br0" timeOffset="29166.69">12117 11172 734 0,'0'0'104'16,"-61"190"55"-16,39-93-42 15,8-11-38-15,9-14-48 0,5-23-27 16,0-12-4-1,15-17-1-15,18-20-38 0,16 0-54 16,6-44-83-16,6-12-326 16</inkml:trace>
  <inkml:trace contextRef="#ctx0" brushRef="#br0" timeOffset="29798.33">12722 9865 330 0,'0'0'256'15,"0"0"-215"-15,0 0 57 16,-75 174 10-16,72-93-21 0,3 1-40 15,15-5-13-15,34-8 4 16,13-17-27-16,-1-19-8 16,-9-14 0-16,3-19-3 15,-8 0 0-15,7-40-1 16,-2-18-2-16,3-14-10 16,-8-13-37-16,-12 4-10 15,-13 7-6-15,-15 13 29 16,-7 25 0-16,0 21 37 15,0 15 15-15,0 11 38 16,0 47-48-16,-21 36 34 16,-1 27 10-16,3 29 25 0,12 16-15 15,7 11 22-15,0 4-42 16,7-11-10-16,19-18-21 16,3-26 2-16,-1-24-3 15,-2-32-2-15,-5-25-5 16,-6-22-4-16,-4-20-60 15,4-3-26-15,8-28 19 16,18-16-12-16,6-10-190 16</inkml:trace>
  <inkml:trace contextRef="#ctx0" brushRef="#br0" timeOffset="30289.97">14347 10227 287 0,'0'0'432'15,"0"0"-401"-15,0 0 3 16,0 0-22-16,0 0 27 15,0 0 34-15,263 113 12 16,-138-66-18-16,7 2-13 16,-6-2-15-16,-10-3 4 15,-5-4-29-15,-26-6 0 16,-17-5-10-16,-18-7 3 0,-12-7-3 16,-17-6 0-1,-14-6-4-15,-7-3-15 16,0 0-9-16,0 0-2 0,-26 0-26 15,-9 0-50-15,-5-6 13 16,2-3-82-16,0-5-176 16</inkml:trace>
  <inkml:trace contextRef="#ctx0" brushRef="#br0" timeOffset="30898.31">14506 10208 314 0,'0'0'119'16,"0"0"2"-16,0 0 11 16,0 0-65-16,0 0-6 15,0 0-14-15,-41-75-35 16,41 47-6-16,19-6 11 15,36-1 7-15,13-8 15 16,17 0 12-16,12-2-15 0,14 2 1 16,8 2-4-1,11 3-7-15,-5 2 4 0,-11 4-15 16,-20 7-12-16,-37 10-3 16,-17 7 2-16,-26 6-2 15,-14 2-30-15,0 10-26 16,-47 22-11-16,-22 13-62 15,-9-1-182-15</inkml:trace>
  <inkml:trace contextRef="#ctx0" brushRef="#br0" timeOffset="31415.1">14186 10768 435 0,'0'0'197'0,"0"0"-134"0,0 0 45 15,0 0-19-15,0 0-33 16,0 0-17-16,-14 2-19 16,14 7-9-16,14 9-9 15,43 13 4-15,31 6 10 16,30 7 7-16,14 5-5 15,20-2 1-15,-3 6 6 16,2 2-6-16,-14-5 7 16,-16-6-2-16,-27-5 10 15,-30-12 3-15,-21-8-8 16,-24-7-11-16,-12-10-3 16,-7-2-12-16,0 0 4 0,0 0 4 15,0 0-5-15,0 0-6 16,0 0-10-1,0 0-42-15,0-14-57 0,0-12-109 16,0-7-495-16</inkml:trace>
  <inkml:trace contextRef="#ctx0" brushRef="#br0" timeOffset="32364.98">16303 10010 394 0,'0'0'191'16,"0"0"-130"-16,0 0-22 15,0 0-15-15,0 0 34 16,-7 138 14-16,7-66-5 16,12 7-6-16,2 7-19 15,-5 1-3-15,3-7-13 16,-3-11-10-16,-1-14-11 15,-4-12-2-15,-1-9-1 16,-3-11 0-16,0-8-1 16,0-7 0-16,0-5-1 0,0-3 0 15,0 0 0-15,0-3 0 16,0-17 7-16,0-10-7 16,0-6 4-16,0-6-4 15,4-2 0-15,-4-4 0 16,3-4 1-16,-3 3-3 15,5-5 2-15,2 0 0 16,7-2 0-16,5-6 3 16,2 6-2-16,0 5-1 15,1 11 0-15,4 12 4 16,-10 10 2-16,10 7-4 16,3 2-2-16,4 9-1 0,4 0-1 15,6 9 2-15,2 33 0 16,-2 16 0-16,-8 14 0 15,-2 5 1-15,-5-4 3 16,-6-6 3-16,-1-7 6 16,0-18-2-16,-9-15-5 15,-2-17-2-15,-3-10-4 16,7 0 1-16,19-24 11 16,31-22-4-16,23-14-6 15,13-6-2-15,4 9 1 16,-10 13 0-16,-23 19 22 15,-7 23 8-15,-17 2-11 16,1 39-5-16,-6 10 24 0,-1 8-13 16,-4 1-8-1,11-7-6-15,1-10-9 0,6-12-3 16,1-10-2-16,-1-10-65 16,2-9-62-16,-3-3-57 15,-21-23-383-15</inkml:trace>
  <inkml:trace contextRef="#ctx0" brushRef="#br0" timeOffset="57256.58">4076 14031 574 0,'0'0'152'0,"-9"161"-144"0,9-57 0 16,0-5 72-16,0-7 0 16,2-11-40-16,27-17-22 15,4-9-12-15,-5-16-2 16,-7-12-2-16,-6-14-2 16,-8-10-18-16,-7-3-28 15,0 0-1-15,0-21-36 16,-10-1-161-16,-25-9-134 15</inkml:trace>
  <inkml:trace contextRef="#ctx0" brushRef="#br0" timeOffset="57561.12">3852 14033 474 0,'0'0'165'15,"28"-136"-154"-15,48 73 42 16,9 16 11-16,12 17-22 15,7 27-14-15,7 3-18 16,-14 49-2-16,0 23 43 16,-26 13 2-16,-24 3-21 15,-33-7-20-15,-14-9-2 16,-14-12 19-16,-42-11 4 16,-32-9-22-16,-11-11 15 0,-17-13-7 15,2-7-8 1,10-9-11-16,29 0 1 0,25 0-2 15,24 0-2-15,26 0-14 16,0 0-99-16,61 0-105 16,25-11 61-16,22-3-264 15</inkml:trace>
  <inkml:trace contextRef="#ctx0" brushRef="#br0" timeOffset="57944.27">4937 14631 511 0,'0'0'38'16,"0"0"-24"-16,-30 112 57 16,25-104 16-16,5-8-48 15,0 0-8-15,0-23 20 16,0-25-23-16,0-22-25 15,21-15 6-15,12-12-9 16,-4-7-11-16,6-4-10 16,1 5 2-16,-3 10 10 15,2 22 3-15,-9 25 6 16,-9 22 0-16,-6 24-6 16,11 0-6-16,11 33-14 15,17 32 26-15,18 22 25 0,15 18 4 16,2 5 27-1,5-5-25-15,-12-16-24 0,-9-17-7 16,-22-20 0-16,-12-13-8 16,-16-17-51-16,-19-14-38 15,-5-8-121-15</inkml:trace>
  <inkml:trace contextRef="#ctx0" brushRef="#br0" timeOffset="58081.98">4949 14548 749 0,'0'0'102'0,"0"0"-32"16,0 0-24-16,0 0-46 0,0 0-19 16,222-71 19-16,-35 22 0 15,14-9-2 1,-12 1-176-16,-42 6-353 0</inkml:trace>
  <inkml:trace contextRef="#ctx0" brushRef="#br0" timeOffset="58528.56">6122 14290 403 0,'0'0'187'16,"0"126"-99"-16,0-52 43 16,0 1-37-16,7-8-20 0,7-10-45 15,8-14-10 1,-15-18-12-16,-3-14-4 0,-4-11 4 15,0 0 1-15,0-17 13 16,0-30-21-16,-26-17-3 16,-2-19-18-16,14-1 20 15,-5 1-4-15,9 9-15 16,3 19 8-16,0 19 8 16,7 17 4-16,0 17 0 15,0 2 0-15,0 2-26 16,24 27 5-16,23 8 21 15,8 4 8-15,8-5-6 16,8-14 0-16,5-11-2 16,-7-11-12-16,2-8 1 15,-19-35 11-15,-14-20 3 0,-20-13 28 16,-3-7-14-16,-15 0 4 16,0 8-1-16,0 12-16 15,0 18-1-15,0 18-6 16,0 17-26-16,0 7-65 15,40 3-169-15,5 0-111 16</inkml:trace>
  <inkml:trace contextRef="#ctx0" brushRef="#br0" timeOffset="58720.23">7184 14399 739 0,'0'0'81'0,"-7"147"6"16,7-79-22-16,0-19-48 15,0-21-15-15,0-17-2 16,7-11-72-16,14-27-184 16,8-31-402-16</inkml:trace>
  <inkml:trace contextRef="#ctx0" brushRef="#br0" timeOffset="58816.25">7274 14158 415 0,'0'0'0'0</inkml:trace>
  <inkml:trace contextRef="#ctx0" brushRef="#br0" timeOffset="59127.53">7725 14119 319 0,'0'0'150'16,"0"0"-29"-16,-21 153 13 15,7-84-41-15,7 0-40 16,7-5-30-16,0 0 10 16,2-5 7-16,24-7-22 15,14-6 4-15,5-7 5 16,15-5-7-16,18-9 9 0,11-6 3 15,23-11-2-15,-1-2 2 16,-7-6-12-16,-12 0-12 16,-23 0-5-16,-22-3-2 15,-14-8-2-15,-26-2-7 16,-7-6-27-16,0 0 2 16,-47-4-81-16,-15 2-72 15,-16-1-92-15,-5-2-144 16</inkml:trace>
  <inkml:trace contextRef="#ctx0" brushRef="#br0" timeOffset="59273.64">7796 14492 575 0,'0'0'187'0,"0"0"-184"16,0 0-3-16,0 0 85 16,192 0-23-16,-95 0-12 15,0-13-38-15,-12-7-12 16,-9-5-7-16,-27-10-78 15,-30-2-155-15,-19-6-382 16</inkml:trace>
  <inkml:trace contextRef="#ctx0" brushRef="#br0" timeOffset="59410.89">7704 14113 822 0,'0'0'85'0,"0"0"-7"15,0 0-48-15,0 0-30 0,0 0-2 16,0 0-5-16,315-90-38 15,-157 68-104-15,1 7-231 16</inkml:trace>
  <inkml:trace contextRef="#ctx0" brushRef="#br0" timeOffset="59926.98">8920 14285 604 0,'0'0'106'0,"0"152"41"0,0-87-45 16,19-19-67-16,-10-17-16 15,3-20-12-15,-10-9-5 16,-2 0 6-16,0-15 16 16,-7-31-22-16,-28-12-2 15,-15-12-21-15,0 0 21 16,-4-4-3-16,4 3 0 15,17-1 1-15,33-5 2 16,7-4-34-16,69 0 15 16,28 1 15-16,14 19 4 15,1 19 1-15,-4 23-1 16,-22 19-14-16,-22 7 4 16,-24 34 9-16,-33 18 2 15,-14 14-1-15,-50 12 14 16,-32-1-9-16,-15-1-3 0,0-15-2 15,19-15-11-15,23-19 11 16,27-19 0-16,28-14-10 16,0-1-34-16,28 0-50 15,41-8 89-15,9 0 2 16,5 8 3-16,-8 0-3 16,-4 11 0-16,-2 23 3 15,-5 9 53-15,2 12 85 16,-2-1-82-16,-3-2-26 15,3-12-30-15,-7-14-1 16,4-19-63-16,-4-7-125 16,-5-23-323-16</inkml:trace>
  <inkml:trace contextRef="#ctx0" brushRef="#br0" timeOffset="60062.12">10154 14474 793 0,'0'0'23'0,"21"112"7"16,8-75 15-16,6-24-45 16,13-13-82-16,6-33-175 15,3-33-226-15</inkml:trace>
  <inkml:trace contextRef="#ctx0" brushRef="#br0" timeOffset="60193.88">10369 14066 765 0,'0'0'181'0,"0"0"-117"15,0 0 31-15,0 0-87 0,0 0-8 16,0 0-122-16,-26-71-32 16,142 71-58-16,21 6-409 15</inkml:trace>
  <inkml:trace contextRef="#ctx0" brushRef="#br0" timeOffset="61126.28">11994 13772 353 0,'0'0'99'0,"0"0"-71"16,0 0 98-16,-2 149-18 15,2-73-18-15,0 2-29 16,0-1-19-16,0-4 1 16,0-6-14-16,0-3-11 15,0-10-9-15,0-4-7 16,0-5-1-16,0-12 0 15,0-12-1-15,0-12 0 16,0-9 2-16,-7 0-2 16,-8-23-20-16,-4-23-88 0,-2-19-11 15,0-13 62-15,-12-2 22 16,-10-7-6-16,-4 1 17 16,-3 1 24-16,17 4 29 15,17 2 5-15,16 9 7 16,21 6 9-16,55 9-28 15,35 10 28-15,14 22-5 16,7 21-12-16,1 2-25 16,-17 46 9-16,-24 13 9 15,-23 11 5-15,-29-5 7 16,-31-4-8-16,-9-9-8 16,-7-7-7-16,-42-11 6 15,-20-10-11-15,5-13-10 0,-5-9-9 16,13-2-3-1,16 0-17-15,14-13-8 0,23-5-3 16,3-3-18-16,57-1-22 16,33-1 50-16,28 13 25 15,0 10 0-15,-2 0-3 16,-5 25 8-16,-4 13 18 16,-10 4 28-16,-22 5-16 15,-13 4 34-15,-39 6-29 16,-23 6-21-16,-16 0 9 15,-60-5-5-15,-28-4 13 16,-14-17-10-16,-7-5-16 0,-8-9 1 16,3-3-5-1,5-11 0-15,21-4-1 0,26-5-9 16,33 0-3-16,42 0-7 16,3-20-58-16,71-7-37 15,40-12-9-15,34-4-5 16,6-5-316-16</inkml:trace>
  <inkml:trace contextRef="#ctx0" brushRef="#br0" timeOffset="61577.31">13422 13934 575 0,'0'0'41'0,"0"0"-34"15,0 0 6-15,0 0 17 16,0 0 33-16,0 0-24 16,-130 154-2-16,114-96 4 15,-5 8-7-15,6 3 12 16,3-6-9-16,12-6-22 15,0-13-3-15,8-10 17 16,39-11-18-16,24-8 20 16,23-10 6-16,18-5 9 0,13 0-7 15,0-15 32-15,-7-5-31 16,-11 0-24-16,-17 0-12 16,-15 3-3-16,-27 3-1 15,-20 3-12-15,-21 3-23 16,-7-1-6-16,0 1-1 15,0-4-31-15,-28-3-11 16,-19 3 2-16,-10-4-5 16,-7 1-8-16,-9-1-19 15,-10-2-86-15,-2-2-190 16</inkml:trace>
  <inkml:trace contextRef="#ctx0" brushRef="#br0" timeOffset="61712.55">13465 14152 120 0,'0'0'450'16,"0"0"-414"-16,0 0 85 16,265-33-76-16,-182 21-21 15,-10-6-24-15,-16 2-13 16,-24-5-159-16,-33-2-276 16</inkml:trace>
  <inkml:trace contextRef="#ctx0" brushRef="#br0" timeOffset="61843.73">13389 13892 847 0,'0'0'77'0,"0"0"-8"16,0 0-69-16,0 0-7 15,0 0-53-15,0 0-16 16,305-124-123-16,-175 95-257 16</inkml:trace>
  <inkml:trace contextRef="#ctx0" brushRef="#br0" timeOffset="62326.81">14444 13995 332 0,'0'0'153'0,"0"204"-3"16,0-102 6-16,0-19-57 16,0-14-29-16,0-17-34 15,0-24 6-15,-2-13-6 16,-5-15-27-16,-5 0 2 0,-5-40-10 15,-9-18-1-15,-2-18-15 16,9-8 10-16,-2-5 3 16,4-2-4-16,-2 5-4 15,12 14 1-15,0 20-2 16,7 18 9-16,0 20 1 16,0 10 1-16,7 4-12 15,26 5-5-15,10 34 8 16,11 14 9-16,-2 11 2 15,10 0 1-15,6-3 5 0,17-9-2 16,10-16-3 0,2-19 9-16,-7-17-1 0,-7 0 4 15,-13-27 7-15,-8-19-5 16,-12-13-1-16,-17-7 1 16,-12-5 9-16,-14 1 2 15,-7 3-10-15,0 10-6 16,0 14-10-16,-7 10-1 15,0 18 9-15,0 9-10 16,7 3-4-16,0 3-44 16,0 0-28-16,9 0-41 15,31 0-29-15,3 8-33 16,-10 2-235-16</inkml:trace>
  <inkml:trace contextRef="#ctx0" brushRef="#br0" timeOffset="62492.98">15593 13965 475 0,'0'0'206'15,"29"190"6"-15,-8-95-112 16,5-11-25-16,-2-19-64 16,2-23-11-16,-5-24-1 15,0-18-46-15,5-49-217 16</inkml:trace>
  <inkml:trace contextRef="#ctx0" brushRef="#br0" timeOffset="62643.14">15664 13496 1103 0,'0'0'1'16,"0"0"53"-16,0 0 2 15,0 0-56-15,0 0-9 16,0 0-113-16,0-9-110 15,41 31-406-15</inkml:trace>
  <inkml:trace contextRef="#ctx0" brushRef="#br0" timeOffset="65177.14">5275 16189 330 0,'0'0'55'0,"0"0"20"16,0 0 4-16,0 0-3 0,230 57-1 15,-152-74 0-15,-10-21-4 16,-6-10-16-16,-22-6-22 16,-19-1-10-16,-18 3-16 15,-3 6 23-15,-43 8 19 16,-32 13 1-16,-18 10-7 16,-1 10-4-16,1 5-10 15,18 3-13-15,18 19-15 16,22 17-1-16,23 14-11 15,12 8-42-15,35 3-42 0,62-11-102 16,29-15-166 0</inkml:trace>
  <inkml:trace contextRef="#ctx0" brushRef="#br0" timeOffset="65776.57">6775 16505 406 0,'0'0'90'16,"0"0"-4"-16,-22 125-25 15,30-89-23-15,41-14 10 16,13-16 16-16,9-6-26 0,9-21 5 16,-9-26 5-16,-14-12-21 15,-24-9-7-15,-19 2-19 16,-14 2-2-16,-33 12-11 16,-45 18-12-16,-12 22 18 15,-7 12 6-15,5 6 18 16,4 27-15-16,25 13 18 15,15 7-11-15,27 8 1 16,21 5-8-16,0 6 1 16,47 14 9-16,24 14 6 15,12 12 28-15,0 0 26 16,-1-11-58-16,-18-10-8 0,-23-16-7 16,-27-10 0-1,-14-15-5-15,0-16-29 0,-12-12-52 16,-31-13-69-16,-13-9-278 15</inkml:trace>
  <inkml:trace contextRef="#ctx0" brushRef="#br0" timeOffset="66493.36">4292 16512 312 0,'0'0'107'15,"0"0"-53"-15,0 0 54 16,0 0-19-16,0 0-3 16,0 0-3-16,125-57-3 0,-92-2-37 15,7-10-35-15,-4-5 12 16,-8 5-13-16,-14 5-3 16,-7 15-4-16,-7 14 7 15,0 21 6-15,0 9 13 16,0 5-11-16,-21 34-15 15,-12 34-3-15,-2 30 3 16,-1 26 2-16,22 12-2 16,7 7 3-16,7-3 7 15,0-15 3-15,0-18-5 16,21-20-8-16,5-22 0 0,5-17-11 16,2-13-81-1,14-19-133-15,-11-16-257 0</inkml:trace>
  <inkml:trace contextRef="#ctx0" brushRef="#br0" timeOffset="67760.16">7453 16533 658 0,'0'0'79'16,"0"0"-44"-16,0 0-19 15,0 0 8-15,-40 169 29 16,40-96 3-16,7-7-8 16,36-10-33-16,4-19 8 15,17-19-14-15,5-13-9 16,-1-5 0-16,10-31 2 15,-2-29 1-15,-7-12 9 16,-6-2-8-16,-22 8-4 0,-8 15-17 16,-31 15 17-1,-2 16 0-15,0 11 5 0,0 9 1 16,-2 0 10-16,-17 15-13 16,5 25-3-16,7 12 0 15,7 5-3-15,0-6-1 16,21-11 4-16,26-14-4 15,3-8-1-15,14-14 1 16,16-4 1-16,5-18-7 16,-2-23-4-16,-5 1-15 15,-24 9-9-15,-25 14-5 16,-15 13-3-16,-9 4 13 0,-5 0 23 16,2 1-1-1,5 16 11-15,12 4 4 0,14 7 2 16,17-6-3-16,14-2 10 15,11-10 16-15,8-10-18 16,0 0-9-16,-12-9 17 16,-10-9-6-16,-13-4-5 15,-18 0 10-15,-15 4-11 16,-8 3 0-16,-7 6 1 16,0 4-4-16,0 4-3 15,0 1 10-15,0 0-5 16,0 0-6-16,0 0-4 15,19 6-8-15,28 10 12 16,2 1 0-16,13-4 0 16,2-10 0-16,0-3 0 0,-3-14 1 15,-4-20 1-15,-5-12-2 16,-17-3-7-16,-20-5-39 16,-15 8-22-16,-7 8 50 15,-48 10 18-15,-13 16 6 16,-10 12 27-16,-12 0 9 15,0 23-34-15,19 15-7 16,9 10-1-16,22-1 2 16,19-1 0-16,18-4 4 15,3-13 10-15,8-6-6 16,34-5-9-16,13-8-1 16,1-1 2-16,-1-6 1 0,-3 5-1 15,2-7-2-15,-4 1 2 16,-3 2-2-16,-11 3-1 15,-3 4-7-15,2 1 3 16,-2 2 5-16,3 4 3 16,11-4-3-16,-4 4 1 15,6-9 11-15,6 1 5 16,-1-9-4-16,5-1-10 16,0 0-3-16,-7 0-13 15,0-12-62-15,-14-7-118 16,-12 0-197-16</inkml:trace>
  <inkml:trace contextRef="#ctx0" brushRef="#br0" timeOffset="68309.78">10613 16848 340 0,'0'0'45'0,"0"0"176"15,0 0-85-15,222-45-42 16,-167 2-24-16,-13-5-22 16,-9-4-28-16,-26 3-11 15,-7 3-6-15,-11 8 2 16,-46 9 5-16,-14 10 16 0,-17 10 3 16,-1 9-13-16,3 0 1 15,15 28-8-15,10 18-9 16,14 15-4-16,18 15 3 15,22 3-6-15,7 2 6 16,21-11-1-16,41-14-1 16,16-22-6-16,12-23-22 15,7-11-18-15,0-46-43 16,0-29-55-16,-7-13-60 16,-5-9 79-16,-17-6-88 15,-18-2 135-15,-24-4 81 16,-19 3 92-16,-7 7 40 15,-28 17-14-15,-27 16 37 16,-16 20-24-16,10 15-46 16,14 17 23-16,16 6-59 0,19 8 0 15,10 0-32-15,2 16-17 16,0 33-11-16,2 29 11 16,33 20 13-16,13 11 11 15,13 0-15-15,10-3-5 16,12-9-4-16,7-14 0 15,-5-12-31-15,-5-19-30 16,-16-16-44-16,-16-19-165 16,-20-12-314-16</inkml:trace>
  <inkml:trace contextRef="#ctx0" brushRef="#br0" timeOffset="68843.06">11665 16617 512 0,'0'0'91'0,"43"-112"29"15,-8 54-21-15,6 7-16 16,-4 11-15-16,4 13-10 16,-6 13-39-16,-2 11-19 15,3 3-11-15,-3 15 7 16,2 25 4-16,1 11 2 16,-1 10 6-16,5 4 9 15,1-4 0-15,4-6-2 16,2-18-9-16,7-14-4 15,8-23-2-15,4 0-1 16,10-38-21-16,4-8-33 0,-16 6-27 16,-10 14 9-1,-30 18 29-15,-10 8 4 0,-9 0-46 16,2 14 86-16,0 9 15 16,14-5 9-16,8-7-2 15,18-9 23-15,10-2-19 16,4-22 3-16,1-19-18 15,-13-8 6-15,-23-1-17 16,-23-5 0-16,-3-2-23 16,-22 5 23-16,-32 11 0 15,-17 10 3-15,-7 19 15 16,-9 12 11-16,-3 4-16 0,14 32-13 16,17 13-1-16,26 3-1 15,26 7-8-15,7 0-6 16,14 1-1-16,50 3 10 15,9-5 6-15,5-4 1 16,5-8 0-16,0-15-23 16,6-23-39-16,1-8 34 15,-5-34-2-15,5-19-38 16,-12-5-107-16,-11-6-108 16</inkml:trace>
  <inkml:trace contextRef="#ctx0" brushRef="#br0" timeOffset="69209.98">13422 16393 414 0,'0'0'112'0,"0"0"-69"16,-68 106 10 0,68-58-2-16,0-2 13 0,0-6-54 15,26-11-8-15,24-12-1 16,28-17 7-16,11 0-2 16,15-37 32-16,8-9-24 15,-8 1-13-15,-14 2-1 16,-29 12-1-16,-21 16 1 15,-26 12 17-15,-14 3-11 16,0 20 60-16,-7 19 3 16,-14 13-1-16,7 0-16 15,14-6-43-15,0-14-9 16,28-18-12-16,36-14-63 16,26-9-32-16,14-30-11 0,0-3-31 15,-5 8 41-15,-16 17 93 16,-14 14 15-16,-20 3 22 15,-8 10 43-15,-1 18 6 16,-5 6-4-16,-6-3-46 16,11-7 8-16,-12-7-21 15,1-15-8-15,-10-2-45 16,-19-28-137-16,0-24-223 16</inkml:trace>
  <inkml:trace contextRef="#ctx0" brushRef="#br0" timeOffset="69353.9">14643 16074 919 0,'0'0'24'0,"0"0"-24"16,146-132 2-16,-42 90-2 15,0 10 0-15,-7 14-36 16,-7 13-68-16,-21 5 28 16,-20 2-172-16,-27 24-233 15</inkml:trace>
  <inkml:trace contextRef="#ctx0" brushRef="#br0" timeOffset="69608.98">15227 16553 402 0,'0'0'51'0,"0"0"130"0,234-85-108 16,-149 21-47-1,-16-2-1-15,-22 11 8 0,-26 18 1 16,-21 20 1-16,0 17 46 15,-14 0 2-15,-26 34-61 16,0 24-7-16,11 17 18 16,15 8-2-16,14 1-21 15,7-11-10-15,64-12-1 16,33-18-36-16,33-23-46 16,24-20-83-16,5-9-157 15</inkml:trace>
  <inkml:trace contextRef="#ctx0" brushRef="#br0" timeOffset="70192.98">17358 16547 601 0,'0'0'28'0,"0"0"47"16,0 0-32-16,0 0 19 15,0 0 20-15,0 0-5 16,-43 56-17-16,43-57-36 16,-5-23-24-16,5-7-8 15,0-11-8-15,0-12 2 16,0-4 8-16,0-9 0 16,0-6-5-16,0-3-5 15,0-7 8-15,5 0 0 16,4 2 5-16,10-4 3 15,7 5-5-15,3 4 3 16,2 13 1-16,-1 18 1 0,-8 16 0 16,-6 21-6-16,-4 8-11 15,2 25-31-15,7 32 48 16,-2 26 7-16,-2 15 20 16,4 18 16-16,-7 6-8 15,5 2-11-15,3-4 18 16,6-13-13-16,5-18 0 15,10-17-2-15,-3-21-22 16,-5-20-5-16,-13-16-2 16,-8-15-68-16,-7 0-103 15,-7-34-171-15</inkml:trace>
  <inkml:trace contextRef="#ctx0" brushRef="#br0" timeOffset="70305.93">17414 16420 519 0,'0'0'427'15,"0"0"-427"-15,0 0-8 16,0 0-3-16,249-61-4 16,-131 49-157-16,-14 6-212 15</inkml:trace>
  <inkml:trace contextRef="#ctx0" brushRef="#br0" timeOffset="70808.98">18424 16128 315 0,'0'0'113'15,"0"0"-56"-15,0 0 81 16,24-148-43-16,-24 104-5 16,-22 4-12-16,-20 3-37 15,-8 12-10-15,-18 10-11 0,-15 9-7 16,0 6-13 0,7 3-5-16,20 24 3 0,27 15-2 15,29 15 1-15,0 12 1 16,69 11 2-16,28 12 17 15,9-3 10-15,-2 0-22 16,-9-5-3-16,-22-12 18 16,-14-13 25-16,-30-11-7 15,-29-7-21-15,0-15 7 16,-48-6 6-16,-27-11-10 16,-17-9-7-16,-17 0-7 15,-2 0-3-15,7-4-3 16,26-6 0-16,30 1 0 15,32 2-9-15,16-13-41 16,56-5-43-16,58-12-14 0,37-13-84 16,8 2-302-16</inkml:trace>
  <inkml:trace contextRef="#ctx0" brushRef="#br0" timeOffset="71276.12">19628 15853 432 0,'0'0'80'0,"0"0"56"0,0 0-30 16,0 0-18-16,-204-82-11 15,115 82-33-15,-15 0-16 16,-1 19-9-16,9 13 1 16,13 5-10-16,21 6-8 15,20 0-2-15,32 4-1 16,10 6 1-16,38 4 0 16,50 2 4-16,18 0-4 15,17-7 1-15,-10-1 0 16,-16-2 0-16,-23-8-1 15,-29-3 0-15,-26-5 0 16,-19-5 0-16,-19-2 5 16,-57-6 4-16,-23 0 10 0,-17-8 2 15,-10 1 2-15,1-3-15 16,12 3-8-16,18-4 2 16,38-2-4-16,31-7 2 15,26 0-1-15,14-7-51 16,74-26-65-16,37-15-3 15,36-8-75-15,5-12-311 16</inkml:trace>
  <inkml:trace contextRef="#ctx0" brushRef="#br0" timeOffset="71438.14">20638 16304 848 0,'0'0'85'16,"-38"126"10"-16,24-81 17 15,11-21-77-15,3-21-35 16,0-3-20-16,7-43-45 16,36-26-33-16,14-19-144 15,2-11-162-15</inkml:trace>
  <inkml:trace contextRef="#ctx0" brushRef="#br0" timeOffset="71559.61">20798 15822 300 0,'0'0'669'0,"0"0"-549"16,0 0 27-16,-186-80-71 15,171 78-29-15,15 2-47 0,0 0-4 16,8 4-119-16,53 16-48 16,22 0-110-16</inkml:trace>
  <inkml:trace contextRef="#ctx0" brushRef="#br0" timeOffset="71892.72">23055 15882 755 0,'0'0'21'15,"0"0"4"-15,0 0 21 0,0 0-23 16,0 0 14-16,0 0 12 15,-265-112-4-15,175 112-8 16,-5 5-15-16,-2 36-20 16,10 16 4-16,4 16 22 15,10 13 1-15,21 10-10 16,19 2-3-16,33-9-13 16,0-20-3-16,47-23-3 15,38-29-50-15,24-17-25 16,16-26-83-16,17-30-307 15</inkml:trace>
  <inkml:trace contextRef="#ctx0" brushRef="#br0" timeOffset="72225.98">23291 16226 658 0,'0'0'54'0,"-71"155"32"15,43-81 14-15,-1-12-34 16,10-17 0-16,8-20-9 15,8-16-25-15,3-9-13 16,0-20 0-16,14-38-14 16,41-25-5-16,2-23-18 15,4-9-23-15,-4-5-14 0,-3 6 10 16,-4 7 0 0,-8 20 33-16,-8 26 12 0,-13 25 4 15,-7 23 10-15,-7 13 3 16,7 25-12-16,-2 32 10 15,2 22 25-15,-7 14-6 16,3 3-14-16,4-5 0 16,10-10 4-16,-3-16-15 15,-4-13-9-15,-13-23-1 16,-4-17-67-16,0-12-61 16,-40-18-129-16</inkml:trace>
  <inkml:trace contextRef="#ctx0" brushRef="#br0" timeOffset="72315.98">23277 16192 810 0,'0'0'37'0,"0"0"-37"16,0 0-52-16,0 0-70 15,251 9-213-15</inkml:trace>
  <inkml:trace contextRef="#ctx0" brushRef="#br0" timeOffset="72642.64">23979 16378 609 0,'0'0'65'15,"0"0"72"-15,-7 130-59 16,0-114-7-16,-7-16-50 16,-3-3 16-16,-4-39 24 15,-10-16-61-15,3-16 0 16,-1-10 0-16,1-10 0 0,7-1-7 16,14-3-1-1,7 5-3-15,7 9-1 0,35 16 5 16,8 21 7-16,-5 19 0 15,-2 19 0-15,-8 9-6 16,0 17-3-16,-1 28 9 16,-11 13 14-16,-11 12 0 15,2 6 3-15,-9 3-6 16,-3-3 15-16,5-6 2 16,5-14-6-16,5-13-15 15,9-14-7-15,16-17-7 16,15-12-54-16,19-15-55 15,0-32-196-15</inkml:trace>
  <inkml:trace contextRef="#ctx0" brushRef="#br0" timeOffset="72832.52">24691 16065 732 0,'0'0'64'16,"-26"152"90"-16,19-68-71 15,7-11-9-15,0-12-4 16,5-17-23-16,18-21-21 16,-4-18-26-16,3-7-5 15,6-53-34-15,5-28-30 16,-12-18-112-16,-21-11-325 16</inkml:trace>
  <inkml:trace contextRef="#ctx0" brushRef="#br0" timeOffset="72982.53">23984 15622 953 0,'0'0'133'0,"0"0"-113"16,0 0-15-16,234-58 34 15,-57 21 26-15,17-1-46 16,-14 7-19-16,-26 16-10 16,-38 15-95-16,-48 6-53 15,-51 34-300-15</inkml:trace>
  <inkml:trace contextRef="#ctx0" brushRef="#br0" timeOffset="73192.58">24984 16335 1067 0,'0'0'20'15,"0"0"13"-15,0 0 16 16,0 0-44-16,0 0-5 16,0 0 0-16,7-12-39 15,5-7-105-15,-12 1-397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3T12:09:53.55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3369 874 131 0,'0'0'47'0,"0"0"-18"15,0 0 57-15,0 0 17 16,0 0-41-16,0 0-32 15,0 0-3-15,0 0-7 0,0 0-2 16,0 0 9-16,0 0-4 16,0 0-16-16,0 3-7 15,-2 5 0-15,-3 7 0 16,-2 8 3-16,0 9 6 16,-2 10-7-16,-3 13-2 15,-2 12 8-15,-1 15-3 16,1 10 2-16,7 3-2 15,7-6 10-15,0-5-7 16,0-13-6-16,14-10 3 16,15-10-3-16,6-17-2 15,-2-13 0-15,10-13 0 0,-3-8 4 16,3-2 43-16,6-31 9 16,-1-16-10-16,-1-3-16 15,-12-5-6-15,1 2-9 16,-8 7-5-16,-7 2 4 15,-2 1-12-15,-4 2-1 16,-15 3 2-16,7 5-3 16,-7 1 0-16,0-3 2 15,7-2-2-15,-7 0 0 16,0 1 0-16,7 4 0 16,-7 8 0-16,0 6 0 15,0 7 1-15,0 6 0 16,0 4 1-16,0 0-1 15,0 3 0-15,0 0-1 16,0 0-6-16,0 3 0 0,7 22-24 16,5 19 19-16,9 24 6 15,0 16 3-15,8 20-4 16,11 27 4-16,-2 21 2 16,2 17 1-16,3 11 0 15,-10-1 5-15,2-9 7 16,-9-4-5-16,-19-14 0 15,-7-3-3-15,-14-11-3 16,-40-9-2-16,-15-14 1 16,-7-15 2-16,-2-19-3 0,-4-18 3 15,11-21 15-15,-5-23 7 16,-7-19 25-16,0-4-24 16,1-38-16-16,11-19 6 15,16-12-2-15,22-6-14 16,19-2 1-16,14 1-1 15,0 4 2-15,26 6-2 16,21 13 1-16,-9 15 6 16,-5 17-4-16,-11 13-3 15,-1 9-2-15,-7 3-35 16,5 10-43-16,-5 18-27 16,0 1-282-16</inkml:trace>
  <inkml:trace contextRef="#ctx0" brushRef="#br0" timeOffset="610">4625 1980 585 0,'0'0'39'15,"0"0"-36"-15,0 0 89 16,277-15 15-16,-133-2-8 15,-12 2-29-15,-13 9-36 16,-22 3-19-16,-19 3-11 16,-24 0-2-16,-26 0-2 0,-9 0-37 15,-19 0-46 1,0 14-64-16,-35 11-21 0,-27 5-187 16</inkml:trace>
  <inkml:trace contextRef="#ctx0" brushRef="#br0" timeOffset="819.99">4720 2470 379 0,'0'0'213'16,"0"0"-176"-16,0 0 137 15,279 6-65-15,-168-6-2 0,5 0-26 16,-17-7-34-1,-16-1-29-15,-15 5-14 0,-25 0-4 16,-8 2-17-16,-16 1-87 16,-9-2-180-16</inkml:trace>
  <inkml:trace contextRef="#ctx0" brushRef="#br0" timeOffset="2183">6645 1340 455 0,'0'0'15'15,"0"0"51"-15,0 0 86 16,0 0-71-16,0 0-19 15,0 0-24-15,-29-27-16 0,29 27-15 16,0 9-7-16,0 24-17 16,0 17 17-16,5 16 2 15,5 7 4-15,4 9 8 16,-2 0 3-16,2-4-8 16,-7-5-6-16,5-15 0 15,-5-13-3-15,-5-11 1 16,3-13-2-16,-5-5 3 15,0-8-2-15,0-8 0 16,2 0 0-16,-2 0 0 16,0 0 0-16,0 0-5 15,0-8 5-15,0-12-1 0,0 0 0 16,0-8 1-16,0-4 0 16,0-2 0-16,0-7 0 15,0 1 1-15,5-9 1 16,2-6 0-16,2-3-1 15,13-1 0-15,4 2-1 16,2 8 1-16,1 3 0 16,4 6 0-16,-5 6 0 15,5 13-1-15,-12 8 0 16,1 12-1-16,-1 1-6 16,12 6 2-16,3 28 2 15,-1 15-5-15,5 14 3 0,-9 10 4 16,-5 7-1-1,-12-4-6-15,-2-9-3 0,-5-12 9 16,-7-16-2-16,0-13-1 16,0-16 5-16,0-7-5 15,0-3 5-15,2-5 3 16,10-29-3-16,2-14 1 16,10-13-1-16,2-7 0 15,14 5 0-15,3 2 0 16,-1 4 1-16,8 14-1 15,-3 6 0-15,1 8 4 16,-13 17-1-16,1 12-1 16,-8 0 0-16,5 27 6 0,-4 15 5 15,-8 13-5 1,0 6 0-16,-7 2 7 0,0-2 6 16,-2-4-2-16,2-10-6 15,-6-9-6-15,-8-7-4 16,0-5-3-16,0-9-56 15,0-2-116-15,0-12-426 16</inkml:trace>
  <inkml:trace contextRef="#ctx0" brushRef="#br0" timeOffset="2850">6150 2570 666 0,'0'0'29'0,"0"0"81"16,0 0 12-1,0 0-55-15,0 0-28 0,0 0-24 16,-14 2-15-16,85-2-5 16,52-15 5-16,59-4 1 15,52-7 9-15,17 1 15 16,7 2 16-16,-17 5-4 16,-19 8-10-16,-28 4-2 15,-26 2-5-15,-31-1-2 16,-18 2-13-16,-30-3-2 15,-27 3-1-15,-24 1 0 16,-24 1-2-16,-14 1-15 16,0 0-16-16,-17 0-15 0,-44 12-64 15,-29 19-108 1,-2 12-152-16</inkml:trace>
  <inkml:trace contextRef="#ctx0" brushRef="#br0" timeOffset="3550">6860 3243 599 0,'0'0'61'0,"0"0"-43"16,0 0 37-16,0 0-42 15,-17 144 5-15,17-55 53 16,0 8-17-16,0 1-4 15,3-3-12-15,16-7-11 16,2-9 2-16,-2-7-9 16,-3-16-1-16,-9-11-3 15,-2-18-5-15,-5-10-11 0,0-11 2 16,0-6-2-16,0 0 8 16,0 0-1-16,-12-4-7 15,-16-26-21-15,0-7-18 16,-5-13 24-16,2-12 4 15,-2-8 7-15,0-4 4 16,4-4-2-16,15-5 0 16,12-1 2-16,2-4 0 15,9-6 0-15,45 5 3 16,17 2-3-16,17 11 1 16,4 12-3-16,5 16 2 15,-7 24 0-15,2 18-5 0,-11 9 3 16,-18 38-3-16,-15 13 5 15,-34 13 4-15,-14 4 5 16,-14 1 7-16,-48-1 24 16,6-11-8-16,-18-11 7 15,3-14 9-15,-4-9-11 16,4-10-19-16,2-10-17 16,12-6-1-16,17 0-3 15,12 0-33-15,21 0-17 16,7 0-18-16,7 0-84 15,35 0-231-15</inkml:trace>
  <inkml:trace contextRef="#ctx0" brushRef="#br0" timeOffset="4366.64">7371 3834 339 0,'0'0'77'16,"0"0"-52"-16,0 0 1 15,0 0-5-15,0 0-2 16,-22 153 20-16,22-90 5 16,0-1 9-16,15-4-10 15,13-10 9-15,15-17-46 0,-3-14-5 16,-5-10 16-16,8-7 14 16,-1-14 5-16,10-32-1 15,-2-17-35-15,-3-12-4 16,-4-6-20-16,-15 8 13 15,-14 12 6-15,1 15 5 16,-8 17 0-16,-7 19 1 16,0 7 3-16,0 3 9 15,0 0 8-15,0 22-21 16,5 16 0-16,9 13-2 16,0 5 2-16,7 3 0 15,0 13 2-15,1 3 16 0,6 13-1 16,-7 0 28-1,-6 2-9-15,-4-6-7 0,4-8-15 16,-8-4-7-16,-7-15 2 16,0-7 0-16,0-8 14 15,-33-10-1-15,-10-3 3 16,-7-6-6-16,-11-1 14 16,-8-6-10-16,-2-2-8 15,3-5 2-15,-1-2-7 16,12-3-9-16,3-4 2 15,16 0 8-15,-2 0-1 16,21-3-8-16,3-7-2 16,1-1-6-16,11 6-12 15,1-4-9-15,3 1-27 16,0-7-53-16,24-7-100 0,23-2-300 16</inkml:trace>
  <inkml:trace contextRef="#ctx0" brushRef="#br0" timeOffset="5232.07">9752 2079 415 0,'0'0'207'15,"0"0"-104"-15,0 0 52 16,0 0-61-16,0 0-34 16,0 0-19-16,-35 4-12 15,35-4-8-15,0 0-9 16,40 0-12-16,38 0 0 0,33-4 2 16,33-7 27-16,5-1 7 15,-4 4 0-15,-20 2-16 16,-23 5-7-16,-24 1-1 15,-24 0-8-15,-26 0-1 16,-13 0-2-16,-15 0-1 16,0 0-3-16,0 0-4 15,0 0-43-15,0 0-37 16,0 0-55-16,0 0-196 16</inkml:trace>
  <inkml:trace contextRef="#ctx0" brushRef="#br0" timeOffset="5849.02">11805 1289 515 0,'0'0'78'0,"0"0"-5"16,0 0 1-16,0 0-66 16,0 0 0-16,0 0-8 15,16 184 37-15,3-66 3 16,3 23 45-16,-8 8-32 16,-7-4-18-16,-2-14-16 15,-3-17-2-15,-2-27 7 16,0-19-12-16,0-24-3 15,0-22-9-15,0-16 2 16,-2-6 7-16,-10-3-4 16,-2-26-5-16,-1-11-36 0,1-9-44 15,14-7-65 1,-7-2-138-16</inkml:trace>
  <inkml:trace contextRef="#ctx0" brushRef="#br0" timeOffset="6182.28">11377 1296 528 0,'0'0'54'16,"0"0"-7"-16,158-135 47 16,-28 89-29-16,17 10 10 15,7 15-9-15,-3 21-38 16,-11 11-8-16,-22 36 4 0,-21 12-9 15,-43 8 6-15,-37-5-10 16,-17 2 8-16,-57-1 12 16,-26-3 9-16,-23-5-13 15,-10-9-3-15,-2-7-6 16,6-14 2-16,8-9-13 16,29-10-3-16,20-6-3 15,32 0-2-15,23 0-13 16,0-9-32-16,35-3-59 15,43 4-47-15,19 6-83 16,14 2-389-16</inkml:trace>
  <inkml:trace contextRef="#ctx0" brushRef="#br0" timeOffset="6512.99">12443 1749 656 0,'0'0'81'15,"0"0"-17"-15,0 0 0 0,0 0-49 16,0 0 25-16,0 0 33 16,237 86-6-16,-152-54-31 15,-12-1-18-15,-9-2-15 16,-9-3 1-16,-20-12-4 16,-7-3-9-16,-13-5-70 15,-8-6-94-15,-7 0-155 16</inkml:trace>
  <inkml:trace contextRef="#ctx0" brushRef="#br0" timeOffset="6749">12942 1671 632 0,'0'0'42'15,"0"0"38"-15,-125 158 31 16,64-91-48-16,-1-5 21 16,8-4-44-16,11-14-30 15,8-8-4-15,6-9-6 16,15-5-3-16,9-10-50 16,5-10-159-16,0-2-452 0</inkml:trace>
  <inkml:trace contextRef="#ctx0" brushRef="#br0" timeOffset="7216.25">11360 2675 462 0,'0'0'198'0,"0"0"-101"16,0 0 62-16,0 0-78 15,0 0-20-15,0 0-23 16,-97 20-16-16,107-20-10 16,58 0-12-16,51 0 0 15,53-5 21-15,43-18 16 16,29-2 17-16,14 1-16 16,4 2 11-16,-11 4 3 15,-17-2-8-15,-31 4 7 0,-25 4-29 16,-43 0-16-1,-38 0-5-15,-38 6 1 0,-36 1-2 16,-18 5-42-16,-5 0-41 16,-12 0-17-16,-56 15-61 15,-32 14-164-15</inkml:trace>
  <inkml:trace contextRef="#ctx0" brushRef="#br0" timeOffset="7899">12056 3332 232 0,'0'0'115'0,"0"0"-74"15,0 173 130-15,26-79-66 16,2 13 49-16,7 8-31 16,1 2-23-16,-8-8-52 15,-6-11 0-15,-8-24-9 16,-7-19-19-16,-7-21-11 16,0-17-7-16,0-14-1 15,0-3 3-15,0-9 4 16,-31-30-8-16,-16-19-24 15,-15-19-11-15,-2-15 16 16,3-13 9-16,-1-3 1 16,10-1 5-16,19 6 4 15,26 4-1-15,7 6 1 0,50 5-2 16,40 12 2-16,21 14 3 16,14 17 10-16,5 21-6 15,-9 24-4-15,-12 8-3 16,-12 38 12-16,-33 14-1 15,-31 17-5-15,-33 7-2 16,-7 2-1-16,-62-9 5 16,-28-8-1-16,-14-15 14 15,-12-10 3-15,2-15-20 16,24-10-4-16,33-10 0 16,31-9-11-16,33 0-13 15,0 0-60-15,43-18-58 0,33-1-131 16,9-1-331-1</inkml:trace>
  <inkml:trace contextRef="#ctx0" brushRef="#br0" timeOffset="8498.91">12741 3805 299 0,'0'0'260'15,"0"0"-254"-15,0 0 74 16,-47 141 8-16,47-89-25 15,0 1-19-15,0-9-4 16,33-12 1-16,-4-14 2 16,-1-11-14-16,12-7-1 15,3-11 7-15,-1-31-3 16,13-15-27-16,-13-6-5 16,5 2-9-16,-11 13-3 15,-15 16-1-15,-7 23-7 16,1 9 8-16,4 20-25 0,9 34 37 15,14 21 1-15,8 14 37 16,5 7 1-16,-8 3-16 16,-12-1 5-16,-20-1 11 15,-15-4-1-15,0-8-7 16,-15-10-8-16,-25-15-1 16,-10-19 2-16,1-11 13 15,-13-13 12-15,-6-13 6 16,-15-4-12-16,-2 0-26 15,2 0-2-15,22-12 3 16,18 6-2-16,15-4-13 16,13 6-3-16,11-1-3 15,4-4-15-15,0-6-20 0,0-7-34 16,21-7-61-16,33-11-31 16,15-7-71-16,7-9-407 15</inkml:trace>
  <inkml:trace contextRef="#ctx0" brushRef="#br0" timeOffset="9632.44">14851 1755 391 0,'0'0'154'0,"0"0"-21"0,0 0 9 16,0 0-44-1,0 0-14-15,0 0-34 0,-33-20-13 16,33 20-17-16,0 0-20 16,40 12 0-16,45 22 0 15,38 20 6-15,24 10 27 16,13 2-4-16,-13-3 11 16,-17-4-3-16,-19-8-1 15,-14-4 5-15,-21-13-11 16,-19-5-15-16,-22-14-9 15,-16-4-3-15,-12-7-1 16,-7-1 0-16,0-3 0 0,0 0 1 16,0 0-3-16,0 0-10 15,0 0-31-15,0 0-37 16,-14-4-35-16,-7-16-44 16,-1-5-69-16,-4-4-301 15</inkml:trace>
  <inkml:trace contextRef="#ctx0" brushRef="#br0" timeOffset="10298.65">16052 1534 261 0,'0'0'120'16,"0"0"-6"-16,0 0-3 15,0 0-66-15,0 0-23 16,0 0-1-16,-64 18 3 16,26 10-8-16,-11 15 22 0,-20 11 17 15,-9 13-2-15,-14 4-11 16,-10 6 23-16,-9-4-12 16,7 1-13-16,5-7-9 15,9-8-4-15,17-10 0 16,21-14-14-16,11-6 4 15,20-10 1-15,7-5-12 16,9-7-4-16,3 1-2 16,-3-6 0-16,5 1 1 15,0 1-1-15,-2 1 0 16,-3-2 0-16,3 5 0 16,-6-2 2-16,-3 0-1 15,4 0 0-15,-1 2 1 0,1 1 0 16,0-3-1-16,0-1 2 15,2-3-2-15,3-1-1 16,2-1-2-16,0 0 2 16,0 0 0-16,0 0 1 15,0 0 1-15,0 0 15 16,0 0-2-16,0 0-3 16,0 0 5-16,0 0-3 15,0 0-14-15,0 0 0 16,0 0-16-16,0 0-26 15,0 0-42-15,2 0-70 16,10 0-296-16</inkml:trace>
  <inkml:trace contextRef="#ctx0" brushRef="#br0" timeOffset="18565.3">3715 4556 279 0,'0'0'161'15,"0"0"-53"-15,0 0 13 16,0 0-13-16,0 0-31 15,0 0-45-15,0 0-17 16,0 0-15-16,-15 39 0 16,15 27 20-16,0 19 23 15,15 19 18-15,-8 14-27 16,5 3-8-16,-10-5 8 16,-2-18-2-16,0-20-11 15,0-21-11-15,0-14-4 16,0-12-6-16,0-10-1 0,0-13-1 15,0-4-18-15,0-4-56 16,0-7-59-16,0-30-134 16</inkml:trace>
  <inkml:trace contextRef="#ctx0" brushRef="#br0" timeOffset="19416.25">3708 4273 325 0,'0'0'66'0,"0"0"21"16,0 0-4-16,0 0-71 15,0 0-3-15,0 0 31 0,-180 140-7 16,144-94 15-1,3 6 3-15,-2 8 6 0,-1-5-5 16,1-3-19-16,2-4-11 16,4-8-11-16,8-8-10 15,9-9 2-15,3-8-1 16,4-7-2-16,5-5-3 16,0-3 1-16,0 0 2 15,0 0 1-15,0-6 6 16,0-19-2-16,19-10-3 15,2-6-2-15,0-6-14 16,1-3 5-16,-1-4 5 0,5 0-4 16,-5-1-22-16,-6 1 9 15,3 1 4-15,-8 1 12 16,2 1-18-16,-3 6-4 16,3 8 19-16,2 5 5 15,0 7 3-15,8 6 0 16,-3 8 0-16,4 7-3 15,17 4-8-15,17 0-14 16,24 4 6-16,11 20 18 16,19 9 1-16,-7 12 0 15,-7 8 35-15,-7 1-2 16,-12 1-18-16,-9 2 13 16,-15 1-3-16,-19-4-12 15,-20-5-4-15,-15-4-6 16,-22-6-3-16,-46-2 1 0,-22-9 2 15,-21-13-1-15,-15-6-2 16,-6-7-4-16,-1-2 4 16,8 0 2-16,7-6 25 15,16-11 31-15,24 0-34 16,24 3 2-16,18 3-2 16,22 1-9-16,14 3-9 15,0 5-6-15,0 0-12 16,7 0-51-16,36 2-71 15,11 0-49-15,3 2-371 16</inkml:trace>
  <inkml:trace contextRef="#ctx0" brushRef="#br0" timeOffset="20518.09">16185 3927 307 0,'0'0'238'0,"0"0"-137"15,0 0 13-15,0 0-24 0,0 0-66 16,0 0-14-16,0 0 6 15,-55 174 23-15,55-72 11 16,0 7 6-16,0 1-1 16,0-9-25-16,0-17-8 15,0-19-5-15,0-15-6 16,0-14-8-16,0-15-3 16,0-10 0-16,0-11-25 15,0-4-63-15,0-30-84 16,0-8-418-16</inkml:trace>
  <inkml:trace contextRef="#ctx0" brushRef="#br0" timeOffset="21215.75">15783 4009 319 0,'0'0'160'16,"0"0"-19"-16,-93 143-57 0,67-111-28 15,12-9-19-15,7-11-15 16,0-6-15-16,7-6-5 16,0 0-1-16,0 0 35 15,0-22 18-15,0-11-45 16,14-10-6-16,7-2-3 16,-2-2 1-16,3-1 2 15,-1-6-3-15,7-3-14 16,1 5-8-16,-1 3-14 15,0 9 23-15,-2 11 1 16,-4 4 8-16,-3 7 4 16,2 9-1-16,7 3 1 0,5 6-8 15,10 0 1-15,4 0 6 16,5 15-4-16,10 16 5 16,2 6 5-16,2 9 26 15,-2 7-5-15,0 6 2 16,-5-2-11-16,-17-5 4 15,-6-3-8-15,-22-6 1 16,-7-11-6-16,-7-4 3 16,0-2-6-16,-40-8 1 15,-19-2-5-15,-24-2-1 16,-26-5-18-16,-11-3-5 16,-11-5 7-16,6-1 16 15,14 0 4-15,14 0 17 0,26 0 2 16,17-6 10-1,18-3-11-15,17 2-7 0,17-1-5 16,2 5-10-16,0-4-7 16,24 7-81-16,25 0-100 15,6 0-304-15</inkml:trace>
  <inkml:trace contextRef="#ctx0" brushRef="#br1" timeOffset="33315.4">16809 682 389 0,'0'0'11'16,"0"0"-10"-16,0 0 15 15,0 0-10-15,26-111 47 16,-26 102 7-16,0 0-3 16,0 4 6-16,0 2-40 15,0-3-5-15,0 5-1 16,-7-5-5-16,2-1-7 15,-2 1 1-15,7-1-3 0,-7 3-2 16,7 3 16-16,0-1-11 16,0-4 5-16,0 6-1 15,0 0-1-15,0 0 10 16,0 0-4-16,0 0-9 16,0 0-1-16,0 0-1 15,-7 0-4-15,7 0-3 16,-5 0-4-16,5 0-2 15,-7 3 6-15,0 19-6 16,-7 5 18-16,-8 9-3 16,-1 1-4-16,-3 5 5 15,0-2 0-15,2 0-4 16,3-6 14-16,-5-6-9 16,19-8-2-16,0-2-6 15,0-4 0-15,2 0 0 0,5 0 0 16,-3-2 0-16,3 2-4 15,0-2 3-15,0-2-75 16,0-2-111-16,0-6-153 16</inkml:trace>
  <inkml:trace contextRef="#ctx0" brushRef="#br1" timeOffset="34114.93">16206 728 141 0,'0'0'222'0,"0"0"-169"16,0 0 44-16,0 0-9 15,0 0-65-15,0 0-3 16,83-38 24-16,-41 16-2 15,6-1 23-15,1-5-6 0,6-2-36 16,-6-4-12-16,-1-2-8 16,-13 3 0-16,-2 0 2 15,-9 6-5-15,-5 7 2 16,-5 3-1-16,-7 5 3 16,-7 2-3-16,12 6 0 15,-12 2-1-15,2 2-2 16,-2 0 1-16,0 0-1 15,0 0 0-15,5 0-6 16,-3 0-2-16,10 4 10 16,-10 11-2-16,-2 2 2 15,0 2-7-15,0 6 7 16,0 3 5-16,0 4-3 0,0 1 8 16,0 2-10-1,0 0 0-15,-7-4 0 0,-2-2-7 16,-10-1 13-16,12-2-7 15,0-2 1-15,-5 1-5 16,10-5 4-16,-3 1-16 16,5-4-15-16,-3-6-29 15,-1 1-37-15,1-4-26 16,-4-2-23-16,3 0-32 16,-4-3-1-16</inkml:trace>
  <inkml:trace contextRef="#ctx0" brushRef="#br1" timeOffset="34406">16270 1052 266 0,'0'0'33'15,"0"0"26"-15,0 0 31 16,0 0-50-16,0 0-23 15,0 0 38-15,104 12 55 16,-21-12-2-16,14 0-26 16,-1 0-17-16,1 0 0 15,-2 0-15-15,-24 0-7 16,-10 0-24-16,-25 0-15 16,-22 0-3-16,-7 0 3 0,-7 0-4 15,0 0-20-15,0 0-19 16,0 0-49-16,-40 0-139 15</inkml:trace>
  <inkml:trace contextRef="#ctx0" brushRef="#br1" timeOffset="35781.18">4374 412 423 0,'0'0'221'15,"0"0"-212"-15,0 0 86 16,0 0-6-16,0 0-36 15,0 0-53-15,0-8-2 16,-2 19 2-16,-17 19 4 16,-2 10 4-16,-8 5-6 15,-6 1 12-15,2-2-6 16,12-7-5-16,-1-3-1 0,8-9 1 16,2-7-3-16,12-12-1 15,0-6 0-15,0 0-4 16,0 0-7-16,0-11 9 15,7-16 1-15,19-9-32 16,3-2 22-16,-8 3-16 16,0-1-2-16,-6 3 19 15,-1-1 5-15,-2 6-3 16,-5 10 7-16,-5 4 2 16,-2 5 2-16,0 6 5 15,0 3 6-15,0 0-9 16,5 0-4-16,2 3-8 0,7 21 3 15,12 6 5 1,-2 7 2-16,4 4 4 0,-2 0 8 16,10-2 4-16,-10-7-8 15,-5-6-7-15,-7-5-3 16,0-5 2-16,-7-4-4 16,-7-6-7-16,0 2-47 15,0-2-58-15,-21-1 14 16,-19 6-171-16</inkml:trace>
  <inkml:trace contextRef="#ctx0" brushRef="#br1" timeOffset="35958">4195 898 197 0,'0'0'36'0,"0"0"27"16,0 0 90-16,0 0-9 0,229 16-11 15,-106-18 12-15,14-16-59 16,-11-4-23-16,-20 4-27 15,-30 4-25-15,-20 2-7 16,-22 3-2-16,-8 5-4 16,-19 3-12-16,-7 1-104 15,0 0-180-15</inkml:trace>
  <inkml:trace contextRef="#ctx0" brushRef="#br1" timeOffset="47446.31">10743 705 498 0,'0'0'105'0,"0"0"-98"0,0 0 39 16,0 0 56-16,0 0-29 15,0 0-35-15,0 0-14 16,-7 0 11-16,7 0-3 16,0 0-13-16,0 0-8 15,0 0-8-15,0 0-1 16,0 0-2-16,0 0-5 16,0 0-1-16,0 1 0 15,28 4 6-15,15-1 0 16,18-3 3-16,10 3-1 15,12-3 0-15,14 1 2 16,14-2 3-16,7 0-1 16,1 0 1-16,-8 0-6 0,-7 0-1 15,-2 0 0-15,-5 0 2 16,2 0-2-16,-5 0 0 16,-1 0 2-16,11 0-2 15,-7 0 0-15,7 0 1 16,-12 5 3-16,-5-2-1 15,-8 4 0-15,-4-5 1 16,8 0-3-16,7-2 8 16,-5 0-5-16,2 0-2 15,-9 0-1-15,-7 0 1 16,-11 0-2-16,-8 0-1 16,-12 0 1-16,-5 3-1 15,-9-2 0-15,-4 1 1 16,-1-2 1-16,-2 0-1 0,-3 0 1 15,10 0 0-15,-4 0-1 16,4 0 0-16,-10 0 0 16,-4 0 0-16,-5 0-1 15,7 0 1-15,3 0 0 16,9 0 3-16,7 0-5 16,-2 0 5-16,-5 0-6 15,7 0 6-15,-12 0-7 16,-4 0 7-16,-10 0-7 15,-3 0 3-15,-4 0 0 16,3 0-2-16,2 0 2 16,-5 6 0-16,2 0-4 0,3 3 3 15,-3 4 0-15,3 2 0 16,-5 2 2-16,7 3-3 16,0 10 3-16,-7 4 0 15,7 4 0-15,-7 3 0 16,5 4 0-16,-5-6 1 15,7 1-1-15,0-1 0 16,0 0-1-16,0-5 1 16,0 0 0-16,0-2-1 15,0-1-1-15,8-1 0 16,-1 1 2-16,0 3-1 16,0 4 2-16,-2 8-1 15,-3 5 0-15,3 6-1 0,3 2 1 16,1 2 0-16,3-4-1 15,-5-1 1-15,5-5 0 16,-5-8 0-16,-4 0 0 16,-3-2 0-16,-2-1 0 15,-3 3 0-15,10 4 0 16,-3 8 0-16,-4 1 0 16,9 7 0-16,-7 6-4 15,5 4-2-15,-10-6-6 16,-2-5 6-16,0-3 2 15,0-8 4-15,5 1 0 16,-5-3 0-16,0 0 0 0,0-1 0 16,3 4 0-16,8 2-3 15,-1 2 3-15,-3 5-1 16,0 3 2-16,-2 1 1 16,-3 5-2-16,-2 4 0 15,0-4 0-15,0 2-1 16,0-8 1-16,0-1 2 15,-2-5-2-15,-5 3 0 16,-5 4 0-16,9 1 0 16,-1 3 0-16,1 3-1 15,-1 2 1-15,-3 1-1 16,4 8 3-16,-2 5-3 16,-2-3 2-16,0 0-2 15,0 0 2-15,7-12-1 16,-14-3 0-16,14-5 1 0,-5 1-1 15,5 3 0-15,0 6 0 16,0 4 4-16,0-4-4 16,0 0 1-16,0-1 0 15,0 1-1-15,0 0 0 16,-2 1-1-16,-12-5 1 16,-1-4 6-16,4-9 2 15,-4-10 0-15,1-16-7 16,7-14-1-16,0-13 0 15,-7-5-10-15,7-37-84 16,-12-27-122-16,-17-24-422 16</inkml:trace>
  <inkml:trace contextRef="#ctx0" brushRef="#br1" timeOffset="48896.09">10814 834 219 0,'0'0'210'16,"0"0"-150"-16,0 0 54 15,0 0-21-15,0 0-20 16,0 0-20-16,-7-15-24 16,7 15-20-16,0 0-6 0,0 0 5 15,0 0 1-15,0 0 0 16,-7 0-9-16,7 0 1 16,0 13-1-16,0 4 1 15,0 6 4-15,0 8-3 16,0 2 1-16,0 7 3 15,0 5-1-15,0 4-2 16,7 5 1-16,-7 1 6 16,0-1 0-16,0-2 1 15,0 3-2-15,0-3 2 16,0 5-6-16,0 5 2 16,0 4-5-16,0 13 4 15,0-1-5-15,0-5-2 0,0-3 2 16,0-11-2-16,5-5 2 15,2 1 0-15,0 2-1 16,0 9-1-16,2-2 0 16,3 4 1-16,-2-2 0 15,4-3-3-15,-2 0-1 16,-5 2-6-16,7 0-5 16,-2-2 0-16,-10-2 10 15,-2-4 4-15,0-2 1 16,0-3 1-16,0 0-1 15,0 3 0-15,-2 2 1 16,-5 3 0-16,2-4-1 0,5 6-1 16,0 0 1-16,0 2-1 15,0 0 1-15,0-2 0 16,0 2 0-16,0-2 0 16,0 4 1-16,0 1-1 15,5 0 0-15,-5 3-1 16,0-3 1-16,0-1 1 15,0-2-1-15,0-3 0 16,0-1 0-16,0 1 1 16,0 2-1-16,0 6-1 15,0 5 0-15,0 4 2 16,2 6-1-16,5 2 1 16,-2 0-1-16,-3-1 1 15,3-3-1-15,2 0 0 16,-5-6-1-16,5-6 1 0,5-6-2 15,3-4 1-15,-1 0 0 16,0 1 1-16,5 3 0 16,-10 3-3-16,5 0-17 15,-6 3-18-15,3-6 2 16,-8-4 1-16,1-11-5 16,-4-12-10-16,0-10-47 15,0-11-67-15,0-8-81 16</inkml:trace>
  <inkml:trace contextRef="#ctx0" brushRef="#br1" timeOffset="49512.94">11055 5988 186 0,'0'0'140'15,"0"0"-82"-15,0 0 61 16,0 0-23-16,0 0-42 16,0 0 12-16,0 0-5 15,0 1-8-15,0-1-24 16,0 0-13-16,0 0 3 15,0 0-8-15,0 0-8 16,17-6-3-16,16-3 2 16,2 3-2-16,8 5 2 15,9-3-1-15,0 4 16 16,7 0-11-16,5-3-6 16,4 1 2-16,3 2-2 15,-2-1 1-15,7-2 0 0,-5 3 1 16,-3-5-2-16,8 4 0 15,-5-1 1-15,-10-1-1 16,8 2 1-16,-12-1-1 16,11-1 0-16,-6 1 1 15,2 1 1-15,7-6-1 16,-3 2-1-16,1-3 0 16,6 2 0-16,-4-1-1 15,-2 1 3-15,7 0-2 16,-1 3 1-16,-4-3-1 15,0 0 0-15,5-3-1 16,-1-1 2-16,-6 1 2 0,2 3-3 16,-17 3 1-1,3 3-1-15,-10 0 0 0,3 0-1 16,-3 2 1-16,1 10 0 16,-3 0 0-16,7-1 0 15,-3 0 0-15,8-5 0 16,7-2 0-16,2 1 0 15,-2-4 1-15,5-1-1 16,-13 0 0-16,-1 0 0 16,-6 0 6-16,-6 0 12 15,-3 0-9-15,-7 0-5 16,-19 0-3-16,-6 0-1 16,-8 0-5-16,0 0-19 15,-22 0-20-15,-44 0-239 16</inkml:trace>
  <inkml:trace contextRef="#ctx0" brushRef="#br1" timeOffset="50295.7">11259 6981 157 0,'0'0'278'0,"0"0"-205"15,0 0 23-15,0 0-7 16,0 0-50-16,0 0 0 15,-10 12 7-15,10-12-3 16,10 0-1-16,-3 0 3 0,4 0-12 16,4-8-3-16,-8-13-7 15,-7-2-12-15,0 3 2 16,0-2-1-16,-29 7 6 16,-18 3-2-16,-7 8-10 15,-17 4-2-15,-5 0-4 16,-2 16-9-16,2 15 6 15,15 8 1-15,11 11 0 16,10 10 0-16,5 3 2 16,16 6 0-16,16-2-2 15,3-4-1-15,0-6 3 16,29-12 0-16,18-6 1 16,10-6-1-16,14-9 4 15,2-5-4-15,-2-10 0 16,7-9-25-16,-2-3-49 0,-1-28-36 15,-11-10-133-15,-9 1-274 16</inkml:trace>
  <inkml:trace contextRef="#ctx0" brushRef="#br1" timeOffset="50613.02">11549 7364 141 0,'0'0'210'16,"0"0"-139"-16,187 70 79 0,-90-70-62 15,7 0 9-15,0-31 21 16,-7-14-74-16,-26-5-24 16,-23-1 9-16,-34 3-15 15,-14 5 5-15,-29 10 30 16,-53 7 0-16,-30 16-14 15,-3 10-3-15,-4 5-15 16,20 21-5-16,23 10-5 16,36-1-7-16,24 2-6 15,16 1-15-15,14-3-57 16,54-2-28-16,29-16-49 16,22-8-106-16</inkml:trace>
  <inkml:trace contextRef="#ctx0" brushRef="#br1" timeOffset="51362.89">12460 7342 305 0,'0'0'95'0,"0"0"-13"0,0 0 24 16,0 0-27-16,0 0 1 16,208-29-39-16,-161-15 1 15,-6-2-2-15,-18 2-19 16,-18 7 13-16,-5 8-1 15,0 12 19-15,-33 5-5 16,-10 10-13-16,-11 2-12 16,-3 0-22-16,-4 23-2 15,4 9-18-15,14 7 3 16,10 7-1-16,19 4-5 0,14 4 12 16,0-3 7-1,7-3 1-15,33-10-5 0,10-10-43 16,14-7 3-16,11-9-39 15,8-10 64-15,7-2 23 16,7-5-4-16,7-32 4 16,0-13 12-16,0-20 12 15,0-7-10-15,-12-10-1 16,-11-2-5-16,-17-1-1 16,-24 2-4-16,-23 4-1 15,-17 4 12-15,0 8 10 16,-50 13-17-16,-14 13 4 15,-12 13-5-15,5 10 17 16,5 13-4-16,9 7 2 16,24 3-9-16,12 0-11 0,12 16-1 15,9 28-3-15,0 30-2 16,0 27 3-16,35 23 1 16,8 15 1-16,-1 13 2 15,-2 3 0-15,-7 3-2 16,-2-4 1-16,-2-12 11 15,-3-14-1-15,-15-16-9 16,-11-17-2-16,0-26 0 16,-26-26-2-16,-2-22-9 15,-5-21-24-15,-3 0-88 16,3-30-138-16,3-7-246 16</inkml:trace>
  <inkml:trace contextRef="#ctx0" brushRef="#br1" timeOffset="51796.54">13396 7901 330 0,'0'0'175'16,"180"-140"-58"-16,-57 40 25 16,12-14-60-16,2-8 10 15,-14-1-46-15,-24 0 4 16,-30 5-1-16,-26 6-37 16,-29 7-12-16,-14 17 0 15,-22 16-2-15,-56 25-17 16,-26 15 1-16,-26 19-5 15,-2 13 5-15,14 0-5 16,28 13 20-16,26 10 3 0,31 3 0 16,19 14 0-1,14 12 0-15,0 13-7 0,42 17 7 16,20 15 3-16,9 15-2 16,-3 14-1-16,-6 9 9 15,-20 8 10-15,-16-3 1 16,-26-13-12-16,0-14 14 15,-21-14 4-15,-26-21-4 16,-8-16-1-16,6-18 4 16,1-21-9-16,-1-13-4 15,1-10-12-15,6 0 0 16,2-15-11-16,11-15-25 0,15-10 6 16,14-14-13-1,0-10-22-15,33-1-29 0,24 1-50 16,14 4-12-16,4 8-75 15,1 6 23-15</inkml:trace>
  <inkml:trace contextRef="#ctx0" brushRef="#br1" timeOffset="53246.46">14915 7098 408 0,'0'0'243'0,"0"0"-241"15,0 0 66-15,0 0 13 16,0 125-67-16,56-103 15 15,11-10 15-15,4-12-11 16,4 0-7-16,-6-6-7 0,-20-22 16 16,-20-1-20-16,-10-11 1 15,-19-3-9-15,0-4-4 16,-26 0-3-16,-24 11-3 16,-26 15-3-16,-13 15-14 15,-1 6 3-15,5 10 6 16,18 19 7-16,30 8 2 15,11 0 0-15,26 3-5 16,0 3 2-16,33 3-1 16,38-2 3-16,14-2 2 15,12-4-1-15,7-4 2 16,4-9-19-16,-1-6 19 0,2-8-2 16,-17-11 2-1,-9 0 0-15,-15-24 0 0,-4-9-9 16,-17-7-17-16,-18 2-36 15,-17 6 22-15,-12 6 40 16,0 15 1-16,0 5 35 16,-15 6 32-16,-3 0-29 15,3 11-39-15,15 15 0 16,0-1-1-16,7-4-5 16,29 0 5-16,25-11-21 15,10-10-14-15,12 0 36 16,0-4 6-16,-7-20-6 15,-20-4-5-15,-20 1-15 16,-10 3-26-16,-21 8-3 16,-5 10 46-16,0 4 3 0,0 2 43 15,-5 0 13-15,-2 2-43 16,7 10-13-16,0 1-4 16,28 0 2-16,26-4 2 15,22-4 0-15,7-5 12 16,7 0 2-16,-12-5-10 15,-3-10-3-15,-25 1-1 16,-17 6-1-16,-19 4 1 16,-14 4 4-16,0 0 11 15,0 0 12-15,0 0-2 16,-4 0-11-16,4 0-14 16,0 15-7-16,21 5 7 0,31 0 0 15,12-11 23-15,14-9 16 16,9 0-22-16,-4-35-16 15,-5-15-1-15,-16-8-21 16,-27 3-23-16,-21-2 1 16,-14 7-7-16,-14 6 34 15,-40 8 8-15,-17 16 5 16,-12 15 2-16,7 5 1 16,13 28 0-16,22 29 13 15,27 18-10-15,14 19-3 16,33 18 7-16,31 6 25 15,19 5-11-15,0-4 23 16,2-7 5-16,-17-12 1 0,-11-17-18 16,-36-14-3-1,-21-18-4-15,0-19-13 0,-35-17-6 16,-19-15 1-16,-13 0-5 16,-23-27-2-16,-6-10 2 15,1-3-1-15,12 0 2 16,24 2 4-16,21 1-4 15,22-3-3-15,16-1 0 16,7-5-6-16,54 0-8 16,17-2-13-16,7-1-10 15,10 6-4-15,-10 3-26 16,-2 8-22-16,0 7-50 0,-12 3-99 16</inkml:trace>
  <inkml:trace contextRef="#ctx0" brushRef="#br1" timeOffset="53629.32">17927 7191 287 0,'0'0'114'16,"0"0"-30"-16,0 0 46 0,0 0-52 15,0 0-11-15,0 0 15 16,213 70-24-16,-144-83-13 16,-10-19-10-16,-7-5-22 15,-24-3 2-15,-20-1-8 16,-8 4 17-16,-26 3 7 15,-38 6-4-15,-26 8 10 16,-7 14-23-16,0 6 3 16,5 0-2-16,18 23-13 15,18 11-2-15,27 1-19 16,24 3-42-16,5-4-32 16,26-5-42-16,36-5-68 0,7-12-78 15</inkml:trace>
  <inkml:trace contextRef="#ctx0" brushRef="#br1" timeOffset="53978.63">18618 7113 283 0,'0'0'304'0,"0"0"-276"15,218-143 182-15,-140 78-139 16,-19-2-22-16,-21 4-2 15,-19 6-17-15,-19 2 2 16,-8 12-5-16,-46 4-17 0,-10 12 10 16,-11 9-3-16,-1 11-15 15,12 7 5-15,10 0-1 16,-1 22-4-16,10 23-2 16,5 19-3-16,5 19-1 15,16 12 3-15,19 8 0 16,0-2 1-16,11-10-2 15,32-15 1-15,7-17-1 16,4-18-8-16,15-22-18 16,6-19-11-16,3-6-14 15,19-36-50-15,-14-8-154 16,-21 10-183-16</inkml:trace>
  <inkml:trace contextRef="#ctx0" brushRef="#br1" timeOffset="54729.02">19100 7206 461 0,'0'0'86'0,"0"0"-80"16,0 0 44-16,0 0 24 16,0 0 51-16,185 51-71 15,-128-66 2-15,11-18-12 16,-6-7-17-16,-20-5-21 16,-18-1-4-16,-24-2 5 15,0-1-2-15,-45 3-2 16,-28 7 0-16,-24 11 5 15,-10 15 37-15,3 13 2 16,10 0-24-16,27 27-21 16,23 9-2-16,27 4-2 0,17 6-2 15,0-2-7-15,28-4-36 16,36-12-18-16,12-11-5 16,0-13-19-16,-5-4 12 15,-10 0-23-15,-18-4 0 16,-10-13 51-16,-7-2 34 15,-12 0 13-15,-7 2 2 16,-5 3 0-16,-2 6 9 16,0 2 45-16,0 6 25 15,0 0 28-15,0 0-72 16,0 18-22-16,5 15 23 16,5 11 10-16,8 4-4 0,11-2-36 15,13-8-4-15,13-7 32 16,20-14-5-16,1-16-7 15,2-1-5-15,-7-16-4 16,-9-23-10-16,-15-5-3 16,-12-9-11-16,-6-1 2 15,-15-1-7-15,-7 6 5 16,-7 8 11-16,0 13 1 16,0 13 2-16,0 9 6 15,0 5-8-15,5 1-1 16,2 0-3-16,2 1 3 15,10 25 0-15,-5 8 6 16,1-1 1-16,-4 6 7 0,4-4-1 16,6-4-1-16,14-5-4 15,15-8 19-15,16-9-11 16,1-7-2-16,13-2 2 16,5-11-9-16,5-20-4 15,-12-7-3-15,-9-3 0 16,-22-1-4-16,-21 5-12 15,-19 8 6-15,-7 11 10 16,0 6 0-16,-21 12 0 16,-5 0-7-16,7 0-26 15,12 6-27-15,7 0-78 16,0 2-150-16,0-7-157 0</inkml:trace>
  <inkml:trace contextRef="#ctx0" brushRef="#br1" timeOffset="55113.01">20777 6999 439 0,'0'0'169'16,"0"0"-142"-16,0 0 44 15,0 0-8-15,0 0 22 16,0 0-22-16,0 0-27 16,161-66-7-16,-114 14-6 0,-4-9-7 15,-15-1-15-15,-21 13-1 16,-7 17-15-16,-14 18 4 16,-40 14-12-16,-24 11 21 15,-19 39 1-15,7 13 1 16,12 13 36-16,31 5 10 15,42-6-16-15,5-6-7 16,47-9-2-16,29-12-1 16,21-14-11-16,7-16-8 15,0-12-1-15,-7-6-18 16,-26 0-70-16,-31-18-165 16</inkml:trace>
  <inkml:trace contextRef="#ctx0" brushRef="#br1" timeOffset="62911.02">11431 9338 273 0,'0'0'123'16,"0"0"13"-16,0 0-40 16,0 0-3-16,0 0-14 15,0 0-16-15,0 0-8 16,0 0-21-16,-75-67-1 15,75 67-20-15,0 30-10 0,0 28 1 16,0 35 6-16,4 27 15 16,18 17 3-16,6 15 4 15,12-8-21-15,-2-19-8 16,-5-22-3-16,-5-33 0 16,-6-25-1-16,-10-16 1 15,-5-17-13-15,-5-10-55 16,-2-2-5-16,0-17-70 15,0-19-418-15</inkml:trace>
  <inkml:trace contextRef="#ctx0" brushRef="#br1" timeOffset="63311.01">11327 9613 631 0,'0'0'64'0,"0"0"-44"16,-14-145 43-16,71 85-23 16,30-1-18-16,17 7-5 15,7 14 9-15,-4 22 12 0,-3 18-23 16,-17 21-14-16,-16 36 11 15,-28 14 10 1,-31 10 9-16,-12 1-4 0,-33-9 3 16,-22-7 11-16,-16-14-11 15,7-13-6-15,3-14 3 16,14-12-13-16,11-12 10 16,8-1-12-16,14 0-12 15,7-1-7-15,7-18-3 16,7-2-52-16,35 2-43 15,29 0-23-15,-2 5-128 16,-5 0-304-16</inkml:trace>
  <inkml:trace contextRef="#ctx0" brushRef="#br1" timeOffset="63894.04">12278 9443 381 0,'0'0'73'16,"0"0"82"-16,0 0-62 15,90-124-31-15,-48 98-2 0,1 6-7 16,-10 11-12-16,2 6-22 16,-9 3-19-16,-4 0-8 15,-1 10 5-15,5 15 3 16,-9 10 3-16,-3 7 1 16,0 8-4-16,0 7 2 15,5 3 2-15,2-5-1 16,12-10 0-16,3-10-3 15,11-15-4-15,3-11-4 16,4-9 7-16,3-6 1 16,7-27-2-16,-3-12 2 15,-4-7-18-15,-17 1-42 0,1 2 0 16,-27 3-22-16,-14 8 8 16,0 13 73-16,-26 13 2 15,-10 12 58-15,1 0 18 16,-5 20-63-16,11 15-9 15,3 9 25-15,17 6 1 16,9 1-1-16,0 2-14 16,30-9 11-16,25-5-13 15,6-11-4-15,15-7-1 16,0-6-9-16,-5-10 0 16,0-5-42-16,-5-8-31 15,-14-21-74-15,-7-6-148 16</inkml:trace>
  <inkml:trace contextRef="#ctx0" brushRef="#br1" timeOffset="64244.15">13493 9399 470 0,'0'0'66'0,"0"0"61"16,0 0-91-16,97-128-12 15,-9 96 10-15,9 3 12 16,-5 10-21-16,-9 13-1 16,-8 6-13-16,-20 4 3 0,-20 22 25 15,-25 6-16 1,-10 2 4-16,0 7-10 0,-45 1 15 16,-10 0 1-16,6-2-5 15,1-3-2-15,13 2-12 16,2 1-9-16,26-1-3 15,7 4-2-15,0-4-4 16,21-2 4-16,41-4-1 16,16-8 0-16,16-7 1 15,3-13 0-15,3-5 0 16,4-15-18-16,-7-22-61 16,-15-3-106-16,-32-2-241 15</inkml:trace>
  <inkml:trace contextRef="#ctx0" brushRef="#br1" timeOffset="64561.06">14361 9286 372 0,'0'0'193'0,"0"0"-81"15,241-105 13-15,-151 85-38 16,-7 11-18-16,-14 9-48 15,-17 0-4-15,-12 21-11 16,-14 10 21-16,-24 9-2 16,-2 10 0-16,-28 12 3 15,-43 5 2-15,-12 2-4 0,0-4 0 16,20-8-5 0,15-13-7-16,36-12-14 0,12-9-9 15,19-4 6-15,67-10-15 16,29-7-39-16,44-2-33 15,2-6 5-15,-3-20-211 16,-37 1-235-16</inkml:trace>
  <inkml:trace contextRef="#ctx0" brushRef="#br1" timeOffset="64810.36">15513 9689 644 0,'0'0'64'15,"0"0"14"-15,0 0-13 16,192 46 42-16,-60-46-49 15,12-9-26-15,-11-22-22 0,-15-10 1 16,-28 0-6-16,-38-6-3 16,-40 3 6-16,-12 4 2 15,-48 1 22-15,-44 10 24 16,-24 12-22-16,-12 13-7 16,10 4 2-16,24 9-5 15,30 18-16-15,35 12-8 16,29 1-11-16,15 1-31 15,67-4-56-15,32-17-35 16,30-13-160-16</inkml:trace>
  <inkml:trace contextRef="#ctx0" brushRef="#br1" timeOffset="65410.02">17731 9201 371 0,'0'0'134'16,"0"0"-18"-16,0 0-14 15,21-119-33-15,27 86-27 0,9 5-13 16,-1 10 9-16,-1 9-14 16,-1 9-11-16,-11 0-6 15,-10 12-3-15,-5 15 5 16,-14 7 10-16,-4 6-6 15,-10 8 4-15,0 4 6 16,0 0 5-16,0-1-10 16,-3-8-10-16,3-5 1 15,0-4-8-15,8-7 1 16,13-5-2-16,7-5-2 16,5-7-5-16,3 0-14 15,-3-4-37-15,-2 2-71 0,-5-7-126 16,-10-1-178-1</inkml:trace>
  <inkml:trace contextRef="#ctx0" brushRef="#br1" timeOffset="65661.42">18474 9531 194 0,'0'0'195'0,"0"0"69"15,0 0-124-15,210-45-50 16,-141 9-30-16,-1-6-14 16,-6-7 16-16,-20 0-52 15,-8 0-3-15,-25 4 3 16,-9 8-1-16,-2 11-6 15,-46 11 21-15,6 13-1 16,-13 2-11-16,6 5-12 16,-6 27 0-16,13 11-2 0,9 6 0 15,18 2-3 1,15 0 0-16,0-4-3 0,41-2 8 16,8-3-1-16,22-9-3 15,3-7-40-15,11-14-59 16,-10-12-111-16,-13 0-406 15</inkml:trace>
  <inkml:trace contextRef="#ctx0" brushRef="#br1" timeOffset="66577.31">19668 9362 733 0,'0'0'16'15,"215"-123"140"-15,-104 51-90 16,-14-3-19-16,-28 1-9 16,-26 2-12-16,-32 1-7 15,-11 11-5-15,-26 8-1 16,-35 15-1-16,-8 13-1 15,3 10 13-15,-7 14-10 16,2 0-12-16,2 20-2 16,5 23-1-16,10 12-2 15,11 16 1-15,15 12-1 16,14 6-1-16,14 5 4 0,0-6-3 16,9 0 1-16,31-14 0 15,10-5 3-15,7-11-2 16,11-14 1-16,20-10-5 15,4-18-43-15,5-13-20 16,7-3-10-16,-14-16-66 16,-19-8-35-16,-21 4 93 15,-17 9 41-15,-19 6-12 16,-14 5 57-16,0 0 113 16,5 0-15-16,2 1-56 15,16 11 6-15,22-6 1 0,15-4 33 16,15-2 4-1,8 0-59-15,-5-22-17 0,-2-9 1 16,-17-7 0-16,-28-4-6 16,-20-4-5-16,-11-3 0 15,-21 3-8-15,-45 8-1 16,-19 12 7-16,-5 12 2 16,0 14 0-16,5 0 7 15,12 9-7-15,16 12 0 16,21 4-2-16,17 0-1 15,19-2-6-15,0 7 9 16,15 1-1-16,30 5 1 16,7 2 0-16,9 0 2 0,1 1-1 15,8-7 0 1,11 3-1-16,9-13 0 0,7-10-1 16,9-12-1-16,3 0 0 15,-3-32 1-15,-2-8 0 16,-14-5-19-16,-12-2 2 15,-19-2 2-15,-23 7 5 16,-20 2 11-16,-16 10 3 16,0 8 7-16,0 10 11 15,0 10 17-15,0 2-5 16,0 0-27-16,0 21-6 16,0 12-2-16,0 10 2 15,0-3 5-15,19-2 3 16,22-7 31-16,3-7-21 0,1-11-13 15,-9-10-5-15,-8-3-12 16,-6-3-32-16,-11-31-31 16,-11-9-177-16,0-9-478 15</inkml:trace>
  <inkml:trace contextRef="#ctx0" brushRef="#br1" timeOffset="66771.92">20874 9025 392 0,'0'0'429'16,"0"0"-412"-16,0 0-7 16,0 0 42-16,300-101 10 15,-160 74-28-15,4-1-13 0,1 5-16 16,-25 6-2 0,-18 9-3-16,-27 8-11 0,-22 0-56 15,-20 0-34-15,-12 15-97 16,-14 0-124-16</inkml:trace>
  <inkml:trace contextRef="#ctx0" brushRef="#br1" timeOffset="66966.09">22180 9204 75 0,'0'0'506'0,"-5"118"-319"15,5-57-42-15,0-8-65 16,14-12-35-16,19-9-36 16,3-16-9-16,-1-15-2 15,5-1-69-15,-7-31-173 16</inkml:trace>
  <inkml:trace contextRef="#ctx0" brushRef="#br1" timeOffset="67293.81">22527 9270 569 0,'0'0'47'0,"12"107"105"0,26-56-39 16,9-14-22-16,15-11-34 15,-1-12-21-15,-9-11-1 16,0-3-12-16,-9-17 1 15,-1-26-7-15,-2-14-9 16,-4-9-4-16,-12-4-3 16,-8 0 5-16,-9 6-3 15,0 1 6-15,-7 14 0 16,10 6-4-16,4 7-5 16,12 9-2-16,9 8-2 15,-1 4-23-15,1 8-26 16,1 6-27-16,6 1-65 0,-2 0-171 15</inkml:trace>
  <inkml:trace contextRef="#ctx0" brushRef="#br1" timeOffset="67560.03">23464 9351 409 0,'0'0'140'16,"0"0"64"-16,229 62-68 15,-139-62-56-15,2-7-17 16,-9-25-26-16,-17-14-16 16,-23-3-13-16,-22-9-4 15,-21-1 0-15,-7 4 2 0,-55 6-2 16,-23 15 17-16,-16 10 9 16,-3 18 8-16,4 6 10 15,10 18-7-15,10 28-36 16,9 17-5-16,14 10-4 15,10 3-38-15,11 1-53 16,25-2-43-16,4-9-142 16</inkml:trace>
  <inkml:trace contextRef="#ctx0" brushRef="#br1" timeOffset="68627.02">11717 11198 465 0,'0'0'143'0,"0"0"-4"16,0 0-67-16,0 0-22 15,0 0-7-15,-175 152-10 16,175-93-18-16,5 5-4 16,47-10 5-16,17-7-8 15,6-16-5-15,1-19 1 0,-5-12 10 16,-10-9-9-16,-4-32 5 16,-17-10-10-16,-14-11-33 15,-26 4-37-15,0 0-74 16,-61 12 15-16,-29 13 129 15,-14 9 1-15,-7 18 57 16,7 6 50-16,9 0-24 16,17 31-36-16,21 19-21 15,10 8-18-15,33 9-7 16,14 5 7-16,0 1-3 16,57-2-3-16,18-7-3 15,15-16 0-15,0-23-1 0,-12-19-2 16,-12-6-11-1,-14-39-1-15,-4-19 15 0,-6-16 0 16,-9-10-3-16,3-7 3 16,-10-4 1-16,-5-6 1 15,-7-5-2-15,-7 3 2 16,-7 5 4-16,0 20 4 16,0 27 14-16,0 23 14 15,0 22 17-15,0 6-20 16,0 7-33-16,0 40-2 15,0 24 0-15,0 23 4 16,0 12-1-16,0-1-3 16,15-7-1-16,20-15 1 15,8-15 0-15,9-9-7 16,0-7 6-16,7-7-58 0,-10-14-54 16,-6-16-205-16</inkml:trace>
  <inkml:trace contextRef="#ctx0" brushRef="#br1" timeOffset="69160.13">12701 11605 427 0,'0'0'208'15,"0"0"-68"-15,0 0 11 16,234-94-86-16,-170 51-18 0,-10-3-28 15,-11-4-8-15,-10 2-8 16,-23 2 0-16,-10 8 6 16,0 10-4-16,-22 11 23 15,-13 11-5-15,-8 6-11 16,-11 0-12-16,0 27-1 16,-3 16-7-16,9 4-6 15,13 11 3-15,21 0-1 16,14 4-2-16,0-4 9 15,14-4 4-15,33-12-1 16,17-15 0-16,21-23-9 16,24-10-14-16,23-46 17 15,15-26 3-15,4-16 3 0,-18-4 1 16,-15-3-10-16,-21-1-2 16,-28 4 1-16,-29 4-4 15,-33 15 13-15,-7 14 3 16,-45 19 18-16,-28 23 36 15,-15 20-16-15,-9 3-17 16,0 37-1-16,12 21 7 16,17 19-13-16,27 16-14 15,34 9 5-15,7 1 11 16,33-8-10-16,45-12-6 16,12-8 0-16,19-17-1 15,19-4-37-15,30-11-32 0,15-7-71 16,2-14-322-16</inkml:trace>
  <inkml:trace contextRef="#ctx0" brushRef="#br1" timeOffset="69593.77">15664 11266 606 0,'0'0'64'0,"0"0"75"16,0 0-78-16,0 0-50 15,-54 127 41-15,52-47 12 16,2 13-21-16,0 7-1 15,0 2 3-15,14-1-21 16,-5-15-6-16,-4-18-12 16,-5-18-3-16,0-25 0 15,0-16-3-15,0-9 6 16,-14-18-2-16,-15-28-4 16,3-22-34-16,12-15 29 15,7 2 2-15,7 2 3 16,0 17 0-16,0 23 0 0,0 13-7 15,0 14-6-15,0 8-3 16,0 2-29-16,0 2-40 16,0 0-73-16,7 9 19 15,-2 7-51-15,-5-8-87 16</inkml:trace>
  <inkml:trace contextRef="#ctx0" brushRef="#br1" timeOffset="70293.23">15532 10664 570 0,'0'0'12'16,"0"0"57"-1,0 0 10-15,0 0-5 0,0 0 2 16,0 0-18-16,-147-100-57 16,147 135 2-16,0 24-3 15,14 27 3-15,15 22 3 16,11 19 15-16,3 9 1 16,-1-1-3-16,1-11-11 15,-15-19-1-15,-9-22-6 16,-19-22 0-16,0-25 1 15,0-18 1-15,0-18 3 16,0 0 8-16,-7-29-14 16,7-20-3-16,0-5-14 15,43-3 0-15,18 8 3 0,10 12 6 16,-2 13 5-16,-1 18 2 16,-4 6 1-16,-3 21 17 15,-13 19 9-15,-18 15 5 16,-18 7-8-16,-12 2 2 15,0 4-2-15,-40-5 21 16,-10-13-4-16,-4-10-10 16,4-15 1-16,10-13-4 15,2-9-20-15,5-3-1 16,5 0-3-16,9-3-3 16,9-12-29-16,10-5-16 0,0 6-7 15,0-3-15 1,36-1-7-16,7 2-3 0,6-2-123 15,-9 1-206-15</inkml:trace>
  <inkml:trace contextRef="#ctx0" brushRef="#br1" timeOffset="71126.7">16352 11732 403 0,'0'0'170'0,"194"-44"-71"16,-85 4 50-16,-5-9-79 15,-19 1-7-15,-9-4-24 16,-19-3 0-16,-24 3-6 16,-19 1-7-16,-14 5-6 15,-14 7 1-15,-33 12-5 0,-3 10 0 16,10 9-9 0,-3 8-5-16,1 0-2 0,1 16 0 15,6 20-7-15,2 12 4 16,9 4 0-16,19 0-3 15,5 4 6-15,0 0-1 16,41-2 0-16,13-2 0 16,3-12-3-16,21-14-13 15,9-15 1-15,10-11 4 16,7-21-3-16,3-23 6 16,-10-15-16-16,-10-4-15 15,-23 1-1-15,-21 4 22 0,-24 6 7 16,-19 9 12-16,0 11 0 15,-19 13 13-15,-10 10 13 16,-4 9 2-16,2 0-23 16,-9 28-5-16,12 14-1 15,2 5-1-15,19-1 2 16,7 0 2-16,12-8-1 16,37-3-1-16,22-8 3 15,19-15 6-15,14-12 9 16,14-3-17-16,5-29-1 15,-9-7-28-15,-17-2-13 16,-17 1 6-16,-35 5 2 16,-19 7 7-16,-21 8 26 0,-5 6 8 15,0 8 30-15,-19 3-4 16,-2 3-18-16,-1 0-16 16,3 18-3-16,12 7 0 15,7 1 3-15,0 2 4 16,7-2 1-16,27-2 5 15,13-4 8-15,17-4 19 16,26-16-17-16,16 0-14 16,17-16-2-16,-5-19-4 15,0-11-16-15,-13-3-17 16,-27 3-3-16,-31 6 4 16,-35 6-1-16,-12 14 30 15,-19 8 3-15,-29 9 21 16,-1 3 10-16,-1 0 0 0,10 24 40 15,12 13-9-15,9 9-10 16,19 5-27-16,0 1 6 16,23-3-13-16,29-5-14 15,29-10-4-15,18-12-7 16,19-13-41-16,22-9-45 16,-3-6-74-16,-5-23-338 15</inkml:trace>
  <inkml:trace contextRef="#ctx0" brushRef="#br1" timeOffset="71609.02">21047 11028 629 0,'0'0'103'0,"0"0"63"16,0 0-106-16,0 0-43 16,0 0 2-16,203 26 39 15,-87 12-16-15,5 8 16 16,2 3-6-16,-10-1-16 15,-9-5 6-15,-9-10-30 16,-20-9-1-16,-30-9-9 0,-19-7-2 16,-19-7-2-16,-7-1-38 15,0 0-13-15,-14 0-48 16,-19 0-84-16,2 0-176 16</inkml:trace>
  <inkml:trace contextRef="#ctx0" brushRef="#br1" timeOffset="71946.4">22137 10828 371 0,'0'0'147'0,"0"0"2"0,0 0-32 15,0 0-10-15,0 0-34 16,0 0-51-16,-192 8-7 16,103 42 22-16,-16 9 18 15,-1 8 9-15,-10 4 5 16,-2 3-20-16,12-5-6 16,11-14-14-16,24-10-9 15,28-18-12-15,17-10-8 16,19-9 0-16,7-8-17 15,0 3-39-15,0-3-19 0,0 0-33 16,7 0-41 0,8 0-97-16,-8 0-471 0</inkml:trace>
  <inkml:trace contextRef="#ctx0" brushRef="#br1" timeOffset="140267.14">3715 13123 689 0,'0'0'27'0,"0"0"13"16,0 0 74-16,0 0-47 16,0 0-18-16,0 0-42 15,0 0 5-15,-41-15-1 16,41 15-3-16,0 0-3 0,0 0-5 16,0 0 0-16,34 0 0 15,22 6 1-15,32 14 24 16,18 2 7-16,10 6-3 15,9 8-1-15,-4 1-3 16,-12 2-12-16,-12 1-8 16,-19-4-3-16,-17-5-2 15,-18-4 0-15,-10-5-1 16,-12-2-2-16,-7-5-39 16,1-1-32-16,-8-9-44 15,-7-5-126-15,0 0-199 16</inkml:trace>
  <inkml:trace contextRef="#ctx0" brushRef="#br1" timeOffset="140718.93">4679 12871 391 0,'0'0'71'0,"0"0"-15"16,0 0 32-16,0 0-15 16,-222 140-11-16,158-89 0 15,-9 4-1-15,-5 2-33 16,-5 1 0-16,0 1 8 16,8-1-14-16,4-8-11 15,9-6 1-15,13-8 2 0,20-13-4 16,3-6-10-1,17-4 1-15,-3-9 0 16,10-1-2-16,2-3-4 0,0 0-30 16,0 0-45-16,2 0-97 15,33 0-146-15,6 0-26 16</inkml:trace>
  <inkml:trace contextRef="#ctx0" brushRef="#br1" timeOffset="144734.04">6011 12931 434 0,'0'0'124'0,"0"0"-115"16,0 0 32-16,42 143 52 0,-27-80-21 16,6-3-16-16,-2-9-16 15,-10-19-26-15,3-18-8 16,-12-14-6-16,0 0 17 16,0-14 49-16,-7-26-14 15,-28-16-52-15,-13-8-43 16,6-3 36-16,-1-7-7 15,10-3 3-15,21 4 7 16,12 2-11-16,26 3-7 16,64 9 6-16,21 14 14 15,7 19 1-15,1 18 1 16,-8 8 0-16,-14 20-5 16,-29 15 5-16,-13 4 32 0,-34-2-7 15,-21-5-16-15,-5 0 1 16,-51-6 19-16,-15-6 0 15,-12-3-7-15,7-9-12 16,19-4-4-16,17-4-1 16,33 0-5-16,7 0-2 15,0 0-62-15,21 2-59 16,34 5-87-16,9 3-102 16</inkml:trace>
  <inkml:trace contextRef="#ctx0" brushRef="#br1" timeOffset="145133.17">7044 12850 493 0,'0'0'139'16,"0"0"-47"-16,0 0 19 15,0 0-46-15,0 0-57 16,0 0-8-16,-21 40 0 16,-12 1 2-16,5 8 7 15,2 0-2-15,11-4 3 16,8-5 5-16,7-1-7 0,0-6 13 16,0-2-5-1,0-7-2-15,22-5 0 0,11-1-4 16,23-6 20-16,6-4 5 15,7-6 15-15,-1-2-32 16,-9 0-13-16,-4 0 3 16,-8 0-4-16,-12-6-3 15,-13 2-1-15,-15 1-5 16,-7-3-48-16,0-6-27 16,0-3-49-16,-7-7-273 15</inkml:trace>
  <inkml:trace contextRef="#ctx0" brushRef="#br1" timeOffset="145308.26">6697 13023 747 0,'0'0'15'16,"0"0"29"-16,231-21 107 15,-79 8-77-15,13-5-11 16,-18 4-43-16,-29-2-20 15,-21 2-21-15,-33 4-58 16,-43 3-78-16,-21 2-274 16</inkml:trace>
  <inkml:trace contextRef="#ctx0" brushRef="#br1" timeOffset="145435.91">6886 12793 9 0,'0'0'824'0,"0"0"-766"16,0 0 3-16,265-84-19 15,-128 67-39-15,21 5-3 16,-9 2-115-16,-19 6-242 16</inkml:trace>
  <inkml:trace contextRef="#ctx0" brushRef="#br1" timeOffset="145900.04">7851 13054 453 0,'0'0'114'0,"0"0"81"0,0 124-149 15,7-100-17-15,-2-14-22 16,-5-10-3-16,0 0 21 16,0-17 68-16,-19-27-62 15,-10-11-31-15,8-12-10 16,2-5-11-16,12 1-3 15,7-1 2-15,14 5-7 16,48 3 18-16,20 7 8 16,23 11 3-16,-1 9 6 15,-5 17 14-15,-12 18-6 16,-11 2-14-16,-33 28-5 16,-29 15-5-16,-14 14 10 15,-21 1 4-15,-48 0 9 0,7-1 4 16,-1-6-1-16,20-7-12 15,10-10 13-15,19-5 0 16,14-5-14-16,0-3 13 16,7-1 1-16,28 4 23 15,13-1-8-15,8 5-4 16,6-1-24-16,-1-2 1 16,-4-2-5-16,-10-7 0 15,-11-9-100-15,-15-7-113 16,-2 0-346-16</inkml:trace>
  <inkml:trace contextRef="#ctx0" brushRef="#br1" timeOffset="146333.97">8669 12850 408 0,'0'0'143'16,"0"0"-136"-16,0 0 60 16,0 0 2-16,0 0-24 15,0 0 9-15,-54 121 23 16,47-93-26-16,-1 3-11 16,6-1-10-16,-3 0-7 0,5-3-2 15,0 1-1-15,0-4-4 16,0 2-6-16,36-1 9 15,4-2 6-15,14-3 32 16,3-5-12-16,5-3-8 16,2-6-2-16,4-2-15 15,-4-4-9-15,-3 0-8 16,-11 0-2-16,-10 0 1 16,-7 0 1-16,-11 0-3 15,-8-2-8-15,-7 0-11 16,0 2-12-16,-7-9 4 15,2 0 2-15,-2-9-31 0,0-2-24 16,0-6 4-16,-9 3-17 16,-34-6-153-16,-9-1-218 15</inkml:trace>
  <inkml:trace contextRef="#ctx0" brushRef="#br1" timeOffset="146456.04">8752 13026 561 0,'0'0'102'0,"0"0"-95"15,0 0 55-15,0 0 39 16,217 9-52-16,-120-9-20 16,5 0-29-16,-12-21-37 15,-19-13-224-15</inkml:trace>
  <inkml:trace contextRef="#ctx0" brushRef="#br1" timeOffset="146583.04">9149 12738 792 0,'0'0'183'0,"0"0"-100"15,0 0-36-15,0 0-36 16,185-15-9-16,-46 15-2 16,22 9-53-16,-3 17-124 15,-18 3-272-15</inkml:trace>
  <inkml:trace contextRef="#ctx0" brushRef="#br1" timeOffset="147383.7">11613 12877 609 0,'0'0'76'15,"0"0"35"-15,0 0 24 16,0 0-69-16,0 0-62 16,0 0-4-16,-85 80 0 15,118-17 11-15,24 0-2 16,12-8-9-16,9-16 0 15,4-19 0-15,-6-20-48 16,0-6 8-16,2-37-19 16,-3-13-71-16,-4-11-164 15,-16-5-56-15,-22 5 262 16,-26 3 88-16,-7 16 86 0,0 12 68 16,-19 16 24-16,-2 11-6 15,7 9-24-15,7 6-106 16,-5 38-30-16,2 24 9 15,-2 22 64-15,3 19-13 16,2 18 11-16,2 4-14 16,5-7-16-16,0-17-30 15,0-31-16-15,19-22-7 16,17-23-6-16,32-31-74 16,17-3-60-16,17-46-156 15</inkml:trace>
  <inkml:trace contextRef="#ctx0" brushRef="#br1" timeOffset="148033.84">13380 12910 309 0,'0'0'119'15,"0"0"76"-15,-26 119-45 16,26-74-26-16,0-5-37 16,0-16-41-16,0-9-20 15,12-11-14-15,-5-4-6 16,9-9 23-16,10-28 16 16,10-18-45-16,-10-12-77 15,-12-5 2-15,-14 5 10 16,-5-1 17-16,-44 15-1 15,-6 14 19-15,6 15 30 0,13 14 56 16,15 10-3-16,7 7-31 16,9 25-22-16,5 8 13 15,0 12-3-15,26-1-2 16,24-8-1-16,13-8 4 16,11-13-4-16,-10-18-4 15,7-4 12-15,-12-8 3 16,-10-19-6-16,-6-4-5 15,-8 1-1-15,-13 6-2 16,-8 9 19-16,-7 7 23 16,-7 8 13-16,0 0-46 15,0 23-13-15,0 20 0 16,0 9 5-16,0 5 2 0,0-5-7 16,26-4-3-16,35-11-5 15,10-10-61-15,5-14-35 16,9-13-9-16,-9 0-241 15</inkml:trace>
  <inkml:trace contextRef="#ctx0" brushRef="#br1" timeOffset="148400.04">14567 12792 362 0,'0'0'214'0,"0"0"-174"16,0 0 46-16,0 0 4 0,0 0-38 16,-61 127 2-16,58-95 1 15,3-1-16-15,0-2-5 16,0 2-3-16,0-5-12 16,0-2 1-16,21 1 9 15,15-2-6-15,14-1 2 16,13-6 19-16,13-3-2 15,0-7-19-15,-5-6-7 16,-5 0-1-16,-9 0-3 16,-8-4-9-16,-8-11-3 15,1-1-1-15,-9-6-26 16,-9 2-10-16,-5-4-12 16,-19 5-31-16,0 1-24 0,0 1-60 15,-7-2-79-15,-15 0-176 16</inkml:trace>
  <inkml:trace contextRef="#ctx0" brushRef="#br1" timeOffset="148548.24">14645 12936 677 0,'0'0'153'16,"0"0"-119"-16,0 0 64 15,0 0-10-15,255 8-47 16,-169-8-29-16,-18 0-12 15,-18-13-6-15,-19-5-109 0,-31-5-203 16</inkml:trace>
  <inkml:trace contextRef="#ctx0" brushRef="#br1" timeOffset="148683.53">14610 12729 973 0,'0'0'18'0,"0"0"-15"16,0 0 4-16,212-7-7 15,-93 7-150-15,1 0-526 16</inkml:trace>
  <inkml:trace contextRef="#ctx0" brushRef="#br1" timeOffset="149000.04">15740 12577 467 0,'0'0'119'16,"0"0"-111"-16,0 0 32 15,0 0 64-15,0 0 11 16,0 0-32-16,-83 145-24 16,57-93 1-16,12 1-19 15,7-1-6-15,7-1-13 16,0-5-10-16,0-3 6 0,26-6 6 15,14-5-9 1,3-6-4-16,-1-6 2 0,15-9-7 16,5-9 1-16,6-2-2 15,1 0-5-15,-1-13-17 16,-9-7-84-16,-18-6-70 16,-15-3-190-16</inkml:trace>
  <inkml:trace contextRef="#ctx0" brushRef="#br1" timeOffset="149416.97">16253 12793 475 0,'0'0'132'0,"0"0"-108"15,0 0 20-15,0 0-5 16,0 0 32-16,0 0-40 16,-49 84 16-16,41-51-7 15,4-1 4-15,4 0-11 16,0 2-1-16,0-5-4 16,0-4-11-16,19 1-2 15,11-6-9-15,18 0 7 16,6-1 27-16,10-9-15 15,0 1 15-15,4-10-2 0,6-1-22 16,4 0-8-16,-3-3 9 16,-6-12-3-16,-17 1-9 15,-12 3-3-15,-19 2-2 16,-13 0 0-16,-8 0-15 16,0-2-26-16,-10 0-21 15,-23 2 5-15,-3-5-20 16,-4-1-40-16,-2-1-126 15,-1-5-227-15</inkml:trace>
  <inkml:trace contextRef="#ctx0" brushRef="#br1" timeOffset="149561.04">16308 12892 717 0,'0'0'131'15,"0"0"-59"-15,0 0 4 16,0 0-8-16,0 0-39 15,222 7-21-15,-187-22-8 16,-13-10-68-16,-22-7-242 16</inkml:trace>
  <inkml:trace contextRef="#ctx0" brushRef="#br1" timeOffset="149699.51">16461 12652 1061 0,'0'0'105'0,"0"0"-46"16,218-52 22-16,-114 30-33 0,5 4-20 15,-12 4-28 1,-26 8 0-16,-29 6-81 0,-35 0-107 16,-7 17-213-16</inkml:trace>
  <inkml:trace contextRef="#ctx0" brushRef="#br1" timeOffset="151466.16">3436 14441 437 0,'0'0'202'16,"0"0"-144"-16,0 0 51 16,0 0-54-16,0 0-38 15,0 0-11-15,-19 169 52 16,19-53 30-16,0 18-9 15,0 7-20-15,0-6-34 0,0-26-20 16,0-31-5-16,0-30 1 16,0-19 0-16,0-20 1 15,0-7-1-15,0-2 0 16,0-10-1-16,-22-26-10 16,-6-17-73-16,-5-11 45 15,4-12 8-15,8-15-30 16,0-9 9-16,9-6-20 15,12 5 18-15,5 7 1 16,44 11 34-16,20 18 18 16,16 16 4-16,3 25 26 15,-3 18 3-15,5 6-17 16,-8 34-3-16,-18 16 1 0,-16 4 24 16,-34 3 22-16,-14-3-26 15,0-10 2-15,-29-6 3 16,-18-13-6-16,-10-8 12 15,-6-5-16-15,8-11-20 16,15-1-9-16,19 0-3 16,14 2-47-16,7 6-85 15,18 6-242-15,32 1-155 16</inkml:trace>
  <inkml:trace contextRef="#ctx0" brushRef="#br1" timeOffset="151690.6">4048 15107 709 0,'0'0'79'0,"0"0"-51"16,0 0 27-16,0 0-4 15,0 0 28-15,161 115-12 16,-95-72-34-16,-9-2-27 15,-3-5-6-15,-23-4-17 16,-12-3-64-16,-19-8-102 16,0-5-284-16</inkml:trace>
  <inkml:trace contextRef="#ctx0" brushRef="#br1" timeOffset="151949.7">4382 15068 670 0,'0'0'4'0,"0"0"26"16,0 0 61-16,-187 145-16 15,137-101-6-15,7-1-28 16,8-6-11-16,9-3-20 15,5-5-8-15,14-11-2 16,7-2-17-16,0-13-100 0,7-3-183 16</inkml:trace>
  <inkml:trace contextRef="#ctx0" brushRef="#br1" timeOffset="152238.34">4798 14963 334 0,'0'0'383'0,"0"0"-313"16,241-37 83-16,-137 20-114 15,-7 4-27-15,-26 3-12 16,-10 5-25-16,-39 5-99 16,-22 0-217-16</inkml:trace>
  <inkml:trace contextRef="#ctx0" brushRef="#br1" timeOffset="152399.69">4824 15165 554 0,'0'0'171'15,"194"0"-110"-15,-76-2 53 16,-12-14-57-16,-11 2-5 16,-24 2-44-16,-14 8-8 15,-31 4-89-15,-26 0-258 16</inkml:trace>
  <inkml:trace contextRef="#ctx0" brushRef="#br1" timeOffset="159731.68">6560 14565 493 0,'0'0'165'15,"0"0"-60"-15,0 0 25 16,0 0-62-16,0 0-14 0,0 0-7 16,0 0-21-1,-29-3-3-15,24 3 1 0,5 0 5 16,0-3-7-16,0 3-9 16,0 0-9-16,0 0-4 15,0-2-8-15,34-2-2 16,41-4 8-16,22-4 2 15,7-2 8-15,-12 3-7 16,-23 5-1-16,-15 3 0 16,-18 3-36-16,-10 0-39 15,-24 0-26-15,-2 0-71 16,-14 0-44-16,-36 0-365 16</inkml:trace>
  <inkml:trace contextRef="#ctx0" brushRef="#br1" timeOffset="160265">6586 14513 309 0,'0'0'212'0,"0"0"-122"16,0 0-41-16,0 0-39 16,0 0-1-16,0 0 26 15,-26 135 5-15,18-92-1 16,8 1 10-16,-7-1-2 15,0-7-7-15,0-9-23 0,2-10-9 16,5-3 0 0,0-14 0-16,0 0-6 0,0 0 5 15,0 0 12-15,0 0 10 16,0 0-15-16,0-12-14 16,0 1-12-16,0 1 2 15,26 0-8-15,31 1 12 16,12 3 2-16,21 4 3 15,7 2-2-15,0 4-1 16,-8 24 2-16,-6 9 0 16,-19 8-2-16,-7 4 2 15,-24-2 2-15,-12-2 1 16,-21-5-1-16,0-2 1 16,-21-7 17-16,-33-2-3 15,-17-7-8-15,-12-6 3 0,-14-2 6 16,7-9-16-1,5-1 7-15,16-4 1 0,15 0 0 16,18 0 1-16,15 0 15 16,9 0-10-16,10 0-8 15,2 0-4-15,0 0-4 16,0 0-3-16,0-1-36 16,31-2-43-16,23 3-43 15,8 0-66-15,6 0-254 16</inkml:trace>
  <inkml:trace contextRef="#ctx0" brushRef="#br1" timeOffset="161164.99">11320 14656 493 0,'0'0'73'15,"0"0"-62"-15,0 0 37 16,-7 176 66-16,21-70 3 16,15 16-19-16,4 3-24 15,-12-13-44-15,0-23-16 16,-7-26-7-16,-7-26-6 16,-2-25 0-16,-5-12 2 15,0-4 12-15,-7-36-15 0,-33-17-46 16,-3-15-3-1,-4-5 24-15,7-6-21 0,-3 2 28 16,8 4 0-16,9 6 15 16,23 4 0-16,3 4 1 15,36-3 1-15,47 3 1 16,16 9 3-16,12 14-1 16,-2 16 24-16,-10 24-5 15,-4 0-5-15,-12 27-9 16,-20 16 12-16,-15-1-4 15,-32-2 0-15,-16-5-1 16,0-6 15-16,-35-6 7 0,-29-9 11 16,-19-3-10-1,-7-10-24-15,5-1-6 0,17 0 0 16,6 0-7-16,34 0 0 16,9-4-5-16,12 4-29 15,7 0-38-15,0 0-53 16,19 0-118-16,23 12-20 15,27 5 0-15</inkml:trace>
  <inkml:trace contextRef="#ctx0" brushRef="#br1" timeOffset="161678.04">12020 15170 355 0,'0'0'120'16,"0"0"55"-16,0 0-78 15,0 0-82-15,0 0-15 16,0 0 0-16,83 69 55 16,-26-20-3-16,14 3 6 0,-10-1-46 15,-7-2-9-15,-18-8-3 16,-1-8-2-1,-16-9-16-15,-5-10-48 0,-6-14-110 16,-1 0-212-16</inkml:trace>
  <inkml:trace contextRef="#ctx0" brushRef="#br1" timeOffset="161874.06">12547 15360 486 0,'0'0'214'0,"0"0"-211"15,0 0 71-15,0 123 50 16,-4-66-46-16,-11 6-26 0,1 1-10 16,5-6-11-16,-3-8-10 15,5-9-17-15,7-10-4 16,-7-11-4-16,7-10-75 16,0-10-58-16,0 0-136 15</inkml:trace>
  <inkml:trace contextRef="#ctx0" brushRef="#br1" timeOffset="162354.04">13006 14757 604 0,'0'0'98'15,"0"0"-98"-15,201 0 158 16,-61-6-41-16,13-7-51 16,-8 3-51-16,-20 2-13 15,-35 3-2-15,-26 5-43 16,-45 0-101-16,-19 2-300 16</inkml:trace>
  <inkml:trace contextRef="#ctx0" brushRef="#br1" timeOffset="162504.54">13304 15124 665 0,'0'0'82'0,"182"0"70"15,-73-5-85-15,-3-18-9 16,-11 5-22-16,-31 7-32 16,-14 11-4-16,-39 0-110 15,-11 17-366-15</inkml:trace>
  <inkml:trace contextRef="#ctx0" brushRef="#br1" timeOffset="166031.56">14761 14599 574 0,'0'0'29'0,"0"0"79"0,0 0-19 16,0 0-15-16,0 0-8 15,0 0-31-15,0 0-12 16,-62-22-3-16,62 8-13 16,8-1-6-16,27-4 2 15,12-2 6-15,10 5-2 16,5 7 1-16,6 5-7 15,1 4-1-15,-13 0-2 16,-6 0 1-16,-14 13-2 16,-15 2 0-16,-16 7-8 15,-5 8 11-15,-12 8 5 16,-40 6 1-16,-17 2 1 0,-6 2-2 16,18 0-2-16,9-7 3 15,20-2-2-15,16-9-4 16,12-5 0-16,0-7 0 15,14-4 0-15,38-7 6 16,19-3 23-16,19-4 6 16,3 0 22-16,-4 0-22 15,-13-6-6-15,-14-2-10 16,-15 3-14-16,-12 4-5 16,-6 1-1-16,-15 0-53 15,0 0-62-15,-2-3-79 16,-10-3-409-16</inkml:trace>
  <inkml:trace contextRef="#ctx0" brushRef="#br1" timeOffset="167015.28">16643 14474 446 0,'0'0'123'16,"0"0"-15"-16,0 0-6 15,0 0-17-15,0 0-36 16,0 0-5-16,0-55 1 16,0 50-12-16,-9 5-4 15,-3-1-15-15,-2 1-8 16,-12 0-5-16,2 0-1 15,-16 3 0-15,-10 20 0 0,-6 11 1 16,-11 4-1-16,4 8 0 16,-1 2 0-16,9-2 1 15,8 3 6-15,12-3-2 16,9 2-3-16,18-1 0 16,8-2-2-16,0-5 0 15,55 0 0-15,20-5 10 16,30-7 11-16,6-9 8 15,0-12 0-15,-14-3-4 16,-22-4-12-16,-18 0-7 16,-14-4-5-16,-17-6 3 15,-5-2-2-15,-16-3-2 0,-5-7-9 16,0 2-54-16,-40-1-27 16,-17 4-38-16,-16 5-92 15,-17-2-116-15,-3 3 11 16</inkml:trace>
  <inkml:trace contextRef="#ctx0" brushRef="#br1" timeOffset="167148.31">16213 14863 216 0,'0'0'286'0,"0"0"-23"16,0 0-176-16,0 0-29 15,208-40 22-15,-78 29-24 16,3 2-2-16,-15 4-12 16,-14-3-39-16,-21 5-3 15,-20 3-76-15,-34 0-78 16,-29 0-341-16</inkml:trace>
  <inkml:trace contextRef="#ctx0" brushRef="#br1" timeOffset="168048.05">8002 14474 581 0,'0'0'79'15,"0"0"13"-15,0 0-26 16,0 0-51-16,0 0-11 16,0 0 3-16,0 0 3 15,-130 55 13-15,95-25-3 16,1 6 14-16,-10 4-2 16,-4 5-13-16,8 1 0 15,9 3-10-15,5 5 12 16,7 4-14-16,19-1-3 0,0 0 2 15,0-8 2 1,45-6 4-16,14-9-5 0,15-7 17 16,4-8 21-16,5-1-18 15,6-12 2-15,-6-1-1 16,-7-5-15-16,-19 0-2 16,-3 0-5-16,-23-15-2 15,-12-15-4-15,-12-8-34 16,-7-6-46-16,-26-1-63 15,-52 5-213-15</inkml:trace>
  <inkml:trace contextRef="#ctx0" brushRef="#br1" timeOffset="168208.05">7567 14893 575 0,'0'0'139'0,"0"0"0"0,255-1 11 16,-136-5-52-16,-8-2-18 15,-7 2-35-15,-14 6-38 16,-8 0-7-16,-3 0-22 16,-4 0-86-16,-6 6-121 15,-12 9-581-15</inkml:trace>
  <inkml:trace contextRef="#ctx0" brushRef="#br1" timeOffset="170214.77">19808 14419 48 0,'0'0'204'0,"0"0"-40"16,0 0-7-16,0 0-33 15,0 0-37-15,0 0-19 16,-50-48-24-16,50 48-16 16,0-1-6-16,0 1-2 0,0 0 1 15,0 0-21 1,0 14-10-16,0 27 10 0,0 17 2 16,0 12 11-16,-5-3 4 15,5-10 0-15,0-11-3 16,0-9-9-16,0-13 2 15,0-5-1-15,0-8-3 16,0-7 0-16,0-4-1 16,0 0 4-16,0 0 9 15,0 0 10-15,0 0 0 16,0-11-9-16,0-7-16 16,0-8 0-16,0-8 0 15,0-4 0-15,0-4-1 16,5-5 1-16,9-2 0 0,0 1-1 15,0 5 0-15,1 8 1 16,-1 5-1-16,0 8 1 16,0 6-1-16,-7 7 1 15,-2 3-3-15,-5 4 2 16,14 2-4-16,0-1 0 16,8-2 2-16,-1 3 3 15,0 0-1-15,-2 0 1 16,2 0-2-16,-2 0-3 15,3 24-2-15,1 11-2 16,-11 13 6-16,-5 9 3 16,-7 6 7-16,0 1-5 15,0-10-1-15,12-14 2 0,-10-12-3 16,6-18 1 0,-1-8-1-16,-3-2 0 0,3 0 13 15,1-9 28-15,13-19-16 16,14-15-23-16,20-11 1 15,1-4-3-15,8 0 0 16,-5 5-2-16,-14 13 2 16,-12 10 3-16,-11 15-2 15,-15 10 1-15,-2 5-2 16,-5 0-3-16,2 0-10 16,12 12-9-16,0 14 20 15,8 7 2-15,-3 3 1 0,2 6 1 16,-2-2 3-1,-3-2-3-15,3-6 0 0,-9-5-2 16,1-6-1-16,4-3-19 16,11-13-52-16,9-5-100 15,8-5-226-15</inkml:trace>
  <inkml:trace contextRef="#ctx0" brushRef="#br1" timeOffset="170481.04">21257 14395 614 0,'0'0'142'0,"0"0"-72"0,0 0 7 16,0 0 17-16,223-31-15 15,-112 23-24-15,-10 1-32 16,-23 5-20-16,-9 2-3 16,-26 0-1-16,-17 0-29 15,-24 9-51-15,-2 14-70 16,-36 3-42-16,-39 6-248 16</inkml:trace>
  <inkml:trace contextRef="#ctx0" brushRef="#br1" timeOffset="170636.69">21312 14711 453 0,'0'0'224'0,"189"0"-27"16,-64 0-59-16,-7 0-59 15,-16-7 2-15,-19-2-32 16,-26 1-38-16,-17 2-11 16,-24 5-8-16,-16 1-44 15,-2 0-104-15,-41 0-353 16</inkml:trace>
  <inkml:trace contextRef="#ctx0" brushRef="#br1" timeOffset="173431.05">22709 14313 588 0,'0'0'82'0,"0"0"9"16,0 0 17-16,0 0-46 15,0 0-21-15,0 0-24 0,0 0-10 16,-52-67 3-1,83 37-2-15,23-2-6 0,22-3 1 16,9 7-2-16,5 10 4 16,-10 9-1-16,-9 9-4 15,-7 1-3-15,-16 25-2 16,-1 6 3-16,-26 7-5 16,-19 1 7-16,-2 4 1 15,-28 2-1-15,-36-4 4 16,-19-2 8-16,13-5 4 15,-6-3-1-15,19-4 7 16,12-2-4-16,22-3-4 16,11-3-1-16,12-5-10 15,0-6-2-15,19 2 1 16,42-4 16-16,27 0 11 0,20-7 3 16,15 0-10-16,-16 0-20 15,-22 0-2-15,-9 0-2 16,-17 0-28-16,-17 0-26 15,-11 0-36-15,-7 0-108 16,-10-6-318-16</inkml:trace>
  <inkml:trace contextRef="#ctx0" brushRef="#br1" timeOffset="173880.05">23899 14296 496 0,'0'0'46'15,"0"0"41"-15,0 0-8 16,0 0-11-16,0 0-32 15,0 0 12-15,-166 138-5 16,166-89 2-16,10-3-19 16,51-4-13-16,15-16-4 15,16-12 10-15,3-14-9 0,-3 0 9 16,-2-33-6 0,-3-16-4-16,-9-12-5 0,-14-8-4 15,-28 1-11-15,-36 5 11 16,-10 11 1-16,-73 14 9 15,-21 18 20-15,-19 15-10 16,12 5-5-16,7 13-1 16,26 22-14-16,24 8-3 15,25 0-4-15,27 4-2 16,2-6-17-16,31-2-35 16,35-6-15-16,12-9-94 15,0-12-127-15</inkml:trace>
  <inkml:trace contextRef="#ctx0" brushRef="#br1" timeOffset="174597.48">25020 13937 489 0,'0'0'25'16,"0"0"67"-16,0 0-42 15,0 0-28-15,0 0-11 16,0 0 6-16,-147 87 24 15,107-45 22-15,-3 10-19 16,-2 6-18-16,5 5-10 16,0 0-4-16,5 3-2 15,13 0 1-15,8-1 3 0,9-2-1 16,5-5 5 0,0-4 1-16,29-13 2 0,30-5 15 15,9-7-10-15,13-10 21 16,13-9-9-16,-1-7-21 15,-6-3 0-15,-11 0-1 16,-19-9-13-16,-22-5-3 16,-16-6-33-16,-19-1-27 15,0-1-34-15,-31-2-106 16,-26-1-184-16</inkml:trace>
  <inkml:trace contextRef="#ctx0" brushRef="#br1" timeOffset="174784.05">24596 14473 710 0,'0'0'43'0,"0"0"104"16,303-17-38-16,-163 2 4 16,-8 2-21-16,-23 5-65 15,-31 7-27-15,-31 1-15 16,-30 0-104-16,-17 0-68 15,-31 8-655-15</inkml:trace>
  <inkml:trace contextRef="#ctx0" brushRef="#br1" timeOffset="192245.34">3284 16573 68 0,'0'0'60'0,"0"0"-12"16,0 0-18-16,0 0-5 15,0 0 20-15,0 0-16 16,0 0-11-16,0 0 2 15,-14 29 1-15,14-29 44 16,0 0 25-16,0-6-13 16,0-12-74-16,-7-3 1 15,2 6-4-15,3 0 17 16,-3 2 5-16,3 4 7 16,-3-3-4-16,5 4 3 15,-2 0-16-15,2 3-6 16,0 1 2-16,0 2 0 0,0 2-3 15,0 0-5-15,-5 0-2 16,5 0-9-16,0 2-3 16,0 14 1-16,0 2 11 15,0 10 2-15,0 7 4 16,7 13-3-16,0 5 0 16,0 4 3-16,0-2 5 15,-2-5-1-15,-5-4-1 16,0-9-1-16,0-8-2 15,0-6-2-15,0-4-1 16,0-4 0-16,0-5 1 16,0-3-1-16,0-6 2 15,0 2 5-15,0-3 6 0,0 0 22 16,0 0 0 0,0-6-8-16,0-14-28 0,0 1 2 15,0-2-1-15,0 0-1 16,0-4-1-16,0-4 1 15,7-7 0-15,7-2 0 16,0-5-1-16,1-6 2 16,-1 3-1-16,5-9 2 15,-3 3-1-15,3 2 0 16,3 4 2-16,6 10-2 16,-7 9-1-16,-7 9 0 15,-2 4-4-15,2 6 4 0,-6-1-3 16,6 3-7-16,-7 3-2 15,0 3 0-15,0 0-7 16,0 9-14-16,7 22 17 16,-2 17 9-16,-5 10 7 15,0 3 3-15,0-4 5 16,-7-6-8-16,7-13 2 16,1-12-1-16,-1-15-1 15,-7-4 0-15,11-7 0 16,-3 0 5-16,6-15 6 15,7-23 3-15,0-11-12 16,8-7 1-16,-8 0-3 16,5 7 3-16,-5 9-2 15,-7 12 0-15,1 14 1 16,-15 10 10-16,0 4 4 0,0 0-16 16,14 7-14-16,0 23 14 15,12 14 21-15,2 10-9 16,1-2 3-16,-1 0 4 15,-2-1-2-15,-5-5-8 16,-6-3-1-16,-1-3-1 16,0-7 3-16,-7-10-7 15,0-6-3-15,-2-13-11 16,2-4-59-16,7-8-78 16,-4-24-313-16</inkml:trace>
  <inkml:trace contextRef="#ctx0" brushRef="#br1" timeOffset="192642.93">3112 17336 459 0,'0'0'152'16,"0"0"-90"-16,0 0 48 16,0 0-2-16,0 0-42 15,0 0-38-15,-50 17-10 16,111-20-17-16,39-22-1 15,44-9 14-15,29-1 57 16,2 6-16-16,-22 6-7 16,-23 9-24-16,-30 8-16 15,-20 1-6-15,-23 5-1 16,-24 0-1-16,-19 0 0 16,-14 0-39-16,0 0-51 15,-40 16-31-15,-29 17-83 0,-23 6-264 16</inkml:trace>
  <inkml:trace contextRef="#ctx0" brushRef="#br1" timeOffset="193196.06">3284 17643 270 0,'0'0'109'15,"0"0"-68"-15,0 0 26 16,0 0-19-16,0 0-48 0,0 0 13 16,-33 66-9-16,33-6 75 15,0 15 1-15,0 4 6 16,0 5-13-16,0-1-32 15,0-8-14-15,0-10-8 16,0-14-13-16,0-21-2 16,0-15-2-16,0-15 0 15,0 0 7-15,-14-26 13 16,-14-23-22-16,-8-14-21 16,3-9 11-16,9-5 1 15,10-4-23-15,14 0 22 16,7-1-11-16,57-1-8 0,21 12 13 15,10 16 16-15,-3 23 0 16,-9 28 0-16,-22 4-7 16,-6 30 5-16,-27 16 1 15,-28 8 2-15,0 4-1 16,-35-4 29-16,-32-2 18 16,-4-13-12-16,10-14-4 15,11-12 1-15,10-13-9 16,16 0-14-16,10-17-9 15,14-12-31-15,0-2-89 16,43 13-47-16,-1 10-74 16,-1 8-172-16</inkml:trace>
  <inkml:trace contextRef="#ctx0" brushRef="#br1" timeOffset="193812.07">3611 17942 275 0,'0'0'228'0,"0"0"-192"16,0 0 48-1,0 0-19-15,0 0-47 0,28 118-5 16,7-108-9-16,6-10 2 16,-1 0 26-16,2-17 1 15,8-19-3-15,-7-10-30 16,-10 0 0-16,-12 8-5 16,-14 13 5-16,-7 13 5 15,0 9 19-15,0 3 33 16,0 15-51-16,-2 30 1 15,-17 13 4-15,5 10 18 16,7-5-7-16,7-2-7 16,0-7 18-16,0-3-15 15,0-5 4-15,0-12-5 16,0-7-7-16,0-10-5 0,0-4-1 16,0-3 1-16,0-4-3 15,0-3 1-15,-8-1 1 16,8-2 4-16,0 0-2 15,0 0 0-15,0 0-1 16,0 0-1-16,-4 0-4 16,4 0 0-16,0 0 0 15,-3 0-4-15,3 0-2 16,0 0-1-16,-4 0 0 16,4 0 3-16,0 0 2 15,-3 0-3-15,3 0-20 16,-4 0-20-16,4 0 13 0,0 0 16 15,0 0-43-15,0 0-54 16,-3 0-52-16,3-5-337 16</inkml:trace>
  <inkml:trace contextRef="#ctx0" brushRef="#br1" timeOffset="194365.93">4658 17089 585 0,'0'0'160'0,"0"0"-150"16,0 0 16-16,0 0 37 16,0 0 6-16,222-49-40 0,-160 48-25 15,-27 1-4 1,-9 0-7-16,-18 10-76 0,-8 21-108 16,-48 4-174-16</inkml:trace>
  <inkml:trace contextRef="#ctx0" brushRef="#br1" timeOffset="194511.93">4691 17315 81 0,'0'0'609'0,"0"0"-549"15,0 0 61-15,246-24-44 16,-180 12-38-16,-13 3-33 16,-13 9-6-16,-19 0-48 15,-21 6-318-15</inkml:trace>
  <inkml:trace contextRef="#ctx0" brushRef="#br1" timeOffset="197645.69">5666 16492 109 0,'0'0'11'0,"0"0"22"16,0 0 26-16,-133 111 36 15,98-58-7-15,2 3-3 16,-5 7-17-16,-2-1 8 15,4-5-21-15,-4-5-11 16,12-6 6-16,6-14-25 16,10-10-7-16,10-10-8 0,2-9-6 15,0 0-3 1,0-3-1-16,0 0 24 0,0-15 39 16,24-22-30-16,9-14-31 15,2-7 4-15,5-4-6 16,-4-6-1-16,-1 0 1 15,1-4 0-15,-3 1 2 16,0 8-2-16,-9 11 0 16,-5 10 2-16,-19 11-1 15,7 9-1-15,-7 11 3 16,0 5-3-16,0 3 3 16,0 3-3-16,0 0-3 15,0 0-7-15,0 0-8 16,14 20 8-16,12 15 10 0,-5 14 0 15,-4 17 10-15,-12 19 23 16,-5 9 1-16,0-2-10 16,0-5-6-16,0-16-8 15,0-14-7-15,0-15-2 16,0-12-1-16,0-11-1 16,14-12-32-16,21-7-54 15,5 0-89-15,3-16-167 16</inkml:trace>
  <inkml:trace contextRef="#ctx0" brushRef="#br1" timeOffset="198146.06">6117 16694 320 0,'0'0'101'16,"0"0"-42"-16,0 0-21 16,0 0-21-16,0 0 21 15,0 0 5-15,-38 97 12 0,31-60-9 16,3 4-14-16,4 1-1 15,0-2-3-15,0-7-15 16,28-3 0-16,12-12-10 16,10-10 7-16,4-8 31 15,10 0-2-15,-2-25-4 16,1-15 0-16,-1-9-8 16,-15-8-11-16,-18-7-8 15,-22-3-5-15,-7 2 4 16,-14 0 3-16,-41 8-7 15,-9 13-3-15,3 9 10 16,4 18 9-16,10 12-5 0,4 5-14 16,-4 9-8-1,-3 25 8-15,10 12-1 0,5 3-1 16,6-1-13-16,29 1-15 16,0-3-27-16,0 1-16 15,47-7-59-15,3-7-122 16,7-3-252-16</inkml:trace>
  <inkml:trace contextRef="#ctx0" brushRef="#br1" timeOffset="205828.37">8695 16378 260 0,'0'0'106'0,"0"0"-22"16,0 0 12-16,0 0 43 15,0 0-102-15,0 0 8 16,0 0 10-16,-33-76 22 15,28 70-46-15,3 2 2 16,2-2-15-16,-7 1 2 16,2 2-9-16,5 3-1 0,0 0-3 15,0 0-7-15,0 0-2 16,0 0-4-16,0 0-5 16,0 26-4-16,0 11 12 15,5 9 3-15,2 3 0 16,-5 2 0-16,3-8 1 15,-5-10 1-15,7-8-2 16,-7-10 0-16,7-5 0 16,-7-6 0-16,7-4 1 15,-7 0 0-15,0 0 3 16,7 0 0-16,0 0-1 16,-2-18 4-16,2-8-6 0,0 0 1 15,0-3-1-15,8 1-2 16,-6-3 2-16,10-2-1 15,2-4 0-15,5-5 0 16,-2-1 0-16,4-1 0 16,-2 7 0-16,0 3 0 15,-9 6 2-15,-3 10-1 16,-7 4 2-16,-2 8 4 16,-5 3 6-16,0 3-13 15,0 0-3-15,0 0-7 16,9 18-5-16,3 18 13 15,2 7 2-15,1 9-1 16,3-4 3-16,-3-4-3 0,-6-5 1 16,-2-6 0-1,0-13 2-15,-7-9-2 0,5-7 2 16,-3-2-1-16,3-2 1 16,2 0 4-16,15-4-2 15,11-23 2-15,2-12-6 16,12-5 1-16,-2-2-1 15,-4-1 1-15,6 0-1 16,-12 11-2-16,-6 13 2 16,-15 12 1-16,-9 9-1 15,2 2-4-15,-5 0-12 16,5 25 6-16,7 9 10 16,-2 6 4-16,2 0 3 15,1-4 7-15,-1-3-2 0,-7-4-5 16,5-5-7-16,-10 0 3 15,3-6-2-15,-3 1-1 16,-2-8-66-16,0-4-120 16,0-7-257-16</inkml:trace>
  <inkml:trace contextRef="#ctx0" brushRef="#br1" timeOffset="206262.61">8411 16981 368 0,'0'0'168'16,"0"0"-128"-16,0 0 32 15,0 0 26-15,0 0-23 16,0 0-37-16,-7 0-27 16,57 0-10-16,42 0 5 0,45 0 55 15,38-14 3-15,17-4 9 16,9-4-9-16,-7-2-10 15,-19 2-13-15,-29 4-21 16,-30 4-10-16,-45 10-10 16,-21 0 4-16,-29 4-4 15,-21 0-1-15,0 0-1 16,0 0-29-16,-31 0-40 16,-23 14-26-16,-17 12-38 15,-5 4-59-15,1-1-136 16</inkml:trace>
  <inkml:trace contextRef="#ctx0" brushRef="#br1" timeOffset="206829.05">8773 17403 317 0,'0'0'66'0,"0"0"-53"0,0 0 59 16,0 0 30-1,0 0-26-15,-123 131 0 0,107-71-9 16,1 3 9-16,11 0-30 15,1-5-17-15,3-10-12 16,0-10-7-16,0-12-4 16,0-14-4-16,0-6 1 15,0-6-2-15,-4 0 7 16,-6 0 12-16,-9-25 38 16,-7-14-58-16,2-9-12 15,3-7 9-15,9 1-4 16,10-1-1-16,2 3 1 15,21 1 0-15,43 1-4 16,19 7 3-16,2 14 8 16,-5 18-4-16,-23 11 0 0,-9 9-9 15,-20 25 2-15,-14 1-9 16,-14 3 10-16,0-6 2 16,-35-2 8-16,-20-7 11 15,8-6 29-15,-3-5-6 16,10-6-10-16,16-1-18 15,13-5-6-15,8 0-3 16,3 0-39-16,0 4-86 16,10 2-233-16,18 2-111 15</inkml:trace>
  <inkml:trace contextRef="#ctx0" brushRef="#br1" timeOffset="207147.07">8927 17766 274 0,'0'0'120'0,"0"0"-61"16,0 0 53-16,0 0-22 0,5 141-41 16,11-106-9-1,5-4-26-15,5 1 3 0,0-7 10 16,-2-2-19-16,2-8-6 16,-5-7-2-16,1-5-32 15,-1-3-40-15,0-3-62 16,-2-20-328-16</inkml:trace>
  <inkml:trace contextRef="#ctx0" brushRef="#br1" timeOffset="207446.23">9229 17844 355 0,'0'0'211'16,"0"0"-139"-16,0 0-1 16,0 0-38-16,0 0-25 15,0 0 2-15,-111 58 14 16,64-18 21-16,-10 5 16 16,3-5-4-16,-8 3-35 15,20-8-12-15,6-7-3 16,3-7-7-16,19-10-1 15,14-7-11-15,0-2-77 16,0-2-79-16,0 0-42 16,28-20-132-16</inkml:trace>
  <inkml:trace contextRef="#ctx0" brushRef="#br1" timeOffset="208037.84">10306 16903 629 0,'0'0'100'0,"0"0"-98"0,0 0 39 16,0 0 69-1,250 0-65-15,-179 0-25 0,-16 0-20 16,-27 0-7-16,-28 0-171 15,-10 14-461-15</inkml:trace>
  <inkml:trace contextRef="#ctx0" brushRef="#br1" timeOffset="208179.24">10343 17124 632 0,'0'0'171'15,"0"0"-148"-15,220-9 58 16,-137-8-29-16,-12 3-25 15,-10 2-27-15,-11 4-18 0,-24 4-255 16</inkml:trace>
  <inkml:trace contextRef="#ctx0" brushRef="#br1" timeOffset="210446.49">11382 16269 488 0,'0'0'68'0,"0"0"-55"15,0 0 40-15,0 0 56 16,0 0-35-16,0 0-36 15,0 0-15-15,2-6 7 16,-2 6 2-16,0 0-20 16,0 0-10-16,0 0-2 15,7 0-9-15,0 8 6 16,5 13 2-16,9 2 1 16,-9 6 0-16,-5 2 0 15,-7 7 0-15,0 8 4 0,0 0 8 16,-19 3-7-16,-14 2-2 15,5-6 0-15,6-7 4 16,1-10-4-16,21-6-2 16,-7-3-1-16,7-5 0 15,0-3 1-15,7 1-1 16,12-3 0-16,9 2 1 16,8-2 1-16,6-6-2 15,8 2 4-15,-3-4-1 16,-4 1-3-16,-3 1 1 15,-11-3-2-15,4 2-15 16,-12 0-25-16,-7-2-61 0,0 2-35 16,-14-2-95-16</inkml:trace>
  <inkml:trace contextRef="#ctx0" brushRef="#br1" timeOffset="210768.07">11805 16630 432 0,'0'0'96'16,"0"0"8"-16,0 0-9 16,0 0-29-16,0 0-47 15,0 0-14-15,-12 55 31 0,10-11 26 16,2 2-11-16,-5 3-12 15,5 1-13-15,0 2 18 16,0-9-12-16,0 0-10 16,0-9-12-16,0-10-5 15,0-8-2-15,0-7-3 16,0-3-1-16,0-6-1 16,0 3-36-16,0-3-43 15,5 0-28-15,2 0-110 16,-5-9-404-16</inkml:trace>
  <inkml:trace contextRef="#ctx0" brushRef="#br1" timeOffset="214578.08">18164 949 402 0,'0'0'48'0,"0"0"53"16,0 0-59-16,0 0 24 15,0 0-13-15,0 0-9 16,0 0-20-16,-31-26-6 16,31 26 2-16,0 0-12 15,-4 0-8-15,4 0-4 16,0 0 1-16,0 0 3 15,0 14 0-15,0 7 1 16,0 10 1-16,0 4 3 0,0 8 5 16,0 0 0-16,0 8 3 15,0 6 1-15,-8 7-4 16,6 7-2-16,-3 7 7 16,5 2-9-16,0 0 9 15,0-9-11-15,0-4 2 16,19-6-1-16,-9 2-1 15,4 5-3-15,-2 6 4 16,-5 5 10-16,0 4 1 16,0-3-10-16,7-5-1 15,5-6-3-15,-2-1-2 16,4 1 1-16,5 1 5 0,-7 10 17 16,2 6 3-16,-4 3-8 15,-5 5-9-15,-3 1-2 16,-9-2-3-16,0-5 2 15,0-14-2-15,0-6 2 16,0-12 4-16,0-2-5 16,0 4 2-16,0 5-3 15,0 11-1-15,0 12 0 16,0 4 3-16,0 3-4 16,0-4 1-16,0-12-3 15,0-8 2-15,0-8 3 16,0-6 2-16,0-4 0 15,0-2 8-15,-2 2 9 0,-5 3-7 16,-1 1-6-16,-3 2-3 16,4-1-3-16,7-3-5 15,0-3 2-15,0 1-2 16,0-2 0-16,0-3 0 16,0-3 1-16,0-5-1 15,0-2 0-15,0-4 1 16,0-3-1-16,0 2 2 15,0 0 2-15,0-2-1 16,4-4 3-16,-1-6-3 16,1-2-2-16,-1-9 0 15,-3-1 1-15,0-7-1 0,0 2 1 16,0 0-1 0,0-2 1-16,0 0-1 0,0 0-1 15,0 0 0-15,0 0-1 16,0 0 0-16,0 0-25 15,7 0-45-15,19-16-27 16,7-10-41-16,5-3-160 16,-10 8-350-16</inkml:trace>
  <inkml:trace contextRef="#ctx0" brushRef="#br1" timeOffset="-213718.2">18372 5198 506 0,'0'0'87'0,"0"0"6"16,0 0 10-16,0 0-47 15,0 0-23-15,0 0-11 16,-38 7-13-16,38-7-9 16,0 0-2-16,17 0 2 15,9 0 5-15,2 0-1 16,8 0-2-16,4 0-2 0,10 0 1 16,4-2 4-16,7-3 1 15,-4 1 12-15,5 1-12 16,-6 3 3-16,6-1 0 15,-5 0-7-15,7-5 7 16,4 0 13-16,1-2-6 16,-5-2 10-16,2 2-6 15,-7-1-15-15,0 2 2 16,-2 3-1-16,-3 4-2 16,-9 0-3-16,-5 0 2 15,3 0-2-15,-3 0-1 16,3 0 1-16,-1 0 2 15,3 0 0-15,0 0-1 0,9 0-1 16,8 0 4-16,-1 0 6 16,-4 0-9-16,12 0 2 15,-8 0-4-15,-9 0 0 16,0 0 0-16,-2 0 0 16,-7 0 0-16,-1 0 1 15,1 0-1-15,2 0 1 16,0 0-1-16,7 0 6 15,-3 0-5-15,8 0 2 16,12-2 2-16,1-1-2 16,11 2-3-16,-3-4 1 15,-9 5-1-15,-6 0 1 0,1 0-1 16,-2 0 4-16,-1 0-3 16,10 3 4-16,2-3 0 15,5 0 1-15,1 0-3 16,-6 0-1-16,-2 0 1 15,-10 3-3-15,-4 0 3 16,-3-1-3-16,-4 2 0 16,4 0 2-16,1 1 0 15,2-1-1-15,-3-1-1 16,-2-3 2-16,0 0-2 16,0 0 2-16,-5 0-2 15,3 3 0-15,-5 0 0 16,-7-1 0-16,-10-1 1 15,3 2 0-15,-7 0-2 16,-5 2 1-16,9-1 0 0,5-2 1 16,5 1-1-16,16-2 0 15,17-1 1-15,2 0 0 16,-2 0-1-16,-7 0 0 16,-9 0 3-16,-6-4-3 15,3 2-1-15,5 1 1 16,0-2 0-16,7 1-1 15,4-2 1-15,-6-1 1 16,21-4 3-16,2 2 6 16,16-3 9-16,6 1-7 15,-3-2-8-15,-2 2-3 16,-13 3 0-16,-6 4-1 0,-5-2 4 16,-9 4-3-16,-8 0 0 15,-11 0 0-15,-15 0 0 16,8 0 0-16,-10 0-1 15,-4 0 2-15,6 0 2 16,-7 0 0-16,-2 0 8 16,-11 0-10-16,-8 0 5 15,-7 0-5-15,0 0 3 16,0 0 1-16,0 0-2 16,0 0-4-16,0 0 0 15,0 0-40-15,0 0-48 16,-12-4-65-16,5-5-145 15</inkml:trace>
  <inkml:trace contextRef="#ctx0" brushRef="#br1" timeOffset="-213035.2">24859 4740 73 0,'0'0'527'16,"0"0"-477"-16,0 0 63 16,0 0-25-16,0 0-9 15,0 0-45-15,-10-42-12 16,20 39-11-16,18 3-1 16,15 0-7-16,4 0 2 15,3 0-4-15,-3 5 0 16,-7 8-2-16,-9 6-2 0,-7 4 2 15,-10 1-7 1,-14 7 2-16,0 3 3 0,-26 9 1 16,-14 3 0-16,-12-2 4 15,0-2 12-15,7-2-4 16,5-8 3-16,4-4-1 16,10-8 4-16,9-2-12 15,6-9-4-15,6 2-1 16,5-7 1-16,0-2 0 15,0-2-1-15,0 0-7 16,0 0-9-16,0-14 17 16,0-13-7-16,0-10-2 15,-2-11-1-15,-3-8-2 16,5-12 9-16,0 3-8 0,0 1-22 16,0 15 19-16,0 14 13 15,0 15 2-15,-3 9-1 16,-4 11 17-16,-4 0 11 15,1 0-28-15,-4 18-1 16,2 7-1-16,3-1-31 16,2-5-72-16,2-8-147 15,-9-11-312-15</inkml:trace>
  <inkml:trace contextRef="#ctx0" brushRef="#br1" timeOffset="-211685.49">18046 642 205 0,'0'0'118'0,"0"0"-57"16,0 0-8-16,0 0 59 15,0 0-11-15,0 0-24 0,0-48-11 16,0 48-2 0,0 0-13-16,0 0-20 0,0 0-24 15,0 0-7-15,0 8-10 16,-10 16 10-16,-16 10 3 16,-2 6 7-16,0 5-6 15,-6 1 14-15,6 0-2 16,-7-5 1-16,9-2-11 15,4-5 4-15,8-13-6 16,7-4-4-16,5-11 0 16,2-4 0-16,0-2-4 15,0 0 4-15,0-7 0 0,0-16 0 16,0-8-18-16,14-5-7 16,7-4-24-16,3-5 26 15,-5 6-28-15,2-1-1 16,-7 4 14-16,-2 9 21 15,-5 2 16-15,2 3 0 16,-1 7 2-16,3 1 1 16,4 8-2-16,-1 6-1 15,14 0-4-15,12 3 0 16,10 23 5-16,14 7 0 16,4 8 12-16,1 5-3 15,2 2 34-15,-5 1-14 16,-14-5-6-16,-7-7 5 15,-16-6-17-15,-22-10-7 0,-7-5-4 16,-15-1-5-16,-60-1 5 16,-36-5 27-16,-19-5-14 15,-3-2-8-15,20-2-2 16,25 0 12-16,31 0 24 16,17 0 12-16,19 0-21 15,7 0-23-15,14 0-7 16,0 0-6-16,0 0-44 15,0 0-77-15,7 2-32 16,7 7-225-16</inkml:trace>
  <inkml:trace contextRef="#ctx0" brushRef="#br1" timeOffset="-209702.67">18675 554 614 0,'0'0'52'16,"0"0"-36"-16,0 0-3 15,0 0 13-15,0 0-11 16,-50 119-5-16,50-90 11 15,0-3 6-15,0-8-8 16,0-1-6-16,0-9-10 16,0-5-2-16,0-3 0 15,0 0 2-15,0 0 5 16,0-9-8-16,0-14-28 16,0-8-41-16,0-1-3 15,0 1-31-15,0 0 57 16,-26 5 44-16,0 5 2 0,-2 4 31 15,4 9 32-15,5 2-7 16,12 6-24-16,2 0-25 16,5 19-3-16,0 7-1 15,0-1 4-15,5-6 0 16,28-4-1-16,10-5-3 16,6-10 3-16,8 0 2 15,2 0 4-15,-7-20-1 16,3-8-5-16,-8 1-5 15,-19 2-1-15,-6 8 1 16,-22 8 5-16,0 7 42 16,0 2 33-16,0 0-45 15,0 7-36-15,-7 18 3 0,-8 9 4 16,4 3-5 0,8 3 3-16,3-2-2 0,0-4 0 15,0 0-2-15,0-8-1 16,21 0-21-16,1-9-70 15,6-12-100-15,-2-5-258 16</inkml:trace>
  <inkml:trace contextRef="#ctx0" brushRef="#br1" timeOffset="-209235.6">19162 685 93 0,'0'0'111'0,"0"0"-19"16,0 0 25-16,0 0-22 15,0 0-33-15,0 0-17 16,0 0-28-16,0 0-15 16,0 3 10-16,0 9 11 15,0-1 18-15,0 1 5 16,0 1-17-16,0-3-6 0,7 4-3 16,5-5-1-16,-3 2-4 15,10-3 1-15,3-2 4 16,13-3 0-16,15-3 0 15,16 0 19-15,-2 0 6 16,-3-4-21-16,-18-4-19 16,-10 3-5-16,-19 3 1 15,-12 0-1-15,-2 2 0 16,0 0-7-16,0 0-18 16,-7 0-17-16,-28 0-98 15,-5 0-172-15,-5-2-35 16</inkml:trace>
  <inkml:trace contextRef="#ctx0" brushRef="#br1" timeOffset="-209145.66">19162 685 199 0</inkml:trace>
  <inkml:trace contextRef="#ctx0" brushRef="#br1" timeOffset="-209080.66">19162 685 199 0,'158'-37'133'0,"-117"37"-76"0,8 0 69 0,-6 0-68 0,-8 0-49 0,-9 0-9 15,-9 0-61-15,-17 0-190 16</inkml:trace>
  <inkml:trace contextRef="#ctx0" brushRef="#br1" timeOffset="-208952.67">19245 570 501 0,'0'0'84'16,"0"0"-60"-16,291-28-9 15,-166 16-15-15,-14 1-178 16</inkml:trace>
  <inkml:trace contextRef="#ctx0" brushRef="#br1" timeOffset="-208518.85">19916 468 389 0,'0'0'104'15,"0"0"-27"-15,0 0-44 16,0 0-28-16,0 0 2 16,0 0 6-16,0 51 16 15,0-22 8-15,0 3-6 16,0 1 0-16,-4 2-16 0,4-4 23 16,0-4-12-16,0-2-5 15,14-2-2-15,19-6-3 16,14-3 5-16,5-8 4 15,17-6-2-15,7 0 3 16,-6 0 0-16,-1-3-17 16,-22-5-8-16,-18 6-1 15,-22 2-35-15,-7 0-98 16,-10 0-295-16</inkml:trace>
  <inkml:trace contextRef="#ctx0" brushRef="#br1" timeOffset="-208035.6">20314 633 157 0,'0'0'126'16,"0"0"-50"-16,0 0 13 16,0 0-9-16,0 0-27 15,0 0-39-15,-7 0-6 0,7 3 14 16,0 9 49 0,0 5-30-16,11-3-6 0,4 4-12 15,-1 0 21-15,2-2-14 16,-1-1-18-16,3-4 4 15,4-3 3-15,4 1 8 16,2-3-16-16,0-1-1 16,13-2 11-16,-6-3 9 15,1 0-13-15,4 0 5 16,5 0-3-16,2-3 3 16,0-6-15-16,-4 2-6 15,-15 1-1-15,-9 3 3 16,-9 0-3-16,-10 3-2 15,0 0-8-15,0 0-24 0,0 0-8 16,0 0 3-16,-24 0-39 16,-16 0-91-16,4-3-136 15,-11-5-79-15</inkml:trace>
  <inkml:trace contextRef="#ctx0" brushRef="#br1" timeOffset="-207856.58">20349 670 460 0,'0'0'157'0,"0"0"-144"15,0 0 105-15,0 0-1 16,222 0-83-16,-155 0-25 0,-22 0-9 16,-12-4-1-16,-7-5-61 15,-19-6-127-15,-7-7-442 16</inkml:trace>
  <inkml:trace contextRef="#ctx0" brushRef="#br1" timeOffset="-207702.66">20252 499 677 0,'0'0'211'0,"0"0"-205"16,0 0 21-16,201-15 54 15,-68 4-13-15,4-2-54 16,-14 4-14-16,-26 3-34 0,-45-3-213 15</inkml:trace>
  <inkml:trace contextRef="#ctx0" brushRef="#br1" timeOffset="-206469.32">24317 5771 493 0,'0'0'118'15,"0"0"38"-15,0 0-84 0,0 0-64 16,0 0 22-16,0 0 31 16,0 145 8-16,0-94-18 15,5-6-24-15,2-8-15 16,-4-12-10-16,-3-8 0 15,0-7-2-15,0-5 0 16,0-5-1-16,0 0-8 16,-29-17-4-16,1-20-61 15,2-11-33-15,9-8-56 16,3-10-3-16,9-1-26 16,5 8-2-16,0 6 168 15,0 16 26-15,22 11 144 0,6 10 87 16,7 11-112-1,6 5-53-15,-6 0 12 0,1 17-27 16,-6 11-3-16,-13 5 19 16,-12 1-9-16,-5-5-9 15,0-4-32-15,-15-8-1 16,-22-6-7-16,-1-5-1 16,-5-1-8-16,3-1 0 15,5-1-24-15,6 5-82 16,17-1-83-16,5-2-120 15</inkml:trace>
  <inkml:trace contextRef="#ctx0" brushRef="#br1" timeOffset="-206002.41">24476 5797 295 0,'0'0'82'0,"0"0"-82"0,0 0 0 15,0 0 30-15,0 0 15 16,0 0 6-16,0 79 27 16,0-54-2-16,0 5-2 15,0-1-25-15,9 0-7 16,3-1-2-16,9-7-8 16,1 0-7-16,4-4 2 15,4-2-2-15,4-5-2 16,20-1 11-16,3-7 11 15,7-2-16-15,-5 0-6 16,-10 0-13-16,-13-2-7 16,-10-4-2-16,-17 3-1 15,-9 2-3-15,0-4-12 0,-9-1-32 16,-36-3-96-16,-7-1-109 16,-3-2-241-16</inkml:trace>
  <inkml:trace contextRef="#ctx0" brushRef="#br1" timeOffset="-205854.72">24670 5928 229 0,'0'0'258'0,"0"0"-183"15,0 0-8-15,0 0 27 16,0 0 10-16,0 0-6 16,153-1-53-16,-105-1-37 15,-17-5-8-15,-10-6-69 0,-21-3-212 16</inkml:trace>
  <inkml:trace contextRef="#ctx0" brushRef="#br1" timeOffset="-205749.82">24693 5748 642 0,'0'0'81'0,"0"0"7"16,0 0-73-16,0 0-15 16,0 0-10-16,0 0-266 15</inkml:trace>
  <inkml:trace contextRef="#ctx0" brushRef="#br1" timeOffset="-205052.81">24984 5846 223 0,'0'0'89'0,"0"0"105"16,-14 114-54-16,14-80-57 15,0-7-43-15,0-10-17 16,0-9-10-16,0-5-8 16,0-3 1-16,0 0 6 15,0-12 25-15,-2-19-37 16,-10-8-20-16,5-3-1 15,0-3 14-15,7-1-8 16,0 3 9-16,19 4 4 16,23 6 2-16,8 2 1 15,11 10 13-15,-6 11 2 0,-13 8 18 16,-11 2-18-16,-12 4-14 16,-12 22-2-16,-7 5 0 15,0 4 3-15,-19-2 6 16,-12-4 17-16,-2-5-16 15,12-12 0-15,7-5-4 16,14-2-4-16,0 2-2 16,0-1 0-16,0 5 3 15,0 1 1-15,19 3 14 16,-5 1 15-16,2 2-3 16,3-4 0-16,-9 0-10 15,9 0-18-15,-5-5 3 0,-7-3-4 16,5-3-2-16,-5 3-11 15,-5-1-80-15,-2 1-83 16,0 3-161-16</inkml:trace>
  <inkml:trace contextRef="#ctx0" brushRef="#br1" timeOffset="-203702.8">24816 6436 93 0,'0'0'202'0,"0"0"-51"16,0 0-15-16,0 0-36 0,0 0-6 15,0 0-26-15,0 0-12 16,-28-38-15-16,23 38-20 16,3 0-21-16,-10 3 0 15,-4 18 4-15,-10 5 0 16,4 12 1-16,-4 2 9 16,3 2-5-16,4 1 8 15,4-7 5-15,4-5-5 16,11-3-2-16,0-5-4 15,0-5-7-15,0-2 0 16,19-7-1-16,9-1 9 16,5-2 8-16,-2-2-3 0,0-3-7 15,-8 3-8-15,-4-4 0 16,-5 0 0-16,-7 0-2 16,0 0-3-16,-4 0-29 15,-3-5-9-15,0-10-41 16,0-4-96-16,-3-2-121 15,-18-2-112-15</inkml:trace>
  <inkml:trace contextRef="#ctx0" brushRef="#br1" timeOffset="-203566.4">24601 6534 491 0,'0'0'231'0,"0"0"-198"15,0 0 46-15,0 0 37 0,201 0-47 16,-116 0-31-1,-4 0-38-15,-22-5-2 0,-21-16-108 16,-38-5-281-16</inkml:trace>
  <inkml:trace contextRef="#ctx0" brushRef="#br1" timeOffset="-203436.95">24693 6361 945 0,'0'0'87'15,"0"0"-51"-15,0 0-24 16,0 0 14-16,227-39-5 15,-137 36-21-15,-26 3-43 16,-35 0-224-16</inkml:trace>
  <inkml:trace contextRef="#ctx0" brushRef="#br1" timeOffset="-155477.04">18060 1867 10 0,'0'0'83'0,"0"0"-46"15,0 0 47-15,0 0-16 16,0 0-16-16,0 0-8 15,0 0-12-15,0-5 3 16,0 5 20-16,0 0-9 16,0 0-18-16,0 0-12 15,0 0-12-15,0 0-3 16,5 2-2-16,2 2-1 16,12 0 0-16,-5-1 2 0,-5-1 10 15,3-2 8-15,2 0 2 16,-4 0 37-16,2-9-13 15,-10-1-28-15,3-1-7 16,-5-1-1-16,0-3-8 16,0 2-1-16,-5 1-2 15,-9 3 2-15,4 3 1 16,3 4 0-16,0 2 0 16,0 0-7-16,0 6-4 15,-5 14 10-15,3 0 1 16,4-3-2-16,5-3 0 15,0-1 0-15,0-6-8 0,0-4 4 16,12-3 6-16,2 0 1 16,3 0 8-1,-3 0 4-15,5-11 3 0,-10-4-10 16,-9 2 3-16,0 3 6 16,0 1-15-16,-14 2 3 15,-14 6-5-15,-3 1 2 16,-14 0-12-16,7 3 7 15,-2 14-2-15,11 4 3 16,15 1-1-16,9-5 0 16,5-5-1-16,0-2-4 15,0-6 1-15,12-1 8 16,10-3 1-16,6 0 2 0,5-3 9 16,3-13 2-1,-8-2-8-15,-9-2 0 0,-5 1-4 16,-14 3-1-16,0 2-4 15,0 6-3-15,-26 8 6 16,-7 0-1-16,-10 0 1 16,-6 13-8-16,16 11 4 15,4 0 2-15,20-2-4 16,9-5-6-16,0-6-3 16,0-2 8-16,28-6 8 15,3-3 3-15,14 0 4 16,0-6 2-16,2-11 18 15,-11-3-12-15,-8 1 0 16,-16 1-11-16,-10 0 15 16,-2 8 13-16,0 1-3 0,-7 8 2 15,-17 1-3-15,-4 0-23 16,-5 3-4-16,12 14-2 16,2 1 0-16,19-1-12 15,0-9-126-15,0-2-136 16</inkml:trace>
  <inkml:trace contextRef="#ctx0" brushRef="#br1" timeOffset="-154394.33">17147 1950 93 0,'0'0'33'16,"0"0"44"-16,0 0-25 15,-68 120-27-15,68-107-13 16,0-9-6-16,0-1-2 16,0-3 2-16,0 0 90 0,0 0 62 15,0-16-74-15,0-7-63 16,0 0-9-16,0-3 10 16,9 0-9-16,3-2 20 15,4 1-26-15,3-1-3 16,3-1 7-16,4-5 6 15,-5 3-10-15,0-5 10 16,12-1-9-16,-2-2 5 16,2 5-10-16,-5 1 5 15,-2 4 4-15,-2 1-4 16,-5 3 1-16,-9 7-3 16,1 9 7-16,-11 2 6 0,0 6-4 15,0 1-7-15,0-4 1 16,0 4-1-16,0 0-7 15,0 0-1-15,0 0-10 16,0 0-3-16,0 0-4 16,0 24 17-16,0 12 2 15,0 6 3-15,0 6-2 16,7-2 2-16,5 0-5 16,-5-3 1-16,0-5 0 15,-4-2-1-15,4-10 0 16,0-2 0-16,-7-5 1 15,0-7-1-15,0-3-7 0,0-7-15 16,0-2-16-16,0 0 7 16,0 0 10-16,0 0-26 15,-9-8-183-15,-13-10-130 16</inkml:trace>
  <inkml:trace contextRef="#ctx0" brushRef="#br1" timeOffset="-154208.65">17157 1829 359 0,'0'0'185'16,"0"0"-58"-16,0 0-42 15,0 0-52-15,0 0 8 16,0 0 42-16,179-3-12 0,-124 3-22 16,-13 3-32-16,-16-2-15 15,-12-1 0-15,-6 2-2 16,-8-2-9-16,0 3-83 15,0 3-278-15</inkml:trace>
  <inkml:trace contextRef="#ctx0" brushRef="#br1" timeOffset="-132836.16">20134 5111 37 0,'0'0'136'0,"0"0"-70"0,0 0-34 16,0 0-26-16,0 0 3 15,0 0 3-15,0 0-4 16,0-3-3-16,-2 3 12 16,2 0 0-16,0 0 1 15,0 0 13-15,0 0 12 16,0 0-19-16,0 0-23 15,0 0 0-15,0 0 1 16,0-3 2-16,0 3 1 16,-5-6 4-16,2 2 8 15,-4 0-12-15,0-1 4 16,-5 4 15-16,-2 1 11 0,7 0-8 16,-7 0-12-16,0 0 4 15,2 1-19-15,5 10 1 16,-3 0 1-16,10-2-1 15,0 0-1-15,0 0 0 16,0-2 0-16,0-1 0 16,15-6-3-16,-1 0-4 15,-7 0 7-15,2 0 0 16,-2 0 9-16,-2-11 13 16,-5 3 1-16,0-2-6 15,0 2-12-15,0 2 1 16,0 0-2-16,-12 4-2 0,-2 0-2 15,0 2 0-15,-3 0 1 16,3 7 5-16,2 14-3 16,-2 1-3-16,14-1 4 15,0-4-4-15,0-4 0 16,0-6 0-16,7-5-3 16,15-2 0-16,-1 0-5 15,-2 0 8-15,-5 0 0 16,-14-5-52-16,0 3-91 15,-7 2-167-15</inkml:trace>
  <inkml:trace contextRef="#ctx0" brushRef="#br1" timeOffset="-132130.05">19607 5756 117 0,'0'0'77'0,"0"0"29"15,0 0-4-15,0 0-24 16,0 0-11-16,0 0-4 16,0 0 4-16,47-75-19 0,-47 70-13 15,0 2 5 1,0 3-6-16,0 0-15 0,0 0-11 16,0 0 2-16,0 0-10 15,0 6-1-15,0 11-15 16,0 9 6-16,-19 4 6 15,-9 2 8-15,-3 3 4 16,-2 0-7-16,0-3 12 16,4 2-11-16,8-2 0 15,0-7-2-15,6-4 2 16,8-2-2-16,3-4 0 16,4-3 0-16,0 2 0 15,0-2-6-15,21-2 3 16,10 1-4-16,-3-4 6 15,0-5 2-15,-4-1 4 0,-5-1 2 16,-7 0-3-16,-3 0-3 16,-4 0-1-16,-3 0-1 15,-2 0-36-15,0 0-26 16,0 0-36-16,0 0-132 16,0-3-88-16</inkml:trace>
  <inkml:trace contextRef="#ctx0" brushRef="#br1" timeOffset="-131854.72">19725 5946 89 0,'0'0'77'0,"0"0"57"16,0 0-33 0,0 0 19-16,0 0-16 0,0 0-13 15,19-34-22-15,-19 47-48 16,0 16-11-16,0 15-10 15,-12 7 39-15,5 4 2 16,7-1 2-16,-3-3 35 16,3-10-44-16,0-9-19 15,0-13-6-15,0-7-8 16,8-11-1-16,-1-1-6 16,0 0-11-16,2 0-53 15,3-15-19-15,7-6-30 16,-5-7-188-16</inkml:trace>
  <inkml:trace contextRef="#ctx0" brushRef="#br1" timeOffset="-126880.5">18204 1881 16 0,'0'0'60'0,"0"0"19"15,0 0-17-15,0 0 3 16,0 0-8-16,0 0-19 16,0 0 8-16,-21-11-10 15,14 11 3-15,7-2-3 16,0 2 13-16,0 0-16 15,0 0-4-15,-5 0-10 16,5 0-12-16,0 0 0 0,0 0 0 16,-2-1 0-16,-3 1 8 15,3-3-5-15,-5 3-3 16,2 0 9-16,2 0 0 16,-4 0 0-16,-4-2-7 15,1-1-5-15,3 2-4 16,-5-4 0-16,10 4 1 15,-3-1 1-15,-9-3 1 16,7 4-2-16,2-2-1 16,-2 1-3-16,7 2 3 15,0-1 0-15,0 1-4 16,0-3 4-16,-2 3 1 0,-3 0 1 16,5 0 2-16,-3 0-1 15,3 0 2-15,0 0 5 16,0 0 6-16,0 0-3 15,0 0-4-15,0 0 2 16,0 0-8-16,0 0-1 16,0 0-2-16,0 0-1 15,0 0 0-15,0 0 0 16,0 0 1-16,0 3 3 16,0 4 1-16,0 0 1 0,0 0 1 15,3 4 4 1,-3-3-1-16,5 4-1 15,-3-3-1-15,3 0 0 0,-3-3 3 16,3 1-1-16,2 2-7 16,0-3 4-16,-2 0-4 15,-3 2-1-15,5 0-1 16,-2 1 0-16,-3 4 0 16,3-3 0-16,-3 2 1 15,-2-1 4-15,5 2 3 16,-3 0-1-16,3-2 0 15,-2 4 0-15,4-4 1 16,0 3-7-16,0-2 2 16,-2 0 6-16,2 1-6 15,-5-2 2-15,3-1 3 0,-3-1-6 16,3-1 0-16,-5 2 0 16,7 3 0-16,0-2-1 15,-7 1 0-15,0-4 4 16,7 3-3-16,-2 0 1 15,2-1-2-15,0 2 2 16,-5-3-1-16,5 0 1 16,-2-3-2-16,-2 3 0 15,1-2-1-15,-1 1 3 16,1-1-1-16,3 1-2 16,1 0 2-16,-6 0-2 15,3-2 1-15,-3 1 2 0,3-1 1 16,2 0 4-16,0 2-6 15,0 1-1-15,0-1 3 16,-2-1-4-16,-3 1 2 16,5-1-1-16,-2 0 2 15,-3 2-1-15,3-3 4 16,2 4-1-16,-4-4-3 16,4 0 8-16,0 2-5 15,0 1-3-15,0-4-1 16,-2 4 2-16,-3-3-2 15,3 3-1-15,-3-1 1 16,3 1 5-16,2 0-2 16,0-1 3-16,0 2-5 0,0-1-2 15,0 1 6 1,-2-2-4-16,-3-1 4 0,6 1-4 16,-4-2 0-16,3 1 0 15,-4 2-2-15,4-3 3 16,-2 3-1-16,2-2 1 15,-5 1 1-15,3 3 1 16,2-2-4-16,0 4 4 16,-5-3 1-16,3 0 1 15,2 2-1-15,7-3-1 16,-7 0-3-16,1 2 2 16,-1-2 1-16,-3 0-3 15,3-1 1-15,-4 0-2 16,2 1 1-16,2 0 0 0,-5-1 0 15,5 6 4-15,-2-5-5 16,-3 3 2-16,5 0 1 16,0-2-3-16,-2 2 0 15,2 0 1-15,5-4-1 16,-10 2-1-16,5-2 1 16,-2-1-1-16,-2 2 0 15,1-3 0-15,-4 5 0 16,0-4 0-16,3 1 2 15,1 0-2-15,4-2 0 16,-1 3 0-16,-5-1 0 16,5 1 0-16,0-3 0 15,-2-2 0-15,-3 3 1 0,3 2-1 16,-5 2 0-16,2-2 0 16,-2 3 1-16,5-1-1 15,-3 6 1-15,3 1-1 16,2-1 6-16,-7 5-4 15,7-4-1-15,5 1 2 16,-5 0-3-16,0 0 1 16,0 1-1-16,1 1 0 15,-1-4 1-15,0-3 3 16,0-3-4-16,0 1 0 16,-5 2 0-16,5-3 1 15,0 4 2-15,-2-3-3 0,2-3 0 16,0 4 0-1,-7-4 2-15,8-1 0 0,-4-1-1 16,3 4-1-16,-4 2 1 16,1-5-1-16,4 5 0 15,-6-1 0-15,5-1 1 16,0 2-1-16,0 2 0 16,-2-2 1-16,2 0-1 15,0 2 0-15,3 3 0 16,-3-4 1-16,4 3 0 15,-3 0 1-15,-4 1 3 16,6 0-4-16,-3 1 3 16,5-5-3-16,-5-1 2 15,2 2-3-15,-2-3 1 16,0 3-1-16,1 0 2 0,3 0-1 16,-4 0-1-16,1 0 1 15,3-1 5-15,-4-2-4 16,-4-1-2-16,4 1 0 15,5 1 1-15,-5 2-1 16,0-3 0-16,0 3 4 16,0 1-3-16,3-4 0 15,-3 0 0-15,0-2-1 16,5 2 0-16,-5-3-1 16,4 0 1-16,-3-1 0 15,-1 1 0-15,2 2 0 16,-2-3 0-16,5 1 1 0,-5 0-1 15,3-1 0-15,1-1 0 16,-3 2 0-16,-1 0-1 16,0 1 1-16,7-1 0 15,-2-1-1-15,-3 0 1 16,-2 1 1-16,0-1-1 16,5 1 1-16,-2 0-1 15,4-2 0-15,-2 4 0 16,-5-1-1-16,7 3 2 15,-2 0-1-15,2 2 0 16,-5-1 0-16,6-2 0 16,-4 2 1-16,4-2-1 15,-8-1 0-15,0 0 0 0,12-2 0 16,-5 0 0-16,-5 2 0 16,3-3 1-16,-5 1 0 15,0-3-1-15,1 0-1 16,-1 0 1-16,0 0 2 15,0-1-2-15,-7-1 0 16,7 0 0-16,-7-2 0 16,7 5 0-16,-2-4 2 15,-3 2-2-15,5 4 1 16,0-3-1-16,0 0 0 16,0 0 1-16,1 0-1 15,-4-3 0-15,3 3-1 0,0-2-1 16,1 3 2-1,-6-2 0-15,3 1 2 0,2 0-1 16,0 3 0-16,0 0-1 16,7 1 0-16,-2 2 0 15,2 0 0-15,0 2 1 16,-4-5-1-16,4 4-2 16,5-1 2-16,-5 0 0 15,5 0 0-15,-5 3 1 16,3 0-1-16,2 0-1 15,-3-1 1-15,10 3 0 16,-4-1 0-16,-1 3 0 16,5-2 0-16,-5-2 1 15,5 1-1-15,-5 2-1 16,1-1 1-16,-1 0 0 0,-7 0 0 16,12-2 0-16,-12-1-1 15,3 0 1-15,-5-2 0 16,2 0 0-16,-7-4 0 15,0 3 0-15,0-3 0 16,0-1 1-16,0 1-1 16,-7-4 0-16,0 1 0 15,12 1 0-15,-9-5 1 16,1 7-1-16,-1-6 0 16,-3 3 1-16,0-3 0 15,0-2-1-15,0 0 0 16,0 2 0-16,0 1 0 0,0-1 0 15,0 2 1-15,0 2-1 16,0 0 0-16,0 5 0 16,0-3 4-16,0-1-3 15,0 1-1-15,0-3 1 16,0 3-1-16,0-4 0 16,0-2 1-16,0 1 0 15,0-3-1-15,0 3-1 16,0 1 1-16,0 4 0 15,0 0 0-15,0-7 1 16,-3 6 0-16,3-7 1 16,0 0-1-16,0 0-1 15,0 1 2-15,0-1-1 0,0 0-1 16,0 3 1-16,0-3-1 16,0 0 0-16,0 2 0 15,0-2 0-15,0 0 0 16,0 0 0-16,0 0 0 15,0 0 0-15,0 0 0 16,0 0-1-16,0 0 2 16,0 0-1-16,0 0 0 15,0 0 2-15,0 0-2 16,0 0 1-16,0 0-1 16,0 0 0-16,0 0-1 15,0 0 1-15,0 0 0 0,0 0-2 16,0 0 2-1,0 0-2-15,0 0 0 0,0 0 1 16,0 0 1-16,0 0 0 16,0 0 0-16,0 0 0 15,0 0 0-15,0 0 0 16,0 0-1-16,0 0 1 16,0 0-2-16,0 6-2 15,7 1 4-15,1 1 1 16,1-4 0-16,3 4-1 15,4 3 0-15,6 3-1 16,1-2 1-16,-1 2 1 16,6 0 1-16,3 0-3 15,7 2 1-15,-8-3-1 0,-1-2 1 16,-10-2 0-16,-1-6 0 16,-8 1 1-16,-3-4 0 15,-2 0 0-15,-5 0-1 16,0 0 1-16,0 0 2 15,0 0 0-15,0 0-1 16,0 0 5-16,0 0 0 16,0 0 4-16,0 0-5 15,0 0-1-15,0 0-4 16,0 0-1-16,0 0 0 16,0 0 0-16,0 0 0 0,0 0 1 15,0 0-1 1,0 0 1-16,0 0 4 0,0 0-2 15,0 0 2-15,0 0-1 16,0 0-1-16,0 0 0 16,0 0-3-16,-22 0-26 15,-4 0-64-15,0-6-41 16,3-6-86-16,9 3-364 16</inkml:trace>
  <inkml:trace contextRef="#ctx0" brushRef="#br1" timeOffset="-125931.11">20437 5089 263 0,'0'0'137'0,"0"0"-16"16,0 0 16-16,0 0-47 15,0 0-13-15,0 0-27 0,0 0-27 16,-90 13-12-1,85 2-1-15,5-7-7 0,0-2-3 16,0-6-2-16,0 0-3 16,0 0 3-16,7 0 2 15,0-12 2-15,0-12 4 16,-7 1 3-16,0-1-7 16,-2 3 1-16,-34 5 1 15,-11 4 6-15,-10 9 10 16,-2 3-12-16,3 3-7 15,6 17 13-15,10 3-9 16,18-2 2-16,15 1-5 16,7-2-2-16,0-5 0 15,29 0-8-15,11-5 6 16,7-4 2-16,5-6 0 0,0 0 5 16,-14 0-4-16,-5-7 1 15,-12-12 2-15,-13-1-4 16,-1 0 5-16,-7-2-1 15,0 4 0-15,0 5-4 16,-7 7 6-16,-12 2-3 16,2 4 4-16,-2 0-4 15,3 0-3-15,4 10-1 16,5 9-1-16,7 4-1 16,0-6 1-16,0-3-2 0,21-8-4 15,5 0 3 1,-5-6 4-16,-7 0 1 0,12 0 1 15,-11-6 0-15,-1-8 2 16,-7 2 2-16,-7-1-2 16,0 3 1-16,0 7 2 15,0 1-2-15,-12 2 2 16,-4 0-6-16,1 11-7 16,-4 10 0-16,8-2 7 15,11-2 1-15,0-7-1 16,0-3-8-16,4-7-3 15,15 0 0-15,5 0 8 16,-3 0 3-16,1-22 4 16,-4-3-4-16,-18 1 5 15,0 4-5-15,0 9 5 0,-7 7-4 16,-28 4 9-16,-12 0 10 16,-1 11-18-16,6 10 2 15,6 4 4-15,22-4-7 16,14-4-1-16,0-3-8 15,28-8-61-15,36-6-98 16,2 0-203-16</inkml:trace>
  <inkml:trace contextRef="#ctx0" brushRef="#br1" timeOffset="-120874.41">25006 1839 881 0,'-3'0'67'15,"3"0"29"-15,0 0-69 16,0 0-27-16,0 0-59 16,0 0-149-16,3 0-295 15</inkml:trace>
  <inkml:trace contextRef="#ctx0" brushRef="#br2" timeOffset="15820.42">18774 3210 110 0,'0'0'13'0,"0"0"65"16,0 0 36-16,0 0-33 15,0 0-15-15,0 0-1 16,0 0-13-16,0 0-14 16,0 0-6-16,0 0 3 0,0 0-7 15,0 0-11-15,0 0-7 16,0-1 0-16,0-4-5 15,0 5-5-15,0 0 0 16,0 0 0-16,0 0 1 16,-9 0 2-16,-3 0-1 15,2 18-2-15,-1 4 0 16,3 3 0-16,8-5-3 16,0-5 0-16,0-3-1 15,15-7 4-15,6-5 3 16,5 0 2-16,-5 0 17 0,5-14 4 15,-9-9-4 1,-5 2-12-16,-10 1 4 0,-2-1-4 16,0 6-2-16,0 0 0 15,-17 7-3-15,-1 4-4 16,-4 4 13-16,1 0-14 16,-7 4-1-16,2 21 0 15,4 9-2-15,15-2 2 16,7 1-8-16,0-8 5 15,0-3-5-15,21-7 0 16,5-10 5-16,-2-2 4 16,2-3 2-16,-5 0 5 15,5-23 6-15,-4-7 2 16,-8-6-12-16,-12 2 2 16,-2 9-1-16,0 4-2 0,-7 8-2 15,-21 7-3-15,-1 6 3 16,-4 0 4-16,-2 19-4 15,6 10 0-15,3 5-3 16,24-7 0-16,2-5-3 16,0-5-1-16,2-11-2 15,17-6-3-15,10 0 12 16,-8-3 4-16,0-16 4 16,-9-1 3-16,-10 2-7 15,-2 2 2-15,0 6 3 16,0 4-9-16,-9 4-8 15,-10 2-18-15,5 0-20 0,4 17-90 16,10 3-67-16,0 0-216 16</inkml:trace>
  <inkml:trace contextRef="#ctx0" brushRef="#br2" timeOffset="17503.41">19219 2788 200 0,'0'0'155'16,"0"0"-50"-16,0 0-14 15,0 0 22-15,0 0-35 16,0 0-22-16,-14-95-17 16,14 81-7-16,-3 3-2 0,-2 4 7 15,5-1-17-15,0 4-5 16,0 4-1-16,0 0-3 15,-2 0-3-15,2 0-7 16,0 0-1-16,-5 0-13 16,5 0 2-16,0 0-3 15,0 15 9-15,0 8 5 16,0 3 2-16,0 6 2 16,0 0 0-16,0 1-3 15,0-3 0-15,0 1 2 16,0-3-2-16,0-5-1 15,12-5 0-15,5-6-4 0,2-2-1 16,0-3 0-16,2 0 5 16,-5-3 2-16,3-1 1 15,3 2-2-15,-1-2 0 16,0 0 0-16,8 0 2 16,4-2 6-16,2 3 0 15,-6 0-1-15,4-4-5 16,-5 0 1-16,5 0 0 15,-5 0-1-15,1 0-1 16,-15 0 0-16,0 0-2 16,-9 0-2-16,-5 0 0 15,0 0-11-15,0 0-12 16,0 0-10-16,-12 0-144 16,-14-8-104-16,-5 2-65 0</inkml:trace>
  <inkml:trace contextRef="#ctx0" brushRef="#br2" timeOffset="17765.44">19292 2836 382 0,'0'0'109'0,"0"0"-14"15,0 0 3-15,0 0-57 16,0 0-30-16,0 0 7 0,64-5 20 16,-31 5-16-16,-2 0-17 15,-5-3-3-15,2 0-2 16,-2 0 1-16,-5-1-1 16,-4-4-31-16,-10-3-81 15,-7-3-92-15,0-4-236 16</inkml:trace>
  <inkml:trace contextRef="#ctx0" brushRef="#br2" timeOffset="17986.42">19370 2460 546 0,'0'0'39'0,"0"0"55"0,0 0 19 15,220-42-50-15,-196 42-29 16,-3 0-17-16,5 0-12 16,0 0-5-16,5 0-20 15,2 0-51-15,0-4-118 16,-12-4-322-16</inkml:trace>
  <inkml:trace contextRef="#ctx0" brushRef="#br2" timeOffset="19603.74">18781 3325 293 0,'0'0'193'0,"0"0"-164"16,0 0 48-16,0 0-10 15,0 0-36-15,0 0-18 0,5 2-4 16,-5 0-4-16,0 2-5 16,0 4-2-16,0 4-3 15,0 0-61-15,0 3-77 16,0-2-102-16</inkml:trace>
  <inkml:trace contextRef="#ctx0" brushRef="#br2" timeOffset="19785.57">18843 3697 304 0,'0'0'35'16,"0"0"27"-16,0 0-5 0,0 0-4 16,0 0-50-16,0 0-3 15,0 95-100-15,0-82-65 16,12 0-27-16</inkml:trace>
  <inkml:trace contextRef="#ctx0" brushRef="#br2" timeOffset="19912.32">18925 4210 89 0,'0'0'174'16,"0"0"-174"-16,0 0-3 15,0 0-72-15</inkml:trace>
  <inkml:trace contextRef="#ctx0" brushRef="#br2" timeOffset="20196.42">18951 4968 309 0,'0'0'0'16,"0"0"-4"-16,0 0-109 16,0 0-79-16</inkml:trace>
  <inkml:trace contextRef="#ctx0" brushRef="#br2" timeOffset="20353.28">18951 4968 371 0,'38'137'107'0,"-40"-128"-60"0,-3-4 74 16,3-1-14 0,-3-2-81-16,5-2-26 0,0 1-47 15,0-1-51-15,0 0-200 16,0 0-1-16</inkml:trace>
  <inkml:trace contextRef="#ctx0" brushRef="#br2" timeOffset="20457.84">18980 5160 19 0,'0'0'82'0,"0"0"35"16,0 0 66-16,0 0-8 15,0 0-81-15,0 0-31 16,-83 80-21-16,83-80-42 16,0 0-83-16,0 0-157 15,7-8-5-15</inkml:trace>
  <inkml:trace contextRef="#ctx0" brushRef="#br2" timeOffset="20585.89">18980 5160 277 0,'-55'100'199'0,"41"-92"-89"15,2-4-11-15,12-4-46 16,0 0-53-16,0-6-109 16,0-24-390-16</inkml:trace>
  <inkml:trace contextRef="#ctx0" brushRef="#br2" timeOffset="21245.12">18516 3302 318 0,'0'0'157'16,"0"0"-9"-16,0 0-27 15,0 0-12-15,0 0-24 16,0 0-21-16,0-15-25 16,0 15-13-16,0 0-19 15,0 0-7-15,0 0-5 0,0 0-33 16,5 0-64-16,16 0-81 16,1-6-275-16</inkml:trace>
  <inkml:trace contextRef="#ctx0" brushRef="#br2" timeOffset="21372.83">18516 3302 658 0,'180'11'75'16,"-180"-11"-72"-16,2 0-6 16,3 0-84-16,9-5-265 15</inkml:trace>
  <inkml:trace contextRef="#ctx0" brushRef="#br2" timeOffset="21486.16">18814 3353 420 0,'0'0'127'15,"0"0"-115"-15,0 0-12 16,0 0-93-16,0 0-257 16</inkml:trace>
  <inkml:trace contextRef="#ctx0" brushRef="#br2" timeOffset="21688.65">18287 3344 486 0,'0'0'156'0,"0"0"-103"0,0 0 50 16,0 0-56-16,0 0-47 15,0 0 0-15,21-6-96 16,-2 0-99-16,5-10-172 16</inkml:trace>
  <inkml:trace contextRef="#ctx0" brushRef="#br2" timeOffset="21808.4">18287 3344 562 0,'137'-12'130'0,"-137"12"-122"15,0 0 14-15,0 0-22 0,21 0-180 16,24 0-4-16</inkml:trace>
  <inkml:trace contextRef="#ctx0" brushRef="#br2" timeOffset="22393.42">18814 3949 415 0,'0'0'94'16,"0"0"-50"-16,0 0 75 15,0 0-59-15,0 0-38 16,0 0-11-16,0 12-8 0,7-1-3 16,-7 4-1-16,12 5-67 15,-5 0-159-15,-7 4-245 16</inkml:trace>
  <inkml:trace contextRef="#ctx0" brushRef="#br2" timeOffset="22552.42">18864 4406 503 0,'0'0'133'0,"0"0"-102"15,0 0 62-15,0 0-41 16,0 0-52-16,0 0-35 15,0 40-61-15,7-21-79 0,7 2-145 16</inkml:trace>
  <inkml:trace contextRef="#ctx0" brushRef="#br2" timeOffset="22664.4">18869 4778 214 0,'0'0'14'0,"0"0"29"16,0 0-21-16,0 0-22 15,0 0-180-15</inkml:trace>
  <inkml:trace contextRef="#ctx0" brushRef="#br2" timeOffset="22805.01">18795 5074 92 0,'0'0'126'0,"0"0"-76"15,0 0 41-15,0 0-10 16,0 0-65-16,0 0-13 15,-23 55-3-15,23-50-32 16,0-2-222-16</inkml:trace>
  <inkml:trace contextRef="#ctx0" brushRef="#br2" timeOffset="22941.67">18795 5294 304 0,'0'0'169'0,"0"0"-60"16,0 0 10-16,0 0-14 0,0 0-77 15,0 0-28-15,-7 9-76 16,12-9-138-16,16 0-330 16</inkml:trace>
  <inkml:trace contextRef="#ctx0" brushRef="#br2" timeOffset="23074.65">18795 5294 554 0,'95'127'175'0,"-100"-127"-110"15,5 0 27-15,0 0-41 16,0 0-40-16,0 0-11 16,0-16-89-16,0-5-309 15</inkml:trace>
  <inkml:trace contextRef="#ctx0" brushRef="#br2" timeOffset="27385.31">18847 5619 359 0,'0'0'67'0,"0"0"36"16,0 0-19-16,0 0-40 16,0 0-19-16,0 0-11 15,0 0 1-15,0 0 16 16,0-11-12-16,0 10 4 16,0 1 1-16,0 0-18 15,0 0-3-15,0 0 0 16,0 0-1-16,0 0-2 15,0 0-2-15,0 0 1 16,0 0-4-16,-7 0-14 16,-12 8-4-16,5 10 20 15,-7 2 1-15,-5 6-1 16,2 1 3-16,-2 3 0 0,7-4 0 16,3-3 0-16,2-2 0 15,7-5-1-15,2-4 1 16,2-3-1-16,3-7-4 15,0-2 0-15,0 0-1 16,0 0-9-16,0 0 1 16,0-6 14-16,10-18 1 15,11-3-1-15,0-3-4 16,-2-1-9-16,7 0 5 16,-4-1 3-16,-6 1 5 15,-4 2 0-15,-3 7 1 16,-4 4-1-16,-5 8 3 0,0 1-2 15,0 2 1-15,0 2-2 16,0-1 0-16,0 3-1 16,0 2 1-16,0-1-1 15,7-1 1-15,-7 1-5 16,7 2-6-16,-7 0-4 16,0 0 4-16,0 0 4 15,0 0 5-15,0 0-1 16,0 0 3-16,8 0-3 15,-1 0 3-15,0 7-5 16,0 3-2-16,0-2-4 16,-2 4 2-16,-5-3 5 15,2 7 1-15,-2 0 2 0,0 3 2 16,0 4-1-16,0 0 11 16,0 0 2-16,0-2 2 15,-7 1-5-15,5 1-3 16,-3 2-3-16,2-1 4 15,3 3-1-15,0 0 0 16,0-4-2-16,0 0-5 16,-4-4 1-16,4 0-1 15,0-6-1-15,0-3 1 16,0-4-34-16,0-3-33 16,0-3-93-16,-7 0-87 15</inkml:trace>
  <inkml:trace contextRef="#ctx0" brushRef="#br2" timeOffset="27658.53">18656 6074 270 0,'0'0'105'15,"0"0"-104"-15,0 0 49 16,0 0 79-16,0 0-26 0,0 0-8 16,102 0-6-1,-72-2-20-15,3-3-30 16,-4 1-25-16,-8 2-5 0,0 2-4 16,-6-2-5-16,-8 2-3 15,-3 0-30-15,3-1-46 16,-7-5-78-16,0-6-275 15</inkml:trace>
  <inkml:trace contextRef="#ctx0" brushRef="#br2" timeOffset="125325.93">16693 2992 204 0,'0'0'156'0,"0"0"-23"16,0 0-57-16,0 0-20 15,0 0-6-15,0 0-17 16,0 0-2-16,-50 0 13 15,50 0 3-15,0 0-12 16,0 0-17-16,0 0-9 16,0 0-9-16,0 0-1 15,0 0-1-15,0 0 2 16,0 0-6-16,0 0 1 16,26 0 5-16,3 0 0 15,6 0 2-15,-2 0-4 16,3 0 4-16,-1 0 0 0,-6 0-1 15,-8 0-1-15,-9 0 0 16,-10 5-5-16,3 4-3 16,-5 2 3-16,0 13 5 15,0 6 0-15,0 9-4 16,-21 7 2-16,-5 2 2 16,2-2 0-16,5-7 0 15,5-7-2-15,9-9-5 16,-2-9-34-16,5-2 5 15,-5-9-12-15,-1-1-21 16,-3-2 3-16,4 0-72 16,-1 0-83-16</inkml:trace>
  <inkml:trace contextRef="#ctx0" brushRef="#br2" timeOffset="125475.66">16712 3220 277 0,'0'0'153'0,"0"0"-90"15,0 0 62-15,0 0-57 16,0 0-6-16,0 0-30 16,220-24-25-16,-163 24-7 15,6 0-4-15,1 0-77 16,-9-4-156-16</inkml:trace>
  <inkml:trace contextRef="#ctx0" brushRef="#br2" timeOffset="125742.43">17268 3299 144 0,'0'0'302'0,"0"0"-237"15,0 0 124-15,0 0-88 16,-43 140-57-16,24-105-25 16,10-5-11-16,2-5-7 15,7-10-1-15,0-5-10 0,0-10-115 16,2 0-153-16</inkml:trace>
  <inkml:trace contextRef="#ctx0" brushRef="#br2" timeOffset="126157.57">17533 3032 334 0,'0'0'213'16,"0"0"-172"-16,0 0 42 16,0 0 22-16,0 0-37 15,198-26-30-15,-143 18-23 16,-13 2-11-16,-13 2-2 0,-15-1-2 16,0 4-2-16,-14 1-51 15,0 0-28-15,0 0-52 16,-36 0-152-16,1 0 3 15</inkml:trace>
  <inkml:trace contextRef="#ctx0" brushRef="#br2" timeOffset="126659.56">17533 3032 154 0,'33'-56'82'16,"-36"56"-71"-16,-1 4 47 15,-4 8 19-15,1 10-38 16,0 1 23-16,0 4 13 0,0 1-15 15,0-1-16-15,2 3-17 16,5-10-12-16,0 3-7 16,0-6-3-16,0-4-4 15,0-6 3-15,0-6-4 16,0 4 3-16,0-5-3 16,0 0 0-16,0 0-6 15,0 0 6-15,0 0 0 16,0 0 0-16,26 0 10 15,10 0-6-15,11-5 0 16,15 5-1-16,-3 0-3 16,9 2-1-16,-6 18 0 15,2-3 0-15,-12 9 1 0,-15 0 1 16,-3 1 14-16,-25 5 4 16,-9-1-8-16,-9-1 0 15,-53 3-4-15,-9-3 4 16,-9-5-9-16,2-1 9 15,7-6 1-15,5-3-4 16,9-5 3-16,17-4 31 16,18-3-9-16,15-3 3 15,7 0-10-15,0 0-12 16,0 0-5-16,0-12-9 16,12-2 0-16,9 3 0 15,-7 3 0-15,-2 2-24 0,-2 2-40 16,-10 2-108-16,0 2-266 15</inkml:trace>
  <inkml:trace contextRef="#ctx0" brushRef="#br2" timeOffset="138708.35">20307 2285 29 0,'0'0'44'15,"0"0"6"-15,0 0 52 16,0 0-50-16,0 0-36 15,0 0-11-15,0 0 3 16,0 0 6-16,0-4 12 0,0 4 6 16,0 0 23-16,0 0 13 15,0-3-24-15,0 2-21 16,0-2 10-16,0 0-12 16,0-5-1-16,0-4-5 15,0-7-5-15,14-5 1 16,12-6 6-16,5-3 6 15,6-6-4-15,13 3 19 16,7-6 4-16,4 4-13 16,3 1-6-16,0 1-4 15,-10 12-6-15,-11 6-5 16,-12 7-1-16,-15 6 1 16,-4 4 10-16,-5 1 0 0,-5 0-5 15,3 0-7-15,-2 0-3 16,4 0-3-16,-3-3-1 15,6-2-1-15,2-1-5 16,-5-6-44-16,0 2-118 16,-7 1-231-16</inkml:trace>
  <inkml:trace contextRef="#ctx0" brushRef="#br2" timeOffset="141291.65">21300 1569 283 0,'0'0'62'0,"0"0"13"16,0 0 51-16,0 0-47 16,0 0-14-16,144-124-17 15,-130 105-22-15,-7 4 21 16,0 0 7-16,-2 4-33 16,-5-6-13-16,0 2 0 15,0-1 3-15,0 1-6 16,0 6 5-16,0-2-3 15,0 0-4-15,0 5 0 0,3 3 3 16,1-2-3-16,-4 2-2 16,0-1 0-16,0 4 4 15,0 0 0-15,0 0-4 16,0 0 0-16,0 0-1 16,0 0-1-16,0 0 0 15,0 0-2-15,0 0 0 16,0 17 0-16,0 4 3 15,3 8 0-15,-3 8 1 16,0 3-1-16,4-1 3 16,-1 2-2-16,1-4 0 15,-1-5-1-15,4-3 2 16,-2-5-2-16,2-3 0 0,-5-5 0 16,3 0 0-1,-5-2-1-15,0 4-30 0,0-5-20 16,0 0-43-16,0 1-54 15,0-5-174-15</inkml:trace>
  <inkml:trace contextRef="#ctx0" brushRef="#br2" timeOffset="141531.32">21217 1936 252 0,'0'0'161'0,"0"0"-76"16,0 0 68-16,0 0-13 15,0 0-34-15,234 0-37 16,-170 0-37-16,-10 0-20 16,-18 0-7-16,-10 0-5 15,-12 0 0-15,-7 0-66 16,-7 0-121-16,0 0-178 15</inkml:trace>
  <inkml:trace contextRef="#ctx0" brushRef="#br2" timeOffset="142049.78">21917 1405 480 0,'0'0'152'15,"0"0"-122"-15,0 0 7 16,0 0 20-16,0 0 3 16,187 63 20-16,-111-36-23 15,-6 1-25-15,-3-1-11 16,-15-3-6-16,-12-4-8 0,-5 0-6 16,-9-5-1-1,-9-6 0-15,-5 0-1 0,-10-5 1 16,-2-2-25-16,0-2-61 15,0 0-104-15,-9 0-358 16</inkml:trace>
  <inkml:trace contextRef="#ctx0" brushRef="#br2" timeOffset="142341.63">22409 1416 371 0,'0'0'38'16,"0"0"36"-16,0 0 53 16,-97 112-53-16,71-69-5 15,5 0 7-15,-1-4-26 16,13-6-14-16,-3-9-21 15,5-7-12-15,7-3-3 16,0-5-4-16,0-3-56 16,0-2-85-16,12-4-107 15,16 0-216-15</inkml:trace>
  <inkml:trace contextRef="#ctx0" brushRef="#br2" timeOffset="142685.07">22799 1350 406 0,'0'0'147'16,"0"0"-10"-16,0 0-14 15,260-14-57-15,-179 6-36 16,-8 2-26-16,-16-3-1 15,-17-2-3-15,-19 5-79 16,-21-1-134-16,0 3-324 16</inkml:trace>
  <inkml:trace contextRef="#ctx0" brushRef="#br2" timeOffset="143158.28">22880 1336 230 0,'0'0'117'16,"0"0"49"-16,0 0-33 15,-41 126-57-15,34-90-23 16,0-3-2-16,7-3-24 16,0-7 6-16,0-13-18 15,0-3-14-15,0-7 0 16,0 0-2-16,7 0 2 0,26-3-1 15,10-18 9 1,4-2-9-16,5 4-4 0,-4 7 2 16,-1 6-2-16,-5 6 2 15,8 0-7-15,0 3 0 16,2 23 9-16,-3 2 2 16,-8 4 17-16,-13-3 7 15,-19-4-16-15,-9 2 2 16,0 0 7-16,-9 0 6 15,-26-1 5-15,-6-7-14 16,-1-1-7-16,-6-9-4 16,15-4-3-16,5-1 1 15,7-4-3-15,6 0 0 16,8 0-6-16,7 0-9 16,0 0-23-16,0 0-17 0,0 0-69 15,36-7-131-15,4-12-239 16</inkml:trace>
  <inkml:trace contextRef="#ctx0" brushRef="#br2" timeOffset="143758.44">23944 1201 565 0,'0'0'69'16,"0"0"39"-16,0 0-28 15,0 0-52-15,0 0-8 16,0 0-6-16,-10 4-12 0,-16 13 0 16,-2 5-1-1,-5 7 9-15,-3-2 15 0,1 4 11 16,-5 0-13-16,4 1-3 15,3 2-7-15,9 3-10 16,3-3-2-16,9 1-1 16,5-1 1-16,5-8-1 15,2 3 0-15,0-6 0 16,9 0 7-16,24-3 6 16,10-1-11-16,7-1 6 15,11-9-2-15,3 3 4 16,5-4 1-16,-8-4 1 15,-7 0 9-15,-11-2-11 16,-10-2-6-16,-9 0-2 0,-5 0-2 16,-10 0 0-16,3 0 0 15,-10-2-23-15,3-6-13 16,-5-3-38-16,0-6-93 16,0 2-270-16</inkml:trace>
  <inkml:trace contextRef="#ctx0" brushRef="#br2" timeOffset="143953.44">23736 1517 583 0,'0'0'136'15,"0"0"-109"-15,0 0 129 16,248-29-65-16,-151 18-22 15,-12 0-47-15,-12 5-19 16,-9-1-3-16,-17 5-33 16,-18 2-96-16,-29 0-295 15</inkml:trace>
  <inkml:trace contextRef="#ctx0" brushRef="#br2" timeOffset="144742.18">24533 1563 328 0,'0'0'341'16,"0"0"-257"-16,0 0 42 0,0 0-54 15,0 0-39-15,0 0-21 16,78 2 10-16,4-2 29 15,8 0-14-15,-7 0-6 16,-7 0-14-16,-8 0-13 16,-13 0-4-16,-17 0-3 15,-17 0-26-15,-14 0-54 16,-7 0-34-16,0 0-77 16,-2-2-376-16</inkml:trace>
  <inkml:trace contextRef="#ctx0" brushRef="#br2" timeOffset="145025.27">24930 1394 153 0,'0'0'478'0,"0"0"-429"15,0 0 39-15,0 0-17 16,0 0-51-16,0 0 40 16,-64 140-2-16,47-71-6 15,-1 3 8-15,3-9-18 16,11-6-31-16,4-11-10 16,0-12-1-16,4-5-13 15,13-12-50-15,-1-11-64 0,-1-6-188 16</inkml:trace>
  <inkml:trace contextRef="#ctx0" brushRef="#br2" timeOffset="149241.93">21269 2879 143 0,'0'0'86'0,"0"0"-11"16,0 0 29-16,0 0-24 16,0 0-19-16,0 0-11 15,0 0-8-15,-5 0 2 16,5 0-3-16,0 0-7 15,-2 0-3-15,2 0-10 16,0 0-7-16,-5 0-5 16,5 0-9-16,0 0 1 15,0 0 1-15,0 0 0 0,0 0 1 16,0 0-2-16,-7 0 0 16,7-2 4-16,0-2-4 15,0-1-1-15,0-1 1 16,0 0-1-16,0-2 1 15,0-4 0-15,14 1 0 16,5 2-1-16,5-7 1 16,9 2-1-16,2-2 1 15,6 0 1-15,-6 7 5 16,-6 1 4-16,-8 7-5 16,0-1-5-16,0 2-1 15,5 0-2-15,3 0 2 16,4 0-2-16,-5 0 2 15,-2 0-2-15,-9 3 2 16,-10 6-3-16,-2 1 2 0,-5 1-1 16,0 7 2-16,0-4-1 15,-5 5-2-15,-12 2 3 16,-9-4-3-16,7 4 1 16,-4 1-2-16,-6 2-2 15,3 1-5-15,-9 3-2 16,2-2 4-16,4 3-7 15,1-5 1-15,7-2 10 16,2-2 1-16,9-5 3 16,3-1 1-16,3 1-1 15,4-4-4-15,0 1 1 16,0-3 3-16,0 1 0 0,4-3 1 16,20-1 1-16,11-1 16 15,13-5 19-15,-1 0 4 16,3 0 9-16,-3 0-3 15,-4 0-9-15,-10 0-5 16,-12 0-18-16,-7-3-5 16,-12 1-7-16,-2 2-2 15,0 0-8-15,0 0-32 16,0 0-55-16,0 0-85 16,0 0-496-16</inkml:trace>
  <inkml:trace contextRef="#ctx0" brushRef="#br2" timeOffset="152073.66">21312 2894 292 0,'0'0'224'0,"0"0"-111"16,0 0 19-16,0 0-42 15,0 0-39-15,0 0-26 16,0 0-17-16,97-69-2 15,-22 40 5-15,3 3 4 16,12-4 21-16,-7 5 1 16,-19 5-21-16,-17 7-8 15,-19 7-7-15,-20 5-1 16,-1 1-3-16,-7 0 3 16,0 0 0-16,0 0 0 15,0 0-3-15,0 4 3 0,0 15 0 16,-7 5 2-1,-5 7-2-15,2 4 0 0,-2 5 3 16,3 9-1-16,-3 3-2 16,-2 10 1-16,-3 0-1 15,-9 4 14-15,5-1-7 16,0-2-7-16,2-11 1 16,5-4-3-16,4-14 3 15,6-8-2-15,-4-12-1 16,8-9-25-16,0-5-17 15,0 0-10-15,0 0-22 16,-7 0-39-16,-4-7-202 16</inkml:trace>
  <inkml:trace contextRef="#ctx0" brushRef="#br2" timeOffset="152285.65">21439 3204 415 0,'0'0'231'16,"0"0"-173"-16,0 0 57 15,0 0 22-15,227-55-54 16,-134 35-19-16,-11 0-25 16,-13 3-32-16,-19 5-7 15,-13 3-1-15,-20 9-43 16,-17 0-69-16,0 0-189 0,-35 1-387 15</inkml:trace>
  <inkml:trace contextRef="#ctx0" brushRef="#br2" timeOffset="152573.61">22109 3169 385 0,'0'0'286'16,"0"0"-207"-16,0 112 107 16,0-64-90-16,0-4-47 15,0-7-31-15,0-8-14 16,0-6-1-16,2-7-3 15,5-3-25-15,0-6-77 16,-7-7-86-16,0 0-231 16</inkml:trace>
  <inkml:trace contextRef="#ctx0" brushRef="#br2" timeOffset="152953.46">22381 2805 642 0,'0'0'84'16,"0"0"73"-16,0 0-66 15,203-14-49-15,-142 2-8 16,-4 4-27-16,-5-1-7 15,-21 6 0-15,-17 3-11 16,-14 0-58-16,0 0-75 16,-16 0-52-16,-27 0-338 15</inkml:trace>
  <inkml:trace contextRef="#ctx0" brushRef="#br2" timeOffset="153356.59">22451 2871 314 0,'0'0'77'0,"0"0"84"0,0 0-58 16,-49 126-33-16,35-92 1 15,7-4-24-15,2-5-13 16,5-7-13-16,0-8-11 16,0-5-9-16,0-5 0 15,5 0-1-15,23-2 0 16,19-14 1-16,10 1 3 15,7 0-1-15,4 8-3 16,-4 7-2-16,-5 0 1 16,-9 7-5-16,-17 16 6 15,-19 6 2-15,-14 6 7 0,0 2 17 16,-33 0-5 0,-2-6-4-16,-5-5 1 0,4-8-11 15,1-11 2-15,2-5-5 16,-3-2-1-16,3 0-3 15,12-6-13-15,4-9-1 16,10 7-6-16,2 2-13 16,5 0-30-16,7-1-81 15,34 2-92-15,15-5-203 16</inkml:trace>
  <inkml:trace contextRef="#ctx0" brushRef="#br2" timeOffset="153695.85">23256 2991 200 0,'0'0'486'0,"0"0"-419"16,0 0 15-16,0 0-4 0,0 0 6 16,0 0-16-16,248 31-33 15,-170-21-23-15,-7 1-10 16,-10-2-2-16,-20-1-1 15,-13-2-32-15,-14-1-33 16,-9-2-43-16,-5-3-131 16,0 0-308-16</inkml:trace>
  <inkml:trace contextRef="#ctx0" brushRef="#br2" timeOffset="153957.44">23771 2816 267 0,'0'0'224'0,"0"0"-202"16,0 0 142-16,0 0-50 16,-113 130-26-16,70-82-11 15,-4-1-14-15,7-2-18 16,4-8-22-16,8-8-21 15,9-8-2-15,9-2 0 16,3-7-41-16,7-7-74 16,0-5-161-16,0 0-381 15</inkml:trace>
  <inkml:trace contextRef="#ctx0" brushRef="#br2" timeOffset="154757.44">24088 2715 93 0,'0'0'423'0,"0"0"-330"15,0 0-43-15,0 0-20 16,0 0 10-16,0 0-4 0,218-66-10 15,-164 64 18-15,-14 2-14 16,-14 0-20-16,-9 11-4 16,-10 12 20-16,-7 6 3 15,0 9-13-15,-36 5 5 16,-13 5-5-16,-6-2 3 16,1-3 1-16,4-6-2 15,22-4-4-15,7-8 0 16,13-5-1-16,8-3-9 15,0-5 0-15,8 2 0 16,27-6 4-16,8-7 6 16,-1 4 3-16,-2-5-6 15,-7 0-11-15,-2 0 3 16,-5 0-3-16,3 0-23 16,-8 0-48-16,-7-8-59 0,-2-4-180 15</inkml:trace>
  <inkml:trace contextRef="#ctx0" brushRef="#br2" timeOffset="155340.44">24734 2691 236 0,'0'0'91'15,"0"0"2"-15,0 0 59 16,0 0-71-16,0 0-15 16,0 0-28-16,7 0-8 15,-7 0 0-15,0 7 9 16,0 11 4-16,-14 6-7 0,-5 1-5 16,2 2-8-16,-4 3-7 15,-1-3-2-15,4 3 1 16,3 1-1-16,4-4-5 15,1 1-4-15,5-2 0 16,5-3-4-16,0 0-1 16,0-3 2-16,0-3-2 15,0-2 2-15,12-3 4 16,9-1 5-16,15 0 4 16,-3-2 0-16,3-7-1 15,6-1-3-15,-6-1-5 16,-3 0-6-16,-7 0 0 0,-12 0-11 15,-7 0-33-15,-7-3-1 16,2-6-3-16,-2-4-82 16,0-2-142-16,0 0-227 15</inkml:trace>
  <inkml:trace contextRef="#ctx0" brushRef="#br2" timeOffset="155533.57">24533 2977 589 0,'0'0'143'0,"0"0"-56"0,0 0 36 16,248-54-58-16,-180 39 9 16,-8 1-40-16,-13 3-27 15,-14 7-7-15,-24 2-20 16,-9 2-115-16,0 0-344 15</inkml:trace>
  <inkml:trace contextRef="#ctx0" brushRef="#br2" timeOffset="156573.44">21522 3752 568 0,'0'0'38'0,"0"0"20"16,0 0 18-16,0 0-8 15,0 0-47-15,0 0-2 0,69-6 30 16,-13-3-4-16,13 1-5 16,4-1-6-16,8 3-16 15,6 0-14-15,10 4-3 16,3-1 1-16,4 3-2 15,11-1 2-15,4-4 1 16,6-4-2-16,15-1 0 16,-1-5 6-16,1 0-2 15,2-5 17-15,-15 1-2 16,-11 3-13-16,-2 0-4 16,1 8 0-16,-1 4-3 15,9 4 3-15,7-2-3 0,-5-1 0 16,-6 2 2-1,-6-8-2-15,-4-4 0 0,-10 0 2 16,-4-3-1-16,-10-1-1 16,-9 4 5-16,-5 0-3 15,-5 4 4-15,-14 0 4 16,-12 3-7-16,-14 4-1 16,-12 2-2-16,-7 0 0 15,-7 0 1-15,0 0 0 16,0 0-1-16,0 0 0 15,0 0-20-15,0 0-29 16,-7 0-49-16,-21 0-117 16,-19 2-538-16</inkml:trace>
  <inkml:trace contextRef="#ctx0" brushRef="#br2" timeOffset="162755.74">22172 4007 630 0,'0'0'9'0,"0"0"74"16,0 0 24-16,0 0-50 15,0 0-25-15,0 0-11 16,0 0-3-16,29-32 5 15,4 12 4-15,5 4-1 16,-5 4-6-16,2 6-11 0,1 6-9 16,-10 0-1-1,7 3 1-15,-12 19-1 0,-7 4 1 16,-6-2 1-16,-8 7 0 16,0-5 4-16,0 3-3 15,-22-1-2-15,1-1 2 16,-5-1 0-16,12-1-1 15,2-4 0-15,10-2-1 16,2 1-3-16,0-4 1 16,16-1 2-16,17 1 1 15,-4-5-1-15,4-1 1 16,2-5-1-16,5-5-12 16,10 0-41-16,7 0-44 15,-3-19-193-15</inkml:trace>
  <inkml:trace contextRef="#ctx0" brushRef="#br2" timeOffset="163077.44">22832 4240 421 0,'0'0'35'16,"0"0"-31"-16,0 0 76 15,0 0-20-15,0 0-15 16,204 85-2-16,-145-85-5 16,-10-15 14-16,1-15-10 0,-14-6-15 15,-18-4-20-15,-10 6 7 16,-8 1 29-16,-8 11 26 16,-27 4-22-16,-15 12-2 15,-4 6-8-15,4 0-7 16,-2 15-26-16,7 15-4 15,7 1-6-15,22 1-15 16,11-3-44-16,5-4-56 16,21-4-116-16,27-7-132 15</inkml:trace>
  <inkml:trace contextRef="#ctx0" brushRef="#br2" timeOffset="163588.88">23991 3895 349 0,'0'0'158'0,"0"0"-78"15,0 0 57-15,0 0-39 0,0 0-61 16,0 0-14-16,0 0-4 16,-47-2-1-16,18 18-7 15,-4 7 15-15,-2 2-5 16,4 5-1-16,-2 4 0 15,5 3 4-15,2 2-4 16,4 0-7-16,13-5 6 16,9-4-10-16,0-2-2 15,2-5 0-15,41-4 12 16,18-7-6-16,15 0 6 16,9-9 10-16,3-3 6 15,-10 0-2-15,-15 0-20 16,-8 0-7-16,-15 0-2 0,-19-9-4 15,-2 3-5-15,-16-2-26 16,-3-2-14-16,0-6-29 16,0-2-36-16,0-2-62 15,-3 3-109-15</inkml:trace>
  <inkml:trace contextRef="#ctx0" brushRef="#br2" timeOffset="163781.44">23743 4101 752 0,'0'0'160'0,"0"0"-101"0,0 0-5 15,0 0 25-15,227 0-1 16,-114-4-26-16,-2-8-15 16,-14-7-10-16,-21 4-23 15,-22 0-4-15,-18 3-44 16,-17 3-100-16,-19 6-132 15</inkml:trace>
  <inkml:trace contextRef="#ctx0" brushRef="#br2" timeOffset="-139289.3">17038 16539 408 0,'0'0'64'16,"0"0"70"-16,0 0-32 15,0 0-55-15,0 0 37 16,0 0-30-16,0 0-30 16,-118-118 20-16,111 102 2 15,-5 6-11-15,5-1-8 16,-2 2-10-16,-3 6 0 15,5-2-1-15,4 5-2 0,3-2-1 16,-4 2-4-16,4 0-4 16,0 0-5-16,0 0 0 15,0 7-7-15,0 26 0 16,0 21 7-16,11 14 1 16,4 10-1-16,-8 2 3 15,0-5-3-15,-7-7 0 16,0-11 0-16,2-16 0 15,3-18-3-15,-5-14-27 16,7-9-29-16,7 0-63 16,-2-41-76-16,-3-18-108 15</inkml:trace>
  <inkml:trace contextRef="#ctx0" brushRef="#br2" timeOffset="-139101.15">16740 16407 529 0,'0'0'190'0,"0"0"-156"16,0 0-14-16,0 0 62 15,0 0-36-15,206-69-27 16,-128 63-3-16,-2 1-16 16,-12 5-4-16,-17 0-60 15,-26 0-70-15,-14 0-120 16,-7 0-128-16</inkml:trace>
  <inkml:trace contextRef="#ctx0" brushRef="#br2" timeOffset="-138939.22">16676 16462 630 0,'0'0'94'0,"0"0"-76"16,0 0 42-16,0 0 49 16,263 6-43-16,-138-8-24 15,-4-9-11-15,-17 6-25 16,-14 5-6-16,-22 0-29 15,-18 14-85-15,-29 14-124 16,-21 4-309-16</inkml:trace>
  <inkml:trace contextRef="#ctx0" brushRef="#br2" timeOffset="-138455.95">18280 15853 586 0,'0'0'23'16,"0"0"57"-16,0 0-19 15,-237 64-11-15,162 4-25 16,-3 18 4-16,4 20 5 15,10 19 2-15,15 18-18 16,16 20 10-16,19 4 3 16,14-2-10-16,7-10 10 15,54-17-5-15,10-23-10 16,5-24 5-16,-1-27-15 0,-6-32 0 16,-12-15-2-16,4-15-4 15,-11-2-3-15,-3 0-13 16,-4-25-55-16,-15-6-153 15</inkml:trace>
  <inkml:trace contextRef="#ctx0" brushRef="#br2" timeOffset="-137423.22">18587 16639 534 0,'0'0'60'16,"0"0"-50"-16,0 0 11 15,0 0 56-15,0 0-22 16,0 0 4-16,249-97-20 16,-174 32-4-16,-6-5-1 15,-19-5-15-15,-8 6 8 16,-21 4-5-16,-16 13-6 0,-5 14-4 15,0 13 8 1,0 13 18-16,-14 6-5 0,2 6-18 16,5 0-4-16,-2 18-11 15,-6 28-3-15,4 16 3 16,3 7 0-16,8 0 0 16,0-2 0-16,0-4 0 15,0-5-1-15,0-10 1 16,8-5 0-16,10-12-10 15,-3-8-37-15,1-6-40 16,3-8-52-16,-9-6-81 16,-10 2-218-16</inkml:trace>
  <inkml:trace contextRef="#ctx0" brushRef="#br2" timeOffset="-137233.39">18765 16911 493 0,'0'0'245'0,"0"0"-202"16,0 0 20-16,0 0 13 15,0 0 7-15,283-17-25 16,-169 4-32-16,-3 4-26 16,-16 9-5-16,-17 0-75 15,-21 0-139-15,-29 9-545 16</inkml:trace>
  <inkml:trace contextRef="#ctx0" brushRef="#br2" timeOffset="-137031.16">19791 16745 775 0,'0'0'143'0,"0"0"-132"15,24 144 104-15,-17-75-52 16,-3 2-48-16,4-15-9 16,6-14-6-16,7-14-2 15,22-25-89-15,-3-3-286 0</inkml:trace>
  <inkml:trace contextRef="#ctx0" brushRef="#br2" timeOffset="-136685.28">20536 16237 894 0,'0'0'35'0,"180"-34"18"16,-27 5 78-16,25-6-66 15,-10 4-51-15,-22 3-11 16,-23-1-3-16,-33 6-4 15,-33 6-54-15,-41 5-57 16,-16 5-111-16,-44 7-258 16</inkml:trace>
  <inkml:trace contextRef="#ctx0" brushRef="#br2" timeOffset="-136206.5">20862 16098 410 0,'0'0'49'15,"0"0"57"-15,0 0 11 16,-61 122-26-16,44-71 7 16,3 7-20-16,0 0-20 15,2-4-8-15,5-8-27 16,0-9-14-16,0-7-4 16,7-11-1-16,0-10-4 15,0-7 1-15,0-2 1 16,0-2 4-16,0-23 12 15,26-11-17-15,31-6-1 0,13-1-4 16,18 6 0 0,2 7 1-16,9 13 1 0,5 15-4 15,-7 2 1-15,0 24-2 16,-19 17 2-16,-9 10 5 16,-12 7 3-16,-17 2 16 15,-21 6 7-15,-19 0-11 16,0-3 4-16,-41-8-3 15,-15-11-6-15,-11-11 2 16,-3-13 6-16,-6-8-9 16,5-9-1-16,9-3-1 15,20 0-4-15,16 0-2 0,16-4-1 16,10-2-2 0,0-1-18-16,15 1-32 0,39-5-4 15,17 2-18-15,12-3-54 16,2-5-108-16,-5-8-260 15</inkml:trace>
  <inkml:trace contextRef="#ctx0" brushRef="#br2" timeOffset="-135839.22">22019 15795 686 0,'0'0'35'0,"0"0"-11"16,0 0-15-16,196 15 29 15,-87 43 38-15,11 30 4 16,3 30-21-16,-4 24 22 15,-22 20-1-15,-29 14-28 16,-51-3-27-16,-17-12-13 16,-57-20 16-16,-38-26 16 15,-16-21-7-15,5-17-18 16,-3-21-11-16,12-17-7 0,19-18-1 16,14-13-19-16,24-7-29 15,19-1 0-15,21 0-54 16,0-14-44-16,42-9-133 15</inkml:trace>
  <inkml:trace contextRef="#ctx0" brushRef="#br2" timeOffset="-134272.86">16551 17971 610 0,'0'0'94'16,"0"0"32"-16,0 0-37 0,0 0-6 16,0 0-17-16,0 0-11 15,-12-73-7-15,12 68-9 16,-2 5-6-16,2-1-14 16,0 1-13-16,0 0-6 15,0 0-1-15,-5 0-1 16,3 7-2-16,-3 21 1 15,-2 14 3-15,-2 15 3 16,-3 4-3-16,-2 5 1 16,6-4 0-16,4-5-1 15,4-7 0-15,0-6 0 16,0-10-2-16,12-4 0 0,23-5-2 16,8-8 4-16,18-5 0 15,15-9 4-15,9-3 9 16,9 0 7-16,-4 0-12 15,-14-7-7-15,-10-3-1 16,-18 1 0-16,-15 2-13 16,-17-1-44-16,-16-2-24 15,0-6-29-15,-21-4-170 16</inkml:trace>
  <inkml:trace contextRef="#ctx0" brushRef="#br2" timeOffset="-134099.3">16539 18139 608 0,'0'0'154'0,"0"0"-140"15,0 0 69-15,201-46 27 16,-90 38-52-16,1 4-41 16,-15 4-11-16,-22 0-6 15,-32-2-12-15,-38-3-109 16,-5-3-207-16</inkml:trace>
  <inkml:trace contextRef="#ctx0" brushRef="#br2" timeOffset="-133940.83">16449 17907 397 0,'0'0'551'0,"0"0"-526"0,0 0 32 15,249-69 8-15,-138 60-47 16,14 6-4-16,-2 3-14 15,-16 3-18-15,-25 18-114 16,-27 1-421-16</inkml:trace>
  <inkml:trace contextRef="#ctx0" brushRef="#br2" timeOffset="-133156.93">18391 17589 602 0,'0'0'88'0,"0"0"20"15,0 0-32-15,0 0-15 16,0 0-14-16,0 0-32 16,-215 9-9-16,175 46 7 15,-5 26 2-15,0 23-3 0,9 16 11 16,15 12 6-16,14-3 8 16,7-8 5-16,14-18-7 15,36-19-19-15,11-28-13 16,1-18 3-16,-1-21-3 15,-4-14 1-15,-3-3-4 16,-4-5-12-16,-10-13-53 16,-11 1-53-16,-22-2-164 15</inkml:trace>
  <inkml:trace contextRef="#ctx0" brushRef="#br2" timeOffset="-131773.1">18552 18169 342 0,'0'0'141'0,"0"0"-28"16,0 0-13-16,0 0-36 0,0 0-3 15,0 0 4 1,47 2-5-16,-4-28-2 0,4-11-4 15,3-10-19-15,-3-9-14 16,-4-5-15 0,-8 4-5-16,-16 8 1 0,-10 11 1 15,-9 16-1-15,0 10-2 16,0 9-3-16,0 3 3 16,0 0-8-16,0 3-4 15,-2 21 8-15,-10 8 0 16,3 10 4-16,2 10 2 15,0 12-2-15,2 1 0 16,5-2-1-16,0-2 1 16,0-4-2-16,0-6-18 15,21-10-88-15,0-8-89 0,-6-17-329 16</inkml:trace>
  <inkml:trace contextRef="#ctx0" brushRef="#br2" timeOffset="-131579.22">19100 18346 733 0,'0'0'106'0,"0"0"-19"15,19 149-24-15,-4-106-47 0,11-8-16 16,-10 1-16-1,10-11-68-15,-9-14-154 0</inkml:trace>
  <inkml:trace contextRef="#ctx0" brushRef="#br2" timeOffset="-131039.66">19876 17780 706 0,'0'0'111'16,"0"0"2"-16,0 0-60 15,0 0-33-15,196-109-1 16,-87 70 17-16,-2 4-5 0,-20 9 3 15,-25 9-11-15,-20 7-11 16,-21 10-6-16,-2 0-4 16,-9 2-2-16,9 35 0 15,-10 17 17-15,-4 18 11 16,-5 14-11-16,0 9-12 16,-7-5 3-16,-5-9-6 15,10-11 1-15,2-16-3 16,0-13-2-16,-5-13 1 15,5-13-32-15,-2-15-24 16,-6 0-58-16,-10-26-44 16,-1-14-678-16</inkml:trace>
  <inkml:trace contextRef="#ctx0" brushRef="#br2" timeOffset="-130911.22">20229 18087 775 0,'0'0'46'15,"0"0"72"-15,271-8-66 16,-166-11-29-16,-6-5-23 16,-12 8-47-16,-23 1-155 15,-21 6-292-15</inkml:trace>
  <inkml:trace contextRef="#ctx0" brushRef="#br2" timeOffset="-130722.22">21009 18205 829 0,'0'0'76'0,"0"0"11"16,19 139-5-16,-12-108-62 16,14-7-20-16,1-8 0 15,4-10-38-15,2-6-102 16,5-6-188-16</inkml:trace>
  <inkml:trace contextRef="#ctx0" brushRef="#br2" timeOffset="-130423.22">21541 17774 829 0,'0'0'48'16,"0"0"52"-16,251-54-21 15,-154 35-34-15,-12 1-20 16,-12 1-25-16,-23 4-3 0,-22 7-41 15,-28 5-73-15,0 1-73 16,-35 0-114-16,-15 0-141 16</inkml:trace>
  <inkml:trace contextRef="#ctx0" brushRef="#br2" timeOffset="-130073.08">21759 17692 175 0,'0'0'117'16,"0"0"-53"-16,0 0-31 15,0 0-3-15,-209 128 59 16,174-93 20-16,0 3-22 15,6 2-8-15,3 0 9 16,12-6-34-16,12-11-31 16,2-6-8-16,0-8-9 15,14-8 9-15,40-1 10 0,19 0-6 16,22 0-5-16,-3-6-13 16,-2 6-1-16,-14 0 0 15,-19 17-1-15,-17 6-1 16,-21 2 2-16,-19 4 0 15,0 1 7-15,-40 0 10 16,-15-1 19-16,1-1 9 16,-10-8-37-16,2-5 19 15,3-6 13-15,12-9-27 16,7 0-7-16,18 0-5 16,15 0-2-16,7 0-6 15,0 0-25-15,22 0-46 16,34 0-22-16,25-4-3 15,9-13-158-15,0-5-360 0</inkml:trace>
  <inkml:trace contextRef="#ctx0" brushRef="#br2" timeOffset="-129757.05">22695 17410 582 0,'0'0'110'16,"0"0"-101"-16,185 85 116 0,-86-9-23 16,5 21 1-16,5 16-19 15,-10 14 22-15,-19 4-31 16,-30-2-15-16,-40-10-15 15,-10-14-17-15,-22-13-9 16,-34-18-4-16,-6-19-12 16,-7-15-3-16,-2-14-13 15,22-10-46-15,2-1-33 16,21-3-16-16,11 2-48 16,13-4-172-16</inkml:trace>
  <inkml:trace contextRef="#ctx0" brushRef="#br2" timeOffset="-124669.16">18973 4474 11 0,'0'0'58'0,"0"0"-20"15,0 0-9-15,0 0 26 16,0 0-8-16,0 0-22 16,0 0 13-16,0-9 12 0,0 3 0 15,2-1-14 1,5-5-4-16,-2 3-1 0,-3 0-10 16,3 0 3-16,-3 2-2 15,-2 1-16-15,0 3-6 16,0-2-7-16,0-1-37 15,0 2-3-15,0-2-34 16,0 1-59-16,0 2-1 16,-2 2 71-16,-5 1 55 15</inkml:trace>
  <inkml:trace contextRef="#ctx0" brushRef="#br2" timeOffset="-124547.22">18973 4474 134 0</inkml:trace>
  <inkml:trace contextRef="#ctx0" brushRef="#br2" timeOffset="-123857.05">18973 4474 134 0,'-62'-137'80'0,"62"136"-15"0,-4 1-10 0,1 0-11 16,3 0-6-16,0 0-4 15,-5 0-8-15,5 0-15 16,-2 4 24-16,2 7 9 15,0-2-35-15,0-1-9 16,0 0 1-16,0-4-1 16,0-2 0-16,10-2-6 15,1 0 2-15,8-5 4 16,-9-10 0-16,-3-1-7 0,-7-2-16 16,0 2-1-16,0 1 8 15,-3 3 16-15,-15 6 3 16,-1 1 44-16,2 5 2 15,3 0-36-15,0 0-6 16,0 11-4-16,2 3-1 16,5-1 0-16,7 3 5 15,0-7-1-15,0 0-3 16,0-3 3-16,14-2 7 16,5-4 0-16,9 0 17 15,-7 0-4-15,8-8-10 16,-8-9-11-16,-7 2-4 0,-9 1-1 15,-5 0-9-15,0 5 6 16,-14 0-12-16,-15 9 12 16,-8 0-9-16,-1 0 9 15,2 18-4-15,3 8 1 16,12 2 6-16,16-5-4 16,5-2-4-16,0-9 1 15,5-1 7-15,18-9 2 16,8-2 22-16,-2 0-2 15,-1 0 13-15,-7-17-9 16,-7-1-11-16,-2-2-14 16,-12 1-1-16,0 3 0 0,0 5 0 15,0 4-11 1,-19 6 3-16,-2 1 8 0,-5 0-5 16,-2 14 5-16,6 7-1 15,15-2-2-15,7-2-2 16,0-8-5-16,0-8 5 15,19-1 5-15,10 0 8 16,-6 0 15-16,-1 0-1 16,-15-7-5-16,-7-1 7 15,0 2-10-15,0 2-11 16,0 4-3-16,0 0-13 16,-3 2-46-16,-1 21-96 15,4 7-158-15</inkml:trace>
  <inkml:trace contextRef="#ctx0" brushRef="#br2" timeOffset="-122539.98">19301 4583 88 0,'0'0'312'0,"0"0"-150"16,0 0-34-16,0 0-45 15,0 0-4-15,0 0-30 16,0 0-23-16,0-28-11 0,0 28 2 15,0 0-10-15,0 0-1 16,0 0-5-16,0 0-2 16,-2 0 0-16,-5 18-8 15,0 16 9-15,0 11 0 16,-5 3 4-16,10 2-4 16,-3-4 1-16,5-1 0 15,0-8-1-15,0-7-1 16,0-9 0-16,0-11 1 15,0-7-10-15,0-3-14 16,0 0-24-16,7-20-36 16,12-6-123-16,-12-11-273 0</inkml:trace>
  <inkml:trace contextRef="#ctx0" brushRef="#br2" timeOffset="-122171.14">19287 4497 302 0,'0'0'181'0,"0"0"-41"0,0 0-36 16,0 0-43-16,0 0-6 16,0 0-20-16,-14-17-12 15,14 14-17-15,33-4 0 16,17 1-2-16,14-4 9 16,9 2 7-16,3 1-4 15,-17 0-10-15,0 6-6 16,-21-2 0-16,-17 3-1 15,-9 0-1-15,-12 0-34 16,0 6-57-16,-21 14 0 16,-34 0-64-16,-2 0-182 15</inkml:trace>
  <inkml:trace contextRef="#ctx0" brushRef="#br2" timeOffset="-121940.05">19287 4497 182 0,'33'100'228'0,"-33"-100"-116"16,0 0-9-16,15 0-17 16,20 0 23-16,8 0-29 15,9 0-18-15,0 0-9 16,-5 0-16-16,-12 0-18 16,-6 0-6-16,-8 0-10 15,-9 0-3-15,2 0-4 16,-9 0-12-16,-3 0-56 0,-2 7-49 15,0 6-82-15,-21 2-279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3T12:26:14.891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4568 301 467 0,'0'0'16'16,"0"0"-8"-16,0 0 41 0,0 0 7 15,0 0-22-15,0 0 7 16,0 0-11-16,0 0-8 15,0-11-12-15,0 11-4 16,0 0-6-16,0 0-6 16,0 0 0-16,0 0-6 15,0 3 1-15,0 13 11 16,-7 7 6-16,0 8 3 16,0 11-5-16,-5 8-3 15,3 5 9-15,-5 5 3 16,6-4 1-16,4-3-7 15,4-9 0-15,0-4-4 16,4-6 0-16,18-8-1 0,-1-9-2 16,0-5 0-16,5-10-2 15,-2-2 1-15,9 0 1 16,-5-17 15-16,6-12 1 16,-6-5-16-16,-7-2 0 15,1 0-11-15,-4 0 9 16,-3 3-7-16,-1 2 4 15,2 0 1-15,3 5-5 16,10 5-9-16,4 5-8 16,2 7-8-16,1 9 27 15,4 0-9-15,3 9-1 16,-3 21 9-16,2 10 2 0,-6 18 6 16,4 11 3-16,-9 19 41 15,-5 13-4-15,-12 8-16 16,-2-3-10-16,-12-14-5 15,0-19-4-15,-26-17-4 16,-22-16 4-16,-8-16 2 16,-13-11 19-16,-2-13 40 15,-12 0-29-15,-14-8-16 16,0-15-6-16,8-5 21 16,6-1-8-16,7-1-9 15,19 5-8-15,10 3-5 16,19 4-6-16,18 6-1 15,10 5-6-15,0 6 4 0,0 1-7 16,7 0-33 0,36 0-29-16,28 0 20 0,9 1-69 15,-2 6-154-15</inkml:trace>
  <inkml:trace contextRef="#ctx0" brushRef="#br0" timeOffset="400.98">5831 917 260 0,'0'0'326'16,"0"0"-316"-16,0 0 15 0,234-28 96 15,-92 13-53 1,17 1-30-16,-8 2-21 0,-11 3-11 16,-22 2-2-16,-21 3-4 15,-29 4 0-15,-32 0-41 16,-36 0-91-16,-7 9-136 16,-76 12 69-16</inkml:trace>
  <inkml:trace contextRef="#ctx0" brushRef="#br0" timeOffset="563.74">6032 1039 238 0,'0'0'318'15,"0"0"-318"-15,0 0 0 16,0 0 121-16,0 0 14 0,305 7-75 16,-165-7-25-16,-1 0-15 15,6-11-20-15,-20 0-38 16,-14 2-110-16,-28 0-278 15</inkml:trace>
  <inkml:trace contextRef="#ctx0" brushRef="#br0" timeOffset="1733.41">8023 430 383 0,'0'0'49'15,"0"0"10"-15,0 0-15 16,0 0-21-16,0 0-23 0,0 0-17 16,0 0 7-16,-4 20 10 15,4 9 9-15,4 9 4 16,4 8 4-16,-8 8 20 16,0 8-23-16,0 1 14 15,0-5-8-15,0-4-3 16,7-10-1-16,-7-13-11 15,7-9-2-15,0-15-2 16,0-2-1-16,-2-5 1 16,-5 0 16-16,2 0 30 15,-2-14 25-15,5-9-40 16,-5-9-31-16,0 1 1 0,0-1 3 16,0-2-2-16,0 2 0 15,0-2 2-15,2 0-5 16,5-1 1-16,0-1-1 15,0 1 0-15,8 1 0 16,-1 2 1-16,5 3-1 16,7 3 0-16,-10 6-1 15,3 0-5-15,-2 11 6 16,-10 0 3-16,5 6-2 16,-12 3-2-16,7 0-3 15,0 0-11-15,14 12-15 16,0 11 22-16,1 10 1 15,-1 7 7-15,-9 1 3 0,2 9-1 16,-7-7 0-16,7-3-2 16,-2-10-4-16,-5-9-15 15,0-9 5-15,-4-9 11 16,1-3 3-16,3 0 0 16,-4 0 0-16,9 0 3 15,9-28 0-15,21-7-3 16,13-9-14-16,9-4 14 15,-3 3-4-15,-6 7 4 16,-13 12 0-16,-13 6 4 16,-8 11 9-16,-14 9 7 15,5 0-20-15,4 0-17 16,3 21 7-16,3 13 10 16,-1 5 2-16,0 6 4 0,-2 0 0 15,-5-2 7-15,7-3-5 16,-2-6-7-16,-2-6 0 15,2-12-1-15,-5-2-11 16,0-13-103-16,-14-1-333 16</inkml:trace>
  <inkml:trace contextRef="#ctx0" brushRef="#br0" timeOffset="2183.38">7349 1227 514 0,'0'0'12'16,"0"0"36"-16,0 0 8 0,0 0-52 16,0 0 15-16,258-29 53 15,-71 10 16-15,31 5-29 16,30 4-7-16,10 1-3 15,11 5 16-15,-6-5-37 16,-20 3-14-16,-35 3 8 16,-40-5-7-16,-45 8-7 15,-47-1-8-15,-33 1-2 16,-27 0 1-16,-11 0-30 16,-5 0-30-16,-7 0 10 15,-55 0-55-15,-16 0-167 16,-9 4-143-16</inkml:trace>
  <inkml:trace contextRef="#ctx0" brushRef="#br0" timeOffset="5176.1">8364 1365 475 0,'0'0'28'0,"0"0"82"16,0 0-1-16,0 0-35 15,0 0-36-15,0 0-38 16,0 0 6-16,-7 71-6 15,0-2 44-15,7 15 1 16,0-1-10-16,0 0 9 16,0-16-22-16,0-11-14 15,0-11-7-15,0-10 0 16,0-9-1-16,0-8 0 16,0-10-22-16,7-8-44 15,0 0-55-15,-7-5-78 16,7-18-241-16</inkml:trace>
  <inkml:trace contextRef="#ctx0" brushRef="#br0" timeOffset="5582">8310 1544 458 0,'0'0'24'16,"0"0"68"-16,0 0-32 16,40-125-16-16,28 94 1 15,17 5-27-15,17 6 17 0,-3 9-1 16,-2 11-8 0,-14 0-15-16,-12 9-11 0,-16 16-10 15,-22 9 10-15,-24 1 0 16,-9 5 15-16,-14 5-1 15,-55-1 12-15,-23 2 8 16,-12-4-9-16,-14-10-16 16,16-9 8-16,10-8-7 15,28-9-1-15,17-4 13 16,14-2 3-16,23 0-15 16,5 0-7-16,5 0-3 15,0 0-17-15,5-2-43 0,38-2-6 16,21 4-38-1,11 0-40-15,8 0-232 0</inkml:trace>
  <inkml:trace contextRef="#ctx0" brushRef="#br0" timeOffset="6310.09">9099 1616 156 0,'0'0'229'0,"0"0"-168"16,0 0 54-16,0 0-60 15,0 0-44-15,0 0-11 16,-7 19 0-16,29 12 22 16,4 4 23-16,2 8-22 15,0-6-1-15,5 0 0 16,-2-5-11-16,-5-7-7 16,-4-7-3-16,-1-4-1 15,-2-7-2-15,-5-4-37 0,0-3-60 16,0 0-140-1</inkml:trace>
  <inkml:trace contextRef="#ctx0" brushRef="#br0" timeOffset="6616.14">9634 1653 95 0,'0'0'44'0,"0"0"11"16,0 0 53-16,0 0 36 0,-78 119-14 16,45-73-42-16,-3 0 4 15,3-2-28-15,5-4-28 16,6-1-8-16,8-9-3 15,-5 1-23-15,10-5-1 16,2-9-1-16,0-3-3 16,7-7-75-16,0-7-94 15,0 0-245-15</inkml:trace>
  <inkml:trace contextRef="#ctx0" brushRef="#br0" timeOffset="7719.24">10951 958 346 0,'0'0'61'16,"0"0"99"-16,0 0-70 0,0 0-45 16,0 0-13-16,0 0-1 15,-7 0-12-15,7 0-18 16,0 0-1-16,0 0-9 15,2 0 0-15,27 0 9 16,11 0 24-16,10 0 3 16,9 0-15-16,0 0-4 15,9-1 1-15,1-4-4 16,2 2 2-16,-5 0 15 16,-14 1 2-16,-4 1-3 15,-13 1-2-15,-14 0 0 16,-9 0-1-16,-5 0 5 0,-7 0-6 15,0 0-4-15,0 0-2 16,0 0-3-16,0 0-5 16,0 0 1-16,0 0-4 15,0 0 0-15,0 0-1 16,0 0 1-16,0-3 0 16,0 3 0-16,0 0 0 15,0 0 0-15,0 0 0 16,0 0-1-16,0 0 1 15,0 0 0-15,0 0 1 16,0 0-1-16,0 0 0 16,0 0-1-16,0 0 0 15,0 0 1-15,0 0 0 0,0 0-6 16,0 0 6 0,0 0 3-16,0 0-3 0,0 0 0 15,0 0 0-15,0 0-2 16,0 0-3-16,0 0-18 15,0 0-22-15,0 0-55 16,0 0-117-16,-7 0-144 16</inkml:trace>
  <inkml:trace contextRef="#ctx0" brushRef="#br0" timeOffset="8859.49">12472 363 204 0,'0'0'94'0,"0"0"-21"15,0 0-1-15,0 0 5 16,0 0-35-16,0 0-23 16,0 0-17-16,0 27 1 15,0 16 49-15,0 9 31 16,0 10-13-16,0 4 18 0,0 0-14 16,0-3-37-16,0-8-24 15,0-13-6-15,0-11 0 16,7-10-6-16,0-12-1 15,0-6-3-15,-2-3-40 16,9 0-21-16,2-6-53 16,3-19-113-16,-4-4-215 15</inkml:trace>
  <inkml:trace contextRef="#ctx0" brushRef="#br0" timeOffset="9232.33">12375 350 391 0,'0'0'15'16,"0"0"3"-16,0 0-7 16,0 0 50-16,227-104 2 15,-149 96 14-15,12 8-7 16,-12 0-29-16,-10 26-25 15,-18 14 6-15,-17 3-11 16,-26 0 10-16,-7 2-8 16,-7-7 10-16,-47-3 33 15,-15-4-19-15,-9-5-15 0,2-9-5 16,8-6-8-16,16-10 5 16,12-1-1-16,11 0 5 15,15 0-7-15,7 0-11 16,7 0-7-16,0 0-43 15,16 0-51-15,32 0-39 16,23 0 13-16,4 3-70 16,-6 13-176-16</inkml:trace>
  <inkml:trace contextRef="#ctx0" brushRef="#br0" timeOffset="9594.18">13091 602 274 0,'0'0'172'0,"0"0"-155"16,0 0 23-16,0 0 98 0,0 0-27 16,263 40-18-16,-187-20-46 15,2 0-27-15,-10 3-11 16,-18-7-4-16,-17-1-5 15,-12-3-6-15,-21 1-84 16,0 0-26-16,0-7-138 16</inkml:trace>
  <inkml:trace contextRef="#ctx0" brushRef="#br0" timeOffset="9832.69">13631 512 576 0,'0'0'30'0,"0"0"-28"0,0 0 10 16,0 0 49-16,-220 114-8 16,170-75-8-16,7-10-4 15,8-2-26-15,9-10-14 16,9-4-1-16,5-3-23 15,5-8-105-15,7-2-214 16</inkml:trace>
  <inkml:trace contextRef="#ctx0" brushRef="#br0" timeOffset="10516.26">11869 1039 406 0,'0'0'79'16,"0"0"-18"-16,0 0-14 15,0 0-18-15,0 0 33 16,250-11 2-16,-91-2 9 16,35-2-20-16,35 1 11 15,12 1-19-15,-9 7-2 16,-17 2-8-16,-16-1-12 0,-31 4-6 15,-31 1-11-15,-31 0 0 16,-30 0-6-16,-29 0 0 16,-23 0-7-16,-19 0-61 15,-5 0-55-15,-40 1-54 16,-38 14-139-16</inkml:trace>
  <inkml:trace contextRef="#ctx0" brushRef="#br0" timeOffset="11115.88">12737 1277 228 0,'0'0'125'16,"0"0"16"-16,0 124-8 15,0-67-35-15,4 2-36 0,3-7-21 16,-4-4-23-1,2-18-10-15,-5-6-2 0,0-14-1 16,0-8-5-16,0-2 7 16,0 0 4-16,0 0 4 15,0-8-15-15,-22-16-8 16,1-4-34-16,-5-18-35 16,12-6-2-16,2-8 5 15,12-11 7-15,0 5 16 16,19 0-26-16,45 9 30 15,23 11 40-15,5 12 7 16,-2 13 27-16,0 18 42 16,-21 3-9-16,-20 20-24 0,-20 17-14 15,-24 2 32 1,-5 2-9-16,-34 0-5 0,-27-4 27 16,-8-7-9-16,-2-6-22 15,3-9-17-15,11-9-10 16,14-3-4-16,10-3-5 15,12 0-5-15,14 0-22 16,7 0-52-16,0 0-105 16,33 5-125-16,5-1 36 15</inkml:trace>
  <inkml:trace contextRef="#ctx0" brushRef="#br0" timeOffset="11350.19">13110 1465 423 0,'0'0'12'0,"0"0"68"15,0 0 8-15,0 0-32 16,64 136-23-16,-38-111 2 15,-5 0-16-15,13-5-19 16,-6-5 0-16,-4-12-102 16,2-3-206-16</inkml:trace>
  <inkml:trace contextRef="#ctx0" brushRef="#br0" timeOffset="11549.13">13486 1629 670 0,'0'0'34'15,"0"0"60"-15,-56 120-40 16,56-94-26-16,0-2-26 16,0-8-2-16,0-7-37 15,0-9-148-15,28 0-274 16</inkml:trace>
  <inkml:trace contextRef="#ctx0" brushRef="#br0" timeOffset="12774.11">15012 563 539 0,'0'0'34'16,"0"0"57"-16,0 0-48 16,0 0-28-16,0 0-7 15,0 0 29-15,194 42 60 16,-69-11-23-16,21 3-23 0,-13 2-27 15,-10-4-5-15,-26-2-11 16,-19-5-7-16,-24-4-1 16,-11-4-1-16,-15-2-1 15,-16-6-5-15,-10-1-53 16,-2-2-58-16,0-6-13 16,-16 0-117-16</inkml:trace>
  <inkml:trace contextRef="#ctx0" brushRef="#br0" timeOffset="13198.67">15969 473 256 0,'0'0'133'0,"0"0"-17"16,0 0-39-16,0 0-42 16,0 0-30-16,0 0 10 15,-89-3 1-15,46 26 6 16,-11 5 10-16,-17 13 2 15,-17 0 17-15,-4 7-4 0,-12 6 5 16,7-2-8-16,0-1-4 16,14-5-17-16,15-11-1 15,16-7-13-15,21-9-6 16,10-9-3-16,13-4 0 16,8-6-1-16,0 0-26 15,0 0-39-15,0 0-70 16,26-6-134-16,-4-4-159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13T12:30:58.028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14215 9947 480 0,'0'0'85'15,"0"0"-30"-15,0 0 27 16,0 0 5-16,0 0-31 15,0 0-19-15,0 0-17 16,-15 9-14-16,15 34 6 16,0 22 15-16,19 16-11 15,3 10 1-15,-1 2-10 16,0-1 0-16,-7-1 2 16,-9-17-8-16,-5-10-1 0,0-16 0 15,0-16 2-15,0-11-1 16,0-10 0-16,0-9 3 15,-19-2-4-15,-2-8 0 16,-7-29-25-16,-15-15-2 16,-2-11 20-16,2-9 7 15,1-3-1-15,2-2 1 16,11 2 6-16,8 3 0 16,14 1-3-16,7 2 0 15,28 6-3-15,41 5-3 16,21 14 3-16,14 15-4 15,2 19 3-15,-4 10-2 0,-10 21 0 16,-16 28-1-16,-22 16 4 16,-32 7 1-16,-22-2 2 15,-15-5-3-15,-46-12 4 16,-22-12 3-16,-16-6 6 16,-5-17 0-16,0-7 3 15,9-11 6-15,24 0-5 16,17 0 4-16,25-4-12 15,20-1-9-15,9 5-5 16,2 0-47-16,53 0-47 16,27 14 33-16,11 4-41 15,11 7-75-15,-7 4-110 16</inkml:trace>
  <inkml:trace contextRef="#ctx0" brushRef="#br0" timeOffset="248.9">14444 10664 472 0,'0'0'56'0,"0"0"18"15,0 0 45-15,0 0-59 16,0 0-52-16,0 0 4 15,111 34 53-15,-21-2-33 16,12 2-13-16,-3 1-9 0,-2-3 4 16,-9-7-10-16,-22-8-4 15,-19-4-36-15,-33-8-136 16,-14-5-516-16</inkml:trace>
  <inkml:trace contextRef="#ctx0" brushRef="#br0" timeOffset="524.99">15054 10590 413 0,'0'0'40'16,"0"0"-18"-16,0 0 39 0,0 0 21 15,-154 107-11-15,100-53 0 16,-3 8-13-16,3 1-4 16,4-7-13-16,8-8-19 15,9-9-16-15,11-15-4 16,10-10-2-16,5-11-18 16,7-3-42-16,0-2-91 15,19-25-176-15</inkml:trace>
  <inkml:trace contextRef="#ctx0" brushRef="#br0" timeOffset="991.33">15381 10225 643 0,'0'0'35'0,"0"0"9"16,0 0 2-16,0 0 17 15,262 0 4-15,-118-11-24 16,-9-1-30-16,-17 4-9 0,-28 2-4 16,-28 6-20-16,-36 0-80 15,-26 0-127-15,-33 18-284 16</inkml:trace>
  <inkml:trace contextRef="#ctx0" brushRef="#br0" timeOffset="1148.99">15454 10515 723 0,'0'0'16'15,"222"0"106"-15,-89-3-59 16,-13-14-9-16,-4 0-48 16,-24 8-6-16,-18 6-95 0,-39 3-190 15</inkml:trace>
  <inkml:trace contextRef="#ctx0" brushRef="#br0" timeOffset="5549.94">17731 9990 495 0,'0'0'66'16,"0"0"-61"-16,0 0 43 15,0 0 38-15,0 0-25 16,0 0-1-16,0 0-22 15,111-91 8-15,-104 79-10 16,-7-1-4-16,0-2-10 16,0-3-4-16,-18 4-13 15,-13-3 4-15,-9 3 1 16,-3-1-8-16,-11 3-1 16,4 0 4-16,0 4-2 15,-4 3 1-15,-8 5-3 16,13 0 1-16,-13 0-2 15,13 3-4-15,1 12 3 0,6 1 1 16,9 7-3 0,4-3-1-16,8 6 1 0,7-1 1 15,7-1-5-15,7 4 4 16,0 1 1-16,16 5-2 16,36 3 2-16,12 2 1 15,21-3-8-15,5 4 4 16,5-5-2-16,-5 3 3 15,-12-4-1-15,-15 2-1 16,-10-4 1-16,-18-3 1 16,-7-3 4-16,-13-4 0 15,-15-3 1-15,0 0-1 0,0 2 2 16,-34 1 0 0,-22-2 0-16,-8 1-2 0,-17-2 0 15,3-2 1-15,3-6 0 16,4-1 0-16,9-5-1 15,13-5 0-15,1 0 0 16,8-2 0-16,9-18 0 16,5-3-1-16,5-4 0 15,14-4 0-15,7-4 0 16,0 1 0-16,0 0 0 16,7-3 1-16,19 4 0 15,2 3 2-15,8 1 2 16,11 3-3-16,10 3-1 0,7 0 1 15,4 3-3 1,-4 6 2-16,-2 6-1 0,-13 2 1 16,-8 3 0-16,-8 2 0 15,-19-1 1-15,-5-1-1 16,-4 3 1-16,-3 0 0 16,3 0 3-16,-5 0-2 15,0-3-2-15,0 0-32 16,0-3-156-16,0 1-277 15</inkml:trace>
  <inkml:trace contextRef="#ctx0" brushRef="#br0" timeOffset="6532.86">20001 9847 420 0,'0'0'16'16,"-33"112"-9"-16,31-18 78 0,2 13-9 16,0 8 21-16,0 1-30 15,14-1-15-15,5-20-38 16,-2-18-6-16,-10-27-5 16,-2-20-2-16,-5-15 0 15,0-15 4-15,0 0 13 16,-29-37-18-16,-18-21-2 15,0-16-29-15,6-9 28 16,6-9 3-16,11-3 2 16,10 1-2-16,14-1 2 15,0 9-2-15,38 5 0 16,38 10 0-16,20 14 0 0,6 19-1 16,2 22 1-16,-19 16-4 15,1 20-5-15,-18 31 9 16,-18 10 15-16,-20 13-1 15,-30-3 11-15,0-5 8 16,-33-11-7-16,-23-13-1 16,-11-15-3-16,-4-11-3 15,3-9-14-15,4-7-5 16,10 0-3-16,13 0-29 16,32 0-40-16,9 0-92 15,0 6-195-15,28 11 34 16</inkml:trace>
  <inkml:trace contextRef="#ctx0" brushRef="#br0" timeOffset="7099.96">20482 10512 396 0,'0'0'12'0,"0"0"16"16,0 0 52-16,0 0 26 15,0 0-42-15,-8 109-24 0,8-80-19 16,12 0-8-16,10-4-2 16,-1-2 5-16,7-8-7 15,-6-6-1-15,-1-4 12 16,-2-5 2-16,9-3-11 15,0-31-4-15,6-14-7 16,1-7-18-16,-7 0 12 16,-9 12 5-16,-9 13 1 15,-5 15 4-15,-5 11 5 16,2 4-5-16,10 12-4 16,7 28-4-16,9 14 3 15,8 10 1-15,4 4 2 16,-5-1-1-16,-6-4 1 15,-13-4 5-15,-11-9 40 16,-5-2-30-16,0-13 12 0,-19-6 7 16,-19-10-4-16,-9-7-5 15,-10-6 9-15,-9-6 9 16,0 0 3-16,-8 0-28 16,13-6 6-16,9-3-17 15,0 0-8-15,16 1-1 16,6 2 0-16,11 1-10 15,12 2-21-15,7-3-8 16,0 3-20-16,0-6-42 16,35-3-78-16,15-3-157 0</inkml:trace>
  <inkml:trace contextRef="#ctx0" brushRef="#br0" timeOffset="7477.52">21193 10171 717 0,'0'0'36'15,"0"0"42"-15,0 0-30 16,0 0 1-16,204-29 9 15,-88 20-15-15,-5-1-19 16,-21 4-19-16,-34 5-5 16,-15 1-40-16,-41 0-66 15,0 18-203-15</inkml:trace>
  <inkml:trace contextRef="#ctx0" brushRef="#br0" timeOffset="7616.75">21200 10472 724 0,'0'0'24'0,"0"0"72"16,284 1-8-16,-156-22-70 16,-3-4-10-16,-9 1-8 15,-26 10-64-15,-33 5-138 16</inkml:trace>
  <inkml:trace contextRef="#ctx0" brushRef="#br0" timeOffset="8433.28">22645 9717 529 0,'0'0'16'0,"0"0"96"16,0 0 14-16,0 0-49 15,0 0-18-15,0 0-22 0,-28-39-23 16,23 39 0-16,-2 0-7 16,-2 6-6-16,-20 19-1 15,-4 10 1-15,-9 10 0 16,-1 7 1-16,-4 11 5 16,7 5-4-16,9 8-1 15,5-1-1-15,14-1-1 16,12-8 0-16,0-9 0 15,12-11-1-15,28-12 0 16,5-16 0-16,9-12 1 16,15-6-1-16,7-7 1 15,9-30-1-15,2-9-2 0,-9-6-3 16,-14-3-4 0,-12-4 5-16,-23 5-1 0,-22 9-1 15,-7 15 7-15,0 21 1 16,-7 6 13-16,-8 3 8 15,-4 0-16-15,-2 26-6 16,2 15 0-16,3 13 0 16,9 6 6-16,7 3 2 15,0-5-4-15,9-7-2 16,19-7 3-16,6-2-1 16,-1-10-3-16,-5-6-1 15,-14-7 0-15,-7-7-36 16,0-7-60-16,-7-5-102 15,0 0-195-15</inkml:trace>
  <inkml:trace contextRef="#ctx0" brushRef="#br0" timeOffset="9866.12">17637 12109 429 0,'0'0'74'0,"0"0"52"16,0 0-60-16,0 0-43 15,0 0-16-15,-38 136 39 16,38-59 0-16,0 1 6 16,0 2-4-16,0-5-11 15,0-4-11-15,7-5-10 16,0-14-6-16,0-9-4 16,0-16-6-16,-4-10 1 15,1-10 0-15,-1-6-1 16,-3-1 0-16,4 0 0 15,-4-1-10-15,0-21 1 0,0-5-14 16,0-12-7 0,-4-4 12-16,-13-8 0 0,-9-4-6 15,-2-6 13-15,-5-2 11 16,-3 0 0-16,5-2 6 16,12 1 0-16,12 0 0 15,7-2 10-15,15 5-14 16,46 0-2-16,15 9-1 15,14 11 1-15,-5 19 0 16,12 22-1-16,-7 3-4 16,-5 37 5-16,-17 17 3 15,-28 3 7-15,-23 1 1 16,-17-3 0-16,-21-3 2 16,-31-13 13-16,-22-6 9 0,-4-12-5 15,3-13 4-15,11-4-1 16,16-7-7-16,13 0-21 15,16 0-5-15,17 0-11 16,2 0-56-16,0 0-70 16,38 16-98-16,23 8 57 15,-4 10-212-15</inkml:trace>
  <inkml:trace contextRef="#ctx0" brushRef="#br0" timeOffset="10102.99">18211 12615 496 0,'0'0'140'15,"0"0"-131"-15,0 0 109 16,0 0-26-16,213 104-29 15,-154-68-39-15,0-4-17 16,-7-12-7-16,-11-3-1 16,-13-8-61-16,-14-7-86 15,-14-2-227-15</inkml:trace>
  <inkml:trace contextRef="#ctx0" brushRef="#br0" timeOffset="10332.36">18606 12528 730 0,'0'0'35'15,"0"0"-13"-15,0 0 71 16,-165 121-40-16,115-72-26 16,0 6-8-16,3-7-1 15,21-3-3-15,2-12-12 16,10-7-3-16,9-14-38 15,5-4-89-15,0-8-162 0,0 0-272 16</inkml:trace>
  <inkml:trace contextRef="#ctx0" brushRef="#br0" timeOffset="10686.91">17060 13235 528 0,'0'0'68'15,"0"0"2"-15,0 0 33 16,0 0-41-16,0 0-24 16,241-12 34-16,-54-5 6 15,37-5-12-15,13 0 3 16,-10 5-33-16,-12 0-15 16,-40 3-18-16,-43 8-1 15,-37-6-2-15,-33 4-14 16,-34 2-34-16,-19 1-32 15,-9 5-46-15,-23 0-176 0</inkml:trace>
  <inkml:trace contextRef="#ctx0" brushRef="#br0" timeOffset="11265.16">17601 13937 243 0,'0'0'360'0,"0"0"-332"16,0 0-6-16,0 0 47 15,-28 172 1-15,28-101-25 16,0 5-2-16,-3 2-2 16,-1-2 4-16,-3-4-6 15,-8-6-7-15,4-11-9 16,-6-13-4-16,3-16-3 16,0-11 6-16,-5-14-1 15,-3-1 6-15,-6-18-19 16,-7-26-8-16,-6-24-23 0,20-15 0 15,14-9-9-15,7-6-3 16,9 6-5-16,58 4 7 16,18 10 25-16,16 12 1 15,6 17 7-15,2 17 0 16,-17 24-1-16,-9 8 1 16,-27 27 2-16,-22 20 4 15,-32 14 9-15,-2 1 6 16,-50-3 8-16,-21-8-7 15,-11-11-2-15,-1-12 9 16,12-16-9-16,2-9-13 16,20-3-5-16,15 0-2 15,20-11-26-15,14-4-19 0,29-2-64 16,39 0-97 0,3 2-74-16</inkml:trace>
  <inkml:trace contextRef="#ctx0" brushRef="#br0" timeOffset="11882.98">18143 14368 23 0,'0'0'717'16,"0"0"-674"-16,0 0-8 15,0 0-11-15,0 0-5 16,0 0 31-16,0 0-32 15,220 103-8-15,-173-89-9 16,-12-9 0-16,-4-5-1 16,-5-7 0-16,3-29 1 15,11-14-1-15,-5-6-1 16,-6-1-15-16,-10 12-3 0,-12 13 19 16,-7 17 3-16,0 9 4 15,0 6 18-15,0 0-24 16,0 12-1-16,0 15-2 15,0 12 2-15,0 13-1 16,0 2 2-16,0 10 0 16,0 1 0-16,0 4 5 15,9 6 17-15,3 2 9 16,2-4 17-16,-7-6 2 16,-7-10-11-16,0-11-5 15,0-13 0-15,0-8-3 16,-7-16-7-16,-19-4 4 0,-9-5 5 15,-13 0-15-15,-1 0-14 16,1 0-3-16,10-2-2 16,10-4-5-16,9 0-19 15,12-3-26-15,7-11-38 16,0-6-29-16,28-14-164 16</inkml:trace>
  <inkml:trace contextRef="#ctx0" brushRef="#br0" timeOffset="12899.28">15600 13226 641 0,'0'0'97'0,"0"0"-18"0,0 0-12 15,0 0-22-15,0 0-14 16,0 0 26-16,190-6 28 15,-86-2-24-15,-3-2-11 16,-15 1-2-16,-23 2-30 16,-22 1-12-16,-15 4-4 15,-17 1 1-15,-4-2-3 16,-5 3-1-16,0 0-44 16,9 0-59-16,13 0-75 15,18 4-147-15</inkml:trace>
  <inkml:trace contextRef="#ctx0" brushRef="#br0" timeOffset="13409">19446 12753 719 0,'0'0'201'0,"0"0"-192"16,0 0 60-16,0 0 12 15,0 0-35-15,258-10-19 16,-190 2-18-16,-14 1-9 16,-23 2-12-16,-19 5-81 15,-12 0-145-15,-28 3-405 16</inkml:trace>
  <inkml:trace contextRef="#ctx0" brushRef="#br0" timeOffset="13548.6">19543 12993 847 0,'0'0'32'0,"0"0"0"16,222-11 50-16,-99-15-49 0,-5-5-27 15,-11 7-6-15,-25 4-95 16,-39 6-228-16</inkml:trace>
  <inkml:trace contextRef="#ctx0" brushRef="#br0" timeOffset="15248.82">21132 12726 110 0,'0'0'232'16,"0"0"-133"-16,0 0 77 15,0 0-47-15,0 0-10 16,0 0-42-16,-76 9-16 16,76-9-7-16,0 0-9 15,0 0-12-15,0 0-13 16,12 0-14-16,33 0-4 16,31 0 8-16,14 3 8 15,11-3-4-15,-9 3 5 0,-9-3 1 16,-19 0-6-1,-17 0-10-15,-18 0-3 0,-15 0-1 16,-9 0-1-16,-5 0-35 16,0 0-48-16,0 0-57 15,0 0-188-15</inkml:trace>
  <inkml:trace contextRef="#ctx0" brushRef="#br0" timeOffset="16015.89">22650 12330 285 0,'0'0'445'0,"0"0"-392"15,0 0 39-15,0 0-27 16,0 0 1-16,0 0 1 0,71-53-19 15,-35 27-8-15,-1-6-8 16,-7-5-14-16,-4 2 3 16,-10-5-10-16,-14 2 1 15,0 2-6-15,-33 2-5 16,-35 5-1-16,-22 4-2 16,-10 4-11-16,-8 9-2 15,11 6 8-15,11 3 7 16,18 3-1-16,18 0-1 15,10 0 0-15,12 0 1 16,9 17-6-16,9 8 5 16,10 8-4-16,0 12-2 15,29 5-15-15,39 11 5 0,8 5-2 16,14-1 19 0,9 0 1-16,5-6 0 0,5-5 0 15,-10-3 0-15,-9-8 5 16,-21-3-5-16,-27-7 1 15,-16-2-1-15,-26-3 0 16,0-1 5-16,-47 0 1 16,-24-3-6-16,-19-6-8 15,3-7 8-15,4-11-7 16,12 0-4-16,9 0 9 16,8-27-1-16,12-9 2 15,13-8 1-15,8-9 0 16,21-2 4-16,0 1-2 15,33-1-1-15,24 5-1 0,21 3 3 16,9 8-2-16,10 5 1 16,0 10 5-16,-7 11-6 15,-10 13-1-15,-11 0-11 16,-22 6-66-16,-18 20-130 16,-25 8-295-16</inkml:trace>
  <inkml:trace contextRef="#ctx0" brushRef="#br0" timeOffset="16408.55">22359 13056 655 0,'0'0'49'0,"0"0"45"15,0 0 14-15,0 0-31 16,0 0-32-16,0 0-6 0,194 4 13 15,-45-20-9-15,14-2-18 16,-9 2 22-16,-22 2-21 16,-16 2-8-16,-23 4-9 15,-11 3-3-15,-20 1-4 16,-24 4-2-16,-17 0-25 16,-16 0-56-16,-5 13-48 15,-7 18-22-15,-41 6-171 16</inkml:trace>
  <inkml:trace contextRef="#ctx0" brushRef="#br0" timeOffset="16915.3">22598 13616 677 0,'0'0'40'16,"0"0"78"-16,0 0-42 16,0 0 4-16,0 0-16 15,0 0-36-15,-21-4-10 16,18 4-1-16,-4 4-8 16,-7 16-1-16,-5 6 1 15,-7 18 2-15,-4 12-6 0,-6 13 7 16,-9 11 3-1,7 4-4-15,5 1 6 0,12-10 0 16,14-9-12-16,7-16-5 16,0-17 0-16,19-10-1 15,19-16-2-15,9-7 3 16,24-24-3-16,12-25-3 16,14-14-6-16,-3-1 8 15,-23 13 3-15,-21 20 1 16,-24 14 1-16,-24 17 0 15,3 0 16-15,-5 23-6 16,0 28-7-16,0 13 27 16,-7 10 8-16,-7-8-24 15,-1-11-5-15,15-15-6 16,0-14-4-16,0-15-5 0,3-6-51 16,23-5-31-16,16-9-27 15,8-16-107-15,0-7-493 16</inkml:trace>
  <inkml:trace contextRef="#ctx0" brushRef="#br0" timeOffset="18508.91">23894 12698 657 0,'0'0'124'0,"0"0"-89"16,0 0 38-16,0 0 5 16,0 0-17-16,241 0-33 15,-170-3-23-15,-14-3-5 16,-10 0-1-16,-14 6-103 16,-33 0-159-16</inkml:trace>
  <inkml:trace contextRef="#ctx0" brushRef="#br0" timeOffset="18680.56">24024 13025 753 0,'0'0'1'16,"0"0"109"-16,0 0-50 16,239 12-15-16,-163-12-37 15,-8-2-8-15,-11-19-116 16,-17-6-367-16</inkml:trace>
  <inkml:trace contextRef="#ctx0" brushRef="#br0" timeOffset="19070.89">24358 12513 404 0,'0'0'430'0,"0"0"-365"15,0 0 34-15,0 0-15 16,0 0-33-16,0 0-6 16,97-7 2-16,-41-2-28 15,-1 0-15-15,-10 4-4 16,-8 4-17-16,-6 1-58 15,-5 0-34-15,-4 0-72 16,-8 0-220-16</inkml:trace>
  <inkml:trace contextRef="#ctx0" brushRef="#br0" timeOffset="19697.91">24658 11998 419 0,'0'0'36'0,"0"0"131"15,0 0-43-15,0 0-37 16,-36-125-21-16,44 100-17 16,34-2-6-16,13 1-12 15,1 6-5-15,6 5 4 16,-5 9-10-16,-3 6-11 15,0 0-5-15,-4 6 3 16,-3 15-2-16,-4 4 11 16,-10 1-7-16,-9 0-3 0,-10 8 0 15,-10 0-1 1,-4 6-1-16,0 2-1 0,-7 2-1 16,-26 5-1-16,-2 1-1 15,-5 3 1-15,2 3-2 16,-2 0 3-16,4-4-3 15,8 0 1-15,9-5 0 16,12-6-2-16,7-3 2 16,0-10-1-16,21-2 1 15,19-10 0-15,3-8 0 16,18-3 0-16,8-5 4 16,-3 0 17-16,0 0-6 15,-14 0-12-15,-12 0-3 0,-13-3-24 16,-18 3-38-1,-9 0-54-15,0 0-154 0</inkml:trace>
  <inkml:trace contextRef="#ctx0" brushRef="#br0" timeOffset="24930.91">12160 11260 175 0,'0'0'386'0,"-8"127"-332"16,8-53 26-16,8-1 9 15,18-2 2-15,-3-10-59 16,-1-10-2-16,-4-13-8 15,-10-15-14-15,-1-13-5 16,0-7 0-16,-7-3-2 16,0 0 3-16,0-4-4 15,0-21-11-15,-14-8-100 16,-12-8 13-16,9-5 5 16,-4-3-77-16,2 1 34 15,-3-3 72-15,11 4 35 16,1-1 29-16,3 2 53 0,7-2 23 15,0 2 29-15,0-3-23 16,2 2 5-16,24 6-8 16,15 2-9-16,1 8-11 15,1 10-4-15,4 10-24 16,-11 11-14-16,4 0-16 16,-9 14 1-16,-5 15 6 15,-12 5-5-15,-14 0 9 16,0 1-9-16,-43 0 6 15,-4-3 1-15,0-6-6 16,9-10 3-16,19-10-6 16,5-3-1-16,14-3 0 0,0 2-9 15,28 1-8-15,33 0 17 16,22 3 4-16,7 6 0 16,-5 4-4-16,-16 8-2 15,-15 2 1-15,-25 6 1 16,-20 7 0-16,-9 0 5 15,0 1 15-15,-45-4 5 16,-14-1 0-16,-5-9-8 16,-7-7 11-16,3-10 1 15,18-3-13-15,10-6-5 16,21 0-2-16,12 0-9 16,7 0-6-16,0 0-31 0,12 0-81 15,44 3-45 1,13 6 67-16,21-4-102 0,-5 0-245 15</inkml:trace>
  <inkml:trace contextRef="#ctx0" brushRef="#br0" timeOffset="25263.23">13027 11791 404 0,'0'0'244'15,"0"0"-234"-15,0 0 69 16,0 0-24-16,90-112-26 16,-47 62 15-16,-15 1 8 15,-9 11 2-15,-12 13-15 0,-7 7-2 16,0 9-8-16,0 5-15 16,0 4 0-16,0 0-1 15,0 0-13-15,0 19-4 16,0 12 4-16,0 13 1 15,0 5 0-15,0 4-1 16,0-1-1-16,0-2 1 16,-7 1-5-16,0-3-47 15,-7-5-48-15,0-9-88 16,-5-13-118-16,-5-9-114 16</inkml:trace>
  <inkml:trace contextRef="#ctx0" brushRef="#br0" timeOffset="25379.43">13082 12023 495 0,'0'0'95'15,"0"0"-21"-15,0 0 38 16,0 0-4-16,0 0-44 16,0 0-38-16,165 25-17 15,-136-25-9-15,-6-10-22 16,-4-7-83-16,-12-3-151 16</inkml:trace>
  <inkml:trace contextRef="#ctx0" brushRef="#br0" timeOffset="27197.5">14108 9600 208 0,'0'0'220'16,"0"0"-128"-16,0 0 9 16,0 0-28-16,0 0-15 15,0 0-2-15,-151-91 8 16,125 84-16-16,5 4-27 16,-1 0 6-16,-6 3-8 0,2 0-12 15,-5 0-7 1,-9 12-1-16,-3 8 1 0,-4 6 2 15,0 3 1-15,-3 1 2 16,8 1-3-16,-1 0-1 16,10 3 0-16,-3 4-1 15,15 4 5-15,2 2 0 16,3 3 0-16,9 3-1 16,2 4-3-16,5 0-1 15,0-2-1-15,7 0-1 16,26 2 2-16,-5 1 1 15,6-1 0-15,-6 1 0 16,0 3 0-16,1 6 0 0,6 1 1 16,1 4 6-1,4 0-1-15,0-1-7 0,3-2 6 16,-1-3-4-16,-2-5 1 16,3 2-3-16,-8-3 0 15,6-1 2-15,-1 5-2 16,-12 6-1-16,1 5 1 15,-15-1 0-15,-7 1 0 16,-7-7 0-16,0-1 0 16,0-7 1-16,-19-15 0 15,2-12-1-15,3-15 1 16,7-15-1-16,-5 0 18 16,10-6 19-16,-3-25-37 15,3-7 0-15,2 1-10 0,7-1 5 16,31 1 1-16,16 9 2 15,-4 4 0-15,-3 5 0 16,-4 10 0-16,-8 9 0 16,-2 0-6-16,-11 9-9 15,-1 25 0-15,-9 17 11 16,-10 13 4-16,-2 13 0 16,0 7 2-16,-28 8 0 15,-1 1 2-15,3 13-2 16,5 1 0-16,7 8 0 15,0 3 0-15,14 1 0 16,0-4-2-16,0-3 2 16,0-3 0-16,0-2 2 0,0-2-2 15,18 0 0-15,18-2 7 16,-1-6 4-16,8-9-4 16,4-19-3-16,3-18-1 15,4-13 4-15,15-9 12 16,2-12 22-16,-3-9 11 15,1-8-8-15,-19 0-17 16,-15 0 9-16,-14 0 3 16,-2 0-9-16,-12 0-3 15,8 0-16-15,-4-2-9 16,-3 2 0-16,-1-3-1 16,-5 3 0-16,3-3-1 0,-3-3-13 15,3-4-14-15,-5-11-14 16,9-13-65-16,10-16-58 15,-2-18-230-15</inkml:trace>
  <inkml:trace contextRef="#ctx0" brushRef="#br0" timeOffset="104169.82">13013 16359 333 0,'0'0'237'0,"0"0"-237"16,0 0 19-16,0 0 9 15,12 179 33-15,-10-93-8 16,3 15 5-16,-2 0-2 15,4-6-32-15,0-15-11 16,5-21-7-16,-5-18-3 16,2-15-2-16,-2-14 1 15,-7-12-2-15,0 0-23 0,0-20 3 16,0-24-23 0,-2-16-16-16,-17-4 25 0,2-10 9 15,-4-3 25-15,2 0-17 16,-2 2-24-16,0 0 26 15,6 7 15-15,11-2 4 16,4 9 26-16,0 4 18 16,12 11 40-16,16 12-59 15,0 13 8-15,8 12-20 16,-1 9-17-16,-2 0-4 16,3 28 4-16,-15 18 2 15,-16 14 1-15,-5 3-1 16,-12-8 7-16,-19-7-9 15,-2-16-2-15,19-9-6 0,2-12-3 16,12-11-2-16,0 0-26 16,19 0-9-16,43-2 47 15,20-7 1-15,11 4 3 16,4 5-3-16,-8 5 0 16,-20 29 1-16,-31 20 7 15,-26 19 11-15,-12 12 26 16,-22 4-13-16,-46-11-7 15,-22-14 13-15,-2-18 5 16,4-16 0-16,10-12-3 16,21-12-15-16,17-6-1 15,19 0-14-15,14 0-10 16,2 0-15-16,5-1-16 0,12-6-68 16,38 6-35-16,18 1 12 15,3 0-189-15</inkml:trace>
  <inkml:trace contextRef="#ctx0" brushRef="#br0" timeOffset="105035.93">13924 17273 516 0,'0'0'53'16,"0"0"26"-16,0 0 21 16,0 0-68-16,0 0-23 15,0 0-5-15,33-121-4 16,50 111-1-16,7 10 0 16,-12 0 2-16,-3 25 5 15,-20 15 7-15,-27 6-2 16,-21 8-6-16,-7-2 24 15,-14-1-10-15,-36-8 2 16,-4-8-12-16,4-11 1 16,17-11 0-16,19-7 5 15,14-6-4-15,0 0-11 16,0 0-10-16,40 3 2 0,12 7 8 16,0 3 0-16,-14 10 0 15,-19 8-2-15,-19 10 2 16,0 7 0-16,-43 7 17 15,-30-5 10-15,-5-3 6 16,-7-9 3-16,2-10-20 16,7-7 0-16,15-7-4 15,18-11 1-15,17-3-13 16,17 0-2-16,4 0-41 16,5-2-12-16,0-10-40 15,26-5-72-15,17-1-198 16</inkml:trace>
  <inkml:trace contextRef="#ctx0" brushRef="#br0" timeOffset="106252.72">15712 15744 467 0,'0'0'65'0,"0"0"6"16,0 0 34-16,0 0-15 16,0 0-35-16,0 0-24 15,-62-116 3-15,41 101 4 16,-5 0-14-16,-3 3-7 16,1-1-6-16,-7 6-1 15,-1-1-8-15,-11 8-1 16,4 0 0-16,-4 0-1 0,4 0-3 15,8 18 0-15,-5 4 1 16,14 6 2-16,-3 4-1 16,8 8 0-16,0 6 1 15,7 11 0-15,14 15 0 16,0 10-4-16,0 11 4 16,35 5-1-16,-7-3 1 15,-6-7-4-15,-3-13-4 16,-12-13 7-16,0-7-1 15,-7-6 2-15,0-8-1 16,0-4 0-16,-14-17 1 16,-1-9 0-16,4-8 1 15,4-3 1-15,-1 0-1 0,8-3-1 16,0-19-15 0,0 0-2-16,34-3-5 0,13 3 9 15,2 7-2-15,-1 12 6 16,-3 3-10-16,-5 6-4 15,-12 35 13-15,-9 24 4 16,-12 21 1-16,-7 12 5 16,0 11 13-16,-12 8-2 15,-11 4-5-15,-3 2-2 16,14-1 5-16,10-11 0 16,2-9-5-16,0-17-2 15,21-15-1-15,26-15 3 16,3-15 8-16,21-13 19 15,12-8 24-15,4-8-10 0,-2-5-8 16,-2-2-21-16,-22-2-14 16,-18-2-2-16,-22 0-2 15,-21 0-40-15,0 5-79 16,-7-4-198-16</inkml:trace>
  <inkml:trace contextRef="#ctx0" brushRef="#br0" timeOffset="107669.08">16352 16135 478 0,'0'0'9'0,"0"0"23"16,5 167 81-16,17-100-42 15,-1-6-30-15,0-10-27 16,-7-14-10-16,-2-16-3 16,-10-12 1-16,-2-9 0 15,0-1 17-15,-9-34-19 16,-31-15-8-16,-3-13-7 15,-6-9 15-15,-3-4 10 16,2-1-4-16,7 1 3 16,17 4 3-16,26 5 24 15,0 8-36-15,67 6-3 0,25 7 3 16,17 10 4-16,-5 24-3 16,-12 12-2-16,-17 18 2 15,-18 30 0-15,-28 7 6 16,-29 8 10-16,-7 2 1 15,-62-5 30-15,-9-9-11 16,-7-12-5-16,4-8-11 16,13-16-9-16,18-10-6 15,22-5-2-15,14 0-4 16,14 0-9-16,0-12-34 16,49-1-68-16,25 9-27 15,-1 4-116-15,-5 0-225 0</inkml:trace>
  <inkml:trace contextRef="#ctx0" brushRef="#br0" timeOffset="108009.1">16953 16479 403 0,'0'0'197'0,"0"0"-188"16,0 0 114-16,0 0-36 15,239 68 10-15,-144-33-32 16,-6 3-16-16,-6-2-26 16,-12-4-19-16,-16-8-4 15,-20-9 0-15,-11-4-22 16,-20-4-36-16,-4-7-73 16,0 0-142-16</inkml:trace>
  <inkml:trace contextRef="#ctx0" brushRef="#br0" timeOffset="108219.93">17587 16407 656 0,'0'0'36'0,"0"0"-16"16,0 0 79-16,-203 155-32 15,129-84-9-15,3-2-17 16,17-6-21-16,4-14-11 15,22-14-5-15,9-14-4 16,19-13-18-16,0-8-66 16,0 0-127-16,0-18-162 0</inkml:trace>
  <inkml:trace contextRef="#ctx0" brushRef="#br0" timeOffset="109402.43">16232 15555 371 0,'0'0'58'0,"0"0"82"16,0 0-24-16,0 0-43 15,0 0-25-15,0 0 11 0,-5-19 6 16,5 19-20-16,0 0-19 16,0 0-17-16,0 0-9 15,14 0-2-15,34 0 2 16,30 0 2-16,16 0 1 16,17 0 4-16,15 2 3 15,18 0 2-15,3-2-1 16,-8 0-6-16,-13 0 9 15,-22 0-2-15,-33 0-2 16,-19 0-7-16,-29 0-2 0,-9 0-2 16,-14 0 1-1,0 0-1-15,0 3-2 0,0 0-3 16,0 6-40-16,-14 8-41 16,-7 3-128-16,7-2-306 15</inkml:trace>
  <inkml:trace contextRef="#ctx0" brushRef="#br0" timeOffset="111252.62">18419 16008 339 0,'0'0'78'0,"0"0"94"0,0 0-35 15,0 0-37-15,0 0-21 16,0 0-31-16,-139 3 2 16,139-3-1-16,0 0-4 15,0 0-5-15,0 0-12 16,0 0-2-16,0 0-10 16,0 0-12-16,33 0-4 15,33 0 0-15,29 0 5 16,4 0-4-16,-9-1 1 15,-10 1-4-15,-21 0-2 16,-11 0-13-16,-13 0-11 16,-13 4-19-16,-11 4-16 0,-11 1-25 15,0 1-42 1,0 0-43-16,-40 4-150 0</inkml:trace>
  <inkml:trace contextRef="#ctx0" brushRef="#br0" timeOffset="111429.19">18398 16341 478 0,'0'0'74'0,"0"0"78"15,0 0 1-15,0 0-58 16,244 24-12-16,-157-24-30 16,-9 0-19-16,-14 0-31 15,-17 0-3-15,-6 0-28 0,-18 2-86 16,-18 9-113-1,-5-5-434-15</inkml:trace>
  <inkml:trace contextRef="#ctx0" brushRef="#br0" timeOffset="112169.47">19503 16207 324 0,'0'0'205'0,"0"0"-193"16,0 0 106-16,0 0-13 16,0 0-40-16,0 0-6 15,208-124-9-15,-147 69-24 16,8-5-13-16,-1-10-10 15,-9-3-2-15,-7-8 0 16,-14-1-1-16,-19 4-2 16,-12 12 1-16,-7 14-4 0,0 17 3 15,-26 13 2 1,3 14 3-16,8 1 4 0,4 7-4 16,8 0-3-16,3 9-11 15,0 19 11-15,0 5 1 16,0 12-1-16,22 7 0 15,-6 13 0-15,-4 10-2 16,-10 4 2-16,-2 3 4 16,0-4 2-16,0-7 3 15,0-8-4-15,-2-9-4 16,-3-17 2-16,5-10-6 16,0-8-2-16,0-6-38 15,7-11-61-15,12-2-113 16,10-3-126-16</inkml:trace>
  <inkml:trace contextRef="#ctx0" brushRef="#br0" timeOffset="112751.95">20988 15337 512 0,'0'0'87'16,"0"0"25"-16,0 0-32 16,0 0-29-16,0 0-5 15,0 0-19-15,-147-43-11 16,121 43-6-16,-2 17-10 16,-10 17 0-16,-7 12 0 15,0 12 7-15,-2 14-2 16,4 14 4-16,3 8 0 0,7 2-3 15,9-2-1-15,17-3-2 16,7-8 3-16,0-13-6 16,35-13 0-16,15-14 0 15,5-21 1-15,-1-13-1 16,-2-9 2-16,7-10-1 16,-2-29 10-16,-3-10-11 15,-11-5-3-15,-17 2-6 16,-26 7 9-16,0 13 2 15,-45 12 12-15,-12 14 23 16,-11 6-3-16,4 9-24 16,2 25-10-16,13 15-2 0,15 2-40 15,13-2-69 1,12-8-182-16</inkml:trace>
  <inkml:trace contextRef="#ctx0" brushRef="#br0" timeOffset="116185.68">17322 17561 351 0,'0'0'104'16,"0"0"30"-16,0 0-30 0,0 0-98 15,0 0 6 1,0 0-12-16,-12 126 38 0,31-61 38 16,-5 7-19-16,8-3-10 15,-8-6-15-15,0-12-26 16,0-11-1-16,-2-11 0 15,-5-12-4-15,0-8 1 16,-7-6-2-16,0-3-1 16,0 0-3-16,0 0-2 15,0 0 4-15,0-6-3 16,0-10-28-16,0-7 1 16,-12-4-2-16,-4-1 7 0,2-6 18 15,-1 1-7 1,1-3 14-16,-5-2 1 0,-2-4 1 15,0-2 0-15,0-8 3 16,2 3 2-16,4 0 3 16,15 1-5-16,0 2 8 15,19 0-3-15,38-2-6 16,14 4 0-16,9 4 4 16,-2 15 7-16,1 16-12 15,-4 9-1-15,-1 14 0 16,-8 21 10-16,-12 13 2 15,-18 6 1-15,-25-2 6 16,-11-3 3-16,-7-6-1 16,-40-3 6-16,-7-5-9 15,-5-10-4-15,-3-8-7 0,1-10 1 16,11-4-5-16,-5-3 4 16,15 0-2-16,10-3-5 15,11-4-4-15,12-1-33 16,7-1-37-16,0 2-86 15,7 3-237-15</inkml:trace>
  <inkml:trace contextRef="#ctx0" brushRef="#br0" timeOffset="116632.93">16367 17999 347 0,'0'0'175'16,"0"0"-66"-16,0 0 20 0,0 0-45 15,0 0-25 1,0 0-35-16,-10 0-12 0,58 0 11 16,15-9 36-16,15-1 0 15,-2 1 1-15,0 3-17 16,-15-1-9-16,-11 3-16 15,-15 3-3-15,-16 1-10 16,-9 0-1-16,-6-3-4 16,-1 3 0-16,2 0-1 15,-5 0-11-15,7 0-51 16,2 0-56-16,17 0-30 16,7 0-163-16</inkml:trace>
  <inkml:trace contextRef="#ctx0" brushRef="#br0" timeOffset="117502.25">16866 17247 356 0,'0'0'98'15,"0"0"62"-15,0 0-47 16,0 0-31-16,0 0-17 15,0 0-13-15,-71-13-20 16,66 13-13-16,5 0-3 16,0 0-12-16,7 0-4 15,47 0-1-15,29-1 1 16,26-4 7-16,12 4 3 16,9-4 9-16,-3 1 19 0,-4 4-5 15,-4-5-8 1,-15-1-13-16,-14 0-2 0,-8-3-6 15,-18-1 2-15,-17 1 5 16,-18 6-9-16,-8-2-2 16,-9 5-2-16,-10 0-33 15,-2 0-59-15,0 8-86 16,0 17-120-16</inkml:trace>
  <inkml:trace contextRef="#ctx0" brushRef="#br0" timeOffset="117848.69">18129 17637 714 0,'0'0'65'0,"0"0"0"0,0 0 2 16,0 0-1-1,0 0-3-15,222 69-20 0,-147-49-31 16,-13 0-9-16,-8-3-2 15,-11 1-1-15,-15-1-2 16,-9-2-34-16,-12 2-61 16,-7-6-155-16,0-8-407 15</inkml:trace>
  <inkml:trace contextRef="#ctx0" brushRef="#br0" timeOffset="118101.72">18663 17577 540 0,'0'0'60'16,"0"0"54"-16,0 0-60 0,0 0 14 16,-189 115-4-16,141-63-16 15,1 0-3-15,9-4-11 16,10-11-15-16,2-10-11 15,19-10-8-15,7-6 0 16,0-8-16-16,0-3-53 16,0 0-98-16,0 0-180 15</inkml:trace>
  <inkml:trace contextRef="#ctx0" brushRef="#br0" timeOffset="118835.5">16747 18469 459 0,'0'0'62'15,"0"0"67"-15,0 0-7 16,0 0-66-16,0 0-51 15,0 0 4-15,154-63 19 16,-24 32 50-16,24 4-7 16,16-3-15-16,8-1 3 0,8 0-26 15,13-6-5-15,4 3 2 16,-2 6-4-16,-33 4-20 16,-31 5-5-16,-40 7-1 15,-33 3 0-15,-31 7-21 16,-18 2-25-16,-15 0-9 15,0 0-35-15,-15 8-31 16,-27 13-19-16,-20 7-171 16</inkml:trace>
  <inkml:trace contextRef="#ctx0" brushRef="#br0" timeOffset="119367.63">17719 18470 220 0,'0'0'187'16,"0"0"-112"-16,0 0 20 15,0 0-22-15,0 0-7 16,-75 118-6-16,75-72-3 0,0 5 2 16,4 1-20-1,18-4-17-15,-3-11 0 0,-10-11-16 16,-2-15-3-16,-2-5-3 16,-5-6 3-16,0 0 8 15,0-9 16-15,-28-23-27 16,2-13-36-16,4-7 9 15,15-5 5-15,7 0-16 16,0 1-3-16,36 1 10 16,20 2 29-16,20 13 2 15,12 12 20-15,-3 20 4 16,-7 8-22-16,-12 7 1 16,-21 19 12-16,-19 4 3 15,-26 6 4-15,0-4 14 0,-33 2 11 16,-31-5-12-16,-12-4-12 15,8-10-11-15,11-4-6 16,21-10-6-16,25 1-23 16,11-2-44-16,0 0-74 15,19 0-225-15</inkml:trace>
  <inkml:trace contextRef="#ctx0" brushRef="#br0" timeOffset="119717.56">18280 18543 520 0,'0'0'117'15,"0"0"-69"-15,0 0 13 16,0 0 27-16,0 0-26 16,0 0-27-16,47 132-7 15,-16-114-6-15,2-10-11 16,2-8 2-16,13 0-4 15,6-34-1-15,-2-9 0 16,0-9-1-16,-14 7 0 16,-12 9-7-16,-12 17 11 15,-14 13 10-15,0 6 19 16,0 0-12-16,0 23-17 16,0 18-1-16,-7 7 6 0,0 2 6 15,7-5-10 1,0-11-12-16,0-8-1 0,14-9-11 15,15-8-54-15,4-9-20 16,2 0-19-16,13-9-137 16,-6-16-368-16</inkml:trace>
  <inkml:trace contextRef="#ctx0" brushRef="#br0" timeOffset="120014.73">19316 17993 791 0,'0'0'26'16,"0"0"27"-16,0 0 33 16,201-9-23-16,-100-2-32 15,-11 3-17-15,-14 1-14 16,-31 7-5-16,-24 0-68 16,-21 0-107-16,-16 22-270 15</inkml:trace>
  <inkml:trace contextRef="#ctx0" brushRef="#br0" timeOffset="120151.14">19375 18281 710 0,'0'0'125'0,"0"0"-18"15,189-9-4-15,-99-14-74 16,7-7-16-16,-5 1-13 16,-9 4-33-16,-22 8-137 15,-28 8-546-15</inkml:trace>
  <inkml:trace contextRef="#ctx0" brushRef="#br0" timeOffset="120819.54">20709 17775 159 0,'0'0'500'16,"0"0"-412"-16,0 0 34 16,0 0-35-16,0 0-17 15,0 0-34-15,125 0 13 16,-9-9 12-16,16-1-13 16,-4 0-10-16,-19 4-14 15,-31 1-16-15,-24 4-7 0,-18 1-1 16,-22 0-10-16,-14 0-55 15,0 0-82-15,-10 0-110 16</inkml:trace>
  <inkml:trace contextRef="#ctx0" brushRef="#br0" timeOffset="121934.1">21889 17256 414 0,'0'0'111'0,"0"0"3"16,0 0-14-16,0 0-26 15,0 0-18-15,0 0-1 16,-36 11-11-16,65-45-15 15,11-11-14-15,5-8-10 16,0-6-3-16,0-3-1 16,-12-3-1-16,2-7 0 0,-9 0 0 15,-12 12-1-15,-7 11 0 16,-7 19 1-16,0 20 4 16,0 10 0-16,0 0 4 15,-11 9-5-15,-6 26-3 16,-4 11-2-16,7 13 2 15,-5 10 5-15,14 3 2 16,3 6 11-16,-3-1 5 16,2-3 0-16,3-2 0 15,-4-4-13-15,4-12-2 16,0-8-7-16,0-11-1 16,0-13 0-16,0-10-17 0,12-13-57 15,16-1-27 1,5-1-44-16,10-25-112 0</inkml:trace>
  <inkml:trace contextRef="#ctx0" brushRef="#br0" timeOffset="122401.06">22742 16620 430 0,'0'0'33'0,"0"0"89"16,0 0-41-16,0 0-21 16,0 0-7-16,0 0-18 15,-104-44-25-15,83 64-6 16,-7 10 10-16,-5 17 9 15,-3 13 5-15,3 15-10 16,5 14-7-16,6 4 2 16,8 9 2-16,14-6 9 15,0-11-11-15,0-18-7 16,36-22-1-16,6-23-5 16,3-16 8-16,5-6-1 15,4-19 5-15,-4-21 2 0,-8-6-9 16,-13-1-2-16,-22 2 4 15,-7 11 1-15,0 13 13 16,-29 10 3-16,-11 10 5 16,-2 1-26-16,-1 9-3 15,8 25-6-15,6 4-11 16,15 2-53-16,7 3-47 16,7-8-115-16,0-1-328 15</inkml:trace>
  <inkml:trace contextRef="#ctx0" brushRef="#br0" timeOffset="122715.68">22014 17927 579 0,'0'0'91'0,"0"0"-23"16,0 0 11-16,0 0-27 15,0 0 8-15,303-9 18 16,-140-11-5-16,14-1 3 16,-9 2 10-16,-9 2-26 0,-34 5-22 15,-35 5-21 1,-33 0-14-16,-24 3-3 0,-19 2 0 15,-14 0-11-15,0 2-44 16,-12 0-47-16,-45 6-62 16,-26 19-194-16</inkml:trace>
  <inkml:trace contextRef="#ctx0" brushRef="#br0" timeOffset="123234.53">22286 18131 602 0,'0'0'25'16,"0"0"90"-16,0 0-20 15,0 0-31-15,0 0-46 16,0 0-17-16,-121 42 3 16,81 2 0-16,5 10 5 15,6 4 21-15,10 3-5 16,12-6-4-16,7-11-13 16,0-10 1-16,12-15-7 15,31-15 5-15,13-4 1 0,18-22 2 16,-1-24 1-16,0-11-8 15,-11-1-2-15,-20 9 5 16,-18 16 2-16,-12 14 13 16,-12 14 14-16,0 5 14 15,0 0-3-15,0 24-30 16,-7 22-9-16,-7 21 11 16,2 5 18-16,9-5-10 15,3-8-14-15,0-13-9 16,0-14-2-16,10-9-1 15,4-15-10-15,5-8-35 16,9 0-22-16,5-11-27 16,10-19-62-16,0-2-116 0,-1-4-345 15</inkml:trace>
  <inkml:trace contextRef="#ctx0" brushRef="#br0" timeOffset="123721.16">23431 17623 210 0,'0'0'509'16,"0"0"-418"-16,0 0 44 16,0 0-38-16,0 0-32 15,0 0-5-15,222-43-5 16,-135 31-16-16,-11 1-25 15,-19 4-14-15,-24 3 0 16,-19 4-44-16,-14 0-48 16,0 6-106-16,-59 22-173 15</inkml:trace>
  <inkml:trace contextRef="#ctx0" brushRef="#br0" timeOffset="123867.88">23624 17852 811 0,'0'0'10'16,"0"0"76"-16,242-41-61 16,-160 14-25-16,-6-2-92 15,-17 0-365-15</inkml:trace>
  <inkml:trace contextRef="#ctx0" brushRef="#br0" timeOffset="124214.95">24322 17380 410 0,'0'0'501'16,"0"0"-443"-16,0 0 55 16,0 0-27-16,0 0-14 0,0 0-16 15,244-26-6 1,-180 17-29-16,-17 0-21 0,-16 4 0 15,-12 5-13-15,-19 0-69 16,0 2-86-16,0 18-44 16,-19-3-394-16</inkml:trace>
  <inkml:trace contextRef="#ctx0" brushRef="#br0" timeOffset="124950.13">25060 16571 580 0,'0'0'59'0,"0"0"82"15,0 0-20-15,0 0-63 16,0 0-9-16,0 0-29 0,28-33-9 16,-28 33 1-16,0 4-8 15,0 17-2-15,0 9-2 16,-14 10 4-16,-21 3 5 16,-6 8-3-16,4 0-6 15,-1-3 4-15,7 0-2 16,5-5 0-16,9-3 2 15,6-5 4-15,6-6-4 16,5-3-1-16,0-4-2 16,0-2 6-16,19-3 0 15,7-4 6-15,2-2 2 16,3-6-5-16,2 2-8 16,0-3-2-16,-9 2 0 0,2 0-23 15,-5-3-25 1,-7 3-13-16,1-1-27 0,-4-2-88 15,-8-3-104-15,1 0-93 16</inkml:trace>
  <inkml:trace contextRef="#ctx0" brushRef="#br0" timeOffset="125198.8">25261 17000 266 0,'0'0'356'0,"0"0"-242"15,0 0 21-15,0 0-49 0,0 0-48 16,0 0 19 0,12 85 22-16,-10-35-15 0,-2 3-5 15,0 1-17-15,5-11-7 16,-5-9-16-16,2-8-17 16,-2-15 2-16,0-6-3 15,0-4-1-15,5-1-9 16,2 0-36-16,-5 0-19 15,10-6-15-15,-2-10-67 16,-10-5-128-16</inkml:trace>
  <inkml:trace contextRef="#ctx0" brushRef="#br0" timeOffset="165241.14">5027 6535 95 0,'0'0'91'15,"0"0"-26"-15,0 0 33 0,0 0-26 16,0 0-19-16,0 0-13 16,0 0 5-16,0-5-5 15,0 4-4-15,0 1-14 16,0 0-17-16,0 0-5 15,0 0-3-15,0 0-8 16,0 0 11-16,7 0 0 16,5 6 0-16,-5 1 3 15,-4-7-3-15,1 0 5 16,-1 0-5-16,1 0 3 16,-4 0 3-16,7 0 17 15,-7-7-8-15,0-3-9 16,0 1 0-16,0 4-2 0,-7 5-1 15,-7 0 19-15,2 0-8 16,10 0-11-16,-3 0 1 16,3 3-4-16,2 6-2 15,0-2 2-15,0-1 0 16,0 0 12-16,2-6-10 16,10 0-1-16,-2 0 0 15,-3 0 13-15,-3-12 11 16,-4 5-12-16,0-2 9 15,0 5 0-15,0 2-22 16,-19-1-10-16,10 3 9 16,2 0-18-16,0 0-17 0,2 0-51 15,5 0-122-15,0 0-165 16</inkml:trace>
  <inkml:trace contextRef="#ctx0" brushRef="#br0" timeOffset="165746.71">5041 6525 222 0,'0'0'175'0,"0"0"-67"0,0 0 47 16,0 0-55-16,0 0-41 15,0 0-26-15,-28-17-4 16,18-1-9-16,-1-1-8 16,-4-8-9-16,1-4 7 15,0-9-6-15,-5-9-3 16,-4-10-1-16,-4-5-1 16,6-6-5-16,-5 6 3 15,5 3-7-15,0 9 9 16,-1 6-1-16,-6-1 4 15,0 5-2-15,-1 0 3 16,3-2 3-16,0-1 1 0,3-3-1 16,4 1-3-1,4-2-2-15,-6 4-1 0,14 12 5 16,0 9 10-16,0 9 1 16,2 6 10-16,-2 3 5 15,5-1-17-15,-5 2-11 16,2 1 10-16,5 1-5 15,-3 0-7-15,3 0-1 16,-4 3 0-16,4-1-11 16,0 1-30-16,0 0-35 15,0 0-109-15,0 0-176 16</inkml:trace>
  <inkml:trace contextRef="#ctx0" brushRef="#br0" timeOffset="167214.13">3611 4249 295 0,'0'0'24'0,"0"0"57"15,0 0-1-15,0 0-65 0,0 0 84 16,0 0-15-16,-62-116 3 16,55 105-17-16,7 7-15 15,-2 1-13-15,2 3-13 16,0 0-15-16,-5 0-9 15,5 0-5-15,-2 0-2 16,2 0-1-16,0 15-4 16,0 11 7-16,0 12 0 15,0 4 2-15,0 4-2 16,0 0 4-16,0-3-1 16,0-5-2-16,0-7 1 15,0-6 0-15,0-5-1 16,0-8 0-16,0-4 0 0,0-3 0 15,0-5-1-15,0 0 1 16,0 0 5-16,0 0-2 16,0 0 4-16,0 0 11 15,0-10-4-15,0-4-15 16,0-4 0-16,0 2 0 16,0-4-1-16,0 1 1 15,0-3-1-15,0-2 1 16,0-1-2-16,0-5 2 15,0 3 0-15,14-2 0 16,2-2 0-16,6 0-1 16,4 1-1-16,0 2 2 0,-3 2 0 15,-4 3 2-15,-5 9-1 16,-7 2-1-16,1 9 0 16,-1 3-1-16,-7 0-1 15,0 0-1-15,0 0-5 16,0 0 2-16,0 0-4 15,7 0 0-15,0 2 1 16,5 14 8-16,2 7 0 16,2 5 1-16,3 6 0 15,3 4 0-15,-8 2 0 16,5 0 1-16,-5-5 0 16,0-6 0-16,0-5-1 15,-4-8 0-15,-6-7 0 0,4-7 0 16,-8-2 2-1,0 0-2-15,0 0 2 0,0 0 5 16,0 0 3-16,0-17-2 16,0-9-8-16,0-9 0 15,7-5 0-15,7-2-1 16,7 1 1-16,0-4-1 16,1 7 0-16,4 3 1 15,-5 10 0-15,-7 8 0 16,-7 8 0-16,-2 5 0 15,-5 4 0-15,0 0-7 16,7 0-7-16,3 0 2 16,11 15 11-16,5 8 2 15,2 6 0-15,1 5-1 0,-8 1 3 16,-9 3 3-16,2 1 10 16,-7-6-6-16,0-2-7 15,-7-6-1-15,0-5-2 16,7-8 0-16,-2-6-4 15,4-4-38-15,6-2-32 16,6 0-93-16,-2-19-195 16</inkml:trace>
  <inkml:trace contextRef="#ctx0" brushRef="#br0" timeOffset="167980.4">3320 4732 345 0,'0'0'150'0,"0"0"-57"15,0 0-21-15,0 0-35 16,0 0-25-16,0 0-11 16,28 0 0-16,41-10 12 15,28-8 38-15,35-6 34 0,19-1-16 16,10-2-4-16,5 0-20 16,-20 1-12-16,-16 6-12 15,-26 5-12-15,-25 6-7 16,-25 7-2-16,-26 2-3 15,-14 0-8-15,-14 0-54 16,0 23-14-16,-40 7-53 16,-38 5-141-16</inkml:trace>
  <inkml:trace contextRef="#ctx0" brushRef="#br0" timeOffset="168613.51">3334 5134 67 0,'0'0'361'0,"0"0"-253"0,0 0-35 16,0 0-23-16,0 0-42 16,0 0-6-16,-7 55 7 15,14-15 28-15,14-1-4 16,-2 7 29-16,2-2-28 15,1-4-13-15,-8-6-12 16,-7-11-6-16,-2-8 0 16,-3-7 1-16,-2-5 1 15,0-3 3-15,0 0 4 16,-2-15-11-16,-24-19-1 16,-10-8-32-16,8-5 15 15,2-2 15-15,4 2 2 0,15-2-4 16,7-1 0-1,19-3 0-15,45-2 1 0,19 8 3 16,7 10-2-16,-7 18 0 16,-12 19-2-16,-10 0-15 15,-18 37 19-15,-22 11 2 16,-21 8 17-16,-14 1 0 16,-48-2-5-16,-13-5 16 15,-4-7-20-15,9-12-3 16,8-12-4-16,15-9 1 15,11-6-3-15,22-4-1 16,14 0-6-16,0 0-50 16,28-6-83-16,34-11-123 15,7 2-63-15</inkml:trace>
  <inkml:trace contextRef="#ctx0" brushRef="#br0" timeOffset="169197.58">3722 5415 189 0,'0'0'65'0,"0"0"-13"16,0 0 70-16,0 0-69 15,0 0 33-15,0 121-38 16,26-109 6-16,-3-7-19 16,3-5-14-16,3 0-6 15,-3-8 5-15,-3-14 7 16,-1-11-20-16,-10-2-6 15,-5 4-1-15,-7 5 5 16,0 14-1-16,0 4 4 16,0 5 17-16,0 3-11 15,0 0-14-15,21 25-23 16,19 13 23-16,10 14 2 0,-3 2-1 16,-4 2 1-16,-3 5-2 15,-24 3 3-15,-9 2 17 16,-7-6 3-16,-14-8-3 15,-35-12-12-15,-8-16 12 16,-9-18 19-16,-5-6-13 16,7 0 7-16,2-9 10 15,13-9 1-15,9 3-10 16,18 2-15-16,10 4-10 16,10 5-9-16,2 4-1 15,0 0-9-15,0 0-49 0,0 0-36 16,17 0 1-1,16 7 10-15,-7 9-111 0,-12-1-400 16</inkml:trace>
  <inkml:trace contextRef="#ctx0" brushRef="#br0" timeOffset="173047.5">4497 5151 179 0,'0'0'62'0,"0"0"-2"15,0 0 17-15,0 0-38 16,0 0-27-16,0 0 1 16,0 0-6-16,0 0-3 15,-4 0-2-15,-3 8 2 16,-1 7-1-16,-6 2-2 15,7 7 2-15,0 3-1 16,0 3-1-16,0-1-1 16,-5 3 3-16,3-5-3 0,2-1 0 15,2 0 0-15,5-2-2 16,0-2 1-16,0-8-1 16,0-5-4-16,0-8-16 15,0-1 0-15,0 0 7 16,0-6 15-16,0-15 2 15,7 1 0-15,0-6 0 16,0 1-1-16,-2-3 0 16,2-1-1-16,-7-1 0 15,0 1 3-15,0 3-2 16,0 5 2-16,0 3 13 16,0 0 12-16,0 2-21 15,0-2-5-15,0 1 10 16,0 0-8-16,0 5-3 15,0-2 6-15,14 8 0 0,-14 1 3 16,14 3-5-16,5 2-3 16,2 0 2-16,8 4 42 15,6 19-14-15,8-3-11 16,4 6-6-16,8-6-9 16,1 0-6-16,1 3 0 15,-3-1 0-15,-4-3 6 16,-10 1-3-16,-18-8 1 15,-3-2-1-15,-12 1-1 16,-7-2 8-16,0 1 0 16,0 2 9-16,-26 1 4 15,-3 4 0-15,-13 0-16 0,-13 3-3 16,1 4 3-16,-3 1-1 16,-7 2 1-16,-2-1 3 15,9-4-4-15,1 2-2 16,1-5 2-16,13-2-4 15,-1-3-1-15,10 0-1 16,19-7 0-16,0-2 0 16,9-2 21-16,2-3 4 15,3 0-8-15,0 0-11 16,0 0 2-16,0 0 1 16,0 0-8-16,0 0-1 15,0 0-38-15,0 0-69 16,8 0-86-16,6 0-126 0</inkml:trace>
  <inkml:trace contextRef="#ctx0" brushRef="#br0" timeOffset="-205071.76">8572 15670 540 0,'0'0'64'15,"0"0"17"-15,0 0 11 16,0 0-45-16,0 0 8 16,0 0-24-16,0 0-12 15,-69-69 19-15,67 69-4 16,2 0-17-16,0 0-7 16,0 0-4-16,0 0-6 0,0 0-4 15,0 0-2-15,0 20 0 16,0 14 0-16,0 12 6 15,0 6 0-15,2 5 0 16,6 0 0-16,-1-2 1 16,-3-7-1-16,-1-10 0 15,1-10-1-15,4-10 1 16,-8-10-11-16,0-5-7 16,2-3 13-16,-2 0 5 15,0 0 5-15,0 0 10 16,0-11 7-16,0-12-16 15,0-6-6-15,0-8 0 16,0 3 0-16,0 1 0 0,0 0-1 16,0 2 1-16,0 2 1 15,7 3-1-15,5-3 0 16,-5 3 0-16,7 3 0 16,-2 9 0-16,-10 8 0 15,-2 4 1-15,0 2 0 16,0 0-1-16,0 0 0 15,0 0-1-15,0 0-4 16,7 0 1-16,5 0-1 16,10 15-2-16,1 12-1 15,3 5 3-15,0 5 3 16,-9 3-2-16,-3-2 3 0,-7-4 0 16,0-6 1-16,0-12 1 15,-2-6-1-15,-5-3 0 16,7-7 1-16,-7 0-1 15,7 0 3-15,-7 0 3 16,7-10 10-16,0-12-13 16,12-5-2-16,3-4-1 15,-1-1 0-15,0 3 0 16,0 3 0-16,5 1 0 16,-4 4 0-16,-6 5 0 15,-4 2 0-15,-5 11 0 16,0 3 0-16,0 0-2 15,-7 0-5-15,19 0 4 0,-2 17 1 16,11 9 2-16,-2 3 2 16,10 2-1-16,-10-3 0 15,-5-1 0-15,-4-7-1 16,-6-3 0-16,4-6 0 16,-1-5-13-16,-2-2-10 15,-3-4-30-15,5 0-140 16,8-4-175-16</inkml:trace>
  <inkml:trace contextRef="#ctx0" brushRef="#br0" timeOffset="-204538.82">8213 16451 515 0,'0'0'121'0,"0"0"-30"15,0 0 41-15,0 0-54 16,0 0-54-16,0 0-24 16,94-4 0-16,34-13 0 15,30-8 18-15,29-8 23 16,35-1 18-16,5 0-5 0,-11 8 1 16,-27 8-28-16,-38 1-25 15,-40 6 0-15,-35 5-2 16,-33 4-4-16,-27 1-42 15,-16 1-22-15,0 0-8 16,-45 12-105-16,-38 13-546 16</inkml:trace>
  <inkml:trace contextRef="#ctx0" brushRef="#br0" timeOffset="-201005.75">8969 16942 596 0,'0'0'126'0,"0"0"-54"15,0 0 26-15,0 0-38 16,0 0-25-16,48-128-8 16,-44 105-9-16,-4 0 9 15,0 1-13-15,0 5-8 16,0 0-4-16,-26 5 0 16,-2-3-1-16,-5 5-1 15,-3 0 0-15,-4 2-8 16,2 7 2-16,5 1 2 0,0 0 3 15,10 0 0-15,-4 0-1 16,6 12-3-16,0 11 0 16,7 0-1-16,0 8-1 15,2-5 1-15,12 0-2 16,0 1 7-16,0 3-4 16,19-1 2-16,23 5 0 15,20-2 2-15,6-6-2 16,-4 2 3-16,0-2 0 15,-10-1 1-15,-6 0-1 16,-18-3 0-16,-4 2 3 16,0 1-3-16,-11 3 0 15,-13 1-1-15,-2 6 1 16,0-1-2-16,0-2 2 16,-21 0 0-16,-1-2 3 0,-11-4-2 15,-5 3-2-15,-9-9-3 16,5 0 4-16,-13-12 3 15,8-7-3-15,-3-1-4 16,8 0 3-16,6-12 1 16,3-11 0-16,14-3 2 15,10-7 5-15,2-6-7 16,7-7 4-16,0 1-3 16,0-1 0-16,16 6 8 15,10 3 12-15,7 5 2 0,-4 7-11 16,-8 9-10-1,0 8-2-15,-14 8-6 0,5 0-8 16,-2 0-20-16,1 9-7 16,-1 12-42-16,-5 3-154 15,-5-9-315-15</inkml:trace>
  <inkml:trace contextRef="#ctx0" brushRef="#br0" timeOffset="-199438.5">5486 15656 413 0,'0'0'106'0,"0"0"12"16,0 0-2-16,0 0-40 15,0 0-42-15,0 0-19 16,-21-1 8-16,21 1-2 0,-3 0-11 16,3 0-2-16,0 0-5 15,0 0-3-15,-4 0 0 16,1 15-3-16,3 10 2 15,-5 7 0-15,5 6 1 16,0 1-1-16,0 4 0 16,0 1 2-16,8-2 0 15,6-1 1-15,-2-7-4 16,2-8 4-16,-7-6-2 16,0-6 0-16,0-8-1 15,-7 0-6-15,0-6-4 16,0 0 11-16,0 0 1 0,0 0 5 15,0 0 2-15,0-12 9 16,0-7-17-16,0-2-2 16,-7-5-2-16,7 1-1 15,0-4 5-15,0 0-1 16,0-3 1-16,0 3-2 16,0-1 2-16,7 3 0 15,0 1 6-15,0 4-2 16,5-1 0-16,2 2 3 15,-4 7 0-15,-3 6-5 16,0 5-2-16,-7 0 0 16,0 3-2-16,0 0-4 15,5 0-1-15,2 0-6 0,7 0 2 16,12 8 5 0,2 10 3-16,8 9 3 0,4 9 0 15,-9 6 1-15,-3 2 2 16,-9 2-3-16,2-2 1 15,-7-8-1-15,-2-8 0 16,-5-10-1-16,-4-10-2 16,-3-4-1-16,0-4-6 15,0 0 10-15,0-14 0 16,0-16 0-16,0-10-20 16,12 0-13-16,4-2 11 15,3 6 13-15,-5 10 9 0,5 7 0 16,-9 6 11-1,-3 6 2-15,0 7-2 0,7 0-4 16,7 6-7-16,12 20 12 16,3 14 2-16,-3 5-1 15,-5 2 10-15,1-2 0 16,-8-2-7-16,-2-12-6 16,-5-7-8-16,-7-9-2 15,7-8-12-15,-7-7-73 16,1 0-127-16,-8-16-401 15</inkml:trace>
  <inkml:trace contextRef="#ctx0" brushRef="#br0" timeOffset="-198771.91">5006 16547 506 0,'0'0'123'0,"0"0"-56"15,0 0 32-15,0 0-41 16,0 0-23-16,0 0-17 15,-21 0-7-15,21 0 2 16,26 0-12-16,37-3 3 16,49-11 13-16,55-11 12 15,32-10 10-15,16 0-1 16,-4-4-22-16,-17 10-7 16,-29 9-7-16,-25 8-1 15,-36 9 1-15,-28 3 4 0,-34 0-6 16,-16 0 0-16,-16 0-1 15,-10 0-8-15,0 0-3 16,0 0 1-16,0 0-18 16,-29 0-74-16,-6 9-226 15</inkml:trace>
  <inkml:trace contextRef="#ctx0" brushRef="#br0" timeOffset="-197438.76">5186 17488 295 0,'0'0'114'16,"0"0"-108"-16,0 0 8 15,0 0 24-15,0 0-10 16,0 0 18-16,0 15 6 16,0-14-11-16,0-1-5 15,0 0 9-15,7 0-2 16,7-5 3-16,7-17-6 0,8-12-23 15,-3-6-13-15,14-9-4 16,-2 2-11-16,-5-9-6 16,2 3-3-16,-9 4-4 15,-12 6 8-15,-11 12 0 16,-3 8 16-16,0 8 3 16,-7 7-2-16,-10 0 5 15,3 8 2-15,7 0 4 16,2 0 2-16,-2 0-14 15,7 3-1-15,0 25-3 16,0 9 2-16,0 12 2 16,0 8 12-16,21 12 3 0,-2 3 4 15,2 5-6-15,1-1-8 16,-1-6-3 0,-2-9-1-16,-5-13 0 0,-4-10-1 15,-3-12-4-15,-3-9-39 16,6-11-82-16,-10-6-231 15</inkml:trace>
  <inkml:trace contextRef="#ctx0" brushRef="#br0" timeOffset="-196688.27">6309 16897 181 0,'0'0'318'16,"0"0"-250"-16,0 0 50 15,0 0-46-15,0 0-2 16,0 0-25-16,-90-27-28 0,69 27 7 15,-1 2 1-15,-11 17-20 16,7 17-5-16,-4 10 5 16,1 10 3-16,3 8 7 15,12 8-6-15,2 5-3 16,12 0-5-16,0 0-1 16,12-2 0-16,28-15-1 15,10-11-8-15,4-18-17 16,-2-16-1-16,0-15 11 15,-7 0 13-15,-12-20 3 16,8-21 3-16,-25-5-1 16,-9-2-2-16,-7 5-1 0,0 11 1 15,-23 13 1 1,-18 13 19-16,1 6 11 16,5 0-3-16,6 6-13 0,10 13-15 15,10 4-3-15,9-2-19 16,0-3-73-16,9-11-143 15,17-7-397-15</inkml:trace>
  <inkml:trace contextRef="#ctx0" brushRef="#br0" timeOffset="-195286.75">8210 15355 422 0,'0'0'109'15,"0"0"-34"-15,0 0 16 16,0 0-9-16,0 0-17 16,0 0-13-16,0 0-13 15,0 0 3-15,0 0-5 16,0 0-10-16,0 0-10 16,-19 0-9-16,-16 5-8 15,-8-2-4-15,-4 5 2 16,-7 3 2-16,-10 1-1 0,7 0 1 15,-12 0 0-15,13 1 1 16,-6-4 1-16,8-1-2 16,4-2 2-16,17 0 0 15,9-3-2-15,5 0 0 16,12 0 0-16,7-3-1 16,-7 1 3-16,7-1-2 15,0 0 0-15,0 0-3 16,0 0 1-16,0 0-12 15,0 0-25-15,0 4-19 16,0 5-39-16,0 5-55 16,0-2-197-16</inkml:trace>
  <inkml:trace contextRef="#ctx0" brushRef="#br0" timeOffset="-194641.62">7385 15329 266 0,'0'0'233'15,"0"0"-220"-15,0 0 41 16,0 0 19-16,0 0-12 0,0 0-7 16,0-29-41-1,-7 29-13-15,-7 15 0 0,-12 12 8 16,-10 2-5-16,-4 6-1 16,-3-7 2-16,1 2-1 15,6-2 13-15,-4-2 0 16,12-4-2-16,6-4 1 15,8-4-7-15,7-4-4 16,7-2-4-16,0 0-3 16,0 1 3-16,21 2-2 15,22-3 2-15,7 3 6 16,4 1-1-16,15 6-1 16,-5 2 8-16,-3 3 19 15,-7 1 2-15,-4-5-9 16,-10-5-16-16,-11-2-6 0,-13-9-1 15,-4-1-1-15,-10-2-41 16,-2 0-37-16,0 0 0 16,0-13-61-16,-7-11-284 15</inkml:trace>
  <inkml:trace contextRef="#ctx0" brushRef="#br0" timeOffset="-194436.54">7456 15360 532 0,'0'0'141'16,"0"0"-43"-16,0 0-22 16,0 0-48-16,0 0 2 0,0 0 22 15,7 132-1 1,12-81 7-16,-5-2-34 0,7-6-18 16,-6-9-5-16,-1-8-1 15,-2-8 0-15,-3-7-18 16,3-5-68-16,-10-6-132 15,-2 0-451-15</inkml:trace>
  <inkml:trace contextRef="#ctx0" brushRef="#br0" timeOffset="-35474.12">8004 917 155 0,'0'0'61'16,"0"0"-49"-16,0 0 18 15,0 0 16-15,0 0-31 16,0 0 6-16,0 0 3 16,0 1-1-16,0 7 37 15,0 2-20-15,0 9-8 16,0 8 12-16,0 12-15 15,19 9-18-15,-4 14-4 16,13 12-3-16,-7 4-2 0,1-5-2 16,-1-3 5-16,-2-16-5 15,0-9 1-15,-3-16-5 16,-2-6 3-16,-6-16 1 16,-1-2 0-16,-7-5 1 15,4 0 1-15,-4 0 19 16,0-20 37-16,0-14-43 15,0-10-12-15,0 1 6 16,0-4-6-16,0 2 2 16,0 2 7-16,-4-3 2 15,4-3 10-15,0-2-6 16,0-1-2-16,0 1-4 0,7 8-8 16,7 4 0-1,5 8 2-15,-5 7-6 0,7 9-2 16,1 9-5-16,-1 6-7 15,-2 0-14-15,16 0-1 16,1 5 15-16,-3 20 10 16,9 6-2-16,-1 11 2 15,-6 10 2-15,-2 8-2 16,-4 1-10-16,-15 0-2 16,0-6-12-16,0-11 13 15,-7-15 14-15,5-12 1 16,-12-9 1-16,2-5 0 15,-2-3 1-15,0 0 26 16,5-5 28-16,-3-24-42 16,6-17-10-16,-1-9 3 0,5-12-3 15,2-3 2-15,2-2 9 16,3 7-6-16,-5 15 7 16,5 19 0-16,-9 19-12 15,-6 12 2-15,11 0-6 16,13 26 0-16,15 32 0 15,4 22 8-15,-5 14 13 16,1 1 14-16,-10-14-22 16,-12-16-10-16,5-18-2 15,-11-11-1-15,-6-16 0 0,-2-8-33 16,5-12-73 0,-10-6-259-16</inkml:trace>
  <inkml:trace contextRef="#ctx0" brushRef="#br0" timeOffset="-34994.12">10050 1277 389 0,'0'0'319'15,"0"0"-287"-15,0 0 72 16,194-35-11-16,-88 11-58 16,10 1-25-16,-12 3-10 15,-7 9-3-15,-19 2-52 16,-23 3-119-16,-29 6-113 16</inkml:trace>
  <inkml:trace contextRef="#ctx0" brushRef="#br0" timeOffset="-34824.76">10244 1479 817 0,'0'0'62'16,"0"0"-25"-16,0 0 64 16,211-51-53-16,-115 22-48 15,13 4-3-15,-5-1-95 16,-14 3-127-16</inkml:trace>
  <inkml:trace contextRef="#ctx0" brushRef="#br0" timeOffset="-33991.38">12105 849 532 0,'0'0'198'15,"0"0"-143"-15,0 0 65 16,0 0-51-16,0 0-31 15,0 0 3-15,-14-113-10 0,-21 102 4 16,-1-2-10-16,-18 6-11 16,-10-1-6-16,-17 5-8 15,-4 3-2-15,-5 0 1 16,1 0-4-16,3 11 0 16,13 5-1-16,14-1 4 15,12 0-3-15,14-5 2 16,18-2 3-16,13-1-2 15,2-3-4-15,0 4-1 16,0 4 3-16,31 7 2 16,30 8 0-16,15-3 2 0,21 4-1 15,9 1 0 1,3-1 0-16,-3-2-3 0,-1-4-3 16,-8-1 2-16,-10-2 1 15,-9-1 0-15,-16-4 4 16,-1-4 0-16,-11 0 1 15,-3 4-1-15,-9 1-1 16,-12 5 0-16,-7 6-1 16,-19 2-6-16,0 5 1 15,0 0 5-15,-33 1 2 16,-10-2 0-16,-11 0 1 16,4-6 1-16,-4-3-1 15,-3 0 9-15,-2-6 6 16,0 0-13-16,-3-5-3 0,5-3-4 15,3-7 3-15,4-2 1 16,3 0-1-16,4-14 2 16,3-10-1-16,12-1 3 15,7-2 4-15,9-6-1 16,2-13 1-16,10-3-5 16,0-5 5-16,7 0 1 15,29 5 0-15,6 8 2 16,6 12-8-16,1 7-2 15,1 13-3-15,4 9 0 16,1 0 2-16,-5 0-5 16,-10 6-1-16,-10 1-9 15,-4 2-18-15,-11-3-29 0,-1 3-62 16,-14-6-168 0</inkml:trace>
  <inkml:trace contextRef="#ctx0" brushRef="#br0" timeOffset="-32890.96">14021 961 296 0,'0'0'12'16,"0"0"-6"-16,26 126 83 16,7-73 0-16,-2 8-35 15,9 5 3-15,0 3-19 0,-5-4-15 16,-6-6-9-16,-8-8-5 16,0-8-4-16,-6-11-5 15,-4-11 0-15,-11-11-2 16,0-7 2-16,0-3 6 15,0-6 15-15,-33-22-12 16,-14-10 2-16,-3-7-2 16,-6-15 1-16,-13-6-4 15,8-9-6-15,-1-5 1 16,12-4 0-16,15-2 6 16,21-3-5-16,14 0 14 15,7 3-2-15,47 9-12 0,15 11 7 16,4 14-3-16,15 17-5 15,9 25-1-15,2 10-9 16,-2 19 9-16,-7 27 5 16,-22 11 9-16,-13 7 7 15,-27 2-4-15,-28-2 11 16,0-1 2-16,-35 0 6 16,-39-4-8-16,-11-7-13 15,-19-4 3-15,7-15 2 16,7-14 8-16,19-7-20 15,17-9 0-15,33-3-3 16,16 0-5-16,5 0-21 16,14-4-38-16,67-3-153 15,18 3-192-15</inkml:trace>
  <inkml:trace contextRef="#ctx0" brushRef="#br0" timeOffset="-32579.69">14853 1210 551 0,'0'0'171'15,"0"0"-63"1,0 0 9-16,0 0-80 0,0 0-29 16,0 0-7-16,201 12 16 15,-92 16 7-15,-3 7-10 16,-9 2-14-16,-14-3-1 16,-14-8-2-16,-20-7-23 15,-13-6-24-15,-17-5-39 16,-17-5-186-16</inkml:trace>
  <inkml:trace contextRef="#ctx0" brushRef="#br0" timeOffset="-32339.2">15513 1131 742 0,'0'0'161'0,"0"0"-89"15,0 0 19-15,0 0-74 16,0 0-16-16,-106 152 0 16,44-80 2-16,5 4 2 15,3-4-3-15,7-6-2 16,11-6 0-16,8-14-5 16,14-9-23-16,9-8-55 15,5-15-118-15,0-13-339 16</inkml:trace>
  <inkml:trace contextRef="#ctx0" brushRef="#br0" timeOffset="-31927.59">15858 1041 241 0,'0'0'568'16,"0"0"-502"-16,0 0-8 15,189-38 34-15,-66 8-21 16,-4 3-41-16,-3 10-30 0,-24 5-31 15,-7 7-89-15,-31 5-169 16</inkml:trace>
  <inkml:trace contextRef="#ctx0" brushRef="#br0" timeOffset="-31777.21">16270 1391 871 0,'0'0'11'0,"0"0"15"16,267-36 46-16,-161 3-72 16,-4-7-44-16,-19-8-288 15</inkml:trace>
  <inkml:trace contextRef="#ctx0" brushRef="#br0" timeOffset="-31024.79">17511 791 671 0,'0'0'162'0,"0"0"-73"16,0 0 44-16,0 0-48 16,0 0-39-16,0 0-30 15,74-100-7-15,-72 66 8 16,-2-1-11-16,0 0-6 15,0-1 3-15,-28 6-6 16,-8 5-14-16,-14 4-6 16,-4 6-8-16,-10 9 2 15,-2 6 13-15,2 0 4 16,0 0 5-16,3 23-1 0,6 2 2 16,6 3 3-16,16-1-1 15,4-4 1-15,15 0 2 16,7-2-2-16,7 3 3 15,0-2-2-15,19 5 1 16,31 5-3-16,18-1 1 16,10-3 0-16,14-1-4 15,5 1-4-15,0-2 6 16,-2-1 0-16,-5 2 5 16,-5-2 0-16,-2 1 0 15,-12-6 0-15,-5 3 0 16,-24-3 0-16,-13 6 0 0,-29 7-2 15,0 13-5-15,-21 4-18 16,-41 2-10-16,-7-7 26 16,-2-10 8-16,3-11 2 15,-3-11 7-15,-5-13 30 16,5 0 1-16,3-14-4 16,6-24 18-16,15-16-21 15,16-7-18-15,27-10-11 16,4-1-2-16,21-1 2 15,40 6-1-15,15 10-2 16,7 13-4-16,9 21-19 16,5 14-113-16,-14 9-170 15</inkml:trace>
  <inkml:trace contextRef="#ctx0" brushRef="#br0" timeOffset="-30341.36">19493 1061 369 0,'0'0'81'15,"28"161"77"-15,1-85-102 16,-3-15-40-16,-10-17-16 0,-4-19-1 16,-12-19 1-16,0-6 6 15,0-20 2-15,-33-24-8 16,-7-18-68-16,2-4 68 15,-2-9 10-15,0-5 51 16,9-4-31-16,10-5-10 16,21 6-13-16,0 6 2 15,35 14 9-15,29 17-2 16,14 23 7-16,17 23-9 16,2 8-14-16,-5 44-6 15,-2 12 6-15,-15 9 10 16,-25 2 15-16,-29-8 34 0,-21-4-47 15,-28-6 12-15,-48-11 16 16,-16-6 1-16,-12-10-19 16,0-14-10-16,14-7 6 15,14-9-18-15,22 0 5 16,23 0-5-16,19-6-21 16,12-6-60-16,26 0-96 15,43 4-154-15</inkml:trace>
  <inkml:trace contextRef="#ctx0" brushRef="#br0" timeOffset="-29892.15">20063 1273 593 0,'0'0'36'0,"0"0"71"16,0 0-4-16,0 0-63 16,0 0 1-16,201 72-7 15,-144-104-2-15,0-8-12 16,-13-11 2-16,-13-1-22 16,-5 3-8-16,-16 12-15 15,-3 11 23-15,-3 14 0 0,-4 12 0 16,19 0-5-1,5 23-71-15,16 29 53 0,15 11 23 16,4 11 8-16,2-2 39 16,1-8-22-16,-13 0 40 15,-13-3-31-15,-24 0-21 16,-12-9 4-16,-5-6 2 16,-31-12 5-16,-6-14-12 15,-1-11 8-15,3-9-6 16,0 0-6-16,-3-15-1 15,15-18-7-15,0 2-2 16,16 6-21-16,12 2-20 16,0 1-26-16,5 1-98 15,30-2-447-15</inkml:trace>
  <inkml:trace contextRef="#ctx0" brushRef="#br0" timeOffset="-29571.3">21515 982 492 0,'0'0'193'0,"0"0"-92"16,0 0 61-16,227-39-51 16,-109 14-57-16,1 5-25 15,-1 0-29-15,-14 8-4 16,-29 4-115-16,-46 8-140 15</inkml:trace>
  <inkml:trace contextRef="#ctx0" brushRef="#br0" timeOffset="-29421.7">21645 1405 942 0,'0'0'50'15,"0"0"-1"-15,215-11 67 16,-82-15-83-16,11-9-33 15,-2-2-10-15,-5-1-88 16,-28-8-304-16</inkml:trace>
  <inkml:trace contextRef="#ctx0" brushRef="#br0" timeOffset="-28825.29">22901 460 733 0,'0'0'42'0,"0"0"48"16,0 0-13-16,0 0-66 15,0 0-11-15,0 0-4 16,-50 48 3-16,12-2 1 16,0 5 0-16,5 6 3 15,5 4 2-15,7 4-5 16,7 5 4-16,9 1-2 0,5-3-2 15,0-4-1-15,21-12-1 16,26-7 0-16,8-13 1 16,6-6-1-16,5-8-9 15,10-8 8-15,5-4-12 16,-3-6 3-16,-3 0-28 16,-6-17-38-16,-12-9-87 15,-17-6-115-15,-17 3-66 16</inkml:trace>
  <inkml:trace contextRef="#ctx0" brushRef="#br0" timeOffset="-28671.47">23431 1076 72 0,'0'0'443'16,"0"0"-263"-16,0 0-23 16,0 0 1-16,0 0-69 0,0 0-52 15,-31-24-30 1,31 51-6-16,0 18-1 16,14 6 12-16,0 7 1 0,0-8 11 15,-4-11-7-15,2-6-17 16,2-12 0-16,-2-6-27 15,-5-5-49-15,-5-8-96 16,-2-2-607-16</inkml:trace>
  <inkml:trace contextRef="#ctx0" brushRef="#br0" timeOffset="-10361.69">12779 729 269 0,'0'0'131'15,"0"0"-70"-15,0 0 27 16,0 0 1-16,0 0-9 16,0 0-53-16,0 0 24 15,0 0 4-15,-92-33-9 0,85 33-5 16,0-2-5-16,-5 2-15 15,5 0-12-15,4 0-9 16,-4 0-9-16,0 0 9 16,0 0 0-16,0 0 2 15,0 0-2-15,0 6-1 16,-5 6-2-16,-2 5 0 16,7 8 3-16,0 3-1 15,0 1 2-15,0 3-1 16,7-5 0-16,0 0-4 15,0-7-3-15,0 0-6 16,0 1 4-16,9 5 0 0,17-1 2 16,2 3 3-16,5 4 2 15,-4 0-1-15,11 5-4 16,-4-2-3-16,-1-1 2 16,5-4-1-16,-4-3-6 15,-1-8 7-15,5-4 4 16,-4-3-3-16,-8-6 0 15,8 0 7-15,-3-6 0 16,-5 0-1-16,8 0-7 16,-8 0-1-16,-7 0 5 15,-2-3 4-15,-5-8-4 16,-7-6 2-16,5-7 2 16,-5-9 8-16,1-4-5 0,-1-2 0 15,-7-4-3 1,0-2 5-16,0 3-3 0,0 4 0 15,0 0 2-15,-12 12-1 16,-10-2 2-16,-6 7 11 16,-7 2-14-16,-1 1-1 15,-9 4 0-15,3 2 9 16,-1 4-4-16,3-1-6 16,4 3 0-16,8 3-3 15,2 3 3-15,5 0-15 16,-3 0-15-16,-2 0 26 15,12 0-8-15,0 9 9 16,2 9-1-16,2 10 4 0,3 3-12 16,3 4-50-16,1-4-30 15,3-4 14-15,0-8-27 16,0-13-45-16,0-6-113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6D610-B282-46AC-B340-318C54239DA2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4220-2D1B-4903-850A-57CE15EA7B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7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customXml" Target="../ink/ink4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customXml" Target="../ink/ink5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vincolo</a:t>
            </a:r>
            <a:r>
              <a:rPr lang="en-US" dirty="0"/>
              <a:t> di </a:t>
            </a:r>
            <a:r>
              <a:rPr lang="en-US" dirty="0" err="1"/>
              <a:t>bilancio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Dati due beni, x e y, con prezzi 10 e 100, e dato il reddito 1000, rappresentare i seguenti panieri di beni rispetto all’insieme di bilancio e al vincolo di bilancio: (0,10); (50, </a:t>
            </a:r>
            <a:r>
              <a:rPr lang="it-IT" dirty="0" err="1"/>
              <a:t>50</a:t>
            </a:r>
            <a:r>
              <a:rPr lang="it-IT" dirty="0"/>
              <a:t>); (50,5); (30, 5). Sono tutti accessibili al consumatore? Quale tra questi panieri è preferibile?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Vincolo di bilancio: punto di vista geometrico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vincolo di bilancio (o retta di bilancio) è l'insieme dei panieri di beni e servizi che il consumatore è in grado di acquistare spendendo esattamente l’intero ammontare del suo reddito dati i prezzi dei beni e servizi</a:t>
            </a:r>
          </a:p>
          <a:p>
            <a:r>
              <a:rPr lang="it-IT" dirty="0"/>
              <a:t>Un consumatore potrà decidere di acquistare panieri di beni il cui valore eguagli al massimo il reddito che il consumatore è disposto a spendere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Insieme di bilancio e vincolo di bilancio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Consideriamo due generici beni x, e y, con prezzi </a:t>
            </a:r>
            <a:r>
              <a:rPr lang="it-IT" dirty="0" err="1"/>
              <a:t>p</a:t>
            </a:r>
            <a:r>
              <a:rPr lang="it-IT" baseline="-25000" dirty="0" err="1"/>
              <a:t>x</a:t>
            </a:r>
            <a:r>
              <a:rPr lang="it-IT" dirty="0"/>
              <a:t> e </a:t>
            </a:r>
            <a:r>
              <a:rPr lang="it-IT" dirty="0" err="1"/>
              <a:t>p</a:t>
            </a:r>
            <a:r>
              <a:rPr lang="it-IT" baseline="-25000" dirty="0" err="1"/>
              <a:t>y</a:t>
            </a:r>
            <a:r>
              <a:rPr lang="it-IT" dirty="0"/>
              <a:t> . Dato un reddito m , la spesa del consumatore deve rispettare: </a:t>
            </a:r>
          </a:p>
          <a:p>
            <a:endParaRPr lang="it-IT" dirty="0"/>
          </a:p>
          <a:p>
            <a:r>
              <a:rPr lang="it-IT" dirty="0"/>
              <a:t>Questo vincolo individua tutti i panieri acquistabili dato il reddito e dati i prezzi:</a:t>
            </a:r>
          </a:p>
          <a:p>
            <a:pPr algn="ctr">
              <a:buNone/>
            </a:pPr>
            <a:r>
              <a:rPr lang="it-IT" u="sng" dirty="0"/>
              <a:t>INSIEME </a:t>
            </a:r>
            <a:r>
              <a:rPr lang="it-IT" u="sng" dirty="0" err="1"/>
              <a:t>DI</a:t>
            </a:r>
            <a:r>
              <a:rPr lang="it-IT" u="sng" dirty="0"/>
              <a:t> BILANCIO</a:t>
            </a:r>
          </a:p>
          <a:p>
            <a:r>
              <a:rPr lang="it-IT" dirty="0"/>
              <a:t>Il  </a:t>
            </a:r>
            <a:r>
              <a:rPr lang="it-IT" u="sng" dirty="0"/>
              <a:t>VINCOLO </a:t>
            </a:r>
            <a:r>
              <a:rPr lang="it-IT" u="sng" dirty="0" err="1"/>
              <a:t>DI</a:t>
            </a:r>
            <a:r>
              <a:rPr lang="it-IT" u="sng" dirty="0"/>
              <a:t> BILANCIO </a:t>
            </a:r>
            <a:r>
              <a:rPr lang="it-IT" dirty="0"/>
              <a:t>delimita l’insieme di bilancio: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499992" y="2924944"/>
          <a:ext cx="2574701" cy="670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927000" imgH="241200" progId="Equation.3">
                  <p:embed/>
                </p:oleObj>
              </mc:Choice>
              <mc:Fallback>
                <p:oleObj name="Equazione" r:id="rId2" imgW="92700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2924944"/>
                        <a:ext cx="2574701" cy="670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5652120" y="5877272"/>
          <a:ext cx="2659062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927000" imgH="241200" progId="Equation.3">
                  <p:embed/>
                </p:oleObj>
              </mc:Choice>
              <mc:Fallback>
                <p:oleObj name="Equazione" r:id="rId4" imgW="9270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5877272"/>
                        <a:ext cx="2659062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A5356CF8-98A9-ADCB-702B-94B3AE577231}"/>
                  </a:ext>
                </a:extLst>
              </p14:cNvPr>
              <p14:cNvContentPartPr/>
              <p14:nvPr/>
            </p14:nvContentPartPr>
            <p14:xfrm>
              <a:off x="1202760" y="843480"/>
              <a:ext cx="7794360" cy="576144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A5356CF8-98A9-ADCB-702B-94B3AE57723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93400" y="834120"/>
                <a:ext cx="7813080" cy="5780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2D61EDF2-325E-34D6-E743-411436F48AE2}"/>
                  </a:ext>
                </a:extLst>
              </p14:cNvPr>
              <p14:cNvContentPartPr/>
              <p14:nvPr/>
            </p14:nvContentPartPr>
            <p14:xfrm>
              <a:off x="1147320" y="254160"/>
              <a:ext cx="7897680" cy="603360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2D61EDF2-325E-34D6-E743-411436F48A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7960" y="244800"/>
                <a:ext cx="7916400" cy="605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1428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E05C8A18-B0A5-C03B-9846-037C7CB6137B}"/>
                  </a:ext>
                </a:extLst>
              </p14:cNvPr>
              <p14:cNvContentPartPr/>
              <p14:nvPr/>
            </p14:nvContentPartPr>
            <p14:xfrm>
              <a:off x="1102320" y="129240"/>
              <a:ext cx="8049960" cy="6619680"/>
            </p14:xfrm>
          </p:contentPart>
        </mc:Choice>
        <mc:Fallback xmlns=""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E05C8A18-B0A5-C03B-9846-037C7CB613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2960" y="119880"/>
                <a:ext cx="8068680" cy="663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3446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Vincolo di bilancio lineare</a:t>
            </a:r>
          </a:p>
        </p:txBody>
      </p:sp>
      <p:pic>
        <p:nvPicPr>
          <p:cNvPr id="6146" name="Picture 2" descr="C:\Documents and Settings\Administrator\Documenti\Dropbox\MICROBLENDED (1)\CAP 2\N1VBP209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5100" y="2168010"/>
            <a:ext cx="7499350" cy="33601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vincolo di bilancio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vincolo di bilancio è una retta: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Intercetta verticale max quantità acquistabile del bene y</a:t>
            </a:r>
          </a:p>
          <a:p>
            <a:pPr lvl="1"/>
            <a:r>
              <a:rPr lang="it-IT" dirty="0"/>
              <a:t>Intercetta </a:t>
            </a:r>
            <a:r>
              <a:rPr lang="it-IT"/>
              <a:t>orizzontale max quantità acquistabile del bene x</a:t>
            </a:r>
            <a:endParaRPr lang="it-IT" dirty="0"/>
          </a:p>
          <a:p>
            <a:pPr lvl="1"/>
            <a:r>
              <a:rPr lang="it-IT" dirty="0"/>
              <a:t>Variazioni dei prezzi relativi fanno cambiare l’inclinazione </a:t>
            </a:r>
          </a:p>
          <a:p>
            <a:pPr lvl="1"/>
            <a:r>
              <a:rPr lang="it-IT" dirty="0"/>
              <a:t>Variazioni del reddito traslano il vincolo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3262313" y="1844675"/>
          <a:ext cx="2805112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977760" imgH="241200" progId="Equation.3">
                  <p:embed/>
                </p:oleObj>
              </mc:Choice>
              <mc:Fallback>
                <p:oleObj name="Equazione" r:id="rId3" imgW="9777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313" y="1844675"/>
                        <a:ext cx="2805112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put penna 4">
                <a:extLst>
                  <a:ext uri="{FF2B5EF4-FFF2-40B4-BE49-F238E27FC236}">
                    <a16:creationId xmlns:a16="http://schemas.microsoft.com/office/drawing/2014/main" id="{4DD88841-C268-13C2-50AB-69D33B6F66D5}"/>
                  </a:ext>
                </a:extLst>
              </p14:cNvPr>
              <p14:cNvContentPartPr/>
              <p14:nvPr/>
            </p14:nvContentPartPr>
            <p14:xfrm>
              <a:off x="1578960" y="85680"/>
              <a:ext cx="4198320" cy="675000"/>
            </p14:xfrm>
          </p:contentPart>
        </mc:Choice>
        <mc:Fallback xmlns="">
          <p:pic>
            <p:nvPicPr>
              <p:cNvPr id="5" name="Input penna 4">
                <a:extLst>
                  <a:ext uri="{FF2B5EF4-FFF2-40B4-BE49-F238E27FC236}">
                    <a16:creationId xmlns:a16="http://schemas.microsoft.com/office/drawing/2014/main" id="{4DD88841-C268-13C2-50AB-69D33B6F66D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69600" y="76320"/>
                <a:ext cx="4217040" cy="693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Aumento del prezzo bene x</a:t>
            </a: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859338" y="1751013"/>
          <a:ext cx="2659062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927000" imgH="507960" progId="Equation.3">
                  <p:embed/>
                </p:oleObj>
              </mc:Choice>
              <mc:Fallback>
                <p:oleObj name="Equazione" r:id="rId2" imgW="92700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1751013"/>
                        <a:ext cx="2659062" cy="145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132856"/>
            <a:ext cx="3451303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58D8C912-1D99-F522-F0CD-31DFB3E38817}"/>
                  </a:ext>
                </a:extLst>
              </p14:cNvPr>
              <p14:cNvContentPartPr/>
              <p14:nvPr/>
            </p14:nvContentPartPr>
            <p14:xfrm>
              <a:off x="1187280" y="163440"/>
              <a:ext cx="7970040" cy="6628320"/>
            </p14:xfrm>
          </p:contentPart>
        </mc:Choice>
        <mc:Fallback xmlns=""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58D8C912-1D99-F522-F0CD-31DFB3E3881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77920" y="154080"/>
                <a:ext cx="7988760" cy="6647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Diminuzione del reddito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484784"/>
            <a:ext cx="4570412" cy="47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1836</TotalTime>
  <Words>258</Words>
  <Application>Microsoft Office PowerPoint</Application>
  <PresentationFormat>Presentazione su schermo (4:3)</PresentationFormat>
  <Paragraphs>27</Paragraphs>
  <Slides>10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Calibri</vt:lpstr>
      <vt:lpstr>Gill Sans MT</vt:lpstr>
      <vt:lpstr>Verdana</vt:lpstr>
      <vt:lpstr>Wingdings 2</vt:lpstr>
      <vt:lpstr>Solstizio</vt:lpstr>
      <vt:lpstr>Equazione</vt:lpstr>
      <vt:lpstr>vincolo di bilancio</vt:lpstr>
      <vt:lpstr>Vincolo di bilancio: punto di vista geometrico</vt:lpstr>
      <vt:lpstr>Insieme di bilancio e vincolo di bilancio</vt:lpstr>
      <vt:lpstr>Presentazione standard di PowerPoint</vt:lpstr>
      <vt:lpstr>Presentazione standard di PowerPoint</vt:lpstr>
      <vt:lpstr>Vincolo di bilancio lineare</vt:lpstr>
      <vt:lpstr>Analisi vincolo di bilancio</vt:lpstr>
      <vt:lpstr>Aumento del prezzo bene x</vt:lpstr>
      <vt:lpstr>Diminuzione del reddito</vt:lpstr>
      <vt:lpstr>esercizio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L’utilizzo dei modelli economici</dc:title>
  <dc:creator>Elisabetta</dc:creator>
  <cp:lastModifiedBy>Elisabetta Marzano</cp:lastModifiedBy>
  <cp:revision>52</cp:revision>
  <dcterms:created xsi:type="dcterms:W3CDTF">2014-09-20T09:32:20Z</dcterms:created>
  <dcterms:modified xsi:type="dcterms:W3CDTF">2023-03-14T21:30:48Z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la durata dell'istruzione</vt:lpwstr>
  </property>
  <property fmtid="{D5CDD505-2E9C-101B-9397-08002B2CF9AE}" pid="4" name="ArticulateGUID">
    <vt:lpwstr>CA0FDE9E-DB7A-4290-8556-D1AABE47D121</vt:lpwstr>
  </property>
  <property fmtid="{D5CDD505-2E9C-101B-9397-08002B2CF9AE}" pid="5" name="ArticulateProjectFull">
    <vt:lpwstr>C:\Documents and Settings\Administrator\Documenti\didattica\microeconomia\lucidi aa 2014_15\capitolo 2.ppta</vt:lpwstr>
  </property>
</Properties>
</file>