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61" r:id="rId4"/>
    <p:sldId id="275" r:id="rId5"/>
    <p:sldId id="276" r:id="rId6"/>
    <p:sldId id="277" r:id="rId7"/>
    <p:sldId id="278" r:id="rId8"/>
    <p:sldId id="279" r:id="rId9"/>
    <p:sldId id="280" r:id="rId10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7"/>
    <p:restoredTop sz="94281"/>
  </p:normalViewPr>
  <p:slideViewPr>
    <p:cSldViewPr>
      <p:cViewPr varScale="1">
        <p:scale>
          <a:sx n="101" d="100"/>
          <a:sy n="101" d="100"/>
        </p:scale>
        <p:origin x="1888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935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Caratterizzazione sintetica dei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Durata Temporale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Segnali Periodici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11188" y="908050"/>
            <a:ext cx="7382668" cy="497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segnale 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può essere descritto completamente mediante una funzione.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 alcuni casi è sufficiente una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descrizione sintetica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del segnale.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 principali parametri che vengono utilizzati per descrivere sinteticamente un segnale sono: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Durata Temporale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Area e Media Temporale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Energia e Potenza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Tali parametri permettono una ulteriore classificazione dei segnali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Caratterizzazione</a:t>
            </a:r>
            <a:r>
              <a:rPr lang="en-US" dirty="0"/>
              <a:t> </a:t>
            </a:r>
            <a:r>
              <a:rPr lang="en-US" dirty="0" err="1"/>
              <a:t>Sintetica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611189" y="1162050"/>
            <a:ext cx="7201172" cy="112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temporale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dirty="0">
                <a:solidFill>
                  <a:srgbClr val="000000"/>
                </a:solidFill>
                <a:latin typeface="Symbol" pitchFamily="2" charset="2"/>
                <a:ea typeface="Calibri" charset="0"/>
                <a:cs typeface="Calibri" charset="0"/>
              </a:rPr>
              <a:t>D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 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di un segnale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(o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)) è 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intervallo di tempo in cui il segnale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(o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ja-JP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)) assume valori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non trascurabili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12776" y="2708275"/>
            <a:ext cx="7201172" cy="236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La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temporale</a:t>
            </a: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di un segnale permette di classificare i segnali in tre famiglie: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Segnali di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rigorosamente limitata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Segnali di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praticamente limitata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Segnali di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non limitata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6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794" y="2972345"/>
            <a:ext cx="3384376" cy="257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19918" y="1030494"/>
            <a:ext cx="7386129" cy="146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segnale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si dice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rigorosamente limitata 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 esistono due numeri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con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&gt;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 tali che il segnale è identicamente nullo al di fuori 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intervallo di tempo (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)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69522"/>
              </p:ext>
            </p:extLst>
          </p:nvPr>
        </p:nvGraphicFramePr>
        <p:xfrm>
          <a:off x="2896269" y="2205112"/>
          <a:ext cx="252268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08100" imgH="215900" progId="Equation.3">
                  <p:embed/>
                </p:oleObj>
              </mc:Choice>
              <mc:Fallback>
                <p:oleObj name="Equation" r:id="rId3" imgW="1308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6269" y="2205112"/>
                        <a:ext cx="252268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19918" y="2754433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Si considerano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trascurabili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solo i valori nulli del segnale</a:t>
            </a: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509648"/>
              </p:ext>
            </p:extLst>
          </p:nvPr>
        </p:nvGraphicFramePr>
        <p:xfrm>
          <a:off x="6243972" y="3789787"/>
          <a:ext cx="13620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98500" imgH="203200" progId="Equation.3">
                  <p:embed/>
                </p:oleObj>
              </mc:Choice>
              <mc:Fallback>
                <p:oleObj name="Equation" r:id="rId5" imgW="698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972" y="3789787"/>
                        <a:ext cx="13620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19919" y="5542543"/>
            <a:ext cx="8713787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Analogamente si ha per i segnali a tempo discreto:</a:t>
            </a:r>
          </a:p>
        </p:txBody>
      </p:sp>
      <p:graphicFrame>
        <p:nvGraphicFramePr>
          <p:cNvPr id="143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69551"/>
              </p:ext>
            </p:extLst>
          </p:nvPr>
        </p:nvGraphicFramePr>
        <p:xfrm>
          <a:off x="2491631" y="6021288"/>
          <a:ext cx="417036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11400" imgH="215900" progId="Equation.3">
                  <p:embed/>
                </p:oleObj>
              </mc:Choice>
              <mc:Fallback>
                <p:oleObj name="Equation" r:id="rId7" imgW="23114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1631" y="6021288"/>
                        <a:ext cx="4170362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36912"/>
            <a:ext cx="3659187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323851" y="829978"/>
            <a:ext cx="7848550" cy="165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Alcuni segnali non si annulla identicamente al di fuori di un intervallo, ma decadono asintoticamente a zero.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Tali segnali prendono il nome di segnali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praticamente limitata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.  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78929" y="2543754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Si considerano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trascurabili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solo i valori al di sotto di una certa soglia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30212" y="5689750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Lo stesso discorso vale per i segnali a tempo discreto</a:t>
            </a:r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6875463" y="3068638"/>
          <a:ext cx="13620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98500" imgH="203200" progId="Equation.3">
                  <p:embed/>
                </p:oleObj>
              </mc:Choice>
              <mc:Fallback>
                <p:oleObj name="Equation" r:id="rId3" imgW="698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3068638"/>
                        <a:ext cx="13620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2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16" y="3178266"/>
            <a:ext cx="5915025" cy="249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326307" y="798387"/>
            <a:ext cx="7414045" cy="199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Alcuni segnali non si annulla identicamente al di fuori di un intervallo e non decadono asintoticamente a zero.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Risulta, quindi, impossibile stabilire una soglia per considerare trascurabili alcuni valori rispetto ad altri. Tali segnali prendono il nome di segnali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non limitata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.  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24447" y="2897557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Tutti i valori assunti dal segnale sono considerati non  </a:t>
            </a:r>
            <a:r>
              <a:rPr lang="it-IT" altLang="it-IT" sz="2400" i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trascurabili</a:t>
            </a:r>
            <a:endParaRPr lang="it-IT" altLang="it-IT" sz="240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24447" y="5580978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Lo stesso discorso vale per i segnali a tempo discreto</a:t>
            </a:r>
          </a:p>
        </p:txBody>
      </p:sp>
      <p:sp>
        <p:nvSpPr>
          <p:cNvPr id="23559" name="Rettangolo 2"/>
          <p:cNvSpPr>
            <a:spLocks noChangeArrowheads="1"/>
          </p:cNvSpPr>
          <p:nvPr/>
        </p:nvSpPr>
        <p:spPr bwMode="auto">
          <a:xfrm>
            <a:off x="7109321" y="3879303"/>
            <a:ext cx="1262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Symbol" charset="2"/>
                <a:ea typeface="Calibri" charset="0"/>
                <a:cs typeface="Times New Roman" charset="0"/>
              </a:rPr>
              <a:t>D</a:t>
            </a:r>
            <a:r>
              <a:rPr lang="it-IT" altLang="it-IT" sz="2400" i="1">
                <a:latin typeface="Times New Roman" charset="0"/>
                <a:ea typeface="Calibri" charset="0"/>
                <a:cs typeface="Times New Roman" charset="0"/>
              </a:rPr>
              <a:t>T</a:t>
            </a:r>
            <a:r>
              <a:rPr lang="it-IT" altLang="it-IT" sz="2400">
                <a:latin typeface="Calibri" charset="0"/>
                <a:ea typeface="Calibri" charset="0"/>
                <a:cs typeface="Times New Roman" charset="0"/>
              </a:rPr>
              <a:t>=+</a:t>
            </a:r>
            <a:r>
              <a:rPr lang="it-IT" altLang="it-IT" sz="2400">
                <a:latin typeface="Times New Roman" charset="0"/>
                <a:ea typeface="Calibri" charset="0"/>
                <a:cs typeface="Times New Roman" charset="0"/>
              </a:rPr>
              <a:t>∞</a:t>
            </a:r>
            <a:endParaRPr lang="it-IT" altLang="it-IT" sz="2400"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7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3"/>
          <p:cNvSpPr txBox="1">
            <a:spLocks noChangeArrowheads="1"/>
          </p:cNvSpPr>
          <p:nvPr/>
        </p:nvSpPr>
        <p:spPr bwMode="auto">
          <a:xfrm>
            <a:off x="322263" y="994668"/>
            <a:ext cx="7562105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Una famiglia particolarmente importante tra i segnali di durata non limitata è quella dei segnali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periodici</a:t>
            </a:r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250825" y="2039243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segnale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si dice periodico se esiste un valore </a:t>
            </a:r>
            <a:r>
              <a:rPr lang="it-IT" altLang="it-IT" sz="2400" i="1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 tale che:</a:t>
            </a:r>
          </a:p>
        </p:txBody>
      </p:sp>
      <p:graphicFrame>
        <p:nvGraphicFramePr>
          <p:cNvPr id="245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846955"/>
              </p:ext>
            </p:extLst>
          </p:nvPr>
        </p:nvGraphicFramePr>
        <p:xfrm>
          <a:off x="2790825" y="2558498"/>
          <a:ext cx="3293343" cy="379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46500" imgH="431800" progId="Equation.3">
                  <p:embed/>
                </p:oleObj>
              </mc:Choice>
              <mc:Fallback>
                <p:oleObj name="Equation" r:id="rId2" imgW="3746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2558498"/>
                        <a:ext cx="3293343" cy="379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250824" y="3014860"/>
            <a:ext cx="8713787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i="1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prende il nome di periodo fondamentale del segnale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22263" y="3990477"/>
            <a:ext cx="8713787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 tale valore non esiste, i segnali si dicono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aperiodici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Segnali</a:t>
            </a:r>
            <a:r>
              <a:rPr lang="en-US" dirty="0"/>
              <a:t> </a:t>
            </a:r>
            <a:r>
              <a:rPr lang="en-US" dirty="0" err="1"/>
              <a:t>Periodici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5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</TotalTime>
  <Words>415</Words>
  <Application>Microsoft Macintosh PowerPoint</Application>
  <PresentationFormat>Presentazione su schermo (4:3)</PresentationFormat>
  <Paragraphs>45</Paragraphs>
  <Slides>8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7" baseType="lpstr">
      <vt:lpstr>Arial</vt:lpstr>
      <vt:lpstr>Calibri</vt:lpstr>
      <vt:lpstr>Rockwell</vt:lpstr>
      <vt:lpstr>Symbol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Caratterizzazione Sintetica dei Segnali</vt:lpstr>
      <vt:lpstr>Durata Temporale</vt:lpstr>
      <vt:lpstr>Durata Temporale</vt:lpstr>
      <vt:lpstr>Durata Temporale</vt:lpstr>
      <vt:lpstr>Durata Temporale</vt:lpstr>
      <vt:lpstr>Segnali Periodici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111</cp:revision>
  <cp:lastPrinted>1601-01-01T00:00:00Z</cp:lastPrinted>
  <dcterms:created xsi:type="dcterms:W3CDTF">2014-02-26T18:00:47Z</dcterms:created>
  <dcterms:modified xsi:type="dcterms:W3CDTF">2022-09-26T09:44:16Z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