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2" r:id="rId3"/>
    <p:sldId id="393" r:id="rId4"/>
    <p:sldId id="394" r:id="rId5"/>
    <p:sldId id="417" r:id="rId6"/>
    <p:sldId id="418" r:id="rId7"/>
    <p:sldId id="405" r:id="rId8"/>
    <p:sldId id="406" r:id="rId9"/>
    <p:sldId id="407" r:id="rId10"/>
    <p:sldId id="395" r:id="rId11"/>
    <p:sldId id="396" r:id="rId12"/>
    <p:sldId id="419" r:id="rId13"/>
    <p:sldId id="397" r:id="rId14"/>
    <p:sldId id="420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84" autoAdjust="0"/>
    <p:restoredTop sz="94607" autoAdjust="0"/>
  </p:normalViewPr>
  <p:slideViewPr>
    <p:cSldViewPr>
      <p:cViewPr varScale="1">
        <p:scale>
          <a:sx n="82" d="100"/>
          <a:sy n="82" d="100"/>
        </p:scale>
        <p:origin x="1939" y="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C8BB7E-044E-4E55-8928-396143422B89}" type="datetimeFigureOut">
              <a:rPr lang="it-IT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D872F9-A5F6-4BBC-956B-F131670B5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05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14:20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9449 14388 809 0,'0'0'38'0,"0"0"-6"15,0 0 56-15,0 0-59 0,0 0 10 16,0 0-13-16,0 0-9 15,-124-1-5-15,124 1-1 16,0 0-8-16,0 0 0 16,-7 0 3-16,0 0-3 15,-5 3 8-15,-2 14-2 16,0 11-9-16,0 9-2 16,0 11 2-16,7 5 3 15,7 10-2-15,0 6-1 16,0 3 0-16,26-1 0 15,11-2 0-15,21-3-2 16,13-4 2-16,17-1-1 0,10-9 0 16,10-19 0-1,9-21 1-15,6-12-2 0,1-14-2 16,-7-29 4-16,-7-14-2 16,-7-5 5-16,-8-9 2 15,-13-13-5-15,-21-4 0 16,-33-6 4-16,-28 3-1 15,-21 5 6-15,-68 11 2 16,-25 10-1-16,-17 14 6 16,-9 9 7-16,-10 13 1 15,1 17-5-15,4 12-17 16,21 0 3-16,24 6 2 16,34 12-6-16,27 4-1 15,25 4-5-15,14 8-1 16,0 6-33-16,42-1-12 0,28-4-14 15,11-5-43-15,13-6-108 16,-10 1-163-16</inkml:trace>
  <inkml:trace contextRef="#ctx0" brushRef="#br0" timeOffset="282.8">10245 14869 588 0,'0'0'79'0,"0"0"55"16,136 166-17-16,-73-86-5 15,4 0-51-15,-6-4-33 16,7-16-13-16,-12-20-15 16,-2-14 0-16,-12-24-32 15,4-4-132-15,-18-45-233 16</inkml:trace>
  <inkml:trace contextRef="#ctx0" brushRef="#br0" timeOffset="1153.96">11763 13815 567 0,'0'0'143'0,"0"0"-85"15,0 0 25-15,0 0-31 16,0 0-28-16,0 0 11 16,-14-85 9-16,-11 71-7 15,-3 5-6-15,-5 1-11 16,-2-1-5-16,0 3-1 15,0 4 2-15,-12 2-1 0,12 0-4 16,0 0-2 0,2 0-9-16,12 6 0 0,7 6-2 15,7 7-8-15,7 6 8 16,0 9 0-16,10 5-6 16,36 5-21-16,29-1-7 15,7 1 6-15,2-1 13 16,2-4 0-16,-9-4 1 15,-14-5 2-15,-16-5 8 16,-12-4 4-16,-16-2-4 16,-19-5-13-16,0 3-18 15,-33-1 24-15,-37 2 1 16,-26-4-7-16,-6-7 6 16,6-2 13-16,14-5 2 15,28 0 16-15,12 0 1 0,28 0 13 16,7 0 3-1,7 0-32-15,0-8-3 0,3-3-12 16,36 0 12-16,10-3-22 16,5 8-67-16,-7 6-115 15,-19 0-206-15</inkml:trace>
  <inkml:trace contextRef="#ctx0" brushRef="#br0" timeOffset="4947.93">15267 15068 805 0,'0'0'25'0,"0"0"-12"16,0 0 25-16,0 0 56 16,-49 144-49-16,49-104-21 0,30-7-3 15,17-13-6-15,7-8 6 16,7-12-4-16,-3 0-5 15,7-31 2-15,-9-20-9 16,-14-12 8-16,-16-2-10 16,-23 2 2-16,-3 10 1 15,-36 13-6-15,-31 15 0 16,-17 19 0-16,-24 6-1 16,-4 18-5-16,-2 27 5 15,16 14-2-15,23 6 1 16,35 3 2-16,38-13-1 15,2-8 1-15,49-14-29 16,28-17-21-16,16-16-25 16,3 0-13-16,0-29 1 15,-14-5 7-15,-19-5-17 16,-14 6-17-16,-21 6 75 16,-14 10 39-16,-10 11 9 0,-4 6 81 15,0 0 56 1,0 29-48-16,0 25-56 0,0 30 63 15,0 18-22-15,14 17-16 16,19-2-24-16,2-7-18 16,0-16-9-16,0-19-13 15,-7-21-2-15,-7-16 0 16,-9-16-2-16,-5-11-23 16,0-11-56-16,5-8-166 15,-10-32-229-15</inkml:trace>
  <inkml:trace contextRef="#ctx0" brushRef="#br0" timeOffset="5653.22">16071 14659 439 0,'0'0'4'0,"0"0"1"16,0 0-5-16,-7-141-15 15,0 107 6-15,4 5 9 16,3 10 11-16,0 7 17 15,0 7 25-15,0 5-27 16,28 0-1-16,7 16 14 16,14 16 39-16,-2 13-33 15,2 6 28-15,-9 7-5 16,-12-4 4-16,-21-7-10 16,-7-8-33-16,0-10-18 0,-28-9-3 15,-26-6-3-15,-7-8-3 16,3-6-2-16,4 0-11 15,8 0-10-15,18 0-5 16,9-9 2-16,12 4-45 16,7 5-34-16,0 0-120 15,0 0-228-15</inkml:trace>
  <inkml:trace contextRef="#ctx0" brushRef="#br0" timeOffset="8637.74">16741 15551 17 0,'0'0'61'0,"0"0"-51"15,0 0 34-15,0 0 42 16,0 0 19-16,0 0-18 0,-28-79-14 16,23 65 33-1,3 7 13-15,-3-2-82 0,3 3 22 16,2 6 1-16,0 0-14 15,0 0-19-15,-5 0-23 16,5 0-4-16,0 25 1 16,0 15 2-16,0 14 19 15,5 4-3-15,9 0-13 16,0-5-4-16,7-9 1 16,-7-16-2-16,-2-9-1 15,-10-13 0-15,3-6-12 16,-5 0-5-16,0-12 1 15,0-22-20-15,0-11-7 16,0-9 3-16,0-5 12 0,0 0 14 16,0 2 7-1,0 5 7-15,23 0 2 0,3 4 4 16,16 4 9-16,-7 13 6 16,-2 13 16-16,-1 18-12 15,-1 0-24-15,-3 24 6 16,-3 18 14-16,1 6-2 15,-10 0-2-15,-4-9-10 16,2-12-3-16,-7-10-4 16,-5-12 1-16,3-5-1 15,2 0 4-15,21-11-3 16,14-21 7-16,17-7-2 16,-1 6-3-16,-4 13 2 0,-5 17-5 15,-17 3 7-15,3 17 5 16,-13 17 4-16,-15 8-8 15,-3 0-6-15,-1-7-2 16,4-10-22-16,11-14-89 16,10-11-244-16</inkml:trace>
  <inkml:trace contextRef="#ctx0" brushRef="#br0" timeOffset="8901.95">17921 15457 872 0,'0'0'22'0,"0"0"16"16,0 0 54-16,0 0-52 15,0 0-4-15,0 0-4 16,210-118-7-16,-182 57 2 16,-19 6-24-16,-9 13-2 15,0 13-1-15,-37 16-10 16,-17 13-19-16,-9 13-23 15,-5 36-21-15,-4 16-27 16,13 3-7-16,20-7-82 16,32-11 23-16,7-14 61 15,35-7-82-15</inkml:trace>
  <inkml:trace contextRef="#ctx0" brushRef="#br0" timeOffset="9591.58">17921 15457 214 0,'301'48'161'0,"-194"-96"133"15,5-21-128-15,3-22-85 16,-10-13-27-16,-9-8-10 15,-14 2-18-15,-26 8-5 16,-31 9-11-16,-25 13-5 16,0 14-2-16,-39 21 0 15,-31 26-3-15,-12 19 0 16,-16 14-3-16,-5 40-2 16,2 20 1-16,20 16 3 15,25 9-2-15,30 9-3 16,26 8 5-16,5 0 1 0,51-13 0 15,25-16 0-15,15-27 0 16,14-21-3-16,18-24-2 16,3-15-24-16,0-12-6 15,0-30-11-15,-21-6-4 16,-26 13 29-16,-26 11 15 16,-30 23 4-16,-21 1-7 15,-7 33 9-15,0 13 40 16,0 11 9-16,-11-3-8 15,8-6-22-15,3-10-11 16,0-16-8-16,0-9-2 16,0-13-22-16,0 0-42 15,0-31 4-15,-19-23-73 16,-16-16-12-16,-18-9 78 0,-3-3 60 16,7 3 9-1,9 7 154-15,26 7-23 0,14 7-34 16,28-3-51-16,47 2-33 15,27 11-11-15,8 4-2 16,-14 19-28-16,-14 14-83 16,-26 11-81-16,-23 37-32 15,-33 42 4-15,0 29 60 16,-7 16 160-16,-8-4 221 16,15-18-31-16,10-28-53 15,44-26 14-15,6-23-35 16,3-19-20-16,-2-6-34 15,0-31-20-15,-12-26-21 0,-14-17-9 16,-28-11-3 0,-7-2-3-16,-61 7 3 0,-28 25 29 15,-9 25 14-15,3 30-23 16,-1 20-27-16,21 42-2 16,19 23-11-16,28 15-56 15,28 2-71-15,23-6-132 16,66-18-161-16</inkml:trace>
  <inkml:trace contextRef="#ctx0" brushRef="#br0" timeOffset="10026.14">20929 15169 581 0,'0'0'146'16,"-7"156"-135"-16,7-71 106 15,28 6-4-15,12-3-38 16,-5-6-31-16,0-11-17 16,-7-20-8-16,-14-18-15 0,-7-19-2 15,-7-14 4 1,0-7 4-16,-35-36-10 0,-14-31-41 15,-5-20 8 1,17-22-3-16,23-2-12 0,14 4-16 16,21 15 9-16,49 20 45 15,7 25 10-15,9 32 3 16,-2 22 22-16,-4 22 1 16,-17 36 16-16,-28 14 21 15,-21 4-34-15,-14-2-12 16,-35-14 3-16,-33-15-16 15,1-20 4-15,3-16-2 16,11-9-6-16,25-19-33 16,21-22-105-16,7-11-102 15,39-2-53-15</inkml:trace>
  <inkml:trace contextRef="#ctx0" brushRef="#br0" timeOffset="10162.18">21513 15200 456 0,'0'0'134'0,"0"0"37"0,0 0-30 15,14 111-37-15,-9-72-55 16,-5-4-36-16,14-8-13 16,0-15-34-16,7-12-111 15,0-2-189-15</inkml:trace>
  <inkml:trace contextRef="#ctx0" brushRef="#br0" timeOffset="10426.13">22403 14914 696 0,'0'0'41'16,"0"0"48"-16,-194 36-36 15,91 10 10-15,3 8 17 16,23 6-11-16,21 2-12 15,25 1-30-15,29-5-10 16,2-6-13-16,33-9 2 16,32-7-6-16,29-11-3 15,22-13-20-15,13-12-60 0,-3 0-60 16,-12-28-211 0</inkml:trace>
  <inkml:trace contextRef="#ctx0" brushRef="#br0" timeOffset="10662.43">22805 15035 825 0,'0'0'9'16,"0"0"8"-16,0 0 29 15,-133 140-30-15,126-91 37 16,7 7 12-16,0-4-20 15,37-2-14-15,21-8-7 16,22-10-18-16,16-15-6 0,13-15-31 16,1-2-60-16,2-14-3 15,-16-19-295-15</inkml:trace>
  <inkml:trace contextRef="#ctx0" brushRef="#br0" timeOffset="11473.62">23480 15343 97 0,'0'0'435'16,"0"0"-429"-16,0 0 102 15,0 0-65-15,0 0 22 0,0 0-26 16,177 99-23-16,-123-99-5 16,-5-1-3-16,-2-22-1 15,-5-9-7-15,-7-4-37 16,-9 2-4-16,-17 3 41 15,-9 6 6-15,0 8 50 16,0 9-14-16,-30 8 7 16,-12 0-44-16,-5 8-5 15,7 12-2-15,12 6-28 16,14-4-50-16,9-2-85 16,5-2 40-16,0-3-32 15,33-5-44-15,7 2 78 16,9-3 123-16,7-5 79 15,9-4-58-15,8 0 110 0,6-14 25 16,3-22-84-16,0-16 5 16,-5-15-30-16,0-9-19 15,-9-10 17-15,-12-5 16 16,-19-2-14-16,-21 1-40 16,-16 11-7-16,-9 15 7 15,-49 26 39-15,-19 20 44 16,-12 20-29-16,-9 6-46 15,-3 34-7-15,17 15-8 16,16 6 0-16,26 2 1 16,21 11 3-16,21 7 0 15,0 2 0-15,28-1-4 16,28-9 1-16,22-14-2 16,-4-16-15-16,6-16 11 15,-8-16-1-15,3-11-4 0,-3 0 6 16,-9-27-11-16,-7-6-13 15,-9-2-30-15,-14 7-15 16,-12 6 2-16,-14 11 30 16,-7 7 41-16,0 4 2 15,0 0 56-15,0 0-28 16,-5 8-20-16,5 15 3 16,0 1 3-16,12 6 40 15,23-1-9-15,21-4-24 16,16-10-1-16,5-9 0 15,5-6-10-15,-7-3-2 16,-12-27-9-16,-9-14 3 0,-12-13-4 16,-21-6-4-16,-21-1-10 15,0 10-2-15,-42 16-2 16,-33 16 14-16,-16 22 4 16,-17 0-2-16,-8 45-3 15,8 10-29-15,17 7-91 16,7 6-128-16,9-10-161 15</inkml:trace>
  <inkml:trace contextRef="#ctx0" brushRef="#br0" timeOffset="12740.28">15515 16951 673 0,'0'0'63'0,"0"0"-27"16,0 0 61-16,0 138-10 15,18-73-14-15,-1 10-32 0,4 7-13 16,-3-5-14-16,1-9-8 16,-10-19-5-16,3-18-1 15,-5-14 0-15,-5-10-30 16,-2-7-45-16,0-9-73 15,0-30-240-15</inkml:trace>
  <inkml:trace contextRef="#ctx0" brushRef="#br0" timeOffset="13303.4">15199 16827 419 0,'0'0'21'16,"0"0"47"-16,0 0 6 16,0 0-36-16,0 0 60 15,0 0 6-15,-42-18-29 16,35 19-43-16,-11 27-21 15,-3 9-10-15,0 9 16 16,-7 2 6-16,7-4 2 16,2-5 29-16,5-6-21 0,7-12-21 15,4-6-11 1,3-14 5-16,0-1-5 0,0 0 4 16,0-16-5-16,7-28-5 15,29-13-17-15,10-19-40 16,3 2 5-16,0 5-12 15,-2 14 31-15,-5 17 30 16,-2 14 8-16,2 15 2 16,0 9-1-16,7 5 2 15,2 30 25-15,1 13 24 16,-6 8-3-16,3 3 15 16,-16 4-17-16,-19-3-6 15,-14-6-10-15,0-5-15 0,-56-10-4 16,-23-13-4-16,-10-11 0 15,-9-12-3-15,-5-3-5 16,14 0-17-16,15-11-7 16,20-3-15-16,23 6-9 15,17 5-31-15,14 3-73 16,0 0-200-16,29 19 25 16</inkml:trace>
  <inkml:trace contextRef="#ctx0" brushRef="#br0" timeOffset="14112.58">16741 17058 616 0,'0'0'44'16,"0"111"91"-16,28-54-66 15,33-6-8-15,9-14-34 16,9-19-4-16,-2-16 3 0,-14-2 1 15,-4-24-14-15,-22-20-1 16,-16-13-12-16,-16-6 0 16,-5-4-3-16,-33 5-7 15,-35 8 10-15,-16 18 2 16,3 20 16-16,3 16 10 16,11 4-11-16,18 32-11 15,9 21-6-15,14 8-2 16,24-2-24-16,2 1-84 15,21-19-200-15,47-13-246 16</inkml:trace>
  <inkml:trace contextRef="#ctx0" brushRef="#br0" timeOffset="14465.87">17598 17278 581 0,'0'0'44'16,"0"0"-23"-16,122-117 77 15,-78 52-42-15,-4-12 5 16,-12-10-13-16,-9-12-18 16,-12 2-15-16,-7 3-1 15,-5 9-4-15,-40 17-4 16,-13 14 11-16,-12 15-13 16,7 16-1-16,5 13 20 15,8 9-2-15,22 1-5 16,14 6-11-16,14 31-5 0,0 25-3 15,28 28 3 1,26 30 0-16,7 24 1 0,2 18-1 16,-7 7 0-16,-9-5 9 15,-19-7 14-15,-10-13 0 16,-8-22-15-16,-10-23-5 16,0-26-3-16,0-28-5 15,-7-19-65-15,-17-26-145 16,-8 0-368-16</inkml:trace>
  <inkml:trace contextRef="#ctx0" brushRef="#br0" timeOffset="14817.29">18168 17386 415 0,'47'-106'137'15,"-12"-8"-75"-15,-9-2 132 16,-19-1-156-16,-7 3-7 15,0 17-2-15,-35 17-14 16,-19 24 4-16,5 21 28 16,-12 13-14-16,12 12-9 15,9 10-4-15,8 0-13 16,15 24-7-16,13 17-3 16,4 21 3-16,0 22 0 15,46 16-1-15,15 13 1 0,2 8 2 16,0-1 0-1,-9 2 5-15,-12-10 0 16,-9-9 17-16,-8-10 12 16,-11-15-21-16,-14-14-12 0,0-13-3 15,0-17-2-15,0-14-39 16,-7-16-34-16,-11-4-61 16,-3 0-118-16,2-6-263 15</inkml:trace>
  <inkml:trace contextRef="#ctx0" brushRef="#br0" timeOffset="15464.23">19023 17150 670 0,'0'0'9'0,"0"0"68"0,0 0-42 15,77-113-35-15,5 87 31 16,11 6 19-16,3 16 0 16,-5 4-13-16,-9 7 7 15,-21 19-21-15,-26 6-7 16,-28 5-2-16,-7 2 11 15,-49 3 25-15,-31-4-5 16,-8-8-14-16,3-8-14 16,15-8-10-16,24-5-6 15,20-6 1-15,24-3-2 16,2 0-24-16,7 0-59 16,49 0 9-16,14-2-5 15,16-10-94-15,-9 0-48 16,-9-4-203-16</inkml:trace>
  <inkml:trace contextRef="#ctx0" brushRef="#br0" timeOffset="15643.07">19929 17019 792 0,'0'0'73'0,"0"0"-44"15,0 0 84-15,0 109-60 16,7-71-30-16,12-8-16 15,9-6-7-15,5-6 0 16,9-9-5-16,7-9-68 16,5-2-87-16,-1-31-231 15</inkml:trace>
  <inkml:trace contextRef="#ctx0" brushRef="#br0" timeOffset="16182.21">20429 17196 662 0,'0'0'60'15,"0"0"37"-15,0 0-57 16,0 0 4-16,0 0-5 16,0 0-10-16,220 42-16 15,-178-68-13-15,-2 4 0 16,-12 2-11-16,-14 10-3 16,-3 5 14-16,-11 5 2 15,3 0-2-15,1 0-3 16,3 0 3-16,14 5 1 0,12 5 13 15,9 1-5 1,12-8 22-16,-3-3-9 0,8 0-3 16,-3-24-15-16,-7-12-4 15,-7-6-7-15,-17-5-5 16,-11 1-6-16,-14 3-12 16,0 8-3-16,-7 5 5 15,-14 13 28-15,3 8 0 16,8 9 15-16,10 0-13 15,0 12-2-15,0 27 0 16,35 21 3-16,26 14 51 16,0 10 6-16,4 7-13 0,-4 5 3 15,-12-2-8 1,-16-6 3-16,-22-13 3 0,-11-14-12 16,-14-10 0-16,-37-18-6 15,-12-13-22-15,0-14-5 16,-9-6 0-16,8-8-3 15,8-23-8-15,17-7-11 16,18 2-15-16,21-4-8 16,0 1 5-16,39 2-7 15,17-3-10-15,8 4-17 16,3 3-38-16,1-3-57 16,-12-1-149-16</inkml:trace>
  <inkml:trace contextRef="#ctx0" brushRef="#br0" timeOffset="16947.19">21807 17198 627 0,'0'0'160'0,"0"0"-129"16,0 0 131-16,185-59-78 16,-129 14-60-16,-2-7-18 15,-19-4-4-15,-21-1 1 16,-14 7-2-16,-10 13-1 15,-39 11 3-15,-16 20 13 16,-12 6-6-16,2 23-10 16,-2 23-1-16,12 8 0 15,16 2 1-15,21 0-2 16,14-3-1-16,14-5 3 16,0-7-6-16,39-8-8 0,13-12 2 15,13-13-7-15,17-8 9 16,9-11-7-16,9-29 8 15,-2-16 4-15,-2-10-24 16,-12-8 5-16,-9-11-16 16,-21-5 19-16,-12-4 8 15,-23 6-12-15,-19 10-31 16,-5 20-20-16,-33 21 60 16,-13 18 16-16,2 19 120 15,2 3-63-15,5 33-13 16,12 21 2-16,11 15 22 0,19 15-43 15,0 6-3 1,40 0 5-16,18-15-14 0,17-15-9 16,11-13 5-16,3-13-4 15,2-12-3-15,-2-11-2 16,-5-11 3-16,-4-3-3 16,-10-4 0-16,-3-20-20 15,-11 0-5-15,-9 1 7 16,-14 8 13-16,-12 5 5 15,-14 8 0-15,-5 2 6 16,-2-3 4-16,0-3 18 16,0-5 4-16,0-12-27 15,-23-10-3-15,-7-10-2 16,-1-3-1-16,-2 7-7 0,-9 12 0 16,10 17 2-16,-6 10 6 15,-1 22 0-15,11 24 3 16,9 16 3-16,19 4 11 15,5-4 1-15,51-8-2 16,32-11 4-16,22-13 14 16,26-16 11-16,4-11-41 15,-2-3-1-15,-17-17-3 16,-30-11-37-16,-37 4-44 16,-33 3-47-16,-21 9-124 15,-44 4-521-15</inkml:trace>
  <inkml:trace contextRef="#ctx0" brushRef="#br0" timeOffset="17502.21">19084 18484 890 0,'0'0'40'0,"0"133"73"15,2-66-58-15,5-13-42 16,0-19-9-16,0-13-4 15,5-21-26-15,-5-1-94 16,0-40-346-16</inkml:trace>
  <inkml:trace contextRef="#ctx0" brushRef="#br0" timeOffset="17843.23">19084 18484 839 0,'21'-139'203'0,"-28"139"-200"0,7 0-3 16,0 12-4-16,2 13-43 15,19 9-30-15,10 6 42 16,-3-1 25-16,0 7 10 16,7-4 1-16,-7-4 12 15,0-6 16-15,-3-14 19 16,-4-12-13-16,19-6-21 16,5-14-14-16,13-28-26 15,-2-12-20-15,-2-6-39 16,-17 9-13-16,-11 20 98 15,-12 11 32-15,-10 20 14 0,-4 0-20 16,0 34 10 0,0 13 69-16,-4 10-12 0,4 3-18 15,0-9-49-15,18-8-19 16,25-17-7-16,10-18-9 16,3-8-30-16,0-26-7 15,0-28-43-15,-2-15-222 16,-12-1-256-16</inkml:trace>
  <inkml:trace contextRef="#ctx0" brushRef="#br0" timeOffset="18139.4">20200 18427 656 0,'0'0'146'0,"31"125"18"0,-6-66-73 16,-4-10-18-16,5-7-30 15,-5-10-10-15,-7-13-13 16,-4-11-10-16,-6-7-6 15,-4-1 4-15,0-6 2 16,0-36-10-16,0-26-25 16,3-17-16-16,29 0-5 15,8 11 7-15,-3 26 39 16,-4 20 6-16,7 18 3 16,-5 10 1-16,-7 9 8 15,0 23 21-15,-14 13-6 16,-10 3-4-16,-4-8-13 0,0-6-14 15,0-15-2-15,0-10-50 16,0-9-47-16,3 0-93 16,9-15-241-16</inkml:trace>
  <inkml:trace contextRef="#ctx0" brushRef="#br0" timeOffset="18785.37">21109 18181 539 0,'0'0'141'16,"0"0"-68"-16,0 0 42 0,0 0-44 15,0 0-40 1,0 0 0-16,-201-46-3 0,180 73-13 16,0 12-8-16,9 12 4 15,12 3 10-15,0 6-17 16,0-6 5-16,35-6-4 15,12-9-5-15,14-17-3 16,2-10-1-16,9-12 1 16,1 0 3-16,2-13-1 15,-3-2 0-15,-9 6 1 16,-21 3 0-16,-9 6 0 16,-10 0-1-16,-9 6 1 15,12 9 16-15,7 0 15 16,11-11 11-16,14-4-20 15,10-5-12-15,4-33-4 0,1-4-4 16,-17 0-2 0,-9 11 0-16,-24 14-2 0,-16 9 2 15,-7 8 0-15,0 0 1 16,0 0 13-16,0 0 13 16,12 0-20-16,13 2-3 15,24 4-4-15,28-6 21 16,24 0 0-16,11-29-6 15,-2-10-12-15,-10-4-3 16,-18-3-1-16,-26-2-21 16,-28-2-27-16,-28-2-23 15,-7 7-66-15,-49 16-29 0,-16 18 167 16,-12 11 18-16,-5 20 86 16,19 20 0-16,16 5 13 15,42 8-46-15,12 2-29 16,47 1-8-16,35-5-7 15,21-9-16-15,6-20-7 16,20-15-4-16,2-7-7 16,-15-19-10-16,-20-15-44 15,-33-5-73-15,-44 0-190 16</inkml:trace>
  <inkml:trace contextRef="#ctx0" brushRef="#br0" timeOffset="22827.59">13177 7823 415 0,'0'0'27'15,"0"0"-11"-15,0 0 33 16,0 0-5-16,0 0-10 16,0 0 17-16,-173 12 14 15,147-12-22-15,12 0 13 16,0 0-29-16,2 2-19 16,-4 1-5-16,-3 3-2 15,-9 0-1-15,3 1 0 16,-6 5 0-16,-2-4 0 0,-2 2 6 15,0 3-6 1,3-2 0-16,4 1 1 0,7-3-1 16,7-1 0-16,0-1 0 15,0 4-1-15,-5-1 1 16,-2 1 1-16,2 4-1 16,3 1-1-16,-5 8-1 15,2 4 1-15,-2-2 1 16,14 4 3-16,0-1 3 15,2 2-4-15,-2 5 0 16,0 1 2-16,7 0 0 16,0 4 3-16,0 1 4 15,0 5 2-15,0-2 8 16,12-1-10-16,9-5-9 0,12-5 2 16,-3-8 0-16,3-3-4 15,-5-1 5-15,7-4 0 16,-2-2 2-16,6 1-3 15,-4 0-1-15,-4-1-2 16,6 2 4-16,-2 0-5 16,0-2 3-16,5-2 1 15,-3-5 4-15,3 0 3 16,7-3-5-16,-5 0 3 16,0 0-6-16,5 3 2 15,-5-3-4-15,11 0-1 16,-4 0 0-16,7-3 0 15,5-3 1-15,0 0-1 16,7 0 2-16,-5 0 0 16,4 0 3-16,1 0-5 0,-5-6 0 15,-2 0-1-15,-5 0 0 16,-7 3 2-16,-2-2-1 16,2 4 1-16,-2-2-1 15,2 3 0-15,-7 0-1 16,4 0-2-16,-4 0 2 15,5 0-1-15,-5 3 2 16,0 3 0-16,3 0-1 16,-1-3 1-16,0 3 0 15,1-6 0-15,-6 0-1 0,8 0-3 16,-5 0 0 0,0 0 4-16,-2 3-2 0,-5 0-8 15,5 0 6-15,-10 2 3 16,3-3-2-16,9-2 0 15,-2 0 1-15,-5 0-2 16,11 0 4-16,-4 0-2 16,7 0 4-16,0-7-3 15,-2 6 2-15,7-1-2 16,0-1 1-16,4 3 0 16,0 0-1-16,5 0 1 15,-2 0 0-15,7 0-1 16,-3 0 1-16,8 0 0 0,-3 5 0 15,-7-1 0 1,5-2 0-16,-1-2 0 0,1 0 0 16,2 0-2-16,3 0 2 15,4 0 0-15,-3 0 3 16,3 0-3-16,-2 0-1 16,0 2 1-16,0 1-3 15,-1 4 3-15,4 0 0 16,-1-4 0-16,-5 3 1 15,10-3-4-15,-10-3 3 16,3 2 0-16,4-2 0 16,-9 0 1-16,5 0-1 15,0 0 0-15,0 1 1 16,-3 2-1-16,8-1 0 0,-3-2 3 16,-3 0-3-16,8 0 0 15,-5 0 0-15,3-6 2 16,-10-2-2-16,7-1 1 15,-5 5-1-15,-2 1 0 16,0-1-3-16,5 1 3 16,4-4 2-16,-1-2-2 15,-4 3 1-15,1-3-3 16,2 3 3-16,-2-3-2 16,7 1 1-16,-1 1 0 15,3-2 0-15,-9 3 2 16,7-2-2-16,-7 1-1 15,-1-2 1-15,4-1-1 0,-4-1 1 16,3 0 0 0,-2 1 0-16,0 0 0 0,-5-1-1 15,2 2-2-15,-2 3 3 16,-2-3 0-16,2 3 1 16,0-2 1-16,-2 3-4 15,-3 0 4-15,-6-2-1 16,2 0-1-16,2 0 0 15,2-2 0-15,-4 2-3 16,-3 1 3-16,1 2 0 16,-10 0 0-16,4 0 0 15,-4-3 0-15,0 3 0 0,5-2 0 16,-5 1 4-16,5 2-4 16,-5-1 0-16,0 4 0 15,-9-2-2-15,2-4 2 16,-7 6 0-16,-2-2 3 15,-5-3-4-15,4 1 1 16,-1-1 0-16,6 2 0 16,-2 0 0-16,-5 1 0 15,3-2-2-15,0 1 2 16,-5-5 1-16,0 1-1 16,5-2 0-16,4-1 0 15,7 2 0-15,1-7 0 16,1-1 0-16,-4-4 0 0,-2 1-1 15,2-7 1 1,-2-1-2-16,-3-3 4 0,1 6-4 16,-10 3 4-16,-7 3-4 15,-12 1 2-15,-4-2 0 16,-5 1 0-16,0-3 0 16,0-3-12-16,-12 4 5 15,-16-2 5-15,-7 2-1 16,-5-1 3-16,-2-1-6 15,-7 1 3-15,-14 3-23 16,-5 3-13-16,-6 0 18 16,-3 5 9-16,-3-1 6 0,5 0-11 15,-2 4-4 1,7-1 13-16,-11 3-16 0,-1 1 21 16,0 2-2-16,0 2 2 15,-2 0-1-15,-5 0-1 16,1 0 3-16,1 2 2 15,-4 7 3-15,2-3-2 16,1 0 1-16,-4-4-2 16,-1-2 0-16,9 0 2 15,2 0-2-15,7 0 1 16,5-5 5-16,3-4 10 16,4 2-6-16,2 1-9 15,0 0-1-15,-2 0 0 16,-9 1 1-16,-1 2-1 15,-2-3 2-15,3 0 0 16,2-3-1-16,2-1-1 16,5-2 0-16,-5 0-1 0,1 1 2 15,-8 1-2-15,-2 1 2 16,0 3 0-16,-5 3 0 16,-7-2 0-16,-4 1 0 15,-3-1 1-15,-2 2-2 16,2-1 0-16,5 0 1 15,-5 0 2-15,3 4-2 16,-3 0 0-16,-2 0 1 16,-5 0-2-16,-4 0 2 15,-3 0-1-15,-2 6 6 0,-5 2 0 16,-4 1-4 0,11-2-2-16,0 1-1 0,7-1 1 15,1-1-1-15,-8-3 1 16,0-3 2-16,-4 6-2 15,-6-4 0-15,4-1 3 16,1 2 1-16,10-3-5 16,2 0-1-16,3 2 1 15,2-2 0-15,-5 1 0 16,2-1 0-16,3 3-1 16,-2-3-3-16,9 0 4 15,-5 0 0-15,0 2 0 16,1-2 0-16,-1 3-3 15,0-2-9-15,0 1-21 16,0 1 21-16,5-3-17 0,3 0 1 16,1 0-57-16,3 0 49 15,2 0 12-15,-2 3-18 16,3 2 21-16,-6 1 20 16,-4-1 1-16,-5 4 0 15,0 2 0-15,1-2 0 16,6-3 5-16,7-3-2 15,14 4-2-15,10-3-1 16,-3 1 2-16,1 3-1 16,6-4-1-16,2 2 3 15,6-1 5-15,4-2 9 16,2 1-8-16,0 1 2 0,10-2-11 16,-3 4-34-16,12 1-44 15,2-2-101-15</inkml:trace>
  <inkml:trace contextRef="#ctx0" brushRef="#br0" timeOffset="25256.95">12532 8968 610 0,'0'0'11'0,"0"0"-9"16,0 0-2-16,0 0 19 15,0 0 61-15,0 0-23 16,0 147-25-16,0-84 3 15,9 12 13-15,10 11-24 0,2 13-1 16,7 16-13-16,5 8-8 16,13 18-1-16,6 10 3 15,8 10 9-15,8 3 2 16,2-2-3-16,-2-4 2 16,0-4-9-16,2 2-1 15,-9-3-3-15,2-1 1 16,2-7-1-16,5-3-1 15,7-1-1-15,12 4 1 16,4-3 1-16,-2-1 1 16,-2-8-1-16,0-8-1 15,-7-9 0-15,0-8 0 0,6-6 0 16,-4-9-2 0,-9-6 2-16,0-9-8 0,-21-5 7 15,-12-2 0-15,-7-2 1 16,-3 0 0-16,-1-6 1 15,-6 3 0-15,8-4 0 16,-10-3-1-16,3 0 0 16,-5-2 3-16,0-3-3 15,5 2 2-15,-10-4-2 16,-2 2 0-16,-2-3-3 16,-10 2 3-16,3 1 4 15,-3 0-4-15,-2 0 1 16,0-3-1-16,0 2 0 0,0-7 1 15,0-6-1 1,0 2 1-16,0-4 2 0,0-1 8 16,0 1 3-16,0-3-10 15,0-1-4-15,-2-6 2 16,-10-5 0-16,3-4-2 16,2-7 1-16,2-1 0 15,-2-5 2-15,5 0 8 16,-3-1-7-16,3-3-3 15,-3 4 1-15,3 0-1 16,-5 0 0-16,-5-1 4 16,5-1-2-16,0-2 2 15,0-2 6-15,-4 3-3 16,1-3-4-16,-4 1-2 0,2 1 0 16,-4 2-2-16,-3 1 0 15,-2 0 0-15,0 9 0 16,0 1-1-16,-4 9-2 15,-3 3 1-15,2 3 2 16,3 2 0-16,-5 4-1 16,-5 3 1-16,7 1 0 15,3 4 1-15,2-5-1 16,2 3 7-16,12-2 2 16,0 0 1-16,7-4 1 15,0-4-8-15,0-9-1 16,0-4-1-16,0-8-2 15,0-10-1-15,14-1-50 0,5-3-46 16,-5-28-47 0,-7-4-179-16</inkml:trace>
  <inkml:trace contextRef="#ctx0" brushRef="#br0" timeOffset="25887.3">13966 14914 424 0,'0'0'4'16,"0"0"66"-16,0 0 24 15,-35 139 31-15,35-82-39 16,14 3-23-16,28 7-3 16,19-2-19-16,2-3-27 15,12-16-6-15,6-14 0 16,-6-13-1-16,9-11 4 16,-11-8 5-16,-13 0 0 15,-8 0 5-15,-13-17 0 16,-11-1-1-16,-7-3-9 0,-9 1-9 15,-9 1 1-15,1 1 2 16,-4 1 3-16,0 0 18 16,0 0-21-16,0-2-5 15,0 5 3-15,0-2-2 16,0-2-1-16,0 3 0 16,0-10-1-16,0-4 0 15,0-10-1-15,0-2 0 16,0-4-13-16,0-3 10 15,-35 0-2-15,-12 2-5 16,-9 1-15-16,-9 4 17 16,-5 11-55-16,9 11 35 15,12 11 30-15,14 8 46 16,21 0-18-16,7 0-10 0,7 0-10 16,0 0-6-16,0 0 2 15,30 0 8-15,15 0 0 16,-1 0-6-16,3-12-2 15,-5-6-4-15,-14 3-8 16,-9 2-56-16,-12-1-58 16,-7 2-312-16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16:32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4135 1797 808 0,'-26'124'19'15,"12"18"-7"-15,7 3 19 16,7-26 11-16,0-15-13 16,0-22-20-16,0-33-9 15,0-26-1-15,0-21-3 16,0-5-28-16,0-54-31 15,0-28-173-15,-35-23-366 16</inkml:trace>
  <inkml:trace contextRef="#ctx0" brushRef="#br0" timeOffset="288.14">3684 1542 594 0,'0'0'15'15,"336"-15"31"-15,-144 19 39 16,-1 47-1-16,-4 33-3 15,-9 29-14-15,-8 18 17 16,-25 6-59-16,-42 1-7 16,-50-14-18-16,-53-18 4 15,-21-16 2-15,-81-25-2 16,-36-14 1-16,-19-19 6 16,1-17-11-16,4-8 10 15,14-7 1-15,21 0-1 16,29 0 3-16,34 0 2 0,28-2-5 15,17 2-10-15,9 0-5 16,0 0-45-16,54 2-34 16,30 15 47-16,25 1-111 15,20 1-195-15</inkml:trace>
  <inkml:trace contextRef="#ctx0" brushRef="#br0" timeOffset="699.48">5732 2269 16 0,'0'0'607'16,"-32"150"-529"-16,32-63 19 16,21-8-22-16,53-17-19 15,22-23-26-15,14-19-30 0,4-20 1 16,-23-8 5 0,-9-43 1-16,-21-19 13 0,-31-19-3 15,-30-10 0-15,-21 3 13 16,-68 11 14-16,-34 20-9 15,-22 20-20-15,2 30-12 16,10 15 45-16,19 18-36 16,25 29-11-16,26 20-1 15,42 20-8-15,21 5-46 16,28-4-42-16,68-26-92 16,28-33-58-16,13-29-321 15</inkml:trace>
  <inkml:trace contextRef="#ctx0" brushRef="#br0" timeOffset="1108.44">6618 2193 948 0,'0'0'6'16,"-28"145"8"-16,23-83 34 15,5-16 4-15,0-21-40 16,0-13-12-16,0-12-6 15,0-6-4-15,12-43 10 16,2-27 0-16,-14-21-62 16,0-7 6-16,-14 0 1 0,-40 8 44 15,-9 18 11 1,2 25 33-16,19 28 31 0,7 21 6 16,9 4-16-16,19 6-36 15,7 23-17-15,0 7-1 16,35-1 0-16,33-2-6 15,21-13-5-15,14-20 1 16,-1 0 10-16,-18-20 3 16,-16-6 3-16,-28 10-2 15,-26 16 8-15,-7 0-3 16,-7 47-5-16,0 23 52 16,0 26 0-16,0 21-38 15,-7 3-18-15,7-1-1 16,0-14-81-16,54-29-110 15,2-37-209-15</inkml:trace>
  <inkml:trace contextRef="#ctx0" brushRef="#br0" timeOffset="1472.05">7428 2638 939 0,'0'0'32'0,"-35"126"-26"16,35-87-6-16,0-24 18 16,0-15-18-16,0 0-3 15,26-49 3-15,9-34 47 0,25-30-34 16,1-20-13 0,-5-5-28-16,-7-4-7 0,-2 0 28 15,-5 6 2-15,-7 22 5 16,-7 30 2-16,-9 38 24 15,-12 29-1-15,7 17-10 16,0 33-8-16,12 51-7 16,4 40 45-16,3 21-8 15,9 9-15-15,4-14-4 16,17-22-16-16,-2-24-2 16,-5-34-2-16,-16-29-17 15,-14-31-61-15,-26-11-129 16,0-51-91-16</inkml:trace>
  <inkml:trace contextRef="#ctx0" brushRef="#br0" timeOffset="1577.09">7968 2153 826 0,'0'0'186'0,"0"0"-63"15,0 0-55-15,0 0-68 16,0 0-11-16,0 0-47 16,142 85-239-16,-44-85-409 15</inkml:trace>
  <inkml:trace contextRef="#ctx0" brushRef="#br0" timeOffset="1959.95">9215 2278 1026 0,'0'0'39'16,"14"126"-32"-16,-7-72 5 16,7-22-3-16,-9-17-6 0,-3-14-1 15,-2-1 1-15,0-24 27 16,0-29-21-16,-21-18-7 15,0-15-2-15,-5-7 0 16,3-6-26-16,-3 6 14 16,-2 8 11-16,7 26 1 15,9 26 1-15,10 23 9 16,2 10-10-16,0 45 0 16,9 31 0-16,24 13 2 15,14 2 0-15,9-19-1 16,7-20-1-16,2-21 0 15,6-24-3-15,-1-7-10 0,-5-45 13 16,-9-20 3 0,-14-20 4-16,-23-8 2 0,-17-3-1 15,-2 6-8-15,0 10-5 16,0 23-44-16,0 17-82 16,0 21-57-16,0 19-75 15,0 0-221-15</inkml:trace>
  <inkml:trace contextRef="#ctx0" brushRef="#br0" timeOffset="2327.39">10002 2005 538 0,'0'0'188'0,"89"179"-57"15,-52-107 9-15,3-18-56 0,-14-18-63 16,-12-17-9 0,-12-19-9-16,-2-4 8 0,-2-38 37 15,-45-22-48-15,5-21-27 16,0-8 16-16,9-9 9 15,19 0 2-15,14 8-13 16,21 16-15-16,42 31-20 16,24 22 33-16,4 25 14 15,16 10 2-15,17 44 17 16,7 30 15-16,-7 18-2 16,-22 12 1-16,-27 5 6 15,-40-9-6-15,-28-11 6 16,-7-17-14-16,-61-17-13 15,-37-19 5-15,-18-15-1 16,-8-17-4-16,9-14-11 0,6-8-1 16,24-26-9-1,13-10-14-15,30-8-25 0,21-3 2 16,21 6-18-16,28 4-35 16,47 5-70-16,16 2-92 15</inkml:trace>
  <inkml:trace contextRef="#ctx0" brushRef="#br0" timeOffset="2679.65">11588 2365 699 0,'0'0'53'0,"14"174"14"16,-2-103 54-16,-5-23-56 15,-7-20-32-15,7-19-25 16,-7-9 3-16,0-9 33 15,0-36 9-15,0-23-40 16,0-23-11-16,0-13-4 16,0-15-14-16,19-3-5 15,4-4 2-15,10 8 8 16,2 16 9-16,18 25 2 16,-18 33 3-16,7 24-1 15,-2 20-2-15,7 25-3 16,9 46 3-16,14 32 37 15,5 23 6-15,0 6-1 0,-1-7-7 16,-6-13-22 0,-17-25-13-16,-11-24 0 0,-12-30-5 15,-21-27-58-15,-7-9-97 16,-35-44-157-16</inkml:trace>
  <inkml:trace contextRef="#ctx0" brushRef="#br0" timeOffset="2803.49">11815 2112 1129 0,'0'0'28'0,"0"0"-28"16,0 0 0-16,252 64 3 15,-102-46-3-15,13-13-100 16,-4-5-263-16</inkml:trace>
  <inkml:trace contextRef="#ctx0" brushRef="#br0" timeOffset="3377.84">13751 1802 826 0,'0'0'54'16,"9"116"-48"-16,3-30 92 15,9 1-14-15,7-11-40 16,19-13-20-16,-10-20-21 16,-6-18-2-16,-15-14-1 15,-16-11-12-15,0-34-25 16,-35-26-48-16,-28-24-97 15,-24-6 142-15,-1-10-73 16,-3-4 65-16,9 2 48 16,35 13 40-16,26 22-40 15,21 19 99-15,61 21-94 16,67 14-1-16,27 13 22 0,15 17-12 16,8 37 3-16,6 22 29 15,-11 15 51-15,-3 11-23 16,-25-6-21-16,-30-8-29 15,-41-20 1-15,-43-20-18 16,-31-19-5-16,-21-10 12 16,-70-8 27-16,-40-8-17 15,-30-3-23-15,-12 0 3 16,9-11 0-16,13 0-2 16,27 7-2-16,23 3 0 15,38 1-4-15,28 0-16 16,35 0-3-16,14 0-62 15,61 0-73-15,28 0 29 16,14 0-302-16</inkml:trace>
  <inkml:trace contextRef="#ctx0" brushRef="#br0" timeOffset="3557.91">15522 1912 808 0,'0'0'133'0,"-7"210"-37"16,-21-99-10-16,7-15-21 16,7-27-51-16,2-30-14 15,12-25-24-15,0-22-51 0,0-54-125 16,21-29-447-16</inkml:trace>
  <inkml:trace contextRef="#ctx0" brushRef="#br0" timeOffset="3672.96">15153 1488 998 0,'0'0'118'16,"0"0"-24"-16,0 0-49 16,0 0-45-16,0 0-119 15,0 0-101-15,95 43-333 16</inkml:trace>
  <inkml:trace contextRef="#ctx0" brushRef="#br0" timeOffset="4193.34">17858 2029 1068 0,'0'0'19'0,"-29"132"-15"15,29-94 25-15,0-29-22 16,0-9-6-16,0-24 1 16,-4-44 8-16,-13-30-10 15,-27-23-23-15,-21 3 22 16,-38 9-40-16,-26 20 0 0,1 24-24 16,11 26 65-1,28 22 56-15,31 17 5 0,18 0-25 16,26 34-14-16,14 16-17 15,10 7 7-15,50 5-2 16,43-13 0-16,35-20-9 16,37-29 3-16,24-6 5 15,9-51-6-15,-12-23 5 16,-21-10-5-16,-28-6-3 16,-37 11-10-16,-47 16 10 15,-37 27 6-15,-26 21-3 16,0 21 37-16,-26 0 13 15,-16 39-26-15,-12 30-24 0,0 20-1 16,17 15 4 0,18-2-6-16,19-6-4 0,21-10-3 15,43-23-57-15,24-26-10 16,22-37-30-16,7-18-137 16,4-49-292-16</inkml:trace>
  <inkml:trace contextRef="#ctx0" brushRef="#br0" timeOffset="4498.75">19387 1234 538 0,'0'0'297'0,"0"0"-292"16,-158 144 1-16,123-87 66 0,14-1-19 15,9 0-5-15,12 2 14 16,0-5-28-16,7 3 5 15,35 1-10-15,16-3-21 16,8-3-5-16,16-9 7 16,6-8 10-16,13-11 3 15,4-9 3-15,5-10-7 16,-3-4-5-16,-4 0-10 16,-12 0-2-16,-12-9 0 15,-20-6-2-15,-22-2-14 16,-21-5-35-16,-16-6-29 15,0-10-64-15,-42-4-135 16,-46 0-269-16</inkml:trace>
  <inkml:trace contextRef="#ctx0" brushRef="#br0" timeOffset="4663.31">19243 1689 809 0,'0'0'25'0,"0"0"11"15,273 0 51-15,-163-19-35 16,-5-16-17-16,-9-4-28 16,-17-6-7-16,-35-2-114 15,-39-1-432-15</inkml:trace>
  <inkml:trace contextRef="#ctx0" brushRef="#br0" timeOffset="4778.43">19289 1303 1109 0,'0'0'23'15,"0"0"-23"-15,192 0 0 16,-33-10 0-16,25-22-12 16,17-7-95-16,-9-3-197 15</inkml:trace>
  <inkml:trace contextRef="#ctx0" brushRef="#br0" timeOffset="5153.68">20936 1616 972 0,'14'107'87'0,"14"-2"6"16,0-15-46-16,5-24-19 16,-7-21-16-16,-10-22-8 15,-4-20-3-15,-12-3 1 16,0-35 4-16,-40-35-6 16,-16-24-90-16,-7-16 18 15,4-7-17-15,22 2-26 16,23 9 62-16,14 19 34 15,14 21-1-15,44 21 4 16,10 15 16-16,7 13 8 16,0 13 37-16,-5 4 41 15,-5 25-42-15,-20 25 34 16,-20 14-33-16,-11 10-15 16,-14-2 1-16,0-2 9 0,-14-3 18 15,3-7-18-15,11-7-13 16,0 1-19-16,11-13-8 15,57-8-5-15,21-16-6 16,35-17-45-16,13-19-52 16,13-24-61-16,-5-11-317 15</inkml:trace>
  <inkml:trace contextRef="#ctx0" brushRef="#br0" timeOffset="5384.37">22492 1222 974 0,'0'0'9'0,"0"0"-7"16,-227 1 35-16,138 28 2 15,1 19-3-15,11 12-21 16,9 17 2-16,19 13 7 16,21 7-10-16,16 3-4 15,12-2-10-15,14-12 0 16,42-19-1-16,31-28-12 15,18-27-69-15,19-12-10 16,11-42-106-16,-18-24-336 16</inkml:trace>
  <inkml:trace contextRef="#ctx0" brushRef="#br0" timeOffset="5733.57">22702 1831 817 0,'0'0'31'0,"-61"176"54"15,43-100 19-15,11-13-30 16,7-19-29-16,0-16-14 16,0-16-2-16,0-12-29 15,11-5-6-15,17-44 6 16,12-32 3-16,4-30-3 16,3-15-26-16,-12-1-4 15,-9 5 2-15,-10 11 4 16,3 19-38-16,-5 24 41 15,0 24 21-15,-2 23 12 0,-10 18 32 16,3 3-26 0,4 40 0-16,5 30-17 0,5 21 56 15,-3 14-31-15,7 6 4 16,8-1 2-16,8-5-23 16,-4-17-9-16,-2-23-1 15,-19-22-50-15,-14-21-36 16,-4-22-134-16,-53-3-420 15</inkml:trace>
  <inkml:trace contextRef="#ctx0" brushRef="#br0" timeOffset="5836.35">22662 1873 1099 0,'0'0'4'0,"0"0"-4"16,0 0-9-16,227 9-60 15,-99-15-204-15</inkml:trace>
  <inkml:trace contextRef="#ctx0" brushRef="#br0" timeOffset="6153.75">23648 1910 995 0,'0'0'6'0,"-44"139"20"15,34-85 52-15,3-17-20 16,7-14-30-16,0-13-12 15,0-10-10-15,0-19 1 16,0-38-7-16,-4-35 0 0,-13-26-56 16,-8-12 13-1,-15-4-51-15,-2 7 57 0,0 12 37 16,16 22 25-16,12 22 33 16,14 22-1-16,0 11-24 15,21 7 3-15,37 7-9 16,6 10-11-16,20 8-16 15,-3 6-9-15,-1 0-62 16,-10 20-60-16,-16 13-155 16,-24 2-398-16</inkml:trace>
  <inkml:trace contextRef="#ctx0" brushRef="#br0" timeOffset="6569.17">23994 1978 659 0,'0'0'14'0,"0"0"53"0,189 117 10 16,-93-114 26-16,2-3-29 15,5-35-41-15,-3-33-4 16,-16-22-11-16,-7-15-11 15,-30-6-5-15,-42 7-2 16,-5 17 0-16,-75 18 8 16,-21 26 27-16,-21 29 22 15,-11 14-6-15,-15 39-28 16,-9 35-23-16,-6 23-33 16,6 19-105-16,14-4-240 0</inkml:trace>
  <inkml:trace contextRef="#ctx0" brushRef="#br0" timeOffset="7477.3">7248 4724 755 0,'-70'113'22'15,"16"30"2"-15,29 24 67 16,25 7 10-16,14 11-11 16,58-7-44-16,24-22-8 15,21-24-29-15,21-40-9 0,27-41-4 16,6-38 4 0,2-15 16-16,-10-58-1 0,-11-40-7 15,-16-32 5-15,-15-27 1 16,-44-20-10-16,-49-10 1 15,-28 5 12-15,-63 14 0 16,-51 31 15-16,-24 41 4 16,-19 34-22-16,-16 34 17 15,3 30-1-15,4 2-30 16,24 49-2-16,39 23-3 16,40 20-21-16,44 13-36 15,19 10-21-15,65-1-14 16,66-20-71-16,28-20-233 15</inkml:trace>
  <inkml:trace contextRef="#ctx0" brushRef="#br0" timeOffset="8077.67">8837 5442 942 0,'0'0'47'0,"0"0"38"15,0 0-47-15,0 0-28 16,126 106 45-16,-5-23 30 15,24 15-6-15,18 1 9 16,1-5-54-16,-12-12-23 16,-21-25-6-16,-22-15-3 15,-20-19-2-15,-33-17-2 16,-16-6-35-16,-19-29-84 16,0-27 2-16,-16-21-232 0</inkml:trace>
  <inkml:trace contextRef="#ctx0" brushRef="#br0" timeOffset="8594.92">9832 4134 752 0,'0'0'54'0,"0"139"70"16,0-71-25-16,0-5-33 16,21-18-42-16,-3-15-13 15,-8-13-10-15,-3-16-1 16,-7-1-1-16,0-20-14 16,0-28-4-16,-21-20-167 15,-21-12-13-15,-12-4-160 16</inkml:trace>
  <inkml:trace contextRef="#ctx0" brushRef="#br0" timeOffset="8797.15">9626 3839 387 0,'0'0'61'16,"0"0"86"-16,220-56-24 0,-92 56-58 15,-4 36-17-15,-7 27 29 16,-15 25-1-16,-31 19 25 16,-25 10-54-16,-36-4-16 15,-10-11-23-15,-42-20-6 16,-47-17 10-16,-21-17 0 15,-16-16-1-15,-3-15-5 16,6-9 0-16,13-8-6 16,16 0-18-16,29 0-35 15,25 0-34-15,29-11-62 0,11-1-87 16</inkml:trace>
  <inkml:trace contextRef="#ctx0" brushRef="#br0" timeOffset="13385.25">1327 8740 825 0,'-9'0'66'0,"4"21"-60"15,-2 41 7-15,7 40 44 16,0 31 27-16,0 18-19 16,19 4-15-16,16-13-5 15,7-17-24-15,0-27-18 16,-7-32-3-16,-17-30-4 15,-4-32-60-15,-14-13-56 16,0-48 27-16,-35-27-237 16</inkml:trace>
  <inkml:trace contextRef="#ctx0" brushRef="#br0" timeOffset="13668.25">1203 8656 20 0,'192'-28'556'0,"27"21"-549"16,33 11-3-16,-16 53 54 16,-4 28 55-16,-34 20-58 15,-32 13-23-15,-38-1 31 16,-53-8-42-16,-47-9-10 16,-28-13 17-16,-81-10-6 15,-43-13-5-15,-40-14 22 16,-20-13 36-16,-10-14-25 15,16-8-24-15,33-9-9 0,52-6-6 16,44 0-11 0,42 0-8-16,7-5-53 0,56-13-124 15,40-9 9-15,21-1-439 16</inkml:trace>
  <inkml:trace contextRef="#ctx0" brushRef="#br0" timeOffset="14167.44">3375 9342 765 0,'0'0'171'0,"21"118"-171"15,47-70 0 1,14-18-8-16,14-25 5 0,9-5 3 16,-2-47 6-16,-15-22 1 15,-27-17 6-15,-28-10-8 16,-33 0-4-16,-19 17 4 16,-63 19 50-16,-23 26 44 15,-23 28-32-15,-3 10-9 16,-5 49-26-16,17 26-8 15,24 12-20-15,34 8-4 16,47-5-6-16,14-10-5 16,70-20-56-16,51-22-44 15,31-37-90-15,19-13-284 16</inkml:trace>
  <inkml:trace contextRef="#ctx0" brushRef="#br0" timeOffset="14683.68">4768 9160 830 0,'0'0'34'0,"-3"162"52"0,3-91 24 16,0-16-63 0,10-14-25-16,1-19-15 0,-4-16-5 15,-4-6-1-15,-3-39-2 16,0-36-17-16,0-24-182 16,0-14-12-16,-31 6-3 15,-20 22 61-15,-8 21 154 16,6 28 89-16,11 23 53 15,9 13 84-15,19 10-124 16,9 35-98-16,5 13 32 16,0 4 19-16,33-5-11 15,42-15-30-15,49-24-12 16,41-18-1-16,25-24-2 16,-4-39-15-16,-27-10-46 0,-37 8 51 15,-48 22 11-15,-38 22 51 16,-15 21-18-16,-21 2 10 15,0 48 17-15,-7 25-14 16,-29 18 4-16,1 9-4 16,10-9-29-16,11-19-17 15,14-19-3-15,18-19-32 16,31-31-85-16,12-19-157 16</inkml:trace>
  <inkml:trace contextRef="#ctx0" brushRef="#br0" timeOffset="15018.87">6267 9353 1042 0,'0'0'8'0,"0"131"3"16,-5-98 32-16,5-18-14 15,0-15-25-15,0-24-2 16,5-43-4-16,23-35 2 15,12-23-71-15,-5-2-11 16,-14 10 14-16,-7 18 31 16,-7 28 29-16,0 26 8 15,-7 31 74-15,0 14-6 16,14 23-8-16,12 38-49 0,9 28 26 16,18 24 3-1,4 9-15-15,6-1 17 0,4-13-11 16,-6-20-16-16,-7-28-15 15,-17-24-3-15,-16-27-48 16,-21-9-78-16,-7-39-96 16,-63-19-596-16</inkml:trace>
  <inkml:trace contextRef="#ctx0" brushRef="#br0" timeOffset="15135.33">6335 9259 956 0,'0'0'160'15,"0"0"-127"-15,0 0-24 16,0 0-9-16,0 0-9 15,212 21-115-15,-95-38-168 0,-5-18-410 16</inkml:trace>
  <inkml:trace contextRef="#ctx0" brushRef="#br0" timeOffset="15449.38">7521 9438 893 0,'0'0'29'15,"64"130"146"-15,-43-85-127 16,-10-22-25-16,-8-20-17 15,-3-3 1-15,-7-36-4 16,-35-27-3-16,-8-17-13 16,8-2 13-16,-4-2-7 15,13 10 5-15,3 17 2 0,11 23 0 16,12 17 1 0,7 17-2-16,0 6 1 0,49 33-6 15,19 12 6-15,14-3 7 16,13-8-6-16,8-11 1 15,0-12 10-15,-5-14 7 16,-16-3-17-16,-22-40 3 16,-20-25-5-16,-19-20-1 15,-14-12-25-15,-7 1-23 16,0 11-65-16,0 23-29 16,0 31-98-16,-7 31-276 15</inkml:trace>
  <inkml:trace contextRef="#ctx0" brushRef="#br0" timeOffset="15807.64">8407 9237 205 0,'0'0'517'0,"0"0"-389"0,212 127 25 15,-165-113-114-15,-26-14-24 16,-14-17 2-16,-7-37 44 16,0-22-48-16,-33-18-12 15,-2-1-1-15,-7-2-16 16,10 9 4-16,15 11 9 15,17 18-4-15,0 16 7 16,49 30-13-16,28 13-1 16,26 25 14-16,21 31 22 15,11 16-6-15,1 9 0 16,-17 10 13-16,-19 6 21 0,-29-6 5 16,-36-13-18-16,-35-16-15 15,0-16 6-15,-70-9 6 16,-26-11-4-16,-14-9-8 15,-14-14-19-15,0-3-3 16,10-9-1-16,23-17-17 16,30 2-2-16,35 0-11 15,26 5-19-15,12-1-37 16,58 2-87-16,24-7-168 16</inkml:trace>
  <inkml:trace contextRef="#ctx0" brushRef="#br0" timeOffset="16192.2">9995 9172 883 0,'0'0'34'0,"-40"170"104"16,26-103-60-16,3-19-28 15,4-19-26-15,4-17-15 16,-1-12-3-16,4 0 16 16,-3-24 2-16,-1-29-24 15,4-21-12-15,0-17-12 0,0-14-19 16,18-3-17-16,3 6-36 16,7 18 40-16,-7 33 53 15,-2 24 3-15,-2 25 0 16,8 2 3-16,15 48 28 15,9 23 12-15,5 15 9 16,-5 13-10-16,14-2 17 16,-2-7-23-16,-1-16-22 15,1-20-13-15,-17-23-1 16,-18-22-78-16,-26-9-115 16,0-33-459-16</inkml:trace>
  <inkml:trace contextRef="#ctx0" brushRef="#br0" timeOffset="16311.07">9981 9197 1196 0,'0'0'10'0,"0"0"-10"0,0 0-3 15,243 62 2-15,-79-59-50 16,34-3-191-16,26-22-526 16</inkml:trace>
  <inkml:trace contextRef="#ctx0" brushRef="#br0" timeOffset="16737.52">12684 9115 989 0,'0'0'17'0,"0"0"36"0,0 122-18 16,-14-120-30-16,-12-2 9 16,-18-37-8-16,-15-25-6 15,3-17-12-15,9-12 11 16,12-16-5-16,14-4-21 16,21-3-39-16,0 12-32 15,47 18 67-15,23 33 31 16,12 25 55-16,0 24 13 15,13 2-14-15,-3 36-6 16,-11 18 1-16,-15 9-11 16,-31 2-2-16,-35-2-14 0,-7-4 15 15,-73-5-11 1,-25-12 1-16,-16-8-2 0,-5-8-18 16,11-13-7-16,31-4-17 15,30-7-18-15,40-2-18 16,14 0-61-16,28 0-177 15,40-2-274-15</inkml:trace>
  <inkml:trace contextRef="#ctx0" brushRef="#br0" timeOffset="17105.66">13602 8843 805 0,'0'0'15'0,"0"0"49"16,-122 108 11-16,99-64-5 16,4 3-1-16,17-5-36 15,2 0 1-15,0-5-1 16,44-1-11-16,17-4 12 0,21-6-4 15,13-3-4 1,20-7 3-16,4-5 1 0,2-8-9 16,6-3-11-16,1 0-8 15,1-5 1-15,-3-9-2 16,-10 3 1-16,-1-1-2 16,-24 1-1-16,-16-1-42 15,-26-5-23-15,-30-3-15 16,-19-13-27-16,-14-2-184 15</inkml:trace>
  <inkml:trace contextRef="#ctx0" brushRef="#br0" timeOffset="17263.03">14034 9016 992 0,'0'0'96'0,"0"0"-89"0,184 3 35 16,-79-3-21-16,10-20-12 15,9-17-9-15,-10-6-41 16,-30-4-142-16,-49 2-478 16</inkml:trace>
  <inkml:trace contextRef="#ctx0" brushRef="#br0" timeOffset="17383.8">14073 8665 1191 0,'0'0'17'0,"0"0"-17"15,0 0-6-15,0 0-36 0,281 17-97 16,-120-51-178 0</inkml:trace>
  <inkml:trace contextRef="#ctx0" brushRef="#br0" timeOffset="17795.84">15760 8707 764 0,'0'0'231'15,"0"189"-198"-15,0-95 108 16,0-9-78-16,0-22-16 16,7-23-21-16,-5-19-21 15,-2-21 1-15,0-8-2 16,0-43-4-16,-14-28-29 16,-23-17-40-16,0-9 46 0,-8 0-5 15,-2 4 10-15,22 7 12 16,15 16 1-16,10 16-3 15,3 14 8-15,36 17 3 16,15 14 8-16,7 12 9 16,-10 5-6-16,10 17-9 15,-7 25 0-15,-12 13 11 16,-7 9 5-16,-9 8 5 16,-12 6-3-16,-14-4 6 15,7-7 2-15,-7-12 1 16,7-12-3-16,14-13-18 0,4-5-2 15,13-8-9 1,20-10 0-16,19-7-4 0,19 0-20 16,32-25-45-16,10-10-38 15,7 5-116-15,-3 0-430 16</inkml:trace>
  <inkml:trace contextRef="#ctx0" brushRef="#br0" timeOffset="18291.92">18427 8175 863 0,'0'0'29'0,"0"0"-15"16,0 0 93 0,0 0-36-16,0 0-38 0,0 0-22 15,0 0-6-15,-60 79 18 16,60 8-4-16,0 12-2 16,0 6 8-16,0-2 2 15,25-11 6-15,3-14-6 16,12-19 3-16,2-17 2 15,12-17-25-15,2-19-7 16,7-6-1-16,9-15-1 16,6-23-28-16,6-10-52 15,-5-4-50-15,-16 2-263 0</inkml:trace>
  <inkml:trace contextRef="#ctx0" brushRef="#br0" timeOffset="18506.26">19180 8024 1139 0,'0'0'34'0,"0"0"-23"16,0 0 44-16,-19 128-17 15,19-68-18-15,0 5-16 16,0-6-3-16,21-3-1 15,14-10-36-15,12-17-97 16,-5-21-419-16</inkml:trace>
  <inkml:trace contextRef="#ctx0" brushRef="#br0" timeOffset="18757.23">20399 8438 962 0,'0'0'186'16,"-12"212"-167"-16,12-116 111 0,0-27-90 16,0-27-23-16,0-20-13 15,0-19-4-15,0-4-11 16,26-48-35-16,-5-31-63 15,-5-30-143-15,-16-17-426 16</inkml:trace>
  <inkml:trace contextRef="#ctx0" brushRef="#br0" timeOffset="18896.98">20023 7976 968 0,'0'0'39'0,"0"0"-37"16,0 0-3-16,0 0 1 15,0 0-11-15,0 0-88 0,21 59 20 16,7-59-29 0,5-11-273-16</inkml:trace>
  <inkml:trace contextRef="#ctx0" brushRef="#br0" timeOffset="19444.14">20738 8218 707 0,'0'0'129'0,"53"195"43"15,-25-91-64-15,-7-8-49 16,0-19-15-16,-2-21-12 15,-5-22-8-15,-7-14-2 16,0-17-13-16,0-3-8 16,-7-42-1-16,0-24-7 15,0-27-29-15,-7-15 14 16,-19-8-8-16,-9 9-9 16,-7 22 17-16,10 31 22 15,8 26 2-15,6 22 26 16,4 6 7-16,7 14-35 15,7 23 0-15,0 11 9 0,0 3-1 16,46-5-3-16,24-13-4 16,26-19 0-16,28-14-1 15,14-23-3-15,-3-27-6 16,-6-11-6-16,-38 6 8 16,-23 10 6-16,-33 18 2 15,-21 16 1-15,-14 11 46 16,0 29 7-16,-33 41-36 15,-9 25 20-15,-7 26 39 16,21 1-37-16,16-7-19 16,12-26-18-16,0-24-4 15,40-31-9-15,16-25-72 16,16-10-51-16,5-47-59 0,0-20-468 16</inkml:trace>
  <inkml:trace contextRef="#ctx0" brushRef="#br0" timeOffset="19807.88">22265 8463 903 0,'0'0'27'0,"-46"179"80"15,39-114 0-15,4-23-46 16,3-18-20-16,-5-20-16 15,-4-4-14-15,-12-36-7 0,-9-27-4 16,-1-27-47-16,13-18 18 16,8-7-5-16,10 3-2 15,0 14 9-15,35 27-44 16,7 25 71-16,19 28 1 16,-12 18 30-16,5 0 17 15,0 30 21-15,-12 15-5 16,-12 6-26-16,-23 3 3 15,-7-1 7-15,-49-4-11 16,-42-4-10-16,-16-14-12 16,1-13-15-16,11-11-6 15,27-7-45-15,33 0-33 0,30-14-30 16,5-14-247 0</inkml:trace>
  <inkml:trace contextRef="#ctx0" brushRef="#br0" timeOffset="20279.59">23076 8522 859 0,'0'0'19'0,"-52"173"160"16,41-110-92-16,4-26-23 0,7-15-36 15,0-21-23 1,0-1-3-16,0-41 16 0,-7-23-18 16,0-28-15-16,2-17-5 15,-2-5 8-15,5-5-30 16,2 10 9-16,0 14 5 16,35 19-18-16,18 22 40 15,15 26 6-15,2 21 8 16,0 7 12-16,-2 18 28 15,-12 24-15-15,-12 8-5 16,-20 4-11-16,-24 0 3 16,0 0-11-16,-28-11 0 15,-26-3-3-15,3-6 11 16,-1-7 1-16,22-3-11 0,16 4-7 16,14-3-1-16,0 1 1 15,30 2 0-15,31 1 2 16,9-6 2-16,10-4 3 15,-3-7-2-15,2-7-2 16,-2-5-3-16,0-9-66 16,-2-27-80-16,-12-12-325 15</inkml:trace>
  <inkml:trace contextRef="#ctx0" brushRef="#br0" timeOffset="20617.87">24022 8143 749 0,'0'0'32'0,"0"0"-13"0,0 0 72 15,0 0-14-15,-96 111-4 16,80-72-21-16,4 4 1 16,5 10-13-16,7 1-14 15,0 3 1-15,0 0 2 16,12-3-11-16,16-9-6 15,18-6 10-15,6-3 4 16,13-9 12-16,-4-6 1 16,-3-11-11-16,-4-10-14 15,-5 0-8-15,-2 0-3 16,-5-20-2-16,-2-2-1 16,-15 0-16-16,-8-2-8 0,-6 5-20 15,-11-7-20-15,0-2 2 16,0-6-13-16,-39-6-88 15,-10-5-162-15</inkml:trace>
  <inkml:trace contextRef="#ctx0" brushRef="#br0" timeOffset="20759">23891 8293 570 0,'0'0'581'15,"0"0"-580"-15,0 0 22 16,0 0 19-16,0 0-30 0,213 34-12 15,-125-50-12 1,8-18-58-16,-10-9-203 0</inkml:trace>
  <inkml:trace contextRef="#ctx0" brushRef="#br0" timeOffset="21129.78">24615 8058 609 0,'0'0'15'15,"0"0"-3"-15,185-73-12 16,-134 46 2-16,-14 3 27 16,-30 9-14-16,-7 4-15 15,-46 11 0-15,-36 0 39 16,-21 5-16-16,-4 30 37 0,-5 4-3 16,16 9 59-16,28 7 6 15,33 7-61-15,35 11-45 16,26 9-11-16,51 3 0 15,21 3 17-15,5-3-6 16,-1-8-6-16,-8-6 43 16,-19-11-9-16,-31-15-6 15,-25-12-6-15,-19-9-24 16,-14-13-1-16,-40-10-4 16,-14-1-3-16,-2 0-34 15,9 0 2-15,19-5-18 16,10-2-76-16,18-8-133 15,14-2-196-15</inkml:trace>
  <inkml:trace contextRef="#ctx0" brushRef="#br0" timeOffset="21458.84">24951 8896 780 0,'0'0'45'0,"0"0"96"16,0 0-54-16,0 0-64 16,0 0-3-16,0 0 28 15,-46-15-48-15,60-63 0 0,18-15-5 16,3-12-19 0,-7-3-24-16,5 6 12 0,-5 15 36 15,-9 30 1-15,-3 24 28 16,-9 22 26-16,0 11-29 15,12 23-16-15,-3 35 10 16,10 26 2-16,-5 11-5 16,-7 7-1-16,0-10-3 15,7-16-7-15,5-13 1 16,-5-24-7-16,-7-12-15 16,-14-18-53-16,0-9-138 15,-42-12-186-15</inkml:trace>
  <inkml:trace contextRef="#ctx0" brushRef="#br0" timeOffset="21567.72">25108 8686 1052 0,'0'0'66'16,"0"0"-54"-16,191 15 45 15,-113-1-50-15,-15 2-7 16,-24 5-27-16,-32 6-123 16,-7 3-163-16</inkml:trace>
  <inkml:trace contextRef="#ctx0" brushRef="#br0" timeOffset="23339.7">7171 11640 279 0,'0'0'561'16,"-65"138"-551"-16,58-50 66 16,7 3 3-16,25-13-33 15,50-24-24-15,16-25-22 16,17-29 0-16,11-13 0 0,5-51 0 16,-3-32-21-1,-18-17-49-15,-33 2-55 0,-51 6 33 16,-19 21 92-16,-96 19 47 15,-42 22 79-15,-25 22-33 16,-10 21-50-16,5 12 18 16,20 34-29-16,20 13-7 15,44 4-7-15,37 6-15 16,47 3-3-16,21-3-10 16,75-7-23-16,46-22-64 0,31-25-78 15,14-15-265 1</inkml:trace>
  <inkml:trace contextRef="#ctx0" brushRef="#br0" timeOffset="23538.4">7940 11803 973 0,'0'0'71'15,"-14"233"-57"-15,14-92 77 16,0-10-21-16,0-11-24 15,2-18-31-15,12-26-14 16,-7-23 4-16,5-28-5 16,-5-23-66-16,0-4-119 15,0-40-357-15</inkml:trace>
  <inkml:trace contextRef="#ctx0" brushRef="#br0" timeOffset="24073">8411 11270 474 0,'0'0'6'15,"0"0"-4"-15,187-22 15 16,-131-15-10-16,-16-5 5 16,-7-6-1-16,-31-3 20 15,-2 0 8-15,-9-3 19 16,-50 9 11-16,-18 11-2 0,-18 17-29 16,-15 17 6-16,-7 8 0 15,-12 44-25-15,13 14-15 16,18 12 0-1,44 0 17-15,47-1-2 0,7-5-13 16,63-13 4-16,26-14-10 16,13-19 0-16,15-26 0 15,-2-4-4-15,-6-44-28 16,-3-20-72-16,-18-14-56 16,-15-11-168-16,-24-7 23 15</inkml:trace>
  <inkml:trace contextRef="#ctx0" brushRef="#br0" timeOffset="24251.75">8694 10368 332 0,'0'0'251'0,"0"0"-32"16,0 0-102-16,0 0-67 15,-131 168-16-15,131-56 28 16,21 17-5-16,33 0 12 16,-5-7-4-16,12-17-33 15,-12-21-25-15,-9-19-7 16,-5-19-16-16,-19-13-46 15,-11-12-23-15,-5-15-208 16</inkml:trace>
  <inkml:trace contextRef="#ctx0" brushRef="#br0" timeOffset="38979.64">14438 3298 314 0,'0'0'28'0,"0"0"-21"15,0 0 48-15,0 0 96 16,0 0 23-16,0 0-72 16,0 0-13-16,-12-79-13 15,12 77-11-15,0 2-21 16,0 0-27-16,0 0-4 16,0 0-5-16,0 0-7 15,0 0-1-15,0 0-8 16,0 0 2-16,0 0 2 0,0 0 1 15,0 13-1-15,0 13 4 16,0 21 4-16,0 13-2 16,-7 17 1-16,-7 11-1 15,0 8 5-15,0 3-7 16,5-6 2-16,4 1 1 16,5 2-3-16,0 1 0 15,0 5 2-15,0-2-1 16,0-2 0-16,0-4 0 15,0 7-1-15,-7 1 0 16,0-2 0-16,0 2 0 16,0 0 0-16,7 3 0 15,0 5 0-15,0 4 1 0,0 2 0 16,0 0-1 0,0 4 0-16,0-1-1 0,0-1 1 15,0-2 1-15,0-9 1 16,0-10-4-16,0-4 4 15,0-8-3-15,0-8 1 16,21-11 0-16,-2-10 0 16,-3-14 1-16,-2-10 0 15,0-7-1-15,-2-12-1 16,-5-7-3-16,-7-2-12 16,0-4-4-16,0 0-30 15,0 0-57-15,0 0 6 16,0 0-123-16,0-1-256 15</inkml:trace>
  <inkml:trace contextRef="#ctx0" brushRef="#br0" timeOffset="39970.09">14295 6893 496 0,'0'0'25'0,"0"0"-21"0,0 0-1 15,0 0-2-15,0 0 22 16,0 0-8-16,73 9-9 16,-38-9-4-16,0 0 5 15,12 0 3-15,-5 0 64 16,0-12-61-16,0-1 10 16,-3 2 15-16,1 2-16 15,2 6-12-15,-7-2-6 16,7 1 0-16,-2 2 1 15,0 1-5-15,4-2 17 0,3 2-10 16,7-3 1 0,2 2 10-16,11-1-8 0,3-1-2 15,5-1 0-15,0 3-4 16,7 2-1-16,-5 0 0 16,4 0 0-16,-6 0-3 15,9 0 0-15,-2 0 1 16,11-1 1-16,-1-7-2 15,8 2 1-15,10-2 2 16,0-2-1-16,-8 3 1 16,-4-2-1-16,-9 4 0 15,-7 4-1-15,-7 1-1 16,2 0 1-16,2 0 0 16,-2 1 2-16,14 5-2 0,5-1 1 15,-2-1-2-15,-3-4 8 16,2 0-2-16,-2 0-1 15,-2 0 2-15,0 0-3 16,0 1-3-16,-1 3 23 16,3 0-9-16,5-1-14 15,0-3 6-15,0 0-4 16,-1 0-3-16,-6 0 3 16,0 0-1-16,7 0-2 15,-5 0 1-15,2 0-1 16,3 0 0-16,7-6 1 15,7 0 4-15,-1-3-5 16,-3 2 0-16,-6-1 0 0,-4 5 1 16,-1-1 2-16,-3 2 3 15,1-3 0-15,-9 4-4 16,12-2 3-16,-7 1-1 16,-5 2 3-16,4-2 1 15,-1 0 12-15,-10-2-3 16,7 0-5-16,-4-1 0 15,-6 3-6-15,-4 1 0 16,5-4 5-16,-7 2-4 16,-5 2-1-16,-7 1 6 0,-7 0-7 15,-5 0-4 1,-16 0-1-16,-7 0-1 0,-7 0-3 16,-7 1-68-16,0 2-78 15,-7-3-109-15,0 0-285 16</inkml:trace>
  <inkml:trace contextRef="#ctx0" brushRef="#br0" timeOffset="40635.11">21345 6264 625 0,'0'0'17'16,"0"0"71"-16,0 0-21 16,0 0-37-16,0 0-24 15,0 0-3-15,84-89-2 16,-7 77 0-16,5 12-1 16,0 0 0-16,-8 14 0 15,1 20 0-15,-12 6 7 16,-7 3 3-16,-9 5-1 0,-14-1-3 15,-19-1-2 1,-14-2-1-16,0-1 1 0,-19 0 3 16,-30-3-2-16,-7-6 4 15,-5 0 9-15,7-6 9 16,5 1-10-16,3-7-10 16,11-2-6-16,7-3 4 15,7-6-5-15,7-8-2 16,9 0-3-16,5-3-64 15,0 0-76-15,0 0-129 16,0-3 72-16,14-16-48 16</inkml:trace>
  <inkml:trace contextRef="#ctx0" brushRef="#br0" timeOffset="40868.39">21653 6242 621 0,'0'0'72'16,"0"0"-55"-16,-86 128 75 15,58-55-41-15,9 6 31 16,-2 1-15-16,7-5-3 16,7-11-41-16,5-16-23 15,2-20-1-15,0-19-59 16,0-9-74-16,16-17-64 15,-4-26-249-15</inkml:trace>
  <inkml:trace contextRef="#ctx0" brushRef="#br0" timeOffset="41962.01">14396 3024 601 0,'0'0'41'0,"0"0"-9"16,0 0 44-16,-171 150-8 15,143-93-36-15,3 7-20 16,11-1 0-16,7-4-11 16,4-11 4-16,3-17-5 15,0-11-3-15,0-11-21 16,0-9-48-16,3-3-17 16,11-30 15-16,4-12-8 15,6-9-111-15,1-3 34 16</inkml:trace>
  <inkml:trace contextRef="#ctx0" brushRef="#br0" timeOffset="42260.28">14295 3080 268 0,'0'0'51'0,"0"0"85"15,0 0-65-15,0 0-50 16,0 0 55-16,253-29-7 16,-165 45-37-16,4 25 23 15,-13 8-22-15,-9 7 46 16,-2 1-17-16,-15-2-11 15,-15-1-38-15,-19-1-3 16,-19-4 1-16,0-8 24 16,-54 1-3-16,-35-8-8 0,-16-8-8 15,-19-2-12-15,3-12 17 16,11-2 8-16,14-2-8 16,26 1-6-16,23-3-9 15,22-1-2-15,15-3-4 16,10 1-1-16,0 11-32 15,0 7-40-15,21 12-7 16,14 2-94-16,-14-1-161 16</inkml:trace>
  <inkml:trace contextRef="#ctx0" brushRef="#br0" timeOffset="44191.41">12978 3122 142 0,'0'0'639'0,"0"0"-582"0,0 0 55 16,0 0-59-16,0 0-39 15,0 0-11-15,-54 106 41 16,52-44-4-16,-3 6-23 15,5 3-9-15,0-8-2 16,0-11 1-16,0-20-7 16,0-17-3-16,0-8-3 15,0-7-11-15,-2 0-11 16,2-13-31-16,0-24-141 16,0-17-266-16</inkml:trace>
  <inkml:trace contextRef="#ctx0" brushRef="#br0" timeOffset="44483.21">12978 2845 496 0,'0'0'94'0,"0"0"-66"0,0 0 103 16,199-12-72-16,-143 47 8 16,-10 13 26-16,-6 9-41 15,-24 5 3-15,-16-3-41 16,0 0 4-16,-49-7 1 15,-14-10 0-15,-19-11-2 16,3-14 9-16,2-8-7 16,14-9 5-16,2 0-4 0,21-6-18 15,10-10-2 1,11 1-1-16,12 4-10 0,7 8-1 16,0 3-27-1,14 0-57-15,42 2-99 0,10 16-11 16,-3 10-389-16</inkml:trace>
  <inkml:trace contextRef="#ctx0" brushRef="#br0" timeOffset="45705.39">22786 6318 724 0,'0'0'9'0,"0"0"45"16,0 0 12-16,0 0-17 16,0 0-5-16,0 0-31 15,-156 29 2-15,135 5 1 16,18 11 9-16,3 6-16 15,0 8 4-15,38-2-11 16,20-3-2-16,12-11 0 16,14-17-5-16,17-21 5 15,4-5 5-15,-2-29 9 16,-10-19-11-16,-18-12 2 16,-12-12-5-16,-24-6-4 0,-22-6 0 15,-17 6 4-15,-17 13 8 16,-55 18-3-16,-17 18 25 15,-16 15 22-15,-2 14-34 16,2 11-8-16,11 23-8 16,17 9-2-16,35 3-1 15,21-1-3-15,21 1-19 16,2-2-41-16,59-2-6 16,28-7-80-16,2-7-54 15,-2-10-234-15</inkml:trace>
  <inkml:trace contextRef="#ctx0" brushRef="#br0" timeOffset="45927.36">23239 6479 764 0,'0'0'97'0,"0"0"-67"16,0 0 99-16,0 0-19 15,217 120-41-15,-153-78-37 16,3-5-20-16,-4-5-8 16,-9-9-4-16,-7-10-25 15,-12-7-57-15,-19-6-139 16,-16 0-371-16</inkml:trace>
  <inkml:trace contextRef="#ctx0" brushRef="#br0" timeOffset="48315.92">16047 4221 91 0,'0'0'271'0,"0"0"-205"16,0 0 25-16,0 0-22 15,0 0-18-15,0 0 10 16,-21-4 8-16,21 4-16 15,0-2-25-15,-4 2 6 16,4 0 8-16,0 0-11 16,0 0-7-16,0 0-8 15,0 0-15-15,0 0 3 16,0 0-4-16,0 0 0 0,0 0-9 16,0 4 9-16,0 10 0 15,11 0 1-15,-1 1-1 16,4 2 4-16,0 3-5 15,4-2 5-15,3 0-7 16,7 2 8-16,7-1-5 16,-2-1 0-16,14 2 0 15,-5-1 1-15,0 2 2 16,0-1 2-16,-2-2-3 16,-1 0 1-16,-4 0 1 15,0-2 0-15,-2 1 1 16,-5-2-5-16,0-2 0 15,-7-1 2-15,5 2-2 0,-3-3-2 16,3 3 2-16,-5-2 2 16,7 2-1-16,-7-1 0 15,5 2 4-15,-5-1-3 16,0-2 2-16,0 1-4 16,-3-3 1-16,-1 1-2 15,4 0 4-15,5-3 0 16,2 1-2-16,0 5 0 15,0-2 3-15,4 0 4 16,3 3-6-16,0 2-1 16,10-4-1-16,-3 5 5 15,0-3-5-15,0-1 1 0,-2 1 0 16,2-1-1 0,0 3 1-16,2 1 1 0,-2 3 2 15,0 0 1-15,12 1 3 16,-5 1-1-16,0 0-4 15,5-1 6-15,2 7-3 16,-2-5 0-16,6 1-5 16,1-2 1-16,-5 1 0 15,5 0-2-15,-3 0 3 16,1 0-2-16,-3-2 0 16,-3 3-1-16,3-2 1 15,-2 1-1-15,2 0 0 16,-7-1 1-16,5-1-2 15,-5 4 2-15,5-4-1 16,-5 1 0-16,0 1 0 0,2-2 2 16,-6 0-2-16,8-2 0 15,-4-1 0-15,3-2 5 16,-1 1-3-16,1-4-2 16,-3 2 4-16,-3-1 0 15,-1 0-2-15,1 2-1 16,-6-2 2-16,-5-3-1 15,-2 3 1-15,-3-5-3 16,5 2 4-16,10-1 1 16,-8-2-4-16,-2 0 6 15,-2 0-3-15,-8-2 2 16,-1 1 3-16,4-1-4 0,2 1 5 16,-2-2-5-16,-4 2 10 15,1-4-6-15,-4 2-3 16,-7-1 1-16,5-4 0 15,-12 2-5-15,-5-2-2 16,3-1 6-16,-5 0-6 16,0 0 3-16,0 0-2 15,0 0 3-15,0 0-4 16,0 0-19-16,0 0-61 16,-5 0-177-16</inkml:trace>
  <inkml:trace contextRef="#ctx0" brushRef="#br0" timeOffset="53716.18">10927 11934 326 0,'0'0'50'0,"0"0"20"16,0 0 10-16,0 0 47 16,0 0-39-16,0 0-33 15,-72-111 8-15,65 103 7 16,4 1-26-16,-1 6 0 16,1 1-19-16,3 0-16 0,0 0-9 15,-4 0-8-15,4 0-3 16,0 0 3-16,0 19 8 15,0 13 2-15,0 13 2 16,0 3-2-16,0 13-1 16,0 8 4-16,0 5-5 15,0 11 1-15,0 6 1 16,0 2-2-16,4 2 0 16,-1 0 0-16,4-7 1 15,0-4-1-15,4-6 1 16,3 0-1-16,-7-1 1 15,0-4 0-15,7 5-1 16,-7-1 6-16,5 4-1 16,-3 9 11-16,-2 6-14 15,5 6 5-15,-2 3-4 0,-3 1 1 16,-3 1 3-16,-1 4 2 16,1-1-9-16,-4-2 1 15,7-6 3-15,0 0-4 16,-7-3 0-16,0-2 5 15,0-4-2-15,7-3-1 16,-7 2 2-16,0-2 2 16,12 6 0-16,-5 4-4 15,7-2-2-15,2-1 0 16,-2-1 3-16,-2-3-3 16,-5 1-1-16,7-4 1 15,-7-1 4-15,5-4-2 0,-3-3-2 16,-4-6 0-16,-3-5-3 15,3-5 7-15,-5-4-4 16,0-7 2-16,0-2 2 16,2-11-4-16,-2-2 5 15,5-7-5-15,2-7 0 16,0-7 0-16,0-7-7 16,0-4-32-16,0-8-82 15,7 0-131-15,-7-12-250 16</inkml:trace>
  <inkml:trace contextRef="#ctx0" brushRef="#br0" timeOffset="54825.72">11249 16599 182 0,'0'0'528'0,"0"0"-508"0,0 0 14 16,0 0 20-16,0 0-47 15,0 0-7-15,0 0 0 16,14 0 2-16,10 1-2 16,9-1 4-16,9 5 24 15,4-1 9-15,10 1-32 16,5-2 1-16,7 1 25 16,2 1-2-16,5-2-3 15,6-1 11-15,8-2-28 16,0 0 3-16,0 0-6 15,2 0 2-15,5 0-3 16,4-3 5-16,5-5-7 16,5-1 2-16,4 4 6 15,-2 2-5-15,3 0-2 0,-3 2-2 16,5 1-1-16,11 0 4 16,10-2-4-16,5-1-1 15,1 3 1-15,1-2-1 16,-9 1 0-16,2 1-1 15,11 0 1-15,-9 0 0 16,7 0 0-16,-9 0-2 16,-5 0 2-16,-4 0 0 15,2 0 1-15,-8 0 3 16,1 0-4-16,-2 1-3 16,1 6 3-16,-1-3 1 15,2-2 1-15,2-2 2 0,5 4-7 16,11-2 7-16,3 1-3 15,-3 0-1-15,1 0 0 16,-10-2-2-16,-4 4 0 16,-6-3 2-16,13 1-2 15,-5 2 4-15,-8-1-6 16,-3 1 5-16,-6-2-1 16,3 0 0-16,-7-1 5 15,-8 2-10-15,1-1 7 16,-14 2-3-16,9-5 1 15,-2 4 0-15,-3-2 2 16,3 1 2-16,0-3-6 16,-1 0 4-16,4 0-3 0,3 0 1 15,8 0 0-15,5 0 0 16,-3 2 0-16,2-2 1 16,-9 0-3-16,3 1 0 15,-5-1 2-15,2 0 0 16,-3 3 2-16,8-1-5 15,-7-2 3-15,4 2 0 16,-1-2 0-16,3 0 0 16,-1 0 0-16,2 0-1 15,-1 0 1-15,-6 0 2 16,0 0-2-16,0 0 0 16,6 0 0-16,-6 0 2 0,-5 0 1 15,-2 0-3-15,-7 0-1 16,-3 0 1-16,-4 0 0 15,-5 0 1-15,-7 0-1 16,-4 0 0-16,-22 0 1 16,-11 0-1-16,-15 0 0 15,-15 0-4-15,-3 0-6 16,0 0-16-16,0 0-44 16,-17-10-176-16,-13-7-330 15</inkml:trace>
  <inkml:trace contextRef="#ctx0" brushRef="#br0" timeOffset="55507.63">22155 16207 528 0,'0'0'18'0,"0"0"6"0,0 0 48 15,0 0-42-15,0 0-24 16,0 0-3-16,92-75-3 16,-25 75 8-16,1 0 13 15,-5 6-9-15,-5 18 3 16,-13 12 32-16,-12 6-7 15,-19 6-19-15,-10 11 33 16,-4 5-15-16,-7 0 1 16,-32-1-21-16,-8-2 6 15,-2-3 6-15,-7-2 2 16,-5 2-12-16,7-4-8 16,-2-1-4-16,9-8-8 0,8-11-1 15,11-8 0-15,11-10-4 16,10-13-17-16,7 0-37 15,0-3-2-15,0-9-59 16,0-24-154-16</inkml:trace>
  <inkml:trace contextRef="#ctx0" brushRef="#br0" timeOffset="55740.71">22144 16312 649 0,'0'0'29'0,"0"0"24"0,0 0 28 16,0 0-60-1,0 0 11-15,-3 124 28 0,-15-63-14 16,4 0-12-16,4 1-12 16,3-2-18-16,3-2-4 15,4-12-7-15,0-15-86 16,11-19-102-16,17-12-350 15</inkml:trace>
  <inkml:trace contextRef="#ctx0" brushRef="#br0" timeOffset="56296.03">22704 17113 690 0,'0'0'9'0,"0"0"37"15,-35 143 25-15,49-104-48 16,42-9-17-16,17-21-3 15,4-9 19-15,7-6 26 16,-9-36-5-16,-10-14-18 16,-20-16-9-16,-24-10-5 15,-21 0-8-15,-14 3 2 16,-61 19 26-16,-23 18 5 16,-5 25-10-16,0 17 5 15,0 19-18-15,22 30-4 0,18 14-9 16,23 6 0-16,30-1 0 15,10-4-4-15,45-8-25 16,37-16-61-16,20-15 7 16,15-20-9-16,-2-5-53 15,-10-22-146-15,-24-17-139 16</inkml:trace>
  <inkml:trace contextRef="#ctx0" brushRef="#br0" timeOffset="56482.46">23246 17045 767 0,'0'0'68'0,"-81"139"-22"16,45-37 70-16,1 16-17 0,10 4-55 16,11-4-16-1,7-14-9-15,4-11 3 0,3-23-19 16,0-18 1-16,0-24-4 16,10-13-20-16,1-15-30 15,-4-10-72-15,3-34-100 16,-6-10-293-16</inkml:trace>
  <inkml:trace contextRef="#ctx0" brushRef="#br0" timeOffset="57682.76">9797 11645 463 0,'0'0'325'0,"-54"139"-315"16,47-46 43-16,0 6 58 16,7-2-51-16,0-12-37 15,14-18-13-15,0-26-10 16,0-22-11-16,-9-19-42 16,-5-19-17-16,0-33-26 15,-7-21-288-15,-26-9 305 16,-9-6 79-16,-5-6 4 15,7 3 8-15,17 5 53 16,18 14 26-16,5 13-48 16,40 13-24-16,30 13 29 15,12 12 3-15,7 19-1 16,-1 2-16-16,-3 30 15 0,-18 17-7 16,-25 9-1-16,-23 3-9 15,-19 0-4-15,-7 1 3 16,-54-9 28-16,-21-7-11 15,-16-7-30-15,3-13-13 16,6-10-1-16,21-8-4 16,21-6-2-16,31 0-19 15,16-6-58-15,23 0-76 16,57 1-94-16,16 5-31 16</inkml:trace>
  <inkml:trace contextRef="#ctx0" brushRef="#br0" timeOffset="59776.05">11100 14081 492 0,'0'0'129'0,"0"0"-118"0,0 0 66 16,0 0-28 0,0 0-11-16,0 0 2 0,-7 0 4 15,7 0 0-15,0 0-17 16,0 0 0-16,0 0 0 15,0 0-6-15,0 0-4 16,0 0-2-16,0 0 5 16,0 0 0-16,0 0-11 15,0 0-5-15,0 0-3 16,0 0-1-16,0 0-1 16,0 0-1-16,0 0 2 15,7 0-2-15,12 0 6 16,4 0-4-16,3 0 0 15,-3 0 1-15,10 3 1 16,-1 3-1-16,-1-6 2 0,2 0 5 16,-1 3-6-16,3-3 0 15,0 0 1-15,12 0-1 16,-5 0 0-16,0 2 9 16,7 1-5-16,3 0-4 15,-1 3-2-15,7 0 5 16,5-4-2-16,0 3-2 15,3-2 0-15,-1-2 0 16,8 4 0-16,-10-4 0 16,7 4-1-16,2-2 1 15,-9 2 4-15,7 1-5 16,3 0-3-16,-10 0 3 0,7 1 1 16,-2-1 2-1,-1 0-1-15,8-1 0 0,0 2-2 16,0-2 0-16,-5 1 0 15,7 0 0-15,5-3 0 16,-1 0-2-16,8-1 2 16,7 2 0-16,-5-4 0 15,2 1 3-15,-4 3-6 16,-5 1 2-16,-2 1 1 16,0 2 0-16,2-2 1 15,2 0-1-15,3 0 0 16,2 0-3-16,5-6 3 15,-7 0 1-15,6 1-1 16,-3-1 1-16,1 0 0 16,-2 0-1-16,-2 0 0 0,0 0-1 15,-8 2 1-15,3 1 1 16,-2-2-1-16,0 3 0 16,0 2 2-16,6-1-1 15,-3-3 0-15,3-1 2 16,1-1-3-16,-3 0 0 15,6 0-2-15,-4 0 2 16,8 5 0-16,0-4 0 16,0 7 0-16,2 0 0 15,-2-2-1-15,4 0 1 16,-4 0 0-16,2-4-1 16,5 1 2-16,4-3-2 0,10 0 0 15,0 0 1 1,-1 0 0-16,1 0 0 0,0 0 0 15,-3 0 0-15,-4 0 1 16,0 0 0-16,0 3-1 16,0 0 0-16,2 0 0 15,2 0 0-15,-4-1 0 16,7 1 1-16,-5-3-1 16,9 0 1-16,15 0-1 15,-3 0 1-15,2 0 2 16,1 0-3-16,-12 0 0 15,0 0-4-15,2 0 4 16,2 0-2-16,3 0 2 16,0 0-1-16,-3 0 2 15,-11-3-1-15,0 1 0 0,0-1 1 16,-8 2-2-16,1-1 1 16,-2-2 0-16,-6-1 2 15,1 2-2-15,-7 0-1 16,-12-1 1-16,5 2 1 15,-7 0 0-15,-1-3 1 16,-4 2-2-16,0-2 0 16,3-1-1-16,-5-3 1 15,-5 1 0-15,4 2 1 16,-11-2-1-16,-2 2-1 0,-5 2-2 16,-9 2 3-1,-5-3-1-15,-9 5 2 0,-5 0-2 16,-14 0 3-1,4 0-5-15,-8 0 2 0,-6 0-1 16,-4 0 2-16,0 0 2 16,0 0-2-16,0 0 1 15,0 0 1-15,0 0 1 16,0 0 1-16,0 0 2 16,0 0 1-16,0 0 0 15,0 0-7-15,0 0 0 16,0 0 0-16,0 0 1 15,0 0-3-15,0 0-10 16,0 0-25-16,0 0-104 16,-7 0-90-16,-18 0-324 15</inkml:trace>
  <inkml:trace contextRef="#ctx0" brushRef="#br0" timeOffset="61011.66">9173 13823 409 0,'0'0'272'0,"0"0"-266"15,-54 123 11-15,40-42 63 16,10 15-20-16,4 3-20 16,0-4 21-16,0-7-39 0,11-21-17 15,10-21 1 1,-7-21-6-16,-2-16-5 0,-10-9-22 15,-2-3 27-15,0-31-15 16,0-16-44-16,0-16-67 16,-9-11 18-16,-3-6-72 15,-9-4-14-15,7 0 109 16,10 4 85-16,4 11 15 16,0 9 71-16,4 12 24 15,36 10 127-15,9 10-205 16,7 17 50-16,5 14-34 15,13 9-12-15,-3 36-5 16,-8 23 18-16,-10 9 4 0,-25-1-25 16,-21-2-5-1,-7-14-7-15,-23-11 2 0,-31-11 14 16,-16-13 4-16,-5-7-17 16,1-10-12-16,11-5 2 15,11-3 11-15,24 0-14 16,12 0-6-16,16 0-6 15,0-14-29-15,2 0-78 16,38-11-96-16,2-2-203 16</inkml:trace>
  <inkml:trace contextRef="#ctx0" brushRef="#br0" timeOffset="61326.18">8556 13505 690 0,'0'0'376'16,"0"0"-376"-16,0 0 5 15,248-48 72-15,-78 21 6 0,24-4-17 16,5-1-32 0,-10 2-11-16,-23 3-13 0,-35 6-6 15,-22 9-4-15,-34 6 0 16,-33 6-7-16,-23 0-74 16,-19 36-87-16,-47 11-147 15</inkml:trace>
  <inkml:trace contextRef="#ctx0" brushRef="#br0" timeOffset="76639.73">20901 5442 249 0,'0'0'224'0,"-54"-147"27"16,-9 86-121-16,-25 20-4 16,-15 17-49-16,-14 24-64 15,-7 8-13-15,7 31 0 16,22 12-8-16,27 6 3 0,33-6 2 16,28-6-5-1,7-6 4-15,7-15-9 0,35-4-14 16,21-9-9-16,5-8-8 15,6-3-10-15,8 0-128 16,-12 0-85-16,-9 0-24 16</inkml:trace>
  <inkml:trace contextRef="#ctx0" brushRef="#br0" timeOffset="77207.36">20277 5363 562 0,'0'0'46'16,"0"0"93"-16,0 0-44 0,0 0-62 15,0 0-17-15,-156 114-16 16,156-60 0-16,0 9 0 15,26 7 0-15,27 4 2 16,10-8-2-16,7-14 3 16,10-20-1-16,-3-16 3 15,12-16 25-15,-12-16 8 16,-5-35 8-16,-13-23-11 16,-15-11-20-16,-16-11-7 15,-26 0 6-15,-2 4 8 0,-21 5 18 16,-46 17-9-1,-22 17 7-15,-21 28-20 16,-7 25-18-16,5 3-2 16,9 42-2-16,24 18-6 0,35 9 2 15,30 1-11-15,14-8-18 16,30-11-21-16,52-17-24 16,25-12-35-16,10-14-74 15,2-11-164-15</inkml:trace>
  <inkml:trace contextRef="#ctx0" brushRef="#br0" timeOffset="77447.85">20777 5571 651 0,'0'0'130'0,"0"0"-2"15,0 0-47-15,0 0-29 16,0 0 18-16,0 0-26 16,159 119-18-16,-96-82-11 15,5-3-15-15,-3-9-6 16,-2-5-66-16,-9-11-120 16,-19-9-204-16</inkml:trace>
  <inkml:trace contextRef="#ctx0" brushRef="#br0" timeOffset="78047.23">21053 4936 522 0,'0'0'81'0,"0"0"71"16,0 0-55-16,-2 116-56 15,11-86-25-15,5-3-7 16,0-10-7-16,-7-7-1 16,-2-6-2-16,-5-4-2 15,0 0-18-15,0 0 0 16,-7-20-48-16,-21-11-71 16,-7-3-4-16,-3-3 37 15,3 1 35-15,7 4-51 16,7 2 123-16,21 6 12 15,0-1 57-15,0-1 46 16,47 6-19-16,9-2 15 0,19 8-13 16,2 10-19-16,2 4-17 15,-6 7-16-15,-13 18-19 16,-11 6 4-16,-16-1 6 16,-14 2-2-16,-17-6-8 15,-2 3 1-15,0 4-3 16,-49 6 4-16,-19-1-10 15,-6 2-15-15,-8-2-2 16,12-5-2-16,7-2-9 16,9-3-23-16,19-8-26 15,9 3-65-15,17-4-137 16,2-8-254-16</inkml:trace>
  <inkml:trace contextRef="#ctx0" brushRef="#br0" timeOffset="79235.64">16400 6251 398 0,'0'0'11'0,"0"0"-11"15,0 0 90-15,0 0-33 16,0 0-7-16,0 0 24 16,-2 0-17-16,2 0-1 15,0 0-23-15,0-9-13 16,14-8 20-16,7-3-9 16,4-5 0-16,6-6-8 15,8-3-15-15,1-1 3 0,5-7-5 16,-1 3 2-16,-2-2-4 15,0-4 5-15,7 5 4 16,-2-7-4-16,6 1-6 16,4-2-1-16,10-6 0 15,1-3-2-15,2-2 2 16,0 2 1-16,3-4 3 16,-10-5 6-16,11-5-6 15,-6-5-1-15,-5 4-1 16,7-1-4-16,-4 5 2 15,-8 6-1-15,3-1-1 16,-7 3 2-16,-5-2-2 0,-3 1 8 16,1 1 2-16,-3 0 1 15,3-4-8-15,7-4 7 16,7-1-9-16,2-4 0 16,7-4-1-16,-3 6 0 15,1 0 1-15,-7 6-1 16,-10 8 1-16,1 4-1 15,-8 1 0-15,7 1 1 16,6-2-2-16,10-5 1 16,1 0-4-16,2-2 1 15,-2-2 2-15,-5 11-4 16,-9 12-6-16,-24 16-2 16,-18 14 1-16,-12 9 0 15,0 11-21-15,-21 17-51 16,-14 13-21-16,7-2-94 0,9-6-140 15</inkml:trace>
  <inkml:trace contextRef="#ctx0" brushRef="#br0" timeOffset="79775.53">19976 3126 408 0,'0'0'192'16,"0"0"-167"-16,-103 152 5 16,103-100 30-16,0-4 9 15,42-14-3-15,26-11-11 0,21-18 10 16,21-5 18-16,13-29-16 15,-6-18-9-15,-16-10-28 16,-17-9-12-16,-21-7-12 16,-16-6-1-16,-22-3-4 15,-25 8 5-15,0 3-3 16,-67 15 3-16,-34 13 9 16,-32 20-10-16,-31 23-5 15,-1 18-2-15,8 38-10 16,36 12-6-16,44 3 3 15,51-3-20-15,26-5-13 16,33-2-9-16,51-12-75 0,23-5-74 16,10-18-190-16</inkml:trace>
  <inkml:trace contextRef="#ctx0" brushRef="#br0" timeOffset="80005.48">20684 3176 379 0,'0'0'377'0,"0"0"-360"16,0 0 93-16,0 0-3 0,0 0-40 15,168 134-44-15,-119-102-12 16,7-2-8-16,-2-5-3 15,7-7-13-15,-12-7-155 16,-3-11-234-16</inkml:trace>
  <inkml:trace contextRef="#ctx0" brushRef="#br0" timeOffset="80627.13">21656 2636 472 0,'0'0'73'0,"0"0"55"15,0 0-23-15,0 0-36 16,-192-9-54-16,150 9-5 16,7 0-5-16,7 5-1 15,14 4 7-15,7 2-9 16,7 4 2-16,0 4-4 15,0 7 1-15,28 2-1 16,16 7 0-16,17-4 1 0,0 2-1 16,0-1 0-16,-19-4 7 15,-10 1 11-15,-18-7 2 16,-14 1-1-16,0 1 32 16,-28 3 0-16,-32 1-26 15,-15 2-11-15,-7-3-10 16,0-4-4-16,5-4-2 15,12-1-47-15,6 1-67 16,6 0-107-16</inkml:trace>
  <inkml:trace contextRef="#ctx0" brushRef="#br0" timeOffset="81392.55">17467 5067 116 0,'0'0'808'0,"0"0"-677"16,0 0 14-16,0 0-55 15,0 0-71-15,0 0-11 16,0 0-6-16,0 0-2 15,0 0-1-15,0 0-37 16,0 0-102-16,0 0-214 16</inkml:trace>
  <inkml:trace contextRef="#ctx0" brushRef="#br0" timeOffset="81527.85">17467 5067 946 0,'-165'48'159'0,"137"-48"-58"15,-5-1-71-15,0-8-30 16,-2 3-1-16,-7 6-73 16,-19-2-199-16,-9 2-540 15</inkml:trace>
  <inkml:trace contextRef="#ctx0" brushRef="#br0" timeOffset="81678.21">16248 5126 429 0,'0'0'226'0,"0"0"-16"0,-201 19-42 16,148-13-116 0,3 0-11-16,4 0-37 0,6-4-4 15,10-2-72-15,-10 0-112 16,5 0-184-16</inkml:trace>
  <inkml:trace contextRef="#ctx0" brushRef="#br0" timeOffset="81797.82">15274 5309 786 0,'0'0'130'0,"0"0"-56"16,0 0 33-16,0 0-107 15,0 0-8-15,0 0-203 16,-121 27-272-16</inkml:trace>
  <inkml:trace contextRef="#ctx0" brushRef="#br0" timeOffset="82035.05">15274 5309 220 0,'-194'70'462'0,"176"-65"-373"0,-1-5 38 16,3 0-51-16,4 0-41 16,2 0-35-16,3 0-76 15,-11 0-153-15,-3-6-131 16,0 1 173-16,-12 4 122 16,-2 1 61-16,-5 0 8 15,-4 0 140-15,0 1 160 16,13 1-95-16,12 1-51 15,10-3-50-15,9 0-66 16,0 0-32-16,0 0-10 0,0 0-150 16,-5-5-267-16</inkml:trace>
  <inkml:trace contextRef="#ctx0" brushRef="#br0" timeOffset="82895">13027 5486 556 0,'0'0'59'16,"0"0"26"-16,-35 144 24 0,35-90-24 16,0-5-52-16,0-5-1 15,0-11-13-15,0-9-7 16,7-6-12-16,-2-12 0 15,-3-6-1-15,-2 0-85 16,0-12-29-16,0-24-58 16,-7-11 66-16,-14-4 75 15,7-9 29-15,2-9 3 16,3-8 12-16,2-8-3 16,7-4-7-16,0 2 9 15,42 11 125-15,14 18-16 16,5 25 24-16,-5 21-91 15,-2 12-51-15,-19 26 7 16,-21 29 29-16,-14 14-1 0,-10 1 7 16,-43-6-6-16,-4-9-17 15,-3-14-10-15,-1-7-4 16,5-8-5-16,2-9-2 16,5-9 1-16,9-8 1 15,17 0 6-15,4 0-7 16,12-2-1-16,7-8-11 15,0-1-31-15,0 6-12 16,35-2-59-16,0 0-111 16,-2 1-213-16</inkml:trace>
  <inkml:trace contextRef="#ctx0" brushRef="#br0" timeOffset="83237.57">12525 4885 781 0,'0'0'166'0,"0"0"-145"15,0 0 62-15,0 0-52 0,0 0 40 16,287-60 2-16,-149 18 3 16,-7 2-30-16,-21 7-31 15,-22 9-10-15,-27 7-1 16,-26 6-4-16,-14 5 0 16,-2 1-1-16,-17 5-48 15,3 0-23-15,-5 0-41 16,0 22-45-16,-54 7-171 15</inkml:trace>
  <inkml:trace contextRef="#ctx0" brushRef="#br0" timeOffset="136479.28">17836 5151 712 0,'0'0'43'0,"0"0"23"0,0 0 45 16,0 0-77-16,0 0-33 16,0 0 1-16,0 0-2 15,0-8-26-15,0 5-113 16,0 3-259-16</inkml:trace>
  <inkml:trace contextRef="#ctx0" brushRef="#br0" timeOffset="136628.45">17811 5344 546 0,'0'0'117'0,"0"0"-2"15,0 0-15-15,0 0-99 16,0 0-1-16,0 0-61 15,-3 105-88-15,3-77-136 16,3 0-40-16</inkml:trace>
  <inkml:trace contextRef="#ctx0" brushRef="#br0" timeOffset="136781.39">17811 5761 167 0,'0'0'81'0,"0"0"29"15,0 0 41-15,-49 107-59 16,42-87-49-16,2-6-36 15,3 1-3-15,-3-4-1 16,3 3-3-16,-3 4-20 0,3-3-23 16,-3-1-142-16,3-4-115 15</inkml:trace>
  <inkml:trace contextRef="#ctx0" brushRef="#br0" timeOffset="136915.27">17701 6230 410 0,'0'0'180'0,"0"0"-110"16,0 0 50-16,0 0-84 16,0 0-36-16,0 0-18 15,-28 54-203-15,28-45-264 16</inkml:trace>
  <inkml:trace contextRef="#ctx0" brushRef="#br0" timeOffset="137056.13">17692 6455 755 0,'0'0'59'16,"0"0"84"-16,0 0-18 16,0 0-95-16,0 0-30 15,0 0-47-15,-19 3-190 16,19 2-457-16</inkml:trace>
  <inkml:trace contextRef="#ctx0" brushRef="#br0" timeOffset="138515.75">17049 7723 120 0,'0'0'110'0,"0"0"-48"16,0 0 20-16,0 0-30 16,0 0-19-16,-7-113-14 15,7 74 17-15,14-4 12 16,7-4-1-16,-2 1 28 16,-3 4-42-16,-2 6 15 15,-2 4-7-15,-5 11-7 16,0 8-17-16,0 7-10 15,-7 6-7-15,0 0-9 16,7 0-16-16,5 16 25 16,2 8 12-16,0 9-7 15,0 5 0-15,-7 8 6 16,0 8 3-16,-5 3 9 16,3 5-3-16,-3-7-9 0,3-2-9 15,9-12-2-15,0-10-1 16,5-7-5-16,2-9-34 15,2-9-9-15,3-6-54 16,9 0-117-16,-7-9-131 16</inkml:trace>
  <inkml:trace contextRef="#ctx0" brushRef="#br0" timeOffset="138993.46">17673 7531 326 0,'0'0'153'0,"0"0"33"16,0 0-87-16,0 0-50 16,0 0-12-16,0 0-9 15,-157 77-5-15,148-35 1 16,9 0-21-16,0-1-3 16,14-8-3-16,28-6-4 15,7-9 1-15,-2-12-5 0,0-6 11 16,-12 0 6-16,-7-25 5 15,-3-13 3-15,-15-7-4 16,-10-5-3-16,0-1-3 16,-21 5 0-16,-33 9 7 15,-9 10 24-15,-7 18 0 16,-2 9-12-16,4 6-8 16,12 30-15-16,14 12-1 15,28 9-4-15,14-3-22 16,7-5-44-16,56-10-55 15,16-6-19-15,-2-15-279 16</inkml:trace>
  <inkml:trace contextRef="#ctx0" brushRef="#br0" timeOffset="139451.26">18056 7647 311 0,'0'0'97'0,"0"0"74"16,0 0-95-16,-26 114-51 15,47-89 2-15,26-5-10 16,2-9-17-16,5-11 3 16,0 0-1-16,-12-13 40 15,0-14 6-15,-14-9 19 16,-14-7-43-16,-14-5-21 15,0 0 2-15,-24 3-2 0,-36 7 30 16,-17 14 30-16,-10 18-33 16,3 6-17-16,9 16-5 15,19 25-8 1,17 9-11-16,34 4-52 0,5-2-77 16,33-7-65-16,30-14-127 15</inkml:trace>
  <inkml:trace contextRef="#ctx0" brushRef="#br0" timeOffset="140358.83">18530 7679 493 0,'0'0'60'0,"0"0"80"16,0 0-85-16,0 0-22 16,0 0-12-16,171 108-7 15,-125-108-10-15,-3 0 3 16,-8-16-3-16,-17-11 8 15,-15-8-9-15,-3-7-3 16,-3 0 0-16,-43 2 9 16,-11 8 64-16,-10 10 32 15,-6 11-43-15,3 11-18 0,10 0-21 16,15 14-15 0,15 23-8-16,23 8-6 15,7 6-32-15,18 0-58 0,46-6-36 16,8-15-32-16,-2-12-335 15</inkml:trace>
  <inkml:trace contextRef="#ctx0" brushRef="#br0" timeOffset="140815.32">19140 7621 473 0,'0'0'29'0,"0"0"103"16,0 0-54-16,0 0-12 15,0 0-7-15,0 0-18 16,219 41-14-16,-186-47 5 0,-12-11 10 16,-11-3-7-16,-10-1-3 15,0 0-26-15,-3 3 0 16,-39 3-5-16,-19 6 0 15,-20 5 10-15,4 4 2 16,-10 0 15-16,19 3 2 16,17 13-4-16,18 5-23 15,29 6-3-15,4 2-8 16,25 3-57-16,43-10-103 16,14-10-95-16</inkml:trace>
  <inkml:trace contextRef="#ctx0" brushRef="#br0" timeOffset="141189.87">19579 7613 485 0,'0'0'107'0,"0"0"-89"16,0 0 83-16,0 0-47 16,0 0-24-16,210 23 8 15,-147-37-25-15,-2-6-2 0,-12-3 6 16,-14 3 35-16,-9-2-31 16,-24 2-17-16,-2-1 5 15,-2 5 0-15,-52 5 11 16,-2 7 26-16,-23 4-5 15,-3 0-28-15,5 24 23 16,14 1-13-16,21 7-22 16,16 4-1-16,26-5-5 15,0-2-21-15,49-9-47 16,19-12-61-16,21-8-73 16,-8 0-366-16</inkml:trace>
  <inkml:trace contextRef="#ctx0" brushRef="#br0" timeOffset="141515.08">20312 7613 482 0,'0'0'33'15,"0"0"132"-15,0 0-43 16,197 12-19-16,-120-24 23 15,-7-18-69-15,-5-4-17 16,-16-4-7-16,-21-2-5 16,-21 4-7-16,-7 6-10 15,-7 3 10-15,-49 6-1 16,-23 14-9-16,-10 7 0 16,-9 5 0-16,2 27 0 0,19 8 12 15,16 4-12-15,26-1-11 16,24 0-1-16,11-6-12 15,21-4-47-15,53-4-39 16,15-9-109-16,0-11-453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40:0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4361 5906 758 0,'-21'141'20'0,"9"12"-10"15,12-3 38-15,0-21-6 16,7-18-22-16,19-25-13 15,2-22-4-15,0-24-2 16,-7-17-1-16,-2-14 0 16,-5-9-49-16,-12-18-104 15,-2-30-156-15</inkml:trace>
  <inkml:trace contextRef="#ctx0" brushRef="#br0" timeOffset="282.26">3985 5652 674 0,'0'0'41'0,"105"-138"-39"16,10 83 12-16,1 17 33 15,15 28-37-15,-14 10-10 16,-10 43 0-16,-4 26 14 16,-26 15 27-16,-23 9-5 15,-40 5 25-15,-14-2 11 16,-54-12-10-16,-34-11-7 15,-11-15 2-15,-1-15-13 16,9-13-8-16,2-12-16 16,21-13-11-16,15-5-6 15,25 0-3-15,18 0-4 16,10 0-39-16,0-5-28 16,42-1-102-16,21-2-48 0,12 4-297 15</inkml:trace>
  <inkml:trace contextRef="#ctx0" brushRef="#br0" timeOffset="806.42">5207 6521 1016 0,'0'0'53'16,"0"0"-51"-16,0 0-2 15,210 0 29-15,-86-1-6 16,7-7-6-16,-1 5-15 16,-15 3 3-16,-24 0-5 15,-23 0-44-15,-33 0-72 16,-31 6-161-16</inkml:trace>
  <inkml:trace contextRef="#ctx0" brushRef="#br0" timeOffset="962.49">5403 6920 1028 0,'0'0'3'15,"0"0"1"-15,201 30 40 16,-108-30-12-16,17 0-32 15,7 0-10-15,-12-23-161 16,-16-7-391-16</inkml:trace>
  <inkml:trace contextRef="#ctx0" brushRef="#br0" timeOffset="2516.15">7479 5712 690 0,'0'0'5'0,"0"0"3"0,0 0-8 15,0 0 8-15,173-105 13 16,-91 89 2-16,2 15-10 15,-4 1-8-15,-17 25-3 16,-21 19-1-16,-24 14 1 16,-18 8 21-16,-39 7 19 15,-29-5-19-15,-21-5-3 16,5-14-7-16,9-11-9 16,26-14 1-16,21-13 2 15,17-11-7-15,11 0 0 16,25-11-94-16,45-13 11 15,26-3 55-15,14 12 4 16,4 13-17-16,-16 2 26 16,-9 19 15-16,-26 18 4 0,-16 14 46 15,-26 3-5-15,-21 6 22 16,0 2-6-16,-42 0 33 16,-33-2-10-16,-28-4-28 15,-20-5-15-15,-6-8-8 16,-4-7-17-16,9-7-9 15,21-9-3-15,17-3-4 16,23-9 3-16,21-5-3 16,21-3 0-16,14 0-9 15,7 0-28-15,2-5-45 16,47-6-92-16,24-9 54 16,-3 2-193-16</inkml:trace>
  <inkml:trace contextRef="#ctx0" brushRef="#br0" timeOffset="3260.46">9016 6117 736 0,'0'0'35'15,"0"0"-35"-15,-46 140 7 16,46-95 19-16,14-3 8 15,25-6-15-15,22-13 16 0,2-16-5 16,5-7 6 0,7 0-21-16,-15-29-2 0,-8-14 8 15,-19-16 16-15,-12-6 2 16,-21-9-6-16,0 3-24 16,-47 9 19-16,-30 13-6 15,-19 9-2-15,-7 16 0 16,0 21 0-16,12 3-15 15,10 19-1-15,13 27-4 16,21 12-14-16,19 12-9 16,21 6-12-16,7-6-36 15,26-7-38-15,30-12-23 16,19-17-50-16,2-14-265 16</inkml:trace>
  <inkml:trace contextRef="#ctx0" brushRef="#br0" timeOffset="4464.25">9495 6080 749 0,'0'0'81'0,"0"0"-67"16,0 0 58-16,0 0-41 16,0 0-27-16,42 129 12 15,7-31 55-15,-2 19-13 0,0 7 2 16,-12 10-16-16,-14-4-15 16,-7-6-11-1,-7-13 2-15,5-20-7 0,-5-18-13 16,0-14 1-16,-5-19-1 15,5-11-15-15,0-18-66 16,0-11-106-16,-2 0-313 16</inkml:trace>
  <inkml:trace contextRef="#ctx0" brushRef="#br0" timeOffset="8079.21">7220 5171 775 0,'0'0'19'15,"0"0"11"-15,0 0 84 16,0 0-56-16,0 0-36 16,0 0-12-16,0 0 12 0,-7-8-5 15,7 4 12 1,0-2-29-16,21 0 2 16,26-9-1-16,9 0-1 0,26 3 0 15,6-2 5-15,25 4-5 16,15 4 0-16,15 6 0 15,8 0 1-15,6 0-1 16,9 0-1-16,11 0 1 16,8-3 7-16,-5-5-7 15,-3-4-6-15,-25 6-1 16,-3-3-2-16,-25 2 3 16,-12 4-13-16,-9 3 8 15,-7 0-13-15,-10 0 3 0,-9 3 6 16,-9 10-3-1,2-1-4-15,-11 5 6 0,-8-3-1 16,-4-1-13-16,2-1 19 16,-2-6 6-16,6 0 2 15,-11 0-2-15,-9 0-1 16,-5-1 3-16,-12 0 3 16,-2-2-6-16,-2 2 3 15,-5 4 3-15,-7-2 0 16,0 10 0-16,0 2 0 15,0 10 0-15,7 7 0 16,-7 3 0-16,0 9 0 16,7 7 2-16,0 7-1 15,0 6 0-15,5 5 0 0,4 4 9 16,10 8-1-16,2 6-2 16,0 7-3-16,0 2 18 15,0 4 2-15,-2-1-11 16,13 8-7-16,-1 2-3 15,1 7 2-15,3 9 0 16,-2-1 8-16,0 5-5 16,-5-2-3-16,-7-4 9 15,5-2-2-15,-12-4 8 16,-5-1 7-16,-2-10 0 16,-2-11-9-16,2-20-7 0,4-23-7 15,-1-26-4 1,-3-15-4-16,-10-15-72 0,-4-18-95 15,0-30 69 1,0-17-288-16</inkml:trace>
  <inkml:trace contextRef="#ctx0" brushRef="#br0" timeOffset="9346.76">7029 5242 665 0,'0'0'12'0,"0"0"42"0,0 0 11 16,0 0 78-16,0 0-91 15,0 0-45-15,-54-58-7 16,54 65-3-16,0 21 3 15,-7 20 8-15,0 18-4 16,0 16 4-16,0 9-8 16,0 18 3-16,0 8-3 15,0 14 2-15,7 7-2 16,0 4 0-16,0 3 0 16,0-1 1-16,0 0-1 15,0 7 3-15,0-7-2 16,0-3-1-16,7-8 0 0,14-4-1 15,0-2 2-15,5-5-2 16,2-6 1-16,4-5 0 16,3-12 0-16,0 0 1 15,-2-11-1-15,-3-7-7 16,3-7-4-16,-5-11 11 16,-2-9-20-16,-5-7-10 15,-5-12-18-15,-4-10 8 16,2-7 8-16,-7-13-16 15,0-3 3-15,0-2 28 16,0 0-2-16,7 0 14 16,7 0 3-16,5 0 2 15,2 0 0-15,7 0-1 16,12 4 2-16,6-4-1 0,10 0 2 16,12 0 6-16,9 0 3 15,10 0-1-15,1 0-6 16,3 0 20-16,3 0-3 15,4 2-1-15,5 1 8 16,14-3-1-16,11 0 5 16,10 0-12-16,11-3 14 15,8-8 3-15,-5 2 0 16,4 1-16-16,-4-1-5 16,0 1 11-16,-3-1-13 15,-6 3-5-15,-10 0 1 16,-4 1-2-16,6 3-6 15,-4 2 3-15,0 0 5 0,-8-1 3 16,-15-1-9-16,-17-3-2 16,-23 3 8-16,-19 2-6 15,-21-2-4-15,-23 2-2 16,2 0-4-16,-14 0 6 16,0 0 3-16,0 0 4 15,0 0 7-15,0 0-3 16,0 0-3-16,0 0-5 15,0 0-3-15,0 0-23 16,0 0-34-16,-7 0-171 16,-21-2-463-16</inkml:trace>
  <inkml:trace contextRef="#ctx0" brushRef="#br0" timeOffset="13538.17">14006 6123 1061 0,'0'0'0'0,"0"0"-56"16,0 0 56-16,0 0 8 16,0 0 16-16,0 0-7 15,201-74-6-15,-150 21-2 16,-23-1-9-16,-26 0-8 16,-2 6-23-16,-74 12-8 15,-31 12 25-15,-33 22 14 16,-19 2 21-16,8 42-3 15,-3 23 0-15,23 17-5 16,38 20 17-16,38 6-10 16,50 3-9-16,17-3-5 15,68-19 3-15,35-17-9 16,16-27-8-16,14-23 7 16,14-22-3-16,14-13-79 0,-2-53-153 15,-9-22-335-15</inkml:trace>
  <inkml:trace contextRef="#ctx0" brushRef="#br0" timeOffset="13725.16">14896 6327 919 0,'0'0'32'0,"0"0"-31"0,0 116 27 16,0-107 7-1,2-9-31-15,12-24-4 0,5-43-26 16,2-31-70-16,-7-20-98 16,-14-7-272-16</inkml:trace>
  <inkml:trace contextRef="#ctx0" brushRef="#br0" timeOffset="13979.78">14541 5684 710 0,'0'0'21'15,"0"0"33"-15,-187 114 34 16,182-72-16-16,5 0-48 15,54-7-23-15,37-13-1 16,37-19 0-16,17-3 7 16,7-21-4-16,-21-21 0 15,-24-3 0-15,-39 3 1 16,-31 12 0-16,-25 14 58 0,-5 14 13 16,-7 2-24-16,0 17-45 15,0 33 9-15,-21 27 8 16,-7 19 11-16,7 4-20 15,14-7-13-15,7-13-1 16,21-18-27-16,35-16-84 16,21-22-153-16,-4-21-206 15</inkml:trace>
  <inkml:trace contextRef="#ctx0" brushRef="#br0" timeOffset="14384.63">15844 6469 862 0,'0'0'2'0,"0"0"-2"0,0 0 32 16,124-125-7-16,-110 54-5 15,-14-2-12-15,0 5-3 16,-16 14 0-16,-27 17 17 16,-8 17-12-16,7 20 19 15,-1 0 16-15,10 45-45 16,14 32-3-16,21 28-2 15,0 25 5-15,21 9 13 16,33 8 0-16,2-3-6 16,-9-7 12-16,-15-15 20 15,-18-15 2-15,-14-25 4 16,0-20-19-16,-18-25-15 16,-24-28-9-16,-5-9 9 0,-16-34-11 15,-5-34-30-15,0-16 11 16,19-7 18-16,17 5 1 15,22 13 0-15,10 17-1 16,0 16 0-16,35 10 0 16,12 12-5-16,9 6-7 15,5 12-29-15,0 0-63 16,-12 6-54-16,-21 22-202 16</inkml:trace>
  <inkml:trace contextRef="#ctx0" brushRef="#br0" timeOffset="31795.25">11053 7673 871 0,'0'0'53'0,"0"0"32"16,0 0 4-16,0 0-34 0,0 0-13 16,0 0-25-16,0 0-13 15,185-54 18-15,-22 11 12 16,50-16-9-16,13-7-2 15,13-4-12-15,-31 7-5 16,-31 4-3-16,-39 14-2 16,-38 9 0-16,-30 12-1 15,-30 8 1-15,-19 8-1 16,-14 4 0-16,-7 4-15 16,0 0-13-16,0 0-19 15,7-6-24-15,0-5-78 16,0-1-254-16</inkml:trace>
  <inkml:trace contextRef="#ctx0" brushRef="#br0" timeOffset="32204.1">12581 6605 757 0,'0'0'4'0,"0"0"-4"16,0 0 8-16,273-99 16 0,-175 87 2 15,-9 9-17-15,-14 3 3 16,-14 6 7-16,-12 23 5 15,-10 10 19-15,-25 13-10 16,-7 17-6-16,-7 9 1 16,-14 1 0-16,-25 3 12 15,-3-9-22-15,2-10 0 16,5-6-7-16,7-13-4 16,2-7-4-16,5-8 3 15,7-10-5-15,7-10-1 16,5-9-4-16,-5 0-29 15,-5-18-33-15,-9-23-127 0,7-16-262 16</inkml:trace>
  <inkml:trace contextRef="#ctx0" brushRef="#br0" timeOffset="32320.16">12779 6785 106 0,'0'0'578'0,"0"0"-424"16,0 0 12-16,0 0-102 15,0 0-51-15,0 0-13 16,-46-50-62-16,50 55-141 15,-1 24-268-15</inkml:trace>
  <inkml:trace contextRef="#ctx0" brushRef="#br0" timeOffset="33224.62">4508 9409 732 0,'0'0'12'0,"0"0"92"16,0 0-3-16,-240-19-23 16,177 35-4-16,0 30-52 15,-3 22-5-15,3 28-9 16,16 21 2-16,31 15 13 16,16 7-9-16,35-11 0 15,56-21-14-15,31-30-1 16,8-43-3-16,13-31-3 15,-10-14 7-15,-11-52 8 16,-20-27 1-16,-18-24 8 16,-30-7-12-16,-42-4-2 15,-12 2 0-15,-59 11 0 16,-32 14 18-16,-11 26 2 16,-13 21 5-16,3 28 3 15,9 23-19-15,3 0-4 0,16 38-2 16,16 16-6-16,19 15-8 15,23 11-46-15,26 5-28 16,33 0-29-16,51-5-69 16,23-13-106-16</inkml:trace>
  <inkml:trace contextRef="#ctx0" brushRef="#br0" timeOffset="33507.31">4733 9877 826 0,'0'0'148'0,"0"0"-147"16,186 128 119-16,-57-43-35 15,20 14 0-15,10-1-31 16,0-9-25-16,-16-19 18 16,-27-18-32-16,-27-19-15 0,-33-16-3 15,-21-17-87-15,-21 0-64 16,-14-27-336-16</inkml:trace>
  <inkml:trace contextRef="#ctx0" brushRef="#br0" timeOffset="34444.75">6269 9055 566 0,'0'0'164'0,"0"0"-94"16,0 0-4-16,0 0 27 15,0 0-19-15,0 0-21 16,26-114-16-16,-26 95 6 15,0 2 0-15,-35-1-31 16,-5 3-6-16,-16 3 3 16,-11 9 2-16,-1 3-10 15,0 0-1-15,24 0-1 16,11 14 0-16,19 12-2 16,14 13-1-16,0 13-4 0,54 7 3 15,30 3-7-15,12-5 0 16,6-3 7-16,-13-9 5 15,-14-3 1-15,-33-4-1 16,-21-4-3-16,-21-1 3 16,-21 2 4-16,-54-7 11 15,-21-2 6-15,-16-10-8 16,3-5 2-16,13-7-9 16,21-2 8-16,28-2-14 15,19 0 0-15,21 0-1 0,7 0-33 16,14 1-67-1,42-1-134-15,19 3 17 0</inkml:trace>
  <inkml:trace contextRef="#ctx0" brushRef="#br0" timeOffset="36560.37">17339 9553 918 0,'0'0'52'0,"0"0"-42"16,0 0 13-16,0 0 76 15,0 0-63-15,75-135-20 16,-15 45-13-16,4-10 2 16,-4-4 8-16,-6-1 7 15,-7 8 0-15,-19 17 5 16,-12 22-6-16,-9 23 10 15,-7 22 11-15,0 13 5 16,0 0-40-16,0 43-5 16,-16 35 3-16,-10 35 2 15,-2 18-1-15,21 11 4 16,7-9-2-16,0-17-5 0,14-18-1 16,33-27-6-16,9-26-36 15,14-19-34-15,16-26-5 16,5-8-49-16,3-40-241 15</inkml:trace>
  <inkml:trace contextRef="#ctx0" brushRef="#br0" timeOffset="36860.62">18388 9370 697 0,'0'0'166'0,"0"0"-159"15,51 119 61-15,19-107-19 16,14-12 7-16,12-23-13 16,0-37-12-16,-10-22-19 15,-23-14-8-15,-23-1-4 16,-40 6-4-16,-14 12 4 16,-72 20 5-16,-41 24-2 15,-34 27 12-15,-19 8 9 16,8 43-3-16,10 24-1 15,36 13-7-15,38 8-11 16,41 0-2-16,44-7-8 16,13-11-42-16,93-17-104 15,39-28-241-15</inkml:trace>
  <inkml:trace contextRef="#ctx0" brushRef="#br0" timeOffset="38014.68">19922 8945 985 0,'0'0'87'15,"0"0"-77"-15,0 142 26 16,0-61 12-16,0 2-19 16,0-6-19-16,12-12-9 0,23-17-1 15,19-23-14 1,2-25-132-16,5-22-347 0</inkml:trace>
  <inkml:trace contextRef="#ctx0" brushRef="#br0" timeOffset="38155.73">19750 8625 1156 0,'0'0'12'0,"0"0"-12"16,0 0 0-16,0 0-17 16,0 0-253-16,0 0-162 15</inkml:trace>
  <inkml:trace contextRef="#ctx0" brushRef="#br0" timeOffset="38870.01">20464 8945 670 0,'0'0'26'16,"7"116"56"-16,19-62 0 16,14-9-24-16,9-12-20 15,4-18-20-15,4-14 0 16,6-1 15-16,-5-23-13 16,-2-18-3-16,-9-13-6 15,-19-7-4-15,-12 4-1 16,-16 3 1-16,0 10 26 0,0 14 1 15,0 14-9-15,-14 10 10 16,7 6-7-16,0 0-18 16,-2 6-9-16,2 22-2 15,-5 14-2-15,12 6 3 16,0 0 0-16,7 0 0 16,21-8 0-16,7-9 0 15,5-8-2-15,2-14 0 16,7-6 1-16,9-3-1 15,-2-20 1-15,8-19-5 16,-4-15-14-16,1-1-4 16,-19 2 15-16,-9 7 8 15,-19 15 2-15,-14 14 8 16,0 10 15-16,0 7 14 0,0 0-14 16,-7 22-24-16,-14 34 4 15,-12 13 2-15,12 12-1 16,16 1-1-16,5-11-4 15,14-14 0-15,33-12 0 16,7-16 0-16,2-26-9 16,5-3-38-16,13-38-36 15,8-26-148-15,-7-8-215 16</inkml:trace>
  <inkml:trace contextRef="#ctx0" brushRef="#br0" timeOffset="39228.02">21957 8818 820 0,'0'0'16'0,"-26"140"93"15,26-46-13-15,0 3-2 16,0 5-24-16,26-3-14 16,16-2-12-16,0-15-5 15,5-14-20-15,-15-23-10 16,-11-18-5-16,-11-17-2 15,-10-10-1-15,0-12 14 16,-17-39-9-16,-25-27-4 16,3-18-4-16,-1-7-4 15,5 4 4-15,7 16 0 0,16 18 2 16,10 20 0-16,2 16-4 16,0 16 1-16,28 13 0 15,14 0-2-15,5 19-2 16,-8 21 7-16,-11 10 1 15,-18 2-1-15,-10-1-27 16,0-9-46-16,0-13-28 16,0-13-130-16,-10-15-256 15</inkml:trace>
  <inkml:trace contextRef="#ctx0" brushRef="#br0" timeOffset="39920.19">22403 8905 893 0,'0'0'60'16,"0"0"58"-16,0 0-15 15,0 0-47-15,0 0-32 16,0 0-11-16,49-72-13 16,-42 72-9-16,5 5-8 15,-5 14 17-15,7 10 1 16,-7 4 4-16,0 4 0 15,0 5 0-15,0 3-4 16,5 2 2-16,2-7 1 16,2-2-3-16,10-9-1 0,6-10 1 15,6-12-3 1,6-7 1-16,5-3 1 0,7-28 6 16,-2-9-6-16,0-9-27 15,-10-4 11-15,3-4-23 16,-8 12 15-16,-8 10 2 15,-13 14 22-15,1 14 0 16,-5 7 9-16,2 0-6 16,10 26 5-16,9 13 4 15,0 13 27-15,-7 4-12 16,-7 4-4-16,-16-3-2 16,-5-7-11-16,-5-7-5 15,-30-12-3-15,0-9 0 0,3-12 1 16,1-10 1-1,5 0-4-15,10-4-5 0,11-19-19 16,5-4 2-16,43-7 7 16,36-3-3-16,24-9-1 15,9-4-3-15,-2 1 7 16,-3-10 15-16,-16 0 0 16,-16-2 0-16,-12 5-36 15,-28 13 17-15,-35 18 6 16,0 19 13-16,-56 6 17 15,-26 26 14-15,-7 20 23 16,12 10 7-16,28 3-10 16,31 3-15-16,18-8-10 15,18-6-3-15,43-10-13 0,16-7-6 16,12-7-2-16,-5-9-2 16,-5-6-25-16,-27-3-65 15,-27 3-50-15,-25-1-289 16</inkml:trace>
  <inkml:trace contextRef="#ctx0" brushRef="#br0" timeOffset="40609.36">18264 10559 714 0,'0'0'133'16,"0"0"-99"-16,0 0 114 15,0 0-50-15,0 0-60 16,0 0-25-16,-9-22-5 0,114 0 0 15,65-10 2-15,71-8 7 16,81-13 20-16,73-5 9 16,67-11 4-16,43-2-26 15,4 2-3-15,3-1-3 16,-5 8 4-16,-19 4-3 16,-21 8 5-16,-49 7-14 15,-63 9-2-15,-72 9-6 16,-71 13 3-16,-69 4-3 15,-54 3-2-15,-54 5 0 16,-35 0-39-16,-14 0-1 16,-50 8-22-16,-29 9-81 15,-19 3-205-15</inkml:trace>
  <inkml:trace contextRef="#ctx0" brushRef="#br0" timeOffset="50213.96">5807 935 7 0,'0'0'730'0,"0"0"-719"15,0 0 75-15,0 0 23 0,0 0 3 16,0 0-41-1,0 0-34-15,0 0-7 0,-89-54-16 16,89 54-14-16,0 18-14 16,0 32 10-16,21 21 4 15,7 18 6-15,12 9 3 16,-3 5-1-16,-4-5 1 16,7-10-4-16,-12-17-3 15,-7-15-2-15,0-19 0 16,-14-14 0-16,7-17-33 15,-7-6-40-15,-7 0-70 16,0-8-19-16,0-18-406 16</inkml:trace>
  <inkml:trace contextRef="#ctx0" brushRef="#br0" timeOffset="50692.67">5548 926 724 0,'0'0'6'0,"0"0"25"0,0 0 13 15,-35-115 71 1,37 79-63-16,52-6-45 0,23-2 20 16,33 8 6-16,18 12 9 15,17 16-25-15,-7 8-9 16,-17 25-8-16,-18 20-1 16,-26 13-5-16,-37 1 3 15,-26-2 3-15,-14 0 10 16,-35-3 4-16,-40-2 5 15,-9-5 7-15,-12-7-7 16,7-10 2-16,10-13 11 16,9-10-14-16,28-5 7 15,14-2-8-15,9 0-11 16,12 0-6-16,7 0-8 0,0-6 5 16,0-2-30-16,19-1-33 15,25 0-1-15,17 2-37 16,7 3-40-16,9 2-145 15,-3 2-286-15</inkml:trace>
  <inkml:trace contextRef="#ctx0" brushRef="#br0" timeOffset="51129.91">6699 1405 922 0,'0'0'23'16,"0"0"-14"-16,0 0 1 15,0 0 87-15,281-3-28 16,-144-4-34-16,-6-2-24 16,-21 4-10-16,-28 5-2 15,-26 0-4-15,-35 0-88 16,-21 14-204-16</inkml:trace>
  <inkml:trace contextRef="#ctx0" brushRef="#br0" timeOffset="51289.73">6968 1746 907 0,'0'0'6'15,"0"0"67"-15,273 0 31 16,-189-5-63-16,-9-1-34 16,-21 6-7-16,-5 0-51 15,-23 0-191-15</inkml:trace>
  <inkml:trace contextRef="#ctx0" brushRef="#br0" timeOffset="53496.72">9203 1032 59 0,'0'0'141'0,"0"0"-116"0,0 0 27 16,0 0-18 0,0 0 34-16,0 0 25 0,0-89 23 15,0 81-16-15,-2 1-24 16,-3 7 5-16,3 0-27 16,-3 0-12-16,-2 0-42 15,0 0 6-15,-9 15-6 16,-17 18 5-16,-7 11-3 15,-9 10 11-15,0 0 15 16,-4 0-10-16,6 0 27 16,10-6-19-16,4-8-14 15,12-6 5-15,7-12-17 16,9-7 0-16,5-13-4 16,0-2-5-16,0 0-3 0,0 0-1 15,5-19 13 1,23-16-2-16,19-10-23 0,2-7 3 15,0-3-31-15,-3-4 11 16,-6 2 27-16,-5 2 15 16,-7 2 3-16,-7 10 4 15,-7 9-1-15,-2 14 21 16,-12 9 9-16,0 11 11 16,0 0-41-16,0 11-6 15,7 29-7-15,2 14 7 16,3 17 10-16,2 3-7 0,0 1 7 15,0-1-6-15,0-8-1 16,12-6-3-16,-5-10-2 16,2-13-30-16,3-12-89 15,9-17-108-15,-2-8-247 16</inkml:trace>
  <inkml:trace contextRef="#ctx0" brushRef="#br0" timeOffset="53849.1">9715 1246 513 0,'0'0'39'15,"0"0"79"-15,0 0-10 16,0 0-34-16,138 111-20 15,-78-111-6-15,1 0-16 16,-2-24-8-16,1-16 8 16,-11-15-21-16,-9-3-11 15,-21-2 4-15,-19 3-3 16,-14 6 16-16,-52 11 61 16,-15 11-34-16,-11 16 5 15,-3 13-25-15,13 0-5 16,7 17-3-16,19 20-10 15,16 11-6-15,19 11-5 0,21 3-2 16,26-2-51-16,56-3-76 16,28-17-161-16</inkml:trace>
  <inkml:trace contextRef="#ctx0" brushRef="#br0" timeOffset="54714.59">13116 978 70 0,'0'0'625'0,"0"0"-593"15,0 0 5-15,-110 113 24 16,110-59-17-16,0-3-8 0,21-6-10 16,33-13-20-16,13-10-3 15,8-17 17-15,-5-5-1 16,5-14 6-16,-14-26-15 15,-17-10 6-15,-25-7-9 16,-19-4-7-16,0 3 4 16,-54 5-4-16,-21 14 0 15,-13 16 1-15,-15 14 27 16,5 9-3-16,9 11-5 16,14 18-14-16,26 5 4 15,28 3-8-15,21-1-2 16,0-1-6-16,35-2-28 15,40-10-29-15,9-4 23 0,9-7 11 16,-4-1 21-16,-19 6 6 16,0 9 2-16,-4 19 22 15,-10 12 35-15,-7 19 25 16,-16 10-17-16,-10 7 6 16,-11 3-28-16,-5-6-12 15,0-15-22-15,0-17-5 16,-7-26-4-16,7-14-1 15,-3-13-34-15,3-5-31 16,10-11-39-16,4-24-153 16</inkml:trace>
  <inkml:trace contextRef="#ctx0" brushRef="#br0" timeOffset="55687.44">14232 1040 785 0,'0'0'41'0,"0"0"46"0,0 0 50 16,0 0-53-16,0 0-54 15,0 0-16-15,7 0 2 16,49 0 4-16,19 0 18 16,12-3-20-16,-10-6-11 15,-3 1-4-15,-25 0-3 16,-7 3-13-16,-16 1-16 16,-9 2-28-16,-13 2-41 15,3 0-47-15,0-3-10 16,-7 3-162-16,0 0-129 15</inkml:trace>
  <inkml:trace contextRef="#ctx0" brushRef="#br0" timeOffset="56026.2">14265 1324 773 0,'0'0'48'0,"0"0"25"0,0 0 86 15,187 3-77-15,-91-3-17 16,-1-3-9-16,-3-6-18 16,-25-2-22-16,-20 2-13 15,-19 3-3-15,-14 5-2 16,-7-1-51-16,-7 2-27 16,0 0-92-16,-28 0-521 15</inkml:trace>
  <inkml:trace contextRef="#ctx0" brushRef="#br0" timeOffset="58898.59">8734 1117 803 0,'0'0'9'0,"0"0"-3"16,0 0 38-16,0 0 65 15,0 0-26-15,0 0-51 16,-129-17-12-16,129 6-7 15,0-6-5-15,7 0-7 16,28-3 2-16,12-6 0 16,21 4-2-16,2 5 1 15,12 5-2-15,-1 9 0 16,1 3 0-16,-5 4-5 0,-9 26 0 16,-5 9 1-16,-16 5 4 15,-12 1 0-15,-24 3 2 16,-11-2 2-16,0 1 0 15,-39 1-2-15,-10-3 3 16,-19-1 6-16,7-5-5 16,1-7 2-16,8-7-7 15,5-8 5-15,19-6-4 16,10-8-1-16,8 0 1 16,10-3-2-16,0 0 0 15,0 0-8-15,0 0-3 16,31-15 11-16,15-1 0 15,15-1 5-15,7 5-4 16,2 7-1-16,7 5 0 16,-5 0-3-16,-1 11 3 0,-11 8-4 15,-6 4 1-15,-17 3-2 16,-4 5 2-16,-19 8 3 16,-7-1 2-16,-7 7 2 15,0 1-1-15,-33 5-2 16,-23-3 3-16,-11-5 1 15,-10-5 3-15,-12-6 0 16,7-4-3-16,0-7 0 16,5-6-2-16,2-3-2 15,19-6 0-15,3-6 1 0,6 0-2 16,12 0 1 0,7 0-1-16,7 0 0 0,7 0 0 15,0 0 0-15,7 0-1 16,2-3 1-16,5 3-1 15,0 0-2-15,0-3-1 16,0 0 0-16,0 0 0 16,26-3 4-16,9-1 0 15,21 4 2-15,12-6-4 16,6 1 4-16,8-4-1 16,0-3-1-16,-5 0-3 15,5-3 3-15,-8 1 2 16,-6-6-2-16,-12-2 0 15,-7-4 0-15,-7-1 0 16,-9 1 4-16,-5-4-4 16,-7 4 0-16,-7 0-3 0,-9 1 3 15,-5 8 0-15,0 1 0 16,-19 3-1-16,-23 1-5 16,-5 3 4-16,-16 0 2 15,0 4 2-15,-9 7-2 16,2 0 0-16,2 1-1 15,5 0 2-15,2 0-1 16,5 0 0-16,2 0 0 16,12 0-2-16,7 2 1 15,10 3-3-15,18-2 0 16,7-3 1-16,0 0 0 0,0 0-4 16,0 0-10-16,14 0-5 15,21 0 19-15,11-8 3 16,8-6 2-16,-12 2 0 15,5-2 0-15,-5-5-1 16,-7-2 1-16,7-7-2 16,-7 0 1-16,-2-8 5 15,-1 3-5-15,-15 3-1 16,-10-2 1-16,-7 7 1 16,0 5 1-16,-21-2-3 15,-35 5-1-15,-14 1 1 16,-19 4 2-16,-12 1-1 0,-1 7-1 15,-1 2 0-15,5 2 0 16,9 0 0 0,7 5 0-16,8 9-1 0,17 1 1 15,18-5 0-15,18-4-1 16,14-3 0-16,7-3-20 16,0 0-27-16,0 0 11 15,25 0 13-15,13 0 18 16,9-3 6-16,9-13 6 15,-3-6-1-15,-6 4-4 16,-5-1 2-16,5-2-1 16,-10 7 11-16,-4 2-9 15,-5 1-4-15,-2 4 7 16,-5 6-7-16,14-2-4 16,11 3 3-16,10 0 0 0,12 0 0 15,-5 19-1-15,-2 10-2 16,-5 7 3-16,-9 4-2 15,-15 7 6-15,-11 3-3 16,-18-1 3-16,-3 2 1 16,-14-3-1-16,-40-6 8 15,-9-2-9-15,-7-9 3 16,2-8-5-16,5-10-9 16,9-9 4-16,15-4-3 15,11 0-11-15,14 0-13 0,14 0 21 16,7-9-40-16,49-9-6 15,25-1 42-15,22 2 14 16,7 9-2 0,-3 8 1-16,-8 0 1 0,-11 14 1 15,-13 20 13-15,-14 10 18 16,-31 8-17-16,-25 7-9 16,-5 4 8-16,-49 8 38 15,-33 5-21-15,-21-8-12 16,-11-11-11-16,2-12 12 15,4-14 14-15,10-11-7 16,9-7-11-16,15-8-4 16,18-5-6-16,16 0-5 15,26 0 0-15,14 0-9 16,0-6-64-16,14-6-65 0,28 4-94 16,12-1-271-1</inkml:trace>
  <inkml:trace contextRef="#ctx0" brushRef="#br0" timeOffset="67319.82">16290 553 734 0,'0'0'51'15,"0"0"32"-15,0 0 62 0,0 0-47 16,0 0-75-16,0 0-23 15,0 0-19-15,0 0 19 16,14 90 41-16,12-27-8 16,2 0-2-16,-9-8-10 15,-5-15-15-15,-7-11-3 16,-5-12-1-16,-2-11-2 16,0-3-2-16,0-3-5 15,-7 0 3-15,-35-12-14 16,-7-21-38-16,0-15 0 15,2-9 12-15,12-11 1 16,9-1 26-16,10 4-1 16,11 0 12-16,5 3-95 15,21 2 101-15,47 6 6 16,21 8 15-16,14 13 39 0,-8 24-19 16,-6 9-25-16,-19 10 5 15,-16 34-9-15,-26 4 14 16,-16 6-12-16,-12 4 4 15,-45-2 10-15,-39-2 1 16,-19-3 7-16,-6-11-13 16,6-7-9-16,21-10 9 15,26-9-9-15,28-11 2 16,21-3-11-16,7 0-5 16,0 0-6-16,0 0-21 15,30 0-46-15,24 0-15 16,16 3 0-16,5 6-65 0,-3 2-20 15,-13 9-186 1</inkml:trace>
  <inkml:trace contextRef="#ctx0" brushRef="#br0" timeOffset="67912.26">15968 1440 391 0,'0'0'78'0,"0"0"64"15,0 0 26-15,0 0-77 16,0 0-12-16,0 0-31 16,-70 10-8-16,70-10 6 15,0 0-10-15,0 0-24 16,39 0-8-16,46-8 13 16,59-8 27-16,53-5 1 15,32-3 12-15,9 0-26 16,-19 3-16-16,-20 3-5 15,-33 6-6-15,-38 1 1 16,-44 5-2-16,-30 3-2 16,-33 1 0-16,-16 2-1 0,-5 0 0 15,0-5 0 1,-26-1-8-16,-16-3-60 0,-7 3 7 16,2 4-17-16,5 1-145 15,2-2-419-15</inkml:trace>
  <inkml:trace contextRef="#ctx0" brushRef="#br0" timeOffset="68843.14">16521 1811 88 0,'0'0'695'0,"0"0"-691"16,0 0-4-16,0 0 14 15,0 0 11-15,262-79-8 16,-169 79 4-16,-11 0 6 15,-16 28-16-15,-13 20 6 16,-32 3-12-16,-21 11-1 16,-7-2-4-16,-53-6-20 0,-6-6 14 15,-2-11 5 1,8-14 0-16,27-13 1 0,17-9 6 16,16-1 4-16,7-1-10 15,56-21 0-15,26 4-3 16,13 6 1-16,-6 6 1 15,2 6-2-15,-25 0 3 16,-24 25 0-16,-21 8 20 16,-28 10 11-16,-21 9 2 15,-56 2 4-15,-31 2 42 16,-9-3-24-16,-6-13-18 16,6-9 11-16,14-16-6 15,21-6-31-15,26-9-4 16,16 0-7-16,26-10 0 0,14-18-37 15,28-3-51 1,47-3-57-16,14-4-116 0,7 0-485 16</inkml:trace>
  <inkml:trace contextRef="#ctx0" brushRef="#br0" timeOffset="69225.5">18168 1338 953 0,'0'0'97'0,"0"0"-97"0,287-56 76 15,-163 35-46-15,-16 1-30 16,-24 13-26-16,-37 5-191 16,-47 2-478-16</inkml:trace>
  <inkml:trace contextRef="#ctx0" brushRef="#br0" timeOffset="69368.16">18332 1581 1032 0,'0'0'64'16,"0"0"-63"-16,210-34 52 16,-121 9-20-16,-5 1-33 15,-14 3-113-15,-37 0-592 16</inkml:trace>
  <inkml:trace contextRef="#ctx0" brushRef="#br0" timeOffset="71032.24">20161 647 854 0,'0'0'19'0,"0"0"66"16,0 0 29-16,0 0-35 15,0 0-30-15,0 0-49 16,-49-9-1-16,70 66 1 15,21 20 13-15,0 10 39 16,-7-3-5-16,-10-9-27 16,8-13-13-16,-12-12-4 15,-4-12-1-15,-3-13-2 16,-7-13-8-16,4-7-76 16,8-5-139-16,-12-9-459 15</inkml:trace>
  <inkml:trace contextRef="#ctx0" brushRef="#br0" timeOffset="74803.34">21205 824 636 0,'0'0'68'15,"0"0"74"-15,0 0-2 16,0 0-62-16,0 0-11 15,0 0-14-15,-147-84-15 16,147 84-14-16,0 0-24 16,-5 23-6-16,5 25 6 15,0 15 1-15,7 6 1 16,35-6-1-16,19-14-2 0,6-11 0 16,8-20-1-16,2-14 2 15,-2-4 1-15,-7-30 0 16,-5-20-1-16,-16-19-6 15,-15-7-11-15,-29-3 0 16,-3 7 13-16,-56 12 5 16,-38 16-1-16,-9 16 11 15,5 14 6-15,14 13 10 16,12 1 6-16,18 12-21 16,12 25-12-16,12 11-1 0,18 8-7 15,12 1-39 1,26-3-59-16,37-14-157 0</inkml:trace>
  <inkml:trace contextRef="#ctx0" brushRef="#br0" timeOffset="81586.87">17932 2980 696 0,'0'0'4'15,"-11"134"36"-15,1-64 49 16,-1 1-6-16,4-5-10 15,7-6-33-15,0-15-21 16,0-20-7-16,0-10 3 16,0-12-11-16,0-3 1 15,0-9 14-15,-14-28 7 16,0-22-26-16,-12-7 4 0,5-4-10 16,0-4 3-16,7 4-1 15,0 1-3-15,14 4 3 16,0 10-3-16,35 1 2 15,35 7 1-15,26 5 4 16,6 11-3-16,1 14 1 16,-16 17 1-16,-20 0-6 15,-22 30-2-15,-24 8 9 16,-17 4 12-16,-4 0 12 16,-18-4-14-16,-31-6 3 0,-14-5-6 15,-5-4-5 1,7-8-2-16,12-3-2 15,28-6-31-15,16 0-71 16,5 0-89-16,7-3-265 0</inkml:trace>
  <inkml:trace contextRef="#ctx0" brushRef="#br0" timeOffset="81862.44">18159 3270 697 0,'0'0'176'0,"0"0"-169"0,0 0 26 15,0 0 64-15,198 0-5 16,-88-5-63-16,0-5-22 15,-21 5 1-15,-19 4-8 16,-23 1-47-16,-26 0-137 16,-21 1-78-16,0 16-294 15</inkml:trace>
  <inkml:trace contextRef="#ctx0" brushRef="#br0" timeOffset="81990.05">18441 3417 731 0,'0'0'72'0,"0"0"-54"0,0 0 50 15,0 0 13 1,0 0-37-16,0 0-23 0,255 32-21 16,-180-54-22-16,-14-2-394 15</inkml:trace>
  <inkml:trace contextRef="#ctx0" brushRef="#br0" timeOffset="82636.81">19100 2967 623 0,'0'0'42'0,"0"0"-5"16,0 0 75-16,0 0-53 0,245-71 6 15,-184 71-34-15,-7 5-30 16,-19 19 1-16,-19 1-2 16,-16 8 18-16,0-4-14 15,-21 0 10-15,-28-4 2 16,10-11-6-16,10-3-7 15,22-11-1-15,7 0-2 16,0 0-18-16,47 0 13 16,14 3 5-16,9 3 6 15,-2 5-6-15,-19 6 0 0,-10 3-2 16,-29 3 4 0,-10 8 21-16,-14 3 18 0,-56 1 6 15,-24 3-22 1,-18-9 5-16,2-3 3 0,15-4-21 15,20-11 10-15,28-5-14 16,24-6-2-16,16 0-6 16,7 0-7-16,0 0-18 15,44-15-34-15,38-1-17 16,25-4-45-16,10 4-133 16</inkml:trace>
  <inkml:trace contextRef="#ctx0" brushRef="#br0" timeOffset="83424.13">20805 3012 692 0,'0'0'29'0,"0"0"51"16,0 0 36-16,0 0-60 15,0 0-28-15,0 0 4 16,-151 81 8-16,151-51-14 0,28 1-9 15,28-9-2-15,18-7 9 16,3-10-3-16,3-5-3 16,-5-5 18-16,-12-24-8 15,-7-13-14-15,-17-9-5 16,-18-5-4-16,-21-2 2 16,0 2 1-16,-32 4-8 15,-38 7 4-15,-12 13 6 16,-7 11 5-16,-2 12-6 15,2 9 1-15,8 6-10 16,13 23-5-16,21 5 4 16,19 4-36-16,28 2-18 15,0-1-22-15,21-1 6 16,30-4-62-16,8-4-36 16,-5-9-60-16,-5-7 26 0,-3-8 146 15,-6-3 57-15,-5-3 1 16,0 0 177-16,-2 0 45 15,-3 0-89-15,3 8-9 16,2 12-18-16,12 10-18 16,-1 14-15-16,6 5-20 15,-1 6-3-15,-6-1-16 16,-1-11-19-16,-9-9-13 16,-7-16-2-16,-14-11-1 15,0-7-65-15,-2-17-73 16,-10-22-161-16</inkml:trace>
  <inkml:trace contextRef="#ctx0" brushRef="#br0" timeOffset="84122.86">21791 2403 396 0,'0'0'315'16,"0"0"-232"-16,0 0 45 0,0 0-55 15,0 0-16-15,0 0-13 16,-21-68-18-16,-5 62-10 16,-9 6-8-16,-4 0-5 15,4 0-3-15,2 5 0 16,12 11 0-16,4 5 1 15,10 6-1-15,7 6 0 16,0 4-2-16,24 1-2 16,25 0 2-16,5-3 4 15,-5-6-1-15,-10-1 7 0,-11-8 3 16,-14-6-8 0,-14-5 0-16,0-2-3 0,-28-1 7 15,-32-3 28-15,-13 0-13 16,-13-3 1-16,16 0-8 15,16 0-3-15,19 0-6 16,16 0-6-16,19 2-1 16,0 4-38-16,40 0-82 15,44 0-4-15,19 0-99 16</inkml:trace>
  <inkml:trace contextRef="#ctx0" brushRef="#br0" timeOffset="84489.59">21901 2911 700 0,'0'0'361'16,"0"0"-361"-16,0 0 21 15,0 0 25-15,0 0 15 16,243 2-23-16,-143-2-28 15,-11 0-9-15,-33 0-1 16,-23 0-28-16,-33 3-56 16,-12 14-208-16,-58 5-274 15</inkml:trace>
  <inkml:trace contextRef="#ctx0" brushRef="#br0" timeOffset="84607.54">21992 3165 791 0,'0'0'130'0,"0"0"74"16,198 19-91-16,-81-19-21 15,-2 0-54 1,-17 0-22-16,-26-4-16 0,-37 0-54 16,-35 2-296-16</inkml:trace>
  <inkml:trace contextRef="#ctx0" brushRef="#br0" timeOffset="85992.41">19649 3438 673 0,'0'0'57'0,"0"0"-23"16,0 0 100-16,0 0-57 16,0 0-31-16,217 96-13 0,-149-105 3 15,-7-27-7 1,-10-11-6-16,-4-14-12 0,-21-1-10 16,-26 4 3-16,0 8-4 15,-47 10-1-15,-14 16 1 16,-7 9 4-16,5 11 26 15,14 4-5-15,3 2-9 16,6 25-13-16,17 12-3 16,4 10-1-16,19 1-37 15,0 4-92-15,28-13-141 16</inkml:trace>
  <inkml:trace contextRef="#ctx0" brushRef="#br0" timeOffset="89274.75">23809 2670 775 0,'0'0'45'16,"0"0"-14"-16,0 0 36 15,0 0-32-15,0 0-27 16,0 0-7-16,0 0 6 16,-110 139 16-16,68-77 7 15,-4 3 16-15,4-3-27 16,4-3-2-16,8-13 2 16,7-10-9-16,11-13-6 15,10-14-3-15,2-4-1 16,0-5 0-16,0 0-1 15,0-17 1-15,14-14 2 0,16-15-2 16,10-6 0 0,2-5-6-16,4-6 2 0,-6 3 2 15,-3 4 2-15,1 5 0 16,-10 14 4-16,-12 10-4 16,-4 12 6-16,-5 9 14 15,-7 6-5-15,0 0-13 16,0 25-2-16,0 18 0 15,0 16 6-15,0 7-4 16,-14-1 7-16,2-8-8 16,5-6 4-16,5-12-5 15,2-11-1-15,0-10-20 0,0-5-45 16,14-9-87 0,7-4-69-16,5-3-319 0</inkml:trace>
  <inkml:trace contextRef="#ctx0" brushRef="#br0" timeOffset="89632.9">24033 2871 276 0,'0'0'578'0,"0"0"-572"16,0 0 8-16,0 0 70 0,-4 113-28 15,4-76-37 1,11-12-8-16,29-5 14 0,2-11-8 16,0-9 0-16,-2 0 5 15,-5-8-12-15,-2-22 2 16,-12-10-10-16,-7-7-2 16,-14 4 0-16,0 1 0 15,-12 10 7-15,-23 8 8 16,-5 9 21-16,5 15-4 15,0 0-12-15,0 0-20 16,0 23 0-16,-5 11-3 16,15 9-9-16,15-1-36 15,10 1-35-15,0-9-125 16,28-6-185-16</inkml:trace>
  <inkml:trace contextRef="#ctx0" brushRef="#br0" timeOffset="89950.08">24519 2992 745 0,'0'0'31'0,"0"0"-20"15,0 0 38-15,0 0 30 16,0 0 0-16,206 86-13 15,-122-98-19-15,5-26-28 0,-15-10-8 16,-13-4-11 0,-33-2 1-16,-28 4-2 0,-4 3 2 15,-60 10 9-15,-24 12 23 16,-8 11-14-16,0 14 15 16,5 5-7-16,12 26-21 15,9 12-6-15,16 10-4 16,19 1-40-16,25 6-36 15,10-6-123-15,0-4-350 16</inkml:trace>
  <inkml:trace contextRef="#ctx0" brushRef="#br0" timeOffset="97508.27">4186 11852 729 0,'0'0'160'15,"0"0"-156"-15,0 0 35 16,0 0 56-16,0 0-50 15,0 0-16-15,0 0-9 0,19 13 7 16,9-13-9-16,7-18 8 16,11-19 6-16,3-7-11 15,-2-4-11-15,-7 3-5 16,-12 12-2-16,-14 9-2 16,-12 13 1-16,-2 11-2 15,0 0-2-15,0 0-4 16,0 31 3-16,0 23 6 15,0 16-1-15,-7 13-1 16,7 1 0-16,0-9-1 16,0-11 0-16,12-12-2 15,2-9-15-15,-7-9-65 16,-7-7-89-16,0-9-189 16</inkml:trace>
  <inkml:trace contextRef="#ctx0" brushRef="#br0" timeOffset="97681.96">4149 12336 622 0,'0'0'274'15,"0"0"-265"-15,179 0 147 16,-83-19-61-16,0-5-42 16,0-3-42-16,-8 4-11 15,-13 6 0-15,-19 5-82 16,-14 1-174-16,-23 5-370 15</inkml:trace>
  <inkml:trace contextRef="#ctx0" brushRef="#br0" timeOffset="97987.13">5118 11413 891 0,'0'0'92'0,"0"0"-72"0,0 0-14 16,0 0 17-16,82 136 65 16,-15-33-32-16,-4 26 5 15,-16 10 4-15,-26-3-29 16,-21-18-23-16,0-22-13 15,-7-24 3-15,-28-15-3 16,2-15-27-16,10-16-49 16,2-15-45-16,9-11-236 15</inkml:trace>
  <inkml:trace contextRef="#ctx0" brushRef="#br0" timeOffset="99612.8">6466 11764 553 0,'0'0'56'0,"0"0"23"15,0 0 18-15,138 109-11 16,-64-108-6-16,3-1-22 16,-2-16 15-16,-12-24-39 15,-4-9-18-15,-22-7 0 16,-11 2-10-16,-26-2-2 16,0 7 3-16,-21 9 5 15,-33 6 17-15,-7 14-5 16,-9 9 1-16,7 11-13 15,5 0-4-15,13 14-1 0,6 20-7 16,25 7-2 0,14 7-17-16,0 3-62 0,49-4-83 15,11-13-133-15</inkml:trace>
  <inkml:trace contextRef="#ctx0" brushRef="#br0" timeOffset="100041.39">7187 11925 286 0,'0'0'461'0,"0"0"-382"15,204-78 102-15,-120 21-97 16,-2-12-43-16,-1-6-16 15,-11-2-5-15,-9-2-14 16,-14-7-4-16,-26 1 2 16,-19 3 0-16,-2 11-4 15,-30 12-2-15,-31 16 2 16,0 14 2-16,-6 13-1 16,4 10 10-16,16 6-11 15,9 9-1-15,13 30 0 16,11 21-2-16,14 21 0 15,0 17 1-15,28 15 2 16,21 12 0-16,-2 7 1 0,-5 0 12 16,-17-12-5-1,-18-18 8-15,-7-22-8 0,0-23-5 16,0-17 0-16,-11-16 0 16,-6-12-3-16,-1-10-47 15,-3-2-87-15,0-2-420 16</inkml:trace>
  <inkml:trace contextRef="#ctx0" brushRef="#br0" timeOffset="100481.07">8215 11640 1007 0,'0'0'10'0,"122"-134"67"16,-73 60-32-16,-10-3 9 15,-15 2-31-15,-20 3-11 16,-4 5-3-16,-11 11 7 15,-38 13-16-15,-12 8-8 0,-9 18 4 16,-12 15 0 0,12 2 4-16,-2 10-4 0,16 25 3 15,16 19 1-15,24 20 0 16,16 22-4-16,0 11 2 16,42 9-3-16,21 3-1 15,-3-5 2-15,-4-10-12 16,-16-12 14-16,-5-19 0 15,-14-14 1-15,-14-16 0 16,-7-15-17-16,0-13-79 16,-2-13-44-16,-31-2-143 15</inkml:trace>
  <inkml:trace contextRef="#ctx0" brushRef="#br0" timeOffset="100931.1">9283 11599 703 0,'0'0'114'0,"0"0"-29"15,2 114 10-15,-2-71 5 16,0-6-55-16,0-4-37 0,0-12-7 16,0-7-1-16,0-4-12 15,0-10-82-15,0 0-104 16,0 0-243-16</inkml:trace>
  <inkml:trace contextRef="#ctx0" brushRef="#br0" timeOffset="101330.83">9292 11640 602 0,'0'0'78'15,"0"0"72"-15,0 0-43 16,0 0-41-16,0 0-2 15,0 0-36-15,-63-57-28 16,56 73-1-16,7 22-3 16,0 15 3-16,0 5 1 0,7-3-4 15,42-11 0-15,19-8-1 16,7-19 5-16,16-17 2 16,-3 0 17-16,-6-29 1 15,-14-16-14-15,-7-15-6 16,-26-4-5-16,-28-7-39 15,-7 8-1-15,-19 10 42 16,-46 16 6-16,-22 16 26 16,3 15 8-16,-5 6 0 15,8 10-6-15,17 26-20 16,4 16-11-16,18 10 0 16,16 11-2-16,19 2-1 0,7-2-3 15,26-10-14-15,25-13-29 16,14-13-32-16,-1-17-62 15,-1-20-38-15,-3 0-124 16</inkml:trace>
  <inkml:trace contextRef="#ctx0" brushRef="#br0" timeOffset="101621.02">9997 11091 742 0,'0'0'50'0,"0"0"76"15,0 0 11 1,0 0-87-16,0 0-50 0,0 0 0 16,-42 70 9-16,42-14 8 15,0 12-6-15,0 5 2 16,21 7 13-16,-7 5 6 16,0 5 7-16,0-3-13 15,-2-9-18-15,2-9-2 16,0-13-3-16,0-10-2 15,0-14 4-15,-7-9-5 16,5-10-2-16,-3-8-5 16,3-5-25-16,2 0-57 15,-7-5-99-15,0-21-431 16</inkml:trace>
  <inkml:trace contextRef="#ctx0" brushRef="#br0" timeOffset="101881.23">10353 11654 805 0,'0'0'167'0,"0"0"-159"0,0 0 42 16,0 0 39 0,0 0-56-16,7 109-25 0,-7-79-8 15,0-3-9-15,0-7-113 16,0-14-331-16</inkml:trace>
  <inkml:trace contextRef="#ctx0" brushRef="#br0" timeOffset="102659.88">10715 11474 760 0,'0'0'199'0,"0"0"-192"0,0 0 113 15,0 0-52-15,0 0-30 16,0 0-10-16,154-33-21 16,-143 33 2-16,3 22-5 15,-14 10 14-15,0 11 8 16,0 8-9-16,0 6-6 16,0 3 0-16,0-6-4 15,0-12-4-15,0-12-3 16,26-15 4-16,-3-10-4 15,10-5 0-15,7-6 3 16,11-28 6-16,8-14-8 0,-8-7-1 16,-4-2-2-16,-8 2-35 15,-15 1 3-15,-5 6 23 16,-12 8-15-16,-7 17 24 16,0 12 2-16,0 9 0 15,0 2 9-15,-7 2-9 16,-12 26-5-16,-5 9 4 15,10 6-3-15,10 5 4 16,4 3 0-16,0-3 0 16,0-8 0-16,25-3 1 15,11-15-2-15,17-11 1 16,3-11-2-16,14-8-11 0,10-24-14 16,-5-8-10-16,-5-2-37 15,-14 3-1-15,-17 8 36 16,-18 11 39-16,-21 9 15 15,0 7 82-15,0 4-25 16,0 0-19-16,-21 4-29 16,-4 21-8-16,8 6 3 15,10 2-11-15,7-3-4 16,0-7-2-16,10-12-2 16,36-11-13-16,17 0-19 15,17-14-12-15,4-12 4 16,-9 4 37-16,-19 14-18 15,-14 8 13-15,-16 2 1 0,-5 23 7 16,0 8 35 0,-10-1 14-16,-4-1 12 0,-7-10-27 15,3-10-5-15,-3-9-18 16,0-2-7-16,0-25-4 16,0-29-58-16,-14-16-124 15,-21-4-242-15</inkml:trace>
  <inkml:trace contextRef="#ctx0" brushRef="#br0" timeOffset="102813.51">11873 11231 328 0,'0'0'754'16,"0"0"-642"-16,0 0 31 15,0 0-75-15,0 0-11 0,0 0-51 16,159-110-5 0,-28 90-2-16,-10 8 0 0,-9 8-26 15,-18 4-61-15,-17 0-30 16,-21 7-49-16,-28 22-247 15</inkml:trace>
  <inkml:trace contextRef="#ctx0" brushRef="#br0" timeOffset="103042.24">12651 11466 631 0,'0'0'47'16,"0"0"117"-16,0 0 4 16,245 54-66-16,-156-77-69 15,-12-19-20-15,-16-4-8 16,-28 1-5-16,-33 6 0 15,-5 14 1-15,-47 11 23 0,-13 14 32 16,-3 0 3-16,-2 38-11 16,2 17-2-1,12 21-2-15,17 9-26 0,25 9-8 16,14 2-10-16,46-9 0 16,71-10-15-16,40-17-82 15,37-17-10-15,25-18-272 16</inkml:trace>
  <inkml:trace contextRef="#ctx0" brushRef="#br0" timeOffset="103874.95">14513 11586 803 0,'0'0'74'0,"0"0"29"0,0 0 1 16,0 0-39-16,0 0-24 16,0 0-7-16,-7-17-14 15,9 2 4-15,19-4 4 16,5-5-11-16,-5 2-8 15,-14 5-3-15,-7 6-2 16,0 10-4-16,0 1-3 16,0 0-8-16,-3 0-38 0,-18 21-66 15,-9 13-192 1,9 11-292-16</inkml:trace>
  <inkml:trace contextRef="#ctx0" brushRef="#br0" timeOffset="104062.44">14513 12116 734 0,'0'0'44'16,"0"0"106"-16,0 0-54 16,0 0-2-16,0 0-45 15,0 0-6-15,74 33 15 16,-60-55-35-16,-4 2-15 16,-10 12-8-16,0 8-3 15,0 0-51-15,-31 30-45 16,-15 11-166-16,11 5-427 0</inkml:trace>
  <inkml:trace contextRef="#ctx0" brushRef="#br0" timeOffset="105172.33">16606 11760 529 0,'0'0'150'0,"0"0"-128"0,0 0 64 16,-92 106-4 0,92-66-1-16,0-4-25 0,26-7-1 15,16-12-12-15,7-8-14 16,12-9-12-16,0-9-11 16,-3-31 11-16,-7-19-2 15,-20-7-13-15,-19-3 5 16,-12 6-7-16,-12 9 2 15,-44 16-2-15,-12 10 3 16,-14 17-1-16,-6 11-2 16,-1 8 5-16,5 29-10 15,23 9 5-15,19 5-1 16,21 1 0-16,21-4-12 16,0-9 1-16,40-3 4 0,16-7 0 15,11 4 7-15,10-1 1 16,1 9 9-16,-4 11 30 15,-6 11 16-15,-14 11-5 16,-8 4-2-16,-11-4-9 16,-6-10-18-16,-8-11-10 15,-3-14-11-15,-4-11 3 16,0-8-3-16,-4-11-14 16,1-9-45-16,6 0-38 15,8 0-29-15,15-14-129 16,-10-10-393-16</inkml:trace>
  <inkml:trace contextRef="#ctx0" brushRef="#br0" timeOffset="105466.25">17407 12011 951 0,'0'0'115'0,"0"0"-113"0,0 0 85 15,280-26-11-15,-166 12-48 16,-11-3-18-16,-26 0-10 15,-28 2-36-15,-28 7-107 16,-21 6-384-16</inkml:trace>
  <inkml:trace contextRef="#ctx0" brushRef="#br0" timeOffset="105579.66">17563 12168 44 0,'0'0'774'15,"0"0"-750"-15,0 0 80 16,0 0-43-16,288 33-20 0,-165-37-41 15,1-15-41-15,-35 5-330 16</inkml:trace>
  <inkml:trace contextRef="#ctx0" brushRef="#br0" timeOffset="106634.39">19147 11438 289 0,'0'0'538'16,"0"0"-526"-16,0 0 17 16,0 0 53-16,0 0 11 15,-26 119-20-15,38-54-15 16,16 3-11-16,0-4-11 15,0-6-4-15,-9-14-10 16,2-17-10-16,-10-13-8 16,-4-8-2-16,-7-6 1 0,0 0 3 15,0 0 4-15,-21-26-9 16,-16-8-1-16,-5-7-13 16,0-7-24-16,-5-6 2 15,-2-6 5-15,9-5 1 16,10-1 11-16,16 6 14 15,14-1-5-15,0 7-2 16,63 2 2-16,28 9 2 16,26 7 7-16,16 16 2 15,-14 15-2-15,-16 5 13 16,-28 16 2-16,-22 16 14 16,-31 5 1-16,-22 1-10 0,-14 2-1 15,-59-8 15-15,-25-2-4 16,-16-7 2-16,4-8-11 15,14-9-17-15,31-2-4 16,25-4-2-16,26 0-2 16,7 0-32-16,7 4-35 15,9 4-62-15,38 7-97 16,14 5-2-16,-1 10-411 16</inkml:trace>
  <inkml:trace contextRef="#ctx0" brushRef="#br0" timeOffset="106989.6">18874 12251 804 0,'0'0'175'16,"0"0"-128"-16,0 0 43 16,0 0-17-16,0 0-29 15,0 0-9-15,336 4 23 16,-126-22-28-16,5-3-8 0,-16-3-1 16,-24 2-3-16,-23-4 6 15,-36 5 2-15,-27 2-22 16,-35 4-4-16,-31 4-3 15,-16 3-30-15,-7 2-30 16,0 6-29-16,-35 0-34 16,-18 4-142-16,-4 18-373 15</inkml:trace>
  <inkml:trace contextRef="#ctx0" brushRef="#br0" timeOffset="107664.33">19296 12917 662 0,'0'0'248'15,"0"0"-199"-15,0 0 110 16,0 0-95-16,0 0-20 16,0 0-14-16,-32-96-23 15,106 62-6-15,29 3 4 16,0 7 11-16,-7 8-2 16,-19 16 15-16,-16 0-27 15,-19 24-1-15,-28 20 2 16,-14 10 5-16,-7 2 9 15,-45-2-4-15,-8-6-4 16,6-13 2-16,21-13-6 0,17-8-4 16,11-8-1-1,5-5-8-15,40-1-6 0,37 0 7 16,33 0 7-16,6 2 0 16,1 11-2-16,-9 4 2 15,-27 1 7-15,-25 10 13 16,-42 4-14-16,-14 13 15 15,-49 6 29-15,-46 9 5 16,-15-1-16-16,-7-6-5 16,0-4-2-16,8-12-1 15,15-7-23-15,31-10-8 16,23-10-15-16,31-5-56 0,9-3-27 16,7 0-37-1,40-1-35-15,4 7-176 0</inkml:trace>
  <inkml:trace contextRef="#ctx0" brushRef="#br0" timeOffset="110408.37">4268 14322 611 0,'0'0'151'16,"0"0"-133"-16,0 0 28 0,0 0-44 15,109-115 7 1,-34 97-2-16,0 12 9 0,-12 6-4 16,-9 3 10-1,-15 32-8-15,-18 13 14 0,-21 11-2 16,0 8 4-16,-46 2-12 16,-22-5 15-16,-2-4-7 15,7-5 3-15,4-11-5 16,22-3 0-16,16-8-10 15,16-4-2-15,5-4-12 16,21-2 1-16,33-4 2 16,16-4 3-16,10-9 3 15,-3-6-1-15,5 0-4 16,-5 0-4-16,-10-3-13 16,-13-12-90-16,-19-2-107 15,-9-2-334-15</inkml:trace>
  <inkml:trace contextRef="#ctx0" brushRef="#br0" timeOffset="110651.22">5391 14072 1041 0,'0'0'19'0,"131"117"47"0,-56-23-3 16,-22 19 3 0,-17 12-5-16,-22 5-27 0,-14-4-19 15,-3-2-14-15,-48-9-1 16,-12-9-28-16,-7-16-65 16,-10-24-32-16,10-24-218 15</inkml:trace>
  <inkml:trace contextRef="#ctx0" brushRef="#br0" timeOffset="113172.07">6851 14566 643 0,'0'0'19'0,"0"0"75"16,0 0-46-16,0 0-28 15,0 0-10-15,0 0 2 16,-21-3 5-16,21-2 20 15,-7 2-10-15,7-1 10 16,0 2 2-16,-7-4-7 16,7 6-10-16,0 0-3 15,0-3-5-15,0 3-5 16,0-2-7-16,0 2 1 16,0 0 0-16,-7 0 6 0,7 0 5 15,0 0-1-15,0 0-4 16,0 0-9-16,0 0-1 15,0 0-1-15,0 0 2 16,0 0-1-16,0 0 1 16,0 0 2-16,0 0 0 15,0 0 0-15,0 0-2 16,0 0 0-16,0 0 0 16,0 0 0-16,0 0 0 15,0 0-1-15,0 0 1 16,0 0-1-16,0 0-2 15,0 0 3-15,0 0 0 16,0 0 0-16,0 0 0 16,0 0 1-16,0 0 0 0,0 0 0 15,0 0 0-15,0 0 0 16,0-1 2-16,0-7 0 16,0-3 0-16,0-10-6 15,0-6-4-15,7-5-14 16,7 1-2-16,-7 2 16 15,0 2 6-15,0 6 2 16,0 7-2-16,7 6 2 16,14 8-2-16,24 1-14 15,11 32-4-15,11 18 8 16,1 11 11-16,-12 9 2 16,-9 2-1-16,-17-4 4 15,-18-9 0-15,-12-15 5 0,-7-12 1 16,0-9 12-16,-40-14 10 15,-16-7-10-15,-12-3-14 16,5 0-3-16,10-10-3 16,11-7-3-16,21 1 0 15,7 3 0-15,9 8-5 16,5-1-8-16,0 3-35 16,28 0-76-16,23 3 33 15,12 0-75-15,-7 0-195 16,-2 0-18-16</inkml:trace>
  <inkml:trace contextRef="#ctx0" brushRef="#br0" timeOffset="114944.76">6926 14388 324 0,'0'0'340'0,"0"0"-288"0,0 0-11 16,0 0-15-16,0 0-16 16,0 0 42-16,-7 152 20 15,21-92-10-15,5-1-2 16,-5-10-13-16,0-4-38 15,0-12-7-15,-5-9 2 16,-2-3-3-16,-2-4 1 16,-5-8 0-16,0-3 3 15,0-5-3-15,0-1 1 16,0 0 2-16,0 0 3 16,0 0 7-16,0 0-3 15,0 0 6-15,0 0-2 0,0 0-10 16,0-6-6-16,0-4-4 15,0 0 4-15,-7-4 2 16,2 0-1-16,3 2-1 16,-3 0 1-16,5 2 0 15,0-5 2-15,0 1 0 16,0-2-2-16,0 4 0 16,0-2 1-16,0-5-2 15,7-2-1-15,26-8-1 16,13-1 0-16,3-1-2 15,7 7 3-15,-2 5-4 16,-5 13 3-16,5 6-1 0,-5 0-7 16,-2 26 3-16,6 13 1 15,-17 9 4-15,-8 3-2 16,-14-5 4-16,-7-9 2 16,-7-10-2-16,0-12-2 15,0-6 2-15,0-9 3 16,0 0-1-16,0 0 3 15,18-24-3-15,13-15-1 16,15-8-1-16,17 2-1 16,3 10 1-16,-3 12 4 15,0 15-4-15,-9 8 0 16,-1 0 2-16,-18 27 0 16,-2 6 3-16,-17 5-1 0,-11 2-4 15,-5-5 1 1,0-10-1-16,0-5-43 0,16-17-132 15,10-3-378-15</inkml:trace>
  <inkml:trace contextRef="#ctx0" brushRef="#br0" timeOffset="115672.77">8598 14738 717 0,'0'0'81'15,"0"0"22"-15,0 0 29 0,0 0-37 16,187-56-41 0,-142 13-27-16,-22-5-15 0,-11 0-4 15,-12 9 2-15,-12 8-5 16,-44 11-5-16,-7 11-10 16,-17 9 9-16,-1 11-20 15,4 29 11-15,16 5-29 16,19 3-11-16,28-5-54 15,14-9-58-15,35-6 33 16,33-10-2-16,13-10 6 16,15-8 115-16,9 0 10 15,12-17 151-15,4-17-15 16,-4-13-30-16,-7-13 3 16,-7-9-19-16,-7-7-34 15,-19-6-38-15,-12 2-5 0,-28 0-2 16,-18 7 8-16,-19 8-7 15,0 17 17-15,-40 12-23 16,-23 21-6-16,-7 15 19 16,-19 11-14-16,-6 38-5 15,-1 22 0-15,9 16-1 16,24 12 2-16,31-2-3 16,29-1-2-16,3-9-1 15,35-15-3-15,47-13-11 16,9-22-10-16,12-17 4 15,5-20 8-15,-6 0 1 16,-13-26 16-16,-12-2 0 16,-23 3 4-16,-7 8-2 15,-26 8 6-15,-12 9 8 0,-4 0-16 16,-5 9-2-16,0 16 2 16,0 1 12-16,0-1-7 15,0-5-1-15,0-14-4 16,0-6-31-16,-7-3-30 15,-12-26-9-15,-16-13-287 16,-5-7 56-16,-4-4 301 16,-10 4 38-16,12 4 187 15,9 6-10-15,26 7-66 16,7 4-83-16,33 2-45 16,37 1-17-16,19 0-4 0,14 4-7 15,-1 2-130-15,-3 5-311 16</inkml:trace>
  <inkml:trace contextRef="#ctx0" brushRef="#br0" timeOffset="115909.11">10271 14521 662 0,'0'0'125'15,"-28"180"17"-15,16-91-28 0,12-7-39 16,0-11-48 0,0-12-14-16,12-19-5 0,2-18-4 15,-7-22-4-15,0-11-34 16,0-43-7-16,4-22-191 16,-4-14-119-16,-4-2 37 15</inkml:trace>
  <inkml:trace contextRef="#ctx0" brushRef="#br0" timeOffset="116428.35">10565 14410 118 0,'56'0'220'0,"-2"18"27"16,-12 24-93-16,-16 8-75 15,-26 2 50-15,0-3-99 16,-54-5-11-16,-14-13-3 16,-7-14 7-16,12-13-4 15,7-4 0-15,21-3-19 0,31-18-15 16,4-9-49-16,46-2 8 15,43 0 31-15,14 2 9 16,9 4-9-16,9-5 0 16,3-6 14-16,-7-3 11 15,-14-10 4-15,-7-5 16 16,-26-3 1-16,-24-2 14 16,-25 1-15-16,-21 4 39 15,-2 2 6-15,-52 10-20 16,-13 12-31-16,-4 12 9 0,-3 13-20 15,6 6-3-15,7 17 0 16,1 28 0-16,8 17-3 16,12 17 3-16,12 9-4 15,17 5 4-15,11-1 0 16,0-7-1-16,39-10 0 16,17-14-1-16,12-20 2 15,7-17-2-15,2-19-2 16,2-5-5-16,-8-20-3 15,-8-19 3-15,-17 5-2 16,-11 2 6-16,-21 10 5 16,-7 7 34-16,-7 7 1 15,0 8 17-15,0 0-3 16,-2 0-12-16,-10 0-23 16,10 0-14-16,-5 6-10 0,7 8-54 15,0-4-16 1,0-10-160-16,28 0-370 0</inkml:trace>
  <inkml:trace contextRef="#ctx0" brushRef="#br0" timeOffset="116888.33">12252 14322 214 0,'0'0'735'0,"0"0"-734"16,-232 34 87-16,155-3-17 15,9 4-32-15,26 4-6 0,24 4-20 16,11 4-12 0,7-4 1-16,7-3 0 0,39-11-4 15,22-10-5-15,9-14-11 16,5-5-7-16,-7-3-36 16,-12-18 2-16,-19 3-40 15,-16 7 44-15,-18 7 55 16,-3 4 0-16,-7 0 33 15,7 0 7-15,7 0-16 16,11 0-8-16,24 0 11 16,12 0 47-16,7-13-28 15,2-16-36-15,-9-7-4 16,-15-1-5-16,-25-3 0 16,-21 3 0-16,0 6 0 15,-25 12 2-15,-24 16 47 0,-7 3 5 16,-5 20-30-1,0 25-7-15,12 17-4 0,23 1-14 16,24 5 1-16,2-15-1 16,14-11-1-16,28-19-13 15,19-17-37-15,9-6-33 16,5-26-48-16,-8-22-359 16</inkml:trace>
  <inkml:trace contextRef="#ctx0" brushRef="#br0" timeOffset="117403.66">12943 14255 964 0,'0'0'30'0,"0"0"21"15,0 0-8-15,0 0-22 16,0 0 7-16,0 0 2 16,75 138 15-16,-75-78 3 15,0-1-26-15,0-4-6 16,0-13-14-16,2-12-2 15,19-10 1-15,12-14-1 16,6-6 1-16,6 0-1 16,6-11-10-16,-16-4 4 15,-11 6 0-15,-13 7 5 16,-11 2 1-16,0 0-7 16,0 0 3-16,7 0-2 15,0 0 6-15,0 0 0 16,-7 0-5-16,7 0-19 0,0 0-5 15,0-7 12-15,0-9 12 16,0 2 0-16,-7 3 5 16,0 6 12-16,0 3 10 15,0 2 1-15,0 0-20 16,5 11-3-16,2 11 0 16,7 3 1-16,2-3 2 15,3-7-2-15,9-12-2 16,-2-3 1-16,-3 0-1 15,-4-26-10-15,7-13-20 0,-12-1 0 16,-14 2 11 0,0 5 19-16,-14 3-2 0,-26 9 3 15,0 12 3-15,12 6-3 16,0 3-4-16,9 12-68 16,10 16-115-16,9 1-295 15</inkml:trace>
  <inkml:trace contextRef="#ctx0" brushRef="#br0" timeOffset="117762.04">14073 14450 709 0,'0'0'154'0,"0"0"29"16,0 0-95-1,0 0-32-15,0 0-25 0,0 0-31 16,-53 39-2-16,53-7 2 15,0 2 2-15,28-5 5 16,21-8 9-16,23-9 8 16,-2-12-8-16,19 0-5 15,-5-23-9-15,3-13-2 16,-10-4-15-16,-10 0-8 16,-25 5 4-16,-16 8 15 15,-19 7 4-15,-7 12 14 16,0 5 25-16,0 3 11 0,0 0-12 15,-21 25-6 1,0 9-5-16,2 11-9 0,12-2-12 16,7-3-6-16,33-7-19 15,37-4-27-15,26-6-61 16,2-9-81-16,-2-3-690 16</inkml:trace>
  <inkml:trace contextRef="#ctx0" brushRef="#br0" timeOffset="118448.82">16372 15416 802 0,'0'0'76'15,"-21"149"-30"-15,28-68 28 16,61-11-18-16,34-17-13 0,27-22-20 16,18-24 13-1,-4-10-12-15,-6-48-1 0,-20-26-10 16,-21-24-5-16,-28-11-5 15,-33-8 3-15,-35 1 12 16,-49 11 26-16,-73 23-16 16,-44 28-2-16,-35 34-24 15,-11 23 1-15,20 21 0 16,36 35-2-16,46 14-2 16,47 10-7-16,33 4-35 15,30-6-19-15,32-5-8 16,64-14-32-16,42-20-102 0,25-18-27 15,17-18-187 1</inkml:trace>
  <inkml:trace contextRef="#ctx0" brushRef="#br0" timeOffset="118603.72">17376 15473 775 0,'0'0'99'0,"0"0"92"15,49 141-69-15,-21-78-26 16,0-1-33-16,5-5-35 15,-5-15-27-15,0-17-1 16,5-22-21-16,4-5-80 16,3-39-45-16,9-19-487 15</inkml:trace>
  <inkml:trace contextRef="#ctx0" brushRef="#br0" timeOffset="119798.6">17372 10903 309 0,'0'0'326'0,"0"0"-232"15,0 0-9-15,0 0-21 16,0 0-42-16,0 0-16 15,-157-60-6-15,108 60 10 16,0 0-8-16,-5 0 7 16,5 6-3-16,7 11 1 0,3 5 6 15,13 2-2-15,9 8-4 16,13 3-7-16,4 2 2 16,0 2-2-16,35 2 0 15,5-2 0-15,-1-2 1 16,-15-4 11-16,-6-4 4 15,-18-6 3-15,0-3 14 16,-18-3-9-16,-27-6-3 16,-6-3-8-16,2-8-11 15,14 0 1-15,7 0 1 16,14 0-3-16,9 0-1 16,5 4-4-16,0 4-93 15,0 8-25-15,26-2-60 0,2 1-363 16</inkml:trace>
  <inkml:trace contextRef="#ctx0" brushRef="#br0" timeOffset="121205.95">17729 14473 307 0,'0'0'385'16,"0"0"-292"-16,0 0 18 0,0 0-32 15,0 0-32 1,0 0-27-16,5-41 22 0,-5 31-7 15,0 1-2-15,0-2-2 16,-5 2-14-16,-18-3-9 16,-10 3-8-16,-2 2 0 15,-7 7-1-15,-9 0-1 16,-1 16 0-16,8 14 1 16,16 8-2-16,21 5 0 15,7 3-1-15,25 4-3 16,31-2 6-16,12-4-1 15,9-5 2-15,-11-5 0 0,-10-8 1 16,-21-4 2 0,-14-5 0-16,-17-5-2 0,-4-4 0 15,0-3 3-15,-28 0 17 16,-16-4 1-16,0-1-17 16,4 0 3-16,12 0-6 15,9 0-2-15,10 0-1 16,9 8-12-16,0 4-70 15,0 7-70-15,35 5-66 16,12 4-341-16</inkml:trace>
  <inkml:trace contextRef="#ctx0" brushRef="#br0" timeOffset="121761.27">18304 15651 1051 0,'0'0'89'15,"0"0"-74"-15,0 0 25 16,0 0 6-16,273 0-9 16,-135-8-25-16,-10-6-12 15,-23 4-8-15,-23 5-81 16,-42 5-122-16,-40 0-543 16</inkml:trace>
  <inkml:trace contextRef="#ctx0" brushRef="#br0" timeOffset="121901.02">18530 16031 938 0,'0'0'21'0,"0"0"0"15,267-3 11-15,-151-19-27 16,1-2-5-16,-7-1-133 16,-19 2-598-16</inkml:trace>
  <inkml:trace contextRef="#ctx0" brushRef="#br0" timeOffset="130468.26">19941 15028 715 0,'0'0'80'0,"0"0"45"16,0 0-32-16,0 0-32 15,0 0-32-15,0 0-11 16,0 0-8-16,-103 84-2 15,75-36 3-15,0 4-5 16,-2-1 1-16,0 2-1 16,4-7-4-16,2-7-1 15,6-7-1-15,4-14 0 16,2-8 0-16,10-8-2 16,-3-2 2-16,5 0-2 15,0-29 0-15,7-17 2 0,26-22 7 16,23-15-6-16,2-8 1 15,5-5-2 1,-2 11 0-16,-12 17 4 0,-9 25 1 16,-19 19-4-16,-12 18 0 15,-4 6 6-15,2 16-7 16,-5 33 0-16,-2 27 17 16,0 21 1-16,0 5-3 15,0-4 0-15,0-17-14 16,0-25-1-16,14-19-3 0,12-16-18 15,16-20-35 1,7-1-39-16,16-36-94 0,17-21-66 16</inkml:trace>
  <inkml:trace contextRef="#ctx0" brushRef="#br0" timeOffset="130820.07">20600 15081 655 0,'0'0'79'0,"0"0"-45"0,0 0 63 15,-40 117-16 1,40-67-34-16,0-3-5 0,33-10-17 16,16-13-14-16,12-18 4 15,2-6-3-15,-3-13 1 16,-6-31-4-16,-14-18 9 15,-17-12-8-15,-18-6-5 16,-5 5 15-16,-40 12 27 16,-28 15-2-16,-9 20-28 15,-9 11 7-15,9 16 0 16,14 1-21-16,2 21-3 16,14 24 0-16,24 15-16 15,18 9-33-15,5 3-17 16,33-3-14-16,30-5-30 15,7-10-76-15,-5-3-239 16</inkml:trace>
  <inkml:trace contextRef="#ctx0" brushRef="#br0" timeOffset="131195.64">19679 15988 645 0,'0'0'66'0,"0"0"98"15,0 0 1-15,0 0-98 16,0 0-60-16,0 0 23 15,180-5 39-15,-14-18 2 16,33-2-26-16,11 1 7 16,-5 0-12-16,-20 9-3 15,-38 6-29-15,-25 2-5 16,-34 3 1-16,-32-1-4 16,-21 4-14-16,-23-4-51 15,-12 2-24-15,-14 3-16 16,-40 0-87-16,-13 0-113 15,-8 25-245-15</inkml:trace>
  <inkml:trace contextRef="#ctx0" brushRef="#br0" timeOffset="131842.17">20105 16470 697 0,'0'0'32'15,"0"0"122"-15,0 0-68 16,0 0-62-16,42-113-9 16,39 74 14-16,15 9 29 15,0 17-21-15,-7 13-14 16,-12 0-20-16,-17 31 0 15,-17 14 9-15,-29 6-11 16,-14 8 5-16,-7-1-5 16,-43-5 6-16,-3-10-7 0,6-12 0 15,17-14 0-15,11-9 0 16,12-8-2-16,7 0-12 16,42-14-10-16,40-9 15 15,21 9 7-15,6 8-4 16,-8 6 1-16,-22 9-6 15,-20 25 5-15,-29 11 6 16,-25 14 17-16,-5 7 10 16,-47 4 28-16,-35-4 12 15,-14-10-9-15,-6-16-2 16,-3-10-20-16,4-15-4 16,24-13-24-16,16-2-6 0,31-8-2 15,18-20-6-15,12-5-32 16,7-2-3-16,54 2-21 15,16 2-13-15,16 5-3 16,-4 2-69-16,-9-3-174 16</inkml:trace>
  <inkml:trace contextRef="#ctx0" brushRef="#br0" timeOffset="132881.61">21924 15004 806 0,'0'0'48'0,"0"0"-18"16,0 0 80-16,87 165-30 16,-38-96-26-16,-3-2-14 0,-1-8-12 15,-1-11-17-15,-9-11-7 16,-14-17-1-16,-14-5-3 15,0-12 2-15,-7-3 1 16,0 0 4-16,0 0 10 16,-28-3-15-16,-5-18 0 15,-9-6-2-15,3-10 0 16,4-12 0-16,-5-10 0 16,12-18-4-16,5-13-1 15,11-9-17-15,12-8-2 16,5-1-1-16,65 9-7 15,21 14-13-15,16 25 25 16,-4 26 20-16,-7 30 17 16,-7 4-16-16,-12 33 16 15,-17 20 10-15,-6 7 8 0,-26 2-5 16,-21-3 6-16,-7 0 1 16,-19-7-2-16,-44-4-1 15,-18-11-3-15,-18-8 1 16,-15-10-5-16,2-13-8 15,4-6-16-15,24 0-3 16,19-14-5-16,30 2-28 16,21 6-11-16,14 3-13 15,0 3-24-15,47 9-50 16,20 14-110-16,3 3-540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55:40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6452 12402 5 0,'0'0'111'0,"0"0"-95"15,0 0-7-15,0 0 42 16,0 0-14-16,0 0-19 16,0 0 12-16,2-3 29 15,-2 3-29-15,0 0-21 16,0 0-9-16,0 0-36 16,0 0-7-16,0 0 30 15,0 0 7-15,0 0 6 16,0 0 17-16,0 0 26 15,0 0 11-15,0 0 9 0,0 0-4 16,0 0-4 0,0 0-6-16,0 0-28 0,0 0-8 15,0 0 1-15,0 0-10 16,0-3-2-16,5 0 1 16,2-3 0-16,0 4 0 15,-5-2-3-15,5 4-1 16,5-3 0-16,-5 3 1 15,14-2-1-15,-7-1 2 16,4 0-1-16,3-2 0 16,-4 2 0-16,2 0 1 15,-5 1-1-15,7 1 0 16,-7 1-1-16,4 0 0 16,-1 0-2-16,1-3 6 15,8 3-6-15,-3-6 6 0,5 1-3 16,5-1 1-16,2 1-1 15,5-4 1-15,-5 1 0 16,0-3-1-16,5 2 0 16,-12 2 1-16,7-1-1 15,0 1 0-15,-10 3 0 16,-4 2 0-16,-2-2 0 16,-5 2 0-16,2-1 0 15,-1 1 0-15,3-2 0 16,-4-1 4-16,5 2-4 0,2-1 4 15,-5-3 1 1,10 1 1-16,-5-3-3 0,7 4 2 16,-2-1-4-16,-5 0 0 15,0 1-1-15,0 2 0 16,0 0 0-16,0 0 0 16,-2 2 0-16,2 1 0 15,0-2 0-15,-3-1 0 16,3 0 6-16,0 0-1 15,0 3-2-15,0-2 0 16,0 0-1-16,0 2 0 16,0-2-2-16,5 0 1 15,0 0-1-15,2-2 4 16,2-3-2-16,3-2 24 0,2 3-19 16,0 0 19-16,-9 3-25 15,2-2 4-15,-3 4-3 16,-1 1 1-16,1-3 0 15,1 1-2-15,-3 0 0 16,6 0 8-16,3-2 8 16,3 1-11-16,-7-3-3 15,-2 3 1-15,7-5-2 16,-10 5 1-16,5-1 4 16,-2 2-7-16,-1-3 2 15,-4 5-2-15,3-3 3 16,2 3-1-16,-5 0-2 15,11-3 0-15,-1 3 0 0,-6-2 0 16,10 2 2 0,-7-2-2-16,5-3 5 0,2 3-5 15,-2 2 0-15,-3 0 1 16,3 0 0-16,2 0-1 16,-2-3 0-16,-5 3 1 15,7-5-1-15,-3 4 0 16,-4 1 0-16,-7-3 0 15,0 3 1-15,-7 0-1 16,-2 0 0-16,-3 0 0 16,-4 0 0-16,-2 0 0 15,1 0 0-15,-1 0 0 16,1 0 1-16,10 0-1 16,5 0 0-16,-5 0 0 15,-5 0 0-15,3 0 0 0,-3 0 0 16,-2 0-1-16,0 0 1 15,-7 0-1-15,5 0-2 16,-5 0 3-16,2 0-1 16,-2 0-2-16,5 0 3 15,-5 0 0-15,0 0 0 16,0 0 0-16,0 0 0 16,0 0 0-16,7 0 0 15,-7 0 0-15,7 0-1 16,-7 0 1-16,7 0 0 15,-7 0-1-15,7 3 1 16,-7-2 0-16,12 1 0 16,-12-2 0-16,0 0 0 15,2 3 0-15,-2 0 0 0,0-1 0 16,0 1 1-16,0-3-1 16,0 0 0-16,5 2 0 15,2 0 0-15,-5 0 0 16,3 1 0-16,-3-1 0 15,-2-1 0-15,5-1 0 16,-5 2 0-16,2-2 0 16,-2 3 0-16,0-1 0 15,0-2 0-15,0 1 1 16,0-1-1-16,0 3 0 0,0-3 0 16,0 0 1-1,0 0-1-15,0 0 2 16,0 0-2-16,0 0 0 0,0 0 0 15,0 0-3-15,0 0-17 16,0 0-22-16,0 2-26 16,5-1-125-16,-5-1-284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55:46.9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9292 12378 205 0,'0'0'50'0,"0"0"-26"15,0 0 33-15,0 0-35 16,0 0-10-16,0 0-4 0,0 7 8 16,0-5 25-16,0-2-6 15,0 3-2-15,0 2-4 16,0-1-7-16,0 2-9 16,0-1-7-16,0 1-2 15,5 2-4-15,-3 0 2 16,3 1 1-16,-3 0-2 15,3 2 1-15,-5 0 1 16,7 0 8-16,0 4 0 16,0-1-4-16,0 0-1 15,4-3-2-15,-4 3-3 16,-4-2 0-16,4-2 0 16,-7 2 1-16,4-1 1 0,-1-1-1 15,1 4 4 1,3-3 0-16,0 2 0 0,1-1-6 15,1 0 0-15,-2-3 0 16,-2 4 1-16,2-1 0 16,-7 2-1-16,7 2 1 15,-7-3-1-15,7-2 2 16,-7 2-2-16,7-3 3 16,-3 0 1-16,-4-1 1 15,3-1-4-15,-3 1 1 16,4-1 0-16,-1 0-1 15,-3-1 0-15,4-2-1 16,-4 4 1-16,0-4-1 16,0 1 2-16,0 2 1 0,0-2 1 15,0 0-4 1,0-1 5-16,0-4-3 0,0 2-2 16,0 1 0-16,0 0 0 15,0-1 0-15,0 5 0 16,0-5 0-16,0 0-1 15,0-2 1-15,0 1 0 16,0 1 0-16,0-1 1 16,0-2-1-16,0 0 0 15,0 1 1-15,-4 4-1 16,-3-1 0-16,0 1 0 16,0-3 0-16,0-2 0 0,7 1 2 15,-7 1-2-15,0-2-2 16,0 0 0-1,0 0-5-15,-5 0-1 0,5 0 5 16,0 0 0-16,0 0-5 16,-3 0 2-16,-1 0 5 15,-3 0 0-15,7 0 0 16,-7 0 0-16,7 0-11 16,-7 0-29-16,2 0 28 15,3 0 12-15,2 0 2 16,0 0 1-16,-5 0 2 15,5 3-1-15,-7-1-2 16,7-1-1-16,0-1 0 0,0 3 2 16,0-1-1-1,-5-2-1-15,5 0 0 0,-7 0 0 16,5 0 0-16,-5 3 1 16,2-3 1-16,5 1 6 15,-7 1 6-15,7 1-4 16,0-3-9-16,-5 1 3 15,-2 4-2-15,0-2-2 16,0 2 0-16,-7-1 0 16,7-2 5-16,0 1 1 15,3-3 9-15,-3 0 11 16,0 2-12-16,0-2-13 16,-7 0-1-16,7 4 0 15,0-2 5-15,-5 0-5 16,5-1-1-16,-2 2 1 0,2-1 3 15,-5-1-3-15,5 2 0 16,-5-3 0-16,3 2 0 16,-3 1-1-16,3 0 1 15,-3 0 0-15,-2 0 1 16,7 2-1-16,-7-4 0 16,2-1 0-16,-2 0 0 15,0 0 0-15,3 0 0 16,1 0-1-16,-1 0 1 15,1 0 0-15,-1 0 1 0,4 0-1 16,-5 3 0 0,5-3 0-16,-3 2 0 0,3-2 0 15,0 0-2-15,-4 0 4 16,-3 0 0-16,7 0-2 16,0 0 5-16,0 2 10 15,-5-2-9-15,-2 2-1 16,7 0-5-16,-7 1 1 15,0-1-1-15,2-2 0 16,3 3 3-16,4 0 1 16,-2-3 11-16,0 0 1 15,0 0-6-15,-5 0-8 0,5 0-2 16,-2 0 0 0,-3 0 1-16,-2 0-1 0,7 0 0 15,0 0 0-15,-4 0 5 16,4 0 0-16,-7 0 0 15,-5 0-4-15,5 0 0 16,-2 0-1-16,-10 0 1 16,7 0-1-16,3 0 3 15,-3 0-3-15,-2-6 0 16,2 1 0-16,3-1 0 16,-3 0 0-16,-2-2 0 15,0 2 1-15,0-3 1 16,3 3 0-16,-3-2-2 15,2 1 0-15,-2 1 1 16,4-3-1-16,-1 1 0 0,4 2 2 16,0-3-2-16,-5 1 2 15,-2 2-1-15,7 0 1 16,-5-2 11-16,3 2-11 16,-3-3-3-16,-2 3 2 15,7 2 1-15,-5 1-2 16,3 2 5-16,-3-1-5 15,5 2 0-15,7-3 1 16,-4 1 1-16,1 2-2 16,3-2 1-16,-4 0-1 15,11 0 7-15,-7-2-1 16,0 2-3-16,-5-4-2 16,-2 1-1-16,0 1 0 15,-7-1 0-15,7 4 1 16,0-1-1-16,-5 2 0 0,5 0 0 15,7 0 2-15,-5 0 2 16,10 0-4-16,-3 0 0 16,3 0 1-16,2 0-1 15,0 0 0-15,0 0-1 16,-5 0 2-16,5 0 0 16,0 0-1-16,0 0 0 15,0 0 0-15,3 0 0 16,-3 0 0-16,0 0 1 15,0 0-1-15,0 0 0 16,-3 0 0-16,-4 0 0 16,-4 0 0-16,-3 3-5 0,7 2 3 15,-1-2 2-15,-3-2 0 16,4 1 0-16,-7 1 0 16,14-2 2-16,-7 1 1 15,7-2-1-15,7 0-1 16,0 0 16-16,0 0 13 15,0 0-21-15,-5 0-7 16,5 0-1-16,-2 0 5 16,-3 0-3-16,3 0-3 15,-3 0 11-15,3-2-10 16,-3-2-1-16,-2-2 1 16,0 0-1-16,0-2 1 0,0-1-1 15,0 1 1-15,5-3-1 16,-10 3 2-16,12-1 1 15,-7 0-2-15,7 0 5 16,-7 1-1-16,7-3-3 16,0 0 2-16,0 0 0 15,0-3-2-15,0-1 0 16,-7 0-2-16,7 2 2 16,-7 2-1-16,7-1 0 15,-5 0-1-15,3 2 2 16,-3-3-2-16,5 0 0 15,-2 4 0-15,2 0 0 16,0 1 0-16,0 1 0 0,0 1 0 16,0 0 1-16,-5-3-1 15,5 3 0-15,-2 4 0 16,-3-2 1-16,5 2-1 16,0 2 0-16,0-4 0 15,0 2 0-15,0-2 0 16,0 0 0-16,0-1 0 15,0 2-2-15,0 0 2 16,0 0-2-16,0 3 4 16,0 0-4-16,0-3 2 15,0-2 0-15,0 2-1 16,0-1-1-16,0-1 1 16,12 2-2-16,-3-3 1 0,10 6-5 15,-5 0 2-15,5 0 0 16,-3 0 2-16,3 0 2 15,-3 0 1-15,3 0 0 16,2 0 1-16,4 0-1 16,-1 0 0-16,2 0 0 15,2 0 0-15,-3 4 0 16,-1-2 0-16,1-2 1 16,-4 0-1-16,5 3-1 15,-5 0 1-15,0-3 1 16,0 2 0-16,0-2-1 15,0 1 0-15,5-1 0 16,-5 3 0-16,0 0-1 16,5 0-2-16,-3-1 3 0,5 1 0 15,-2-3 1-15,9 0 0 16,-7 0-1-16,4 0 1 16,1 0-1-16,-5 0 1 15,3-8-1-15,1 2 3 16,1 3-3-16,-3-3-1 15,-4 6 0-15,2 0-1 16,-7 0 0-16,-2 0-1 16,-3 0 3-16,3 0 0 15,-5 0 0-15,11 0 0 0,-11 0-2 16,3 0 4 0,-3-2-1-16,5-2-1 0,2 4 0 15,-3-5-1-15,-1 2 1 16,1 0 0-16,-4 3-3 15,0-2-4-15,0 2 0 16,5-3-1-16,-3 0 4 16,5 0-1-16,0 1 5 15,5-2 0-15,7-1-2 16,9 2 2-16,0-3 0 16,5 0-1-16,-5 0 1 15,0 5 0-15,-7-1 0 16,-3 0 0-16,1 0-4 0,-5-1 4 15,-4 0 1 1,8-2-1-16,-4 1 0 0,5-1 1 16,2 4-1-16,-7 1-1 15,0 0 1-15,-2 0-8 16,2 0 8-16,0 0 1 16,-7 0-1-16,5 0 0 15,-5 0 1-15,4 0-1 16,-4 0 0-16,3 0-2 15,1-2 2-15,8-7 3 16,-3 0-3-16,-2 0 3 16,-2 0-3-16,2 3 0 15,0 2-2-15,-2 2 2 16,14-2 0-16,-12-2 0 16,0 1-1-16,-7 2 2 15,0 3-2-15,-7 0-1 0,-7 0-1 16,-7 0-2-16,4 0-16 15,-4 0 11-15,0 0 5 16,0 0 5-16,0 0 0 16,0 0 2-16,0 0-2 15,0 0 2-15,0 0 1 16,0 0 0-16,0 0-2 16,0 6 0-16,-4-4-1 15,1 2 1-15,-4-1 0 16,0 5-1-16,-11-1 0 15,4 2 1-15,-5 0 0 0,-4 0 2 16,-3 3-3-16,-2-3 2 16,-5-1-2-16,-2 2 0 15,0-1 0-15,0 2-1 16,-7-1 0-16,2-2 1 16,-2-1 0-16,-4-1 1 15,6 1 0-15,-5 1-1 16,6 0 0-16,-3 1 0 15,-5-2-2-15,12 2-1 16,-14-1-5-16,2 1-4 16,-7 0 8-16,5 0 0 15,0 0 4-15,-4-4 0 0,4 2 0 16,2-3 0 0,7-1-1-16,-2 5 1 0,14-1 0 15,-7-2-1-15,-5 4 1 16,8-3-7-16,1-1-1 15,-1 2 6-15,-3-1 0 16,9 0 2-16,-5 0 0 16,-1 3 0-16,-3 0 0 15,0-1 0-15,2 3 3 16,-7 0-3-16,5 1-1 16,-7-3 0-16,2-1 1 15,-2 0-1-15,10-2 1 16,1 3 0-16,-1-3 0 15,-3 2 0-15,2-3 2 16,5 1 0-16,0-1-2 0,2-2 0 16,3 3 0-1,4-1 0-15,-2-1 4 0,7 2 1 16,0 0-3-16,2-1 0 16,3-2 5-16,2 0 6 15,2-3-1-15,5 0 10 16,0 0 2-16,0 0-9 15,0 0-15-15,0 0-11 16,0 0 10-16,26 0 1 16,9 0 1-16,7 0 0 15,5-6 2-15,7-3-1 16,2 3 2-16,4 0-4 0,-4-2 0 16,0 0 1-1,-4 1 2-15,-3-1 1 0,-7 1 6 16,5 3-1-16,-5-2-4 15,-3 0-5-15,6 0 0 16,2-1 2-16,-1 4-1 16,3-2-1-16,-2 2 1 15,2-3-1-15,5-2 0 16,-12 2 4-16,5 0-3 16,-10 0 2-16,-4 0 3 15,2 1-5-15,-3 0 0 16,3-1-1-16,5 3 0 15,-5 0 1-15,0 1-1 16,5 1-1-16,-5-2 1 16,0 1 0-16,0 1 0 0,0-2 1 15,-9-2 1-15,6 5-2 16,-4-1 0-16,-6-1 1 16,6 2-1-16,4-3-1 15,-8 3 1-15,1-1 0 16,-4-1 0-16,7 0 1 15,-2-1-1-15,2 0 0 16,5-2 0-16,-5 2 2 16,2-3-2-16,-4 6 0 15,0-3 0-15,-5 0 0 0,-5 1 0 16,3 2 1 0,-5-1-1-16,0-2 0 0,4 1 0 15,-8 1 0-15,4-2 1 16,-3 3-1-16,3-2 2 15,0-1-4-15,-7 2 2 16,7-1 0-16,-7-1 0 16,5 3-1-16,-10-1 1 15,3 1 0-15,-3 0 0 16,5 0 1-16,0 0-1 16,0-2 0-16,0 2 0 15,-2 0 0-15,-3 0 0 16,3 0 0-16,-5 0-2 15,0 0 1-15,0 0 1 16,0 0-1-16,0 0-1 0,0 0 1 16,0 0 1-16,0 0-2 15,7 0 2-15,-4 0 0 16,8 0 0-16,-4 0 1 16,7 0-1-16,-7 0 1 15,-2 0-1-15,-3 0 0 16,5 0-1-16,-2 0 1 15,-3 0 0-15,3 0 0 16,-5 0 0-16,0 0-1 16,2 0-3-16,-2 0 2 15,0 0 2-15,0 0-1 16,0 0 0-16,0 0 1 0,0 0 1 16,5 0-1-1,-5 0 0-15,0 0 0 0,0 0 2 16,0 0-2-16,0 0 0 15,0 0 0-15,0 0 0 16,0 0 1-16,0 0 0 16,0 0 1-16,0 0-1 15,0 0 0-15,0 0 0 16,0 0-1-16,0 0 0 16,0 0 0-16,0 0 0 15,0 0 0-15,0 0 0 16,0 0 0-16,0 0 0 15,0 0 0-15,0 0-1 16,0 0-1-16,0 0-12 16,0 0-16-16,0 0-14 0,0 0-8 15,2 0-48-15,-2-9-218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2:02:58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15316 12692 69 0,'0'0'87'0,"0"0"11"15,0 0 18-15,0 0 7 16,0 0-40-16,0 0-34 16,0 0-7-16,-21-6 6 15,19 6-11-15,2 0-20 0,-5 0 2 16,-2 0 1 0,7 0-4-16,-7 0-3 0,0 0 18 15,-5 0 8-15,3 0-24 16,2 0 3-16,-5 0 0 15,5 0-8-15,-2 0-8 16,-3 0 10-16,3 0-5 16,-3 0 1-16,-2 0 15 15,7 0-16-15,-4 0 8 16,4 0 4-16,-3 0-10 16,3 0-3-16,0 0-6 15,0 0 2-15,-4 0-2 16,4 0 1-16,-3 0 6 15,-1 0-5-15,4 0 3 16,0 0 7-16,-7 0-4 16,2 0-1-16,-5 0 3 15,-1 1-4-15,1 2-3 0,-1-1 0 16,6-2 7-16,3 0-2 16,2 0-8-16,0 0 11 15,0 1-4-15,0-1-1 16,0 0-2-16,-5 3-1 15,3-1-2-15,-10 1 0 16,5-2-1-16,2-1 1 16,3 2-1-16,2-2 5 15,2 0-2-15,-2 0-1 16,5 3 0-16,-5-3-1 0,0 1-1 16,0-1 1-1,2 2 0-15,3-2 3 16,2 0-2-16,-7 3-1 0,2-3 0 15,-2 0-1-15,0 0 3 16,7 0-1-16,-7 0 1 16,7 0 10-16,-4 0-9 15,1 0 0-15,-1 0 1 16,1 0 0-16,-1 0-1 16,1 0-2-16,-1 0 2 15,1 0 0-15,-1 0-2 16,-4 0-1-16,1 0 3 15,-2 0-2-15,2 0-1 16,-5 0 2-16,5 0-2 16,0 0-1-16,7 0 5 15,0 0-3-15,0 0-1 16,0 0-1-16,-7 0 1 0,7 0-1 16,0 0 1-16,0 0 5 15,0 0-5-15,0 0 0 16,0 0-1-16,0 0 1 15,0 0 1-15,0 0 7 16,0 0 3-16,0 0-3 16,0 0-2-16,0 0-1 15,0 0-2-15,-7 0 0 16,-4 0-2-16,-3 0-2 16,4 0 1-16,-4 0 0 0,7 0 1 15,0 0-2-15,3 0 1 16,4 0 0-16,-3 0 0 15,3 0 0-15,0 0-1 16,0 0 1-16,0 0-1 16,0 0-2-16,0 0 1 15,0 0 0-15,0 0 1 16,0 0-1-16,0 0-3 16,0 0-32-16,-7 0-35 15,0 0-30-15,-4 12-185 16,-3 8-350-16</inkml:trace>
  <inkml:trace contextRef="#ctx0" brushRef="#br0" timeOffset="1087.62">17467 12679 385 0,'0'0'141'16,"0"0"-28"-16,0 0-37 16,0 0-51-16,0 0-25 15,0 0-9-15,0 0-122 16,12 0-161-16,-12 0-16 16</inkml:trace>
  <inkml:trace contextRef="#ctx0" brushRef="#br0" timeOffset="1235.19">17467 12679 320 0,'33'88'283'0,"-33"-88"-138"0,0 0-7 15,0 0-61-15,0 0-38 16,0 0-32-16,0 3-7 16,0 6-29-16,0 1-135 15,0 5-238-15</inkml:trace>
  <inkml:trace contextRef="#ctx0" brushRef="#br0" timeOffset="1403.35">17509 12945 254 0,'0'0'208'0,"0"0"-93"16,0 0-5-16,0 0-52 0,0 0-38 15,0 0-20-15,5 0-28 16,-5 0-73-16,0 6-190 15,0 2-54-15</inkml:trace>
  <inkml:trace contextRef="#ctx0" brushRef="#br0" timeOffset="1546.66">17509 12945 307 0,'22'128'147'0,"-22"-127"-31"15,0-1-45-15,0 5-42 16,0-2-20-16,0 4-9 15,0 4-20-15,0-4-79 16,0 2-59-16,0-1 26 16,0 1-44-16</inkml:trace>
  <inkml:trace contextRef="#ctx0" brushRef="#br0" timeOffset="1680.76">17542 13223 186 0,'0'0'63'15,"0"0"-18"-15,0 0 89 16,0 0 0-16,0 0-110 15,0 0-21-15,0 48-3 16,0-42 0-16,0-3-41 16,0 3-106-16,0 1-129 15</inkml:trace>
  <inkml:trace contextRef="#ctx0" brushRef="#br0" timeOffset="1806.9">17542 13469 267 0,'0'0'72'0,"0"0"49"0,0 0-40 15,0 0-61-15,0 0-11 16,0 0-9-16,-11 63-46 16,11-55-138-16,0 3-44 15</inkml:trace>
  <inkml:trace contextRef="#ctx0" brushRef="#br0" timeOffset="2041.21">17556 13847 194 0,'0'0'126'16,"0"0"-89"-16,0 0 95 15,0 0-80-15,0 0-52 16,0 0-74-16,0 19-158 16</inkml:trace>
  <inkml:trace contextRef="#ctx0" brushRef="#br0" timeOffset="2174.83">17556 14025 400 0,'0'0'122'0,"0"0"-122"0,0 0-29 16,0 0-336-16</inkml:trace>
  <inkml:trace contextRef="#ctx0" brushRef="#br0" timeOffset="2994.45">17645 13971 694 0,'0'0'112'16,"0"0"2"-16,0 0-52 15,0 0-54-15,0 0-3 16,0 0-2-16,7 80 1 16,-5-44-4-16,3 1-27 15,-5-3-156-15,0-6-342 16</inkml:trace>
  <inkml:trace contextRef="#ctx0" brushRef="#br0" timeOffset="3147.06">17687 14484 577 0,'0'0'110'0,"0"0"-14"0,0 0 51 15,0 0-100-15,0 0-47 16,0 0 0-16,35 42-111 15,-21-25-105-15,-2-2-324 16</inkml:trace>
  <inkml:trace contextRef="#ctx0" brushRef="#br0" timeOffset="3270.18">17822 14711 338 0,'0'0'458'15,"0"0"-324"-15,0 0 10 0,0 0-107 16,0 0-37-16,0 0-59 15,-4 2-282-15</inkml:trace>
  <inkml:trace contextRef="#ctx0" brushRef="#br0" timeOffset="4296.41">17049 15020 448 0,'0'0'105'0,"0"0"30"16,0 0-74-16,0 0-48 16,0 0-7-16,0 0 2 15,0-10 2-15,0 10 10 16,0 10 3-16,0 14-7 15,0 8 30-15,0 7-8 16,0 1-3-16,0 6-5 0,0 1-11 16,7-2-5-1,-7-6-1-15,7-7-13 0,-2-11 4 16,-3-7-4-16,3-9 1 16,-5-1-2-16,0-2 2 15,0-2 4-15,0 0-1 16,0 0 3-16,0-2 14 15,0-9-10-15,0-4-8 16,-12 1-3-16,5-5 0 16,0-5 0-16,0-8-2 15,3-4 4-15,-3-3-2 16,0-3 1-16,4-1 0 0,-4-1-1 16,0 5 14-1,0 2-7-15,3 4-3 0,1 3 4 16,-1 6-8-16,1 9 5 15,-1 6-4-15,4 4 0 16,0 4-2-16,0 1-2 16,0 0 2-16,0 0-5 15,0 0-3-15,0 0 5 16,0 15 4-16,18 6 1 16,10 4-1-16,0 9 0 15,12 3 1-15,-10 2-2 16,3-6-1-16,2-6 1 15,-9-8-2-15,-5-7-4 16,-14-6 5-16,0-6 2 16,-7 0-3-16,7-4 3 0,0-23 4 15,-2-15 8-15,-5-1-3 16,0-3 0-16,0 1 12 16,0 8-2-16,0 6 6 15,0 8-17-15,0 6 1 16,0 6-8-16,0 0 0 15,0 2-1-15,0 1-34 16,0 7-36-16,0-2-140 16,0 3-204-16</inkml:trace>
  <inkml:trace contextRef="#ctx0" brushRef="#br0" timeOffset="7686.27">17776 15150 366 0,'0'0'128'0,"0"0"66"16,0 0-64-16,0 0-38 0,0 0-16 16,0 0-16-1,0 0-23-15,-33-9-1 0,33 5-2 16,0 4-5-16,0 0 0 16,0 0-18-16,0 0-6 15,0 0-5-15,5 0 0 16,23 2-3-16,18 11 3 15,-1-1 0-15,6 2 0 16,-6-3-14-16,-6 1-21 16,-6-1-31-16,-12 3-46 15,-19-2-255-15</inkml:trace>
  <inkml:trace contextRef="#ctx0" brushRef="#br0" timeOffset="7969.39">18058 15096 145 0,'0'0'305'15,"0"0"-187"-15,0 0 43 16,0 0-125-16,0 0-24 15,0 0 20-15,-126 133 28 16,105-91-27-16,-4-11-3 16,13-5 7-16,5-11-27 0,5-9-8 15,2-6-2-15,0 0-19 16,0 0-126-16,14-4-187 16</inkml:trace>
  <inkml:trace contextRef="#ctx0" brushRef="#br0" timeOffset="8555.59">18453 15129 217 0,'0'0'436'15,"0"0"-397"-15,0 0 65 16,0 0 19-16,0 0-53 0,0 0-25 16,112-38 4-16,-93 6-18 15,-10 4-17-15,-9 2-3 16,0 8-3-16,0 2-7 16,-35 2-1-16,-7 8-8 15,-7 6 7-15,-5 0-8 16,8 0-5-16,8 15-3 15,13-1 13-15,13-3 4 16,12 0-2-16,0 0-19 16,0-5-44-16,26 0-1 15,13-4-6-15,-1 2 47 16,6 4 16-16,-13 9 7 0,-3 9 4 16,-3 8 26-1,-13 8 29-15,-3-2 17 0,-2-8-17 16,0-2-29-16,5-10-24 15,-5-3 0-15,0-3-4 16,0-3-9-16,7-2-43 16,-7-1-94-16,0 0-179 15</inkml:trace>
  <inkml:trace contextRef="#ctx0" brushRef="#br0" timeOffset="9553.12">18962 15243 514 0,'0'0'134'16,"0"0"-33"-16,0 0-12 15,0 0-14-15,0 0-17 16,0 0-10-16,19-11-3 16,-17 5-13-16,-2 3-6 15,0-2-10-15,0 2-7 16,-7 2-9-16,-9 1 2 15,-5 0 13-15,-9 0-10 0,-1 16-5 16,3 6 1-16,3 0-1 16,6-1 1-16,10 0 2 15,9-3 8-15,0 2-3 16,0-3-2-16,7-3-3 16,25-2 0-16,6-8-2 15,8-4 2-15,-4 0 4 16,-2 0-4-16,-5 0-3 15,-9 0-2-15,-5 0-41 16,-7 0-20-16,0 0-138 16,-7 0-285-16</inkml:trace>
  <inkml:trace contextRef="#ctx0" brushRef="#br0" timeOffset="10123.82">19324 15195 469 0,'0'0'169'15,"0"0"-74"-15,0 0 8 0,0 0-26 16,0 0-17 0,0 0-7-16,-4 121-25 15,4-106-10-15,0-9-4 0,0-3-11 16,4 0 1-16,-4-3 2 16,0 0-5-16,0 0 4 15,0-6-5-15,0-21-24 16,0-9-28-16,0 3-17 15,-4 1-11-15,-6 12 61 16,-4 9 19-16,3 8 13 16,4 3 56-16,7 0-19 15,0 0-19-15,0 0-22 16,0 0-2-16,0 8 0 0,28-2-2 16,4-6-5-1,8 0 3-15,-5-5 2 0,-7-10 4 16,-7 1 1-16,-14 5-3 15,-7 6 19-15,0 3 14 16,0 0-8-16,0 0-12 16,0 23-14-16,0 12 0 15,0 7 3-15,0 1-8 16,0-7-1-16,0-9-7 16,0-6-43-16,21-6-22 15,-7-9-74-15,5-4-65 16,-5-2-209-16</inkml:trace>
  <inkml:trace contextRef="#ctx0" brushRef="#br0" timeOffset="10317.51">19750 15295 419 0,'0'0'510'0,"0"0"-479"16,0 0 108-16,0 0-83 15,-5 115-44-15,5-107-8 16,0-7-4-16,0-1-28 16,7 0-43-16,5-15-81 15,2-19-153-15</inkml:trace>
  <inkml:trace contextRef="#ctx0" brushRef="#br0" timeOffset="10456.86">19750 15295 788 0,'39'-86'191'0,"-39"86"-127"16,0-3-24-16,0-2-40 16,3-7-66-16,22-2-209 15,3-3-378-15</inkml:trace>
  <inkml:trace contextRef="#ctx0" brushRef="#br0" timeOffset="10875.74">20079 15325 686 0,'0'0'82'0,"0"0"96"16,0 0-96-16,0 0-63 15,0 0-5-15,0 0-5 16,28 70-3-16,-28-83 13 16,0-19-19-16,0-4-8 15,0-7-7-15,0-5 8 16,0 8 2-16,0 9 5 15,0 12 2-15,0 13 3 16,-2 3 7-16,2 3-8 16,0 5 1-16,0 21 3 15,0 14 0-15,0 0 11 16,7-9-13-16,21-11-5 0,7-11-1 16,21-9 0-1,4 0 4-15,4-21 1 0,1-15 2 16,-16 6-2-1,-14 5-4-15,-14 11-1 0,-9 9 2 16,-12 5 13-16,0 0 23 16,0 20-4-16,0 16 4 15,-12 7-12-15,-2-4-6 16,0-7-17-16,7-16-3 16,7-10-31-16,0-3-50 15,0-3-42-15,0 0-126 16,0-14-142-16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22T11:59:36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4567 1724 838 0,'0'0'26'16,"0"0"-12"-16,0 0 37 0,-66 113 7 15,57-40 3 1,9 6-28-16,0 0-11 0,0-7-4 16,2-7-4-1,10-8-6-15,-5-17-5 0,0-7-2 16,-7-12 0 0,0-8-1-16,0-11-12 0,0-2-29 15,0-10-30-15,0-34-45 16,-12-14-151-16,-9-16-73 15,0-8 157-15</inkml:trace>
  <inkml:trace contextRef="#ctx0" brushRef="#br0" timeOffset="270.36">4328 1514 271 0,'0'0'157'0,"75"-128"-133"0,-5 78 85 16,12 14 11-1,7 22-38-15,0 14-45 0,6 3 36 16,-4 38-27-16,-4 15-9 15,-19 9-12-15,-33 0 21 16,-28 0-34-16,-7-5 1 16,-54-8 8-16,-23-4-5 15,-17-10 4-15,-4-15-10 16,-5-11-10 0,8-12 2-16,13 0 12 0,19-14 5 15,23-7-3-15,14 7-8 0,19 1-1 16,7 2-7-1,5 5-24-15,44 0-46 0,19 3-27 16,16 3-105 0,9 0-366-16</inkml:trace>
  <inkml:trace contextRef="#ctx0" brushRef="#br0" timeOffset="1030.2">5672 1498 929 0,'0'0'11'0,"0"0"74"15,0 0 8 1,0 0-51-16,0 0-35 0,0 0-7 16,32 0-15-1,66 21 15-15,31 5 3 0,9 2-2 16,-15-1-1-16,-20 2 0 15,-21 0 0-15,-26-3-7 16,-28 2 6-16,-23 8-2 16,-5 10-5-16,-47 14 7 15,-37 7 1-15,-26-1 6 16,-18-4 16-16,-3-10 1 16,9-7 7-16,20-7-3 15,25-7-3-15,27-13-9 0,18-4-11 16,25-8-4-1,0-4-2-15,7-2-31 16,0 4-48-16,21 0-86 16,32-2-104-16,15-2-277 0</inkml:trace>
  <inkml:trace contextRef="#ctx0" brushRef="#br0" timeOffset="1350.22">6685 2106 592 0,'0'0'415'0,"-177"130"-413"16,67-40 58-16,-14 7 5 15,-4 1-49-15,4-9-13 16,21-13 0-16,28-19-3 16,33-15-22-16,21-15-94 0,21-19-188 15</inkml:trace>
  <inkml:trace contextRef="#ctx0" brushRef="#br0" timeOffset="1960.37">8070 1576 825 0,'0'0'52'0,"0"0"-50"16,0 0 83 0,0 0-40-16,0 0-1 0,0 0 12 15,234-45-39 1,-178-6-6-16,-5-6-6 0,-23 0-5 16,-21 9-13-16,-7 6 2 0,-21 15 4 15,-46 12-4 1,-22 15 9-16,-14 7 2 0,-18 38 8 15,4 23 8 1,19 15-2-16,16 11 17 0,47 2-18 16,35-3 5-1,0-5-10-15,42-3 1 0,33-17-9 16,28-19-4 0,16-24-35-16,9-25-91 0,3-6-194 15</inkml:trace>
  <inkml:trace contextRef="#ctx0" brushRef="#br0" timeOffset="2430.17">8701 1885 930 0,'0'0'42'0,"0"0"-28"0,0 110 82 15,7-100-77 1,0-10-17-16,0 0 4 0,0-36-6 16,5-25-4-1,-5-22-43-15,-5-5-54 0,-2 5 15 16,-14 10 81 0,-40 14 5-16,-4 16 25 0,-3 15 31 15,12 22 30-15,5 6-10 0,16 0-47 16,11 23-2-1,13 5 3-15,4 3-15 0,14-7-15 16,47-11-1 0,27-13-3-16,22-6-15 0,7-30 4 15,-21-1 4 1,-26 11 8-16,-38 11 3 0,-18 13 1 16,-14 2 11-16,0 17 15 15,0 32-17 1,0 25 37-16,-32 16-6 0,1 6-5 15,3-6-15-15,17-12-20 16,11-10-1-16,0-20-68 16,28-23-30-16,14-11-60 15,2-14-104-15,-2 0-393 16</inkml:trace>
  <inkml:trace contextRef="#ctx0" brushRef="#br0" timeOffset="2990.46">9647 1981 681 0,'0'0'202'0,"0"0"-199"0,0 0 94 15,75-116-49 1,-75 62 5-16,0 5 11 0,0 7-12 16,-28 11 7-1,-5 11-18-15,-2 11-14 0,0 9 2 16,-5 4-29-16,-6 35-6 0,11 15-2 15,7 14 6 1,28 0-2-16,0-9-5 16,32-7-8-16,24-18-1 15,19-13-20-15,9-12 4 0,5-9 5 16,-7 0 0 0,-1-16 21-16,-13-13-12 0,-5 3-3 15,-9-2-22-15,-12 10-27 16,-14 12 50-16,-14 3 13 15,-7 3-7-15,-2 0 16 16,2 0 21-16,-5 0 5 16,5 0-10-16,5 0-9 15,-5-9 8-15,0-11 36 16,0-8-17-16,-7-3-31 16,0-3 4-16,0 5-1 0,-28 10-2 15,-12 9 27 1,-9 10 1-16,-7 0-10 0,-5 29-20 15,-2 19-1 1,12 8-2-16,16 1-2 0,18 2 2 16,17-4-10-1,0-9 2-15,31-10 0 0,22-14-12 16,15-21-13 0,9-1-18-16,5-31-45 0,0-23-10 15,-8-14-43-15,-13-15-204 16,-16-7 292-16,-20-1-247 15</inkml:trace>
  <inkml:trace contextRef="#ctx0" brushRef="#br0" timeOffset="3440.04">10483 1507 164 0,'0'0'206'16,"-56"-112"69"-16,17 80-96 0,11 16-35 15,6 11-48 1,8 5-34-16,0 10-41 0,0 30-20 16,-4 17 0-1,18 10-2-15,0 8 1 0,0 4-1 16,25 3 1-16,10 0 0 15,8-4 0-15,13-9 0 16,9-18-8-16,-2-15-13 16,5-15-4-16,-5-18 14 15,-7-3-23-15,-9-1 6 16,-8-19 9-16,-11 2 9 16,-14 8 10-16,-7 5 0 15,0 5 11-15,-7 0 4 0,0 0 41 16,0 0-29-1,0 0-22-15,7 0 3 0,-7 0-5 16,7 0-3 0,-2 0 6-16,-3-9-6 15,-2-10-1-15,0-10 0 16,0-2 2-16,0 5 3 0,0 7-3 16,0 16 28-16,-7 0 7 0,0 3 3 15,7 0-23 1,0 0-16-16,0 19-4 0,0 8 4 15,0 6 2 1,0-6-2-16,0-3-1 0,12-10-22 16,4-8-31-1,-2-6-18-15,12-8-75 0,-5-23-6 16,0-13-208 0</inkml:trace>
  <inkml:trace contextRef="#ctx0" brushRef="#br0" timeOffset="3530.4">11016 1783 601 0,'0'0'241'16,"0"0"-102"-16,0 0-15 15,-161-106-54-15,137 99-70 16,17 7-7-16,7 0-174 16,0 7-577-16</inkml:trace>
  <inkml:trace contextRef="#ctx0" brushRef="#br0" timeOffset="3740.32">11791 2005 806 0,'0'0'27'15,"0"0"-12"1,68-135 111-16,-68 73-55 0,-40 2 30 16,-30 5-27-1,-25 16 5-15,-6 18-32 0,5 15-23 16,12 6-12 0,17 14-12-16,27 28-4 0,23 13-26 15,17 10-54-15,31-3-29 0,44-6-175 16,20-17-507-1</inkml:trace>
  <inkml:trace contextRef="#ctx0" brushRef="#br0" timeOffset="4320.24">12924 1681 804 0,'0'0'94'16,"12"110"-12"-16,18-62 65 15,3-19-123-15,-7-15-15 0,-10-14-7 16,-2-6 7-1,0-42-9-15,-9-15 0 0,-5-21-40 16,0-1-24 0,-42 3-2-16,-33 8 46 0,-21 12 20 15,-14 20 1 1,1 21 23-16,6 21 42 0,21 0-12 16,28 27-12-16,26 15-18 15,28 8-19-15,0 6 1 16,33-7-3-16,35-9-3 0,23-14 1 15,19-21 11 1,25-5-12-16,-9-25-22 0,-11-23-32 16,-31-9-46-1,-30 3-62-15,-19 3-34 0,-24 12 60 16,-11 7 136 0,0 16 72-16,-25 12 92 0,-10 4 10 15,-12 16-64-15,5 26-45 16,9 18-13-16,17 11-9 15,16 7-34-15,0 0 3 16,16-1 5-16,35-6-14 16,8-14-3-16,13-12-27 15,3-19-21-15,2-23-24 16,0-3-127-16,-9-29-223 16</inkml:trace>
  <inkml:trace contextRef="#ctx0" brushRef="#br0" timeOffset="4460.23">13704 1718 804 0,'0'0'364'16,"0"0"-349"-1,0 0 85-15,-56 119-61 0,56-108-26 16,0-11-13 0,0 0-37-16,17-37-41 0,15-17-152 15</inkml:trace>
  <inkml:trace contextRef="#ctx0" brushRef="#br0" timeOffset="4890.25">14052 1729 835 0,'0'0'105'0,"14"111"-54"0,-4-63 103 15,2-15-115-15,-10-15-17 16,3-12 5-16,-3-6-3 15,-2 0 16-15,12-32-11 16,2-19-29-16,21-16-40 16,4 1 0-16,-4 12 2 15,5 17 16-15,-12 15 20 16,-7 16-2-16,-7 6-3 16,5 6 7-16,-3 30 15 15,3 13 19-15,2 6 0 0,0-8-3 16,14-7-16-1,5-10-14-15,2-16-1 0,11-14-4 16,3 0-17 0,12-29-10-16,-7-9-33 15,-5 1-13-15,-14 10-14 16,-14 9 68-16,-7 12 2 0,-7 6-14 16,-2 0 21-1,-12 14 14-15,7 8 68 0,-7-4-15 16,0-4-53-16,7-14-4 0,4 0-123 15,3-23-114 1</inkml:trace>
  <inkml:trace contextRef="#ctx0" brushRef="#br0" timeOffset="4973.35">14977 1498 986 0,'0'0'61'0,"0"0"-42"0,0 0-19 15,0 0-279-15</inkml:trace>
  <inkml:trace contextRef="#ctx0" brushRef="#br0" timeOffset="5590.55">15171 1737 918 0,'0'0'87'16,"0"0"51"-16,0 125-41 16,0-105-76-16,7-9-15 0,-7-11-6 15,7 0 26 1,0-14 14-16,7-25-23 0,0-6-15 15,5-2-2 1,2 7-3-16,0 9-4 0,-7 14 4 16,-2 7 3-1,-10 10-1-15,3 0-14 0,4 14 7 16,3 22 8 0,2 5 10-16,0 3 6 0,0-4-8 15,7-9-7-15,-2-11 5 0,-3-5-5 16,5-11-1-1,-2-4 0-15,16 0-9 0,4-25 1 16,3-5-15 0,7 4-3-16,-13 12 5 15,-11 5 12-15,1 9 3 16,-10 0-7-16,3 3 13 0,-3 17 4 16,10 0 9-16,0 0 0 15,4-10-13-15,10-9 0 16,6-1-5-16,4-7-21 15,10-17-34-15,-15-2-55 16,-8 7-14-16,-9 9 66 16,-19 8 15-16,-2 2 48 15,-2 0 18-15,2 8 70 16,2 7 14-16,17-5-21 16,7-4-52-16,11-6-15 15,15 0 14-15,4-27-11 0,4-5-17 16,-18-5 0-1,-16-2-7-15,-24 4 3 0,-9-2 1 16,0 4 3 0,-37 10 11-16,-17 7 27 0,-6 10-7 15,4 6 34 1,2 0-20-16,19 0-30 0,0 20-15 16,9 2-81-16,0 1-94 15,3-7-728-15</inkml:trace>
  <inkml:trace contextRef="#ctx0" brushRef="#br0" timeOffset="13110.34">17715 4106 519 0,'0'0'0'16,"0"0"0"-1,-7 115 23-15,7-60 10 0,5 4 2 16,18 10 34 0,10 9-19-16,2 7-29 0,0 12 15 15,5 5-10 1,-1 4-5-16,-1 4 0 0,-6 8 4 16,8 5 2-16,-5 3-14 0,0-4-4 15,-7-5-4 1,-2-1-5-16,-3 2 10 0,-4 2-6 15,7 2-1 1,-3 2-2-16,3 4 5 16,-3 2 21-16,-4 0-13 15,-1 4-5-15,-4 5 2 0,-4 3 3 16,1 2 0 0,-8 1 7-16,1 1 3 0,-1 1-10 15,1 3-2-15,3 0-2 16,0 1-3-16,0 0-1 15,0 1 5-15,5 4-1 16,-3-3-3-16,5-1-2 16,12-9-4-16,-2-10-1 15,1-4 1-15,3-6-1 16,0-12 2-16,-2-6-2 16,2-15-9-16,-2-12-16 15,-5-15-28-15,0-18-105 16,-7-22-58-16,-7-14-357 0</inkml:trace>
  <inkml:trace contextRef="#ctx0" brushRef="#br0" timeOffset="13680.4">18570 9849 697 0,'0'0'26'0,"0"0"-9"15,0 0 68-15,0 0-63 16,0 0-4-16,0 0-11 15,-7 3-6-15,23-3 0 16,24 0 8-16,9 0 2 16,16-3-7-16,13 2 0 15,17 1 0-15,22 0 0 16,14 0 13-16,14 0 5 16,16 0-14-16,5 0 1 15,14 0-1-15,4 0 5 0,8 0-4 16,6-5-2-1,8-1 10-15,2-5 9 0,-3 2 1 16,-2-2 9 0,-4 3-12-16,2 5-5 0,2 3-8 15,3 0-2 1,-1 0 1-16,-11 0 4 0,-12 0 5 16,-16 0 9-16,-14 13-12 0,-21 8-3 15,-14 2 6 1,-17 2-4-16,-16-5-9 0,-16-3 2 15,-26-4-8 1,-14-7 0-16,-14-5 0 0,-14-1-5 16,0 0-22-1,-16-20-27-15,-45-17-139 0,-30-3-399 16</inkml:trace>
  <inkml:trace contextRef="#ctx0" brushRef="#br0" timeOffset="15100.4">19289 8020 502 0,'0'0'34'16,"0"0"-34"-1,0 0 47-15,0 0 4 0,0 0-3 16,0 0 16 0,45 10 6-16,-15-5-34 0,0-4-4 15,6 1 2-15,8-2-6 0,5 0-10 16,5 0 2-1,2-2 8-15,7-13-10 0,-2-1 10 16,16-4-1 0,4-5-8-16,13-4-16 0,-5-5 7 15,-5-1-10 1,0-4 3-16,-9-3-1 0,-3 0 1 16,-7-4-2-1,-4 3 2-15,-7-5-2 0,2-1 4 16,-9-6-2-16,2-2 5 15,-3-9-1-15,1 1-2 16,-3 0 5-16,8-6-3 16,-3-8 2-16,5-4 0 15,-5-7-3-15,4 1-6 16,3 4 3-16,-2 4-3 16,5-1 0-16,1 0 2 15,-4-8-1-15,3 1-2 0,-10-1 2 16,12 1 0-1,-1 2-1-15,-1 4 0 0,1 2-1 16,-6 13 1 0,-19 13-2-16,-9 16 3 0,-19 11-2 15,-7 9 1 1,0 7-4-16,0 6-15 0,-28 6-29 16,-5 0-50-1,-2 3-19-15,-7 23-79 0,-12 5-381 16</inkml:trace>
  <inkml:trace contextRef="#ctx0" brushRef="#br0" timeOffset="18300.37">19058 6716 382 0,'0'0'37'16,"0"0"-35"-16,0 0 3 0,0 0 1 15,0 0 1 1,0 0 10-16,-2 21 30 0,2-10 27 16,0-1-10-1,0 4-31-15,0 5 0 0,7-2-19 16,2 1-5 0,3 1-6-16,2-1 2 0,0 1 6 15,0 3 0-15,7-4 6 16,0-1 0-16,0 3-2 15,5 0 0-15,-5-1-3 16,11-4 2-16,-8 2-4 16,1-4-6-16,-4 2 5 15,14-3-1-15,-9 2 1 16,2 2 1-16,0-4-2 16,-2 0-8-16,-3 0 10 15,5 3-3-15,-2 0 3 16,0-4-3-16,-5 1-1 0,2-2 2 15,-2-1 0 1,5 3-8-16,2-1 5 0,0-4 1 16,-2 3-3-1,-1-2-1-15,-1 4 3 0,1-4-5 16,3 2 0 0,0 0 2-16,-2 1 1 0,-3 0 2 15,-2-4 1-15,-2 1 1 0,9-2-6 16,-9 0-1-1,4 1 4-15,-2 2-4 0,3 2 0 16,-1-4 5 0,-2 4-2-16,-2-3 2 0,2 0 0 15,0-2-2 1,-3 3 1-16,3-3-1 0,-4 0-2 16,1-1 0-1,-4-1-1-15,5 1 1 0,-5 0 0 16,0 0 0-16,-4-2 0 15,4 2 0-15,0-1 1 16,-3 2-2-16,8-4 0 16,-5 2 2-16,0 1 0 15,0-2-2-15,-5 0 1 16,3 0 1-16,-3-2-1 16,3 1 0-16,-5 0-1 15,7 1 0-15,-7-1 0 0,0-1 0 16,0 1 0-1,0 1 1-15,0-1-1 0,0-2 1 16,5 1-1 0,-5-1 0-16,2 0 0 0,3 3 0 15,-5-3 1 1,0 0 1-16,4 0-2 0,-1 0 1 16,1 0 0-1,-1 0 0-15,4 0 0 0,-2 0 0 16,2 0-1-16,0 0 0 0,-7 0 0 15,11 0 3 1,-4 0-3-16,0 0 0 0,-4 0 0 16,4 0 0-1,0 0 1-15,-3 0-1 0,10-4 1 16,-2-1 5 0,-3 2 1-16,3-4-3 0,-3 4-1 15,3-3-2-15,0 0 1 16,-3 0-2-16,3 3 0 15,-5-2 1-15,2 1-1 16,3-2 0-16,0-1 0 16,2 2 0-16,-5-4 1 15,-2 4 0-15,0-1 0 16,0 0 0-16,-2 0-1 16,13-3 1-16,-8-1-1 0,4-2 0 15,4 1 0 1,-11 1 3-16,7-3 0 0,0 3-3 15,-6 0 2 1,3 2-2-16,-1-1-2 0,-6 0 2 16,8 1 4-1,-5 0-4-15,7-4-2 0,-5 1 2 16,10 2 0 0,-5-7 3-16,0 4-3 0,0 0 0 15,-2-2 0-15,-3 1-2 0,3-2 2 16,-1 3 1-1,-4-5 1-15,1 4-2 0,-1-1 0 16,2-3-1 0,10 0 2-16,-1-3-2 0,-1 2 3 15,4-1-4 1,-10-1 2-16,10 2 0 0,-7 3 1 16,0-1-1-1,0-3 0-15,-2 2 0 0,2-3 0 16,0-2 0-16,0-1 0 15,5-1 1-15,-12 5-1 16,12 0 0-16,-17 4 1 16,3 4-1-16,-5 0 0 15,2 2 1-15,5-5 9 16,0 2-9-16,5-7 3 16,6 2-4-16,-4 6 0 15,0-4 0-15,0 1 1 0,-7-4-1 16,14 0 0-1,1-3 0-15,3 0 2 0,3-3 4 16,5-1-5 0,-3-4-1-16,8-1 1 0,-3-3 0 15,0 0 0 1,-2-1 5-16,2 0-3 0,-10 1 7 16,3 2 3-16,-7 2-5 0,-2-2 3 15,-5 3-5 1,-7-1 0-16,0 0 0 0,-7 1 0 15,7-3-6 1,-5 3 5-16,-2 3-5 0,-2 4 0 16,7 3 0-1,-5 1 2-15,0 2 1 0,-5 2-3 16,3 0 1 0,2-1-1-16,-5 2 0 0,5 0 0 15,-2 1 2-15,-3 1-2 16,3 1 0-16,-3 3 1 15,-2 0 4-15,0 4-5 16,0 1 0-16,0 1-2 16,0 0-31-16,0 0-35 15,-7 0-147-15,-23 21-247 16</inkml:trace>
  <inkml:trace contextRef="#ctx0" brushRef="#br0" timeOffset="19210.31">23480 5375 620 0,'0'0'346'16,"0"0"-345"-16,0 0 25 15,0 0 5-15,0 0 7 16,0 0-31-16,0 0-7 16,-2-26 6-16,2 24 6 15,-5 2 33-15,-30 3-10 16,-19 26-35-16,-9 13 0 0,0 8 4 15,9-1 19 1,19 4-1-16,21-4 9 0,14-2-13 16,0-7-16-1,24-5-2-15,27-11 3 0,14-12-3 16,17-12-28 0,12 0-27-16,1-28-45 0,-6-17-204 15</inkml:trace>
  <inkml:trace contextRef="#ctx0" brushRef="#br0" timeOffset="19610.53">23739 5600 656 0,'0'0'198'0,"0"0"-184"16,0 0 102-16,0 0-75 15,0 0-23-15,0 0 3 16,0 64 0-16,28-92-16 15,-2-8-5-15,-3-7-29 16,-11-3-66-16,-12 1-15 16,0 6 73-16,-12 4 31 15,-16 12 6-15,0 9 53 16,0 8 38-16,9 6-19 16,5 0 5-16,12 0-49 15,2 9-14-15,0 5-13 0,0-7 0 16,40-5-2-1,18-2 2-15,10 0 9 16,0-8-4-16,-22-4 6 16,-18 9 6-16,-14 3 3 0,-11 0 6 15,1 28 8 1,-4 12-1-16,0 9-3 0,-11 5-14 16,-13-4-11-16,6-2-6 0,11-8-25 15,7-7-67 1,0-9-55-16,0-9-184 0</inkml:trace>
  <inkml:trace contextRef="#ctx0" brushRef="#br0" timeOffset="20480.37">24155 5766 660 0,'0'0'49'0,"0"0"102"0,0 0-69 15,0 0-12-15,0 0-16 16,70-114-23-16,-70 99 18 15,0 9-22-15,0 6 8 16,-26 0-16-16,-2 17-19 16,-4 14-5-16,4 7 4 15,14-1 1-15,11-2-4 16,3-2 4-16,0-3-2 16,35-8-2-16,12-2 1 0,16-10 2 15,-2-8 0 1,6-2 0-16,-8-9-1 0,-5-20 1 15,-1-8 1 1,-13-5-6-16,-12-1 4 0,-19-1 2 16,-9 6 2-1,0 7-1-15,-23 8-1 0,-24 11 1 16,-6 12-1 0,-3 0 0-16,2 7-3 0,5 19 0 15,14 10-1-15,9 1 2 0,17-2 2 16,9-2-1-1,0-3 0-15,0-6 0 16,23-4-1-16,17-8-2 16,6-12-12-16,-3 0-14 0,-1-6 2 15,4-24 21 1,-8-6-8-16,-1-12-4 0,-7-3-5 16,-4-5 11-1,-10 1 9-15,-9 2 4 0,-7 4 3 16,0 7 27-16,0 11-12 15,-9 5 16-15,-5 14-7 16,7 6-7-16,2 6-12 16,-2 0-3-16,0 7-5 15,0 26-6-15,0 10 6 16,5 9-2-16,2 4 2 16,0-4 2-16,0-4-2 15,7-9 0-15,23-9-2 0,5-8 1 16,5-7 1-1,0-8-7-15,-12-5 2 0,5 1-3 16,-10-3 3 0,3 0 5-16,-5 0 0 0,-3 0 1 15,-11 0-1 1,-4 0 0-16,-3 0-5 0,0 8-1 16,4 13 6-1,-1-1-1-15,4-1-16 0,0-10-66 16,0-6-7-16,7-3 34 0,4 0 18 15,3-24 23 1,-2-3 15-16,-5-6 2 0,-12-2 72 16,-2 0 41-1,0 2 15-15,-2 4-61 0,-17 6-11 16,5 7-15 0,3 8-20-16,-3 4-23 0,4 4-8 15,-8 0-41-15,4 9-90 16,7 13-239-16</inkml:trace>
  <inkml:trace contextRef="#ctx0" brushRef="#br0" timeOffset="20765.17">24998 5780 729 0,'0'0'34'16,"0"0"99"-16,0 0-49 15,0 0-33-15,0 0 8 16,0 0-12-16,147 24-13 16,-128-54-11-16,-10 0-13 15,-9 1-3-15,0 6-6 16,-9 9-1-16,-38 6-20 0,-16 8-23 15,-19 0-52-15,-20 26-102 16,-13 5-424-16</inkml:trace>
  <inkml:trace contextRef="#ctx0" brushRef="#br0" timeOffset="21647.67">21875 5091 581 0,'0'0'39'0,"0"0"-37"0,0 0 5 16,0 0 3-16,63-111 0 15,-63 87-10-15,0 1-4 16,-16 6 4-16,-24 9 3 16,-7 5 12-16,3 3 34 15,-10 6 59-15,15 24-46 16,-3 8 20-16,14 5-21 16,14 5 10-16,9-3-36 15,5-6-14-15,0-4-15 16,26-11-3-16,20-9-6 15,17-12-8-15,14-3-23 0,19-12-61 16,0-23-144 0,-7-6-530-16</inkml:trace>
  <inkml:trace contextRef="#ctx0" brushRef="#br0" timeOffset="22067.89">22137 5094 709 0,'0'0'112'0,"0"0"-70"16,0 0 114-16,0 0-64 16,0 0-71-16,0 0-17 15,-38 102-2-15,52-102 3 16,21-25-4-16,5-11-1 0,-5-10-30 16,-18 3-68-1,-17 7-5-15,0 2 76 0,-24 8 20 16,-16 7 7-16,1 8 19 15,1 10 52-15,13 1-16 16,4 0-9-16,7 0 2 16,9 6-31-16,5 0-17 15,0-4 1-15,12-2-1 16,37 0 0-16,11-5 6 16,8-18-1-16,-12 0-3 15,-16 7 0-15,-24 10 0 16,-11 3 10-16,-5 3 17 15,0 0-7-15,0 17-11 16,-14 20-4-16,-14 16 10 0,-5-1-7 16,19 2-10-16,14-7-11 15,0-2-46-15,14-11-11 16,28-8-132-16,0-14-97 16</inkml:trace>
  <inkml:trace contextRef="#ctx0" brushRef="#br0" timeOffset="22422.12">22595 5296 498 0,'0'0'123'0,"0"0"92"16,0 0-99-16,0 0-36 15,0 0 4-15,184-37-56 0,-165-3-16 16,-12 1-3 0,-7 2-4-16,0 0 1 15,-40 13 9-15,-2 9-13 0,-5 14 7 16,8 1-4-16,11 4-3 15,11 26-2-15,17 9-3 16,0 8 0-16,10 4 3 16,29-2-3-16,3 1 3 15,-7-7 5-15,-9-7 16 16,-17-9 0-16,-9-10 4 16,0-10-13-16,0-4-2 15,-23-3 21-15,-17 0-18 16,-6-9-12-16,4-9 7 15,9-1-8-15,12 5-7 0,12 6 4 16,4 4-9 0,5 4-22-16,0 0-57 0,0 0-194 15,-14 15-34-15</inkml:trace>
  <inkml:trace contextRef="#ctx0" brushRef="#br0" timeOffset="23667.09">16260 4409 606 0,'0'0'183'0,"0"0"-133"0,0 0 77 16,14 133-50-16,-5-108-17 16,3-5-38-16,-12-3-17 15,0-7-1-15,0-2 2 16,-5-1-2-16,-30-7-4 16,-14 0-27-16,7 0-45 15,7-25-27-15,16-11 35 16,19-6 26-16,0-11 8 15,35-1 11-15,26 5-8 16,21 8 20-16,2 14 7 0,-2 12 24 16,-8 15 35-16,-10 0-6 15,-18 14 7-15,-20 12 18 16,-26 8-14-16,0 0-11 16,-68 8-22-16,-39-2 12 15,-12-3-7-15,2-6-28 16,23-11 0-16,31-8 0 15,17-8-8-15,25-4-7 16,14 0-28-16,7 0-34 16,14 0-86-16,46-6-146 15,17-10-201-15</inkml:trace>
  <inkml:trace contextRef="#ctx0" brushRef="#br0" timeOffset="24860.12">23720 10741 846 0,'0'0'17'0,"0"0"90"0,0 0 4 16,0 0-65-16,-98 108-8 16,98-71-8-16,28-6 14 15,14-13-26-15,5-8-8 16,-5-10-2-16,-9 0 0 16,0-27 10-16,-12-19-3 15,-12-11-15-15,-9-6-7 16,0 7-9-16,-28 13-12 15,-21 9 5-15,-5 20-17 0,0 14 9 16,10 0-3 0,4 18-8-16,19 13-15 0,21 1 24 15,0-2-66-15,24-5-42 16,22-2 5-16,1-1-47 16,2-5 87-16,-2-2 8 15,0-1-6-15,-10-3 68 16,-2 0 26-16,-2 1 0 15,-8 5 55-15,-4 8 62 16,-4 11 88-16,1 8 18 16,1 11-59-16,-12 8-12 15,0 0-44-15,-5 5-42 0,-2-11-18 16,0-4-33 0,5-16-6-16,-5-12-9 15,7-13-3-15,7-12-70 0,7 0-99 16,-4-20-92-16</inkml:trace>
  <inkml:trace contextRef="#ctx0" brushRef="#br0" timeOffset="25595.88">23183 9825 390 0,'0'0'33'0,"0"0"-21"0,0 0 69 15,0 0 35-15,0 0-18 16,0 0-23-16,152-10-27 16,-89 3-9-16,24-3 20 15,15 1-26-15,22-3 4 16,12 1 16-16,11-1 8 15,2 5-21-15,1-2 6 16,-17 3-8-16,-23 3-22 16,-22 1-4-16,-15 2-7 15,-22 0-4-15,-13 0 1 16,-17 0-2-16,-19 0-8 16,-2 0-53-16,0 0-28 15,-23 0-157-15,-31 0-471 16</inkml:trace>
  <inkml:trace contextRef="#ctx0" brushRef="#br0" timeOffset="26435.96">20742 7557 924 0,'0'0'108'0,"0"0"-100"16,0 0 7-16,0 0-15 15,0 0-16-15,0 0-137 16,-4 0-253-16</inkml:trace>
  <inkml:trace contextRef="#ctx0" brushRef="#br0" timeOffset="26589.6">20742 7557 868 0,'-46'104'122'15,"41"-95"-100"-15,-2 0 66 16,5-3-68-16,2 2-20 16,0 3-51-16,0 2-127 15,7 2-332-15</inkml:trace>
  <inkml:trace contextRef="#ctx0" brushRef="#br0" timeOffset="26735.69">20717 8101 753 0,'0'0'26'16,"0"0"56"-16,0 0-59 0,0 0-23 15,0 0-24-15,0 0-128 16,-7 30-211-16</inkml:trace>
  <inkml:trace contextRef="#ctx0" brushRef="#br0" timeOffset="26869.12">20714 8410 561 0,'0'0'49'16,"0"0"4"-16,0 0 49 15,0 0-45-15,0 0-57 16,0 0-12-16,-11 96-170 15,11-81-315-15</inkml:trace>
  <inkml:trace contextRef="#ctx0" brushRef="#br0" timeOffset="27350.23">20724 8741 493 0,'0'0'215'0,"0"0"-170"16,0 0 75-16,0 0-50 15,0 0-56-15,0 0-14 16,-68 107-32-16,68-92-56 15,12 1-40-15,11 4-90 16,0 6 52-16,-6 2 22 16,-10 7 38-16,-3 1 106 15,-4 4 89-15,0-4 36 16,0-4-8-16,0-4 17 16,0-8-15-16,0-3-54 0,0 0-57 15,0-5-8-15,0 2 0 16,0 3 0-16,0 0 0 15,7 0-77-15,3 2-110 16,-3-1 43-16,-7 3 115 16,0 3 29-16,0 1 96 15,0-2 83-15,0 0-39 16,0-4-45-16,0-4-28 16,0-3-26-16,0-4-12 15,0 0-29-15,0 0 0 16,4-2-74-16,10 2-72 15,-4 2-89-15,1 2 137 16,-11 3 98-16,0 3 69 0,0-1 166 16,0 2-80-1,-11-5-39-15,-3-2-21 0,7-9-23 16,7 0-45-16,0-3-27 16,0 0-6-16,7 0-124 15,25 0-78-15,-4 0-461 16</inkml:trace>
  <inkml:trace contextRef="#ctx0" brushRef="#br0" timeOffset="28174.24">20600 10450 292 0,'0'0'456'0,"0"0"-449"16,0 0 88-16,0 0-76 15,0 0 20-15,0 0 23 16,-84 156-10-16,51-91 15 16,-2 0-17-16,2-1-15 15,-2-7-2-15,14-11-5 16,7-8-21-16,7-11-4 15,7-10-3-15,0-13-3 16,0-4-46-16,21-15-31 16,19-28 6-16,4-16-101 15,-4-4-249-15</inkml:trace>
  <inkml:trace contextRef="#ctx0" brushRef="#br0" timeOffset="28343.38">20639 10537 663 0,'0'0'180'15,"0"0"-91"-15,0 0 73 16,-32 125-98-16,18-77-15 16,14 0-15-16,-5 0-22 15,5-5-7-15,0-4-3 16,0-7-2-16,5-7-47 16,27-11-52-16,-3-14-146 15,1-3-357-15</inkml:trace>
  <inkml:trace contextRef="#ctx0" brushRef="#br0" timeOffset="28610.77">20908 11010 703 0,'0'0'272'0,"0"0"-264"16,0 0 116-16,0 0-85 15,0 0-12-15,0 0 8 16,110-11-10-16,-82-29-19 15,-14 4 0-15,-14-1-5 16,0 5 4-16,-21 7-5 16,-19 11 2-16,-2 11 16 15,-14 3 23-15,9 17-25 0,-9 18 7 16,14 9-15-16,3-1-8 16,11-5-1-16,9-8-15 15,19-11-48-15,0-10-79 16,0-9-288-16</inkml:trace>
  <inkml:trace contextRef="#ctx0" brushRef="#br0" timeOffset="29475.46">20497 7457 950 0,'0'0'134'16,"0"0"-85"-16,0 0 32 15,0 0-36-15,0 0-31 16,0 0-10-16,-14 2-4 16,14 2-31-16,0 4-79 15,0 4-77-15,0 3-307 16</inkml:trace>
  <inkml:trace contextRef="#ctx0" brushRef="#br0" timeOffset="29613.95">20266 7687 719 0,'0'0'223'16,"0"0"-171"-16,0 0 83 16,0 0-94-16,0 0-30 15,0 0-11-15,-73-11-49 16,62-3-176-16,-8 2-443 15</inkml:trace>
  <inkml:trace contextRef="#ctx0" brushRef="#br0" timeOffset="29747.49">19922 7724 840 0,'0'0'113'16,"0"0"-77"-16,0 0 19 15,0 0-55-15,0 0-39 16,0 0-129-16,-95-54-384 15</inkml:trace>
  <inkml:trace contextRef="#ctx0" brushRef="#br0" timeOffset="29867.51">19525 7661 945 0,'0'0'36'15,"0"0"15"-15,0 0-51 0,0 0-7 16,0 0-166-1,0 0-460-15</inkml:trace>
  <inkml:trace contextRef="#ctx0" brushRef="#br0" timeOffset="29980.45">19070 7732 805 0,'0'0'48'0,"0"0"-32"15,0 0-16-15,0 0-32 16,0 0-507-16</inkml:trace>
  <inkml:trace contextRef="#ctx0" brushRef="#br0" timeOffset="30118.29">18612 7769 1005 0,'0'0'42'0,"0"0"-7"0,0 0 19 15,0 0-34-15,0 0-20 16,0 0-158-16,-12-52-315 15</inkml:trace>
  <inkml:trace contextRef="#ctx0" brushRef="#br0" timeOffset="30222.58">18612 7769 899 0,'-180'31'32'16,"180"-31"-7"-16,2-2-25 15,31-24-122-15,-2-7-701 16</inkml:trace>
  <inkml:trace contextRef="#ctx0" brushRef="#br0" timeOffset="32756">16206 7489 266 0,'0'0'182'0,"0"0"-75"0,0 0 16 15,0 0-59-15,0 0 31 16,0 0-46-16,-49 0 0 16,49 0-6-16,0 0-7 15,0-12-21-15,0 1-13 16,16 2-2-16,17 3 1 16,2 6-1-16,5 0 2 15,2 12-2-15,-7 17 9 16,-14 7 1-16,-16 4-1 15,-5 5-3-15,-14-2-2 16,-33-6-2-16,5-3-2 0,0-9-17 16,4-11 0-1,17-5-14-15,12-7-12 0,9-2 25 16,0 0-23-16,28-13-19 16,33-1 41-16,16 3 19 15,-2 10 0-15,2 1 2 16,-10 0 2-16,-17 18 4 15,-18 7 15-15,-13 5 9 16,-19 8-1-16,-5 2 13 16,-44-1-13-16,-19 0-8 15,-9-9-9-15,-2-7-12 16,9-8 13-16,16-12-8 0,12-3-2 16,28 0-5-16,2 0-8 15,12-6-25-15,0-7-18 16,19 1-30-16,28 1-14 15,9 2-131-15,0 1-125 16</inkml:trace>
  <inkml:trace contextRef="#ctx0" brushRef="#br0" timeOffset="33162.17">17017 7848 561 0,'0'0'48'16,"0"0"116"-16,0 0-67 15,0 0 19-15,0 0-49 16,231 85-14-16,-170-85-16 16,-5-28-4-16,0-12-1 15,-17-6-13-15,-20-7-14 16,-19 8 1-16,0 8-2 16,-54 8-1-16,-20 11-1 0,-1 14 15 15,0 4-6-15,0 12-2 16,19 22-3-16,7 8-6 15,17 0 1-15,18-3-2 16,14-7-30-16,14-14-67 16,46-14-156-16,17-4-366 15</inkml:trace>
  <inkml:trace contextRef="#ctx0" brushRef="#br0" timeOffset="74895.6">18304 7112 192 0,'0'0'2'15,"0"0"15"-15,0 0 39 16,0 0 14-16,0 0-22 16,0 0-9-16,0 0 32 15,0 3 2-15,-7 2-42 0,2-1-26 16,-4 2-5-16,2-1-7 15,0 0-88-15,-5 0-37 16,-2 1 37-16</inkml:trace>
  <inkml:trace contextRef="#ctx0" brushRef="#br0" timeOffset="75061.59">18304 7112 615 0,'-110'104'187'0,"110"-104"-168"16,0 0 81-16,0 0-20 0,0 0-66 16,0 0-14-16,7 0-22 15,7 0-73-15,0-8-87 16,0 5-217-16</inkml:trace>
  <inkml:trace contextRef="#ctx0" brushRef="#br0" timeOffset="75190.13">18285 7216 568 0,'0'0'49'0,"0"0"-36"16,0 0 82-16,0 0-76 15,0 0-19-15,0 0-74 16,107-14-138-16,-81 3-122 0</inkml:trace>
  <inkml:trace contextRef="#ctx0" brushRef="#br0" timeOffset="75304.04">18285 7216 312 0,'217'6'147'0,"-217"-5"-128"0,7 2 51 16,14-3-70-16,0 0-4 15,12 0-99-15,-5 0-134 16</inkml:trace>
  <inkml:trace contextRef="#ctx0" brushRef="#br0" timeOffset="75585.15">18715 7222 213 0,'0'0'290'15,"0"0"-241"-15,0 0-5 0,0 0 22 16,0 0-66-16,0 0-19 16,124 1-111-16,-82-7 0 15,-7 3-15-15,-3 3-32 16,-13 0 177-16,-3 0 25 16,-4 2 64-16,-10 5 0 15,3 1 15-15,-3-2 10 16,5-3-70-16,12-1-44 15,16-2-8-15,5 0-27 16,7 0 20-16,-10 0 14 0,-4-5 2 16,-12 2 4-1,4 3 13-15,-15-2 15 16,-3 2-11-16,0 0-9 0,7 0-13 16,4 0-59-16,3 0-191 15</inkml:trace>
  <inkml:trace contextRef="#ctx0" brushRef="#br0" timeOffset="75699.72">19525 7256 225 0,'0'0'294'15,"0"0"-244"-15,0 0-39 16,0 0-11-16,0 0-54 16,0 0-186-16</inkml:trace>
  <inkml:trace contextRef="#ctx0" brushRef="#br0" timeOffset="75805.14">19525 7256 443 0,'213'9'82'0,"-213"-6"-82"0,14-3-82 15,16 0-295-15</inkml:trace>
  <inkml:trace contextRef="#ctx0" brushRef="#br0" timeOffset="75894.72">19948 7256 476 0,'0'0'0'0,"0"0"-292"16</inkml:trace>
  <inkml:trace contextRef="#ctx0" brushRef="#br0" timeOffset="75990.33">19948 7256 226 0,'124'-28'175'0,"-124"28"-137"0,7 0-38 16,12-5-175-16</inkml:trace>
  <inkml:trace contextRef="#ctx0" brushRef="#br0" timeOffset="76075.24">20200 7174 542 0,'0'0'74'0,"0"0"-74"16,0 0-153-16</inkml:trace>
  <inkml:trace contextRef="#ctx0" brushRef="#br0" timeOffset="76319.42">20200 7174 589 0,'255'-20'188'0,"-255"20"-130"15,7 0 36-15,14 0-94 16,21-22-9-16,21-4-78 16,12-2-25-16,0 11 2 15,-15 16-21-15,-13 1-7 16,-31 0 138-16,-11 12 46 15,-5 5 104-15,-5-3 68 16,-23-3-94-16,0-4-33 16,14-4-22-16,7-3-33 15,3 0-36-15,4-10-51 16,0-13-160-16,0 4-485 16</inkml:trace>
  <inkml:trace contextRef="#ctx0" brushRef="#br0" timeOffset="77460.13">16342 6587 623 0,'0'0'93'0,"0"0"-23"16,0 0 46-16,0 0-39 0,0 0-37 15,0 0-28-15,-7-24-12 16,42 12 0-16,7 6 0 15,4 0 0-15,-4 6-6 16,0 0 0-16,-9 0-3 16,-5 15 7-16,-7 11 2 15,-21 5 6-15,0 8-4 16,-7 6-1-16,-40 0-1 16,-2-10-19-16,14-10-1 15,3-11 4-15,15-5 2 16,6-9 14-16,11 0 1 15,0 0-1-15,7-5-7 16,28-11 3-16,14-1 4 0,9 2 0 16,-2 9-7-16,-2 6 2 15,-12 0 5-15,-2 0 5 16,-19 21 11-16,-7 11-5 16,-14 2 12-16,0 8-2 15,-7-2-2-15,-28-5-8 16,-12-8 5-16,0-3 12 15,-2-8-9-15,0-8-2 16,2-4 4-16,15-4 4 16,11 0-9-16,11 0-3 15,3 0-13-15,7 0-6 16,0 0-44-16,21-1-46 0,35-8-41 16,8 2-90-16,1 4-409 15</inkml:trace>
  <inkml:trace contextRef="#ctx0" brushRef="#br0" timeOffset="77792.44">17082 6959 445 0,'0'0'130'0,"0"0"-88"15,0 0 104-15,166-125-82 0,-110 85 8 16,-9 1-28-16,-8 5 6 16,-8 3 1-16,-10 3-15 15,-10 7-17-15,-8 9-4 16,-3 4 15-16,0 6 19 16,0 2-8-16,0 0-7 15,0 0-17-15,0 13-17 16,0 17 0-16,0 12 1 15,0 6 1-15,0 2-2 16,4 4-2-16,31 0 1 16,12 4-52-16,16 4-40 15,-2-5-183-15</inkml:trace>
  <inkml:trace contextRef="#ctx0" brushRef="#br0" timeOffset="78714.93">20969 7406 692 0,'0'0'130'0,"0"0"-17"16,0 0 11-16,0 0-67 16,0 0-26-16,0 0-14 15,-19-19-13-15,19 19-4 16,0 0-5-16,0 0-72 16,0 0-166-16,5 16 27 15</inkml:trace>
  <inkml:trace contextRef="#ctx0" brushRef="#br0" timeOffset="78868.99">21121 7764 711 0,'0'0'51'16,"0"0"-3"-16,0 0 98 16,0 0-93-16,0 0-40 15,0 0-13-15,0 95-5 16,0-75-128-16,0 1-159 15</inkml:trace>
  <inkml:trace contextRef="#ctx0" brushRef="#br0" timeOffset="79023.15">21198 8316 566 0,'0'0'121'0,"0"0"-51"0,0 0 26 16,0 0-70-16,0 0-23 15,0 0-3-15,14 108-35 16,4-89-124-16,1-4-221 16</inkml:trace>
  <inkml:trace contextRef="#ctx0" brushRef="#br0" timeOffset="79150.37">21256 8737 442 0,'0'0'56'16,"0"0"16"-16,0 0 44 15,0 0-54-15,0 0-58 0,0 0-4 16,-14 84-127 0,14-76-206-16</inkml:trace>
  <inkml:trace contextRef="#ctx0" brushRef="#br0" timeOffset="79412.44">21230 9115 670 0,'0'0'47'15,"0"0"63"-15,0 0-10 16,0 0-97-16,0 0-3 16,0 0-38-16,-21 59-28 15,21-49 34-15,7 0 1 16,-7 7-24-16,0 3 55 16,0 0 9-16,0 3 66 0,0 2 3 15,-21-2 4-15,3 0-5 16,4-4-36-16,4-4-24 15,10-1-17-15,0-3 0 16,0 0-67-16,21-2-141 16,3-6-312-16</inkml:trace>
  <inkml:trace contextRef="#ctx0" brushRef="#br0" timeOffset="79524">21270 9553 428 0,'0'0'316'0,"0"0"-210"16,0 0 57-16,0 0-80 15,0 0-52-15,0 0-31 0,0 15-45 16,0-18-163-16,7-12-479 16</inkml:trace>
  <inkml:trace contextRef="#ctx0" brushRef="#br0" timeOffset="79757.09">21382 9848 714 0,'0'0'75'0,"0"0"-43"16,0 0 76-16,0 0-98 15,0 0-7-15,0 0-3 16,-16 4-64-16,16 2-186 15,-7-2-277-15</inkml:trace>
  <inkml:trace contextRef="#ctx0" brushRef="#br0" timeOffset="80207.43">21403 10093 755 0,'0'0'25'0,"0"0"102"0,0 0-26 15,0 0-36-15,0 0-11 16,0 0-4-16,-30 129-19 15,25-83-3-15,-2 0-9 16,5-4-19-16,-5 0 3 16,0-6-3-16,0 0-1 15,-5-6-13-15,12-2-16 16,-7-11-35-16,7-14-63 16,0-3-79-16,0 0-234 15</inkml:trace>
  <inkml:trace contextRef="#ctx0" brushRef="#br0" timeOffset="80717.8">21614 10185 789 0,'0'0'156'16,"0"0"-104"-16,0 0 53 15,0 0-44-15,0 0-3 0,0 0-40 16,205-30-13-16,-165 16-4 16,-10 4-1-16,-11-1-14 15,-12 9-35-15,-7 0-20 16,0 2-40-16,0 0 6 16,-28 0-48-16,-5 7-71 15,5 2-81-15</inkml:trace>
  <inkml:trace contextRef="#ctx0" brushRef="#br0" timeOffset="81138.8">21614 10185 94 0,'119'-15'163'0,"-126"20"-102"16,0 3 104-1,0 1-20-15,0 5-19 0,-3 5-30 16,-1-1-16-16,1 0-30 16,3 0 20-16,3-1-21 15,-3-5-30-15,4 2-6 16,-1-10-4-16,-3 1-6 15,7-5 3-15,0 0-6 16,0 0 0-16,0 0-4 16,28 0-4-16,18-12 4 15,10 7-7-15,0 5-6 16,5 0-4-16,-5 8 13 16,3 17 3-16,-15 4 5 15,-4 2 18-15,-12-3 20 16,-21 1-4-16,-7-6-20 0,0-4 17 15,-45 1 7 1,-20-4-14-16,-12-6-13 0,0-2-7 16,4-3 19-16,10-1-13 15,14-2-5-15,10 1 2 16,20-1-5-16,12-2 1 16,7 0-3-16,0 0-5 15,0 0-5-15,5-2-19 16,23-9 4-16,14 2-30 15,-3 3-48-15,-11 4-110 16,-7 2-411-16</inkml:trace>
  <inkml:trace contextRef="#ctx0" brushRef="#br0" timeOffset="84466.89">3415 5702 230 0,'0'0'31'0,"0"0"-11"16,0 0-16-16,0 0-4 15,0 0 0-15,0 0-16 16,0 0-16-16,-61-10-8 16,50 27 6-16,1 3-76 15</inkml:trace>
  <inkml:trace contextRef="#ctx0" brushRef="#br0" timeOffset="85112">3415 5702 150 0,'-68'-12'113'15,"68"7"-87"-15,0 5 72 16,0 0-19-16,0 0-34 16,0 24-41-16,7 16 77 15,7 21-2-15,0 14-39 16,0 10 7-16,5 11 1 16,-10 1-20-16,-2-1-24 15,5-11 0-15,-5-11-4 16,2-15-2-16,3-15-28 15,-5-14-36-15,0-14 8 0,-7-8-38 16,0-8-30-16,0 0 78 16,0-6 45-16,0-18-22 15,0-9-34-15,0-2 50 16,0-7-16-16,0 2 25 16,-14-5 2-16,2 0 1 15,-2 2-2-15,-2-2 0 16,2-2 6-16,-5-1 8 15,5 0 33-15,0-2 28 16,7 4-4-16,3-2 12 0,-3 6-20 16,0 3-24-1,4 5 6-15,-1 2-6 0,4 3-27 16,0 2-11-16,0 4-1 16,0 4 1-16,0 4 0 15,0 6 0-15,0 0 0 16,0 1 5-16,0 0-5 15,0 2 0-15,0 1-1 16,0 2 0-16,0 3 3 16,0 0 3-16,0 0-5 15,0 0-2-15,0 0-8 16,0 0-11-16,0 0-10 16,0 0-41-16,0 0 11 15,0 0 3-15,0 5-46 16,4-1-13-16,3-2-62 0</inkml:trace>
  <inkml:trace contextRef="#ctx0" brushRef="#br0" timeOffset="86715.37">3389 5806 238 0,'0'0'615'0,"0"0"-587"16,0 0 18-16,0 0 72 16,246-54-59-16,-165 25-32 15,-3 4-21-15,-11 5-6 16,-18 1 0-16,-7 10-69 16,-23 5-126-16,-19 4-230 15</inkml:trace>
  <inkml:trace contextRef="#ctx0" brushRef="#br0" timeOffset="87283.79">3511 5675 258 0,'0'0'25'0,"0"0"49"16,0 0 39-16,0 0 16 15,0 0-27-15,0 0-51 16,-80-2-17-16,73 2-20 16,0 17-10-16,0 16 17 15,0 10 15-15,-7 11 41 16,0 6-25-16,7 2-9 16,-7 0-9-16,7-8-2 15,3-9-18-15,4-8-9 0,0-9-5 16,0-10 1-1,0-7 1-15,0-8-2 0,0-3-1 16,0 0 0-16,0 0 0 16,0 0-11-16,0 0-19 15,25-8-1-15,24-9 19 16,19-6 11-16,14 9-2 16,9 13-4-16,2 1-3 15,3 14 8-15,-7 26-5 16,-12 14 8-16,-2 12 1 15,-21 13 19-15,-26 4-14 16,-28 1 0-16,0-9 11 16,-40-7 1-16,-28-13-6 15,-14-7 34-15,-9-9-15 0,-4-13-24 16,-1-14 4-16,12-7-11 16,4-5 5-16,17 0 18 15,23-14-15-15,17-6-8 16,11 1 0-16,12-7-11 15,19-8-33-15,37 3-8 16,21 2-34-16,19 4-44 16,11 8-56-16,-1 5-161 15</inkml:trace>
  <inkml:trace contextRef="#ctx0" brushRef="#br0" timeOffset="87662.13">4478 6395 281 0,'0'0'451'16,"0"0"-446"-16,0 0 15 15,110 127 44-15,-19-107-17 16,23-14 2-16,17-6-7 16,0-14-17-16,-7-29-6 0,-24-13-6 15,-30-7-13-15,-35 0-10 16,-30 5-1-16,-5 10 11 16,-80 15 32-16,-29 12 74 15,-36 18-57-15,-7 3-7 16,3 25-27-16,25 20 10 15,47 7-25-15,32 7-1 16,45 4-35-16,12-1-60 16,70-9-97-16,42-16-251 15</inkml:trace>
  <inkml:trace contextRef="#ctx0" brushRef="#br0" timeOffset="87990.8">5968 6313 768 0,'0'0'44'16,"45"107"73"-16,-24-58-49 16,0-3-17-16,0-13-41 15,0-12-10-15,7-10-12 16,-3-11-81-16,-8-6-152 15</inkml:trace>
  <inkml:trace contextRef="#ctx0" brushRef="#br0" timeOffset="88734.04">6122 6106 1066 0,'0'0'0'0,"0"0"-10"16,0 0-14-16,0 0-109 15,0 0 35-15,0 0 9 16,159 76-170-16,-105-25 89 16,-10 3 41-16,-11 0 129 15,2-5 28-15,-7-5 123 16,-2-13 60-16,6-5-47 16,3-17-122-16,8-6-4 15,13-3-12-15,4-21-20 16,8-15 3-16,-7-3-3 15,-12 4-6-15,-14 13 0 16,-14 10 2-16,-16 10-2 16,-5 2 17-16,0 0 96 0,0 6-7 15,0 24-48-15,-7 5-29 16,2 4 1-16,5-3-23 16,0-7-7-16,21-6 0 15,19-6 0-15,9-9 0 16,4-8-9-16,22 0-1 15,-5-28 2-15,5-12-23 16,-7-5-77-16,-19 0-55 16,-3-3-4-16,-22 8-93 15,-12 6 211-15,-12 12 49 16,0 10 124-16,0 7 99 0,0 5-101 16,0 0-45-1,-5 17-41-15,-2 25-15 16,7 18 1-16,0 15 13 15,0 3 17-15,26 3-9 0,13 3-9 16,10-7 5-16,0-8-6 16,-2-12-12-16,-12-17-14 15,-2-15-6-15,-24-12-1 16,-9-13-1-16,0 0 1 16,0-31 0-16,-9-30 0 15,-17-20-19-15,19-4-5 16,7 9-2-16,0 21 18 15,0 17 8-15,26 18 2 16,-5 9 3-16,2 11 0 0,-4 0 6 16,2 0 2-1,-2 9-1-15,-17 12 1 0,-2 3-6 16,0 3-7-16,0-3-3 16,-2-5-29-16,2-4-66 15,0-13-151-15,9-2-162 16,31 0-33-16</inkml:trace>
  <inkml:trace contextRef="#ctx0" brushRef="#br0" timeOffset="89189.89">8236 6531 226 0,'0'0'395'0,"0"0"-353"15,96-118 111-15,-82 75-62 16,-7-1-48-16,-7 12 11 16,0 8-7-16,-35 11-11 0,-14 13-10 15,0 0-11-15,-5 11-14 16,12 20 4-16,9 8-4 15,12 7-2-15,10-2 0 16,11 1 1-16,0-6 3 16,44-6-2-16,12-11-1 15,14-13 0-15,10-5-7 16,4-4-3-16,-2-4 7 16,-1-9 1-16,-11 1 2 15,-9 9-2-15,-12 3 3 16,-2 0-1-16,-5 6 6 15,0 11 5-15,5-3-2 16,2-3-1-16,4-5-3 16,15-6 0-16,2-3 0 0,12-27 3 15,-7-9 8 1,-5-6-13-16,-16 6-3 0,-19 3 0 16,-21 7 8-16,-14 7-1 15,0 5-1-15,0 10 4 16,0 4 34-16,0 3 20 15,0 0-34-15,0 0-30 16,18 12-3-16,38 14 0 16,26-1 2-16,28-5 1 15,7-3-25-15,4-3-34 16,-18 9-60-16,-47 5-262 16</inkml:trace>
  <inkml:trace contextRef="#ctx0" brushRef="#br0" timeOffset="90624.04">4548 7868 667 0,'0'0'199'0,"0"0"-197"16,0 0 58-16,0 0-17 15,0 0 52-15,0 0-83 16,-138 60-7-16,138 27 12 0,0 8 2 15,0-5 8-15,7-8-7 16,7-17-12-16,5-17-4 16,-10-22 0-16,-2-13-3 15,-2-12-2-15,2-1 0 16,14-11-9-16,14-23 6 16,26-8 2-16,6 12 2 15,-3 8-3-15,6 20 2 16,-10 2 1-16,-4 11 0 15,-16 20 2-15,-7 8 1 16,-17 6 2-16,-9-7-5 16,5-4-5-16,2-9-21 0,26-12-64 15,9-13-64-15,7 0 0 16,11-19-11-16,-4-6 14 16,-2 4 32-16,-12 6 119 15,-2 8 71-15,7-1 150 16,-5 2-51-16,11-3-61 15,-3-8-10-15,-1-11 7 16,-3-9-46-16,-6-7-39 16,-19-2 8-16,-28 5-12 15,0 5 12-15,0 14-1 16,-49 10 1-16,-12 7-11 16,-13 5-13-16,-4 14-5 15,4 16-4-15,13 12 3 0,21 2-1 16,31-1 0-16,9 2 1 15,16-6-10-15,50-8-18 16,11-16 0-16,12-12-11 16,6-3 10-16,-4-12 15 15,-2-22 4-15,-2-8-1 16,-10-6-2-16,-14-1-42 16,-19-1 10-16,-16 7 43 15,-14 11 0-15,-14 11 3 16,0 15 15-16,0 6 66 15,-28 0-35-15,-5 21-31 16,12 9-12-16,3 3-2 16,18-4 0-16,0-1-1 15,14-2-1-15,30-10 1 0,12-7-6 16,12-9-1-16,9-3 2 16,-2-19 5-16,-5-12 2 15,-9 0-2-15,-8 5-9 16,-18 7 1-16,-14 10-11 15,-16 9 3-15,-5 3 16 16,0 0 8-16,0 15 16 16,-12 7-11-16,5 7 10 15,7-5-11-15,0-1-12 16,35 0 2-16,26-6 1 16,23-10-3-16,17-7 2 15,8 0-1-15,-3-6 4 16,-18-12-5-16,-20-1-1 0,-28 8-6 15,-19 5-8-15,-14 5 10 16,-7 1 1-16,0 0 4 16,0 0 4-16,7 0 3 15,7 3-7-15,32 9 0 16,22-7 2-16,23-5 1 16,12 0 1-16,14-11 2 15,-10-7-6-15,-30 1 0 16,-14 7-1-16,-30-1 1 15,-19 2-3-15,-14-2 2 16,0-6-1-16,-18-1 4 16,-20-1 9-16,-16 2 48 0,12 0 0 15,-4 7-23-15,13 2 28 16,17 4 7-16,11 4-45 16,5 0-26-16,0 0-24 15,0 4-49-15,14 14-31 16,19 5-23-16,9-8-159 15,-10-8-423-15</inkml:trace>
  <inkml:trace contextRef="#ctx0" brushRef="#br0" timeOffset="90995.24">9016 7679 677 0,'0'0'268'0,"0"0"-266"16,0 0 15-16,0 0 45 0,78 146 39 16,-39-68-56-1,10 6-21-15,-2-5 21 0,7-7-8 16,-5-13-21-16,-7-11-16 16,-7-20 0-16,-16-11-29 15,-12-11-41-15,-7-6-7 16,0 0-57-16,-7 0-31 15</inkml:trace>
  <inkml:trace contextRef="#ctx0" brushRef="#br0" timeOffset="91160.43">9332 8092 848 0,'0'0'70'0,"0"0"53"16,180-111-26-16,-101 73-37 0,-4 3 0 15,-12 4-56-15,-16 6-4 16,-19 7-33-16,-26 4-63 16,-2 14-211-16</inkml:trace>
  <inkml:trace contextRef="#ctx0" brushRef="#br0" timeOffset="91303.34">9722 8112 905 0,'0'0'139'16,"0"0"8"-16,187 141-16 15,-113-106-85-15,1-7-17 16,0-13 6-16,-14-14-35 16,-12-1-6-16,-21-14-55 0,-21-20-101 15,-7-2-340 1</inkml:trace>
  <inkml:trace contextRef="#ctx0" brushRef="#br0" timeOffset="91869.06">8900 7573 889 0,'0'0'124'15,"0"0"-55"-15,0 0 1 16,0 0-44-16,0 0-8 15,0 0 54-15,287-54 17 16,-163 43-19-16,-7 3-7 16,-1 4-32-16,-13 0-4 15,-14 1-8-15,-26 3-16 16,-23 0-2-16,-12-3 0 16,-17 0-1-16,-11 3-13 0,0 0-57 15,0 0-33 1,0 0-31-16,-7 9-128 0</inkml:trace>
  <inkml:trace contextRef="#ctx0" brushRef="#br0" timeOffset="108111.48">3520 12260 994 0,'0'0'22'15,"0"0"32"-15,0 0-30 16,0 0 24-16,0 0 17 15,0 0-62-15,0 0-3 16,-77 27 0-16,91 56 19 16,7 27 25-16,0 12-28 0,0-2-9 15,0-7 0 1,0-19-1-16,-9-24-6 0,9-22 4 16,-14-19-4-16,5-13 1 15,-5-16-1-15,-7 0-16 16,0-22 5-16,-5-34 3 15,-37-29-33-15,-7-26 1 16,-12-11-9-16,5-11 6 16,2 2 41-16,15 7 2 15,18 7-5-15,21 7-4 16,7 11-9-16,49 23 12 16,23 22 4-16,5 25 2 15,10 26-4-15,-3 3 4 0,-9 38 6 16,-15 14 11-16,-25 9-7 15,-21 1 16-15,-21-2 8 16,0-9 1-16,-53-6 10 16,-17-12-13-16,6-9-3 15,-3-10-20-15,18-8 4 16,16-6-13-16,19 0-4 16,14-4-33-16,0-15-42 15,54 2-27-15,30 5-18 16,26 10-38-16,-8 2-381 15</inkml:trace>
  <inkml:trace contextRef="#ctx0" brushRef="#br0" timeOffset="108345.61">4198 12684 957 0,'0'0'16'0,"0"0"1"15,0 0 22-15,212 2 15 16,-109-2-32-16,0 4-15 16,-15 13-7-16,-34 8-125 15,-47 10-285-15</inkml:trace>
  <inkml:trace contextRef="#ctx0" brushRef="#br0" timeOffset="108464.74">4314 13122 456 0,'0'0'590'15,"0"0"-590"-15,0 0 0 16,0 0 50-16,185-16-42 16,-89-14-8-16,9-2-11 15,-5 2-246-15</inkml:trace>
  <inkml:trace contextRef="#ctx0" brushRef="#br0" timeOffset="109321.86">6160 12577 795 0,'0'0'152'16,"0"0"-141"-16,0 0 52 0,0 0 14 16,0 0-52-1,0 0-12-15,18-17 11 0,-18 14 5 16,-7 0-29-16,-18 1 11 16,-3 2-7-16,-7 0 2 15,14 0-1-15,0 0 5 16,7 0 5-16,7 0 2 15,7 0-3-15,0-4-4 16,0 1-3-16,0-6-7 16,0-6-7-16,0-5 5 15,0-7 1-15,9-12 0 16,33-3-4-16,19-4 3 16,6 4 4-16,11 9-2 0,-4 16 0 15,-6 16-9 1,0 1-2-16,-8 16-4 0,-15 22 14 15,-26 10-8-15,-19 9 9 16,0 8 7-16,-54 2-7 16,-21-4 1-16,-9-6 0 15,-5-6 1-15,5-6 3 16,5-11-4-16,16-8 1 16,28-7-1-16,14-7 3 15,16-4-4-15,5 4-5 16,5 8 0-16,32-1 5 15,21 3 0-15,5-4 3 16,5-3 8-16,-5-2-2 16,0-2 0-16,-9-5-3 0,-12-4-6 15,-2-2-15-15,-1 0-60 16,-11-13-87-16,-13-10-299 16</inkml:trace>
  <inkml:trace contextRef="#ctx0" brushRef="#br0" timeOffset="109859.28">7290 12608 609 0,'0'0'171'16,"0"0"-124"-16,0 0 90 15,0 0-28-15,110-107-78 16,-103 70-15-16,-7-3-5 16,0-3 13-16,-35 3-12 15,-21 4-12-15,-12 5-6 16,-9 11-1-16,2 5 7 15,15 8 20-15,25 6 13 16,16 1-16-16,19 0-13 16,0 1-4-16,12 29-14 15,37 19 14-15,21 16 0 0,11 12 0 16,6 12 0-16,-10 5 1 16,-7 0-1-16,-19-6-2 15,-23-14 0-15,-25-16 2 16,-3-14 0-16,-38-16 2 15,-36-11 13-15,-20-17-2 16,-4 0-8-16,2-34 0 16,15-15-2-16,20-10 18 15,19 0-3-15,28-2-12 16,14 3-6-16,28-1-4 16,54 5-1-16,34 8 5 15,13 7-19-15,4 21-54 16,-4 13-96-16,-6 5-171 0</inkml:trace>
  <inkml:trace contextRef="#ctx0" brushRef="#br0" timeOffset="110430.29">9215 12217 679 0,'0'0'27'0,"0"0"110"16,0 0-37-16,0 0-62 16,0 0-13-16,-110 124 35 15,110-58-17-15,7 2-13 16,47-3-1-16,9-9-6 15,19-16-12-15,14-16-11 0,2-22 1 16,-3-2 6-16,-13-24 2 16,-14-30 11-16,-7-12-7 15,-33-14 1-15,-28-10-6 16,0 4 8-16,-70 1 1 16,-33 7-8-16,-26 15-4 15,-20 23 24-15,-10 18-3 16,0 22-3-16,3 7-10 15,32 30-3-15,16 11-10 16,31 9-2-16,38 3-5 0,36 8-11 16,3 0-46-1,82 0-19-15,42-11-39 0,7-18-296 16</inkml:trace>
  <inkml:trace contextRef="#ctx0" brushRef="#br0" timeOffset="110648.49">9577 12698 618 0,'0'0'242'0,"0"0"-143"16,166 118 17-16,-96-71-33 15,-2-4-5-15,-8-6-46 16,-6-7-14-16,-19-9-18 0,-14-11 0 15,-7-10-46-15,-14 0-140 16,0-27-610-16</inkml:trace>
  <inkml:trace contextRef="#ctx0" brushRef="#br0" timeOffset="111534.28">10516 11498 847 0,'0'0'102'0,"0"0"7"16,0 0-32-16,0 0-18 16,0 0-38-16,0 0-8 15,-103-97-3-15,57 89-8 16,-4 2 11-16,4 1 8 16,11 5-4-16,0 0 4 15,9 0-4-15,5 0-15 16,14 0-2-16,7 13-11 0,0 11 0 15,33 12 11 1,11 7 2-16,10 10-2 0,-1-1 2 16,-10-1 5-1,-15-5-4-15,-17-7 6 0,-11 0 3 16,0-9-1-16,-32-6 17 16,-11-4-13-16,-17-10-9 15,6-3 2-15,-2-3-4 16,21-4-4-16,14 0-6 15,14 0-7-15,7 0-36 16,0 4-54-16,37 10-72 16,29 7 14-16,11 6-246 0</inkml:trace>
  <inkml:trace contextRef="#ctx0" brushRef="#br0" timeOffset="111833.59">10927 12698 938 0,'0'0'109'0,"0"0"-75"16,0 0 56-16,234 24-18 15,-150-24-40-15,-16 0-24 16,-15 0-8-16,-25 6-45 16,-28 12-93-16,0 9-230 15</inkml:trace>
  <inkml:trace contextRef="#ctx0" brushRef="#br0" timeOffset="111968.39">11100 13044 739 0,'0'0'266'0,"0"0"-177"0,0 0 16 16,0 0-25-1,0 0-31-15,185 41-18 0,-90-58-18 16,-4-7-10-16,-11 2-3 16,-36 10-168-16,-39 12-777 15</inkml:trace>
  <inkml:trace contextRef="#ctx0" brushRef="#br0" timeOffset="114999.86">12828 12659 641 0,'0'0'48'16,"0"0"47"-16,0 0 1 16,0 0-20-16,0 0-31 15,0 0 1-15,-95 122-15 16,95-70-12-16,39 7-7 16,43-1-1-16,21-6-10 15,21-15 1-15,18-18 2 16,-2-19-4-16,3-11 8 15,-12-40 11-15,-17-16-10 16,-25-14 0-16,-45-3-4 0,-44 4 2 16,-7 2 4-1,-88 12 7-15,-39 15 11 0,-22 12-2 16,4 18-7-16,21 20 1 16,21 1 6-16,29 27-24 15,20 27-3-15,21 14-29 16,26 9-84-16,14-6-102 15,0-15-393-15</inkml:trace>
  <inkml:trace contextRef="#ctx0" brushRef="#br0" timeOffset="116132.31">3039 14243 387 0,'0'0'450'0,"0"0"-433"16,0 0-11-16,-21 114 105 16,28-35-30-16,21 11-14 15,12 1-14-15,4-3-13 16,-4-9-8-16,2-11-21 0,-14-23-6 15,-16-16-3 1,-5-22-2-16,-7-7-3 0,-19-1-1 16,-44-30-41-16,-12-21-67 15,5-15 79-15,9-16 29 16,19-11-39-16,21-7 43 16,21 8-5-16,0 6-1 15,63 14 6-15,26 19 5 16,14 17 34-16,14 18 0 15,-1 19-27-15,-6 0-10 16,-7 36 29-16,-28 8-1 16,-19 10 3-16,-35 1 4 0,-21 3-2 15,-31-5-4 1,-43-7-1-16,-22-13 2 0,0-10-13 16,14-14-8-16,19-9-11 15,24 0-19-15,25 0-38 16,14-12-39-16,39-4-68 15,31-1-179-15,19 5-189 16</inkml:trace>
  <inkml:trace contextRef="#ctx0" brushRef="#br0" timeOffset="116340.05">3716 14792 508 0,'0'0'586'0,"0"0"-583"0,0 0 25 15,187 2 47-15,-63-12-41 16,5-15-34-16,-13-5-10 16,-32 6-156-16,-49 6-532 15</inkml:trace>
  <inkml:trace contextRef="#ctx0" brushRef="#br0" timeOffset="116446.31">4053 15014 1012 0,'0'0'0'0,"0"0"-16"16,268-37-117-16,-165-7-442 16</inkml:trace>
  <inkml:trace contextRef="#ctx0" brushRef="#br0" timeOffset="116873.37">5452 14170 607 0,'0'0'90'15,"0"0"66"-15,213-27-78 16,-157 27-38-16,-17 24-15 15,-25 15-6-15,-14 12 5 16,0 6 4-16,-46-1 4 16,-10-4-4-16,6-10 6 0,11-9 0 15,11-9 1-15,16-2-6 16,12-2-16-16,0-1-11 16,33-1-4-16,23 2 2 15,16-10-9-15,19-6-57 16,19-4-53-16,0 0-147 15,-21-17-408-15</inkml:trace>
  <inkml:trace contextRef="#ctx0" brushRef="#br0" timeOffset="117353.61">6405 14297 615 0,'0'0'199'16,"0"0"-120"-16,192 0 72 16,-115-21-74-16,2-15 6 15,-16-4-47-15,-14-2-15 16,-16-3-3-16,-26 0-14 15,-7 2-4-15,-21 3-2 16,-54 7-40-16,-21 15 24 16,-13 12 6-16,-8 6 8 15,9 6 3-15,24 14 1 0,35-3 10 16,28-3-3 0,21 1-7-16,0 3-9 0,23 3 6 15,31 2-1-15,14 2 3 16,9 1 0-16,5-1 1 15,-7 10 4-15,-5 4 11 16,-17 4 6-16,-4 5-4 16,-16 0 12-16,2-3-4 15,-7 2 5-15,-2-6 13 16,-5-5-32-16,-7-5-11 16,5-7-1-16,-3-2-52 15,10-5-32-15,-12-11-131 0,-7-5-608 16</inkml:trace>
  <inkml:trace contextRef="#ctx0" brushRef="#br0" timeOffset="118200.19">9428 13959 697 0,'0'0'4'16,"0"0"76"-16,-192-5 61 15,150 10-29-15,16 24-44 16,5 19-40-16,14 14-5 15,7 8 8-15,0 7-2 16,49-8 3-16,24-13-25 16,15-16-7-16,11-22-4 15,-4-18 1-15,-13-9-3 16,-5-34 0-16,-30-19-7 16,-19-7 0-16,-28-2-9 15,-7-2 4-15,-63 5 9 16,-26 8 5-16,-25 12 4 0,-3 17 16 15,-7 20 16-15,14 11-9 16,14 11-13-16,8 29-10 16,27 8-4-16,40 6-6 15,28-12-19-15,61-5-91 16,51-8-62-16,23-6-181 16,15-10-97-16</inkml:trace>
  <inkml:trace contextRef="#ctx0" brushRef="#br0" timeOffset="118321.45">9962 14363 642 0,'0'0'138'16,"0"0"69"-16,164 150-64 16,-122-106-71-16,-9-10-42 0,-5-14-28 15,-7-11-2-15,0-9-52 16,-3-20-133-16,-8-28-303 16</inkml:trace>
  <inkml:trace contextRef="#ctx0" brushRef="#br0" timeOffset="118764.47">10764 13691 816 0,'0'0'35'16,"0"0"53"-16,0 0 12 16,0 0-18-16,0 0-55 15,-246-111-4-15,172 108-8 16,-3 3-7-16,-1 3 3 16,11 15 16-16,13 1-2 15,28-2-12-15,19 0 8 16,7 2-17-16,0 1-4 15,7 5 0-15,19 2 2 16,7-5-1-16,-5 0-1 16,-7-1 3-16,-14-5 0 15,0-1-3-15,-7 3 0 0,0 3 11 16,-40 4 18-16,-23 1-6 16,-5-2-12-16,5-5-3 15,21-2-8-15,16-5-1 16,19 2-28-16,7 2-55 15,33 4-46-15,44-5-51 16,19-12-232-16</inkml:trace>
  <inkml:trace contextRef="#ctx0" brushRef="#br0" timeOffset="118972.41">10957 14215 1156 0,'0'0'4'15,"0"0"9"-15,185-12 67 16,-75-6-48-16,-3-3-24 16,-11 6-8-16,-26 7-66 15,-28 8-94-15,-42 8-232 16</inkml:trace>
  <inkml:trace contextRef="#ctx0" brushRef="#br0" timeOffset="119079.16">11121 14436 949 0,'0'0'79'0,"0"0"-12"15,0 0-28-15,0 0-28 16,178 28-11-16,-29-68-45 16,-9-16-391-16</inkml:trace>
  <inkml:trace contextRef="#ctx0" brushRef="#br0" timeOffset="119344.4">12135 14363 826 0,'0'0'68'16,"0"0"-29"-16,0 0 26 15,294 65-4-15,-144-82-19 0,1-35 18 16,-13-14-5-16,-28-12-34 15,-49 6-7-15,-47 5-13 16,-21 13-2-16,-89 20 3 16,-47 20 2-16,-29 14 16 15,-20 34-5-15,8 26 8 16,34 10-12-16,38 7-11 16,51-4-23-16,47-8-91 15,14-17-225-15</inkml:trace>
  <inkml:trace contextRef="#ctx0" brushRef="#br0" timeOffset="120339.56">3459 15875 128 0,'0'0'745'0,"-23"144"-699"15,23-58 63-15,0 1-11 16,0-10-32-16,0-13-28 16,16-12-10-16,3-19-11 15,-12-15-11-15,0-12 1 16,-7-6 3-16,-21-11-4 15,-26-27-6-15,-13-16-84 16,8-15 29-16,13-9 7 16,27-12-59-16,12-9-14 0,0 5-19 15,65 11-43-15,12 18 149 16,26 20 34-16,12 25 98 16,-17 18 14-16,-2 2-32 15,-15 22-2-15,-18 21-6 16,-23 5 6-16,-40 6 0 15,0 8-6-15,-75 0-4 16,-27-5-10-16,-15-12-26 16,14-13-11-16,21-16 0 15,26-13-16-15,16-3-5 16,19 0-30-16,21 0-30 16,14-3-62-16,61-12-200 15,21-1-159-15</inkml:trace>
  <inkml:trace contextRef="#ctx0" brushRef="#br0" timeOffset="120689.99">4438 16291 1078 0,'0'0'5'16,"0"0"0"-16,0 0 32 16,227 0 8-16,-113-12-34 15,-11 2-11-15,-26 5-46 16,-30 5-215-16</inkml:trace>
  <inkml:trace contextRef="#ctx0" brushRef="#br0" timeOffset="120817.99">4609 16489 1153 0,'0'0'58'0,"0"0"-38"0,0 0 9 16,0 0-28-16,194 0 3 15,-78-14-4-15,6 0-52 16,-19-3-169-16</inkml:trace>
  <inkml:trace contextRef="#ctx0" brushRef="#br0" timeOffset="121502.61">5742 15937 854 0,'0'0'14'0,"0"0"81"16,0 0-48-16,0 0 30 15,123-119-39-15,-55 111-13 16,-7 8-11-16,0 3-10 16,-26 24-4-16,-10 13-5 0,-25 8 5 15,-11-3 6 1,-31 1 8-16,-5-14-6 0,19-10-2 16,14-11-6-16,14-5-4 15,0-5-19-15,49 4 5 16,26-3 10-16,13-2 8 15,11 1 5-15,-11 5-2 16,-15 4-3-16,-24 5-1 16,-21 7-4-16,-28 3 2 15,0 5 3-15,-28 3 38 16,-35-2-9-16,-17-2-6 16,10-9-9-16,9-7 9 0,19-7-16 15,24-3-7-15,15-3-4 16,3 0-62-16,17-6-117 15,36-16-445-15</inkml:trace>
  <inkml:trace contextRef="#ctx0" brushRef="#br0" timeOffset="121762.29">6907 16224 562 0,'0'0'30'15,"0"0"170"-15,264-10-124 16,-147-30 139-16,-5-15-142 0,-12-8-38 16,-25-2 4-1,-33 5-31-15,-42 10 6 0,0 10-8 16,-67 14 6-16,-22 15 12 16,-28 11 0-16,0 19 4 15,3 24-5-15,16 11-16 16,35 9-7-16,23-1-9 15,40 3-51-15,28-11-89 16,61-14-158-16</inkml:trace>
  <inkml:trace contextRef="#ctx0" brushRef="#br0" timeOffset="122615.74">9955 15598 779 0,'0'0'23'0,"0"0"100"0,0 0-54 16,0 0-10-1,0 0-34-15,-121 117-10 0,126-51 15 16,48 0 0-16,24-9-17 16,12-15-8-16,7-20-3 15,0-17-2-15,-12-5-6 16,-9-27 6-16,-15-24-2 15,-11-9-13-15,-30-11-49 16,-19 1-24-16,-28 5 84 16,-51 11 4-16,-20 20 0 15,-22 16 31-15,-10 18 11 16,-14 12-11-16,3 30-24 16,30 10-7-16,32-2-2 15,52-5 0-15,28-15-45 0,42-9-100 16,54-18-15-16,28-3-278 15</inkml:trace>
  <inkml:trace contextRef="#ctx0" brushRef="#br0" timeOffset="122759.19">10546 15772 467 0,'0'0'255'0,"0"0"-19"16,213 145-66-16,-152-91-61 16,-12-6-47-16,-3-11-33 15,-13-14-24-15,-5-12-5 16,0-10-39-16,7-1-53 15,5-4-23-15,0-18-139 16</inkml:trace>
  <inkml:trace contextRef="#ctx0" brushRef="#br0" timeOffset="123382.29">11401 15295 776 0,'0'0'75'16,"0"0"25"-16,0 0-16 0,0 0-10 16,-21-119-39-16,3 89-1 15,-10 0-7-15,-19 10-10 16,-23 9 0-16,-7 11-17 16,-26 2 0-16,-7 27 4 15,14 9-3-15,22-1-2 16,39 4 1-16,35 4-4 15,9-5 3-15,59-1-3 16,27 0 2-16,8-10 4 16,0-1-3-16,-12 1 2 15,-23-7 1-15,-28-2 4 16,-19-2-6-16,-21-6 0 0,0 3 0 16,-33 0 9-1,-26 5 0-15,-15 0-9 0,1 6-18 16,17 2-30-16,14 3-84 15,16-1-151-15,19-5-393 16</inkml:trace>
  <inkml:trace contextRef="#ctx0" brushRef="#br0" timeOffset="128641.55">12511 15643 307 0,'0'0'242'0,"0"0"-116"15,0 0-17-15,0 0-37 16,0 0 19-16,0 0-47 15,0 0 5-15,-35 0-3 16,35 0-6-16,0 0 27 16,0 0-46-16,0 0-5 15,0 0-14-15,0 0-2 16,0 0-10-16,28 0 3 16,21 6 4-16,14-2 6 15,5-2-7-15,6 0-5 16,-4 0-12-16,-2-2-33 15,-7 2-13-15,-12 3-50 16,-14-4-66-16,-23 2-220 0</inkml:trace>
  <inkml:trace contextRef="#ctx0" brushRef="#br0" timeOffset="128860.34">12527 15983 206 0,'0'0'583'0,"0"0"-558"16,0 0 42-16,0 0 78 15,192 28-49-15,-113-28-46 16,5 0-18-16,-7 0-24 16,-2 0-7-16,-10-3-1 15,-1-5-52-15,-11 4-113 0,-25-3-251 16</inkml:trace>
  <inkml:trace contextRef="#ctx0" brushRef="#br0" timeOffset="133150.29">14683 15541 94 0,'0'0'128'0,"0"0"-71"16,0 0 55-16,0 0-30 15,0 0-3-15,0 0-20 16,-103 0-22-16,92 0 5 16,4 0-1-16,-7 0-19 15,7 0 3-15,0 6-15 16,0 2-5-16,-5 2 4 16,3 2-3-16,-3 0-4 15,5 6 2-15,-2-2 1 16,2 4 0-16,0 3 2 15,0-1 1-15,2 4-4 16,5-1 1-16,0 0 9 16,0 1 20-16,0-3-19 0,0-1 7 15,0 1-2-15,19 0-11 16,4 0 1-16,5 1-2 16,9-4-8-16,5 0 0 15,7 1 6-15,0-4 1 16,5-1-5-16,0-2 0 15,-5-5-2-15,7-3 5 16,-9-3 1-16,6-3 3 16,-10 0 16-16,3 0-11 15,-8-17-9-15,1-7 3 16,-4-4-2-16,-2-5-1 16,-5-4-2-16,-7-6 3 0,0-2-4 15,-9-1 6 1,-5-5 0-16,-7 0 11 0,0-3-6 15,0-2-7-15,-28 2 2 16,-12 0-4-16,-9 5-4 16,-12 1-2-16,-9 4 0 15,-9 10 0-15,-3 11-1 16,5 12 3-16,7 7 7 16,-3 4-4-16,-1 8-3 15,-10 25 0-15,9 6-1 16,5 7-2-16,16 2-6 15,26-4-42-15,16 4-39 16,12-2-36-16,7 1-73 0,19-8-426 16</inkml:trace>
  <inkml:trace contextRef="#ctx0" brushRef="#br0" timeOffset="138032.67">16727 15730 6 0,'0'0'0'16,"0"0"-6"-16,0 0 6 0</inkml:trace>
  <inkml:trace contextRef="#ctx0" brushRef="#br0" timeOffset="146725.34">16201 15721 111 0,'0'0'31'0,"0"0"59"16,0 0-48-16,0 0-15 0,0 0 11 15,0 0 24-15,0 0 45 16,5 3-2-16,-5-2-21 16,0-1-10-16,0 0-3 15,0 0 13-15,0 0-18 16,0 0-17-16,0 0-20 16,0 0-17-16,0 0-12 15,0 0-1-15,26 5-15 16,32-2 16-16,36 0 16 15,18-3 19-15,5 0 0 16,-15 0-19-16,-20 0-1 16,-21 0-5-16,-19 0 0 15,-16 0-4-15,-19 0-6 16,0 0 0-16,-7 0 0 0,0 0-8 16,0 0-37-16,0 0-23 15,-19 0-136-15,-26 0-348 16</inkml:trace>
  <inkml:trace contextRef="#ctx0" brushRef="#br0" timeOffset="149357.98">18264 15232 110 0,'0'0'56'0,"0"0"-22"15,0 0-17-15,0 0-9 16,0 0-1-16,0 0 8 16,0 0 45-16,-2-2 78 15,2-2-14-15,0 1-44 16,0 0 3-16,0 1-15 15,0-1-3-15,0 2-4 16,0-1-1-16,0-1-28 16,2 2-20-16,38-4-7 15,27-3 7-15,15-4 14 16,2 1-10-16,5-1-2 16,-14 4-10-16,-15 6-4 15,-17 2-10-15,-22 0-78 0,-10 2-70 16,-11 7-193-16</inkml:trace>
  <inkml:trace contextRef="#ctx0" brushRef="#br0" timeOffset="149847.77">18243 15208 463 0,'0'0'71'0,"0"0"-42"0,0 0 56 16,0 0 43-16,-14 131-60 16,12-77 15-16,-3 2-33 15,3-2-5-15,-10-2-10 16,5-7-16-16,0-11-2 16,0-11-13-16,0-9 0 15,7-8-2-15,-5-6 0 16,5 0 2-16,0 0 2 15,0-4-6-15,0-16-31 16,19-8 5-16,30 1 10 16,12 6 15-16,6 15 1 15,8 6-1-15,2 4-4 16,5 26 5-16,-7 2 0 0,-15 4 3 16,-17-1 2-16,-15-1-4 15,-21 2 11-15,-7-4-2 16,-7 4 10-16,-50-2-4 15,-22-5-1-15,-5-7-11 16,-9-10 1-16,13-6 0 16,8-6-2-16,18 0 2 15,19 0-5-15,21 0-1 16,12-6-3-16,2-2-44 16,30-2-66-16,42 2-39 15,19 2 18-15,10 4-210 16</inkml:trace>
  <inkml:trace contextRef="#ctx0" brushRef="#br0" timeOffset="150244.26">19009 15802 334 0,'0'0'305'0,"0"0"-296"0,0 0 75 16,0 0-18-16,0 0-17 16,234 107-32-16,-125-107 2 15,-6-5-3-15,-19-18-9 16,-18-8 4-16,-36-6 1 15,-23-1-4-15,-7-1 4 16,-28-3 24-16,-42 3 11 16,-12 6-6-16,-14 9 6 15,5 23-25-15,3 1 5 16,15 28-18-16,24 20-9 16,21 9-7-16,28-2 4 15,0 0-20-15,56-9-78 0,31-13-72 16,15-17-73-16,8-16-192 15</inkml:trace>
  <inkml:trace contextRef="#ctx0" brushRef="#br0" timeOffset="150570.89">19806 15769 401 0,'0'0'88'0,"0"0"-57"16,0 0 59-16,0 0 0 15,123 112-11-15,-22-106-20 16,16-6 25-16,2 0-43 0,-12-12-15 16,-18-17 18-16,-26-7-11 15,-28-6-18-15,-21-5-9 16,-14-3 0-16,-21 4 26 15,-49 10-8-15,-33 7-11 16,-14 20 14-16,1 9-5 16,8 12 2-16,24 30-14 15,30 10-10-15,26 5 0 16,28 4-11-16,0-7-109 16,42-13-194-16</inkml:trace>
  <inkml:trace contextRef="#ctx0" brushRef="#br0" timeOffset="-73896.7">18733 779 368 0,'0'0'60'0,"0"0"-19"16,-74-130 25-16,53 85 36 15,2 1 16-15,5 3-57 16,0 4-6-16,2 6 4 15,3 5-23-15,4 4 16 16,3 7-26-16,-5 7-8 16,2 5 5-16,5 3-5 15,-2 0-18-15,2 0-2 16,0 29-19-16,0 38-4 16,35 43 25-16,7 40 4 15,0 35 7-15,-2 20-2 16,-8 10 1-16,-4 11 4 0,-6 1-11 15,-1 2 0-15,-7-7 3 16,14-18-6-16,-7-26 17 16,0-30-11-16,0-33-1 15,-10-29 1-15,8-29-6 16,-5-24-3-16,0-21-3 16,-5-12-87-16,3-26-71 15,2-25 19-15,-12-9-266 16</inkml:trace>
  <inkml:trace contextRef="#ctx0" brushRef="#br0" timeOffset="-73362.69">18743 2936 298 0,'0'0'269'0,"0"0"-172"15,0 0 24-15,0 0-44 16,0 0 6-16,0 0-46 16,-96 0-18-16,96 0-19 15,14-3-9-15,54-8 9 16,42-4 14-16,60 2-5 15,57-7 15-15,48-1 11 16,41 3-9-16,20 0 6 16,-2 3-9-16,-5 7-3 15,-41 2-9-15,-50 1 2 16,-51 2-8-16,-56 2 1 16,-45-1-4-16,-42 0-2 15,-23-1-1-15,-21-3 1 0,0-8-5 16,-16-9-11-1,-52-6-122-15,-16-3-119 0,-30 2-205 16</inkml:trace>
  <inkml:trace contextRef="#ctx0" brushRef="#br0" timeOffset="-71960.14">18776 1960 134 0,'0'0'140'0,"0"0"-118"15,0 0 46-15,0 0 57 16,0 0-39-16,0 0-12 16,0 1-20-16,0-1-9 15,0 0 16-15,-5 0-18 16,5 0 3-16,0 0-15 15,0 0-18-15,0 0-8 16,0 0-4-16,0 0 3 0,0 0-2 16,0 0-2-16,0 0-4 15,0 0-1-15,14 0 5 16,14 0 0-16,5 0 1 16,2 0-1-16,4 0 2 15,3 0-1-15,0 0 2 16,5 0-3-16,-7 0 0 15,-5 0 2-15,-2 0 3 16,-10 0-2-16,3 0-1 16,-10 0 3-16,-4 0 1 15,6 0-1-15,-8 0-1 16,4 0 4-16,7 0 1 0,4 0 4 16,8 0-1-16,-3 0-10 15,3 0-2-15,-5-1 0 16,5-2 1-16,-5 3 0 15,-5 0-1-15,-4-1 0 16,7 1 0-16,-3 0 0 16,-2 0 0-16,7 0 0 15,5 0 1-15,0 0 0 16,2 0 0-16,4 0 1 16,-4 0 0-16,-4 0-1 15,1 0-2-15,-4 0 1 16,-2-4 0-16,-10 4 1 15,-4 0 0-15,-5 0-1 0,0 0 0 16,-7 0-2-16,5 0 0 16,-5 0 1-16,0 0-1 15,2 0 2-15,-2 0 2 16,0-1-2-16,0 0-7 16,5-2-17-16,-5 1-25 15,2 2 2-15,-2-3 21 16,0 3 11-16,5 0 14 15,-5 0-2-15,0 0 2 16,0 0-50-16,0 0-36 16,0 0-150-16,0 0-208 15</inkml:trace>
  <inkml:trace contextRef="#ctx0" brushRef="#br0" timeOffset="-71308.75">19941 1916 375 0,'0'0'124'0,"0"0"-70"16,0 0 59-16,0 0-53 0,0 0-32 16,0 0-17-16,-5 2-8 15,24-2 16-15,9 0 33 16,12 0-8-16,9 0-6 15,14 0 11-15,9 0-25 16,-2-2-8-16,1-4-8 16,1 1-6-16,-9 2 3 15,-9 0 0-15,-10 1 3 16,-4 2-3-16,-7 0-1 16,-5 0 0-16,-7 0 1 15,4 0-3-15,-8 0-2 16,4 0 4-16,-3 0 2 15,-4 0-1-15,7 0 0 0,-7 0-3 16,0 0-1-16,-2 0-1 16,-3 0 0-16,3 0-7 15,-5 0-58-15,-5 0-138 16,-2 0-298-16</inkml:trace>
  <inkml:trace contextRef="#ctx0" brushRef="#br0" timeOffset="-70897.75">21044 1964 531 0,'0'0'85'15,"0"0"-52"-15,0 0 56 16,0 0-36-16,0 0 24 0,0 0 8 15,116 5-34 1,-74-5-33-16,12 0 2 0,5 3-5 16,-1 0 16-16,-9 0-22 15,-7 0-7-15,-9 0-1 16,-17 0-1-16,-4-1-22 16,-12-2-34-16,0 0-69 15,0 0-40-15,-12 0-382 16</inkml:trace>
  <inkml:trace contextRef="#ctx0" brushRef="#br0" timeOffset="-70672.93">21574 1990 744 0,'0'0'31'15,"0"0"-27"-15,0 0 1 16,0 0-5-16,0 0-17 16,0 0-263-16</inkml:trace>
  <inkml:trace contextRef="#ctx0" brushRef="#br0" timeOffset="-69929.26">21828 1895 186 0,'0'0'43'16,"0"0"61"-16,0 0 43 0,169-129-57 15,-118 86 9 1,7-3-7-16,-2 2-14 0,1 1-24 16,1-2 10-16,-2 3-13 15,-2-1-14-15,-5-3-21 16,7 1 2-16,0-6-11 16,5-3-5-16,6-3 4 15,-4-3-4-15,3-2-1 16,-3-2 1-16,-2 4-2 15,-3 3 1-15,0 0-1 16,-9 1 3-16,-2 3-3 16,-5-2 1-16,-7 1 0 15,-2 3 0-15,-5 6 0 16,-7 3 3-16,-7 5-4 0,-7 4 1 16,0 1-1-16,0 6 0 15,-2 3 1-15,-3 4-1 16,3 2 0-16,-5 8 0 15,0 0-1-15,0 4 0 16,0 4-3-16,0 1 1 16,0 0-3-16,0 0-28 15,0 0-53-15,0 7-38 16,-5 16-35-16,-18 5-190 16</inkml:trace>
  <inkml:trace contextRef="#ctx0" brushRef="#br0" timeOffset="-68982.33">21882 1987 492 0,'0'0'105'0,"0"0"-23"15,0 0 37-15,0 0-52 16,0 0-24-16,0 0 10 16,122-30-16-16,-78 23-9 15,3-2-19-15,2 3-9 16,4 1-1-16,-3 2-41 15,-11 3-96-15,-18 0-137 16</inkml:trace>
  <inkml:trace contextRef="#ctx0" brushRef="#br0" timeOffset="-68837.95">22305 1969 529 0,'0'0'178'0,"0"0"-174"15,0 0-4-15,0 0 3 16,0 0 1-16,0 0-8 16,96 9-143-16,-66-9-198 15</inkml:trace>
  <inkml:trace contextRef="#ctx0" brushRef="#br0" timeOffset="-68686.93">22305 1969 800 0,'208'42'33'0,"-201"-42"-16"16,12 0 43-16,9 0-54 15,14 0-6-15,4-7-133 16,-11-2-305-16</inkml:trace>
  <inkml:trace contextRef="#ctx0" brushRef="#br0" timeOffset="-68153.17">22861 2015 468 0,'0'0'53'0,"0"0"92"16,0 0-36-16,0 0-38 16,184-107-26-16,-135 67-12 15,5-2-8-15,-9-4 1 16,-1 1 12-16,-9-7-14 16,0 2 5-16,5-2-12 15,-10 2-5-15,3 7 6 16,-8-3-3-16,4 1-1 15,-1-1-6-15,0-2-4 16,11-3-4-16,-4 0 2 0,5-3-1 16,-3 1 3-16,5-1-1 15,3 3-1-15,-3 0 2 16,-2 0 4-16,-5 0-6 16,-5 2-1-16,-4 2-1 15,-1 7 4-15,-8 1 1 16,-3 1-3-16,-3-1-1 15,-1 11 1-15,-6 2 0 16,-4 4 1-16,0 8 4 16,0 2-5-16,0 12-2 15,0-2-2-15,0 2-6 0,0 0-29 16,0 0-30-16,0 11-75 16,0 17 16-16,0 7-87 15,-4 4-164-15</inkml:trace>
  <inkml:trace contextRef="#ctx0" brushRef="#br0" timeOffset="-67559.01">22952 1989 536 0,'0'0'96'16,"0"0"-1"-16,0 0-4 15,0 0-23-15,0 0-14 0,0 0-20 16,0 0-15-16,138-48-16 16,-70 46-3-16,-1 2-21 15,-6 0-64-15,-7 0-61 16,-19 3-226-16</inkml:trace>
  <inkml:trace contextRef="#ctx0" brushRef="#br0" timeOffset="-67432.15">23473 2010 637 0,'0'0'32'0,"0"0"-24"15,0 0 10-15,0 0-18 16,0 0-137-16</inkml:trace>
  <inkml:trace contextRef="#ctx0" brushRef="#br0" timeOffset="-67295.63">23473 2010 592 0,'212'58'0'0,"-193"-58"11"16,9 0-28-16,5-5-44 16,-10 0-196-16</inkml:trace>
  <inkml:trace contextRef="#ctx0" brushRef="#br0" timeOffset="-66871.03">23896 2068 375 0,'0'0'222'0,"0"0"-131"16,0 0 15-16,0 0-49 15,186-121 3-15,-132 84-29 16,-5 0-13-16,0-8 6 15,-2-3-12-15,-5-1 6 16,-2-7-13-16,-5 2 4 16,-2 0-3-16,-5 0 5 15,4-5-9-15,3 0 7 16,0-6-8-16,7 2 10 16,-2 6-6-16,-5 4 7 15,-2 7 5-15,-10 4 7 0,-2 3 1 16,3 0 2-16,-3 0-3 15,0-2-13-15,0 0-3 16,0 2-3-16,-7 2-3 16,7 6-1-16,-7 8 3 15,-3 8-4-15,-8 5 1 16,-3 7 2-16,0 0-3 16,0 3-6-16,0 0-5 15,0 0-12-15,0 0-26 16,0 0-10-16,-7 17-59 15,-17 0-92-15,-8 0-274 0</inkml:trace>
  <inkml:trace contextRef="#ctx0" brushRef="#br0" timeOffset="26760.07">21607 2748 75 0,'0'0'95'0,"0"0"-43"15,0 0-16-15,0 0-12 16,0 0-12-16,0 0-2 16,0 0 1-16,0 0-7 15,0 0 11-15,0 0 22 16,0-2 1-16,0 2 18 15,0-3-22-15,0 3-9 0,0 0 3 16,0 0 21-16,0-3-15 16,0 3-9-16,0 0 16 15,0 0-15-15,0 0-9 16,0 0-12-16,0 0 1 16,0 0 7-16,0 0-2 15,0 0-1-15,0 0-1 16,0-3 1-16,0 3-4 15,9 0-4-15,-2-3 2 16,5 3-4-16,6-5 4 16,-4 2-2-16,3-1 1 15,4 4-1-15,0-1 0 0,-3-2-2 16,10 3 2 0,-2-2 0-16,-5 1-2 0,-5 1 1 15,10 0 3-15,-5-3-4 16,5 1 1-16,2 1 1 15,0-2 1-15,5 1 1 16,-5-1-4-16,7 0 0 16,7 0 1-16,-3 2-1 15,8-4 0-15,-9 2 3 16,-6 0-3-16,10 0-3 16,-9 3 3-16,-3 0-1 15,3 0 1-15,0 0-2 16,-5 0 2-16,4 0 1 15,-1 0 1-15,4-1 0 16,9-5 0-16,5 1 25 0,7-1-20 16,-2 0-5-16,-5 2 1 15,0-2-1-15,3 4-2 16,4-4 0-16,7 0 4 16,4 1-1-16,1-1 0 15,-7 1-3-15,-10 2 0 16,1 0 1-16,-8 0 0 15,-4 3-1-15,2 0 1 16,-7-3-1-16,-9 3 0 16,6 0 0-16,-4-2 1 15,3 2 2-15,8 0-5 16,1-3 4-16,-3 2-2 0,1 1 3 16,-1-2-2-16,8 2-1 15,-1-3 0-15,10 2 6 16,2-1 1-16,2-1-6 15,-6 1 5-15,6 2-5 16,0-1 4-16,1-2 3 16,-3-1-1-16,-10 2-5 15,-1-3 3-15,-1 3-4 16,-9 1 1-16,3-1 2 16,6-3-3-16,-7 4 3 15,3-4 6-15,7 2-7 16,-12 0 2-16,-2-1-4 15,-12 4 2-15,-7-2 0 0,-12 2-3 16,-2 0 0-16,0 0 3 16,0 0-2-16,0 0 1 15,0 0 0-15,0 0 6 16,0 0-8-16,0 0-2 16,0 0 1-16,0 0 0 15,0 0 1-15,0 0-18 16,0 0-7-16,0 0-20 15,0 0-99-15,0-5-408 16</inkml:trace>
  <inkml:trace contextRef="#ctx0" brushRef="#br0" timeOffset="28002.86">17577 587 548 0,'0'0'13'0,"0"0"7"15,0 0 42-15,0 142 2 16,0-108-24-16,7-6-11 16,12-5-18-16,-3-9-5 15,-4-6-6-15,-5-2 1 16,-7-6-1-16,0 0-34 0,-33-1 1 15,-20-18-124-15,-4-4 139 16,1-1 18-16,-7-11 8 16,5 1 36-16,14-8 27 15,6 2-12-15,36 0-48 16,2 6 38-16,56 5-41 16,37 5 3-16,17 12-11 15,2 12 0-15,-9 0-1 16,-21 11 1-16,-26 16 6 15,-28 4 26-15,-28 4-8 16,-2 8 5-16,-76 2 19 16,-29 3-16-16,-24-4-26 15,-4-10-2-15,18-6 4 16,26-14-2-16,23-8 8 0,21-4-2 16,24-2-8-16,11 0-4 15,12 0-10-15,14-8-68 16,49-6-35-16,26-1 13 15,12 1-247-15</inkml:trace>
  <inkml:trace contextRef="#ctx0" brushRef="#br0" timeOffset="29314.73">24431 3075 218 0,'0'0'76'15,"0"0"-57"-15,0 0 78 16,0 0-32-16,0 0-1 15,0 0 3-15,200 55-20 16,-160-68-27-16,-12-7 1 16,-7-8 7-16,-16 0-14 15,-5-4-9-15,-19 3-5 16,-37 4-19-16,-21 8 19 16,-12 7 2-16,-4 10 10 15,11 0-1-15,14 0 26 16,24 10-23-16,16 7-8 15,21 4-6-15,7 1 0 0,0 4-3 16,23-4-5-16,26-5-27 16,5-5-27-16,7-5-30 15,-5-5-32-15,-9-2-55 16,-5 0-10-16</inkml:trace>
  <inkml:trace contextRef="#ctx0" brushRef="#br0" timeOffset="30641.79">24645 3082 7 0,'0'0'337'16,"0"0"-242"-16,0 0 17 15,0 0 14-15,0 0-53 16,0 0-14-16,7-4 12 15,-7 4-25-15,7 0-26 16,10 6-4-16,4 10 27 16,9 6 2-16,3-1-20 15,-5-2-9-15,0-4-6 0,0-1-4 16,-2-3 2-16,-1-2-5 16,-4-1 1-16,-4-2-4 15,-3-1 1-15,-3-5-1 16,-1 0-6-16,-3 0-31 15,9 0-47-15,-7 0-49 16,-9 0-209-16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09EBA6-2283-4C1E-B3C5-A646053934D3}" type="datetimeFigureOut">
              <a:rPr lang="it-IT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E49011-DAB7-4AB5-A40E-8124B44A97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03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CDF0D-A4B5-4062-BCCE-689A46B37A5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6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87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2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48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71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19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95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16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25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6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82465-E31C-48E5-AADF-A384C2D50549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8C37-D3C8-4E8C-8231-688F76AEBD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585A7-57FF-4D8E-AA1D-6630196B0AB4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FAB8F-9E46-472A-B8F2-0823C856A0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A90CC-8AC1-4E26-9E8F-9021E7E25BBF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D2C8-5D63-414A-8E09-737C52C787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A956D-3F0B-45CA-A075-FDD05B8F3AD8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866A-0BB0-4A45-B3DC-9BEBEFDFF30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FBA0C-1A37-4423-9027-00D789517A02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91BF4-BAB4-4089-BC72-73B9F1FAD6D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FB333-0DD5-4E65-B5FD-182D3E47F889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926D0-5EB6-4858-93EC-5CB3B3F908B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0E42E-4A39-4FFA-8D87-30144B6EB2D4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AC575-C3CC-4B58-8B3E-DA5F24B5989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7A5E5-812C-4145-BC90-58F55CA4D72F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154B1-A2CF-49A0-BEF8-DF9BC121202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3060D-7A01-4DD3-8E44-D19BFD3D11A6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0FDC-5E74-4758-88CB-9FC6827839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FEB8A-3F07-4981-98E9-5E1147F91626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F94A5-6FD8-4215-B805-6FC3AEBD8D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3259D-BDB1-4B46-9148-D6457E09B100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A242-D78D-40B1-BDDE-44D3E75FDA0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BBA90CC-8AC1-4E26-9E8F-9021E7E25BBF}" type="datetimeFigureOut">
              <a:rPr lang="it-IT" smtClean="0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129D2C8-5D63-414A-8E09-737C52C787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1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5.emf"/><Relationship Id="rId4" Type="http://schemas.openxmlformats.org/officeDocument/2006/relationships/customXml" Target="../ink/ink4.xml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000" dirty="0"/>
              <a:t>Concorrenza Perfetta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400"/>
              <a:t>L’equilibrio </a:t>
            </a:r>
            <a:r>
              <a:rPr lang="it-IT" sz="1400" dirty="0"/>
              <a:t>di mercato nel breve e nel lungo periodo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Modello di equilibrio nel mercato dei beni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it-IT" dirty="0"/>
              <a:t>Capiamo ora come funziona il mercato in CP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626500" cy="31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0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Curva di offerta di mercato (BP)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80927"/>
            <a:ext cx="8229600" cy="218884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Ad ogni dato prezzo, la curva di offerta di mercato di breve periodo è pari alla somma delle quantità offerte da tutte le imprese operanti sul mercato, a quel prezzo;</a:t>
            </a:r>
          </a:p>
          <a:p>
            <a:r>
              <a:rPr lang="it-IT" dirty="0"/>
              <a:t>somma orizzontale delle curve di offerta individuali di ciascuna impresa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7" y="3717032"/>
            <a:ext cx="8352928" cy="23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6076038"/>
            <a:ext cx="713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Analiticamente dobbiamo sommare le curve di offerta diretta: P=3q  </a:t>
            </a:r>
          </a:p>
          <a:p>
            <a:r>
              <a:rPr lang="it-IT" dirty="0"/>
              <a:t>Con 10 imprese quale è Q totale?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2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422000" y="85680"/>
              <a:ext cx="7600320" cy="607284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200" y="76320"/>
                <a:ext cx="7621560" cy="60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8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Equilibrio nel BP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1972816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L'equilibrio di mercato di concorrenza perfetta di breve periodo si realizza quando la quantità domandata eguaglia la quantità offerta </a:t>
            </a:r>
          </a:p>
          <a:p>
            <a:r>
              <a:rPr lang="it-IT" dirty="0"/>
              <a:t>Dall'intersezione delle curve di </a:t>
            </a:r>
            <a:r>
              <a:rPr lang="it-IT" u="sng" dirty="0"/>
              <a:t>domanda di mercato </a:t>
            </a:r>
            <a:r>
              <a:rPr lang="it-IT" dirty="0"/>
              <a:t>e di </a:t>
            </a:r>
            <a:r>
              <a:rPr lang="it-IT" u="sng" dirty="0"/>
              <a:t>offerta di mercato</a:t>
            </a:r>
            <a:r>
              <a:rPr lang="it-IT" dirty="0"/>
              <a:t> scaturisce il prezzo di equilibrio</a:t>
            </a:r>
          </a:p>
          <a:p>
            <a:r>
              <a:rPr lang="it-IT" dirty="0"/>
              <a:t>Per la singola impresa tale prezzo determina la curva di </a:t>
            </a:r>
            <a:r>
              <a:rPr lang="it-IT" u="sng" dirty="0"/>
              <a:t>domanda per l’impresa</a:t>
            </a:r>
            <a:r>
              <a:rPr lang="it-IT" dirty="0"/>
              <a:t> (perfettamente orizzontale) alla quale fare riferimento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8008303" cy="285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2322720" y="4336920"/>
              <a:ext cx="1019520" cy="12816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1560" y="4280040"/>
                <a:ext cx="1042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2291400" y="4439880"/>
              <a:ext cx="1117080" cy="2584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5560" y="4380480"/>
                <a:ext cx="11451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put penna 6"/>
              <p14:cNvContentPartPr/>
              <p14:nvPr/>
            </p14:nvContentPartPr>
            <p14:xfrm>
              <a:off x="5232240" y="4564440"/>
              <a:ext cx="2161440" cy="9867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8280" y="4556520"/>
                <a:ext cx="2176560" cy="10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22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49400" y="100800"/>
              <a:ext cx="8013240" cy="58356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040" y="90720"/>
                <a:ext cx="8033400" cy="58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42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Equilibrio </a:t>
            </a:r>
            <a:r>
              <a:rPr lang="it-IT" dirty="0" err="1"/>
              <a:t>cp</a:t>
            </a:r>
            <a:r>
              <a:rPr lang="it-IT" dirty="0"/>
              <a:t> breve periodo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1"/>
          </p:nvPr>
        </p:nvGraphicFramePr>
        <p:xfrm>
          <a:off x="395535" y="1484784"/>
          <a:ext cx="3712965" cy="460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Produzione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Costo totale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CMg</a:t>
                      </a:r>
                      <a:endParaRPr lang="it-IT" dirty="0"/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450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225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510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170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590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147,5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700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140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840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140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1020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180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145,7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1250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156,2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33">
                <a:tc>
                  <a:txBody>
                    <a:bodyPr/>
                    <a:lstStyle/>
                    <a:p>
                      <a:r>
                        <a:rPr lang="it-IT" dirty="0"/>
                        <a:t>9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1540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290</a:t>
                      </a:r>
                    </a:p>
                  </a:txBody>
                  <a:tcPr marL="91839" marR="91839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171,1</a:t>
                      </a:r>
                    </a:p>
                  </a:txBody>
                  <a:tcPr marL="91839" marR="918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Prezzo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Quantità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139952" y="486916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un mercato concorrenziale vi sono 100 imprese identiche, ognuna con la struttura di costo riportata  in tabella a sinistra.</a:t>
            </a:r>
          </a:p>
          <a:p>
            <a:r>
              <a:rPr lang="it-IT" dirty="0"/>
              <a:t>Data la curva di domanda di mercato (tabella in lato), determinare  equilibrio di mercato e di impresa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Equilibrio nel LP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Nel lungo periodo un'impresa può adeguare la propria dotazione di capitale alle mutate condizioni di mercato;</a:t>
            </a:r>
          </a:p>
          <a:p>
            <a:r>
              <a:rPr lang="it-IT" dirty="0"/>
              <a:t>Sempre nel lungo periodo è possibile che nuove imprese decidano di entrare dal mercato qualora intravedano la possibilità di realizzare profitti;</a:t>
            </a:r>
          </a:p>
          <a:p>
            <a:r>
              <a:rPr lang="it-IT" dirty="0"/>
              <a:t>Analogamente, imprese già operanti nel mercato possono decidere di uscire se non ottengono profitti positivi;</a:t>
            </a:r>
          </a:p>
          <a:p>
            <a:r>
              <a:rPr lang="it-IT" dirty="0"/>
              <a:t>Questi aggiustamenti fanno si che nel lungo periodo si determini una situazione nella quale:</a:t>
            </a:r>
          </a:p>
          <a:p>
            <a:pPr lvl="1"/>
            <a:r>
              <a:rPr lang="it-IT" dirty="0"/>
              <a:t>Il prezzo di equilibrio è pari al valore minimo della curva del costo medio (curve di costo ad U);</a:t>
            </a:r>
          </a:p>
          <a:p>
            <a:pPr lvl="1"/>
            <a:r>
              <a:rPr lang="it-IT" dirty="0"/>
              <a:t>L'output è prodotto al costo unitario più basso possibile;</a:t>
            </a:r>
          </a:p>
          <a:p>
            <a:pPr lvl="1"/>
            <a:r>
              <a:rPr lang="it-IT" dirty="0"/>
              <a:t>Al venditore è pagato solo il costo di produzione;  </a:t>
            </a:r>
          </a:p>
          <a:p>
            <a:pPr lvl="1"/>
            <a:r>
              <a:rPr lang="it-IT" dirty="0"/>
              <a:t>Il profitto economico (non contabile) è nullo per tutte le imprese.</a:t>
            </a:r>
          </a:p>
        </p:txBody>
      </p:sp>
    </p:spTree>
    <p:extLst>
      <p:ext uri="{BB962C8B-B14F-4D97-AF65-F5344CB8AC3E}">
        <p14:creationId xmlns:p14="http://schemas.microsoft.com/office/powerpoint/2010/main" val="321456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Offerta di impresa e di mercato: dal breve al lungo periodo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1396751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N imprese identiche: offerta di mercato è la somma delle individuali</a:t>
            </a:r>
          </a:p>
          <a:p>
            <a:r>
              <a:rPr lang="it-IT" dirty="0"/>
              <a:t>In corrispondenza di p</a:t>
            </a:r>
            <a:r>
              <a:rPr lang="it-IT" baseline="-25000" dirty="0"/>
              <a:t>1 </a:t>
            </a:r>
            <a:r>
              <a:rPr lang="it-IT" dirty="0"/>
              <a:t>le imprese presenti operano con profitti positivi;</a:t>
            </a:r>
          </a:p>
          <a:p>
            <a:r>
              <a:rPr lang="it-IT" dirty="0"/>
              <a:t>Incentivo per nuove imprese ad entrare nel settore o a imprese di altri settori a riconvertirsi.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87026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4788024" y="3068960"/>
            <a:ext cx="435597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220072" y="328498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220072" y="5157192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13"/>
          <p:cNvSpPr/>
          <p:nvPr/>
        </p:nvSpPr>
        <p:spPr>
          <a:xfrm>
            <a:off x="6084168" y="3501008"/>
            <a:ext cx="1224136" cy="864096"/>
          </a:xfrm>
          <a:custGeom>
            <a:avLst/>
            <a:gdLst>
              <a:gd name="connsiteX0" fmla="*/ 0 w 1498600"/>
              <a:gd name="connsiteY0" fmla="*/ 1041400 h 1041400"/>
              <a:gd name="connsiteX1" fmla="*/ 711200 w 1498600"/>
              <a:gd name="connsiteY1" fmla="*/ 812800 h 1041400"/>
              <a:gd name="connsiteX2" fmla="*/ 1498600 w 1498600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1041400">
                <a:moveTo>
                  <a:pt x="0" y="1041400"/>
                </a:moveTo>
                <a:cubicBezTo>
                  <a:pt x="230716" y="1013883"/>
                  <a:pt x="461433" y="986367"/>
                  <a:pt x="711200" y="812800"/>
                </a:cubicBezTo>
                <a:cubicBezTo>
                  <a:pt x="960967" y="639233"/>
                  <a:pt x="1229783" y="319616"/>
                  <a:pt x="1498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8532440" y="5229200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/>
              <a:t>t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88024" y="2924944"/>
            <a:ext cx="346249" cy="12336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1050" dirty="0"/>
              <a:t>Euro per tonnellata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516216" y="32849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 industria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5220072" y="3861048"/>
            <a:ext cx="23762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7020272" y="3861048"/>
            <a:ext cx="0" cy="12961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588224" y="5229200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Nx</a:t>
            </a:r>
            <a:r>
              <a:rPr lang="it-IT" sz="1100" baseline="-25000" dirty="0"/>
              <a:t>1</a:t>
            </a:r>
            <a:endParaRPr lang="it-IT" sz="1100" dirty="0"/>
          </a:p>
        </p:txBody>
      </p:sp>
      <p:cxnSp>
        <p:nvCxnSpPr>
          <p:cNvPr id="27" name="Connettore 1 26"/>
          <p:cNvCxnSpPr>
            <a:stCxn id="14" idx="0"/>
          </p:cNvCxnSpPr>
          <p:nvPr/>
        </p:nvCxnSpPr>
        <p:spPr>
          <a:xfrm flipH="1">
            <a:off x="5220072" y="436510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860032" y="4293096"/>
            <a:ext cx="312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/>
              <a:t>p*</a:t>
            </a:r>
            <a:endParaRPr lang="it-IT" sz="1050" dirty="0"/>
          </a:p>
        </p:txBody>
      </p:sp>
      <p:sp>
        <p:nvSpPr>
          <p:cNvPr id="29" name="Figura a mano libera 28"/>
          <p:cNvSpPr/>
          <p:nvPr/>
        </p:nvSpPr>
        <p:spPr>
          <a:xfrm>
            <a:off x="6156176" y="3717032"/>
            <a:ext cx="1647800" cy="656456"/>
          </a:xfrm>
          <a:custGeom>
            <a:avLst/>
            <a:gdLst>
              <a:gd name="connsiteX0" fmla="*/ 0 w 1498600"/>
              <a:gd name="connsiteY0" fmla="*/ 1041400 h 1041400"/>
              <a:gd name="connsiteX1" fmla="*/ 711200 w 1498600"/>
              <a:gd name="connsiteY1" fmla="*/ 812800 h 1041400"/>
              <a:gd name="connsiteX2" fmla="*/ 1498600 w 1498600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1041400">
                <a:moveTo>
                  <a:pt x="0" y="1041400"/>
                </a:moveTo>
                <a:cubicBezTo>
                  <a:pt x="230716" y="1013883"/>
                  <a:pt x="461433" y="986367"/>
                  <a:pt x="711200" y="812800"/>
                </a:cubicBezTo>
                <a:cubicBezTo>
                  <a:pt x="960967" y="639233"/>
                  <a:pt x="1229783" y="319616"/>
                  <a:pt x="1498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7826010" y="34290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S’ industria</a:t>
            </a:r>
          </a:p>
        </p:txBody>
      </p:sp>
      <p:cxnSp>
        <p:nvCxnSpPr>
          <p:cNvPr id="33" name="Connettore 1 32"/>
          <p:cNvCxnSpPr/>
          <p:nvPr/>
        </p:nvCxnSpPr>
        <p:spPr>
          <a:xfrm>
            <a:off x="7617694" y="3861048"/>
            <a:ext cx="0" cy="12961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7164288" y="5229200"/>
            <a:ext cx="663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(N+1)x</a:t>
            </a:r>
            <a:r>
              <a:rPr lang="it-IT" sz="1100" baseline="-25000" dirty="0"/>
              <a:t>1</a:t>
            </a:r>
            <a:endParaRPr lang="it-IT" sz="1100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6084168" y="3429000"/>
            <a:ext cx="230425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220072" y="4365104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8460432" y="436510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baseline="-25000" dirty="0"/>
              <a:t>LR</a:t>
            </a:r>
            <a:endParaRPr lang="it-IT" dirty="0"/>
          </a:p>
        </p:txBody>
      </p:sp>
      <p:cxnSp>
        <p:nvCxnSpPr>
          <p:cNvPr id="36" name="Connettore 1 35"/>
          <p:cNvCxnSpPr/>
          <p:nvPr/>
        </p:nvCxnSpPr>
        <p:spPr>
          <a:xfrm>
            <a:off x="8100392" y="443711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812360" y="5229200"/>
            <a:ext cx="399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X</a:t>
            </a:r>
            <a:r>
              <a:rPr lang="it-IT" sz="1100" baseline="-25000" dirty="0"/>
              <a:t>LR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129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32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L’offerta dell’industria nel lungo periodo: industria a costi costanti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139675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N imprese identiche: offerta di mercato è la somma delle individuali</a:t>
            </a:r>
          </a:p>
          <a:p>
            <a:r>
              <a:rPr lang="it-IT" dirty="0"/>
              <a:t>L’ingresso continuo di nuove imprese se p&gt;</a:t>
            </a:r>
            <a:r>
              <a:rPr lang="it-IT" dirty="0" err="1"/>
              <a:t>p*</a:t>
            </a:r>
            <a:r>
              <a:rPr lang="it-IT" dirty="0"/>
              <a:t> implica una curva di offerta piatta nel lungo periodo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87026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90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Riassumiamo le condizioni di equilibrio</a:t>
            </a: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mercati perfettamente concorrenziali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concorrenza perfetta è una delle forme di mercato che vengono studiate, insieme al monopolio, oligopolio e alla concorrenza monopolistica</a:t>
            </a:r>
          </a:p>
          <a:p>
            <a:r>
              <a:rPr lang="it-IT" dirty="0"/>
              <a:t>Quando si parla di forma di mercato si fa riferimento alle modalità in cui domanda e offerta interagiscono</a:t>
            </a:r>
          </a:p>
          <a:p>
            <a:r>
              <a:rPr lang="it-IT" dirty="0"/>
              <a:t>La concorrenza perfetta è una forma di mercato di difficile realizzazione, ma costituisce un fondamentale parametro di riferimento per l’analisi economica</a:t>
            </a:r>
          </a:p>
        </p:txBody>
      </p:sp>
    </p:spTree>
    <p:extLst>
      <p:ext uri="{BB962C8B-B14F-4D97-AF65-F5344CB8AC3E}">
        <p14:creationId xmlns:p14="http://schemas.microsoft.com/office/powerpoint/2010/main" val="63261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Caratteristiche dell’equilibrio di mercato (imprese identiche)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impresa ha profitti economici nulli</a:t>
            </a:r>
          </a:p>
          <a:p>
            <a:r>
              <a:rPr lang="it-IT" dirty="0"/>
              <a:t>Ogni impresa sarà indifferente tra entrare o meno nel mercato</a:t>
            </a:r>
          </a:p>
          <a:p>
            <a:r>
              <a:rPr lang="it-IT" dirty="0"/>
              <a:t>Le imprese che sono presenti sul mercato offrono la stessa quantità </a:t>
            </a:r>
            <a:r>
              <a:rPr lang="it-IT" dirty="0" err="1"/>
              <a:t>x*</a:t>
            </a:r>
            <a:endParaRPr lang="it-IT" dirty="0"/>
          </a:p>
          <a:p>
            <a:r>
              <a:rPr lang="it-IT" dirty="0"/>
              <a:t>Per aversi equilibrio, sul mercato devono operare esattamente Nx*=X</a:t>
            </a:r>
            <a:r>
              <a:rPr lang="it-IT" baseline="-25000" dirty="0"/>
              <a:t>LR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di </a:t>
            </a:r>
            <a:r>
              <a:rPr lang="it-IT" dirty="0" err="1"/>
              <a:t>lp</a:t>
            </a:r>
            <a:r>
              <a:rPr lang="it-IT" dirty="0"/>
              <a:t>: industria a costi crescenti (1)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87391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di </a:t>
            </a:r>
            <a:r>
              <a:rPr lang="it-IT" dirty="0" err="1"/>
              <a:t>lp</a:t>
            </a:r>
            <a:r>
              <a:rPr lang="it-IT" dirty="0"/>
              <a:t>: industria a costi crescenti (2)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702675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Equilibrio di </a:t>
            </a:r>
            <a:r>
              <a:rPr lang="it-IT" dirty="0" err="1"/>
              <a:t>lp</a:t>
            </a:r>
            <a:r>
              <a:rPr lang="it-IT" dirty="0"/>
              <a:t>: industria a costi decrescenti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7026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Ipotesi per la concorrenza perfetta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29600" cy="18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5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Struttura di mercato in concorrenza perfetta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29600" cy="295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/>
              <p14:cNvContentPartPr/>
              <p14:nvPr/>
            </p14:nvContentPartPr>
            <p14:xfrm>
              <a:off x="3324960" y="2811960"/>
              <a:ext cx="5784120" cy="395496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4520" y="2803680"/>
                <a:ext cx="5804280" cy="39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82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33080" y="379800"/>
              <a:ext cx="8742240" cy="61027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560" y="368640"/>
                <a:ext cx="8754120" cy="61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69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39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Elasticità di domanda dell’impresa al prezzo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Abbiamo definito l’elasticità della domanda come la variazione % della quantità domanda in  rapporto alla variazione % del prezzo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L’elasticità della domanda di impresa è un concetto analogo, che però è riferito non alla domanda di mercato,  ma a quella dell’impresa</a:t>
            </a:r>
          </a:p>
          <a:p>
            <a:r>
              <a:rPr lang="it-IT" dirty="0"/>
              <a:t>La differenza dipende dalla forma di mercato, e in particolare dalla quota di mercato della singola impresa: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921871"/>
              </p:ext>
            </p:extLst>
          </p:nvPr>
        </p:nvGraphicFramePr>
        <p:xfrm>
          <a:off x="4367879" y="2712132"/>
          <a:ext cx="1633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52200" imgH="355320" progId="">
                  <p:embed/>
                </p:oleObj>
              </mc:Choice>
              <mc:Fallback>
                <p:oleObj name="Equazione" r:id="rId2" imgW="952200" imgH="355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79" y="2712132"/>
                        <a:ext cx="16335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62150"/>
              </p:ext>
            </p:extLst>
          </p:nvPr>
        </p:nvGraphicFramePr>
        <p:xfrm>
          <a:off x="4788024" y="5805264"/>
          <a:ext cx="2894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688760" imgH="368280" progId="">
                  <p:embed/>
                </p:oleObj>
              </mc:Choice>
              <mc:Fallback>
                <p:oleObj name="Equazione" r:id="rId4" imgW="1688760" imgH="368280" progId="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805264"/>
                        <a:ext cx="2894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Elasticità di domanda dell’impresa al prezzo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Immaginiamo che l’elasticità  della domanda di mercato rispetto al prezzo sia 2 </a:t>
            </a:r>
          </a:p>
          <a:p>
            <a:r>
              <a:rPr lang="it-IT" dirty="0"/>
              <a:t>La singola impresa che opera nel mercato concorrenziale ha una quota di mercato pari a 1/10000, e vuole raddoppiare la sua produzione. </a:t>
            </a:r>
          </a:p>
          <a:p>
            <a:pPr lvl="1"/>
            <a:r>
              <a:rPr lang="it-IT" dirty="0"/>
              <a:t>Di quanto aumenta la quantità di mercato? </a:t>
            </a:r>
          </a:p>
          <a:p>
            <a:pPr lvl="2"/>
            <a:r>
              <a:rPr lang="it-IT" dirty="0"/>
              <a:t>Passerà dal livello iniziale, poniamo Q, a </a:t>
            </a:r>
            <a:r>
              <a:rPr lang="it-IT" dirty="0" err="1"/>
              <a:t>Q+</a:t>
            </a:r>
            <a:r>
              <a:rPr lang="it-IT" dirty="0"/>
              <a:t>(1/10000)Q</a:t>
            </a:r>
          </a:p>
          <a:p>
            <a:pPr lvl="2"/>
            <a:r>
              <a:rPr lang="it-IT" dirty="0"/>
              <a:t>Di quanto aumenta in termini percentuali? (1/10000)*100=0.01%</a:t>
            </a:r>
          </a:p>
          <a:p>
            <a:pPr lvl="1"/>
            <a:r>
              <a:rPr lang="it-IT" dirty="0"/>
              <a:t>Di quanto varierà il prezzo di mercato? Dipende dall’elasticità 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28536"/>
              </p:ext>
            </p:extLst>
          </p:nvPr>
        </p:nvGraphicFramePr>
        <p:xfrm>
          <a:off x="7380312" y="1700808"/>
          <a:ext cx="1633521" cy="6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52200" imgH="355320" progId="">
                  <p:embed/>
                </p:oleObj>
              </mc:Choice>
              <mc:Fallback>
                <p:oleObj name="Equazione" r:id="rId2" imgW="952200" imgH="355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00808"/>
                        <a:ext cx="1633521" cy="609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3968" y="5517232"/>
          <a:ext cx="1633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52200" imgH="355320" progId="">
                  <p:embed/>
                </p:oleObj>
              </mc:Choice>
              <mc:Fallback>
                <p:oleObj name="Equazione" r:id="rId4" imgW="952200" imgH="355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517232"/>
                        <a:ext cx="16335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63888" y="6181725"/>
          <a:ext cx="42037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2450880" imgH="393480" progId="">
                  <p:embed/>
                </p:oleObj>
              </mc:Choice>
              <mc:Fallback>
                <p:oleObj name="Equazione" r:id="rId5" imgW="245088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6181725"/>
                        <a:ext cx="42037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Elasticità di domanda dell’impresa al prezzo (3)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 nostro esempio quindi, l’impresa che raddoppia la quantità fa diminuire il prezzo di mercato solo dello 0.005%</a:t>
            </a:r>
          </a:p>
          <a:p>
            <a:r>
              <a:rPr lang="it-IT" dirty="0"/>
              <a:t>Quale è l’elasticità della domanda di impresa?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21138" y="4005263"/>
          <a:ext cx="1871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91880" imgH="355320" progId="">
                  <p:embed/>
                </p:oleObj>
              </mc:Choice>
              <mc:Fallback>
                <p:oleObj name="Equazione" r:id="rId2" imgW="1091880" imgH="355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05263"/>
                        <a:ext cx="18716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8225" y="5094288"/>
          <a:ext cx="26146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523880" imgH="304560" progId="">
                  <p:embed/>
                </p:oleObj>
              </mc:Choice>
              <mc:Fallback>
                <p:oleObj name="Equazione" r:id="rId4" imgW="1523880" imgH="304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5094288"/>
                        <a:ext cx="26146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413125" y="5688013"/>
          <a:ext cx="2894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688760" imgH="368280" progId="">
                  <p:embed/>
                </p:oleObj>
              </mc:Choice>
              <mc:Fallback>
                <p:oleObj name="Equazione" r:id="rId6" imgW="1688760" imgH="368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5688013"/>
                        <a:ext cx="2894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4719</TotalTime>
  <Words>880</Words>
  <Application>Microsoft Office PowerPoint</Application>
  <PresentationFormat>Presentazione su schermo (4:3)</PresentationFormat>
  <Paragraphs>147</Paragraphs>
  <Slides>23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Verdana</vt:lpstr>
      <vt:lpstr>Wingdings 2</vt:lpstr>
      <vt:lpstr>Solstizio</vt:lpstr>
      <vt:lpstr>Equazione</vt:lpstr>
      <vt:lpstr>Concorrenza Perfetta</vt:lpstr>
      <vt:lpstr>I mercati perfettamente concorrenziali</vt:lpstr>
      <vt:lpstr>Ipotesi per la concorrenza perfetta</vt:lpstr>
      <vt:lpstr>Struttura di mercato in concorrenza perfetta </vt:lpstr>
      <vt:lpstr>Presentazione standard di PowerPoint</vt:lpstr>
      <vt:lpstr>Presentazione standard di PowerPoint</vt:lpstr>
      <vt:lpstr>Elasticità di domanda dell’impresa al prezzo (1)</vt:lpstr>
      <vt:lpstr>Elasticità di domanda dell’impresa al prezzo (2)</vt:lpstr>
      <vt:lpstr>Elasticità di domanda dell’impresa al prezzo (3)</vt:lpstr>
      <vt:lpstr>Modello di equilibrio nel mercato dei beni</vt:lpstr>
      <vt:lpstr>Curva di offerta di mercato (BP)</vt:lpstr>
      <vt:lpstr>Presentazione standard di PowerPoint</vt:lpstr>
      <vt:lpstr>Equilibrio nel BP</vt:lpstr>
      <vt:lpstr>Presentazione standard di PowerPoint</vt:lpstr>
      <vt:lpstr>Equilibrio cp breve periodo</vt:lpstr>
      <vt:lpstr>Equilibrio nel LP</vt:lpstr>
      <vt:lpstr>Offerta di impresa e di mercato: dal breve al lungo periodo</vt:lpstr>
      <vt:lpstr>L’offerta dell’industria nel lungo periodo: industria a costi costanti</vt:lpstr>
      <vt:lpstr>Riassumiamo le condizioni di equilibrio</vt:lpstr>
      <vt:lpstr>Caratteristiche dell’equilibrio di mercato (imprese identiche)</vt:lpstr>
      <vt:lpstr>Equilibrio di lp: industria a costi crescenti (1)</vt:lpstr>
      <vt:lpstr>Equilibrio di lp: industria a costi crescenti (2)</vt:lpstr>
      <vt:lpstr>Equilibrio di lp: industria a costi decrescenti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Busato</dc:creator>
  <cp:lastModifiedBy>Elisabetta Marzano</cp:lastModifiedBy>
  <cp:revision>379</cp:revision>
  <cp:lastPrinted>2013-07-15T16:29:27Z</cp:lastPrinted>
  <dcterms:created xsi:type="dcterms:W3CDTF">2013-07-15T09:48:41Z</dcterms:created>
  <dcterms:modified xsi:type="dcterms:W3CDTF">2023-05-23T12:43:28Z</dcterms:modified>
</cp:coreProperties>
</file>