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5"/>
  </p:notesMasterIdLst>
  <p:sldIdLst>
    <p:sldId id="256" r:id="rId3"/>
    <p:sldId id="261" r:id="rId4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/>
    <p:restoredTop sz="94286"/>
  </p:normalViewPr>
  <p:slideViewPr>
    <p:cSldViewPr>
      <p:cViewPr varScale="1">
        <p:scale>
          <a:sx n="116" d="100"/>
          <a:sy n="116" d="100"/>
        </p:scale>
        <p:origin x="2072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97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Esempi di Operazioni tra Segnali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400" dirty="0">
              <a:solidFill>
                <a:srgbClr val="333399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1558</TotalTime>
  <Words>31</Words>
  <Application>Microsoft Macintosh PowerPoint</Application>
  <PresentationFormat>Presentazione su schermo (4:3)</PresentationFormat>
  <Paragraphs>9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</vt:i4>
      </vt:variant>
    </vt:vector>
  </HeadingPairs>
  <TitlesOfParts>
    <vt:vector size="9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118</cp:revision>
  <cp:lastPrinted>1601-01-01T00:00:00Z</cp:lastPrinted>
  <dcterms:created xsi:type="dcterms:W3CDTF">2014-02-26T18:00:47Z</dcterms:created>
  <dcterms:modified xsi:type="dcterms:W3CDTF">2022-10-21T09:51:00Z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