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93" r:id="rId4"/>
    <p:sldId id="298" r:id="rId5"/>
    <p:sldId id="297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94694"/>
  </p:normalViewPr>
  <p:slideViewPr>
    <p:cSldViewPr>
      <p:cViewPr varScale="1">
        <p:scale>
          <a:sx n="117" d="100"/>
          <a:sy n="117" d="100"/>
        </p:scale>
        <p:origin x="16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Media, Energia e Potenza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Media, </a:t>
            </a:r>
            <a:r>
              <a:rPr lang="en-US" dirty="0" err="1"/>
              <a:t>Energia</a:t>
            </a:r>
            <a:r>
              <a:rPr lang="en-US" dirty="0"/>
              <a:t> e Potenza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421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Media 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Energia-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Potenza- Segnale TD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1403648" y="1412776"/>
                <a:ext cx="4838376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)&gt;=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412776"/>
                <a:ext cx="4838376" cy="1058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1681704" y="3168126"/>
                <a:ext cx="3232744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04" y="3168126"/>
                <a:ext cx="3232744" cy="1058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1681704" y="4923476"/>
                <a:ext cx="4282263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04" y="4923476"/>
                <a:ext cx="4282263" cy="1058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26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Media, </a:t>
            </a:r>
            <a:r>
              <a:rPr lang="en-US" dirty="0" err="1"/>
              <a:t>Energia</a:t>
            </a:r>
            <a:r>
              <a:rPr lang="en-US" dirty="0"/>
              <a:t> e Potenza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 di Calcolo di Media, Energia e Potenza: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Finestre Rettangolare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Costante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 Periodica</a:t>
            </a:r>
          </a:p>
        </p:txBody>
      </p:sp>
    </p:spTree>
    <p:extLst>
      <p:ext uri="{BB962C8B-B14F-4D97-AF65-F5344CB8AC3E}">
        <p14:creationId xmlns:p14="http://schemas.microsoft.com/office/powerpoint/2010/main" val="1976583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81</Words>
  <Application>Microsoft Macintosh PowerPoint</Application>
  <PresentationFormat>Presentazione su schermo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Media, Energia e Potenza</vt:lpstr>
      <vt:lpstr>Media, Energia e Potenza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2022-11-04T09:30:55Z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