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1"/>
  </p:notesMasterIdLst>
  <p:sldIdLst>
    <p:sldId id="256" r:id="rId2"/>
    <p:sldId id="257" r:id="rId3"/>
    <p:sldId id="274" r:id="rId4"/>
    <p:sldId id="275" r:id="rId5"/>
    <p:sldId id="258" r:id="rId6"/>
    <p:sldId id="276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466" autoAdjust="0"/>
  </p:normalViewPr>
  <p:slideViewPr>
    <p:cSldViewPr snapToGrid="0">
      <p:cViewPr varScale="1">
        <p:scale>
          <a:sx n="77" d="100"/>
          <a:sy n="77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5:19.5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6-165 36 0,'0'0'75'0,"0"0"-27"16,0 0-32-16,0 0-5 15,0 0-8-15,0 0-3 16,1 0-102-16</inkml:trace>
  <inkml:trace contextRef="#ctx0" brushRef="#br0" timeOffset="809.4829">-565-1715 567 0,'0'0'0'0,"0"0"-13"0,-21-109-234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8:31.12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10749 2437 681 0,'0'0'75'16,"0"0"-58"-16,0 0 36 15,0 0-45-15,0 0-8 16,0 0-14-16,7 21-69 15,-7-16-129-15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1:06.02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0 444 360 0,'0'0'9'16,"0"0"-9"-16,0 0 0 16,0 0 8-16,0 0 16 15,0 0 12-15,93 0-12 16,-58 0-11-16,5 0 11 15,7 0 4-15,6 0 5 16,3-6 10-16,3-3-32 16,4 0 6-16,7 0 10 15,10 0-13-15,5 1 3 16,4 0 7-16,7 3-4 0,1 2-6 16,5 0-3-16,4-2-6 15,6 0 6-15,8 2-3 16,8-5 0-16,6 0-6 15,1-2 3-15,2 3-3 16,-2-4 4-16,2 2-5 16,-2 0 0-16,2-2 5 15,-1 4-6-15,5-4 1 16,6 1 0-16,1-2 1 16,5-1-1-16,-4 3 0 15,-2 0-1-15,-1 5 7 16,0 0 2-16,0 2 5 15,6 1-3-15,7 2-1 16,2-1-8-16,3-1-2 0,0-1 2 16,-5-2-2-16,-1-1 1 15,-1 1-1-15,1 0 1 16,5 3 3-16,5-3-3 16,0 3 0-16,5-3 0 15,-7-2-1-15,-1 3-1 16,0 0 1-16,-2 1 1 15,9 3 0-15,4 0 2 16,2 0-1-16,5 0 1 16,-3 0-3-16,-6 0 0 0,3 0 0 15,-4 3 0 1,5 5 0-16,2 2 1 0,1 0 0 16,1-1-1-16,-4-1-1 15,0-2 1-15,-6-2 0 16,4-3 0-16,7 1 1 15,1-2 0-15,2 0-1 16,-1 0 0-16,-4 0 0 16,-1 0 0-16,-5 0-1 15,9 0 2-15,2 0-1 16,4 2 4-16,4-2-4 16,-6 0-2-16,-4 0-1 0,-3 0 3 15,3-4 0 1,0-1 3-16,1 2-2 0,3-3-2 15,-6 1 1-15,-7 0 0 16,1 1-2-16,-2-1 2 16,3 4 0-16,7-1 4 15,1-3-4-15,-1 1 0 16,-7 0-1-16,-5 2 1 16,-3 1-1-16,-1-1 1 15,5 0 2-15,-2 1-2 16,2-1 0-16,-2-1 0 15,-8 1 0-15,-4-3-1 16,-1 0 1-16,-5-2-1 16,2 0 2-16,2-1-1 15,-5 1 1-15,3 1-1 0,-7-1-1 16,-8 3 1 0,-2-2-1-16,-9 2 1 0,-3 2 0 15,-6 0 0-15,1 0 0 16,2 2 2-16,-4 0-1 15,-3 0 2-15,-1 0 0 16,-5 0-2-16,-4-2 1 16,0 2 1-16,-4-4 1 15,-5 1 0-15,-2-3-1 16,-3 0 6-16,-2-2-8 16,-1-1 0-16,1 3 3 15,3 1-2-15,2 1 1 0,-5 2 1 16,-1 2-4-16,-5 0 3 15,2 0 11-15,-2 0-7 16,-4 0-4-16,-4 0-2 16,-6 0 0-16,-5 0-1 15,-2 4 0-15,-5-2 2 16,-5-2-2-16,-7 4 1 16,-8-1-1-16,-10-3 2 15,-8 2-4-15,-8 2 1 16,-8-3-41-16,-1-1-9 15,-3 0-6-15,0 0-14 16,0-5-21-16,0-15-80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1:23.00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 2354 229 0,'0'0'0'0,"0"0"-1"0,0 0 1 16,-4 92 0-16,4-83-3 15,11-7-133-15</inkml:trace>
  <inkml:trace contextRef="#ctx0" brushRef="#br0" timeOffset="229.8163">57 2550 302 0,'0'0'77'16,"0"0"-29"-16,0 0 21 15,0 0-34-15,0 82-31 16,2-77-4-16,2-2-6 15,4 0 4-15,-1-1-13 0,-2 1-9 16,-2-1 5-16,0 1 3 16,0-1-23-16,-2 7-76 15,1 0 47-15,-2 5 68 16,0 1 54-16,0-3-21 16,0-5 15-16,0-1 5 15,0-3-53-15,0-2-68 16,0 1-174-16</inkml:trace>
  <inkml:trace contextRef="#ctx0" brushRef="#br0" timeOffset="1055.1045">-410 4172 274 0,'0'0'181'0,"0"0"-181"16,0 0-14-16,0 0 12 0,0 0 2 16,0 0 0-16,-1 37 22 15,1-35 5-15,0-2-15 16,3 0 4-16,11-4-5 15,6-23-9-15,6-15 11 16,1-15 11-16,3-9 5 16,0-2-18-16,-1 8 0 15,-2 5-6-15,-4 13-3 16,-4 10-2-16,-8 10 1 16,-4 7-1-16,-4 7 3 15,-3 6-2-15,0 2 1 16,0 0 8-16,0 0 2 15,0 0-12-15,0 0-4 0,0 0-11 16,3 9 15 0,3 10-7-16,3 11 7 0,1 6 16 15,1 7-1-15,-1 7 8 16,0 3 4-16,2-1-12 16,2-5-5-16,-3-1-6 15,2-4-3-15,-1-2 1 16,-4-4 0-16,2-4-2 15,-3-1 2-15,-1-5-1 16,0-5-1-16,1-4 0 16,-4-5-12-16,0-5-39 0,-2-5-18 15,-1-2-103 1,0 0-106-16</inkml:trace>
  <inkml:trace contextRef="#ctx0" brushRef="#br0" timeOffset="1597.686">-302 4598 344 0,'0'0'98'0,"0"0"-88"0,0 0 34 15,0 0 1-15,0 0-25 16,0 0 1-16,-9 2-2 16,9-2-6-16,0 0-11 15,10 0 3-15,15 0 11 16,10 0 7-16,10 0-8 15,5 0-3-15,4-6 9 16,-2-2-5-16,-2 2 6 16,0 1-11-16,0-2 12 15,-2 2-7-15,-4 2-6 16,-4 1 1-16,-4 1 1 16,-7 1-6-16,-5 0 6 0,-4 0-3 15,-4 0 0-15,-4 0-3 16,-5 0-2-16,-4 0 3 15,-2 0 3-15,2 0 0 16,-2 0-2-16,-1 0 1 16,2 0-4-16,-1 0-3 15,-1 0 0-15,2 0-2 16,-2 0-4-16,0 0-26 16,0 0-11-16,0 0-21 15,0 0-35-15,0 0-145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1:27.91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211 5616 827 0,'0'0'0'0,"0"0"-87"16,0 0-57-16,-21 95-279 15</inkml:trace>
  <inkml:trace contextRef="#ctx0" brushRef="#br0" timeOffset="224.5338">43 6795 866 0,'0'0'0'0,"0"0"-7"15,0 0-75-15,-23 85-66 16,34-76-481-16</inkml:trace>
  <inkml:trace contextRef="#ctx0" brushRef="#br0" timeOffset="343.1234">83 7485 597 0,'0'0'0'16</inkml:trace>
  <inkml:trace contextRef="#ctx0" brushRef="#br0" timeOffset="492.4709">158 7967 128 0,'0'0'0'16,"0"0"-60"-16</inkml:trace>
  <inkml:trace contextRef="#ctx0" brushRef="#br0" timeOffset="618.5115">242 8251 726 0,'0'0'53'0,"0"0"-53"16,0 0-15-16,0 0-60 16,0 0-111-16,0 0-94 15</inkml:trace>
  <inkml:trace contextRef="#ctx0" brushRef="#br0" timeOffset="726.6103">242 8251 266 0,'30'82'306'0,"-30"-72"-237"15,-1-1-15-15,-2-3-8 16,3 0-35-16,0-3-11 15,0-1-20-15,3-2-104 16,11 0-122-16</inkml:trace>
  <inkml:trace contextRef="#ctx0" brushRef="#br0" timeOffset="3161.062">54 8957 313 0,'0'0'100'15,"0"0"-68"-15,0 0-9 16,0 0 48-16,0 0-28 15,0 0-21-15,-3 0-8 0,3 0-4 16,0 0 3-16,0 0-5 16,0 0-6-16,0 0-2 15,0 0 2-15,0 0 2 16,0 0 1-16,0 0 4 16,0 0 5-16,0 0-2 15,0 0 2-15,0 0 5 16,0 0 1-16,0 0-3 15,0 0-4-15,0 0-6 16,0 0 2-16,0 0-1 16,0 0-3-16,0 0-4 15,0-2-1-15,0-2-5 0,6-7 3 16,11-2 2-16,9-3 5 16,4-4-5-16,6 3 0 15,4 3-3-15,-1 3 2 16,2 5-2-16,-2 5 3 15,1 1-4-15,-4 0 4 16,-7 2-4-16,-7 12-8 16,-7 4 6-16,-6 1 2 15,-5 3 4-15,-4 1 0 16,0 1 0-16,0-2 8 16,-13 3-2-16,-4-3 4 15,1 0 0-15,-1-4-9 16,2-7 5-16,7-3-1 15,2-5-4-15,5-3 5 16,1 0-3-16,0 0-3 0,0 0 0 16,0 0-11-16,0-1-4 15,0-6-1-15,5-4 16 16,13 0 4-16,3-2-4 16,11 0-1-16,3 3 0 15,3 6 0-15,3 4-2 16,2 0-4-16,-4 14 2 15,-2 10-3-15,-2 8 6 16,-4 9 2-16,-5 3 1 16,-9 7 6-16,-5 4-7 15,-5-1 2-15,-4 2 3 16,-3-1-3-16,0-1 4 0,-19 1-4 16,-12 0 5-16,-4 0-3 15,-5-4 0-15,-6-6-1 16,-4-6-3-16,0-7 0 15,6-5 0-15,3-10 0 16,10-2 0-16,9-7 2 16,6-5 3-16,8-3 22 15,6 0-11-15,1 0-5 16,1 0 2-16,0 0-11 16,0 0-2-16,0 0 0 15,0 0-2-15,0 0-4 16,0 0-4-16,0 0 3 15,0 0-3-15,0 1 9 0,0-1-4 16,0 2 1 0,0 0 3-16,0 4-3 0,0-3-6 15,0 6-24-15,0-3-19 16,0 2-27-16,0-4-88 16,0-2-200-16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2:02.42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453 1011 496 0,'0'0'26'0,"-112"53"-23"16,54-11 60-16,-1 7-5 16,1 8-17-16,-5 9-5 0,3 6 10 15,2 3 4-15,7-1-17 16,7-5-19-16,5-7-9 15,9-12-5-15,6-13 0 16,7-15-2-16,5-8-30 16,3-14-32-16,-5 0-32 15,-6-30-443-15</inkml:trace>
  <inkml:trace contextRef="#ctx0" brushRef="#br0" timeOffset="-301.7639">-77 1255 718 0,'0'0'0'0,"0"0"-29"16,0 0 29-16,0 0 11 16,0 0 1-16,0 0 0 15,0 0 3-15,-39-56 3 16,39 54 2-16,0 2-17 0,0 0-3 16,0 0-2-16,0 0-7 15,19 3 1-15,17 12 8 16,17 11 18-16,10 7-14 15,8 10 4-15,5 6 5 16,-3 5 3-16,2 0 0 16,-5-3-10-16,-4-5-5 15,-6-5 0-15,-8-3 0 16,-9-8-1-16,-10-1 0 16,-6-2-1-16,-6-7-17 15,-9-1-8-15,-6-3-16 16,-6-5-16-16,0-6-108 0,0-5-298 15</inkml:trace>
  <inkml:trace contextRef="#ctx0" brushRef="#br0" timeOffset="-55716.4587">82 93 125 0,'0'0'104'0,"0"0"49"0,0 0-46 15,0 0-31-15,0 0-25 16,0 0-14-16,-55-60 3 16,55 58-16-16,0 2-11 15,0-5-7-15,0-2-6 16,11 0-6-16,13 0 6 16,5 6-3-16,3 1 3 15,1 0 2-15,3 16 6 16,1 9-1-16,5 3-1 15,-2 5-3-15,0 4 0 16,-4 9 5-16,-7 6-8 16,-12 9 0-16,-11 6-3 15,-6 6 3-15,-19 2-6 0,-14-3 5 16,-4-3 2-16,-2-1 1 16,3-6 10-16,6-8-3 15,4-10-2-15,6-9 1 16,5-9-7-16,0-7-1 15,7-6-1-15,5-10-1 16,1-3 2-16,1 0-13 16,-2-7-4-16,0-20 11 15,-4-13-18-15,4-16 2 16,-2-12 2-16,-3-5 9 16,2 2 11-16,-5 8 6 15,-2 6-2-15,-4 6 1 0,-2 9-1 16,1 5 1-1,2 13 9-15,4 5-4 0,1 10 1 16,7 5 2-16,2 3 10 16,2 1-19-16,0 0-4 15,0 0-20-15,3 5 0 16,11 1-20-16,-5-6-117 16,-9 0-315-16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2:08.01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-7 278 143 0,'0'0'127'0,"0"0"-84"16,0 0-35-16,0 0 2 16,0 0 5-16,0 0 31 15,0 0 10-15,-13 0-10 16,13 0-11-16,0 0-19 16,0 0-9-16,0 0 3 15,0 0 10-15,0 0 9 16,0 0-5-16,0 0-8 0,0 0-8 15,0 0-4 1,0 0-4-16,0 0-3 0,0 0 0 16,0 0-8-16,7 0 11 15,9 0 2-15,10-6-1 16,4-2 0-16,12-4-1 16,8-2 1-16,4-4 1 15,8 2 0-15,1-3 1 16,3 3-3-16,8-2 4 15,-4 4-3-15,-3 1-1 16,-4 4 2-16,-6 2-1 16,-4 1 4-16,1-1 1 0,1 1-3 15,3-1 7 1,0 0-4-16,-1 0 1 0,1-4 0 16,-4 1-1-16,-1 1-3 15,-3-2 1-15,-4 4 6 16,-4 0-7-16,-7 3-1 15,-6 2 0-15,-1 0-1 16,-6 2 5-16,-2 0 3 16,-1 0-5-16,-5 0-4 15,-4 0 1-15,-3 0 2 16,-2 0-3-16,-1 0 1 16,-1 0-2-16,-1 0 1 15,-1 2 0-15,-1 0 0 16,0 0-2-16,0-2-12 15,0 5-20-15,0 5-39 0,-3 4-57 16,-13-2-262-16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3:43.53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855 10144 41 0,'0'0'35'0,"0"0"-2"16,0 0 19-16,0 0 25 15,0 0-9-15,0 0-6 16,0 0 3-16,0 0-4 16,-7 19-16-16,7-17-24 15,-1-1-14-15,1 5-7 16,-3 2 2-16,-3 5-4 16,3 2 4-16,-1-1-3 15,1-1 1-15,1-4-3 16,2-2 3-16,-1 2 1 15,-2-4 1-15,2 2-1 16,1-4 0-16,0-2 1 16,0-1 0-16,-2 0 3 15,2 0-2-15,0 0 3 0,0 0 0 16,0 0 3-16,0 0 2 16,0 0-1-16,0 0 0 15,0 0-1-15,0 0 3 16,0-2-2-16,-1-5 3 15,-1-2-7-15,2-3 12 16,-2-2-12-16,2 0-2 16,0-3 5-16,-2-2 8 15,2-4-9-15,-1-4-1 16,1-3-2-16,-2-5-2 16,-2-1-3-16,3-2 0 15,-1 3 0-15,-1-1 4 0,2 4 0 16,-2 0-4-1,0 1 3-15,-1 0 2 0,-2 0-5 16,6-1 6-16,-4-2-2 16,2 2-3-16,1-1 7 15,-2 4-6-15,0-4 1 16,0 5-3-16,-2-2 4 16,0 1-4-16,0-2 3 15,0 0-3-15,0-2 1 16,-1-1 0-16,0-2-1 15,3-2 3-15,0-2-7 16,2 0 8-16,-2 0-3 0,-1 1 3 16,1 4-3-16,-3 0-1 15,3 1 2-15,-2-1 3 16,2-3 2-16,1-2-3 16,-5-1-4-16,3-1 1 15,1-1-2-15,-3 2 1 16,2 0 0-16,2 1 7 15,-3 3-7-15,2-2 2 16,-1-1-2-16,-1 3 1 16,0-2 4-16,2 3-5 15,-3-1-1-15,0-1 1 16,2-1 0-16,-2 2-1 16,2-6 1-16,-3 4 4 0,0-3-4 15,-2-1 0 1,-1 0 1-16,1-2 1 0,1-1 3 15,-1 1-5 1,-1 1-1-16,2-2 1 0,-4-1 2 16,2 0-2-16,0-4 0 15,-1-2 1-15,-1 1-1 16,2-2-4-16,-2 4 4 16,0 1 9-16,0 3-6 15,-1-1-3-15,3-1 0 16,-1 1 3-16,1-2-3 15,-3 1-4-15,4 0 4 16,-1 0 0-16,0 1-1 16,0-5 1-16,0 1-1 15,3-3 3-15,-2-2-3 0,1-1 2 16,-1 1-1-16,1 1 0 16,-1-1-1-16,0 2 1 15,1-8 9-15,2-2-9 16,-3 0 0-16,2 1 0 15,2-1-1-15,-4 0 6 16,6-5-9-16,3-1 5 16,0-6-2-16,-2-2-3 15,0 2-3-15,-1 0 7 16,-3-3 3-16,0 1-2 16,-2 2-1-16,1-2 3 15,-2 0-3-15,2-5 0 0,5-6-1 16,1 2 1-1,1-4 0-15,0 2 4 0,0-2-4 16,0-3 0-16,3 1-1 16,4 0-3-16,-4 5 2 15,-3 0 4-15,0 7-1 16,0 4 0-16,0 2 6 16,-10 1-6-16,3-2 5 15,-2-2-6-15,3-1 0 16,1 3 0-16,2-2 0 15,1 1 0-15,0-1 0 16,-1 1-3-16,-3 1 3 16,3 1 0-16,0 1 0 0,-1-1 3 15,1 1-6 1,1 0 6-16,0 0-11 0,2 0 16 16,0-4-9-16,0-1 1 15,0 1-8-15,0 4 0 16,0 5 7-16,2 3-5 15,0 3 6-15,-2 4 0 16,0 3 4-16,0 3-2 16,0 4 4-16,0 3-5 15,0 2-2-15,-2 1 4 16,-3-2-1-16,-2 3-2 16,2-5 1-16,0 0-3 0,0 3 3 15,1-2-2 1,-3 4 0-16,4 1 1 0,3-3 0 15,-3 1 2-15,3-2-2 16,0-2 0-16,0 2 0 16,0 3 2-16,0 0 0 15,0 0-2-15,0 0 3 16,0-1-2-16,3 0 2 16,0-2-2-16,1-1 2 15,-4-3-3-15,0 3 3 16,0 0-3-16,0 0 7 15,0 5 5-15,0-5-11 16,-7 0-1-16,1 0 2 16,0-2 2-16,1-1-4 0,-1 1-4 15,2 4 2 1,-2 1 0-16,2 4-1 0,-5 2 0 16,5 4 3-16,-2 0-2 15,-1 2 2-15,1 2-2 16,2 0 0-16,-2 1-10 15,3 2-4-15,-2-2-27 16,5 2-12-16,0-1-51 16,0 0-105-16,0 0-224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3:47.34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7934 220 0,'0'0'0'15,"0"0"30"-15,0 0 19 16,0 0-41-16,0 0-7 16,0 0 6-16,0 0 41 15,0 0 63-15,0 0-87 16,0 0-21-16,0 0 1 15,0 0-2-15,0 0-1 16,0 0 0-16,0 0 5 16,0 0 15-16,0-6-11 0,8-9-3 15,8-4 8-15,4-11 11 16,6-5 1-16,5-9-6 16,5-7-6-16,7-10-6 15,4-8 2-15,8-4 1 16,8-3-6-16,9-6 1 15,14-8 1-15,4-8-1 16,13-3-3-16,0-5-4 16,3-5 1-16,0 2-1 15,2-5-3-15,1-3 3 16,1-3 0-16,-1-4 0 16,7-2 0-16,2-1 2 0,5-2-1 15,10-1 0 1,-2-4 0-16,0 1-1 0,0-9 0 15,-5-7-2-15,4-2 3 16,0-2-1-16,4-2 0 16,-3 3 1-16,6-3 1 15,3 0-2-15,2-2 0 16,2-2-1-16,-1 0 2 16,-2 3-2-16,-4 3 1 15,2 5 0-15,-1 0 0 16,1 1 0-16,7-6 1 15,6-2 0-15,6 0 1 0,5 0-4 16,-3 5 1 0,-6 2 1-16,-1 2 0 0,-8 6 0 15,-5 0 0-15,-3 3 0 16,3 3 1-16,-3 1 1 16,-2 5-4-16,-3 8 2 15,-9 4-1-15,-4 3 1 16,-4 4 1-16,-7 3-1 15,-5 3 0-15,-7 8 0 16,-9 8 0-16,-12 3-3 16,-8 9 2-16,-10 12 0 15,-8 12-3-15,-10 15 2 16,-9 12-12-16,-17 12-15 16,-12 7-52-16,-1 5-105 15,-27 5-190-15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2:08.70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-812 8673 508 0,'0'0'26'0,"0"0"-26"0,0 0-72 15,0 0 72 1,0 0 3-16,102-44-1 0,-56 40 0 16,7 4 2-16,4 0 4 15,4 13 7-15,-5 10-8 16,-6 7-3-16,-13 8-4 16,-11 12 0-16,-16 9 0 15,-10 12 6-15,0 3-5 16,-19-2 11-16,-7-5 6 15,-1-9-1-15,-6-11-6 16,0-4-1-16,-2-11-5 16,1-8-3-16,0-8 1 15,3-10 14-15,3-6-10 16,4 0 4-16,4-9-11 16,1-15-2-16,1-8-13 0,0-8 4 15,1-6-40-15,3-1 51 16,2 0 0-16,1 4 6 15,2 6 8-15,-1 7 4 16,3 7 17-16,2 7 9 16,-3 5-6-16,4 3-23 15,1 2-15-15,-3 3 0 16,1 3-34-16,-5 0-55 16,-6 0-232-16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3:50.93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-6 9042 30 0,'0'0'162'0,"0"0"-130"16,0 0 19-16,0 0 14 15,0 0-9-15,0 0 3 16,-1-7-12-16,-1 3-10 16,2 2-18-16,0-5-10 15,0 4 0-15,0 0-2 16,0 0 5-16,0 1-1 16,0-5-6-16,0-1 1 0,0-3 4 15,7-3-5 1,2-2-2-16,6-5 5 0,2 0-3 15,0-4-2-15,2 1 4 16,2-6-3-16,1 1 4 16,2-1-6-16,2-7 0 15,2-1 3-15,1-5 2 16,4-5-3-16,1 1 1 16,2-3 0-16,2 1-4 15,0 0 0-15,8-5 1 16,3-3 4-16,4-2-1 15,0-7-3-15,4 4-2 16,-1-5 2-16,3 1 0 16,4 1 3-16,1-2-1 0,2-3-1 15,-1 3 0 1,-4-2-1-16,1 1 2 0,1-6-4 16,2-5 4-16,2-1-3 15,-1 1-1-15,1 2 1 16,-1-3 3-16,3 1-2 15,1-6 1-15,0 0 2 16,4-1-4-16,0-3 0 16,1-2 0-16,3-2 3 15,4 3-4-15,7-3 2 16,1 2 2-16,-1-1-4 16,-3 1-2-16,-1 4 2 15,0 0 0-15,3 4 0 16,1-3 2-16,-6 0-2 15,3 0 1-15,-3-1 0 0,-4 0 0 16,1 2-1-16,1-1 0 16,-1 1 1-16,6-2 0 15,4-5-1-15,-1 5 0 16,5 0 1-16,-5 0-1 16,0 4-3-16,0-4 3 15,1 3 0-15,-1 1 0 16,0-2 0-16,-3 2 0 15,0-2 0-15,1 3 0 16,4-2 0-16,-1-2 1 0,6-4 1 16,0 2-3-16,7-1 2 15,-4 6-2-15,-2 1 1 16,-5 4-1-16,-1 1 0 16,-1 2 1-16,0 1 0 15,-1 1 0-15,-2-4 0 16,2 1 0-16,-1 0 0 15,-5-3 2-15,3 2-2 16,-1-8-1-16,3-3 1 16,7-2 2-16,1 0-2 15,0 0-1-15,-6 1-1 16,1-3 2-16,0 1-1 16,-1 3 0-16,-1-4 1 15,-3 0 0-15,-1 4 1 16,1-4-1-16,0 1-1 0,0-4 1 15,4 1 0-15,3 3 2 16,2 0-2-16,2 8-1 16,-3 2 1-16,-4 1 0 15,-6 4 0-15,2 0-1 16,-4 1 0-16,-2 0 1 16,-2 2 0-16,-8 4 0 15,-4 8 0-15,-6 4 0 16,-3 5 0-16,-8 6 1 15,-7 7 1-15,-8 9-2 16,-11 6 0-16,-7 12-3 16,-9 7 1-16,-6 5-25 0,-1 0-18 15,0 0-47-15,-17 10-111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8:19.817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5426 285 454 0,'0'0'4'0,"0"0"149"0,-70-91-30 16,58 82-66-16,5 9-17 16,6 0-40-16,1 0-15 15,0 11-136-15,7 7-106 16,4-1-107-16</inkml:trace>
  <inkml:trace contextRef="#ctx0" brushRef="#br0" timeOffset="7829.4036">5320 1773 68 0,'0'0'230'16,"0"0"-213"-16,0 0 168 15,0 0-90-15,16 112-51 16,-8-83-26-16,1-4 3 16,3-5-5-16,-2-11-15 15,0-2 5-15,-2-3-6 16,-2-4-9-16,-3 0-40 0,-3-28-12 15,0-14-1 1,-3-9-220-16,-27 0 56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3:53.24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7934 10 0,'0'0'26'0,"0"0"17"16,0 0 22-16,0 0 3 16,0 0-17-16,0 0-7 15,0 0 13-15,0 0-24 16,0 0 4-16,0 0-6 16,0 0 0-16,0 0-5 15,0 0-8-15,0 0 1 16,0 0-4-16,0 0-7 15,0 0-8-15,0 0 4 16,0 0-4-16,0 0 3 0,0 0 2 16,0-1-4-1,4-5 0-15,3-2 6 0,2-4 1 16,2 1-1-16,1-5 5 16,2-3-8-16,5 0 6 15,1-5-1-15,3-3 5 16,2-4-1-16,4-2-3 15,1-5-3-15,5-4 2 16,-1 0-4-16,2-7 1 16,5-1-2-16,-3-1-2 15,2 3 1-15,-3 0 2 16,2 3 0-16,1-2-2 16,-3 1-1-16,5-1 5 0,-5-4-6 15,6-1 2 1,-3 1 0-16,2 0-1 0,-2-1 1 15,-3-1-3 1,3 2 1-16,0 0 2 0,2 3-2 16,0-2 2-16,-1 1 5 15,0 2-4-15,-2-1 0 16,-1-1-4-16,0-2 1 16,2-4-1-16,2-2 0 15,-2 0 0-15,3 3 1 16,-1 4 0-16,-5 5 1 15,4 3 1-15,-5 1-1 16,-1 1 1-16,-4 2 1 16,1-1-2-16,-2 1 1 0,1 0 2 15,-3 2-5-15,-1 0 2 16,0-1 1-16,0-1 1 16,1 0-3-16,0-1 2 15,-3 2-2-15,-1 2 0 16,-1-1-1-16,0 1 1 15,3 0-1-15,1 0 1 16,0-4-1-16,3 3 0 16,-1 0 1-16,-2-4 0 15,6 0-1-15,-1-1 3 16,2-4-3-16,4-4-3 16,0 0 3-16,2-2 1 15,3 5-1-15,0-1 0 0,3 4 0 16,4-3 2-16,0-5-2 15,-3 0-3-15,3 0 3 16,-2 0 0-16,3 0-3 16,1 0 3-16,1-1 0 15,3-1 0-15,-3 0 1 16,0-3-1-16,-1 1 1 16,1-3-1-16,0 2-1 15,0-1 1-15,3-3 0 16,1-2 0-16,-1-5 0 15,0-1 1-15,1 1-1 16,-1 0-1-16,7 0 0 16,3 0 1-16,0-1-1 15,6-1 0-15,-4 2 1 0,-3-2-6 16,-5 2 4-16,0 1 2 16,2-2-4-16,-5-1 4 15,3 4-1-15,-1 2 1 16,-3-2 0-16,1 2 0 15,-1-5 0-15,3-1 0 16,-2 0 0-16,-1 2 0 16,0 6-1-16,2 1-4 15,-5 1 2-15,-3 4-2 16,-3 1 0-16,0 3 0 16,-1 1 3-16,7 0-3 15,0-1 3-15,5 1-2 16,0-3 1-16,-3 1-2 0,-2-1 2 15,-2-2 2 1,-2 5-2-16,1-1 1 0,0 0-2 16,2-2 4-16,2-2 0 15,1-5 0-15,1-2 1 16,4-2-1-16,3 0 0 16,3 0 0-16,0-4 0 15,3 2 1-15,-1-3-1 16,0 0 0-16,4 1 1 15,2-1 2-15,1-1-3 0,2 0 0 16,0 4 1 0,-4 0-1-16,-5 6 1 0,-9 3-1 15,-5 5-1-15,-4 2 0 16,-5 3 2-16,-8 5-1 16,-4 6 0-16,-7 5-1 15,-8 10-10-15,-8 2-34 16,-8 8-35-16,-2 8-216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3:54.99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31 5197 122 0,'0'0'39'15,"0"0"117"-15,0 0-150 0,0 0 26 16,0 0 30-1,0 0-6-15,-33 12 6 0,33-12-17 16,0 0-15-16,0 0-27 16,0 0-3-16,0 0-2 15,0 0 1-15,0 0 1 16,0-4 68-16,0-8-59 16,7-1-1-16,6-4-3 15,3-5-5-15,7-6 7 16,5-3 0-16,8-10 5 15,7-4-8-15,7-4 4 16,5-7-1-16,1-4-4 16,4-2 4-16,0 1-5 15,3-4-2-15,2-4 3 0,3 0-3 16,4-1 1-16,0-4-1 16,5-1 0-16,2-7-3 15,4 1 3-15,3 0 4 16,0 4-3-16,-6 5-1 15,-5 0 0-15,-1 1-3 16,-2 3 3-16,-3 3-3 16,-5-1 3-16,-2 3 3 15,-2 1-3-15,-4-7 1 16,3 1 5-16,-2 1-4 16,2-1 1-16,-3 1-3 0,-2 1 3 15,-1-2 2 1,-3 3-4-16,0 1 1 0,-4 8 6 15,0 3-7-15,6 0-1 16,2-1 5-16,5-3 1 16,0-2-3-16,5 1-3 15,-2-1 2-15,-5-1-2 16,3 3 0-16,-5 2 0 16,1 1 1-16,4 1-1 15,-5-1 0-15,2 6 0 16,-4-1 3-16,0 4-1 15,-2-3-4-15,0-1 7 16,0-2-4-16,4-5 0 16,-2 3 0-16,0-2-1 0,-3 4 2 15,-3 3-2-15,3-4 3 16,5-1-1-16,5-4-2 16,6 0 0-16,1 0 0 15,-5 2 0-15,-6 1-2 16,1-2 2-16,-4 5 0 15,0-4 0-15,-1 2 0 16,1 1-1-16,1-1 1 16,1 0 0-16,-2 1 1 15,0-1-1-15,1 1 0 16,-1-2 0-16,-1 1 0 16,-1 2 2-16,-3 1-1 15,-5 8-1-15,0 2 0 0,-4 5 0 16,-5 6 0-1,-1 1 0-15,-6 2 3 0,-1 2-3 16,-2 0-1-16,-1 1 0 16,0 1-2-16,-1 0 3 15,-4 5-2-15,0 4 5 16,-4 5-3-16,-6 0 0 16,-1 5-5-16,-5 1-3 15,-1 0-2-15,-1 2-14 16,0 0-27-16,0 0-39 15,-1 0-168-15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3:57.16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163 450 526 0,'0'0'0'0,"0"0"0"16,0 0 34-16,0 0-34 16,0 0 0-16,0 0 0 15,0 0 1-15,-2 69 3 16,10-53-1-16,-3-2 1 16,-2-2 0-16,-1-1 7 15,-1-3 15-15,2-4-17 16,-3-3-4-16,0-1 2 0,0 0 32 15,0-10 29-15,-7-16-68 16,-9-10 6-16,0-9-11 16,2-4 10-16,-2-8-10 15,0-2-5-15,-1-2 3 16,0 5 6-16,0 3 0 16,0 6 1-16,5 9 0 15,2 11 3-15,4 10 0 16,3 12-3-16,3 5 0 15,0 0-10-15,0 31-20 16,5 25 30-16,11 26 14 16,-1 25 6-16,1 21-6 0,-3 6-2 15,3-6-6-15,-5-19-4 16,-1-20-2-16,-1-22 1 16,-3-16 12-16,-1-11 2 15,-2-15-9-15,0-14-6 16,1-9-3-16,-1-2-6 15,7-18 9-15,12-24-1 16,6-19 1-16,10-16 0 16,5-3-7-16,-2 8 8 15,-4 9-6-15,-5 16 10 16,-9 20 2-16,-7 16-3 16,-9 11-4-16,-3 7-20 15,-2 24 20-15,-2 13 12 0,0 8 5 16,0 2-12-1,0-3-3-15,0-8 1 0,8-8-3 16,11-12-26-16,8-14-58 16,10-9-95-16,0-21-287 15</inkml:trace>
  <inkml:trace contextRef="#ctx0" brushRef="#br0" timeOffset="389.3098">921 741 582 0,'0'0'0'0,"0"0"-2"0,96 24-11 16,-56-24 5-16,2-10 2 16,-5-14 0-16,-4-11 6 15,-7-2-1-15,-9-3-17 16,-13 1-19-16,-4 0-22 15,-20 5 59-15,-17 7 13 16,-13 6-5-16,-5 5 37 16,1 9 26-16,-2 7-45 15,6 8-8-15,2 21-11 16,7 12 23-16,10 14 4 16,10 11-16-16,13 8-2 0,8 2 2 15,1-7-14 1,25-12-3-16,7-15-1 0,6-10-7 15,11-16 4-15,8-16 2 16,10-6-15-16,11-33-21 16,4-19-26-16,-9-8-36 15,-9-7-42-15,-13-1-69 16</inkml:trace>
  <inkml:trace contextRef="#ctx0" brushRef="#br0" timeOffset="733.5797">1446 361 59 0,'0'0'107'0,"0"0"6"15,0 0 43-15,0 0-57 0,0 0-84 16,0 0-4 0,-36 107 32-16,36-49-17 0,0 1 0 15,0 2-17-15,5 0 15 16,6-9-13-16,0-11-8 16,3-13-2-16,-2-13-2 15,1-9-4-15,-2-6 0 16,6 0-8-16,11-23 12 15,6-17-4-15,5-14 5 16,1-6-20-16,-3 1-12 16,-6 10 29-16,-9 15 3 15,-8 17 4-15,-5 12 27 16,-6 5-24-16,4 8 4 16,0 18-2-16,-1 7 34 15,0 4-20-15,-3 1-12 0,4-2-5 16,1-2 0-16,8-4-6 15,3-6-11-15,6-9-48 16,3-15-101-16,-1-1-192 16</inkml:trace>
  <inkml:trace contextRef="#ctx0" brushRef="#br0" timeOffset="1372.0719">2116 333 473 0,'0'0'0'0,"0"0"-40"15,0 0 40-15,0 0 45 0,0 0-5 16,7 102 22-16,1-63-13 16,0 6-14-16,2 2-17 15,0-3 0-15,0-2-14 16,-1-8 0-16,0-8-3 15,-4-12-1-15,-2-8 0 16,3-6-2-16,-2 0-4 16,5-15-10-16,7-17 16 15,1-10 12-15,1-5-12 16,1 4-4-16,-3 9 4 16,-6 16 2-16,-5 11 2 15,-3 7 13-15,1 0-17 16,4 18-14-16,0 10 14 0,3 7 30 15,-1 2-13-15,2 1-9 16,8-2 3-16,9-5 1 16,13-12-12-16,5-9 0 15,7-10-35-15,0-6-15 16,0-15-7-16,-3-3-23 16,-9 6 27-16,-9 10 41 15,-8 8 12-15,-1 0 1 16,0 0 17-16,7 10 28 15,3-3-15-15,6-1-11 16,4-6-14-16,-1 0-6 16,0-11 1-16,0-14 7 0,-6-10 3 15,-9-5-10-15,-10-1 1 16,-15 0 8-16,-2 3 5 16,-22 5 31-16,-18 9-15 15,-9 10-7-15,-8 10-2 16,2 4-4-16,5 21-5 15,12 15-3-15,12 8-10 16,17 6-15-16,9 2-57 16,23-7-157-16,21-10-266 15</inkml:trace>
  <inkml:trace contextRef="#ctx0" brushRef="#br0" timeOffset="1834.366">3690 173 805 0,'0'0'0'15,"0"0"-29"-15,0 0 29 16,89-27 3-16,-3 9 21 16,14-3-10-16,9-6-9 15,-3 2-5-15,-7-1-3 16,-6 1-35-16,-8 10-39 0,-15 8-51 15,-21 7-177 1</inkml:trace>
  <inkml:trace contextRef="#ctx0" brushRef="#br0" timeOffset="1656.4637">4280 356 370 0,'0'0'177'0,"-23"110"-172"15,19-55 3 1,1-6 7-16,3-9-7 0,0-12-1 16,0-10-5-1,0-11-2-15,0-7-13 0,0 0-3 16,0-13-15-16,-3-20-257 16</inkml:trace>
  <inkml:trace contextRef="#ctx0" brushRef="#br0" timeOffset="2226.0017">4640 250 313 0,'0'0'85'0,"-14"100"43"16,14-51-34-16,0-7-45 0,8-7-31 15,17-9-9-15,5-9-9 16,7-13 0-16,6-4-8 16,6-19 8-16,2-18-2 15,-5-9-21-15,-5-6 4 16,-12 2 19-16,-10 8 15 15,-12 9-9-15,-7 12 7 16,0 10 25-16,0 6-2 16,-2 5-1-16,-4 0-3 15,-2 0-12-15,1 11-8 16,3 12-12-16,1 10 2 16,3 4-1-16,0 2-1 15,3-3 0-15,17-5-3 0,9-10-9 16,14-12-22-16,11-9-45 15,11-6-41-15,1-21-163 16,-3-6 34-16</inkml:trace>
  <inkml:trace contextRef="#ctx0" brushRef="#br0" timeOffset="2788.4324">5286 113 954 0,'0'0'0'15,"0"0"-66"-15,0 0 66 0,152-38 1 16,-70 18 2 0,7-3-2-16,-2 1-1 0,-1 1 0 15,-5 0-19-15,-3 3-43 16,-3 3-29-16,-6 2-106 16,-11 7-260-16</inkml:trace>
  <inkml:trace contextRef="#ctx0" brushRef="#br0" timeOffset="2363.1563">5474 310 19 0,'0'0'160'0,"0"0"59"16,2 89-66-16,-2-45-84 15,0-1 5-15,0-3-31 16,0-5-26-16,14-6-13 15,3-6-4-15,5-11-4 16,8-8-36-16,0-4-57 16,4-23-188-16</inkml:trace>
  <inkml:trace contextRef="#ctx0" brushRef="#br0" timeOffset="2597.9518">5987 270 92 0,'0'0'531'16,"-7"111"-508"-16,0-49 16 0,4-8-15 15,2-14-19 1,1-13-5-16,0-11-12 0,0-13-41 15,0-3-26-15,0-25-101 16</inkml:trace>
  <inkml:trace contextRef="#ctx0" brushRef="#br0" timeOffset="3089.1877">6585 303 483 0,'0'0'25'0,"102"14"-25"15,-44-14-5-15,-6-9 5 0,-8-24 9 16,-8-5 10-16,-10 0-9 15,-10-1 0-15,-10 5 28 16,-6 7-6-16,-6 7 2 16,-14 8-10-16,-2 6-17 15,2 6 47-15,6 0-1 16,5 0-12-16,2 18-33 16,0 20-7-16,6 11 3 15,1 8 3-15,3-3-7 16,25-6-33-16,16-11-34 15,14-13-90-15,11-12-224 16</inkml:trace>
  <inkml:trace contextRef="#ctx0" brushRef="#br0" timeOffset="3605.1376">7871 19 217 0,'0'0'2'15,"0"0"27"-15,97-11 28 16,-60 11 27-16,3 14 28 15,-1 17-23-15,-3 14-7 16,-6 10-17-16,-10 5-25 16,-10 2-6-16,-10-2-26 0,-3-6-6 15,-30-7 8-15,-8-5-4 16,-8-10 17-16,-1-7-11 16,4-11-3-16,6-10-9 15,7-4-2-15,7 0-14 16,9-9-9-16,8-9 3 15,9-7-19-15,9-8-25 16,28-5-77-16,13-6-121 16</inkml:trace>
  <inkml:trace contextRef="#ctx0" brushRef="#br0" timeOffset="3931.175">8086-54 798 0,'0'0'19'0,"0"0"-17"0,154-49-2 15,-62 25 1-15,7-3-1 16,4 0 0-16,-5 4-12 16,-11 4-49-16,-15 12-21 15,-19 7-167-15</inkml:trace>
  <inkml:trace contextRef="#ctx0" brushRef="#br0" timeOffset="3774.2479">8356 180 282 0,'0'0'148'0,"12"86"10"16,-12-30-44-16,0 3-54 15,0-5-4-15,7-9-11 16,3-12-33-16,3-11-12 16,1-12-2-16,1-10-55 15,0-11-26-15,0-31-33 16,-7-14-209-16</inkml:trace>
  <inkml:trace contextRef="#ctx0" brushRef="#br0" timeOffset="4663.2555">9029 202 436 0,'0'0'7'0,"0"0"3"15,111 10 18-15,-70-27-4 16,-4-12-9-16,-3-7-10 16,-9-4 21-16,-11 1-3 15,-13-1-8-15,-1 2-15 16,-5 4 1-16,-14 8 3 16,0 8 30-16,1 9-14 15,-1 7-5-15,-2 2 17 16,2 5-3-16,0 28-23 15,1 15 2-15,2 14 8 16,3 7-6-16,6-2-2 16,7-1-3-16,0-10-5 0,1-8-1 15,15-11 1-15,3-13-4 16,5-11-10-16,3-11-10 16,3-2-4-16,6-25-8 15,6-14-6-15,-1-7-23 16,1-5 47-16,-2 0 18 15,-1 2-9-15,1 8 9 16,0 8 0-16,3 12 15 16,1 9-5-16,2 12 4 15,1 0 17-15,-2 12-19 16,-8 16 0-16,-11 16 2 16,-13 7-8-16,-13 3 6 0,0 3 0 15,-20-9 18 1,-13-5-17-16,0-12 0 0,-2-10 22 15,7-9 20-15,6-5-33 16,9-7-22-16,5-2-5 16,8-24-31-16,0-10-9 15,32-14 8-15,16-6-5 16,10 4-31-16,3 8 34 16,-1 16 39-16,-7 16 20 15,-7 12 11-15,-6 2-2 16,-10 19-11-16,-5 7 7 15,-14 3 18-15,-7 0-1 16,-4 1-3-16,-5-3-8 0,-14-1-12 16,2-11-2-16,3-3 0 15,5-9-17-15,8-5-22 16,1 0-25-16,0-8-79 16,12-14-260-16</inkml:trace>
  <inkml:trace contextRef="#ctx0" brushRef="#br1" timeOffset="19856.1808">10215 270 149 0,'0'0'15'16,"0"0"-9"-16,0 0-6 15,0 0 34-15,0 0 9 16,-4 94-5-16,17-74 35 16,8-1-25-16,4-3-11 15,9-3 13-15,9-5 26 16,10-7-31-16,6-1-9 16,2-1-4-16,1-14-14 15,-6-6-8-15,-4 0-5 16,-8-3-3-16,-11 2 5 15,-11-4-4-15,-12 2-3 0,-10 0 3 16,-2-2 1-16,-27 2 2 16,-12 4 0-16,-7 3 9 15,-10 5-1-15,-2 7-14 16,4 5 30-16,4 0-13 16,9 9-1-16,11 16-16 15,7 3-2-15,11 4-5 16,11 0 5-16,3 0-14 15,25 2-23-15,21-1-36 16,16-3-93-16,11-11-360 16</inkml:trace>
  <inkml:trace contextRef="#ctx0" brushRef="#br1" timeOffset="20439.1747">12311 117 545 0,'0'0'22'16,"0"0"13"-16,-111-40 20 15,68 35 5-15,-1 5-28 0,-8 0-19 16,1 12-7-16,-1 11-1 16,5 5-3-16,8 3 2 15,7 4-2-15,11 1-2 16,7 4 0-16,7-6-1 16,7 1 1-16,0-4-8 15,15-5 8-15,12-4-10 16,8-7 8-16,6-7-11 15,8-2-27-15,3-6 5 16,4 0-3-16,-5 0-8 16,-6 0 12-16,-9 0 32 15,-5 8 1-15,-2 6 1 16,1 5 21-16,7-1 0 16,3-1 4-16,10-5 2 0,3-5 3 15,3-7-9-15,-3 0-20 16,-4-20 9-16,-13-8 0 15,-13-3-1-15,-12-1-9 16,-11 1 7-16,-4 1 9 16,-22 3 10-16,-8 6-1 15,-2 5 9-15,4 9 1 16,1 7-24-16,5 0-11 16,6 13-9-16,8 12-59 15,12 3-53-15,0-5-85 16,32-4-176-16</inkml:trace>
  <inkml:trace contextRef="#ctx0" brushRef="#br1" timeOffset="21055.448">13113 457 213 0,'0'0'346'0,"0"0"-344"15,0 0 55-15,101-14 10 16,-70-3-34-16,-4-4 4 16,-3-3-12-16,-3-2 3 15,-3 0-7-15,-6 0-6 0,-5-2-13 16,-7 3 2 0,0 3-3-16,-3 1-2 0,-20 6-5 15,-7 7-7-15,-19 8-26 16,-14 0-58-16,2 11 4 15,6 10 64-15,19 7 29 16,15 5 0-16,8 5 1 16,10 3-1-16,3 4 0 15,7-3 0-15,25-5 6 16,16-7 8-16,15-11 3 16,16-11 22-16,17-8 1 15,10-6-18-15,5-19 10 16,-5-11-14-16,-12-8-9 15,-12-1 3-15,-12-6-10 16,-11-2 2-16,-17-1-4 0,-18-3-8 16,-17 3-20-16,-7 1 17 15,-10 7-4-15,-11 6 15 16,1 7 40-16,2 9-10 16,5 10-15-16,2 7 0 15,7 7-7-15,-3 0-5 16,-3 25-3-16,-6 20-9 15,-3 25 8-15,2 15 1 16,5 11-2-16,7 5 4 16,3 1 1-16,2-2 2 15,0-3-3-15,3-12 3 16,12-14-5-16,0-15-6 16,-2-21-14-16,3-14-12 0,-6-15-53 15,-1-6-155-15</inkml:trace>
  <inkml:trace contextRef="#ctx0" brushRef="#br1" timeOffset="21246.2624">13543 624 727 0,'0'0'5'0,"107"29"23"16,-28-15 37-16,9-6-42 0,4-6-5 15,-2-2-13-15,-4 0-5 16,-11-8-18-16,-14-5-83 16,-19 0-166-16</inkml:trace>
  <inkml:trace contextRef="#ctx0" brushRef="#br1" timeOffset="21439.0784">14663 561 824 0,'0'0'69'0,"0"0"-66"16,0 0 9 0,0 0-12-16,0 0-10 0,0 0-52 15,-14 0-26-15,14 0-259 16</inkml:trace>
  <inkml:trace contextRef="#ctx0" brushRef="#br1" timeOffset="22684.2467">14912 521 665 0,'0'0'35'0,"0"0"-24"0,0 0-10 16,0 0 39-16,0 0 0 16,109 29-15-16,-89-30-6 15,-2-18 6-15,0-7-7 16,-8-6-18-16,-3-2-8 16,-7-3-24-16,0 0 4 15,0 0 6-15,-12 2 12 16,-5 4 0-16,-7 5 10 15,-3 10 17-15,-2 7 0 16,0 9-10-16,5 0-4 16,-5 16-3-16,5 19-2 15,-2 14-8-15,9 3 9 16,10 7-3-16,7-6 0 16,20-6-1-16,21-9 3 15,12-12 2-15,9-12 1 0,1-14-1 16,4 0-7-16,-1-19 1 15,-2-14-21-15,-10-2-24 16,-13-3 5-16,-15 4-4 16,-12 1 41-16,-14 5 9 15,0 8 7-15,0 7 25 16,-12 5 33-16,3 7-19 16,-1 1-17-16,1 2-15 15,1 21-14-15,1 10-10 16,5 2 9-16,2-3 0 0,7-2 1 15,21-9 0-15,7-4 12 16,7-7-3-16,2-9-5 16,1-1 8-16,-5-4-12 15,-3-14-10-15,-12 0-2 16,-6 3-9-16,-10 1 16 16,-7 4 5-16,-2 7 1 15,0 1 10-15,0 2 14 16,0 0-25-16,0 2-2 15,0 15-8-15,1 6 8 16,16-3-5-16,11 1 6 16,7-6 1-16,8-4 9 15,5-7 8-15,0-4-5 16,-3 0 3-16,-5 0-9 16,-7-14-3-16,-9-1 0 0,-7-5-1 15,-11 1-2-15,-2 3-8 16,-4 3 1-16,0 6 5 15,0 6 4-15,0 1 5 16,0 0-7-16,0 2-7 16,0 15-8-16,0 6 13 15,0 0-2-15,19-3-1 16,10-4 5-16,7-8 8 16,5-7-3-16,1-1 8 15,1-12-6-15,-6-16-7 16,-7-8-14-16,-6-8-23 15,-10-3 15-15,-10 1-3 0,-4 1 14 16,-19 2 1-16,-26 4-46 16,-6 6-50-16,-1 7 106 15,10 5 93-15,14 8-5 16,10 11-70-16,6 2-2 16,3 12-16-16,2 24-14 15,3 17 14-15,4 16 1 16,0 10 13-16,10 10 3 15,9 10 1-15,2 5-3 16,2 7 4-16,-8 9-11 16,-4-1-2-16,-11-6-2 15,0-11-4-15,-16-21 3 16,-8-19-1-16,0-20-1 0,-1-21 1 16,-5-15 5-16,-4-6 0 15,-4-11-7-15,-1-20-6 16,0 0 6-16,4-7 5 15,5-3 2-15,10 0 6 16,9 1 3-16,11 0-16 16,0 4 0-16,17 1-2 15,16-1-4-15,8 7-2 16,7 5-5-16,2 4-1 16,4 9-5-16,8 5-34 15,4 4-48-15,-3 1-113 16</inkml:trace>
  <inkml:trace contextRef="#ctx0" brushRef="#br1" timeOffset="22840.8807">16630 999 602 0,'0'0'237'16,"0"0"-213"-16,0 0 45 16,0 0 7-16,0 0-16 15,0 0-2-15,0 0-41 16,0 0-17-16,-14-3-39 15,-8-2-122-15,-5-1-206 16</inkml:trace>
  <inkml:trace contextRef="#ctx0" brushRef="#br1" timeOffset="25784.1189">664 2746 681 0,'0'0'0'16,"4"81"-14"-16,1-17 14 16,4 11 32-16,5 5-1 15,-1 1 2-15,4-1-17 0,0-3 5 16,-4-9-4-16,3-11-8 15,-6-18-2-15,-4-20-7 16,-5-19 1-16,-1-10 4 16,0-30-5-16,-17-19-43 15,-5-12-38-15,-2-4 44 16,-2-5 9-16,-6-4 0 16,0 6 28-16,2 10 2 15,8 21 16-15,8 20 12 16,9 18 29-16,4 9-17 15,1 0-42-15,12 0-12 16,23 11 8-16,22-1 4 0,17-7 1 16,16-3 5-16,11-7 2 15,2-19-1-15,-4-3 1 16,-14-4-2 0,-20 6-5-16,-20 6 9 0,-20 11 3 15,-12 5-4-15,-8 5-9 16,-4 18-7-16,-1 25 7 15,0 21 32-15,0 23-3 16,-15 8-4-16,4-1-21 16,7-8-4-16,4-15-1 15,0-19-5-15,17-15-18 16,15-21-45-16,15-16-40 0,9-18-154 16</inkml:trace>
  <inkml:trace contextRef="#ctx0" brushRef="#br1" timeOffset="26182.1207">1903 3001 501 0,'0'0'141'0,"0"0"-135"16,0 129-4-16,-9-78 26 16,2-2 8-16,3-9-13 15,4-9-8-15,0-8-10 16,0-12-4-16,0-7-1 15,4-4-3-15,9-12 3 16,5-20 20-16,8-16 2 16,1-10-13-16,-1-9-9 0,-4 0 13 15,-3-3-11-15,-4 1 2 16,-1 1-3-16,0 4 4 16,3 7-5-16,1 11 0 15,-2 18 3-15,-4 16 2 16,0 12-5-16,3 0-3 15,9 25-3-15,11 17 6 16,7 16 31-16,4 9 0 16,3 5-17-16,-2 1-1 15,3-3 0-15,-4-1-6 16,-7-14-7-16,-7-12 0 16,-14-15-1-16,-11-14-46 0,-7-14-73 15,-48 0-90-15</inkml:trace>
  <inkml:trace contextRef="#ctx0" brushRef="#br1" timeOffset="26334.2857">1957 3117 844 0,'0'0'0'0,"0"0"-2"16,103 40 2-16,-40-24 6 15,5 3-3-15,-2 7-3 16,-3 10-48-16,-12 5-124 15,-16 10-459-15</inkml:trace>
  <inkml:trace contextRef="#ctx0" brushRef="#br1" timeOffset="27833.1219">4689 4542 738 0,'0'0'19'15,"0"0"-16"-15,0 0-3 16,0 0 15-16,96-8 14 16,-34 5 1-16,-1-2-20 15,-1-3-6-15,-7-1-4 16,-8-3-48-16,-9-1-52 0,-18-8-133 15</inkml:trace>
  <inkml:trace contextRef="#ctx0" brushRef="#br1" timeOffset="27974.918">4872 4251 780 0,'0'0'98'0,"0"0"-98"15,0 0-1-15,116-49-1 16,-55 27 2-16,5-2-9 15,9-1-51-15,0-1-25 16,-8 7-162-16</inkml:trace>
  <inkml:trace contextRef="#ctx0" brushRef="#br1" timeOffset="28417.1432">5639 4314 505 0,'0'0'51'16,"22"142"39"-16,-8-74-54 15,-1-7 16-15,3-1-17 16,-1-9-15-16,-2-11-9 16,-4-17-8-16,-2-13-3 15,-7-10-6-15,0-3 6 16,-2-28-11-16,-23-20 4 16,-8-9-38-16,-4-6 40 15,1-1 3-15,7-1 2 16,9 1-2-16,17-2 0 15,3 6-6-15,20 5-1 16,22 9 3-16,5 8 6 16,5 13 1-16,-2 10 2 0,-7 15 1 15,-7 3-1-15,-9 9 0 16,-10 22-2-16,-10 6 7 16,-7 8 1-16,0 0 1 15,-13 0 1-15,0 1-1 16,2-2 5-16,7 2-8 15,2-3 2-15,2 5 6 16,0-3-5-16,13 0 6 16,13-2-5-16,10-4 0 15,8-2-8-15,11-10-3 16,9-14-10-16,9-13-64 16,9-10-63-16,1-25-197 15</inkml:trace>
  <inkml:trace contextRef="#ctx0" brushRef="#br1" timeOffset="28814.1364">6798 4200 529 0,'0'0'130'16,"0"0"-120"-16,-58-85 61 16,23 61-36-16,-6 7-24 15,-9 3-10-15,-3 8 26 16,3 3-25-16,14 3 2 15,14 0 4-15,12 0-3 16,7 14-5-16,3 12-7 0,0 11 2 16,6 9-3-1,16 11 8-15,6 8 4 0,5 6-4 16,9 2 4-16,5 5-4 16,9-3-1-16,-2-3 1 15,-5-6 4-15,-9-10 5 16,-13-15-5-16,-14-13-4 15,-10-12 1-15,-3-11 14 16,-10-3 16-16,-30-2 12 16,-19 0-34-16,-10-4-6 15,-1-7-3-15,10-2 0 16,11 2-1-16,16 3-6 16,10 0-28-16,13 4-1 0,10-3-2 15,0 0-36-15,22-6-162 16</inkml:trace>
  <inkml:trace contextRef="#ctx0" brushRef="#br1" timeOffset="26998.4215">2300 4400 569 0,'0'0'32'16,"3"116"-30"-16,1-33 57 0,0 0-6 16,2-8-24-16,-3-11-6 15,-3-24-11 1,0-15-3-16,0-16-6 0,0-9 8 15,-6-23-11-15,-18-27-7 16,-8-21-70-16,4-10 56 16,7-5 21-16,11 1 0 15,10 7-1-15,9 5-9 16,31 8-13-16,26 9 13 16,23 14 10-16,13 14 22 15,4 20-1-15,-3 8-21 16,-10 35 3-16,-8 21 2 15,-17 17 12-15,-17 11-5 16,-25 13-5-16,-22 7 1 16,-8-2 6-16,-42-3 4 0,-16-14-10 15,-8-18 2-15,0-16 9 16,2-14 1-16,-2-13-20 16,-5-17-1-16,2-7-5 15,10-10 4-15,13-17 2 16,18-4 0-16,15-1-3 15,15-3 3-15,2-5-12 16,34-7-16-16,17-4 8 16,20-6-9-16,9 1-32 15,7 3 11-15,-1 10-16 16,-4 15-97-16,-5 12-22 16,-7 12 144-16,-5 4 41 15,-6 11 22-15,-10 23 74 0,-6 14 39 16,-8 9-24-16,-6 6-6 15,-5-3-28-15,-3-12-47 16,-4-13-24-16,-3-18-6 16,2-17-33-16,1-25-186 15</inkml:trace>
  <inkml:trace contextRef="#ctx0" brushRef="#br1" timeOffset="27122.113">3485 4118 727 0,'0'0'3'0,"0"0"-3"0,0 0-258 16,0 0-83-16</inkml:trace>
  <inkml:trace contextRef="#ctx0" brushRef="#br1" timeOffset="27343.5655">3875 4522 447 0,'34'86'8'0,"8"3"132"15,1-4-35-15,-2-17-56 16,4-16-5-16,-2-16-18 16,0-17 3-16,3-16-16 15,4-7-5-15,6-44 2 16,2-26-10-16,-2-24-9 0,-10-9-9 16,-10 0 0-1,-12 13 8-15,-9 17-1 16,-11 17 0-16,-4 14 4 0,0 14-20 15,0 6-85-15,-4 12-236 16</inkml:trace>
  <inkml:trace contextRef="#ctx0" brushRef="#br1" timeOffset="27660.5966">4634 4285 175 0,'0'0'6'15,"0"0"39"-15,0 0 69 0,11 97-15 16,-11-57 3 0,0 3-37-16,0 5-20 0,0 1 14 15,1 2-29-15,8 1-8 16,5-6-3-16,4-3-12 16,10-4 6-16,9-6 4 15,12-5 9-15,8-7-14 16,7-8 4-16,2-8-8 15,-2-5 4-15,-4 0-2 16,-2-9-7-16,-12-3 2 16,-8-2-5-16,-14 1-18 15,-13-3-28-15,-11 0 6 16,0-4-32-16,-34-4-137 16,-16 0-257-16</inkml:trace>
  <inkml:trace contextRef="#ctx0" brushRef="#br1" timeOffset="29354.9413">7241 4484 883 0,'0'0'19'15,"0"0"-19"-15,0 0-11 16,96 40 11-16,-15-29 6 15,19-7-6-15,16-4-9 16,22-5-87-16,11-20-193 0</inkml:trace>
  <inkml:trace contextRef="#ctx0" brushRef="#br1" timeOffset="29211.8076">7287 4818 459 0,'0'0'11'0,"0"91"120"15,0-56-100-15,0-14 31 16,-1-11-24-16,1-10-15 16,0 0 30-16,0-10 7 0,0-20-29 15,0-19-31-15,0-17-24 16,0-16 17-16,0-7 5 16,11 0-5-16,7-2-5 15,4 8 3-15,4 6-2 16,4 10 8-16,-1 16-4 15,-3 18 1-15,-9 17 5 16,-4 14-1-16,-3 2-5 16,7 20 6-16,6 22 1 15,8 16 25-15,4 11 3 16,-1 2-17-16,-1 5-1 16,0-1-3-16,-4-6 2 15,-5-8-9-15,-5-14 0 0,-5-13-4 16,-9-18-46-16,-5-16-71 15,-22-14-371-15</inkml:trace>
  <inkml:trace contextRef="#ctx0" brushRef="#br1" timeOffset="31407.5661">12673 4351 616 0,'0'0'9'0,"-67"149"44"15,41-76 15-15,6-11-21 16,10-16-6-16,4-17-18 16,6-17-14-16,0-12-3 15,0-12 13-15,-3-33 23 16,-3-21-42-16,-1-17-37 15,3-9 20-15,4 3 15 0,0 2-16 16,13 10-14 0,19 11 9-16,12 18 10 0,8 14 6 15,1 14 6-15,-2 13 1 16,-2 7 1-16,-6 10 2 16,-9 20-3-16,-9 8 6 15,-11 6 4-15,-13 6-1 16,-1 2-1-16,0-1 10 15,-8 2-2-15,1-5-5 16,7-2 3-16,0-1-5 16,7-3-9-16,22-5-2 15,13-5 2-15,20-10 0 16,13-16-14-16,12-6-90 16,11-34-312-16</inkml:trace>
  <inkml:trace contextRef="#ctx0" brushRef="#br1" timeOffset="31724.073">13906 4063 692 0,'0'0'5'0,"0"0"13"15,-100-22 22-15,61 22-34 16,-4 2 25-16,0 18 7 0,-2 11-18 15,2 11 0 1,5 9 0-16,2 10-8 0,8 6-1 16,13 2 0-16,15-3-7 15,0-5-4-15,29-9-1 16,15-6 0-16,12-12 1 16,7-13-7-16,3-21-32 15,10-4-14-15,-2-32-2 16,2-13-10-16,-4-6-25 15,-9-11-104-15,-7-4-18 16,-9-3 58-16</inkml:trace>
  <inkml:trace contextRef="#ctx0" brushRef="#br1" timeOffset="31963.6205">14277 4067 125 0,'0'0'150'16,"0"0"130"-16,0 0-135 0,0 0-99 16,0 0-42-16,0 0 4 15,-39 17 3-15,21 33 23 16,-1 8-11-16,7 8-2 15,1 1 7-15,10 2-7 16,1-3 2-16,0-4-2 16,7-9-14-16,13-4-1 15,7-9-5-15,8-9 1 16,6-13 2-16,3-14-4 16,6-4-6-16,-1-13-21 15,-6-13-17-15,-10 5-4 16,-14 5 8-16,-9 0-48 15,-9-1-77-15,-1-3-222 16</inkml:trace>
  <inkml:trace contextRef="#ctx0" brushRef="#br1" timeOffset="32153.1467">14198 4460 50 0,'0'0'540'15,"0"0"-533"-15,100 25 85 16,-38-20-40-16,0-5-33 16,-2 0 4-16,-10-5-18 15,-10-11-5-15,-14-2-31 0,-14-9-77 16,-12-3-296 0</inkml:trace>
  <inkml:trace contextRef="#ctx0" brushRef="#br1" timeOffset="32303.0306">14301 4202 233 0,'0'0'665'0,"0"0"-665"16,0 0-7-16,0 0 7 15,136-15 3-15,-59 2-3 16,7-4-26-16,5-2-40 16,5 1-43-16,-5 7-98 15,-13 4-201-15</inkml:trace>
  <inkml:trace contextRef="#ctx0" brushRef="#br1" timeOffset="32597.2797">14680 4071 572 0,'0'0'170'16,"0"0"-69"-16,0 0-66 16,0 0-27-16,0 0-5 0,126-8 16 15,-39 8-12-15,13 0-7 16,8 0-71-16,2 0-59 15,-5 0-49-15,-11 6-327 16</inkml:trace>
  <inkml:trace contextRef="#ctx0" brushRef="#br1" timeOffset="32452.0953">15070 4277 389 0,'0'0'124'0,"-32"132"63"16,21-62-78-1,5-5-52-15,3-10 2 0,3-12-30 16,0-15-16-16,0-16-10 16,0-12-2-16,0 0 0 15,0-36-1-15,0-17-55 16,-15-24-98-16,-17-8-222 15</inkml:trace>
  <inkml:trace contextRef="#ctx0" brushRef="#br1" timeOffset="32906.9092">15601 4315 450 0,'0'0'108'16,"-18"132"34"-16,8-55-44 15,2-5-41-15,5-8-11 16,2-13-15-16,1-17-13 15,0-19-12-15,0-10-4 16,0-5-1-16,0-16-1 16,0-33-16-16,0-18-52 0,-16-19-61 15,-18-5-37-15,-19 6-246 16,-16 5 278-16,-1 14 134 16,8 14 191-16,16 15 112 15,23 12-164-15,12 12-43 16,11 6 10-16,0 2-40 15,27-3-59-15,29-1-7 16,26-6 8-16,17 0 4 16,5-1-11-16,-3 4-1 15,-10 4-16-15,-11 3-49 16,-9 5-31-16,-15 0-61 16,-16 0-287-16</inkml:trace>
  <inkml:trace contextRef="#ctx0" brushRef="#br1" timeOffset="30113.1661">10194 4320 443 0,'0'0'25'15,"30"124"152"-15,-16-71-104 16,-4-13-28-16,-1-9-12 15,-5-14-7-15,0-12 0 16,-4-5-9-16,0 0 18 16,0-22 15-16,0-19-37 15,0-20-13-15,-4-12-18 16,4-7 4-16,0 1-35 16,0 8-2-16,0 17 24 15,6 21 24-15,-5 15 3 0,-1 15 9 16,0 3-9-16,4 7-23 15,2 21 9-15,6 13 14 16,5 6 23-16,3 2-13 16,9-3-6-16,5-10 0 15,9-9-2-15,6-15 1 16,4-12 2-16,4-17-2 16,-2-26 8-16,-4-14-3 15,-13-6-6-15,-14-3-2 16,-14-2 0-16,-10 3-5 15,0 4-11-15,0 5-15 16,0 11-53-16,8 14-148 0,10 15-205 16</inkml:trace>
  <inkml:trace contextRef="#ctx0" brushRef="#br1" timeOffset="30454.9142">10546 4028 843 0,'0'0'51'0,"0"0"-51"15,0 0-8-15,133-14 8 16,-34 9 5-16,15-1-2 16,5-1 2-16,1 0-3 15,-4 3-2-15,-4 1-47 16,-17 3-44-16,-15 0-73 15,-16 0-251-15</inkml:trace>
  <inkml:trace contextRef="#ctx0" brushRef="#br1" timeOffset="30285.5048">11025 4206 538 0,'0'0'4'0,"23"139"92"16,-2-72-24-16,4-10-37 16,-2-10-4-16,0-15-22 15,-6-14-7-15,-6-15-2 16,-5-4-32-16,-6-38-37 0,-4-19-260 16</inkml:trace>
  <inkml:trace contextRef="#ctx0" brushRef="#br1" timeOffset="30694.7071">11621 4291 488 0,'0'0'11'16,"-43"92"25"-16,30-41 46 15,8-3-24-15,5-3-14 16,7 1 9-16,26-2-17 16,10-4-6-16,11-7 15 15,6-13-25-15,3-13-11 16,-4-7-5-16,-2-13-4 16,-8-18-11-16,-6-6-41 0,-13-3-25 15,-18 0-27-15,-12 4-57 16,-32-2-276-1</inkml:trace>
  <inkml:trace contextRef="#ctx0" brushRef="#br1" timeOffset="30847.9745">11564 4360 798 0,'0'0'15'16,"0"0"-15"-16,0 0 0 15,99 24 41-15,-29-20-35 16,9-4-2-16,1-2-4 15,-3-15-9-15,-8-9-90 16,-19-2-278-16</inkml:trace>
  <inkml:trace contextRef="#ctx0" brushRef="#br1" timeOffset="30996.1645">11565 4116 931 0,'0'0'60'16,"0"0"-60"-16,0 0-6 15,0 0-36-15,132-47 39 16,-23 18-19-16,26-3-50 16,9 1-25-16,-6 0-203 15</inkml:trace>
  <inkml:trace contextRef="#ctx0" brushRef="#br1" timeOffset="29588.1955">9631 4376 744 0,'0'0'6'0,"-26"114"4"16,16-53 51-16,1-6-44 0,2-10-12 15,4-15-5 1,3-15-13-16,0-15-30 0,0-10-58 15,3-31-156-15</inkml:trace>
  <inkml:trace contextRef="#ctx0" brushRef="#br1" timeOffset="29707.9709">9570 3958 869 0,'0'0'3'0,"0"0"-3"16,0 0-38-16,0 0-160 15,0 0-205-15</inkml:trace>
  <inkml:trace contextRef="#ctx0" brushRef="#br1" timeOffset="33253.9668">16007 4277 298 0,'0'0'215'0,"-29"146"-80"16,15-74-53-16,2-9-47 15,4-10 20-15,1-11-12 16,7-13-12-16,0-12-5 16,0-12-10-16,0-5-15 15,0-5 11-15,7-25-5 16,10-12-7-16,3-12-6 15,3-6-6-15,1-6-13 16,-1-5-11-16,5-6 16 0,6 5-3 16,2 10-10-16,2 14 8 15,-2 17 25-15,-10 16 1 16,0 15 2-16,-2 0 1 16,6 25-3-16,3 19 19 15,6 18 11-15,-5 15-4 16,-5 8 1-16,-5 1-6 15,-7-3-3-15,-8-10-15 16,-6-14-2-16,-3-14-2 16,0-19-23-16,-2-26-64 15,-22-12-78-15</inkml:trace>
  <inkml:trace contextRef="#ctx0" brushRef="#br1" timeOffset="33390.3533">16074 4327 847 0,'0'0'46'0,"0"0"-40"16,0 0-6-16,85 111 17 16,-38-76-12-16,-1-2-5 15,-12 3-31-15,-29 4-113 16</inkml:trace>
  <inkml:trace contextRef="#ctx0" brushRef="#br1" timeOffset="61105.3733">1946 6339 577 0,'0'0'0'16,"0"0"-36"-16,-6 137 23 0,20-56 12 16,8 18 0-16,2 16 2 15,2 19 10-15,-3 20 23 16,-3 9-5-16,-4 6 2 16,-3-7-5-16,-3-20-2 15,-5-19-5-15,-3-22-6 16,-2-21-3-16,0-20-5 15,0-24-5-15,0-16-4 16,-7-20-63-16,-8-8-144 16</inkml:trace>
  <inkml:trace contextRef="#ctx0" brushRef="#br1" timeOffset="54383.2752">3125 5928 607 0,'0'0'11'0,"0"0"5"0,0 0 19 15,0 0 20 1,0 0-17-16,0 0-12 0,0 0-13 16,-10-19-11-16,10 19-1 15,2 0 6 1,15 19-7-16,13 18-7 0,7 18 7 16,8 19 13-16,1 10 6 15,2 9-9-15,-2 1-4 16,0-7 2-16,-2-6-6 15,-1-15-1-15,-4-9 5 16,-3-13-6-16,-5-9-23 16,-3-16-54-16,-1-16-137 15,-3-3-216-15</inkml:trace>
  <inkml:trace contextRef="#ctx0" brushRef="#br1" timeOffset="54772.2746">3979 6234 447 0,'0'0'0'0,"52"-96"1"16,-20 50 14-16,2 1 46 15,-1 9-15-15,-4 10-31 16,-11 12 4-16,-5 11-12 16,-11 3-7-16,-2 32 0 15,-15 20 10-15,-22 18 53 16,-16 7-45-16,-10 2-10 15,0-13-3-15,10-14 1 0,10-16 25 16,11-12-11 0,14-15-19-16,8-3 5 0,8-5-4 15,2-1-2-15,0 2-10 16,0 12 3-16,20 10-5 16,6 21 12-16,1 18 9 15,-5 13 9-15,-11 12 8 16,-9 1 5-16,-2-6-5 15,0-9-4-15,1-9-12 16,8-5-3-16,3-7-7 16,3-8-1-16,2-7-25 15,3-7-31-15,0-9-42 0,2-8-144 16</inkml:trace>
  <inkml:trace contextRef="#ctx0" brushRef="#br1" timeOffset="55112.2052">4593 6963 688 0,'0'0'37'16,"0"0"-32"-16,123-26-5 16,-40 15 46-16,12-4 23 15,11 4-42-15,6 0-10 16,-1 2-13-16,-7 2-4 15,-15 2 0-15,-19 4-10 16,-23 1-45-16,-28 1-55 16,-19 18-294-16</inkml:trace>
  <inkml:trace contextRef="#ctx0" brushRef="#br1" timeOffset="55292.5751">4801 7223 820 0,'0'0'0'0,"0"0"-8"16,0 0 8-16,137 32 32 16,-54-32 16-16,11-2 6 15,9-17-16-15,0 3-31 16,-11-2-7-16,-7 9-60 16,-20 6-74-16,-27 3-441 15</inkml:trace>
  <inkml:trace contextRef="#ctx0" brushRef="#br1" timeOffset="56371.9">6854 6605 312 0,'0'0'82'0,"0"0"49"16,0 0-50-16,0 0-23 15,0 0-30-15,0 0-28 16,-20 40 0-16,36-10 22 15,13 1-11-15,14-6 1 0,7-8-1 16,6-11-9 0,0-6 16-16,-2-10-8 0,-1-24-2 15,-3-17 2-15,-5-13-1 16,-9-5-9-16,-12 0-7 16,-20 5-6-16,-4 8-5 15,-38 16-11-15,-24 14-3 16,-22 20 10-16,-18 6 20 15,-19 29-5-15,2 11 7 16,16 3 55-16,27-3-38 16,42-3-4-16,34 0-12 15,11 6-1-15,44 3 0 0,22 3 26 16,23-3-13-16,17-7 25 16,11-7 12-16,4-9-18 15,-4-12-4 1,-8-8 5-16,-14-3 1 0,-15 0-28 15,-17-7 0-15,-14-5-6 16,-15-2-24-16,-19 7-48 16,-26 6-48-16,-13 1-136 15</inkml:trace>
  <inkml:trace contextRef="#ctx0" brushRef="#br1" timeOffset="58307.3576">10758 5700 267 0,'0'0'245'15,"-15"-83"-155"-15,-1 58-7 16,4 10-37-16,5 10 34 16,4 5-44-16,3 1-36 15,0 33-16-15,0 25 16 16,13 28 2-16,3 17 30 0,-3 4-8 15,1-5-15-15,-4-14-2 16,-1-15-3-16,-2-18-3 16,0-12 1-16,-2-19-2 15,-1-10 0-15,-3-12-1 16,1-3-5-16,3 0-5 16,7-18 7-16,12-18 4 15,15-15-26-15,13-2 0 16,12 4 8-16,6 12 4 15,2 13 10-15,0 14 4 16,-5 10-5-16,-4 10 3 16,-4 24 2-16,-9 10 9 15,-4 11-3-15,-13 5 1 16,-10-1 1-16,-12-5-7 0,-11-6 20 16,0-6-2-16,-18-6-5 15,-24-8 3-15,-12-7 3 16,-9-3 17-16,-4-10-10 15,-3-8-2-15,3 0-14 16,5-3-9-16,5-10-2 16,7-1 0-16,15 0-2 15,14 5-3-15,12 1-13 16,9 7-23-16,12-1-75 16,31 2 0-16,21 0 50 15,18 0-103-15,10 0-316 16</inkml:trace>
  <inkml:trace contextRef="#ctx0" brushRef="#br1" timeOffset="58675.8744">12015 6037 606 0,'0'0'18'15,"0"0"7"-15,0 0 16 0,0 0 16 16,0 0-20-16,0 0-37 16,19-54 2-16,47 83-2 15,21 11 40-15,15 8-7 16,6 6-12-16,-1 1 6 15,-1-3-9-15,-8 0-11 16,-17-10 1-16,-15-7-5 16,-20-7-1-16,-13-8-2 15,-13-7-3-15,-8-7-19 16,-7-1-10-16,-3-5-27 16,-2 0-29-16,0 0-42 15,0 0-118-15</inkml:trace>
  <inkml:trace contextRef="#ctx0" brushRef="#br1" timeOffset="59052.3258">13123 5756 470 0,'0'0'41'0,"0"0"49"0,0 0-33 15,0 0-18-15,0 0-7 16,0 0-8-16,-92 8-10 16,41 44-6-16,-15 22 3 15,-6 12 9-15,-2 15 8 16,-7 3-3-16,-4 2-5 15,-3-6 2-15,6-9-2 16,7-17-9-16,11-16 3 16,16-12-6-16,12-15-4 15,13-15-4-15,11-6 0 16,8-9-10-16,4-1-54 16,0 0-36-16,0 0-64 15,3 0-362-15</inkml:trace>
  <inkml:trace contextRef="#ctx0" brushRef="#br1" timeOffset="57511.1056">9265 6546 549 0,'0'0'33'0,"0"0"-33"0,0 0 0 16,106 0 41-16,-10 0 40 15,20-8-18-15,12-2-14 16,-2-4-4-16,-6 2-28 15,-17-2-4-15,-18 2-11 16,-18 1-1-16,-22 4-1 16,-19 3-23-16,-19 4-51 15,-7 0-92-15,-23 0-128 16</inkml:trace>
  <inkml:trace contextRef="#ctx0" brushRef="#br1" timeOffset="57746.87">9901 6174 526 0,'0'0'78'16,"0"0"-78"-16,0 0 7 16,10 83-1-16,9-12 84 15,1 9-12-15,1 1-55 16,0-7-17-16,0-12-2 15,4-12-4-15,3-11-25 16,2-13-51-16,6-13-18 16,4-13-55-16,3-11-165 15</inkml:trace>
  <inkml:trace contextRef="#ctx0" brushRef="#br1" timeOffset="65710.0399">12725 8137 607 0,'0'0'15'0,"0"0"-2"0,0 0 38 16,0 0-26-1,0 0-18-15,0 0-7 0,-16-13-8 16,16 38 8-16,16 9 24 16,2 8 7-16,5 10-19 15,0-3-6-15,3-1-4 16,-2-7 4-16,1-9-5 16,-2-9-1-16,3-8 3 15,3-8 12-15,7-7-9 16,9-3-2-16,4-23 6 15,1-5-6-15,-4 2 1 16,-12 6-4-16,-11 8 1 16,-12 7-2-16,-8 5 1 15,-3 3 4-15,0 0-3 0,0 0 3 16,0 0-5-16,0 0-13 16,0 0-25-16,0 0-13 15,0 0 8-15,0 0-14 16,0 0-93-16,0-2-104 15,0-4 29-15</inkml:trace>
  <inkml:trace contextRef="#ctx0" brushRef="#br1" timeOffset="66009.2094">12725 8170 618 0,'0'0'20'0,"0"0"57"15,0 0 5-15,0 0-43 16,0 0-29-16,0 0-5 16,53-41 1-16,23 33 20 15,7 2-9-15,4 1 2 16,-6 1-2-16,-11 2-11 15,-14 0-5-15,-12 2-1 16,-9 0 0-16,-10 0-18 16,1 0-47-16,0 0-43 0,0 0-112 15,-5 4-312 1</inkml:trace>
  <inkml:trace contextRef="#ctx0" brushRef="#br1" timeOffset="66445.1354">13509 8609 34 0,'0'0'690'0,"0"0"-683"0,0 0 0 15,109 18 42-15,-53-18-19 16,9 0 14-16,0 0-15 16,-3-8-29-16,-2-1-17 15,-4 0-48-15,-5 3-93 16,-6-1-344-16</inkml:trace>
  <inkml:trace contextRef="#ctx0" brushRef="#br1" timeOffset="66273.2087">13625 8307 472 0,'0'0'277'0,"0"0"-277"0,0 0 1 15,129-4 9-15,-69-1 17 16,0 0-13-16,-4 5-7 16,-11 0-7-16,-12 0-4 15,-15 3-52-15,-14 13-120 16,-4 6-234-16</inkml:trace>
  <inkml:trace contextRef="#ctx0" brushRef="#br1" timeOffset="66811.3417">14204 8489 434 0,'0'0'47'0,"0"0"-34"15,0 0 72-15,0 0-1 16,47 96-28-16,-14-71-23 16,14-3 8-16,6-8-1 15,3-8-16-15,0-6-3 16,1-6 2-16,-4-23-4 16,-5-14-8-16,-4-12-2 15,-14-10-2-15,-18-4-7 16,-12 1-6-16,-16 7 2 15,-24 11-1-15,-9 19 5 16,-4 12 1-16,-3 18 5 16,-4 1 9-16,-5 28-11 0,0 16-4 15,2 15-2-15,7 7-1 16,11 1-10-16,15-2-34 16,19-1-20-16,11-6-34 15,0 3-66-15,0-3-269 16</inkml:trace>
  <inkml:trace contextRef="#ctx0" brushRef="#br1" timeOffset="65078.8448">12804 6908 554 0,'0'0'0'0,"0"0"-18"16,0 0-7-16,0 0 21 15,0 0 4-15,0 0 47 16,0 0 7-16,41 119 1 15,-31-51-34-15,0 10 21 16,-3 10-1-16,-2 1-8 16,0-1 0-16,2-4-12 15,2-5-7-15,3-10-3 16,-2-11 1-16,1-12-9 16,0-8-3-16,-2-11 2 0,0-5-4 15,-2-6-21 1,3-6-44-16,-4 0-29 0,-2-8-136 15</inkml:trace>
  <inkml:trace contextRef="#ctx0" brushRef="#br1" timeOffset="68235.1419">5189 9480 305 0,'0'0'123'0,"0"0"-122"0,0 0 48 16,62 119 20-16,-39-65-5 16,1 4-3-16,-1 1-18 15,-5-2-18-15,-3-8-7 16,-4-9-15-16,-8-14-2 15,-3-13-2-15,0-11 3 16,-20-2 12-16,-18-13-14 16,-10-20-33-16,-2-13-2 15,10-16 27-15,8-14 8 16,19-4-1-16,13-5-5 16,3 7-7-16,39 10-3 15,15 10 11-15,19 11 5 16,4 10 7-16,4 15 8 0,-3 16 5 15,-8 6 0-15,-11 17 0 16,-19 18-9-16,-23 5 8 16,-20 4-6-16,-10 1 7 15,-40-1 25-15,-19 0-5 16,-11-2-11-16,-3-6-15 16,7-13 14-16,13-13-11 15,11-6-10-15,15-4-7 16,10 0-2-16,15-12-20 15,12-6-18-15,12 0-27 16,29-5-37-16,12 4-25 16,9-1-162-16</inkml:trace>
  <inkml:trace contextRef="#ctx0" brushRef="#br1" timeOffset="68753.9547">5804 9697 374 0,'0'0'20'15,"0"0"-12"-15,130-61 64 16,-88 18-25-16,-10-4 17 0,-5-3-42 16,-10-1-14-1,-10 2-8-15,-7 4 2 0,-1 5 10 16,-24 5 60-1,-5 10-49-15,-3 7 25 0,3 5-18 16,-1 12-18-16,5 1-8 16,0 15-3-16,4 20-1 15,5 12-1-15,9 11 1 16,8 3 3-16,0 4-3 16,10-5 0-16,14-4 1 15,5-14-1-15,5-10-1 16,5-17 0-16,5-14 1 15,6-1-12-15,5-33-7 16,3-16 1-16,-3-6-1 0,-7-1-3 16,-13 8 2-16,-9 13 20 15,-12 13 0-15,-7 11 27 16,-7 8 24-16,0 3-1 16,0 0-37-16,2 2-13 15,1 18 5-15,4 10-1 16,3 9 9-16,4 7-7 15,8 1-4-15,5-2-2 16,8-4 0-16,4-3-27 16,6-10-43-16,5-13-44 15,2-14-257-15</inkml:trace>
  <inkml:trace contextRef="#ctx0" brushRef="#br1" timeOffset="69033.1301">6945 9282 700 0,'0'0'4'0,"0"0"11"15,0 0-13-15,93 49 61 16,-36-18-19-16,7 1-4 15,3-1-17-15,0-2-12 16,-4-3-3-16,-10-4-6 16,-10-5-2-16,-13-5-12 0,-7-1-37 15,-11-2-30-15,-7-1-52 16,-5-3-150-16,0-5-34 16</inkml:trace>
  <inkml:trace contextRef="#ctx0" brushRef="#br1" timeOffset="69295.5074">7558 9196 474 0,'0'0'55'0,"0"0"39"15,0 0-9-15,0 0-32 0,0 0-16 16,0 0-9-16,-122 72-3 15,81-7 12-15,-2 10-15 16,3 2-12-16,4 0-9 16,6-8 2-16,10-15-3 15,8-12 0-15,8-16-15 16,4-11-32-16,4-8-43 16,19-7-151-16,7-1-290 15</inkml:trace>
  <inkml:trace contextRef="#ctx0" brushRef="#br1" timeOffset="69733.0374">8076 9651 651 0,'0'0'65'16,"0"0"-58"-16,101 6 33 15,-46-6-1-15,6 0-11 16,8-8-19-16,0-8-9 15,0 1-10-15,-2 1-77 0,-5-2-242 16</inkml:trace>
  <inkml:trace contextRef="#ctx0" brushRef="#br1" timeOffset="69551.9861">8051 9418 548 0,'0'0'84'16,"0"0"-84"-16,109 12 70 15,-53-11-24-15,4-1-27 16,-1 0-2-16,-3 0-17 16,-10 0-21-16,-18 0-60 0,-22 0-287 15</inkml:trace>
  <inkml:trace contextRef="#ctx0" brushRef="#br1" timeOffset="70171.5701">9155 9320 586 0,'0'0'25'0,"0"0"30"15,0 0-6-15,0 0-32 16,0 0-15-16,0 0 4 15,5 94 29-15,23-50-17 16,9-2-8-16,13-6-8 16,12-8 4-16,4-13 3 15,2-15-7-15,-6 0 3 16,-6-31 10-16,-6-10-6 16,-8-12-9-16,-15-5-4 15,-17-2-1-15,-10 0-3 16,-16 6 8-16,-23 7 8 15,-14 12 4-15,-10 13 0 16,-5 12 0-16,3 10-4 0,12 0 15 16,6 21-12-16,13 15-11 15,9 13-7-15,5 11-3 16,19 3-37-16,1 3-47 16,34-2-68-16,19-16-326 15</inkml:trace>
  <inkml:trace contextRef="#ctx0" brushRef="#br1" timeOffset="73505.2091">10917 8851 595 0,'0'0'0'0,"0"0"9"16,0 0 14-16,0 0 10 15,0 0 13-15,0 0-3 16,0 0-14-16,-31-55-29 16,31 55-2-16,6 8-13 15,15 13 15-15,14 9 8 16,8 9 7-16,7 5 7 16,4-1-12-16,1-1 0 15,-5-4-8-15,-6-5 0 16,-7-3 2-16,-8-6-4 15,-9-1 0-15,-5-5 1 16,-8-2-1-16,-4-6-22 16,-3-3-3-16,0-4-9 15,0-1 1-15,0-2 6 0,0 0 14 16,0 0-13-16,0-12-20 16,0-3 43-16,0-6 0 15,7-4-1-15,13-4 4 16,6 1 2-16,1-1 4 15,0-1 4-15,1 1 2 16,-3 1 9-16,0 1-15 16,-4 4 0-16,-5 4 1 15,-6 8-4-15,-8 10 7 16,-2 1 8-16,0 0-2 0,0 0 4 16,-7 3-14-1,-15 16 0-15,-9 4-4 0,-3 1-2 16,4 1 0-16,1-3 4 15,9-2-2-15,2-2-1 16,2 0-1-16,7 1 1 16,2 1-1-16,7 8-4 15,0 5-1-15,0 14 5 16,3 7 0-16,0 6 6 16,-3 3 15-16,1 3-4 15,-1 0 1-15,0-5-4 16,2-3-5-16,-2-11-8 15,2-11 0-15,0-2-1 16,-1-8 0-16,5-7-3 16,4-4-92-16,3-15-87 0,8 0-290 15</inkml:trace>
  <inkml:trace contextRef="#ctx0" brushRef="#br1" timeOffset="73907.1644">11782 9394 468 0,'0'0'91'0,"0"0"-83"16,94-18 14-16,-22 8 40 15,14 4-9-15,0 2 8 16,-7 0-30-16,-15 4-27 0,-15 0-4 16,-14 0-2-16,-14 0-10 15,-15 8-60-15,-6 5-116 16,-13 1-14-16,-27 2-56 16</inkml:trace>
  <inkml:trace contextRef="#ctx0" brushRef="#br1" timeOffset="74102.5679">11879 9578 371 0,'0'0'75'15,"0"0"-61"-15,0 0 44 16,95 38 67-16,-23-31-32 0,6-4-45 16,3-3-6-16,-11 0-14 15,-10 0-3-15,-14-2-18 16,-13 1-7-16,-15 1-29 15,-11 0-67-15,-7 3-91 16,0 11-130-16</inkml:trace>
  <inkml:trace contextRef="#ctx0" brushRef="#br1" timeOffset="93332.144">13169 9096 382 0,'0'0'14'16,"0"0"-7"-16,0 0-1 15,0 0 47-15,0 0 3 0,0 0-1 16,0 0-32-16,0 0-11 15,-22-2 8-15,18 2 8 16,3 0-17-16,1 0 0 16,0 0-3-16,-2 0-4 15,1 2-4-15,-3 15 0 16,-1 7 0-16,1 8 6 16,4 4 1-16,0-1-2 15,13 1 5-15,13-1-6 16,5-6 8-16,8-6 2 15,5-6-6-15,9-8 8 0,6-9-1 16,9 0 0 0,-1-13-8-16,-10-14-5 0,-8-6-2 15,-16-4 0-15,-13-6-8 16,-19 3-1-16,-1-2-4 16,-25 1-12-16,-24 4-2 15,-23 6 16-15,-18 7 4 16,-13 12 5-16,-6 10 0 15,13 2 2-15,20 0 31 16,23 14 14-16,20 3-45 16,17 3-4-16,15 4-2 15,1 2-4-15,32-5 10 16,26-2-3-16,19-9 0 16,12-4-14-16,2-5-20 15,-7 1 4-15,-11 2-1 0,-11 7 30 16,-19 8 3-16,-16 16 1 15,-18 11 0-15,-9 12 31 16,-6 13 24-16,-6 6-10 16,11-1-4-16,1-7-24 15,32-13-4-15,15-15 1 16,3-15 5-16,6-12-15 16,-3-11-1-16,0-3-3 15,-4-13-7-15,-6-14-16 16,-12-2-20-16,-15-1-27 15,-16 3-131-15</inkml:trace>
  <inkml:trace contextRef="#ctx0" brushRef="#br1" timeOffset="94396.1293">10767 8516 443 0,'0'0'18'0,"0"0"-7"15,0 0 77-15,0 0-3 16,0 0-65-16,0 0-20 15,0 0-6-15,-43 63 6 16,33 5 15-16,-4 23 17 16,1 14 12-16,0 6-10 15,1-1-5-15,4-7-7 16,-1-8-7-16,-1-10-2 16,-3-7 7-16,2-3-3 15,-3-4-6-15,2-3-3 16,2-10-6-16,7-9 1 0,3-8-2 15,0-13-1-15,0-5-6 16,0-13-8-16,1-5-20 16,2-5-17-16,0-1-6 15,2-24 21-15,-1-15-91 16,0-20-282-16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3:44.31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-687-9710 286 0,'0'0'0'15,"0"0"-24"-15,0 0 24 16,-46 97 62-16,29-60 49 15,3 4-57-15,2-1-38 16,-2-1 17-16,4-1-11 16,1-4-14-16,2-1 0 15,1-7-4-15,1-8-1 16,2-8 4-16,1-9-2 16,2-1 14-16,0 0 6 0,0 0 10 15,-4-3-8 1,-3-14-27-16,4-9-30 0,-3-8-2 15,2-8 21-15,0-2-6 16,2-6-8-16,-1 0 14 16,3 2 1-16,0 3 3 15,0 11 7-15,5 11 30 16,3 8-22-16,5 7-8 16,9 4 0-16,12 3 0 15,15 1 4-15,7 0-3 16,5 0 1-16,-3 16 6 15,0 5-5-15,-3 5 11 0,-5-1-8 16,-10 3-5 0,-11 0 6-16,-16-2-7 0,-13 3 6 15,0 5 13 1,-33 9-8-16,-13 5-11 0,-14 3-22 16,-8-4 2-16,-6-7 4 15,1-8-3-15,-9-8 10 16,6-6 6-16,6-7 3 15,17-4 6-15,23-5 33 16,14 0 0-16,9-2 10 16,7 0-49-16,0 0-3 15,11 0-63-15,19 0-5 16,6 0-202-16</inkml:trace>
  <inkml:trace contextRef="#ctx0" brushRef="#br1" timeOffset="54429.4988">-1323-7714 595 0,'0'0'0'16,"0"0"0"-16,0 82 0 15,0-24 65-15,0 4-11 0,5-5-8 16,1-5-17 0,1-11-1-16,-1-12-24 0,-3-11 0 15,0-11-1-15,-3-3 0 16,0-4 2-16,0 0 7 16,-6-4-12-16,-15-9-13 15,-1-7-24-15,-2-3 17 16,2-3 4-16,2-3 12 15,6-4 0-15,5-4 0 16,9-3 3-16,0-1-3 16,26 1 3-16,14 4 1 15,10 15 0-15,6 11 0 16,6 10 3-16,-3 13 5 16,-5 22 10-16,-9 13-3 15,-14 9 3-15,-18 5 9 0,-13 1-10 16,0-4-3-1,-29-5 6-15,-12-4 6 0,-8-7-11 16,-8-6-8-16,-3-7-2 16,1-10-1-16,3-6-3 15,10-8 3-15,9-4-4 16,11-2 0-16,14 0-1 16,11 0-1-16,1 0-38 15,13 0-51-15,27 0 19 16,10 0-19-16,10 1-270 15</inkml:trace>
  <inkml:trace contextRef="#ctx0" brushRef="#br1" timeOffset="55009.0529">-635-7140 247 0,'0'0'117'0,"0"0"-40"0,0 0-13 16,0 0-49-16,0 0-11 15,0 0 58-15,14 16-19 16,-1-11-9-16,4-1 9 16,3-4-8-16,3 0-8 15,0-2-6-15,-2-11 2 16,-6-6-6-16,-1 1-6 16,-8-1-1-16,-6 1-4 15,0 2-1-15,0 6 0 16,-7 4-1-16,-6 5 5 15,3 1 1-15,-2 0-10 16,1 9-1-16,-2 12-4 16,6 0 3-16,4-1-2 0,3-1 4 15,0-7-4-15,7-3 2 16,9-3 2-16,-5-6 0 16,1 0 0-16,7-4 6 15,-2-18 5-15,-3-2-5 16,-7-1-4-16,-7 2 0 15,0 7 5-15,-14 8-7 16,-13 8 0-16,-9 0-5 16,-7 18-1-16,1 13-9 15,12 6-18-15,16 0-5 16,12 2-124-16,2-3-399 16</inkml:trace>
  <inkml:trace contextRef="#ctx0" brushRef="#br1" timeOffset="53580.8197">-1150-4984 558 0,'0'0'27'15,"0"0"-25"-15,0 0 15 0,0 0 23 16,0 0 10-16,0 0-18 16,109 44-12-16,-87-61-5 15,-5 1 2 1,-6-6-8-16,-6 3-3 0,-5 3-6 16,0 3-4-16,-22 7-2 15,-11 6-25-15,-14 0 29 16,-15 19-14-16,-11 19 8 15,-7 12 4-15,7 11 4 16,10 2 3-16,8 3 11 16,21-2 15-16,15-2-1 15,19-7-12-15,0-10 10 16,39-14-20-16,21-18 7 16,22-13 29-16,14-11-8 15,1-22-9-15,-2-7-16 0,-12-3-8 16,-13 2-1-1,-14 3-40-15,-14 6-20 0,-22 6-36 16,-20 6-154-16</inkml:trace>
  <inkml:trace contextRef="#ctx0" brushRef="#br1" timeOffset="55861.0399">-538-4486 260 0,'0'0'52'0,"0"0"-1"15,0 0 75-15,-7 89-74 16,7-74-42-16,12-9 5 16,2-6 5-16,3 0 1 0,3-19-3 15,-1-14-1 1,2-9 3-16,-6-8-12 0,-7 4-6 16,-8 4 8-16,0 12-8 15,-3 9 23-15,-17 13 2 16,3 8 34-16,-7 0-44 15,-2 17-17-15,0 14-1 16,4 9 1-16,7 3 1 16,12 1-1-16,3-4-6 15,0-6 6-15,14-9-3 16,2-14 1-16,-2-4-1 16,-1-7-4-16,-3 0 1 15,-3-16 6-15,-1-10 6 0,-6 4 1 16,0 1 3-1,0 13 11-15,-13 4-10 0,0 4-2 16,-1 0-9-16,1 23-12 16,4 14-50-16,5 6-59 15,4-1-461-15</inkml:trace>
  <inkml:trace contextRef="#ctx0" brushRef="#br1" timeOffset="53090.038">-495-4506 334 0,'0'0'0'15,"0"0"72"-15,0 0 22 16,0 0 2-16,0 0-30 16,0 0-17-16,-33-7-49 15,33 7-2-15,2 0 2 16,6 0 0-16,2 0 5 15,-1-2-4-15,-5-5 5 16,2-3 12-16,-6-2 10 16,4-4-22-16,-4 1-6 0,0 0-18 15,0 2 11-15,0 6 0 16,-4 2 5-16,1 4 2 16,0 1 10-16,-1 0 1 15,2 10-8-15,1 12 2 16,1 2-2-16,0 0-3 15,7-5-2-15,6-2-5 16,-3-12-83-16,-6-5-205 16</inkml:trace>
  <inkml:trace contextRef="#ctx0" brushRef="#br1" timeOffset="50221.8841">-66-1872 51 0,'0'0'79'0,"0"0"-5"16,0 0 79-16,0 0-44 15,0 0-34-15,0 0 6 16,0 0-55-16,0 0 3 0,-63-35 15 15,54 35-9-15,2 0-19 16,4 0-15-16,-4 0 11 16,2 14-12-16,-2 7 0 15,6 3-1-15,1-5-5 16,0-3-7-16,18-8 8 16,4-7 5-16,4-1 0 15,1-6 5-15,0-17 2 16,-1-6 1-16,-6-4-2 15,-4-2-6-15,-6 4-5 16,-6 3-7-16,-4 8-2 16,0 6 0-16,-10 7-1 0,-11 7-18 15,-5 0-1-15,-4 6 30 16,-6 21 6-16,2 8-4 16,1 7 3-16,7 1-1 15,7 2 4-15,13-4-1 16,6-1 4-16,0-9-4 15,13-7-3-15,13-10 0 16,7-12 0-16,4-2 6 16,6-4 11-16,0-22-4 15,-5-10-1-15,-7-5-3 16,-6-5-5-16,-10 1 2 16,-8 4-6-16,-7 5-1 15,0 9 1-15,-24 10 0 0,-10 9-13 16,-8 8 4-1,-7 0 9-15,-1 25 5 0,1 15-3 16,2 5-2-16,12 7 3 16,10 1 1-16,8 2-3 15,10-2-1-15,5-2 2 16,2-8 4-16,6-11-6 16,20-11-2-16,7-11 2 15,8-10 11-15,-2-4 0 16,4-25 1-16,-4-9-1 15,-6-6-7-15,-8-3 1 16,-7 5 0-16,-11 3-1 16,-7 5 3-16,-3 11-6 15,-24 5-1-15,-9 11-9 0,-7 7 1 16,-3 4 8-16,-1 26 2 16,-2 13-2-16,7 10 0 15,9 7-3-15,15-2 3 16,14-9-4-16,4-10-5 15,11-12 2-15,16-13-4 16,5-14 11-16,8 0 5 16,-1-23 1-16,-2-17 7 15,-3-6-8-15,-8-1 2 16,-10 5-5-16,-13 8 0 16,-3 12 3-16,-5 10 6 15,-22 12 32-15,-11 0-27 16,-11 26-12-16,-4 16-3 0,3 6-1 15,12-2 0-15,20-5-7 16,18-14-47-16,0-12-85 16,13-15-316-16</inkml:trace>
  <inkml:trace contextRef="#ctx0" brushRef="#br1" timeOffset="52306.6965">-764-2264 498 0,'0'0'53'0,"0"0"-3"16,0 0 13-16,0 0 2 16,0 0-61-16,0 0-4 0,-26 45 0 15,35 2 24-15,2 7-5 16,-7 0-3-16,-1 0 8 16,0-5-14-16,-3-8 1 15,0-13-8-15,0-11-1 16,0-9 1-16,0-8 0 15,0 0 6-15,-3-2 7 16,-10-17-16-16,-7-15-14 16,4-10 6-16,2-5-23 15,8-4 8-15,6 3 4 16,0 2 4-16,9 7 12 16,14 2 3-16,8 5-3 15,4 10-1-15,-4 8 4 0,2 10 0 16,-7 6-1-1,0 8-3-15,-13 22-7 0,-8 8 11 16,-5 3 2-16,-5-3 8 16,-14-6-2-16,2-10-3 15,10-9-2-15,4-7 0 16,3-6-3-16,7 0-34 16,22 0 34-16,11 0 2 15,6 0 0-15,3 1-1 16,-5 23-2-16,-6 12-4 15,-10 13 5-15,-15 12 12 16,-13 5 8-16,-3-2 3 0,-33-6 9 16,-14-5 7-1,-15-3-4-15,-12-4-3 0,-2-9-18 16,6-15-1-16,17-11 2 16,16-11-15-16,7 0-1 15,13-18-38-15,13-10-29 16,7-8-32-16,17-11-166 15</inkml:trace>
  <inkml:trace contextRef="#ctx0" brushRef="#br1" timeOffset="48329.2072">160 177 12 0,'0'0'242'0,"0"0"-163"15,0 0-27-15,0 0 24 16,0 0 3-16,0 0-17 16,-19-3-26-16,19 3 3 0,0 0-10 15,0 0-17-15,0 0-3 16,0 0-4-16,0 0-5 16,0 5-6-16,3 5 6 15,9 0 0-15,4-4 0 16,-1-3 0-16,1-3-3 15,-3 0 3-15,3-12 3 16,-6-10 5-16,-5 1-3 16,-3 0 3-16,-2-2-6 15,0 8 2-15,-9 1-4 16,-8 5 0-16,0 4-1 0,-3 5 1 16,-3 0 2-16,3 16-2 15,-3 10 0-15,1 7-1 16,5 7 0-16,3-1 1 15,7 0 1-15,7-8-1 16,0-5-1-16,7-11-3 16,14-6 1-16,1-9 0 15,11 0 3-15,0-14 8 16,0-18 7-16,1-9-3 16,-8-7 2-16,-7-3-9 15,-9 3 2-15,-8 7-5 16,-2 8 2-16,-7 12-1 15,-20 10-3-15,-14 11-6 16,-5 0-4-16,0 14 9 16,1 12 0-16,11 2 2 0,10 3-1 15,5 2 0 1,12-2 0-16,7 0-3 0,0 0 3 16,4-3-1-16,21-9-1 15,6-5 0-15,8-8 1 16,5-6 1-16,5-2 7 15,-3-16-2-15,-5-9 0 16,-5-8 0-16,-7-1-1 16,-6-8 0-16,-9 6-4 15,-10 5-4-15,-4 11 4 16,-7 8 4-16,-20 7-4 16,-7 7 0-16,-6 0 0 0,-2 10 0 15,2 16 0 1,4 7-2-16,12 2 2 0,14-1-1 15,10 0-4-15,0-2 0 16,17-3-2-16,9-10 7 16,5-8-1-16,1-9-1 15,2-2 2-15,3-11 5 16,-1-18 0-16,-3-7 2 16,-6-7-4-16,-4 0-3 15,-13 4-3-15,-10 9 1 16,0 11 2-16,-29 13 1 15,-12 6 1-15,-9 9 1 16,-3 22-3-16,7 5 0 16,6 4 2-16,14-2-1 15,13-7-1-15,13-2 0 0,0-5-8 16,14-4 3-16,8-6 4 16,2-7-2-16,4-7 1 15,-3 0 1-15,-6 0-2 16,-7-6-5-16,-7 4-33 15,-5 2-29-15,0 0 17 16,-1 0-211-16</inkml:trace>
  <inkml:trace contextRef="#ctx0" brushRef="#br1" timeOffset="51304.0309">-631 70 195 0,'0'0'80'0,"-36"111"-27"16,25-59 61-16,2-7-22 15,2-12-50-15,7-10-17 0,-3-12-5 16,3-6-5 0,0-5 7-16,0 0 19 0,0-6 12 15,0-19-8-15,0-13-45 16,0-12-1-16,0-7-1 16,0-6 4-16,3 0-1 15,10 1-1-15,0 9 0 16,2 8-1-16,-3 13 0 15,2 13 1-15,-4 10-1 16,3 9-6-16,5 1-9 16,3 26-1-16,2 13 17 15,8 7 13-15,-2 4 7 16,-2 3-4-16,-1-3-7 16,-2-5-5-16,-5-6-4 15,-5-11-7-15,-9-9-45 0,-5-13-80 16,-13-7-256-1</inkml:trace>
  <inkml:trace contextRef="#ctx0" brushRef="#br1" timeOffset="51442.045">-657 174 834 0,'0'0'9'0,"0"0"-7"16,0 0-2-16,135-20 17 15,-68 5-9-15,4-5-8 16,-4-5-11-16,-7-6-65 15,-16-9-140-15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1:41.01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818-2405 41 0,'0'0'0'16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5:00.4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0 876 397 0,'0'0'95'0,"0"0"-58"0,0 0-35 15,0 0-2-15,0 0 7 16,113-89-6-16,-61 62 4 16,2 0 0-16,3-1 1 15,5-1 2-15,1 3-3 16,2-3 9-16,5 3-6 15,4-1-3-15,2 8-3 16,3 1-2-16,-4 3 0 16,-4 4 0-16,2 2 0 15,0 0 2-15,5 3 2 0,2 3 0 16,3-1 5-16,3 0 2 16,3 3-4-16,0-4-4 15,4-1 5-15,-3-1-7 16,2-3 3-16,4 2 1 15,5-1-5-15,3 1 4 16,2-1 2-16,-1 1-5 16,-1 1 2-16,2-1 1 15,3 1 1-15,1 2-2 16,-2-1 1-16,1 3-4 16,-1-2 2-16,3 0-2 15,10 0 0-15,1 1 3 16,2 0-3-16,5-1-1 15,0 0 1-15,-1 0 3 16,2 3-3-16,-1-2 1 0,2 3 0 16,-3-3 0-16,7 1-1 15,7-1 2-15,3-2-2 16,8-1 2-16,-2-2-1 16,-2-3-1-16,-4 0 4 15,-5 0 0-15,-4-2-3 16,-2 0 4-16,5 3-5 15,1 0 0-15,-1 0 3 16,4 2-3-16,-6 0 0 16,1 1 0-16,-3-1 0 15,-1 1 2-15,-3-2 0 16,1 2-2-16,9 1 1 0,2 1 2 16,0 0-3-16,2 1 0 15,-7 0-1-15,-2-1 0 16,-3-1 1-16,-7 1 1 15,-4 1-1-15,1 2 0 16,6 1 0-16,7-1 0 16,5 2 1-16,5-1-2 15,-1-3 1-15,-2 0 0 16,-1-1 0-16,-2 3 0 16,-6-2 0-16,-1 2 0 15,2-1 0-15,0 1 1 16,-2-1 0-16,-1 4-1 15,-3-2 0-15,-6 2-1 0,-3 0 1 16,-4 0 0-16,-8 0 1 16,-8 0-2-16,-7 6 2 15,-11-1 0-15,-7 3-1 16,-10-2 0-16,-2 0-1 16,-7 3 1-16,-7-2-1 15,-9 2 1-15,-7 0-6 16,-7 4 5-16,-6 2-2 15,-3 4-6-15,-1 5 5 16,-6 4 4-16,-3 6 0 16,-2 7 1-16,-3 8 0 15,-2 6 1-15,0 6-1 0,0 3-1 16,0 6 1-16,0 7 0 16,0 7-1-16,0 8 2 15,0 1-1-15,2 5 6 16,1 3-1-16,2 4-4 15,0 2 2-15,0 0-3 16,1-1-1-16,0-3 4 16,1 0-2-16,-1-3 1 15,-2 0 2-15,0-6-4 16,-1-9 0-16,-1-12-1 16,-2-7 1-16,0-11-1 15,0-5 0-15,0-11 1 16,0-12 1-16,-7-5 0 0,-3-7 0 15,-4-1 2 1,-7-4-1-16,-9-3-3 16,-14-2 2-16,-20-5 0 0,-14 0-2 15,-17 0-3-15,-11 0-1 16,-10 0-10-16,-7-5 13 16,-11 1-2-16,-7-1 2 15,-10 2 1-15,-10 1 1 16,-12 2 1-16,-8 0-2 15,-7 0 0-15,-5 0 0 16,-3 5-5-16,-6 5 5 16,-7 3 0-16,-9-2 1 15,3 0-1-15,-3 0 2 16,5 3 0-16,0 1 2 0,-2 1 1 16,-7 3 0-16,0 1-5 15,3 1 0-15,0 6 2 16,6 0-4-16,1 3 4 15,-4 1-2-15,1 2 1 16,3-5-1-16,5-1 0 16,8-2 0-16,3-4 0 15,1-4 2-15,-1-2-2 16,1-3 1-16,4-2-1 16,5-3 0-16,7-4-3 15,2 0 0-15,3 0 2 16,8-1 0-16,0 1 1 15,9 1 2-15,8 1-2 0,5 1-1 16,11-4 1-16,8 1 0 16,4-1 0-16,3 2-1 15,3 2 1-15,4 1-2 16,2 2 1-16,-2 4 1 16,1 0-1-16,4 3 1 15,7 0 0-15,4 6-3 16,7 1 0-16,-1 3 3 15,0-1 0-15,1-3 0 16,1 2 1-16,-2-1-1 16,-10 1 0-16,-7 3 0 15,-4-3 0-15,-1-1 0 0,5-4 3 16,10-3 11 0,11-1-6-16,13-4-5 0,16-4-3 15,7-3 10-15,12-2-3 16,4-2 3-16,7 0 9 15,6 0-6-15,4 0-8 16,3 0 2-16,3 0-2 16,2 0-3-16,1-2 4 15,0 1 5-15,5-2-1 16,0 2-2-16,2 1-2 16,0-3-4-16,0 3-2 15,0 0-2-15,0 0 1 16,0 0-1-16,-1 0-6 15,1 0-27-15,0 0-17 16,0 3-36-16,3 4-48 16,16 1-147-16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5:33.49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0 154 458 0,'0'0'23'0,"0"0"-19"0,0 0-2 16,0 0 17-16,0 0 26 15,3-82 12-15,15 77-12 16,8-2-26-16,9 1 4 15,5 1 3-15,7 1-13 16,2 0-5-16,5-1 6 16,3 3-2-16,1-4-8 15,1 4-3-15,1 2 7 16,0 0 4-16,0 0-2 16,3 0 0-16,-4 0-1 15,3 5 0-15,-1 2-6 0,-1 0 3 16,4-3-1-16,-4-1-3 15,-3 0-2-15,0-3 1 16,-5 0 6-16,-5 0-6 16,-2 0-1-16,-5 0 1 15,-3 0 1-15,-1 0 1 16,3 0-3-16,2 0 1 16,4 0-1-16,5 0 3 15,0 0-1-15,0 0-1 16,0 0-1-16,-1 0 1 15,1 0-1-15,-1 0 0 16,3 0-1-16,-1 0 1 0,4 0 1 16,2 0-1-16,-1 0 0 15,4 2 0-15,-3 2 0 16,0 2 0-16,0-1 0 16,-3 3 0-16,5-1 0 15,1 3 0-15,-1 0 0 16,1-3 0-16,-1 4 0 15,1-2 0-15,3 1 2 16,3-1-3-16,1-2 2 16,-2-2-1-16,-2 1 0 15,-3 0 0-15,-6 1 0 16,-2 3-1-16,-2-1 0 0,-3 0 0 16,-2 2 1-1,-2 2 0-15,-4-1-1 0,-1-2 1 16,-1 4-2-16,-1-1 2 15,-1-3 0-15,-1 2-1 16,-4 1 1-16,2-1 0 16,-1 1 0-16,2-1 0 15,2-2 0-15,-5-3 0 16,0 0 0-16,-3 0 0 16,2-4 3-16,-2 0-3 15,-1-2 0-15,-2 1 0 16,-7 1 0-16,-4-1 0 15,-4 1 0-15,-4-1 0 16,-3 0-4-16,1 2 0 16,0-1 0-16,0 2 1 0,0 5-6 15,1 2 2-15,-3 8 3 16,1 6 4-16,-2 8 0 16,0 10 2-16,0 12-2 15,0 9 5-15,-10 7-5 16,-5 6 0-16,4 4 0 15,-1 0 3-15,0 0-3 16,1-6 1-16,1-3-1 16,2-4 0-16,1 0 1 15,-2 0-1-15,5-2 0 16,-2-6 0-16,5-8 0 16,-1-6 0-16,2-9 0 15,0-9 0-15,0-5 1 0,0-4-1 16,0-9 2-1,0-3-4-15,0-5 2 0,-2-2 0 16,-2-1 2-16,1 2 5 16,-5-2 9-16,-9 0 6 15,-8 0-12-15,-6 0-8 16,-8 0-1-16,2 0-1 16,1-2 2-16,0-4-1 15,2-2 2-15,-4-1-3 16,-1-2 0-16,-3-1 1 15,-4 0 1-15,0 0 1 16,0-1-3-16,-1 2 2 16,-2 2-2-16,2 2-1 0,-5-1 1 15,1 1-1 1,-5 3-1-16,-4 1 2 0,-3 1-5 16,-5 2 4-16,5 0 0 15,2-4-6-15,1 4 7 16,5-1-1-16,-1-1 1 15,1 0 0-15,2 2 0 16,2-2 0-16,2 0 1 16,3-1 0-16,0-4-2 15,-5 1 0-15,-4-2 1 16,-3 1 0-16,-4-1 0 0,-1 1 0 16,0-5 2-16,1 3-2 15,-1-3 0 1,0-2 0-16,-4 1 0 0,-1 4 0 15,-2-3 0-15,-3 3 0 16,6 2-1-16,-1-1 0 16,5 5 0-16,3 2 0 15,1 1 1-15,-1 0-1 16,-2 0-1-16,-1 0-2 16,-2 1 2-16,2 2 2 15,1-1 0-15,2-1 0 16,-2-1 0-16,2 0 1 15,0 0 0-15,-1 0 0 16,1-3-1-16,-1-5 3 16,-4 0-3-16,-2 0 0 0,5 1 1 15,12 1 1-15,8-2 4 16,14 2-2-16,5-2-4 16,4 2 0-16,2 0 4 15,1 0 0-15,6 3 0 16,0-2-3-16,5 4 2 15,0-1-2-15,4 1-1 16,-3 1 0-16,2 0 1 16,0 0 0-16,2 0-2 15,0 0 1-15,0 0-2 16,0 0 2-16,0-2-3 16,0 2 3-16,0 0 3 15,0 0-3-15,0 0 3 0,0-2-3 16,0 2 3-16,0 0 1 15,0 0-1-15,0 0 0 16,0 0-3-16,0 0-2 16,0 0-2-16,0 0 2 15,0 0-1-15,0 0 2 16,0 0-2-16,0 0 1 16,0 0-14-16,0 0-17 15,0 0-15-15,0 2-24 16,0 3-83-16,0-5-360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2:07.5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 0 135 0,'0'0'9'16,"0"0"59"-16,0 0 38 0,0 0-4 16,0 0-22-16,0 0-20 15,0 33 9-15,0-33 11 16,0 0-18-16,0 0-19 15,0 0-22-15,0 0-8 16,0 0-7-16,0 0-6 16,0 0-6-16,0 0-38 15,0 13-27-15,0 2-27 16,-4 4-87-16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4:57.51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0-2 364 0,'0'0'68'0,"0"0"-50"16,0 0 12-16,0 0 3 15,0 0 14-15,0 0-25 16,0 0 41-16,-2 0-63 15,2 0 1-15,0 0 1 16,0 0-2-16,0 0 5 16,0 0 4-16,0 0-4 15,0 0-1-15,0 0 2 16,0 0-4-16,0 0 3 16,0 0 0-16,0 0 12 15,0 0 1-15,0 0-4 0,0 0-12 16,0 0 4-16,0 0-6 15,0 0 6-15,0 0-1 16,0 0 7-16,0 0-5 16,0 0 2-16,0 0-2 15,0 0-1-15,0 0-3 16,0 0 0-16,0 0 1 16,0 0-3-16,0 0 1 15,0 0-1-15,0 0 1 16,0 0-2-16,0 0-1 15,0 0-25-15,0 2-75 16,0-1-284-16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5:42.2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115 1 500 0,'0'0'3'0,"0"0"1"16,0 0 18-16,0 0 31 16,0 0-10-16,0 0 6 15,0 0-22-15,-12-2-12 16,12 2-2-16,0 0-3 0,0 0-3 16,0 0-7-1,-2 0-8-15,2 2 6 0,0 9-5 16,0 6 7-16,0 5 2 15,0 5-2-15,0 7 0 16,0 4 3-16,0 4 0 16,4 6-3-16,3 2 4 15,-4 8 2-15,3 0-4 16,-3 4-2-16,-2 1-1 16,1 3 1-16,2 5 4 15,-3 9-4-15,1 1 3 16,1 1-2-16,1 1 0 15,0 4 2-15,2 4 0 16,-1 7-1-16,-2 0 1 16,0 0-2-16,0 4 2 15,-2-2 0-15,3 1-2 16,0 2 1-16,-1-1-2 0,-2 2 1 16,1-2-1-16,-2-3 0 15,0 2 0-15,0 1 0 16,0 0 0-16,0 1 0 15,-2 1 0-15,2-2 1 16,0 0 0-16,0 1-2 16,0 4 2-16,0 2-1 15,3 2 0-15,4 1-1 16,-1-1 1-16,-3 1 0 16,2-1 0-16,-2-2 0 0,3 1 0 15,-3 0 0 1,-2 5 0-16,2 4 0 0,-3 5 0 15,0 4 1 1,0-3-1-16,0 2 0 0,0-3 2 16,-3 3-2-16,-3-4 1 15,-1-3-1-15,2 1 1 16,0 4 0-16,1-2 2 16,1 4-3-16,-2 1 2 15,0-4 1-15,0 6 4 16,-3 1-5-16,2-3 7 15,1 2-8-15,-4-4 4 16,2-3-2-16,-3-6-3 16,0-4 4-16,-2-13-4 0,-2-6 0 15,0-13 0-15,1-11 0 16,-1-13 0-16,4-19-20 16,0-14-24-16,-2-13-46 15,-2-11-238-15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5:31.9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16724-2339 855 0,'0'0'8'16,"0"0"-8"-16,0 0-38 15,0 0-123-15,0 0-503 16</inkml:trace>
  <inkml:trace contextRef="#ctx0" brushRef="#br0" timeOffset="217.3183">16705-2361 400 0,'0'0'170'0,"0"0"-143"16,0 0-23-16,0 0-4 0,0 0-36 15,0 0 17-15,82-34-185 16,-53 19-138-16</inkml:trace>
  <inkml:trace contextRef="#ctx0" brushRef="#br0" timeOffset="108.664">16724-2339 505 0,'-7'-2'115'0,"7"2"-114"16,0-3-1-16,3-6-186 16,-3-1-196-16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5:43.9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-2 109 148 0,'0'0'68'0,"0"0"-32"16,0 0 14-16,0 0-21 0,0 0-9 15,0 0 10-15,-2 0 10 16,2 0 14-16,0 0 51 16,0 0-44-16,0 0-60 15,0 0 1-15,9 0 34 16,11 0-36-16,9 0 8 16,9 0 0-16,10-7 4 15,5-2-9-15,10-1 12 16,7-1-8-16,2 0-4 15,7 1 0-15,1 2 6 16,4-3-1-16,5 1-1 16,5 2-1-16,6-2-4 0,3 2 3 15,10 2-4-15,7-2 0 16,1 2 1-16,5-1-2 16,-5 1 0-16,0 3 0 15,3-1 0-15,-3 4 0 16,4 0 3-16,-2 0 2 15,3 2 9-15,6 5-13 16,0 2 2-16,1-4 0 16,1 3-3-16,-4-2 0 15,-4-1 0-15,1 0 0 16,-6-3 1-16,-1 1-1 16,0-3 1-16,1 0 0 15,6 0 3-15,0 0-2 0,-1 0-2 16,0 0 0-16,-4 0-2 15,0 0 2-15,-5 0 0 16,0 0 0-16,-1 0-3 16,-2 0 3-16,4 0 5 15,2 6-4-15,3-3-1 16,2 4 0-16,0 0 0 16,-3 0 0-16,-5 1-2 15,0 1 2-15,-2 0 0 16,-3 2 1-16,1 0-3 15,-1 0 4-15,0-4-3 16,7 1 3-16,0-1-1 16,1-2-1-16,2 1-2 0,-6-1 0 15,-1-2 2-15,-2 2 0 16,-6 1 0-16,-3 0 0 16,-1 0 2-16,-4 1-1 15,4 2-1-15,4-5-1 16,4 2 1-16,1 1 1 15,-2 0-1-15,-3-2 0 16,1 1-1-16,-2 0 1 16,-2-1 0-16,-2 0 0 15,-2-3 0-15,-2 3-1 16,-5-1 0-16,2 1 1 16,2 0 1-16,6-2-1 0,3 1 0 15,2-2 0-15,-5 0-1 16,0 1 1-16,-1-2-3 15,-2 1 3-15,-2 0 0 16,-4-1-1-16,-2 0 1 16,-3 3 1-16,-3-1-1 15,0 1 0-15,0-1 0 16,7 2 0-16,1-2 1 16,3 0-1-16,-1 0 0 15,-6-1 0-15,2-1-2 16,-3 1 2-16,-2-2 0 15,-2 1 0-15,-2-1 1 0,-4 4-2 16,-5-2 2-16,2 1-1 16,-3 1 0-16,-1 0 0 15,1-1 1-15,0 0 1 16,2 1-2-16,-1-2-2 16,1 2 2-16,-5-1 2 15,-4-2-2-15,-3 2 0 16,-3 3-2-16,-3-3 2 15,-2 2-1-15,-6 0 2 16,1-1-1-16,-6 1 2 16,-1 0-1-16,-5-3 3 15,-4 2 0-15,-5-1 0 16,-4 1-3-16,-6-4 5 16,-3 2 1-16,-6-1-5 15,-3 1 0-15,-4 0 1 0,-3-1-3 16,0 0 0-1,0-1 5-15,0 0-1 0,0 2-1 16,0-2-1-16,0 0-2 16,0 0-1-16,0 0-1 15,0 2-2-15,0 2-15 16,0 6-25-16,0 3-11 16,0 6-19-16,-3-3-154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5:54.4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31 560 0,'0'0'0'15,"0"0"-19"-15,0 0-2 0,0 0 21 16,0 0 12-16,0 0 8 16,0 0-6-16,-15 3-3 15,15-3 4-15,12 0 9 16,2 0-10-16,3 0 6 16,9 0 0-16,1-1-6 15,8-4 6-15,2-2-6 16,6 3-5-16,6 0 2 15,1 0-7-15,7 2 6 16,2 2-5-16,5 0 1 16,1 0 2-16,1 0 2 15,4 0-8-15,1 0 4 0,3 0-2 16,2 0 3 0,0-1-7-16,1 1 3 0,3 0 0 15,4 0-3-15,3 0 0 16,5 0 3-16,-2 0-1 15,0 0 0-15,-2 0-1 16,0 7 1-16,0-3-1 16,1 2 1-16,0-1 0 15,1-2 1-15,0 1-1 16,-1 0-2-16,3-1 2 16,1 1-2-16,9 1 0 15,1-2 3-15,6-2-3 16,-3 3 5-16,-3-3-1 15,-1 0 1-15,0 1-5 16,1-2 8-16,0 0-6 16,-1 0 2-16,-1 0 0 0,-3 0 3 15,-5 0 1-15,0 0-4 16,-4 0 0-16,2 0-2 16,-4 2 3-16,-4 1 0 15,2 2-2-15,-4-1 5 16,1 1 1-16,1 1-7 15,-3-2-1-15,-2 1 3 16,-5 0 0-16,-3 1-4 16,-1-3 4-16,-5 4 0 15,1-1-4-15,-3 2 11 16,-1-1 1-16,1-3-3 0,-1-1 9 16,1 1-3-16,-2-3-9 15,-5 1 1-15,-9 0-3 16,-3-2 2-16,-8 3-2 15,0 0 6-15,-6-2 7 16,2 5-2-16,-1-2-1 16,3 3 4-16,0-2-9 15,-4-3 11-15,-1 2-13 16,0-1-3-16,-3 0 2 16,1-1 1-16,-6 2 7 15,-2-2-11-15,-7 2 5 16,-7-4-6-16,-2 0-1 15,-2 0 3-15,0 1-4 16,0 1-15-16,0-1-45 0,0 4-64 16,-5 2-62-16,-25-6-548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1:31.6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10523 136 485 0,'0'0'13'0,"0"0"-4"0,0 0 46 15,0 0 68-15,0 0-106 16,0 0-13-16,-6-38-4 15,31 44 3-15,16 16 6 16,18 9 17-16,12 5-1 16,8 6-2-16,-3 4-3 15,-1 0-16-15,-5 1-1 16,-2-6-2-16,0-4 0 16,-3-4 2-16,-4-6-3 15,-9-4-7-15,-6-9-35 0,-8-6-33 16,-9-8-86-16,-6 0-141 15</inkml:trace>
  <inkml:trace contextRef="#ctx0" brushRef="#br0" timeOffset="446.2936">11647 110 445 0,'0'0'5'0,"0"0"-1"16,0 0 15-16,0 0 10 16,0 0 8-16,0 0 27 0,38-60 2 15,-38 60-46 1,0 0-20-16,0 5-15 0,-9 8 15 16,-8 12 15-16,-5 11-5 15,-4 8-5-15,-3 4 7 16,-1 3 1-16,0-5-8 15,0-4-3-15,2-9 1 16,6-5-3-16,6-8 0 16,6-5 1-16,7-7 3 15,1-1-4-15,2 0 0 16,0 5-6-16,0 7 5 16,10 9 0-16,4 10 1 15,0 12 0-15,-4 9 2 16,-2 10 6-16,-2 8 9 15,-3 2 1-15,-2 1 2 0,-1-4-1 16,2-8-10 0,1-16-4-16,0-17-5 0,2-12-3 15,4-13-24-15,2-10-52 16,5 0-183-16</inkml:trace>
  <inkml:trace contextRef="#ctx0" brushRef="#br0" timeOffset="1163.1616">12478 710 445 0,'0'0'66'0,"0"0"-65"16,127 0 123-16,-51 0-35 15,7 0-30-15,-2-12-31 0,-7 1-14 16,-5-1-12-1,-7 0-1-15,-11 3-1 0,-14 3-8 16,-12 6-29-16,-17 0-82 16,-8 12-311-16</inkml:trace>
  <inkml:trace contextRef="#ctx0" brushRef="#br0" timeOffset="1371.4528">12696 1036 554 0,'0'0'8'0,"0"0"3"16,109 2 73-16,-55-2-39 16,3-8-30-16,-2-6-15 15,-2-6-3-15,0 1-83 16,-2-4-118-16,-5-3-159 15</inkml:trace>
  <inkml:trace contextRef="#ctx0" brushRef="#br0" timeOffset="1835.6274">13752 1012 417 0,'0'0'0'16,"0"0"0"-16,0 0 30 15,100-80 17-15,-63 26-23 16,5-13-3-16,-2-4-2 15,-4-6 6-15,-2-2-13 16,-6-1-8-16,-6-1-4 16,-10 4-2-16,-8 6 2 0,-4 13 14 15,0 16 37 1,-2 17-7-16,-4 15-2 0,0 8-6 16,4 2-34-1,1 0-2-15,-2 13-3 0,3 26-7 16,0 14 10-16,0 14 8 15,0 9 0-15,0-1-4 16,0-3-1-16,9-2-2 16,4-5 4-16,0-7-4 15,2-9-1-15,3-8-25 16,2-11-21-16,1-11-11 16,6-12-45-16,2-7-90 15</inkml:trace>
  <inkml:trace contextRef="#ctx0" brushRef="#br0" timeOffset="2202.6619">14471 689 328 0,'0'0'15'0,"20"80"51"16,5-40 5-16,5-10-3 15,6-6-21-15,7-9-4 16,3-10-3-16,1-5-26 0,7-15-13 16,2-22 13-1,1-14 0-15,-4-10-14 0,-15-10-6 16,-20 4 6-16,-18 4 6 16,-7 12 13-16,-33 14 30 15,-12 13-16-15,-9 14-26 16,-1 10 7-16,1 8-14 15,5 23-4-15,4 12 4 16,9 7-1-16,12 0 1 16,14-1-1-16,17-4-18 15,0-3-11-15,31-5-22 16,12-10-33-16,13-7-118 16,6-13-226-16</inkml:trace>
  <inkml:trace contextRef="#ctx0" brushRef="#br0" timeOffset="2491.8557">15685 635 701 0,'0'0'26'0,"0"0"-17"16,0 0-9-16,0 0 45 0,112 19-1 15,-68-18-17-15,1-1-10 16,-2 0-11-16,-1 0-4 16,-1 0-2-16,2-7-25 15,4-6-52-15,10 1-98 16,5-3-116-16</inkml:trace>
  <inkml:trace contextRef="#ctx0" brushRef="#br0" timeOffset="3305.3008">16826 191 288 0,'0'0'39'16,"0"0"2"-16,-36 99 66 16,28-59-30-16,3-2-19 15,3-3-3-15,2-6-21 0,0-5-15 16,0-8-3-16,0-5-3 15,4-4-10 1,4-7-3-16,4 0 0 0,8 0-9 16,10-13 0-16,10-7 4 15,6-3-4-15,7 1 5 16,4 6 4-16,-2 9 4 16,1 7-4-16,-1 0-4 15,-4 17 4-15,-3 12 7 16,-3 7 10-16,-6 4 2 15,-8 1-5-15,-11-1-4 16,-7-3 4-16,-12-3 7 16,-1-2-12-16,-14-3 5 0,-19-1 13 15,-7-2-5-15,-11-5-5 16,-8-1-11-16,-6-7-6 16,-5-6 1-16,1-7 0 15,8 0 1-15,5 0-1 16,11-11 0-16,9-5 1 15,12 1-2-15,13 3-16 16,5 4 2-16,6 5 3 16,0 0-25-16,13-1-80 15,21 1-79-15,12-4-135 16</inkml:trace>
  <inkml:trace contextRef="#ctx0" brushRef="#br0" timeOffset="2835.7118">16886 175 636 0,'0'0'91'0,"0"0"-91"16,0 0 35-16,115-18 15 15,-69 16-12-15,-2-2-14 16,-1 3-7-16,-4-6-12 16,-5-3-4-16,-6 1 1 15,-6-1-2-15,-10 0-19 0,-5-1-23 16,-7-1-19-16,0-1-38 16,-17 0-226-16</inkml:trace>
  <inkml:trace contextRef="#ctx0" brushRef="#br0" timeOffset="3831.3201">17881-20 427 0,'0'0'26'0,"0"0"29"16,0 0 54-16,0 0-22 16,0 0-42-16,0 0-18 15,-19-17-9-15,19 17-18 16,9 0-6-16,18 14 6 15,15 11 13-15,14 12 12 16,9 1-4-16,7 11-3 16,1 0-1-16,3 2-3 15,-1-1 3-15,1 0 5 16,1-2-4-16,-1-5 2 16,1-3 5-16,-3 0-4 15,-6-9-5-15,-5-4-11 0,-4-6 2 16,-4-3 4-1,-11-6-9-15,-10-2-2 0,-14-5 0 16,-8-1-2-16,-8-3-19 16,-4-1-11-16,0 0 0 15,0 0-11-15,0 0-4 16,-4-8-22-16,-12-5-75 16,-8-6-334-16</inkml:trace>
  <inkml:trace contextRef="#ctx0" brushRef="#br0" timeOffset="4357.0044">18947-133 308 0,'0'0'28'0,"0"0"50"16,0 0-31-16,0 0-10 15,0 0-34-15,0 0 8 16,-30-3 1-16,14 16-5 16,-7 12 7-16,-5 12 4 15,-7 11-1-15,-11 13 10 16,-12 13 10-16,-7 8-10 16,-7 3-6-16,-3-3 4 15,1-3-2-15,0-8-6 16,4-8 11-16,4-6 1 15,10-14-9-15,10-6-2 16,8-10-1-16,12-10 0 16,10-5-4-16,9-9-7 15,2-2-4-15,5-1 1 0,0 0 0 16,0 0-3-16,0 0-19 16,0 0-29-16,0 0-41 15,8 0-30-15,0-3-186 16</inkml:trace>
  <inkml:trace contextRef="#ctx0" brushRef="#br0" timeOffset="26335.1487">23780-189 441 0,'0'0'45'0,"0"0"-24"16,0 0 0-16,0 0 60 15,0 0-69-15,-103-7-9 16,77 27 18-16,-3 7-9 15,-5 7-9-15,-2 9 6 16,0 9-5-16,-2 7 5 16,2 10 3-16,4 9 0 0,6 9-4 15,2 4-4 1,7 4 14-16,7 1-1 16,4-1 9-16,6 3-17 0,3-1-1 15,17-1 0-15,10-5 6 16,10-4-6-16,8-14 2 15,5-9 1-15,1-10-6 16,2-10-4-16,-12-7 3 16,-8-9-4-16,-10-9 0 15,-13-10-7-15,-6 1-25 16,-7-5-44-16,0-2-29 16,0 1-41-16,0-4-271 15</inkml:trace>
  <inkml:trace contextRef="#ctx0" brushRef="#br0" timeOffset="26985.2564">24211 650 378 0,'0'0'51'16,"0"0"11"-16,0 0-46 16,0 0-10-16,0 0 56 15,0 0-10-15,-57-11-29 16,55 11-8-16,0 0-9 16,2 4 16-16,0 19-19 15,2 9-3-15,16 8 0 16,9 3 0-16,7 1 0 0,12-6-2 15,10-2 2 1,10-7 2-16,1-7 3 0,1-9 8 16,-8-13-13-16,-10 0 0 15,-8-22 3-15,-10-18 9 16,-10-12-7-16,-9-7-5 16,-13-5-7-16,-6 1 7 15,-24 3 9-15,-13 6 2 16,-8 8 5-16,-7 9-10 15,2 10 20-15,6 14 18 16,12 10-5-16,5 3-39 16,7 16-5-16,3 24 0 15,4 14-7-15,8 13 4 16,11 2-13-16,2-4-22 0,27-3-26 16,16-8-2-16,15-7-68 15,7-13-92-15,11-12 19 16</inkml:trace>
  <inkml:trace contextRef="#ctx0" brushRef="#br0" timeOffset="27259.9233">25405 811 602 0,'0'0'55'0,"0"0"-55"15,0 0 0-15,29 101 31 16,-22-36 20-16,0 8-25 16,-7 3 4-16,0 3-9 15,-1-2-11-15,-18-5-7 16,2-7-3-16,0-4-12 15,1-8-75-15,3-10-268 16</inkml:trace>
  <inkml:trace contextRef="#ctx0" brushRef="#br0" timeOffset="31889.1875">26276 327 458 0,'0'0'0'0,"0"0"-10"15,0 0 10-15,0 0 7 16,0 0 3-16,0 0 32 16,0 0 7-16,-17-3-11 15,12 3-24-15,-5 5 33 16,-9 19-47-16,-8 13-5 15,-6 12 4-15,-5 10 2 16,0 2-1-16,-2-4 1 0,8-5 4 16,4-6-3-16,7-8-1 15,6-12-1-15,9-7 0 16,2-9-2-16,4-8 0 16,0-2-12-16,0 0 7 15,4-11 7-15,14-18 23 16,11-13-14-16,6-4-6 15,0-6-2-15,0-1 2 16,-2 2-1-16,-2-2 0 16,1 2 0-16,-4 4 0 15,0 3-2-15,-4 4 0 16,-5 9 1-16,-6 7 19 16,-5 7-13-16,-2 11-7 0,-3 3 3 15,-3 3 3-15,0 0-6 16,0 4-15-16,1 20-8 15,2 9 23-15,-1 7 6 16,-1 5-5-16,2 3 8 16,0-1 2-16,-2 6 4 15,2-2 1-15,0 0-4 16,-2 0 2-16,-1-1-9 16,0-4-2-16,0-4-2 15,0-8 1-15,0-3-2 16,0-5-21-16,0-4-38 15,0-4-22-15,0-4-86 16,0-4-155-16</inkml:trace>
  <inkml:trace contextRef="#ctx0" brushRef="#br0" timeOffset="32182.1733">26047 1160 363 0,'0'0'112'15,"0"0"-98"-15,101-14-14 16,-31 3 81-16,7 2-21 0,0 3 3 16,-9-2-11-16,-9 3-20 15,-12 1-3-15,-7 1-8 16,-10 3-19-16,-8 0 3 15,-12 0-5-15,-7 0-3 16,-2 0-22-16,-1 0-6 16,0 0-17-16,6 0-69 15,-1 0-133-15,5 0 12 16</inkml:trace>
  <inkml:trace contextRef="#ctx0" brushRef="#br0" timeOffset="32678.5884">26887 626 320 0,'0'0'71'16,"0"0"34"-16,0 0-14 15,0 0-62-15,0 0-7 16,0 0-1-16,-30 3-16 16,26 24 6-16,4 17 4 15,0 8 14-15,0 3-22 0,10 3-4 16,14-7-1 0,6-2-4-16,10-9 4 0,5-11 1 15,5-13 10-15,3-16 5 16,0-2 19-16,3-30-30 15,0-15 8-15,-5-8-6 16,-9-5-5-16,-19-4-1 16,-16-3 4-16,-7-1-3 15,-34 0-1-15,-19 6-2 16,-9 8-1-16,-4 9 0 16,-1 14 14-16,8 13 15 15,2 12-19-15,9 6-10 16,5 10-9-16,7 19 4 15,5 14 0-15,8 13-22 16,10 6-10-16,13-3-4 0,6-5-35 16,30-6-16-16,10-6-55 15,8-11-123-15</inkml:trace>
  <inkml:trace contextRef="#ctx0" brushRef="#br0" timeOffset="33160.2789">27535-117 600 0,'0'0'13'15,"0"0"-13"-15,0 0 8 16,0 0-8-16,0 0-13 16,0 0 6-16,67 87 7 15,-19-18 21-15,10 22 26 16,0 16-12-16,-1 12-17 15,-10 11-10-15,-8 5 1 16,-9 3 0-16,-6 4-1 16,-11-2 3-16,-9-8-2 0,-4-9 9 15,-14-10 6-15,-19-13-3 16,-5-13-7-16,-4-16-1 16,2-19 14-16,1-12 5 15,6-10-27-15,3-8-4 16,4-7 3-16,8-10-4 15,2-2-22-15,3-2-21 16,1-1-23-16,-2 0-45 16,-1 0-276-16</inkml:trace>
  <inkml:trace contextRef="#ctx0" brushRef="#br0" timeOffset="34499.5098">21627 1203 89 0,'0'0'34'0,"0"0"-14"15,0 0 57-15,7-78-41 16,-2 44 48-16,2-3 2 0,2-3-24 16,-1-2-19-16,5-1-25 15,3-3 19-15,5-2-16 16,6-4-8-16,4-5-3 16,3-1-8-16,2-4 1 15,-2 5-1-15,1 1-2 16,-4 8-1-16,-2 4 1 15,-2 6 0-15,-1 2 3 16,-1 6-1-16,1 1-2 16,-3 8 0-16,-1 4 1 15,-5 5-1-15,-4 6 0 16,0 6 0-16,-6 0-14 0,4 7 4 16,1 19 10-16,-2 9 7 15,0 8 2-15,-1 11 3 16,-1 7 7-16,1 6 4 15,-1 6 3-15,1-3-10 16,-2 1 1-16,-1-10 9 16,-2-3-12-16,-1-7 0 15,0-6-11-15,-3-7 2 16,0-10-3-16,0-9-1 16,1-11-1-16,-1-3 0 15,2-5-20-15,-1 0-18 16,-1 0-2-16,0-15-24 15,0-8-275-15</inkml:trace>
  <inkml:trace contextRef="#ctx0" brushRef="#br0" timeOffset="34733.5342">21627 802 717 0,'0'0'0'0,"0"0"0"16,0 0 0-16,142 0 4 16,-70 0 6-16,0 3 13 15,-5-3 4-15,-7 0-14 0,-11 0-7 16,-8 0-3 0,-9 0-3-16,-16 0-8 0,-12 4-64 15,-4 6-177 1,-10 2-225-16</inkml:trace>
  <inkml:trace contextRef="#ctx0" brushRef="#br0" timeOffset="35702.0148">22917 625 186 0,'0'0'135'0,"0"0"-126"15,0 0 18-15,0 0 35 16,0 0 22-16,0 0-25 16,-3-5-29-16,3 5-15 15,0-2 1-15,0 2 6 16,0-2-3-16,0 0 9 16,0-1 5-16,0-3-4 15,0 0-20-15,0-1 1 16,0 1-2-16,0 1 4 15,0 2-3-15,0 3-5 16,0-2-4-16,0 2-3 16,0 0-5-16,0 0-14 0,0 0-19 15,0 0-46-15,0 0-139 16,0 13-1-16,0 4 48 16</inkml:trace>
  <inkml:trace contextRef="#ctx0" brushRef="#br0" timeOffset="-4377.8311">26 52 506 0,'0'0'98'15,"0"0"-74"-15,0 0-15 0,0 0 31 16,0 0 2-16,0 0-7 16,0 0-14-16,-24-56 26 15,21 52-36-15,3 2-2 16,0 2 2-16,0 0-5 16,0 0-5-16,0 0 0 15,0 0-1-15,0 0-4 16,0 0-5-16,0 9-8 15,0 13 11-15,3 12 6 16,11 15 2-16,2 9-1 16,-3 10 1-16,8 1 2 15,1 0-3-15,2-7 1 0,5-2-2 16,2-11 0-16,1-7-2 16,2-11-4-16,2-13 1 15,4-7-3-15,-1-11-15 16,1-2-10-16,-7-25-12 15,0-13 33-15,-7-14-9 16,-9-11-3-16,-1-6 8 16,-10-1-2-16,-6 9-3 15,0 9 12-15,-3 15 9 16,-13 14 3-16,6 11 7 16,-2 9 40-16,7 5-3 15,0 0-28-15,3 7-19 16,0 24-8-16,2 25 8 15,0 26 7-15,0 18 7 16,0 13-10-16,0 8 6 0,0-1 4 16,0-4 2-16,0-1 1 15,0-5 3-15,0-6-13 16,0-7-3-16,0-15 1 16,2-16-5-16,3-11-2 15,4-15-25-15,1-16-41 16,6-17-102-16,-1-7-237 15</inkml:trace>
  <inkml:trace contextRef="#ctx0" brushRef="#br0" timeOffset="-4107.1588">803 947 135 0,'0'0'384'0,"0"0"-378"15,106-27 99-15,-46 15-19 16,5 3-31-16,-1 2-40 16,-5 5-12-16,-9 2-3 15,-8 0-1-15,-11 0-3 0,-12 0-30 16,-12 11-32-1,-7 3-89-15,-9 8 80 0,-23 4-103 16</inkml:trace>
  <inkml:trace contextRef="#ctx0" brushRef="#br0" timeOffset="-3958.7134">902 1274 461 0,'0'0'108'15,"0"0"-75"-15,0 0 27 16,0 0-11-16,0 0-4 15,135 76-5-15,-71-75-27 16,4-1-13-16,2-5-5 16,-3-16-95-16,-2-10-112 15</inkml:trace>
  <inkml:trace contextRef="#ctx0" brushRef="#br0" timeOffset="-3518.78">1985 1220 503 0,'0'0'0'16,"0"0"-12"-16,91-35 12 15,-61-16 37-15,3-14 11 0,0-15-24 16,-6-8 0-16,-4-6 1 16,-6-3-10-16,-4-5-2 15,-9 3-4-15,-4 10 1 16,0 15 1-16,0 17 1 16,-8 18 13-16,-1 19 4 15,3 14 2-15,2 6 0 16,3 0-29-16,-1 0-2 15,2 23-4-15,0 19 4 16,0 22 0-16,0 22 3 16,7 14 8-16,2 2-4 0,-3-2-2 15,5-9-4-15,-1-9 0 16,2-9-1-16,3-10 0 16,1-15-30-16,0-8-39 15,7-22-69-15,0-17-150 16</inkml:trace>
  <inkml:trace contextRef="#ctx0" brushRef="#br0" timeOffset="-3195.6334">2616 1292 479 0,'0'0'9'16,"0"0"-6"-16,125 59 8 15,-75-57 19-15,-1-2-18 0,2-28 4 16,-2-20 4-16,-5-21 16 16,-8-16-21-16,-10-6-5 15,-20 2-5-15,-6 11 5 16,-26 16 6-16,-18 18 24 16,-9 19 5-16,-5 18 10 15,1 7-33-15,8 16 3 16,6 22-5-16,7 11-17 15,12 11 3-15,14 8-6 16,10 6-2-16,10-3-13 16,24-8-19-16,15-8-46 15,8-13-71-15,8-16-173 0</inkml:trace>
  <inkml:trace contextRef="#ctx0" brushRef="#br0" timeOffset="-2937.9815">3705 1045 670 0,'0'0'12'16,"106"0"67"-16,-40 0-12 15,-1 0-43-15,-5-5-15 0,-10-5-9 16,-4-1-5-16,-13-2-15 16,-7 1-35-16,-9-3-52 15,-10-4-122-15,-7 1-102 16</inkml:trace>
  <inkml:trace contextRef="#ctx0" brushRef="#br0" timeOffset="-2752.5236">3902 894 716 0,'0'0'24'15,"0"111"-23"-15,0-35 8 16,4 2 25-16,9-8-22 16,7-12-12-16,3-16 0 15,4-11-20-15,6-13-39 16,6-14-68-16,2-4-177 15</inkml:trace>
  <inkml:trace contextRef="#ctx0" brushRef="#br0" timeOffset="-2457.9511">4458 572 622 0,'0'0'24'0,"0"0"37"16,144-27 34-16,-75 15-36 16,4-3-29-16,-1-4-13 15,-6-5-12-15,-3-6-2 16,-7-5-3-16,-13 0-4 15,-13 2-7-15,-13 4-20 16,-14 5-5-16,-3 1-25 16,-13 2-20-16,-20 6-181 0</inkml:trace>
  <inkml:trace contextRef="#ctx0" brushRef="#br0" timeOffset="-2025.9648">4523 417 404 0,'0'0'76'0,"0"0"-7"16,-41 104-7-16,41-57-11 16,0 0-20-16,0 3-16 15,0-5 4-15,12-2-7 16,2-8-4-16,-1-9-8 16,3-8-1-16,1-7-3 15,3-8-1-15,4-3-2 16,5 0 4-16,9-11-8 15,7-7 11-15,6 0 3 16,7 7 10-16,2 8-11 0,2 3 3 16,-6 13 6-16,-6 15 2 15,-6 9 27-15,-8 7-30 16,-9 2-10-16,-11 2 1 16,-13-3-1-16,-3 0 8 15,-10-8 8-15,-19-5-1 16,-5-6 2-16,-8-4 1 15,-5-5-14-15,-5-5-4 16,1-2-9-16,3-8 7 16,8-2 0-16,12 0 1 0,9 0-14 15,9-4 8 1,8-2-10-16,2-5-24 0,9-3-65 16,21-5-12-16,13-2-91 15,6 1-133-15</inkml:trace>
  <inkml:trace contextRef="#ctx0" brushRef="#br0" timeOffset="-1672.7926">5363 629 664 0,'0'0'45'0,"0"0"-45"15,0 0 0-15,0 0 28 16,118 58 13-16,-55-25-7 16,10 6 10-16,12 1 9 15,2 0-29-15,3-1-3 16,-5-6 3-16,-11-2-18 15,-5-5-5-15,-11-5 1 16,-11 0-2-16,-8-6-4 16,-7-4-20-16,-6-1-8 0,-6-2-29 15,-1-3-17-15,-5 1-41 16,-2-6-64 0,-5 0-174-16</inkml:trace>
  <inkml:trace contextRef="#ctx0" brushRef="#br0" timeOffset="-1386.8078">6336 530 442 0,'0'0'0'16,"0"0"0"-16,0 0 4 15,-120 27-2-15,80 3 32 0,-3 13 18 16,-4 10 14-16,-1 4 4 16,1 2-24-16,-3 1-26 15,6-1-9-15,-1 0-1 16,5 0-7-16,7-9-3 16,6-6 0-16,7-11-16 15,10-11-44-15,10-6-118 16,0-10-328-16</inkml:trace>
  <inkml:trace contextRef="#ctx0" brushRef="#br0" timeOffset="85642.1693">1920 2349 157 0,'0'0'92'0,"0"0"65"16,0 0-44-16,0 0-29 15,0 0-27-15,0 0-14 16,0-43-14-16,0 39-14 16,-5 1-10-16,1-1-4 15,1 0-1-15,-3 1-5 16,-1 0 1-16,0 3-11 0,-6 0 4 16,0 0 11-16,3 0 3 15,-6 0-3-15,1 10-5 16,-1 7 0-16,4-1 0 15,1 5-1-15,0 0-1 16,-1 1-4-16,5 2 11 16,-2 2 0-16,3 0 0 15,2 3-2-15,4-4 1 16,0 3-1-16,2-1-3 16,15-2 3-16,6-1-3 15,7-3-4-15,6-7 4 16,4-7 5-16,3-7 11 15,1 0-6-15,-2-13-1 0,5-9 4 16,-4-5-6 0,-4-6 1-16,-5-3 1 0,-4-3-3 15,-5-1 3-15,-10 0-3 16,-5 4-1-16,-7 1-1 16,-3 5 1-16,0 4 0 15,0 8 2-15,-8 7-2 16,-5 7-8-16,-1 4 1 15,-1 0-9-15,2 0 16 16,3 0 1-16,3 13-1 16,3 1-6-16,-2 5-8 15,6 3 12-15,0 1 0 0,0 1-1 16,0 2 1 0,0 0 2-16,3-1-1 0,8 0 1 15,2-3 0-15,3 0-7 16,3-2 1-16,-1-4 1 15,1-2 3-15,4-8 2 16,-3-2-7-16,7-4 7 16,-1 0 3-16,-2 0 1 15,-4-15-4-15,2-3-4 16,-1-6-5-16,-2-1-16 16,-2-7 2-16,-7 4 1 15,-4 4 6-15,-6 6 16 16,0 7 11-16,0 5 20 15,-2 6 20-15,-5 0-36 16,-1 0-7-16,1 0-4 0,-5 14-4 16,2 5 0-16,1 7 2 15,2 2-1-15,7-1-1 16,0 2-2-16,0 0 0 16,0 4 2-16,12 0 1 15,2-2-1-15,3-5-1 16,6-2-2-16,6-11-12 15,1-7 9-15,6-6 6 16,-2 0 7-16,2-12-7 16,-2-14-2-16,1-5-8 15,-5-4-21-15,0 0 9 16,-7 2 11-16,-4 6 11 0,-8 7 3 16,-5 7 6-1,-2 5 34-15,-4 7 3 0,0 1-12 16,0 0-16-16,0 0-18 15,0 0-2-15,0 0-14 16,0 4 11-16,0 14 5 16,0 6 3-16,1 6-1 15,1 5 0-15,1-2 3 16,1 0-4-16,5-5-1 16,2-11-3-16,3-2-19 15,5-7-9-15,3-8-44 16,5 0-6-16,4-10-13 15,0-12-60-15,0-7 32 16,-7 3 57-16,-5 6 39 16,-9 8 26-16,-1 6 75 0,-6 6 16 15,-2 0 4-15,-1 2-41 16,4 13 87-16,3 8-53 16,2 3-38-16,1 1-31 15,3-2-6-15,1-1-12 16,-1-6-2-16,0-7-7 15,-7-7-57-15,1-4-71 16,-7-2-95-16</inkml:trace>
  <inkml:trace contextRef="#ctx0" brushRef="#br0" timeOffset="85845.6256">2876 2380 589 0,'0'0'140'0,"0"0"-139"16,147-74-1-16,-61 41 11 16,3 3 1-16,-4 0-10 15,-1 1-1-15,3-4-1 16,-3-2-6-16,-4 1-18 16,-7 4-38-16,-13 3-53 15,-13 7-250-15</inkml:trace>
  <inkml:trace contextRef="#ctx0" brushRef="#br0" timeOffset="86219.4904">3555 2599 260 0,'0'0'16'16,"0"0"-16"-16,0 0 101 16,104 36 22-16,-71-38-47 15,-1-21-16-15,-1-8-40 16,-5-8-6-16,-6 2-5 0,-10-3-4 16,-10 7-4-16,0 7 2 15,-10 10 10-15,-10 9 8 16,-4 7 4-16,5 0 8 15,5 0-8-15,5 5 8 16,9 15-33-16,0 9-13 16,0 11 8-16,25 7 2 15,9-2 0-15,12-3 1 16,11-8 0-16,12-7-29 16,4-5-54-16,-1-6-94 15,-5-11-335-15</inkml:trace>
  <inkml:trace contextRef="#ctx0" brushRef="#br0" timeOffset="84278.3512">-123 2561 206 0,'0'0'44'15,"0"0"-19"-15,0 0 59 16,0 0-26-16,0 0-33 15,0 0-21-15,0 0-4 16,-13 3-5-16,25-3 5 16,-1 0 22-16,2 0 10 0,4 0 18 15,-2-13-19 1,-1-1 2-16,-2-6 3 0,-4 0-9 16,-4-2-4-1,-4-1-3-15,0 1-4 0,0-1-8 16,-8 2 0-16,-11 2 0 15,2 4-2-15,-6 4-6 16,3 3-8-16,0 3 8 16,0 3-6-16,5 2 6 15,-2 0 0-15,0 10-2 16,0 9-3-16,3 6 2 16,2 2 3-16,5 3 0 15,4 1-5-15,3 2 4 16,0-1-1-16,0 0-1 15,0 0 1-15,13-5-1 16,0-1-2-16,0-1 4 16,1-3-7-16,-1-3 8 0,3 0 0 15,-1-2 0-15,3-3-1 16,-1-3-3-16,0-4 2 16,0-2 1-16,-4-5-6 15,3 0 7-15,1-3 0 16,2-17 5-16,5-9 0 15,5-11 2-15,4-2-2 16,0-7-4-16,5 1 1 16,-2-2 0-16,0 5 1 15,-2 3-3-15,-3 7 1 16,-4 5-1-16,-4 7 0 16,-6 9 0-16,-7 5 0 15,-7 5 0-15,1 4-4 16,-1-2 3-16,-3 2-5 0,0 0-3 15,6 0 0-15,-2 3 2 16,2 7 7-16,2-1 6 16,2 5-4-16,-1-5-1 15,-2 4 0-15,5 1-1 16,-4 0-2-16,1 2 0 16,-2-1 2-16,0 1-1 15,-1 2 1-15,1 1 3 16,0 0-2-16,2-1-1 15,2 4 0-15,1 2 0 16,1-2 1-16,0 3-1 16,-1-3 0-16,3 1 0 15,1-4-2-15,-1-3-1 0,4-5-5 16,1-7-1-16,6-4 9 16,4 0 4-16,6-16-1 15,4-12 3-15,0-6 1 16,-3-4-3-16,-4-2 1 15,-6-4-5-15,-5 3 3 16,-3-1 0-16,-5 4 3 16,-7 2-4-16,-4 6 5 15,-3 1-1-15,0 4-6 16,-3 2 0-16,-11 1-10 0,1 6-3 16,-1 1-11-1,2 4 24-15,6 8-2 0,3 3 2 16,3 0-11-16,-1 0 4 15,-2 3-1-15,0 16 7 16,0 6 1-16,1 8 0 16,2 4-2-16,0 6 0 15,0 2 2-15,0 0 0 16,12-2-2-16,0 0 2 16,2-7 0-16,-1-1 1 15,3-6 0-15,1-7-1 16,-4-2-2-16,3-11-2 15,-2-3 0-15,-1-6 4 16,6 0 0-16,2-9 8 16,8-15 6-16,2-5-7 0,-1 1-6 15,-1-3 0 1,-3 8-1-16,0 4-1 0,-6 7 0 16,3 5 0-16,-3 7-3 15,3 0-2-15,-2 3-3 16,-2 16 0-16,4 2 9 15,-8 3 0-15,-3-3 17 16,-2 2-15-16,-6-4 3 16,-4-2 0-16,0-3-1 15,0-4 8-15,0-1 13 0,-7-1-6 16,-3 0-8 0,1-3-5-16,-2-2-3 0,4-3-1 15,0 0-2-15,1 0-10 16,-1 0-15-16,4 0 1 15,0 0-20-15,0 1-70 16,2 1-141-16,1-2-6 16</inkml:trace>
  <inkml:trace contextRef="#ctx0" brushRef="#br0" timeOffset="87471.943">15475 2124 392 0,'0'0'133'0,"0"0"-133"16,0 0-3-16,0 0 3 16,0 0 9-16,-3 119 49 15,3-69-30-15,3 3-4 16,12-4-7-16,4-9-9 16,4-7-8-16,-2-9 0 0,2-12 0 15,-1-10 9-15,1-2-5 16,-2-8 10-16,4-26 15 15,0-12-20-15,-6-11-9 16,-7-6-2-16,-12 2 2 16,0 4-3-16,-13 14 2 15,-12 13 1-15,-5 11 0 16,-8 13 5-16,-7 6 10 16,-4 17-15-16,-4 23-9 15,2 19 9-15,8 8 0 16,7 8 1-16,13-4-2 15,16-6-3-15,7-4 1 16,0-10-1-16,6-4 0 16,16-10-1-16,4-14-7 15,6-12-13-15,6-11-9 0,3-12 12 16,3-28-22-16,1-15-98 16,-6-9-43-16,-8-8 87 15,-10-3-6-15</inkml:trace>
  <inkml:trace contextRef="#ctx0" brushRef="#br0" timeOffset="87690.3664">15658 1931 50 0,'0'0'145'16,"-7"-90"-23"-16,5 67 30 15,1 12-53-15,-3 8 7 16,2 3-64-16,2 0-42 0,0 16-37 16,0 17 36-16,16 10 1 15,1 11 9-15,2 3-6 16,-3 1 3-16,-5 3 10 15,-1 0-12-15,-3-3 2 16,0-2-2-16,0-10-3 16,2-7-1-16,1-10-12 15,6-9-52-15,0-8-91 16,1-10-203-16</inkml:trace>
  <inkml:trace contextRef="#ctx0" brushRef="#br0" timeOffset="88027.2424">16041 2446 458 0,'0'0'2'15,"0"0"-2"-15,0 0 38 16,106-28 0-16,-79 3-13 16,-1-6 17-16,-6-5-11 15,-9-4-2-15,-6 0 2 16,-5 4-14-16,0 3-12 15,0 7 8-15,-9 4 3 16,-4 8-6-16,0 4-10 16,2 6 0-16,1 4 6 15,0 0-6-15,-1 14-3 0,-1 20 0 16,-1 12 0 0,0 5 3-16,7 4 3 0,6-7-3 15,0-7-5-15,0-7 2 16,17-3-5-16,10-9 0 15,9-4-7-15,12-10-35 16,6-8-54-16,2 0-240 16</inkml:trace>
  <inkml:trace contextRef="#ctx0" brushRef="#br0" timeOffset="89250.4434">16769 2149 229 0,'0'0'54'16,"0"0"108"-16,0 0-91 16,0 0-53-16,0 0 0 15,0 0 22-15,0-31 4 16,-3 26-6-16,-2 0 0 15,-2 1-31-15,-1 1-3 16,-4-1-8-16,-3 2 1 16,-1 2-10-16,-1 0 5 15,0 9 5-15,2 9 1 16,-1 9-2-16,2 4 0 0,1 11 4 16,4 7-1-1,2-1 1-15,4 4 0 0,3-1 0 16,0 2-4-16,13-3 1 15,10-2-1-15,7-2 4 16,6-11 0-16,6-11-4 16,2-14 4-16,2-10-11 15,-1-10-7-15,-1-22 3 16,-4-10-20-16,-4-4-33 16,-11-1-8-16,-4 4 23 15,-8-3 53-15,-2 2 10 16,-2 1 0-16,-1 4-4 0,-2 5 25 15,1 4 9 1,0 6 4-16,-2 6-7 16,-1 1-20-16,3 5 6 0,-1 0-10 15,3 0-7-15,-1 3-6 16,-1 5 2-16,-1 0-2 16,-3 4-5-16,0 0-4 15,1 0-10-15,-1 8 13 16,1 11 6-16,-1 4 5 15,0 8 3-15,1 3-7 16,3 2 3-16,-1 2-4 16,3-1 5-16,1-2-5 15,3-1 0-15,0-5-2 16,4-3 2-16,2-3-2 16,3-5 0-16,6-5-1 0,-1-5 3 15,4-8 0 1,2 0 2-16,6-8-2 0,0-12 0 15,-3-5-3-15,-2-5 2 16,-1-4 0-16,-6-5 1 16,-7 1 0-16,-4-2 1 15,-13 0 0-15,-3 1 2 16,0 7-3-16,0 7 7 16,-5 10 3-16,-3 5-2 15,2 6 12-15,2 4-9 16,0 0-6-16,4 0-5 15,-2 0-10-15,1 4-18 16,-1 17 19-16,-3 5 9 0,0 9 1 16,-1 4-1-1,2 1 2-15,4 2-1 0,0-4-1 16,0 0-1-16,0-1 1 16,13-4 0-16,0-8 0 15,4-4-6-15,0-9 3 16,2-6 2-16,2-6 2 15,1 0-2-15,8-7 2 16,2-17-2-16,5-5-5 16,3-5-7-16,-3-2-9 15,5 2-5-15,-5 7 11 16,-1 4 14-16,-2 9 2 0,-1 9 9 16,-3 5 1-16,-1 0 5 15,1 7-8-15,-4 13 8 16,-5 3-5-16,-3 0-3 15,-7 0-5-15,-7-1 5 16,-4 3-3-16,-10-3 0 16,-31 4 9-16,-14-1-13 15,-2-5-6-15,8-6 6 16,9-8 34-16,13-2-34 16,4-4-34-16,7 0 2 15,11 0 25-15,5-13-72 16,15-7-104-16,23-2 7 0,10-2 82 15</inkml:trace>
  <inkml:trace contextRef="#ctx0" brushRef="#br0" timeOffset="89415.7296">18342 2416 24 0,'0'0'89'16,"0"0"-42"-16,0 0 57 16,0 0 30-16,49 108-71 15,-43-75-29-15,-2-4-17 16,3 0-11-16,-1-8-6 15,2-8 0-15,3-3-25 16,-1-10-78-16,0 0 25 16,4 0-60-16,-4-4 2 15</inkml:trace>
  <inkml:trace contextRef="#ctx0" brushRef="#br0" timeOffset="90442.1897">18791 2092 68 0,'0'0'165'0,"0"0"-157"0,0 0-1 16,-99 0-4-16,66 18 6 15,-3 7 25-15,5 8 24 16,1 7-2-16,3 3-24 15,6 4 1-15,10 2 3 16,4-1-14-16,7-2-21 16,0-3-1-16,15-5-1 15,13-5-1-15,6-8-1 16,8-7 3-16,8-9 36 16,4-9 11-16,5-1-26 0,3-25-7 15,-1-4-7-15,-1-9-7 16,-9-2-5-16,-8-1 1 15,-16-2-2-15,-13 0 6 16,-11 0-1-16,-3 7 2 16,0 9 8-16,-10 5 20 15,-3 10-19-15,-1 7 12 16,0 4-20-16,-1 2-2 16,-2 4-1-16,-2 18 0 15,-1 10-11-15,7 7 10 16,3 3-1-16,6 0 3 15,4-2-4-15,0-4 0 0,16-6-6 16,10-7 9-16,6-5-6 16,6-9 4-16,6-9 3 15,6 0 0-15,1-14-3 16,0-14-12-16,-5-4-19 16,-3-3-26-16,-7 0 3 15,-10-1 0-15,-9-1 31 16,-10 3 26-16,-7 1 2 15,0 4 1-15,0 8-2 16,-12 8-1-16,-2 7-5 16,3 6 5-16,-2 4 4 15,0 16-1-15,0 10-2 0,3 6 4 16,3 1 18 0,6 0 10-16,1-4-16 0,0-2-12 15,11-9-5 1,10-8-8-16,8-7 3 0,10-7 5 15,8 0 14-15,9-18-14 16,7-11-2-16,1-7-52 16,-5-1-84-16,-9 3 54 15,-12 5 53-15,-14 10 31 16,-12 12 28-16,-10 7 70 16,-2 0 4-16,0 6-23 15,0 19-25-15,-2 6 32 16,-3 7-21-16,1 0-47 15,3-2 0-15,1-4-4 16,0-6-14-16,0-4-2 0,7-5-1 16,4-6-13-1,5-5-39-15,7-6-29 0,5 0-52 16,7-10-119-16</inkml:trace>
  <inkml:trace contextRef="#ctx0" brushRef="#br0" timeOffset="90813.4544">19664 2201 270 0,'0'0'526'0,"0"0"-526"16,0 0 2-16,0 0-3 15,0 0 2-15,142-62 3 0,-75 45-2 16,5 0-2-16,-1 0 0 16,-1-1-1-16,-3 2-60 15,-10 4-85-15,-11 3-251 16</inkml:trace>
  <inkml:trace contextRef="#ctx0" brushRef="#br0" timeOffset="90639.3548">20132 2388 332 0,'0'0'77'15,"0"0"-72"-15,0 0 62 16,0 104-21-16,0-79-22 0,0-2-14 16,0-4-1-16,0-3-2 15,0-8-3-15,0-5-4 16,0-3-26-16,0-2-64 15,0-24 32-15,0-11-349 16</inkml:trace>
  <inkml:trace contextRef="#ctx0" brushRef="#br0" timeOffset="91221.1391">20444 2418 220 0,'0'0'42'0,"88"4"150"0,-39-4-105 15,-6-15-38-15,-6-10-14 16,-4-8-21-16,-8-1-3 16,-10-7 3-16,-9 2-6 15,-6-1-1-15,-4 3-5 16,-18 8-2-16,-11 7 0 16,-4 8 3-16,-3 9-3 15,7 5 0-15,3 5 41 16,1 30-35-16,0 14-6 15,2 13 0-15,13 3 5 16,14-5-5-16,0-6 0 0,27-7 0 16,8-6 1-16,8-10 6 15,3-11-2-15,5-8 0 16,4-9-5-16,-1-3-12 16,-5 0-40-16,-14-13-104 15,-20 4-343-15</inkml:trace>
  <inkml:trace contextRef="#ctx0" brushRef="#br0" timeOffset="94406.0061">22761 2770 398 0,'0'0'44'15,"0"0"1"-15,0 0 38 16,0 0-26-16,0 0-43 16,0 0-14-16,0 0-5 15,-17 59 5-15,14-2 52 16,-3 7-8-16,0 2-20 0,1-5-19 16,2-11-3-16,-1-5-1 15,1-8 0-15,1-11-1 16,1-7 0-16,1-9-21 15,0-6-54-15,0-4-78 16,0 0-185-16</inkml:trace>
  <inkml:trace contextRef="#ctx0" brushRef="#br0" timeOffset="95009.3477">22682 2723 577 0,'0'0'15'0,"0"0"-13"15,0 0-2-15,0 0 10 16,120-82-3-16,-67 74-2 16,-7 8-3-16,-6 0-2 15,-8 22-3-15,-9 11-1 0,-16 7 4 16,-7 7 4-16,-17 1 4 16,-26 3-1-16,-12-4 14 15,-3-3-12-15,3-8-4 16,8-11 2-16,14-10 13 15,16-7-1-15,11-7-18 16,6-1-1-16,0 0-22 16,24-1 4-16,18-11 15 15,12-2 3-15,15 3 5 16,3 8-5-16,1 3 0 16,-4 7-1-16,-12 23-5 15,-12 8 3-15,-14 10 3 16,-18 6 8-16,-13 0-6 15,-15 1 10-15,-33 0 10 0,-17-4 10 16,-8-1-10 0,-1-9 13-16,8-8-1 0,7-10-22 15,13-9-3-15,10-9 3 16,11-5 4-16,9 0 37 16,4-6-53-16,8-7-9 15,4-3 5-15,0-2-27 16,11-2-33-16,17 0-23 15,6 4-31-15,3-1-207 16</inkml:trace>
  <inkml:trace contextRef="#ctx0" brushRef="#br0" timeOffset="95609.3464">24088 2262 435 0,'0'0'11'0,"0"0"28"15,0 0-29-15,-112 39-3 16,65 12-4-16,-2 17 6 16,3 20 37-16,5 20 10 0,5 17-29 15,6 11 4-15,4 1-6 16,6-1-5-16,10-6-12 15,10-5 2-15,0-11-2 16,19-10-5-16,14-15 4 16,4-16-7-16,3-15 3 15,-3-14 2-15,-5-15-4 16,-9-8 3-16,-8-9-4 16,-6-6-1-16,-6-4-42 15,-3-2-70-15,0 0 24 16,-3-2-173-16</inkml:trace>
  <inkml:trace contextRef="#ctx0" brushRef="#br0" timeOffset="99096.9745">24538 2874 59 0,'0'0'9'0,"0"0"12"16,0 0 27-16,0 0 18 0,0 0 25 15,0 0-20-15,-6-13-7 16,6 13-34-16,0-2-20 15,0 2 2-15,0 0 0 16,-2 0-2-16,0 0-1 16,2 0 72-16,-1 0-81 15,-5 0-45-15,-3 8 29 16,-7 13 11-16,-9 8 5 16,-7 4 0-16,2 3 1 15,-1 3 3-15,3-1 0 16,4 0 0-16,2 1 11 15,2-5-7-15,6-7 1 0,5-5-8 16,4-5 1-16,3-5-2 16,1-3 0-16,1-6 0 15,0 0-5-15,0-3 2 16,0 0 2-16,0 0 1 16,0-4 16-16,1-12 25 15,9-5-34-15,6-4-7 16,0-2 5-16,-1-2-5 15,3-3 0-15,-4 3 3 16,7-1-2-16,1-1-1 16,2-2-1-16,1 4 1 15,-2 0-1-15,1 3 1 16,-5 6 0-16,-2 1 4 0,-5 5-4 16,-1 4-2-16,-4 1 2 15,0 4 0-15,-1 1-1 16,-5 4 0-16,1 0-2 15,-1 0-7-15,-1 0 0 16,5 0 2-16,-2 0-1 16,2 12 4-16,2 1 5 15,-1 8 0-15,1 1 1 16,0 7 0-16,2 6 1 16,-3 3 5-16,-3 4 1 15,0 2-3-15,-2 0 6 16,2-2-8-16,-2-3 11 15,2-4 0-15,1-4-3 16,-2-4-5-16,-1-6 0 0,1-4-6 16,-2-4 1-16,1-2 3 15,2-1-4-15,-2-5-4 16,1-2-20-16,-1-3-33 16,2 0-37-16,0 0-136 15,0 0 33-15</inkml:trace>
  <inkml:trace contextRef="#ctx0" brushRef="#br0" timeOffset="99577.4117">24263 3564 0 0,'0'0'45'15,"0"0"-41"-15,0 0 11 0,0 0 19 16,0 0 21-16,0 0 31 16,122-33-16-16,-61 19 23 15,17-2 20-15,6-2-65 16,-1 1-22-16,-5 2 3 16,-8 1-11-16,-4 2 10 15,-6 3 0-15,-11-2-5 16,-9 4-20-16,-13 1 6 15,-12 1-3-15,-7 5 0 16,-5-3-4-16,-3 3 17 16,0 0 5-16,0 0-15 15,0 0-8-15,0 0-1 16,0 0-18-16,0 0-48 0,0 0-122 16</inkml:trace>
  <inkml:trace contextRef="#ctx0" brushRef="#br0" timeOffset="100484.2698">25712 3350 181 0,'0'0'79'0,"0"0"-50"15,0 0 12-15,0 0 13 16,0 0-28-16,0 0-23 15,26 4 6-15,-9 25 28 16,7 13 42-16,-1 10-23 16,2 7-23-16,-3 5 34 15,-7 2-40-15,-5-1-21 16,-8-2-6-16,-2-3 3 16,-4-3-3-16,-13-3-3 15,0-1-6-15,6-4-40 16,-1-7-225-16</inkml:trace>
  <inkml:trace contextRef="#ctx0" brushRef="#br0" timeOffset="108140.4162">26557 2662 41 0,'0'0'4'0,"0"0"-6"16,0 0 4-16,0 0 3 15,0 0 7-15,0 0-1 16,0 0-11-16,-33-19 2 16,26 16 1-16,3-1-3 0,-3 0 7 15,3 0 1 1,1 2 47-16,1 0-44 0,2 0-3 15,-1 1 7-15,-3-1 41 16,4 2 1-16,-2 0-16 16,1 0-3-16,1 0-5 15,-2-3-3-15,2 3-15 16,0 0-15-16,0 0-7 16,0 0-4-16,0 0-6 15,0 0-13-15,0 0-20 16,0 0-25-16,0 0 0 15,0 0 27-15,0 5-36 16</inkml:trace>
  <inkml:trace contextRef="#ctx0" brushRef="#br0" timeOffset="144659.3265">26497 2633 452 0,'0'0'127'0,"0"0"-124"15,0 0 63-15,0 0-6 16,0 0-18-16,0 0 32 15,0 0-62-15,-11-47 15 16,11 47 3-16,0 0-6 16,0 0 2-16,11 0-24 15,22 0-2-15,11 0 7 0,11 0-3 16,3 0-1-16,0 0-1 16,-5 0 1-16,-5-3-1 15,-8-1-4-15,-10 0 0 16,-11 1-7-16,-5 0-20 15,-9 1-17-15,-3 2-4 16,-2 0-15-16,0-2-23 16,-16 2-228-16</inkml:trace>
  <inkml:trace contextRef="#ctx0" brushRef="#br0" timeOffset="145325.7126">26436 2602 332 0,'0'0'71'0,"0"0"-71"15,0 0 0-15,0 0 13 16,0 0 37-16,0 0 4 15,-15 99 3-15,12-63-16 16,0 4 1-16,-2 7-14 16,-1-2-5-16,0 1-7 0,-2 0-4 15,-1-10-5-15,2-3-1 16,1-7-2-16,5-6 4 16,1-9-4-16,0-6-4 15,0-3 0-15,0-2 0 16,0 0 0-16,0 0-3 15,7-13-10-15,10-7 13 16,7-4 0-16,7-6-7 16,1 1 7-16,4 1-5 15,3 4 5-15,1 5 2 16,-1 9-2-16,1 6 0 16,-3 4-6-16,-1 4 1 15,0 16 4-15,-3 6 0 0,-1 7 1 16,-1 3 13-1,-5 4-8-15,-3 0-4 0,-6 0 1 16,-4-2 2 0,-13-5 0-16,0 0 3 0,-13-1 3 15,-16 3 6-15,-8-2-5 16,-6-6-7-16,0-7 0 16,-4-3-3-16,4-6 2 15,5-6-3-15,2-3 6 16,8-2-4-16,6 0 0 15,5 0 3-15,9-1-5 16,5-4 6-16,3 1 5 16,0 1-11-16,0-1-9 15,0 1-19-15,6 0-31 0,9 2 10 16,8-1-80 0,0 1-180-16</inkml:trace>
  <inkml:trace contextRef="#ctx0" brushRef="#br0" timeOffset="145872.9283">27324 2272 300 0,'0'0'1'16,"0"0"-1"-16,0 0 3 0,105 103 11 15,-58-34 15-15,3 14 21 16,6 14 35-16,-6 16-21 16,-4 9-23-16,-6 8-7 15,-12-6-11-15,-11-6 0 16,-12-13-4-16,-5-10 12 15,0-9 4-15,-5-9 2 16,-11-8-4-16,-3-14-4 16,-1-15-10-16,5-8-7 15,0-15-6-15,8-5-3 16,3-8-3-16,1-4 6 16,1 0-2-16,2 0-3 15,0 0-1-15,0 0-29 0,0 2-41 16,0 2-52-1,0 3-330-15</inkml:trace>
  <inkml:trace contextRef="#ctx0" brushRef="#br0" timeOffset="310308.0775">14016 2022 395 0,'0'0'0'0,"0"0"-45"16,0 0-48-16,0 0 56 15,0 0 31-15,0 0 6 16,0 0 12-16,25-24 51 16,-23 24-45-16,2 0-18 15,1 11-8-15,7 11 8 16,3 12 5-16,5 14 0 16,1 12 10-16,5 13 38 0,-3 7 5 15,0 5-13-15,-2 2-17 16,-6-2-21-16,-1-7 6 15,-5-9-6-15,-2-8-7 16,-3-17 4-16,2-12-4 16,-2-13-15-16,0-7-99 15,-4-9-68-15,0-3-9 16</inkml:trace>
  <inkml:trace contextRef="#ctx0" brushRef="#br0" timeOffset="311393.2508">13925 1801 333 0,'0'0'22'0,"0"0"-20"15,-82 109-2-15,55-66 0 16,0 2 0-16,0-2 1 0,-2-3 3 15,1 1 11-15,0 2 32 16,1 0-8-16,0-3-3 16,4-4-14-16,3-8-15 15,6-10 3-15,2-4-10 16,5-9 1-16,6-2-2 16,1-3 1-16,0 0-4 15,0 0 4-15,0 0 17 16,0 0 18-16,0-10 2 15,0-6-35-15,1 0 3 16,5-4-3-16,-3-3 1 16,2-4-3-16,2-2 0 15,2-3 0-15,1 2 0 16,3-4 3-16,0 0-2 16,0 2-1-16,2 2-1 0,0 1 1 15,-2 1 0-15,1 1 0 16,1 0 1-16,3 1-2 15,3 0 2-15,1 1-1 16,2 2 0-16,2 4-2 16,4 5 1-16,3-1-3 15,2 6 3-15,-1 5-2 16,0 4-1-16,1 0 0 16,0 7-2-16,4 12 3 15,4 7 0-15,2 2 2 16,1 3 1-16,4 0 0 15,-3-1 0-15,-2-1 1 0,-2 0 0 16,-6-7-1-16,-4-1 0 16,-8-3 1-16,-6-4-1 15,-6-4 0-15,-6-2-2 16,-3-3-4-16,-4 0 6 16,0-1 1-16,0 1 0 15,-8 7 13-15,-13 2 14 16,-10 2-23-16,-9 6 2 15,-6 1-3-15,-8 5 5 16,-8-3-6-16,-2-1 3 16,-2-4 7-16,3-5 5 15,3-2-6-15,5-4-4 16,8-2-5-16,9-4 4 0,13 1 1 16,9-2-4-16,9-2 0 15,7 0-4-15,0 0-7 16,0 0-29-16,0 0-32 15,0 10-26-15,0 6-39 16,0 5-102-16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6:35.8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21088 9260 574 0,'0'0'8'0,"0"0"-8"15,0 0 22-15,0 0 18 16,0 0 5-16,0 0 8 15,0 0-22-15,0 0-13 16,-64-65-11-16,64 62-2 0,0 3-5 16,0 0-3-16,0 0-2 15,0 0 1-15,3 0-3 16,11 0 7-16,5 6-4 16,5 13 4-16,5 6 0 15,4 7 1-15,0 7 4 16,1 4-5-16,-3 2 3 15,-2 1-1-15,0-4-2 16,-2-6 3-16,2-5-3 16,-5-7 0-16,-1-4-1 15,0-7 0-15,-5-9-6 16,1-4-20-16,1-1-23 0,1-22-19 16,0-6-9-16,-3-4-9 15,0-2-48-15,-5 2 24 16,-1-1 46-16,-1 2 28 15,0 2 37-15,2-1 9 16,1 5 24-16,4-1 11 16,-3 6 18-16,2 1 34 15,1 3-43-15,-3 5-34 16,-3 4 12-16,-8 5-5 16,-1 3-23-16,-3 0 8 15,0 0 12-15,0 8-1 16,-9 14 8-16,-15 13 3 15,-6 8 2-15,-5 1-26 16,3-3 0-16,6-3 11 16,4-6-17-16,6-6-1 15,2-4-2-15,6-4 0 0,2-1 0 16,3 2 0-16,3 7-6 16,0 3 5-16,0 8 2 15,0 6 2-15,7 6 11 16,-5 5 13-16,-2 0-6 15,0 0-1-15,0-3 6 16,0-2-13-16,0-3-8 16,0-1-5-16,0-9 0 15,0-7 0-15,0-8-1 0,0-10-40 16,0-8-66-16,7-3-123 16</inkml:trace>
  <inkml:trace contextRef="#ctx0" brushRef="#br0" timeOffset="302.3704">22007 9688 593 0,'0'0'16'0,"142"-39"-15"16,-65 25 14-16,-12-1-1 16,-11 5-8-16,-7 4 0 15,-12 2-2-15,-14 4-4 16,-9 0-26-16,-12 7-137 15,0 8-156-15</inkml:trace>
  <inkml:trace contextRef="#ctx0" brushRef="#br0" timeOffset="533.9123">21935 9995 586 0,'0'0'29'0,"0"0"-2"16,0 0-12-16,88 14 54 15,-35-13-26-15,3-1-3 16,2 0 4-16,-5 0-20 16,-4-1-23-16,-6-4-1 15,-1 0-25-15,-8 1-67 16,-8-1-211-16</inkml:trace>
  <inkml:trace contextRef="#ctx0" brushRef="#br0" timeOffset="1057.3517">22613 9780 224 0,'0'0'61'0,"0"0"-57"15,0 0-4-15,0 0 67 16,-5 87 29-16,5-58-33 16,11 3-17-16,12 2 7 15,6-1-33-15,12 0 8 16,8-2-3-16,10-4 11 16,5-10-14-16,12-14-13 15,3-3 1-15,0-17 18 16,-3-23-10-16,-3-12-3 15,-10-14-12-15,-9-9-1 16,-15-8-2-16,-18-1-6 0,-21 6-12 16,-15 11 7-16,-38 12-13 15,-18 15 24-15,-14 18 18 16,-6 18-9-16,5 4 5 16,12 24 20-16,10 20-34 15,11 21-1-15,5 15-13 16,11 13-21-16,11 7-19 15,14-2-81-15,11-3-288 16</inkml:trace>
  <inkml:trace contextRef="#ctx0" brushRef="#br0" timeOffset="-19016.1388">17133 9877 542 0,'0'0'46'0,"0"0"-16"15,0 0 38-15,0 0-21 16,0 0-18-16,0 0-18 15,-10-8-11-15,11 8-6 0,19 0-3 16,12 4 9 0,8 9 2-16,6 7 6 0,5 2-5 15,4 9 4-15,2 0 1 16,1 3-5-16,-5 1 2 16,-6-2 1-16,-12-6-5 15,-9 0-1-15,-13-8-3 16,-7 2 0-16,-6 0 3 15,0 7 18-15,-26 7-7 16,-14 15-2-16,-9 11-4 16,-5 8 1-16,2 0 5 15,8-4 5-15,9-8-7 16,10-9-5-16,4-8 0 16,9-12-4-16,6-10 1 0,2-8-1 15,4-10-12-15,0 0-37 16,0-10-22-16,10-19 2 15,6-14 32-15,-5-16-45 16,0-7-91-16,-8-5 32 16,-3-2 98-16,0-3 43 15,-5 1 4-15,-8-1 4 16,-2 7 16-16,1 13 46 16,0 18 57-16,2 16 5 15,-2 16-43-15,7 6-24 16,1 5-12-16,2 32-51 15,4 20-2-15,0 16 17 16,0 9-2-16,5-5-9 16,10-6-6-16,8-12-15 0,4-10-38 15,9-13-58-15,4-17-229 16</inkml:trace>
  <inkml:trace contextRef="#ctx0" brushRef="#br0" timeOffset="-18588.4161">18517 10358 581 0,'0'0'18'15,"0"0"-13"-15,0 0-5 16,121 76 63-16,-47-35-14 0,12 10-9 16,3 4-3-16,0 1-5 15,-5 2-13-15,-6-5-13 16,-14-3-6-16,-6-8 0 16,-11-6-4-16,-15-5-37 15,-11-7-37-15,-18-9-81 16,-3-12-397-16</inkml:trace>
  <inkml:trace contextRef="#ctx0" brushRef="#br0" timeOffset="-18385.9594">19142 10509 749 0,'0'0'8'0,"-86"94"-4"15,22-20-3-15,-17 18 32 16,-5 13-1-16,6 0-22 16,8 1-3-16,16-10-7 15,9-9-4-15,12-12-67 16,4-11-124-16</inkml:trace>
  <inkml:trace contextRef="#ctx0" brushRef="#br0" timeOffset="42354.7243">22199 10973 43 0,'0'0'32'16,"0"0"29"-16,0 0 6 15,-7 97 1-15,4-62 16 16,-1 3 13-16,2 7-46 16,-1 10-6-16,-2 10 7 15,-4 6-14-15,2 2-16 16,-2-7 4-16,5-6 0 0,-2-11-15 16,5-11-3-16,1-7 6 15,0-8-12-15,0-9-1 16,0-5 1-16,0-4-2 15,0-5 0-15,0 0 2 16,0 0 0-16,0 0-2 16,0-1 0-16,0-17 15 15,0-8-13-15,0-7-2 16,3-5 0-16,8-6 0 16,2-7-10-16,4-7 2 15,4-1 0-15,-3 0 7 16,3 4 1-16,-3 2 0 15,-1 6-2-15,-4 5 2 0,1 6 2 16,-5 4-2-16,-2 9 1 16,-3 5 0-16,2 3-1 15,-3 3 0-15,-2 4 0 16,5 5 0-16,-5-1-1 16,1 3 1-16,-1 1-1 15,-1 0-4-15,0 0-5 16,6 0-7-16,0 8 15 15,0 12 2-15,5 2 2 16,0 9 2-16,5 6 7 16,3 3 7-16,-2 7 4 15,0 2-6-15,-1 0 12 16,-2 2-2-16,2-4-4 16,-4 0-2-16,2-3-1 0,-1-5-7 15,-1-3-6-15,-1-6 2 16,-3-7-7-16,1-8 0 15,-5-7-1-15,0-4-2 16,-2-2-9-16,-2-2-30 16,0 0-18-16,0 0 0 15,0-10-49-15,-6-9-460 16</inkml:trace>
  <inkml:trace contextRef="#ctx0" brushRef="#br0" timeOffset="42609.587">22274 11465 448 0,'0'0'73'16,"0"0"-60"-16,0 0 13 16,0 0-10-16,0 0 36 15,0 0 39-15,128-32-35 16,-82 27-28-16,-4 2 0 15,-10 3-8-15,-5-2-17 16,-4 1-1-16,-6 0-2 16,-2-3 0-16,-3 1-18 15,0 0-52-15,-7-1-83 16,-5-2-370-16</inkml:trace>
  <inkml:trace contextRef="#ctx0" brushRef="#br0" timeOffset="42949.5743">22941 10770 521 0,'0'0'24'16,"0"0"-17"-16,0 0 23 15,-14 79 34-15,14-40-11 16,0 4-31-16,0-2-19 15,7-2-3-15,2-2-13 16,-2-4-75-16,-3-5-182 16</inkml:trace>
  <inkml:trace contextRef="#ctx0" brushRef="#br0" timeOffset="43850.282">23860 10584 218 0,'0'0'133'0,"0"0"-121"16,0 0 28-16,0 0-33 16,-105 53-4-16,70 4 16 15,0 10 41-15,8 12-12 16,6 7-9-16,9 9-7 15,5 7-5-15,7 3-1 16,0 1 5-16,0-4 4 16,9-10-12-16,9-10 10 15,7-12-3-15,3-10-8 0,2-12-13 16,2-10 4 0,2-9-1-16,-1-13 7 0,-3-7-5 15,-5-5-4-15,-8-4 2 16,-6 0-3-16,-3 0 1 15,-4 0-8-15,-3 0-2 16,-1 0 0-16,0 0-21 16,0-5-47-16,-13-1-58 15,-1-2-166-15</inkml:trace>
  <inkml:trace contextRef="#ctx0" brushRef="#br0" timeOffset="45767.2818">24492 10883 245 0,'0'0'23'0,"0"0"-22"0,0 0 3 15,0 0 73-15,0 0 0 16,0 0-30-16,-82 45-19 15,75-43 5-15,0-2-10 16,-1 0 6-16,-1 0 0 16,-1 0-13-16,-2 0 2 15,1 0-3-15,0-7 8 16,5-2-12-16,-1-1-10 16,5 0-2-16,2-6-6 15,0-1 2-15,9-6 0 0,18-1-2 16,16-5 6-1,7-1 2-15,3 7-2 0,-1 4 1 16,-9 14 0-16,-7 5-1 16,-9 0-10-16,-8 23 4 15,-7 9 7-15,-12 12 10 16,0 13 17-16,-27 5-7 16,-17 3-7-16,-12-4-4 15,-9-7-1-15,-2-5-5 16,8-7 7-16,8-11-4 15,11-7-4-15,11-8 2 16,9-8 0-16,6-6 0 16,5-2 0-16,4 0-4 15,1 0-2-15,4-7-14 16,0-1-1-16,0 1 5 0,0 3 10 16,0 4 2-16,6 0-13 15,6 19-8-15,0 10 21 16,3 5 20-16,3-1 9 15,7-2-7-15,4-6-2 16,5-3 7-16,4-8-13 16,1-6 9-16,3-8-10 15,-2 0-5-15,0-5-6 16,-4-9-2-16,-2-1-19 16,-4 3-58-16,-2 0-36 15,-6 4-215-15</inkml:trace>
  <inkml:trace contextRef="#ctx0" brushRef="#br0" timeOffset="46039.922">25076 11271 271 0,'0'0'325'0,"0"0"-303"16,7 109 76-16,-7-61-42 15,0-3 14-15,0-6-22 0,0-2-35 16,0-8-4 0,0-4-6-16,0-7-3 0,0-5-40 15,0-7-59-15,8-6-114 16,5 0-340-16</inkml:trace>
  <inkml:trace contextRef="#ctx0" brushRef="#br0" timeOffset="47206.946">25862 10852 134 0,'0'0'14'0,"0"0"62"16,0 0 6-16,0 0-16 15,-94-7-6-15,74 16-14 16,3 9-12-16,3 4 0 0,2 5-12 15,6 9 5-15,3 5 1 16,3 7-6-16,0 4-3 16,16 1 14-16,11-4-3 15,7-6-10-15,8-8-5 16,7-10-6-16,8-10 8 16,-3-12 0-16,1-3 3 15,-5-7 8-15,-6-22-15 16,-2-7 0-16,-2-8 4 15,-7-6-12-15,-11-5-1 16,-15-5-4-16,-7-7-12 16,-14 4 0-16,-25 8-16 15,-11 12 22-15,-9 14 4 16,0 15 2-16,5 12 1 16,4 2 9-16,4 16-10 0,4 16-1 15,8 8-2-15,11 8 1 16,13-1-4-16,10 3-18 15,3-4-27-15,29-3 12 16,14-4-53-16,10-5-59 16,3-10-232-16</inkml:trace>
  <inkml:trace contextRef="#ctx0" brushRef="#br0" timeOffset="47641.3709">26468 10412 298 0,'0'0'33'0,"0"0"-33"15,0 0 0-15,0 0 37 0,99 51 54 16,-43 5-47 0,5 17 21-16,-1 14 11 0,-3 22-9 15,-5 4-26-15,-11 4-4 16,-14-3-2-16,-17-12-21 15,-10-11 11-15,-8-9-9 16,-22-9-3-16,-6-11 3 16,-3-10-8-16,5-12 2 15,4-13-7-15,7-11-3 16,6-6-7-16,4-6-34 16,4-1-30-16,1-1-45 15,0-2-135-15</inkml:trace>
  <inkml:trace contextRef="#ctx0" brushRef="#br0" timeOffset="51193.518">25508 10393 243 0,'0'0'72'15,"0"0"-60"-15,0 0 14 16,0 0 75-16,0 0-20 16,0 0-39-16,-4 0-19 15,4 0-1-15,0 0-2 16,0 0 7-16,0 0-8 15,0 0-7-15,0 0-11 16,0 0-1-16,0 0-2 16,0 0 0-16,13 0 2 15,10 0 5-15,7 0 8 16,7 0-7-16,8 0 3 16,3-1 3-16,4 0-8 0,1-1 2 15,-6 2-4-15,-1-4 1 16,-1 3-2-16,-5-1 3 15,-5-1-1-15,-6 1 1 16,-6 0-4-16,-3 0 0 16,-1 0 3-16,1 1-3 15,4 1-3-15,0 0 3 16,-2 0 0-16,-2 0 0 16,-1 0-1-16,-5 0 1 15,0 0 0-15,0 0 0 0,-3 1-1 16,-4 5-2-1,2-1 0-15,-1 4 0 0,1-1 3 16,0 6 0-16,-1 2-1 16,-1 5 1-16,0-1 1 15,0 5 2-15,-1 1-3 16,1 2 1-16,-1 3-1 16,-1-2 1-16,0 2-1 15,-3 1 1-15,2 1-1 16,-4 1 1-16,1 1 2 15,-1 3-3-15,2 0 3 16,-2 2-1-16,1 0 0 16,1-4-1-16,-1 1-1 15,3 0 3-15,-2 2-2 16,-1 3 2-16,1-1-1 16,0 4 0-16,-2 0-1 15,2 4 7-15,-2 1-6 0,0-1 6 16,0-2 4-16,0-5-12 15,0 0 4-15,0 1 7 16,0-1-8-16,0 0-2 16,0 0 1-16,0-6-1 15,0 3-1-15,0-3 3 16,0-5-3-16,0-5 1 16,0-3-1-16,0-9 1 15,0-3-1-15,0-5 0 16,0-1-5-16,0-2 1 15,0-3-3-15,0 1 4 0,-6-1 3 16,-4 0 1-16,-7 0 0 16,-3 0-1-16,-10 0-1 15,0 0 0-15,-5-1-3 16,-2-2 0-16,1 1 2 16,2-1-6-16,-1 0 6 15,3 2 1-15,-4-1 1 16,-3 2-2-16,-1-1 1 15,0 1 0-15,4 0 1 16,0 0-5-16,3 0 5 16,0 5 0-16,1 5-1 15,5-1 1-15,1-2 0 0,5 3 0 16,4-2 0 0,5-1-1-16,2-2 2 0,2-2-2 15,1 2 1-15,0-4 0 16,4 1 1-16,1-2-1 15,1 0 1-15,-2 0 0 16,0 0 4-16,-3-8-2 16,0-5 0-16,-5-5-1 15,1 0-1-15,0-4-1 16,0-2 2-16,1-2-2 16,1-6 1-16,1 2-2 15,2-1 2-15,5-1-2 0,0-1 2 16,0-2 4-1,0-1-4-15,0 3 6 0,6-1 0 16,4-2-6-16,-3-1 0 16,2-1-1-16,2-6 1 15,-1 2-1-15,0-5 0 16,0 1 0-16,-4 2 1 16,-1 2-1-16,-4 2 1 15,2 0-2-15,-3-1 1 16,0-1-1-16,1 1-1 15,1-4-2-15,1 2 0 16,1 1 4-16,0 4-1 16,2 4 1-16,-2 6 0 15,0 1 0-15,-1 5 0 16,-3-2-1-16,0 4 1 0,0 2 0 16,0 0 0-1,0 2 1-15,0-1-1 0,0 3 2 16,0-1-1-16,0 3 0 15,0-1 3-15,0 2 2 16,0 1-6-16,2-1 0 16,-2 3 2-16,0 2 2 15,0 1 1-15,0-1-1 16,0 4-2-16,0-3-2 16,0 2-2-16,0 0 2 15,0-2 0-15,0 3 1 16,0 1-1-16,0 1-1 0,0 0-1 15,0 0 2-15,0 0 2 16,0 0-2-16,0 0 0 16,0 0 0-16,0 0 0 15,0 0-3-15,0 0-1 16,0 0 1-16,0 0-5 16,0 0-17-16,0 0 8 15,0 0 2-15,2 3 3 16,0 0-9-16,1 3-14 15,-2 1-40-15,2 2-49 16,-3-3-112-16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7:32.9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7241 6520 10 0,'0'0'71'0,"0"0"-3"16,0 0-6-16,0 0 57 16,0 0-59-16,0 0 13 15,0 0-29-15,0 0-12 16,0-32 1-16,0 32-19 16,0 0-1-16,0 0-6 0,0 0-7 15,-2 0-3-15,1 0-10 16,-3 5 6-16,-1 11 4 15,-3 9 3-15,-5 5 5 16,-4 2 2-16,1 0-3 16,-4 0-3-16,3-2 3 15,2-2-3-15,-2-4 1 16,1 0-2-16,2-8 3 16,4-5-3-16,6-4-1 15,4-5-1-15,0-2-5 16,0 0-11-16,0 0-26 15,8-9 44-15,7-9 0 0,2-4 0 16,0-2-7 0,0 1-2-16,-4-1 9 15,0 1 0-15,0 0 3 0,-6 1-3 16,2 2 0-16,-2 3 3 16,2 2-1-16,-5 4 2 15,0 3-4-15,-2 5 0 16,0 3 0-16,1 0-2 15,3 0-13-15,0 10-21 16,4 11 34-16,1 8 2 16,-1 5 6-16,0 0 5 15,0-2-8-15,2-3-3 16,4-7-7-16,-1-5-61 0,-2-8-105 16,0-9-53-1</inkml:trace>
  <inkml:trace contextRef="#ctx0" brushRef="#br0" timeOffset="324.8308">7377 6749 59 0,'0'0'3'0,"0"0"21"15,0 0 56-15,102 24 5 0,-69-24 0 16,-3 0-34-16,-3-17-30 16,-7 2-2-16,-7-4-14 15,-7 2-2-15,-6 2-3 16,0 1-12-16,-20 1 12 16,-6 7 25-16,-3 3 19 15,2 3-15-15,0 0 10 16,3 5-25-16,3 14-5 15,6 3-9-15,3 5-4 16,5 2-16-16,7 0-119 16,0-5-155-16</inkml:trace>
  <inkml:trace contextRef="#ctx0" brushRef="#br0" timeOffset="7455.2089">7916 6443 131 0,'0'0'39'15,"0"0"57"-15,0 0-24 16,0 0 5-16,0 0 10 0,0 0-20 16,-13-16-29-16,11 16-15 15,2 0 0-15,-4 0 3 16,4-2-5-16,0 1-10 16,0-2-5-16,0 3-1 15,0 0-2-15,0 0 6 16,-1 0-3-16,1 0-4 15,0 0 3-15,0 0-4 16,0 0 0-16,0 0 0 16,0 0-1-16,0 0-2 15,0 0 1-15,0 0-2 0,0 0-1 16,0 0 1 0,0 0 0-16,0 3 3 0,0 0 3 15,0 4-2-15,0 0 0 16,0 0 0-16,0-1 0 15,0 1 0-15,4 0 1 16,-1-1-1-16,0 2-1 16,1-2 3-16,-2 2-2 15,-1-1 0-15,1 1 2 16,-1 0 2-16,2 0-1 16,-3 1-2-16,1 0 1 15,1 2-1-15,1-2 1 16,-1 2-3-16,0 1 3 15,-1 0-2-15,1 0 0 16,-2 4 1-16,1 0 2 16,2 2-1-16,-2 0 0 0,1-1 0 15,-2 0-2-15,1 0 0 16,1-1-1-16,0-1 0 16,0 0 0-16,-1 1 0 15,2-1 2-15,0 1-2 16,-2-2 0-16,3 1 4 15,-3 1-4-15,2 0 1 16,0 1-1-16,-3-1 1 16,3 2-1-16,2-1 1 15,-2-2-1-15,3 1 0 16,-3 0 1-16,1 0-2 0,-1 1 1 16,-2-2 0-1,1 3 2-15,0 0-1 0,-2 0 1 16,0 0-2-16,2 0 0 15,1 4 0-15,1 0 0 16,2 1 0-16,0-2 0 16,-2 2 1-16,0-2-2 15,1 1 2-15,-1 1 0 16,-1-1-1-16,2 3 0 16,-3-3 1-16,1 2 0 15,1-3-1-15,-1-2 0 16,3 0 0-16,-2-1-1 15,2-1 1-15,-3 1 0 16,2 3 0-16,0-2 0 16,-1 3 0-16,-1 0 1 0,-2 0-1 15,3-1 0-15,-2 0 2 16,1 1-2-16,-2-1 0 16,5 1 0-16,0-2 0 15,-2 2 2-15,3-2-1 16,-1 2 1-16,-2-1 1 15,2 0 0-15,-3 0-3 16,2 0 1-16,-2 1 0 16,3-3 0-16,-1 2-1 15,0-2 0-15,4 2-1 16,-1-1 1-16,1 0 0 16,1 0 0-16,-1 0 0 0,-1-2 2 15,2 0 0-15,-3 1-2 16,0 0 0-16,2 0 3 15,-3-1-3-15,1 0 0 16,0-1 0-16,0 1 1 16,2-2 0-16,-5 1-1 15,5-1 0-15,-2 4 1 16,0-1-1-16,2 2 1 16,-1-2 4-16,1 3-2 15,1 0-2-15,-1-3-2 16,1 3 0-16,0-1 1 15,1-1 1-15,0 0-1 0,0-2 1 16,-3-3 0-16,-3 0 1 16,2 1-1-16,1-1 0 15,-1 1 2-15,0 0 1 16,2 3-3-16,0-1 2 16,-3 1-2-16,2 0 1 15,1 4-2-15,1-2 0 16,-1 1 0-16,2-1 2 15,-4 1-2-15,2-3-3 16,-1 2 3-16,-2 0 0 16,3-2 4-16,-1 4-4 15,-1-2 0-15,2-1-3 16,-1 2 6-16,1 0-4 16,1 0 3-16,0-1-2 15,-1 3 0-15,1-3 0 0,-2 1 0 16,3-1 0-16,-1 0 1 15,1 0-1-15,0 0-3 16,-1-2 3-16,1 0-3 16,-1-1 3-16,1 0 1 15,-1 1 2-15,0 0-6 16,-1-1 3-16,-1 1 0 16,1 1 2-16,-2-4 0 15,-3 3-1-15,3-1-1 16,0-4-2-16,0 2 2 0,0 0 0 15,0 2 2 1,0-1-2-16,0-1 0 0,-3 1-1 16,3 0 3-16,-2-1-3 15,1 3 2-15,-3-3-1 16,2-1 0-16,1-2-1 16,-5-2 1-16,2 0 0 15,-1-2 0-15,-2 1 0 16,2 1 0-16,0 0 3 15,-1 3-3-15,-1-3 1 16,2 0-1-16,-2 2 2 16,1-2-4-16,-1-2 5 15,3 0-4-15,-2 2 1 16,1-2 0-16,-1 2 0 16,2 0 0-16,0 0 0 0,0-1-2 15,-1 1 2-15,-1-1 0 16,2-1 0-16,-3-3 2 15,0-2 0-15,0-1-4 16,0-3 3-16,1 0-1 16,-1 0 0-16,0 0 0 15,0 0-22-15,0 0 6 16,0 0-26-16,0 0 30 16,0 0-3-16,0 0-11 15,0 0 3-15,0 0 2 0,0 2 7 16,0-1-4-1,0 2 7-15,0-2 11 0,0 1 2 16,0-2 2-16,0 2 4 16,0-2 2-16,0 0 4 15,0 0 1-15,0 0-4 16,0 0 3-16,0 2 5 16,0-2 4-16,0 0-7 15,0 0-4-15,0 0 1 16,0 0 1-16,0 0-1 15,0 0 1-15,0 0-2 16,0 0 0-16,0 0 6 16,0 0 0-16,0-7-9 15,0-4-9-15,0-2 2 16,-5-2-1-16,0 0 0 0,-2-4-1 16,0-4 3-16,-2-2-3 15,1-2 1-15,1-1-2 16,-2-3 1-16,3 1 0 15,-1 0-1-15,1 0 1 16,2 6 0-16,-3 0 1 16,4 1-1-16,-3 1 0 15,1 0-6-15,2 2 5 16,-3-3 1-16,3 2-1 16,1-3-1-16,-2 0 1 15,3-2-3-15,-2-2-4 16,0-1-6-16,-1-1 7 15,-3 3-1-15,2 0 6 0,-2 5 1 16,-3 1 2-16,4-1-1 16,-1 0 1-1,0-3-1-15,-4 1-2 0,-1-6 2 16,2 2 0-16,0-5 0 16,1-1 0-16,-1-1-1 15,-1 2-4-15,-1 2 3 16,2 4 1-16,-1 0 0 15,0 5 1-15,1 0 0 16,1 0 1-16,0 1-1 16,-1-1 1-16,0-1-2 15,-1-1 3-15,-2-2-2 16,1 1 0-16,-2-2-1 16,-3-1 1-16,5 2 0 0,-2 1-1 15,1 3 1-15,-1 2 0 16,2 0-1-16,-2 2 1 15,3-3 0-15,-1 2 0 16,-1-3 1-16,2 0-2 16,-1 1 2-16,-1-3-2 15,2 2 2-15,-1-4-1 16,1-1 0-16,0 0 0 16,-1-2-1-16,-2 1 1 15,1 0 0-15,-3 0 0 0,0 4 0 16,2-1 0-1,-3 2 2-15,-1 0-2 16,1-2 0-16,0-1-1 0,1-3 0 16,2 4 1-16,1-3 0 15,-1 1 0-15,1 0 1 16,-1-2-1-16,1 0 1 16,-2-2 4-16,2 0-4 15,-1 0-1-15,1 1 0 16,-4-3 0-16,0 3 0 15,1-2 0-15,0 0 0 16,1 0 0-16,3 0 0 16,2-2 0-16,0 1-1 15,4-5 1-15,2 1-1 16,-2-1 1-16,3 2 0 0,-2 3 1 16,-2 0-1-1,-2 3 1-15,3 0-1 0,-3 1 2 16,2-3-1-16,2 1 1 15,-2-4 0-15,2-1-2 16,0-1 0-16,0-1 3 16,2-1-3-16,0-2 0 15,0 1 0-15,-2 0 1 16,0 0-1-16,-2-2 0 16,0-1 0-16,0-2-1 15,-3-1-2-15,3 0 6 16,-3 1-3-16,-2 4 3 0,-2-2-3 15,1 1 1 1,-3-5-1-16,-1 1 0 0,0-5 0 16,-2-5 0-16,2-1-1 15,1 1 1-15,2 3 0 16,1-1 0-16,0-2-1 16,-1-2 2-16,-2-1-2 15,2 1 1-15,-5 5 0 16,-5 2-1-16,-2 4 1 15,0 1 0-15,0-1 1 16,5 7 1-16,-2 0-2 16,3 4-1-16,3 3 1 15,-2-2 1-15,2 2-1 0,1 3-1 16,2 2 1 0,2 6 1-16,2 2 3 0,2 2-4 15,-1 1 0-15,2 1 1 16,2 4 0-16,0-3-2 15,-1 2 1-15,2 1 0 16,-2 0 0-16,2-4 1 16,-3 3-2-16,0-1 1 15,2 1 0-15,-1 3 0 16,3 2-1-16,-2-1 2 16,-1 0-1-16,2 2 1 15,1-3-1-15,-3 3 0 16,5 2-1-16,-1 1-1 15,0 3-3-15,0 1 3 0,1 0-6 16,-1 0 5-16,2 0-1 16,0 0 0-16,0 0-4 15,0 0 5-15,0 0-1 16,0 0 1-16,0 0-6 16,0 0-9-16,0 0 11 15,0 0 6-15,0 0-6 16,0 0-1-16,0 0-14 15,0 0-8-15,0 1-16 16,0 12-13-16,0 3-33 16,0 3-70-16,5-1-104 15</inkml:trace>
  <inkml:trace contextRef="#ctx0" brushRef="#br0" timeOffset="1562.4188">8825 9832 104 0,'0'0'24'0,"0"0"21"15,0 0 29-15,0 0-2 0,0 0-32 16,0 0-12-16,0 52 5 16,1-51-11-16,5-1-6 15,2 0 13-15,2 0-11 16,0-5 4-16,-1-5-5 16,-2-1-8-16,-5 2 0 15,-2 2-2-15,0 2 26 16,0 1 0-16,0 3-4 15,-9 1 0-15,0 0-6 16,-1 1-22-16,0 13 0 16,2 3-1-16,2 3-2 15,6 4-3-15,0-6 4 16,0-5-5-16,4-6-4 0,3-5 1 16,-1 1 5-16,1-3 4 15,-1 0-4-15,-2 0-2 16,2-6-5-16,-4-7 1 15,1 0-19-15,-3 3-51 16,0 6-263-16</inkml:trace>
  <inkml:trace contextRef="#ctx0" brushRef="#br0" timeOffset="2226.8314">8765 10668 293 0,'0'0'40'0,"0"0"24"0,0 0 39 15,0 0-34-15,0 0-62 16,0 0 11-16,-29-67-11 15,44 52 5-15,7-1-11 16,4 7 2-16,0 7 0 16,-2 2 0-16,0 0-1 15,-1 5 0-15,-4 14-1 16,-5 5-1-16,-8 10 10 16,-6 8 0-16,-6 9 0 15,-24 6-1-15,-12 2-2 16,-4-5-2-16,0-6 0 15,7-13-1-15,3-8 16 16,9-10-18-16,2-5 3 0,10-7 1 16,9-5 23-16,3 0-7 15,3 0-21-15,0 0-1 16,0 4-17-16,16 5 6 16,6 6 10-16,6 1 2 15,6 1 1-15,2-1-2 16,1-3 9-16,2-5 8 15,-5-5-4-15,1-3-4 16,-6 0 5-16,-4-21-6 16,-2-9-8-16,-4-3-22 15,-11-5-29-15,-8 3-36 16,0 1-118-16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6:14.5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7795 3423 434 0,'0'0'5'16,"0"0"-3"-16,0 0-2 16,0 0 64-16,0 0-21 15,0 0-21-15,0 0 4 16,0 0-6-16,-18 94-1 16,12-47-3-16,-2 9-3 15,-3 9 0-15,-3 5 2 16,1-2-4-16,-1-4-5 15,2-7-5-15,4-12 1 16,1-9 1-16,2-10-3 16,3-12 1-16,2-7-1 0,0-7 0 15,0 0-4-15,0-5-4 16,0-19 8-16,4-13-1 16,6-11-10-16,3-5-23 15,1-4 12-15,2-1-12 16,1 0 22-16,-4 0 7 15,4 0 2-15,-3 10 3 16,-2 3 3-16,0 13-2 16,-4 7 8-16,-1 7-4 15,2 7-1-15,-2 6 2 0,6 5-6 16,7 2-2 0,6 25 2-16,7 17 14 0,5 15 13 15,3 11 8-15,3 4-7 16,1-2-9-16,-4-9-8 15,-5-7-11-15,-6-9 7 16,-6-8-1-16,-8-8-4 16,-7-11 1-16,-9-8-3 15,-2-2-2-15,-29-3-1 16,-14-2 0-16,-11-3-4 16,-5-2 7-16,-4 0 0 15,5 0 2-15,3 0 3 16,9 2-1-16,11 3 1 15,13 1 17-15,8-2-7 16,13 1-15-16,3 3-26 0,0 1-118 16,0-5-327-1</inkml:trace>
  <inkml:trace contextRef="#ctx0" brushRef="#br0" timeOffset="575.8231">6788 3414 396 0,'0'0'113'0,"0"0"-103"16,0 0-8-16,0 0 2 15,0 0 64-15,37 120 1 16,-9-57-35-16,6 0-7 15,2-5-5-15,-2-12-10 0,2-16-11 16,-2-13-1-16,1-14 0 16,0-3-6-16,3-18 4 15,-1-20-11-15,2-15-1 16,-6-9-5-16,-3-1 8 16,-9 4 8-16,-6 8 3 15,-7 10 0-15,-5 12 3 16,-3 8 5-16,0 12 12 15,0 5 26-15,0 4-18 16,0 5-23-16,0 29 0 16,0 19 4-16,4 18 6 15,-2 7-2-15,1-6-4 16,2-5-3-16,4-10-3 16,-3-3-3-16,7-2-1 0,-3-1-28 15,1 0-40-15,2 2-37 16,-4-3-157-16</inkml:trace>
  <inkml:trace contextRef="#ctx0" brushRef="#br0" timeOffset="30939.951">10910 3401 197 0,'0'0'8'16,"0"0"5"-16,0 0 92 15,0 0-50-15,0 0-19 16,0 0-18-16,-50-6-13 16,47 9 1-16,0 9 0 15,-3 1 11-15,1 4-14 16,2 8 2-16,0 2-1 15,3 6 9-15,0 3 1 0,0 2 2 16,3 2 7-16,12 3 5 16,10-3-28-16,3-4 3 15,8-4-6-15,7-10 3 16,3-7 0-16,4-9 17 16,-1-6-12-16,-3 0 0 15,-6-8-1-15,-6-14 1 16,-5-5 0-16,-6-7 6 15,-5-3-8-15,-4-2-2 16,-9 3 0-16,-5-2-1 16,0 5 2-16,-4 1 2 15,-8 0-1-15,-2 9 4 16,4 6 3-16,7 7 4 0,2 6-2 16,1 4-12-16,0 0-25 15,17 13 3-15,10 24 13 16,5 18-1-16,6 17 1 15,0 16 9-15,-4 4 0 16,-7-2 7-16,-8-7-7 16,-7-6 8-16,-10-6 0 15,-2-3 14-15,-7-4-3 16,-16-13-3-16,-2-9 7 16,-3-12 4-16,0-4 1 15,-5-7-8-15,-2-3-2 16,2-5-15-16,-1-10 1 0,2-1 9 15,4 0 8-15,3-4-17 16,7-8-1-16,2 0-3 16,6-1-4-16,3 2-2 15,4 1-4-15,3-1-18 16,0 1-11-16,18-3-20 16,14-1 8-16,8 2-30 15,2 5-154-15,-4-3-72 16</inkml:trace>
  <inkml:trace contextRef="#ctx0" brushRef="#br0" timeOffset="31378.6195">11725 4031 89 0,'0'0'102'0,"0"0"-102"0,0 0 6 15,0 0 13-15,0 0 38 16,0 0 78-16,68-13-18 16,-19-3-34-16,8-4-59 15,-1 1-18-15,-3 2-5 16,-3 2 2-16,-10 2-3 15,-7 7 0-15,-13 3-4 16,-11 3-11-16,-9 0-90 16,0 11-118-16,-22 9 81 15</inkml:trace>
  <inkml:trace contextRef="#ctx0" brushRef="#br0" timeOffset="31678.2088">11725 4345 387 0,'0'0'80'0,"0"0"-71"0,0 0-9 15,0 0 52-15,0 0 29 16,131-21-8-16,-81 8-41 16,-1 0-15-16,-1 6-12 15,-3 1-5-15,-5 3 0 16,-7 3-12-16,-7 0-41 16,-5 0-74-16,-5 2-137 15</inkml:trace>
  <inkml:trace contextRef="#ctx0" brushRef="#br0" timeOffset="32096.483">12246 4122 104 0,'0'0'21'0,"0"0"30"16,93 37 47-16,-48-31 41 16,4-2-56-16,4-4-27 15,-1 0-6-15,-8-7-29 16,-4-9 6-16,-8-8-7 15,-5-4-10-15,-5-1-6 0,-14 0-3 16,-8-2 0-16,0 0 2 16,-17 1-3-16,-14 0-1 15,-4 3 1-15,-2 5 6 16,1 8 29-16,2 8-17 16,4 6-18-16,0 4 0 15,2 23-6-15,7 8-32 16,7 9-29-16,9-1-40 15,5-2-120-15,0-6 14 16</inkml:trace>
  <inkml:trace contextRef="#ctx0" brushRef="#br0" timeOffset="33003.7708">13633 3934 64 0,'0'0'74'16,"0"0"-70"-16,0 0 33 15,0 0 29-15,0 0 7 16,-87 0-8-16,75 10-19 15,-1 6-39-15,3 4 0 0,3 8 3 16,4 6-4-16,3 6 14 16,0 5-7-16,0 1 15 15,19-1-16-15,8-2 8 16,7-6-6-16,6-8 12 16,2-10 14-16,8-5-10 15,2-14 2-15,-1 0-11 16,1-9-15-16,-5-17 7 15,-5-5 8-15,-7-7-5 16,-7-3-6-16,-14-5-4 16,-11-4 0-16,-3-2 2 15,-20 3-8-15,-17-1-1 16,-12 8-11-16,-10 8-4 0,-4 12 5 16,2 13 11-16,7 5 2 15,16 4 2-15,12 0-6 16,6 19 2-16,9 7-16 15,6 11 1-15,5 4 7 16,2 3-21-16,19-4-76 16,12-10-103-16,4-10-54 15</inkml:trace>
  <inkml:trace contextRef="#ctx0" brushRef="#br0" timeOffset="33467.6159">14319 4005 168 0,'0'0'96'15,"0"0"-45"-15,94 0 107 16,-43 0-90-16,2-7 4 16,-1-2-27-16,-3 0-24 15,-2-1-11-15,-3 0 2 16,-4 1-9-16,-1 2-1 16,-9 0-2-16,-6 3-5 15,-6 1-26-15,-7 3-24 16,-5 0-60-16,-6 1-85 15,0 12 5-15</inkml:trace>
  <inkml:trace contextRef="#ctx0" brushRef="#br0" timeOffset="33725.7771">14612 4222 501 0,'0'0'1'15,"0"0"56"-15,0 0 28 16,112 0-42-16,-76 0-1 0,-2-4-19 16,6-2-17-1,-4 1-3-15,-2 0-3 0,-2 0-24 16,-5 1-47-16,3 2-57 15,-3-2-146-15,2-3 10 16</inkml:trace>
  <inkml:trace contextRef="#ctx0" brushRef="#br0" timeOffset="34370.3922">15390 4100 66 0,'0'0'336'0,"0"0"-317"15,0 0-5-15,0 0 45 16,97 5-14-16,-71-21 22 16,-1-6-15-16,3-6-10 15,-3-5-16-15,-1-2-10 16,-7-2-9-16,-3-2 2 15,-8 1 4-15,-2 2 0 16,-4-3-12-16,0 0 2 16,0 2-2-16,-4 1-1 15,-2 2 0-15,-2 5-3 16,-1 7-7-16,4 7 7 16,0 8-5-16,3 5 7 15,2 2 1-15,0 0-1 16,0 0-4-16,0 0-6 15,0 8 0-15,0 15 9 0,0 6 2 16,0 6 2-16,0 5-2 16,4 3 0-16,-1 8 1 15,2 2 4-15,-3 6 13 16,1-4-11-16,1-4 2 16,0-6 1-16,2-10-9 15,-2-8-1-15,2-6 0 16,3-9 0-16,-1-6-9 15,1-3-15-15,4-3-37 16,1 0-28-16,3-15-133 16,2-10-160-16</inkml:trace>
  <inkml:trace contextRef="#ctx0" brushRef="#br0" timeOffset="34848.4356">15909 3926 147 0,'0'0'73'16,"0"0"-71"-16,0 0 0 15,0 0 5-15,0 0 24 16,0 0 39-16,-5 70-12 0,5-48 2 15,12 0-28 1,5 2-9-16,3 0 24 0,9-3 4 16,4-2-15-16,7-7-10 15,6-9-6-15,5-3-6 16,4-1 9-16,-2-19-6 16,2-8-1-16,-5-10-6 15,-5-5 5-15,-5-7-9 16,-11-1-6-16,-12 2 6 15,-12 2-2-15,-5 3 2 16,-10 4-5-16,-21 6-1 16,-13 7-11-16,-6 10-6 15,-1 9 17-15,6 8 3 0,6 0-2 16,6 15-1 0,5 13-4-16,2 3-13 0,9 2 13 15,8 0-9-15,9 3-5 16,0-3-38-16,17 0-70 15,11-5-103-15,7-7-17 16</inkml:trace>
  <inkml:trace contextRef="#ctx0" brushRef="#br0" timeOffset="35389.1662">16908 3895 318 0,'0'0'66'0,"0"0"-20"16,0 0 19-16,0 0-6 16,0 0-36-16,0 0-15 15,40 2 32-15,-3-2 32 16,12 0-8-16,4 0-28 16,0-5-9-16,1-6-1 0,-2 3-14 15,-6-2-5 1,-3 2-1-16,-12 2-2 15,-5 0-4-15,-9 3-1 16,-7-1-16-16,-1 4-30 0,-2-3-2 16,2-1-10-16,1 2-98 15,-3-6-185-15</inkml:trace>
  <inkml:trace contextRef="#ctx0" brushRef="#br0" timeOffset="35750.65">17702 3488 486 0,'0'0'69'16,"0"0"-61"-16,97-7 61 15,-52 3-34-15,-2-3-2 0,1-2-21 16,-4 2-9-1,-7-1-1-15,-4 1-2 0,-13 2-27 16,-5 0-61-16,-11 1-113 16,0 4-39-16</inkml:trace>
  <inkml:trace contextRef="#ctx0" brushRef="#br0" timeOffset="36257.4226">17753 3466 110 0,'0'0'22'16,"0"0"-19"-16,0 0-3 15,0 0 18-15,0 0 60 16,-43 104 50-16,35-61-24 0,-2 1-51 16,3-1 13-16,1-3-32 15,0-3-9-15,4-5 12 16,1-7-26-16,1-7 3 15,0-5-11-15,0-8-2 16,0-2-1-16,0-3-7 16,3 0-9-16,14-10 16 15,5-10 10-15,8-6 0 16,2 0 1-16,2 1-11 16,0 7-4-16,1 6 3 15,2 8 1-15,7 4 5 16,6 0 9-16,2 8-4 0,-5 10-1 15,-4 7 4 1,-5 3-7-16,-13 2-1 0,-6 3 1 16,-9 2-4-16,-10-8 3 15,0-3 1-15,-8-4 3 16,-14-4 4-16,-4-6-1 16,-7-2-9-16,1-6 4 15,-2-2-5-15,4 0-1 16,10-2 0-16,7-9-1 15,6 0-9-15,7-1-20 16,0 0-4-16,9-4-16 16,16 1-50-16,10 0-101 15,2 2-90-15</inkml:trace>
  <inkml:trace contextRef="#ctx0" brushRef="#br0" timeOffset="36669.9372">18559 3429 439 0,'0'0'106'16,"0"0"-106"-16,0 0-24 16,0 0 24-16,0 0 20 15,0 0 40-15,106 63-24 16,-56-24 17-16,3 0-12 16,6 1 3-16,7-1-13 15,-2-9 0-15,-1 1-22 16,-4-9 1-16,-8-1-4 15,-10-5-4-15,-8-2-2 16,-8-1 1-16,-4-2-1 16,-6-4-6-16,-5 1-16 15,-1-2-18-15,-6-1-7 16,0-2-21-16,-3-3-60 0,0 0-126 16,0 0-33-16</inkml:trace>
  <inkml:trace contextRef="#ctx0" brushRef="#br0" timeOffset="36980.8476">19187 3385 153 0,'0'0'44'16,"-89"94"26"-16,36-32 47 15,-7 7-42-15,-2 0-2 16,3-5 10-16,7-6-25 16,9-7-9-16,9-4-25 15,8-12-18-15,6-6-6 16,6-10 0-16,7-7-2 15,4-4-9-15,3-4-55 16,0-2-153-16</inkml:trace>
  <inkml:trace contextRef="#ctx0" brushRef="#br0" timeOffset="40314.9655">17517 4140 435 0,'0'0'6'16,"0"0"6"-16,0 0 46 15,0 0-8-15,0 0 11 16,0 0-16-16,0 0-28 16,-26-19-17-16,26 19-6 15,0 1-7-15,0 24-9 16,0 15 20-16,0 17 2 16,0 9 3-16,0 3 1 0,0-5-4 15,6-13 0-15,1-10 0 16,1-14 1-16,3-5 6 15,0-4 0-15,5-7 0 16,7-3-7-16,1-7 4 16,9-1 6-16,4 0-2 15,2-16 4-15,-2 1-2 16,1-5-3-16,0 6-1 16,2-1 0-16,3 3-2 15,0 3-2-15,2-1-1 16,-2 4-1-16,3 3 0 15,1 1 0-15,5 1 0 0,6 1 1 16,0-2 2-16,2 1-2 16,-4-1-1-16,-3 1 0 15,-3-1 1-15,-3 0-1 16,-2 2 1-16,-1 0-1 16,-1 0 0-16,-1 0-1 15,-2 0 1-15,3 2-1 16,1 3 1-16,3-2-3 15,-1 0 5-15,-1-1-2 16,-2-1 1-16,-5-1-1 16,0 0 1-16,0 0-2 15,0 0 1-15,-3 0 0 16,1 0 0-16,0-6 3 16,0-6-3-16,-3-2 4 0,-4-2-1 15,-9-3-1-15,-4-4 1 16,-5-3 6-16,-5-1 2 15,-1 1-4-15,-5 3-5 16,0 3 35-16,0 5-12 16,0 0-14-16,-2 7-1 15,-3 2-2-15,0 2-7 16,2 4-1-16,0 0-15 16,-3 0-32-16,-3 0-50 15,-6 0-124-15,-5 6-217 16</inkml:trace>
  <inkml:trace contextRef="#ctx0" brushRef="#br0" timeOffset="42823.7682">12872 5293 452 0,'0'0'61'0,"104"-33"-14"15,-32 12 27-15,-2-1-44 0,-7 4-14 16,-8 4-10-16,-8 2-4 16,-5 3-2-16,-8 3-4 15,-11 5-73-15,-17 1-204 16</inkml:trace>
  <inkml:trace contextRef="#ctx0" brushRef="#br0" timeOffset="43440.2515">12879 5285 245 0,'0'0'24'16,"0"0"-23"-16,0 0 6 16,-57 114 53-16,47-74 24 15,0-1-16-15,1 1-39 16,2-5 18-16,2-3-10 15,1-7-16-15,3-5-3 16,1-5-8-16,0-6-5 16,0-6-3-16,0 3-1 15,0-5 5-15,0-1-4 16,0 0 3-16,0 0-3 0,0 0-2 16,0-7-17-16,10-7 17 15,16-8 3-15,14-4 1 16,9-2-4-16,11 1 1 15,1 7 1-15,-1 8-2 16,-5 12-3-16,-4 0 3 16,-5 19 9-16,-4 17-2 15,-10 7-6-15,-11 8 11 16,-17 4-5-16,-4 3-1 16,-25-1 4-16,-18 4-7 15,-5-8 12-15,-5-6-8 16,2-10-6-16,-1-11 6 0,5-11-6 15,2-7 4-15,5-7-4 16,10-1 5-16,7 0 3 16,9-12 4-16,7-6-13 15,7 3-17-15,0-3 5 16,1 2-4-16,19 0-5 16,5 2-27-16,6 5-53 15,2 4-58-15,-3 5-101 16</inkml:trace>
  <inkml:trace contextRef="#ctx0" brushRef="#br0" timeOffset="43966.9212">13570 5530 389 0,'0'0'17'15,"0"0"10"-15,0 0 32 16,0 0 28-16,0 0-17 16,0 0-70-16,-20-20-19 15,50 20 19-15,14 8 13 16,11 13 14-16,12 7-9 15,5 6 16-15,2 5-7 16,1-5-13-16,-8-5 1 16,-8-6-1-16,-9-6 8 15,-10-2-14-15,-7-1 0 16,-11-3-7-16,-8-5-1 0,-8 0-1 16,-5-2-10-16,-1-3-12 15,0 0 3-15,0 1-8 16,0 3-27-16,-1 1-48 15,-14 0-156-15</inkml:trace>
  <inkml:trace contextRef="#ctx0" brushRef="#br0" timeOffset="44298.9446">14199 5399 87 0,'0'0'13'16,"0"0"37"-16,0 0 20 16,-87 27-22-16,52-1-2 15,-4 6 29-15,-5 7-9 16,-5 5-19-16,0 4-9 15,8-3 7-15,7-6 0 16,8-5-30-16,7-6-3 16,6-5-11-16,2-6 0 15,5-6 0-15,6-5-1 0,0-3-14 16,0-3-59 0,16 0-105-16,5-3-58 0</inkml:trace>
  <inkml:trace contextRef="#ctx0" brushRef="#br0" timeOffset="44679.2265">14679 5497 317 0,'0'0'14'15,"0"0"-7"-15,103-5 57 16,-51-2 15-16,5 1 5 16,5-1-7-16,1 0-38 15,1 0-25-15,-5 0-9 16,-2 0-5-16,-8 2-35 0,-10 5-41 16,-16 0-65-16,-20 0-165 15</inkml:trace>
  <inkml:trace contextRef="#ctx0" brushRef="#br0" timeOffset="-18576.5987">19870 5814 395 0,'0'0'11'0,"0"0"13"15,0 0 35-15,0 0 21 16,0 0-17-16,0 0-21 16,0 0-29-16,-3-9-10 15,3 9-3-15,0 0 0 0,-1 0 0 16,1 7-1-1,-3 22-11-15,-3 22 12 0,-1 17 45 16,3 6-11-16,1-3-15 16,3-11-9-16,0-10-2 15,13-6-8-15,7-12-1 16,7-9-5-16,9-15-19 16,7-8-65-16,3-36-140 15</inkml:trace>
  <inkml:trace contextRef="#ctx0" brushRef="#br0" timeOffset="-18424.1558">20127 5540 798 0,'0'0'0'0,"0"0"0"0,0 0 7 16,0 0-7-16,0 0-17 15,0 0-79-15,-23-19-182 16,51 28-36-16</inkml:trace>
  <inkml:trace contextRef="#ctx0" brushRef="#br0" timeOffset="-17995.087">20598 5861 526 0,'0'0'8'16,"-33"136"31"-16,23-62 11 15,6-9 12-15,4-8-14 16,0-10-31-16,4-9-9 16,8-11 3-16,0-10-11 15,-2-11-2-15,4-6 2 16,4-10 2-16,11-23 10 15,4-18 3-15,3-11-10 16,1-2-5-16,-9 7 0 16,-3 8 1-16,-11 14 0 15,-1 17 12-15,-9 9 11 0,1 7-8 16,-1 2-16-16,3 0-11 16,3 16 2-16,4 11 4 15,0 12 0-15,1 6 5 16,1 4 9-16,1 2-6 15,5-5-3-15,3-5-25 16,6-8-28-16,0-15-50 16,2-18-89-16,-1-11-147 15</inkml:trace>
  <inkml:trace contextRef="#ctx0" brushRef="#br0" timeOffset="-17611.2722">21240 5694 860 0,'0'0'0'16,"0"0"-30"-16,148-79 30 15,-52 45 6-15,13 4-5 16,4 6-1-16,-4 10-21 16,-9 13-57-16,-18 1-47 15,-20 9-236-15</inkml:trace>
  <inkml:trace contextRef="#ctx0" brushRef="#br0" timeOffset="-17784.8602">21541 5815 617 0,'0'0'5'0,"4"93"-5"15,1-34 33-15,1 0 7 16,2-4 6-16,1-5-4 16,1-6-24-16,0-7-11 15,-1-9-7-15,-2-12-5 16,0-13-61-16,-4-3-112 15,-3-30-105-15</inkml:trace>
  <inkml:trace contextRef="#ctx0" brushRef="#br0" timeOffset="-17038.1869">22031 6137 414 0,'0'0'10'0,"88"0"98"15,-38-11-74-15,-1-25 14 16,-3-11 1-16,-5-13-28 15,-5-6-10-15,-13 1-3 16,-10 8-5-16,-13 9-1 16,0 12 2-16,-19 8 5 15,-5 9-4-15,-3 12 14 0,-2 6 5 16,-1 1-24-16,1 11 0 16,3 18 0-16,6 8-4 15,6 8 2-15,10 9-1 16,4 6-1-16,0 2 2 15,7 0 2-15,11-8 1 16,8-10-1-16,4-11 1 16,5-9 0-16,-1-10 4 15,2-10-5-15,0-4 3 16,1-14 1-16,3-21-4 0,0-15-8 16,-2-10-3-1,-4-6-1-15,-4 5 10 0,-11 12 2 16,-6 18 3-16,-6 16 11 15,-6 10 20-15,-1 5 13 16,0 0-47-16,2 12-28 16,5 21 28-16,3 11 6 15,3 7 10-15,-2 3-14 16,3-4 5-16,0-1-5 16,4-3-1-16,1-7-1 15,5-8-5-15,2-7-43 16,5-13-49-16,3-11-119 15,-2-6-258-15</inkml:trace>
  <inkml:trace contextRef="#ctx0" brushRef="#br0" timeOffset="-16217.0565">23415 5754 397 0,'0'0'9'0,"0"0"70"16,0 0 5-16,0 0-30 16,0 0 1-16,0 0-21 15,-75-45-28-15,58 51 2 16,-6 18 2-16,-4 16-8 16,-1 13-2-16,3 9 1 0,3 8 5 15,8 0 5 1,9-3-7-16,5-8-3 0,0-8-1 15,15-10-3-15,12-10-2 16,7-9 1-16,11-15 4 16,6-7 4-16,8-12 8 15,3-22-1-15,-1-9-7 16,-5-8 0-16,-8-3-4 16,-11-7-3-16,-14 0-1 15,-12 3 3-15,-11 9 1 16,0 11 0-16,-11 12-3 15,-6 12 3-15,0 6 11 16,2 8-11-16,-1 0-5 16,1 15 5-16,-4 15 0 15,3 14 0-15,6 5-2 16,6 2 2-16,4-1-2 0,0-5 2 16,0-3-3-16,16-6 3 15,9-5-7-15,8-12 0 16,5-7 4-16,6-12 3 15,5 0-3-15,2-22-1 16,-2-14-11-16,-4-7-18 16,-8-2 8-16,-11 2 12 15,-11-4 13-15,-8 4 1 16,-7 3 10-16,0 6-5 16,0 8 0-16,-14 14 15 15,1 6-10-15,1 6-11 0,-2 0-7 16,3 11 7-1,1 14 5-15,6 7 0 0,4 5 5 16,0-3-10-16,7-4 0 16,16-11-8-16,11-5 7 15,6-8-2-15,5-6 6 16,-1 0 8-16,-7 0-10 16,-9-4 4-16,-11 4-5 15,-9 0 0-15,-5 15-3 16,2 10 3-16,-2 4 32 15,4 5 14-15,3-4-17 16,-2 1-17-16,1-8-10 16,-4-10-2-16,-2-7-2 0,0-6-34 15,2-21-29-15,-4-29-24 16,-1-16-545-16</inkml:trace>
  <inkml:trace contextRef="#ctx0" brushRef="#br0" timeOffset="-16040.7634">23688 5706 789 0,'0'0'21'16,"0"0"-1"-16,0 0-13 15,0 0 1-15,152-63-3 16,-52 41 7-16,8-1 3 16,-4 4-10-16,-9 3 3 0,-7 5-8 15,-11 5-22 1,-10 6-27-16,-18 0-59 0,-22 7-193 15</inkml:trace>
  <inkml:trace contextRef="#ctx0" brushRef="#br0" timeOffset="-15784.5532">24477 6002 245 0,'0'0'119'15,"85"95"-35"-15,-23-58 19 16,7-15-26-16,-2-11-9 15,6-11-19-15,-5-4-7 16,0-28-21-16,-9-14 0 16,-16-9-14-16,-20-6 4 15,-19 2-5-15,-6 9 3 0,-36 13 4 16,-13 11-11-16,-8 18 1 16,-7 8 6-16,1 16-9 15,-3 27-8-15,2 12-27 16,0 8-40-16,8 2-30 15,5-4-121-15</inkml:trace>
  <inkml:trace contextRef="#ctx0" brushRef="#br0" timeOffset="-14382.047">25126 5952 125 0,'0'0'104'16,"0"0"115"-16,0 0-113 16,0 0-38-16,0 0-12 0,0 0-22 15,-32-25-16-15,32 25-12 16,-1 14-6-16,1 14 0 15,0 9 0-15,0 6 17 16,3-2 2-16,16 0-3 16,6-6-2-16,8-5 0 15,3-7 6-15,4-8 4 16,-3-6-11-16,1-7-4 16,-4-2 0-16,-1-2 0 15,-5-14 3-15,-6-2-5 16,-11 3-4-16,-9-2-3 15,-2 5 0-15,-10 1-44 16,-22 5-38-16,-14 6-77 16,-14 0-478-16</inkml:trace>
  <inkml:trace contextRef="#ctx0" brushRef="#br0" timeOffset="44898.0392">14828 5784 502 0,'0'0'17'16,"91"0"73"-16,-31-5-34 0,-2-3-9 15,-2 0 12-15,-4 0-36 16,-8 2-16-16,-6 2-7 16,-8 4-3-16,-10 0-49 15,-13 7-115-15,-7 12-204 16</inkml:trace>
  <inkml:trace contextRef="#ctx0" brushRef="#br0" timeOffset="46110.5208">15983 5173 312 0,'0'0'45'0,"0"0"-27"15,0 0-5-15,0 0 7 16,0 0 6-16,0 0-19 15,-21 2-5-15,12 20 0 16,-5 11-2-16,-9 6 3 16,-4 4 23-16,-2 2 20 15,0-5 0-15,3-4-32 0,4-3 9 16,5-5-4-16,5-7-9 16,5-6-6-16,5-6-3 15,2-6-1-15,0-3-12 16,0 0 4-16,10-1 8 15,13-19 14-15,7-10 1 16,5-7-10-16,-2-7-5 16,-2 0-2-16,-1-5-5 15,-5 1 6-15,1 0-10 16,-5 2-1-16,-4 4 1 16,-5 6 6-16,-5 8 5 15,-4 7 9-15,-3 11 8 16,0 5 20-16,0 4 16 15,0 1-32-15,0 0-21 0,1 23-10 16,5 19 10-16,-2 18 7 16,2 10 11-16,-3 4 3 15,0-6-12-15,-2-11-2 16,2-7 0-16,4-11-1 16,2-6-6-16,1-2 0 15,0-9 0-15,3-2-2 16,-2-6-2-16,5-4-21 15,3-5-30-15,5-5-36 16,2 0-84-16,1-2-157 16</inkml:trace>
  <inkml:trace contextRef="#ctx0" brushRef="#br0" timeOffset="46545.8685">16442 5295 66 0,'0'0'173'0,"0"0"-135"16,0 0-32-16,0 0-4 15,0 0 65-15,0 0 15 16,6 78-16-16,15-48-26 0,5-3 0 15,10-5 4-15,8-4-1 16,9-7-4-16,2-5 0 16,1-6-20-16,-6 0-8 15,-6-9 7-15,-5-14 7 16,-3-6-12-16,-6-7-5 16,-9-8 0-16,-10-2-4 15,-11-2-2-15,-2-1-2 16,-25 1-15-16,-11 2 13 15,-6 9 0-15,-5 8 2 16,3 12 5-16,2 10 6 16,1 7 4-16,3 5-15 15,0 26-8-15,2 20-3 0,6 13-22 16,4 12-38 0,7 4-104-16,2-2-336 0</inkml:trace>
  <inkml:trace contextRef="#ctx0" brushRef="#br0" timeOffset="-13634.0083">19796 7515 419 0,'0'0'0'0,"0"0"76"0,85 105-46 15,-40-79 18 1,5-12-5-16,6-14-14 0,0 0-8 15,0-32 3-15,-3-9 15 16,-3-8-31-16,-11-3 0 16,-16 2-7-16,-18 4 0 15,-5 3 2-15,-30 9 20 16,-8 10 8-16,-7 11-17 16,1 13 13-16,1 4-24 15,5 24-3-15,6 12-1 16,10 8-3-16,9 1-20 15,13 2-31-15,6-3 13 16,26-5-49-16,15-9-44 16,7-11-174-16</inkml:trace>
  <inkml:trace contextRef="#ctx0" brushRef="#br0" timeOffset="-13129.745">20518 7369 662 0,'0'0'0'0,"39"-80"3"16,-2 36-2-16,0 6 40 15,2 9 20-15,-5 6-25 0,-4 12-7 16,-2 5-20-16,-7 6-9 15,-6 10-6-15,-4 20-5 16,-10 17-1-16,-1 14 11 16,-1 6 1-16,-12-1 7 15,4-5 5-15,9-8-7 16,0-10-5-16,8-11-1 16,10-6-1-16,2-12-5 15,9-10 7-15,7-4 2 16,5-20 1-16,9-16 2 15,2-7-5-15,-6-1-17 16,-7 2 7-16,-9 5 3 16,-10 7 7-16,-9 5 2 15,-5 14-2-15,-6 7 5 0,0 4 21 16,0 0-18-16,0 0-8 16,0 9-23-16,0 15 20 15,0 7 2-15,0 4 2 16,0-1 9-16,0-1-10 15,14-4 0-15,1-9-5 16,2-8-45-16,4-12-63 16,-2-3-119-16</inkml:trace>
  <inkml:trace contextRef="#ctx0" brushRef="#br0" timeOffset="-12747.5283">21243 7281 810 0,'0'0'20'0,"0"0"68"0,0 0-67 15,0 0-17-15,0 0-4 16,0 0-33-16,29-63-40 16,31 43 37-16,13 0-31 15,3 6-49-15,-1 1-4 16,-7 3 55-16,-6 5 65 16,-9 4 3-16,-9 1 64 15,-12 0 20-15,-11 0-18 16,-11 3-32-16,-8 10-34 15,-2 7 0-15,-9 7 36 16,-22 8 16-16,-9 3-15 16,-5 2-20-16,8-1-13 0,10-5 1 15,7-2-5-15,14 0-3 16,6 3-2-16,0-3 1 16,8-2-1-16,16 0 1 15,7-6 1-15,5-3 0 16,3-11 0-16,4-8-11 15,1-2-10-15,1-8-7 16,-3-14-28-16,-2-7-40 16,-8-3-58-16,-6-5-199 15</inkml:trace>
  <inkml:trace contextRef="#ctx0" brushRef="#br0" timeOffset="-12204.0922">22189 7213 136 0,'0'0'271'0,"0"0"-225"0,132-56 67 15,-90 55-66-15,-3 1-2 16,-7 6-10-16,-3 17-20 16,-11 10-7-16,-8 6-7 15,-10 4 4-15,0 3 33 16,-21-1-3-16,-15 0 3 16,-1-3-9-16,4-8 10 15,8-5-5-15,7-4-17 16,5-5-12-16,4-2-2 15,8-2-3-15,1-4-1 16,0 2-6-16,17-5 1 16,9 0-16-16,3-5-14 15,7-4-21-15,-1 0 19 16,5-12 21-16,-2-3-18 0,-6 2-27 16,-4 0 7-16,-10 4 12 15,-4 5 35-15,-7 4 7 16,1 0 1-16,2 4-3 15,6 10 3-15,8 0 27 16,5-1 7-16,5-4 1 16,4-2-8-16,2-7 7 15,-2 0-2-15,0-5-10 16,-5-18-9-16,-6 0-3 16,-10-8-3-16,-8-1-3 0,-9 0 7 15,-2-1-1 1,-19 6 30-16,-4 8-9 0,-1 5-5 15,-1 9-4 1,3 5-22-16,1 0-7 0,6 20 1 16,7 5-17-16,10 2-20 15,0 0-20-15,17-4-13 16,16-5-47-16,7-13-139 16,12-5-89-16</inkml:trace>
  <inkml:trace contextRef="#ctx0" brushRef="#br0" timeOffset="-11687.2683">23221 7368 313 0,'0'0'77'16,"0"0"-8"-16,0 0 59 16,-39 94-78-16,39-65-7 15,0-1-14-15,17-2-14 16,16-3 0-16,6-5 13 15,7-8 2-15,9-10-15 16,5 0-10-16,0-21 4 16,-4-10 1-16,-8-1-10 15,-16 0-7-15,-15 7-9 16,-13 2 16-16,-4 4 1 16,-1 4-1-16,-15 4-1 15,1 6 1-15,-1 5 15 0,4 0-10 16,4 8-5-16,1 12-5 15,4 6-3-15,3 3 6 16,0 1-2-16,3-7 0 16,15-4 4-16,8-9-8 15,10-8 7-15,11-2 1 16,7-12 7-16,1-14-7 16,-4-5-8-16,-8 4-14 15,-11 4 7-15,-13 8 5 16,-8 8 10-16,-9 7 3 15,-2 0-3-15,0 3-3 16,0 21 3-16,0 8 20 0,0 6 13 16,3 1-14-1,5-5-11-15,2-4-1 0,0-10 0 16,-1-9-7-16,-2-8-10 16,-1-3-46-16,-2-26-29 15,-4-17-261-15</inkml:trace>
  <inkml:trace contextRef="#ctx0" brushRef="#br0" timeOffset="-11508.5218">23678 7169 860 0,'0'0'0'16,"0"0"-5"-16,103-24 5 0,-41 17 4 15,5-1-1-15,1-2-2 16,-2 5-1-16,-5 1-3 15,-5 4-47-15,-10 0-46 16,-10 0-140-16,-12 11-172 16</inkml:trace>
  <inkml:trace contextRef="#ctx0" brushRef="#br0" timeOffset="-10698.2465">24322 7519 211 0,'0'0'28'0,"0"0"78"16,0 0 15 0,0 0-8-16,96 70-18 15,-56-70-31-15,8-8-14 0,0-18-16 16,-5-9-19-16,-10-2-10 16,-15-2-1-16,-13 0-4 15,-5 2-6-15,-10 4-5 16,-22 6-1-16,-11 8-9 15,-7 10 19-15,0 9 2 16,1 0-1-16,3 16-3 16,8 14 1-16,6 5 0 15,9 4-2-15,12 2-1 16,9 3 3-16,2 1-2 16,10-4 3-16,19-6 2 15,15-7 0-15,15-12 1 0,16-10 8 16,12-6 7-1,6-9-2-15,2-22 2 0,-1-10 5 16,-3-8-14-16,-8 0-3 16,-12-7 2-16,-15 1-5 15,-14-7-1-15,-17-3-6 16,-16 1-9-16,-9 4-13 16,0 8 16-16,-13 18 12 15,-2 9 6-15,0 10 9 16,-2 8 7-16,0 5-19 15,-2 2-3-15,-4 7-2 16,2 17-1-16,-5 12-1 16,3 12-2-16,3 12 5 0,4 5 1 15,5 7 9 1,1-2 4-16,7-3-5 0,3-6 10 16,0-7-9-16,13-6 2 15,14-10-5-15,7-10 6 16,9-11 1-16,5-8-5 15,2-9 0-15,-3-9 2 16,2-22-3-16,-5-11 1 16,-8-3-8-16,-10-3-21 15,-10 3-9-15,-9 3 5 16,-7 10 12-16,0 10 4 16,0 14 7-16,-2 8 2 15,-8 0 12-15,0 17-12 0,-4 17 0 16,3 12 10-16,3 9 5 15,8-1 0-15,0-4 5 16,15-6-12-16,16-9 14 16,14-11-6-16,9-8-3 15,8-13-1-15,5-3-3 16,2-8-9-16,4-14-52 16,-3-4-60-16,-18 7-82 15</inkml:trace>
  <inkml:trace contextRef="#ctx0" brushRef="#br0" timeOffset="-6853.0964">26155 6811 669 0,'0'0'20'15,"0"0"-12"-15,0 0 28 16,-38-95-17-16,37 61 9 16,1 3 14-16,0-4-13 0,13-1-29 15,17 2 0 1,6 1 1-16,4 2-1 0,3 9-2 15,-3 9 0-15,-3 5 0 16,-2 6-4-16,-1 2 1 16,-4 0 0-16,-4 8 1 15,-6 8-10-15,-4 8 6 16,-9 4 2-16,-7 4 5 16,0 5 2-16,-13 4 6 15,-8 2-4-15,0 0 2 16,3-3-1-16,1-1-2 15,5-3 0-15,6-4-4 16,4 0 2-16,2-2-1 16,0-3 0-16,0-4-3 0,12-4-70 15,3 1-76-15,2-1-183 16</inkml:trace>
  <inkml:trace contextRef="#ctx0" brushRef="#br0" timeOffset="-6558.1327">26506 7670 267 0,'0'0'189'15,"0"0"-175"-15,0 0-4 0,0 0 10 16,96 7 5-16,-82-29 2 15,-5-3 23-15,-9 5 34 16,0 5 11-16,0 7-32 16,-13 5-38-16,-3 3-1 15,-1 0-8-15,1 5-13 16,-1 12-3-16,3 5 0 16,1 5 0-16,3 2-39 15,3-5-126-15,4-10-531 16</inkml:trace>
  <inkml:trace contextRef="#ctx0" brushRef="#br0" timeOffset="49149.5922">13778 6832 384 0,'0'0'52'0,"0"0"-49"16,0 0 137-1,0 0-88-15,0 0-35 0,0 0 7 16,86-17 16-16,-49 17 16 16,12 10-33-16,7 6 17 15,2 0-21-15,-3 5-4 16,-1-1 1-16,-5-2 4 16,-7 2-8-16,-2-2-3 15,-10-1-6-15,-6-1-2 16,-4-1-1-16,-3 1 1 15,-2-5-1-15,-4 1-1 16,-1-3-26-16,-1-1-6 16,-2-4-19-16,0 1-10 15,-2-4-20-15,0-1-57 16,-3 0-203-16</inkml:trace>
  <inkml:trace contextRef="#ctx0" brushRef="#br0" timeOffset="49500.2353">14463 6616 87 0,'0'0'29'16,"0"0"59"-16,0 0-5 0,0 0-36 15,0 0 3-15,0 0 1 16,-98 20 1-16,74 9-11 16,-3 9-7-16,-5 10 10 15,1 6-16-15,-5 1-9 16,3-1 23-16,0-3-15 16,3-1-10-16,2-5-4 15,1-1-7-15,1-4 7 16,5-6-7-16,7-10-6 15,5-8 0-15,9-8-6 16,0-4-57-16,9-4-113 16,16 0-42-16,4-17-68 15</inkml:trace>
  <inkml:trace contextRef="#ctx0" brushRef="#br0" timeOffset="49891.6289">14856 6898 574 0,'0'0'0'0,"0"0"0"16,118-17 19-16,-62 3 34 15,3-3 10-15,0 2-32 16,0 0-23-16,-5 3-1 15,-5 2-6-15,-12 1-1 16,-11 5-8-16,-13 3-30 16,-8 1-43-16,-5 5-101 15,-11 15 9-15,-22 3-84 16</inkml:trace>
  <inkml:trace contextRef="#ctx0" brushRef="#br0" timeOffset="50080.0153">15059 7035 496 0,'0'0'48'0,"0"0"-33"15,90 0 60-15,-41-1-1 16,4-6-25-16,0 0-9 16,-2 2-23-16,-6 1-13 15,-9 4-4-15,-9 0-40 16,-10 4-41-16,-17 16-161 0</inkml:trace>
  <inkml:trace contextRef="#ctx0" brushRef="#br0" timeOffset="54382.5097">16545 6425 203 0,'0'0'131'0,"0"0"-123"0,0 0-4 16,0 0 48-16,0 0 22 15,0 0-22-15,-21 9-14 16,18-7-14-16,-3-1-6 16,-1 1 7-16,0 0 11 15,1-2-1-15,-3 0-23 16,-2 0 2-16,1 0-4 0,0 0 2 15,1 0 5-15,2-5 4 16,4-4-4-16,2-4-10 16,1-4 4-16,0-5-11 15,18-4-4-15,11-5 0 16,10 1-4-16,2 1 4 16,2 6 0-16,-3 6-2 15,-4 6 1-15,-4 4 2 16,-2 6-1-16,-3 1-4 15,-7 7 2-15,-4 13-1 16,-8 10 7-16,-8 7 5 16,0 5 1-16,-14 3 6 15,-11 1-4-15,-7-1 6 0,-3-4-4 16,0-6 4 0,-1-5-11-16,0-3 3 0,2-6-4 15,6-6-1 1,6-4 2-16,6-7-3 0,7-4 3 15,3 0-3-15,1 0-3 16,2 0-11-16,-1-2-1 16,2-1-2-16,2 3 12 15,0 0 5-15,0 0 0 16,0 0-6-16,0 0-6 16,0 5 8-16,9 12 3 15,6 1 1-15,6 4 3 16,3 0 3-16,9-1 2 15,7 2 4-15,7-2-5 0,9-7 22 16,-1-3-16-16,-5-6-2 16,-6-5 2-16,-7 0-5 15,-6-6-5-15,-6-13 7 16,-2-2-4-16,-8-7-2 16,-4-1-2-16,-8-1 1 15,-3 3-3-15,0 2 0 16,0 10 6-16,-3 5-6 15,-1 8 5-15,4 0-5 16,0 2-2-16,0 0-35 16,0 0-56-16,0 0-112 15,0-4-341-15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5:51.2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6477 6018 191 0,'0'0'14'0,"0"0"55"0,-24 94 12 15,21-59-53-15,0-5 13 16,0-2-4-16,3-4-6 16,0-1 8-16,0-6-9 15,-2 0-1-15,2-4-18 16,-1-7 3-16,-2 0-5 16,3-5 2-16,0-1 3 15,0 0-5-15,0 0 8 16,0 0 18-16,0 0-20 0,0-3-8 15,-1-9 5-15,-1-7-10 16,2-3-2-16,0-7 1 16,0-5 2-16,0-4 0 15,3-3-3-15,3-2 0 16,6-2 0-16,0 0 0 16,3 4 2-16,1 1-2 15,2 6 0-15,-2 7-3 16,-2 8 3-16,-5 7 1 15,-6 7 2-15,-2 3-2 16,1 2-1-16,-2 0-1 16,4 0-10-16,2 0-2 15,8 2 6-15,3 9 5 0,3 4 2 16,0 4 0 0,2 7 1-16,-4 5-1 0,-2 10 6 15,-6 9 9-15,-4 5 0 16,-2 5-7-16,-1-6 5 15,3-8-3-15,-1-7-8 16,0-9 0-16,0-5-2 16,0-7 3-16,-1-5-1 15,-2-5-2-15,1-7 0 16,-3-1-2-16,0 0-15 16,0-7-24-16,0-15-17 15,0-6-66-15,-6-3-148 16</inkml:trace>
  <inkml:trace contextRef="#ctx0" brushRef="#br0" timeOffset="256.5299">6285 6144 614 0,'0'0'30'0,"0"0"-29"15,0 0 17-15,0 0-15 16,0 0 15-16,113 0 27 15,-45-8 15-15,7-4-19 16,0-3 1-16,-2-5-12 16,-8 1-10-16,-5-1-7 15,-11 1-13-15,-8 5 3 16,-12 5-3-16,-12 5-1 0,-10 4-30 16,-7 0-33-16,0 0 10 15,0 0-19-15,-7 0-303 16</inkml:trace>
  <inkml:trace contextRef="#ctx0" brushRef="#br0" timeOffset="-1020.8832">7954 6418 13 0,'0'0'65'0,"0"0"35"16,0 0 28-16,0 0 0 16,0 0-55-16,0 0-41 15,0 0-13-15,-60 0 13 16,52 9-18-16,1 3-7 16,4 0 0-16,1-3-5 15,2-1 3-15,0-5 2 16,0-2-7-16,0-1-7 15,10 0 5-15,-1 0-5 16,1-5 7-16,-3-9 32 16,-2-2-24-16,-1 3 5 15,-4-1-9-15,0 3 3 16,0 3-1-16,-4 4 9 0,-8 4-15 16,2 0-12-1,-3 10 0-15,5 9 12 0,2 2 4 16,6 2-3-16,0-2 1 15,3-6-2-15,12-4-6 16,4-9-3-16,5-2-1 16,2 0 6-16,-1-15 4 15,-3-7 20-15,-4-2-20 16,-5-4 10-16,-8 0-10 16,-5 1-6-16,0 4 1 15,-8 7 5-15,-17 7 0 16,-2 8-14-16,-2 1 5 0,-2 2 9 15,2 18 9 1,9 4 54-16,12 3-45 0,8 5-18 16,3-4 0-16,19-6-1 15,3-8-3-15,-2-8-11 16,-2-6-77-16,-6 0-83 16,-8-17-272-16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7:42.51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93 0,'0'0'0'15,"0"0"-1"-15,0 0 1 0,0 0 33 16,0 0-8-16,0 0-2 16,0 0-5-16,24 42-11 15,-20-27 5-15,2 1 0 16,3 0-4-16,-4 2 13 16,1 2-17-16,0 2 9 15,1 2 25-15,1 1-23 16,-2 3-6-16,3 1 23 15,2 2-9-15,1 7-8 16,3 3-2-16,-1 3 3 16,1 0-9-16,2 3-1 15,-1-4-3-15,1 1-2 16,-4 0 0-16,0 3 0 0,-3-2 5 16,0-2 6-1,2-3 7-15,0 0-5 0,0-5-4 16,4-1 20-16,-5 0-24 15,5 1 5-15,0 4 7 16,-5-1 4-16,5 4-11 16,-5 0-4-16,0-2-5 15,0-4 0-15,-2-3 1 16,-1-1-2-16,-1-3 0 16,-1 0-1-16,3 3 2 15,-1-2 3-15,-2 3 2 16,3-1 2-16,2 2 2 0,-4-3-10 15,5 2-1 1,-1-1 5-16,1 4-2 0,2-1 0 16,2-2-1-16,-3 1-1 15,1-4 0-15,-4-1 0 16,3 1-1-16,0-1 0 16,-2-1 4-16,2-1-4 15,2 3-3-15,0-2 3 16,-1-1 2-16,1 1-1 15,-1-2-1-15,-2 4 2 16,2-2-2-16,-2-1 1 16,2 6 4-16,-3-5-5 15,1 5 1-15,2-1-1 16,-1 0 2-16,0-1 1 16,0 1-2-16,0-1 0 0,-2-2 6 15,1 1-5-15,0-1 1 16,0 0 0-16,1 2 6 15,-3-2-6-15,0-1-1 16,2-1-2-16,0-3 1 16,1 1 2-16,1 2-3 15,0-2 2-15,-2 1 0 16,0-2-2-16,-2 0 0 16,0-1 3-16,3-1-3 15,-2 2 0-15,1 1 2 16,0-4-1-16,-1 1-1 15,-1-1 0-15,1-2 0 0,-2-3 0 16,1 1 0-16,-1 0 0 16,-1-1-3-16,3 2 6 15,-2-3-3-15,-2 2 0 16,2 2 0-16,2-2-1 16,-2 1 3-16,-2 0-1 15,4 4-1-15,-2-2 0 16,0 2 0-16,-1-2 1 15,1-2-1-15,1 1 0 16,0-2 2-16,0 0 1 16,0 0 2-16,3 1-1 15,-2 1 5-15,2 0-3 16,2 2 4-16,-1 2-4 0,-1 0-4 16,0 0 2-1,-2 3-3-15,2 0 0 0,0 1 1 16,3 0 1-16,-2 0 0 15,2 0-1-15,4-1-1 16,-3 0-1-16,3-1 0 16,0 1 0-16,0 1 1 15,5 2 0-15,-4 0-1 16,7 3 2-16,-4-1 1 16,3 1 0-16,-3-3 0 15,1 2 0-15,-2-1 1 16,-1-2-4-16,0 1 1 15,1 2 4-15,-3-1 2 0,0-1 0 16,3 0 3-16,-3 0-9 16,3-2 1-16,0 2 3 15,1 0 3-15,4 4-4 16,-1-1-3-16,4 5 1 16,0 4-1-16,-2 3 2 15,0 0-1-15,0 2 5 16,-3-1-5-16,1 0 3 15,0 3-1-15,-1-2 7 16,3 2-7-16,-1 2-1 16,2 1 0-16,2-2 1 15,-2 2-3-15,3-2 1 16,-3 1-1-16,1-2 1 16,0-2-1-16,-2-4-1 0,0-2 0 15,0-4 2-15,0 0-1 16,-2-3-1-16,-1 0 0 15,-3-2 0-15,-2-2 0 16,-2-1 0-16,1-4 0 16,-6-3 0-16,-1-3 0 15,-3-4 0-15,-3-6 0 16,-4-3 0-16,-1-3 0 16,-1-2-1-16,-1 0-1 15,0 0-4-15,0 0-6 16,0 0-13-16,0 0-23 15,0 0 7-15,0 0-49 0,0 0-132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2:37:09.45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20 0,'0'-19'16,"19"19"31,1 0-32,18 0-15,-19 0 16,20 0-16,-1 0 16,39 0-16,0 0 15,0 0-15,0 19 16,19-19 0,20 0-16,58 0 15,-39 0-15,19 0 16,-58 19-16,-19-19 15,0 0-15,0 0 16,-39 0-16,1 0 16,-1 0-16,1 0 15,-20 0 1,0-19-16,39 19 16,-39 0-16,1 0 15,37 0-15,20 0 16,-19 0-1,19 0-15,0 19 16,-58 20-16,0-20 16,116-19-16,-38 19 15,-39-19-15,38 0 16,-38 0-16,0 0 16,-39 0-1,0 0-15,0 0 78,1 0-46,-1 0-32,0 20 15,0-20 1,1 0-1,-1 0 79,19 0-47,-18 0 109,-1 0-140,0 0 0,-19-20-1,0 1-15,19 19 31,1 0-15,-1 0 0,0 0-1,0 0 1,-19-19 0,20 19-1,-1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0:10.5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-1093-706 304 0,'0'0'106'0,"0"0"-106"0,0 0-14 15,0 0 14-15,0 0 126 16,3 105-54-16,0-64-16 16,0 1-9-16,-3-2-13 15,1-5-23-15,-1-4-4 16,0-7-2-16,0-3-4 16,2-8-1-16,-2-3 1 15,0-4-2-15,0-3-8 16,0-3-25-16,0 0-6 15,1-3 7-15,-1-16-120 16,0-5-248-16</inkml:trace>
  <inkml:trace contextRef="#ctx0" brushRef="#br0" timeOffset="462.3007">-1080-785 309 0,'0'0'44'0,"0"0"-41"15,0 0 41-15,102-70 30 16,-62 60 13-16,0 9-34 16,-4 1-32-16,-6 5 2 15,-8 13-23-15,-12 5 0 16,-10 5 0-16,-7 3 12 16,-35 5-4-16,-11 3 7 15,-4-1-1-15,4-7-12 16,14-9-1-16,19-10 3 15,11-10-4-15,9-2-7 0,9 0-30 16,25 0 29-16,18-4 8 16,11 1 19-16,4 3-3 15,-9 0-12-15,-7 9-2 16,-13 14 6-16,-13 4-4 16,-16 7-2-16,-9 2 5 15,-22 4 3-15,-29-2 5 16,-15-1 4-16,-2-5 4 15,1-5-13-15,14-8 13 16,16-8 14-16,10-6-20 16,8-3-3-16,9-2-1 15,4 0 2-15,6 0-15 0,0 0-5 16,0-2-11-16,0-4-13 16,10 1-23-16,11 2-25 15,1 0-55-15,-6 3-289 16</inkml:trace>
  <inkml:trace contextRef="#ctx0" brushRef="#br0" timeOffset="-1359.2072">-1078 254 22 0,'0'0'19'0,"0"0"-6"0,0 0-6 16,0 0-7-16,0 0-1 16,0 0 1-16,16 8 1 15,-15-8-1-15,-1 0-22 16,0-3 14-16,0-4 8 16,0 2 1-16,0 1 11 15,0 0 32-15,0 1 6 16,0 0-24-16,-3 3 1 15,0 0 18-15,-2 0 6 16,-1 5-42-16,1 9-6 16,0 7 13-16,5-2 28 15,0-2-16-15,0-2-8 0,4-5 8 16,6-2-9-16,2-5-12 16,3-3 10-16,4 0 5 15,1-6-3-15,1-12-10 16,-2-3-8-16,-9 2-1 15,-4 0-5-15,-6 2 5 16,0 5 1-16,-17 3 1 16,-8 4 13-16,-3 5 1 15,-5 0-6-15,4 10-3 16,2 6 18-16,7 4 3 16,10 0-7-16,5-1-14 15,5 0-4-15,0-4 2 16,0-3 2-16,17-2 2 0,5-4 3 15,4-5-2-15,1-1 12 16,0 0-13 0,-4-7 0-16,-4-8-5 0,-7 1 5 15,-5 1-6-15,-7-1 1 16,0 1-2-16,0-2-1 16,-11 4-1-16,-10 0-8 15,0 7 8-15,-4 4 5 16,2 0-5-16,3 2 0 15,9 10-1-15,6-2 1 16,5 1-1-16,0-4-6 16,2 0-6-16,16-6 3 15,7-1 10-15,-1 0 7 0,2-2 0 16,-5-11-3-16,-7 1-2 16,-7 1 4-16,-7 1-4 15,0 3 4-15,-6 3-6 16,-13 4 0-16,-4 0 8 15,-3 2-8-15,4 13-1 16,6 3-25-16,11-2-54 16,5-4-293-16</inkml:trace>
  <inkml:trace contextRef="#ctx0" brushRef="#br0" timeOffset="-38146.7428">-2064 795 136 0,'0'0'1'0,"0"0"-1"0,0 0 81 16,0 0 1-1,0 0 7-15,-106-2-78 0,84 15 43 16,2 1-1-16,-2 5-45 16,-2 6 17-16,-3 2 2 15,-6 8-14-15,-3 3 4 16,-3 2 21-16,0-2-15 16,7-3-11-16,2-9-3 15,11-9 7-15,9-4-10 16,5-8-4-16,5-4-2 15,0-1-4-15,0 0-1 16,0 0 4-16,0 0 2 16,0-1 2-16,7-13 9 15,4-5-4-15,5-4-8 16,1-4 0-16,2-2 0 0,-1-2 1 16,5-4 3-16,-3 1-3 15,3-1-1-15,0 1-1 16,3 2 1-16,-2 3 0 15,1 5 2-15,-7 3-2 16,-1 6 0-16,-1 4 0 16,-4 6-1-16,-1 1 1 15,3 4-8-15,2 0 2 16,6 9-1-16,5 11 2 16,0 5 4-16,5 6 0 15,-1 3 1-15,4 4 2 16,-1 2 0-16,-3-1 0 15,-2-4-1-15,-3-6 0 16,-4-3 0-16,-5-8-1 0,-6-6 0 16,-5-6-1-16,-2-2-1 15,-2-4 2-15,-2 0 8 16,0 0 12-16,0 0 11 16,-16 0-22-16,-11 0-9 15,-9 0-1-15,-12 0-2 16,-9 0 1-16,-7 2-1 15,-7 3 0-15,-2-1 3 16,5-4-2-16,7 0 5 16,11 0-5-16,17 0 4 15,10 0 2-15,12 0-3 0,5-2 1 16,5 0-2 0,1 2-1-16,0 0-5 0,0 0-43 15,1 0-3-15,11 2-24 16,-1 8-81-16,-6 0-205 15</inkml:trace>
  <inkml:trace contextRef="#ctx0" brushRef="#br0" timeOffset="-45696.1573">-3645 4661 118 0,'0'0'127'0,"0"0"-124"16,0 0 7-16,0 0 71 16,-29 82-10-16,24-55-11 15,2 4-15-15,3-4-18 16,0-1 5-16,0-4-17 16,13-4-2-16,8-1-9 15,6-5 6-15,4-1-1 16,1-3-7-16,4-6 3 0,-1-2-3 15,-1 0 3 1,0-14-5-16,-3-8 11 0,0-3-10 16,-4-8-1-1,-1-3-9-15,-6-4-11 0,-3-2 15 16,-10-1 4-16,-7 2 1 16,0 4 1-16,-24 2 6 15,-12 7 19-15,-5 5 8 16,-7 8-11-16,0 6-5 15,2 9 1-15,7 0-15 16,9 0 8-16,7 18-12 16,2 7-5-16,8 11 3 15,4 3-4-15,5 3-31 16,4-2-63-16,6-3-152 16</inkml:trace>
  <inkml:trace contextRef="#ctx0" brushRef="#br0" timeOffset="-46261.4896">-3945 4508 39 0,'0'0'111'15,"0"0"-57"-15,-83 115 24 16,56-68 6-16,0-1-28 0,-2-3 0 15,6-3-12-15,-1-3-12 16,4-6-6-16,3-7-3 16,4-5-9-16,3-6-8 15,5-6-1-15,5-5 1 16,0-2-1-16,0 0 0 16,0 0 6-16,0 0-3 15,0 0 3-15,0-14 11 16,6-7-16-16,5-3-4 15,3-4 3-15,1-3-5 16,2-4 1-16,2-5 0 16,5-7 0-16,2-1-1 15,0-2 0-15,1 4 0 0,-5 5 0 16,-2 3 0 0,-4 9 0-16,-8 8 2 0,-2 10-1 15,-5 7 0 1,-1 4 1-16,0 0-2 0,0 0-9 15,0 9 0-15,0 12 1 16,0 13 8-16,0 8 1 16,-4 10 7-16,-3 9 18 15,-6 5 1-15,0 0-14 16,0-7-3-16,2-6-3 16,4-12-7-16,4-7 0 15,3-8-3-15,0-6 0 16,0-7-17-16,13-3-35 15,8-5-38-15,1-5-139 0</inkml:trace>
  <inkml:trace contextRef="#ctx0" brushRef="#br0" timeOffset="-5267.4176">-3014 4082 106 0,'0'0'43'0,"0"0"12"16,0 0 43-16,0 0 15 16,0 0-42-16,0 0-12 15,15-35-17-15,-15 34-7 16,0 1 0-16,0 0-5 15,0 0-18-15,0 0-12 0,0 7-12 16,0 15 10-16,-8 9 2 16,-4 6 2-16,-2 8-2 15,-3 4 1-15,-3 3 0 16,-2 1-1-16,1-7 3 16,4-6-3-16,5-7 0 15,5-8 1-15,2-7-2 16,3-5 1-16,2-7-2 15,0-3 1-15,0-3-2 16,0 0 2-16,0 0 1 16,0-1 4-16,0-12 2 15,5-4-6-15,5-6-3 16,2-3 3-16,1-1-2 16,0-6-3-16,3-1 4 0,1-5-5 15,1-3 2-15,4-3 1 16,-4 2 2-16,-1 0-2 15,1 4 2-15,-7 4 0 16,1 4 2-16,-4 6-1 16,-1 3 0-16,2 5 0 15,-3 5 0-15,-2 3 0 16,-2 7 0-16,-2 2 0 16,0 0-4-16,1 0-9 15,3 0-8-15,1 1 14 16,2 16 4-16,1 3 3 0,5 7 2 15,0 5-2-15,1 5 5 16,-1 9 8-16,0 6 5 16,-3 3-3-16,-1-2 0 15,-3-6-8-15,-1-7 0 16,1-7-1-16,-3-7-6 16,0-6 0-16,1-7 1 15,-2-5-2-15,-2-2-9 16,0-2-20-16,0-4-22 15,-18 0-143-15</inkml:trace>
  <inkml:trace contextRef="#ctx0" brushRef="#br0" timeOffset="-5092.9806">-3132 4356 579 0,'0'0'62'0,"0"0"-60"16,116-19 25-16,-49 12 10 15,2 0-12-15,-6 1-9 16,-5 5-7-16,-11 1-9 16,-14 0-19-16,-19 16-112 15,-14 11-332-15</inkml:trace>
  <inkml:trace contextRef="#ctx0" brushRef="#br0" timeOffset="-47138.4884">-2627 4907 211 0,'0'0'21'0,"0"0"-10"16,0 0-11-16,0 0 33 15,0 0 44-15,0 0-32 16,0 0-9-16,37 1-23 16,-37-1-8-16,0 2 4 15,0-1 28-15,0 2-20 16,-12 1-8-16,-5-3 3 15,2 3-1-15,3-4-9 0,5 2 3 16,4-2 0-16,3 0 9 16,0 0-14-16,0 0-6 15,7 5 6-15,12 1 1 16,2-2 4-16,4 3 8 16,-5-4-2-16,-6 0 5 15,-7-3-11-15,-4 1-2 16,-3-1-2-16,0 1 4 15,0-1-5-15,-13 3 2 16,-10-2 5-16,-1 1-5 16,-3 5-1-16,6-2 5 15,7-2-3-15,11 0 15 0,3 0-18 16,0 0-2 0,13 2 2-16,9-1 7 0,-1 1-4 15,2-3 1-15,-7-2-4 16,-9 3-30-16,-4-1-44 15,-3 2-163-15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2:29:23.11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9:19.5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438 0 135 0,'0'0'57'0,"0"0"-56"0,0 0 7 16,0 0 21-16,0 0 46 15,0 0-54-15,0 0-11 16,0 0-4-16,0 4 7 16,0-4 10-16,0 2 14 15,-1 1 14-15,1-1-38 16,-3 2-5-16,2 2 5 16,1 1-1-16,0 3-5 15,-2 2-1-15,2 6 4 16,0 0-3-16,-1 4 4 15,-1 4 1-15,-2 5-2 16,1 1 7-16,-2 3-8 0,0 2-3 16,-1 1 8-16,2 3-7 15,0 2-1-15,-1 5-2 16,0 10-1-16,-1 8-1 16,0 7 10-16,-4 0 3 15,-1 2 1-15,-2-1-3 16,-1 4 0-16,2 6-7 15,0-1 1-15,1-1-3 16,5 0 9-16,-2 2-2 16,-1 3-4-16,-1 2-3 15,-3 2 5-15,0 6-5 16,-1 1-2-16,3 2 8 16,0 0-8-16,-1 1-1 15,3-4 2-15,-2-2-1 0,0 1 1 16,-1-6-2-1,2-1 1-15,-2 7 3 0,1 5 8 16,-4 8-6-16,1 15-2 16,3 8-1-16,-1 12-4 15,5 7 3-15,1-2-3 16,3 0 0-16,2-9-1 16,1-10 1-16,0-7 0 15,-2-1 1-15,0 2 2 16,-1-3 0-16,0 4 1 15,-1-5 2-15,-1 0 0 0,0 2-6 16,-2-4 3 0,-2-2 1-16,3-4 1 0,6 11-4 15,0 2 3-15,8-10-4 16,7-9-22-16,-11-22 22 16,-4-17 5-16,0-3-4 15,0-10 1-15,-4-3-1 16,-2-15 1-16,1-8-2 15,3-13-11-15,2-10-46 16,0-5-73-16,10-11-87 16,2-24-149-16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9:21.12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1 123 359 0,'0'0'192'16,"0"0"-184"-16,0 0 16 16,0 0 51-16,0 0-53 15,0 0-22-15,-28 0-5 16,28 0-1-16,0 0 1 15,0 0 5-15,6 0 1 0,8 0 1 16,-1 0 0 0,4 0-2-16,2-1 2 0,-2-3 2 15,-1 1 3-15,1 2-2 16,1-2 2-16,1 0-1 16,5 1-2-16,4 0 0 15,6 1 3-15,5 0-4 16,5-2 5-16,6-2 2 15,3 0-6-15,3-1 3 16,1 1-4-16,0 2-3 16,0 0 2-16,4 3-1 15,4 0 2-15,1-1-3 0,0 1 2 16,-3 0 0 0,-2-2 0-16,1 0-2 0,1 0 1 15,0-2 1-15,3 2-2 16,0-1 3-16,-3 3-2 15,-1 0 1-15,-2 0-1 16,-1 0-1-16,-2 0 4 16,2 0-3-16,1 0 3 15,-3 0-1-15,2 0 1 16,-3 0 0-16,6 0 2 16,2 0-3-16,5 0 1 15,4 3 5-15,0-3-4 16,-4 0-4-16,0 1 3 15,-1 0-3-15,4 1-1 0,1 1 2 16,5-3-1-16,-5 1-1 16,0 3 1-1,-4-4-1-15,-1 1 1 0,3-1-1 16,2 2 1-16,0-2-1 16,0 0 0-16,2 0 5 15,6 0-5-15,5 0 0 16,3 0 0-16,0 1 0 15,-3 1-1-15,1-1 0 16,1 1 1-16,2 1 0 16,3-1 0-16,-3 1 0 15,-1-3 0-15,-1 1 1 16,-1-1 0-16,-2 0-1 0,-1 2 0 16,5 1 0-16,1-1 1 15,8-2-1-15,1 4 0 16,1-2-2-16,-1-1 2 15,-2 2 0-15,-1-1 0 16,-2-1 0-16,-3 1 0 16,-2 0 0-16,-4-1 0 15,2 0 0-15,-1 1 0 16,1-1 0-16,7-1 1 16,3 0-1-16,5 0 0 15,0 0 3-15,-2-4-3 16,-5-4-2-16,-1 2 1 0,1 0 2 15,-2 1-2-15,-2 3 3 16,1-2-2-16,0 1 1 16,4 0 7-16,-1 0-3 15,4-2 5-15,4 2-4 16,3 0-1-16,-2 0 13 16,-2-1-16-16,-4 1 2 15,-1-1 5-15,1 0-5 16,-5-1 2-16,-6 2 0 15,-5-2 3-15,-11 0-4 16,-7 3-2-16,-11-2 4 16,-12 1-2-16,-12 3 0 15,-12 0-4-15,-10 0 0 16,-7 0 2-16,0 0 5 16,0 0 1-16,0 0-6 0,0 0-3 15,0 0-10-15,0-2-29 16,0-1-31-16,0-3-30 15,0-1-137-15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9:27.21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97 22 0,'0'0'44'16,"0"0"-30"-16,0 0 3 0,0 0 3 16,0 0 1-16,0 0 9 15,6-3 18-15,-6 2-1 16,0 1-2-16,0 0-2 15,0 0 9-15,0 0-18 16,0 0-24-16,1 0-5 16,-1 0-2-16,2 0-3 15,2 0 0-15,3 0 0 16,2 0 3-16,4-2 1 16,2 1 8-16,3-1 8 15,3-2-5-15,5 0 10 16,0 0-5-16,5 3-1 15,-2-3-10-15,0 2 3 16,4 0 19-16,1-1-3 0,3 1-16 16,8-2 7-16,1 3 3 15,2 0-17-15,1 1 6 16,-3 0-7-16,3-2-1 16,-4 2-3-16,0-3 3 15,-2 0 6-15,1-2-3 16,-1 2-3-16,2-1 4 15,-1 3 3-15,2-3 2 16,3 2 1-16,-2-2-8 16,3-1-2-16,-1 2-1 15,3 0 2-15,-5-2 6 16,3 2 0-16,-4 0 0 16,-3 2-1-16,0-1 2 0,-4 2-8 15,-1 0 12 1,-2 0 1-16,-6 0-6 0,-4 0-4 15,-9 0-3-15,-5 0 0 16,-7 0-2-16,-2 0 1 16,-3 0-1-16,0 0 4 15,0 0-5-15,0 0-2 16,-1 0-18-16,-9 0-71 16,-2 0-79-16,-4 0-302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9:27.7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 44 280 0,'0'0'79'16,"0"0"-32"-16,0 0 91 15,0 0-66-15,0 0-13 16,0 0-26-16,-23-38-29 16,36 34-2-16,7 4-2 15,6 0 2-15,-1 0 0 16,3 9-2-16,-1 8-1 16,2 1 0-16,0 6 1 15,0-1-1-15,-5 1-2 16,-5 1 3-16,-9-2 2 0,-8 2 0 15,-2-1-2 1,-2 2 5-16,-19 3 7 0,-5 6 4 16,-5 3 0-16,-2 3-12 15,0 0 0-15,4 0-1 16,7-4-2-16,4-4-2 16,2-4 1-16,6-5-5 15,3-8-12-15,3-5-5 16,4-5-11-16,0-6-17 15,0 0 25-15,0-2 4 16,0-20-23-16,4-7-271 16</inkml:trace>
  <inkml:trace contextRef="#ctx0" brushRef="#br0" timeOffset="1224.3581">98 122 198 0,'0'0'43'15,"0"0"35"-15,0 0 6 16,0 0-18-16,0 0-22 16,0 0-3-16,-33-69 19 15,30 64-18-15,2 3-23 16,1 0-1-16,-2 2 5 16,1 0-8-16,1 0-13 15,-2 0-2-15,2 0-3 16,-2 0 2-16,0 0-3 15,-1 0 4-15,-1-2-26 0,-1-2-9 16,1 1 21-16,1 3 7 16,2-4 5-16,-3 3-1 15,2-1 2-15,1 1 1 16,-1-1 2-16,1 2-2 16,-2-2 5-16,2 2-1 15,-1 0 12-15,1 0-16 16,-2 0-2-16,-4 14 2 15,0 17 4-15,-2 12 14 16,0 10 13-16,1 5-1 16,5-1 3-16,3 1-7 15,0-4-10-15,0-6 7 16,6-8 4-16,2-11-27 0,4-7 0 16,-4-9 2-16,-2-4-2 15,0-7-32-15,-3-2-72 16,-2-6-79-16,-1-20-311 15</inkml:trace>
  <inkml:trace contextRef="#ctx0" brushRef="#br0" timeOffset="181.817">-66 94 492 0,'0'0'89'15,"0"0"-89"-15,0 0-8 16,0 0 8-16,-4 82 10 16,7-53-4-16,0 1-2 15,-2-4-4-15,-1-4-1 16,0 1-50-16,0-9-131 16,-1-4-155-16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9:31.21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370 0 0 0,'0'0'12'16,"0"0"-10"-16,0 0 8 0,0 0 38 16,0 0-14-16,0 0-1 15,-31 79 0-15,26-63-1 16,-2 4 28-16,2 2-4 15,0-1-38-15,1 3 15 16,2 0-1-16,1 2-2 16,-1 1-17-16,-2 0 9 15,1 2-9-15,-4 0 11 16,1 2-9-16,-2 0-8 16,-3 1-5-16,-1 2 7 15,0-3-3-15,0-1 1 16,3 0 2-16,3 0-7 0,0-2-2 15,3 1 0-15,-1 2 3 16,3-3-3-16,-5 3 0 16,3 0 4-16,-1 1 0 15,-3-3-2-15,0 2 2 16,1-3-2-16,3 0-1 16,2-2 3-16,-1-2-3 15,-2 1 0-15,1-2 1 16,-1 2 5-16,-1 1-1 15,0-1 4-15,-1 4 0 16,-3-2-8-16,1-1 4 16,1 1-1-16,1-3-2 15,3 0-3-15,1-3 0 16,0 1 0-16,-1-3 0 16,0 3 3-16,-3 2 0 0,2 0-3 15,-3-1 1-15,1 0 2 16,3 0-3-16,-1-2 0 15,4 0-1-15,-1 0-1 16,1-4 2-16,0 5 0 16,0-2 2-16,-4 4-2 15,-3 2 0-15,-1 5 8 16,-1-1 1-16,1 0-3 16,-1-3-2-16,6-1-1 15,2 0-2-15,1-2 1 16,0 3-1-16,0 0 3 15,0 4-1-15,0 2 2 0,0 1-2 16,0 1 8 0,0 3-2-16,0 1 0 0,0 0 2 15,0-1-4-15,0-4-2 16,0 3 0-16,0-5 1 16,0 2-1-16,0 3 7 15,0-1 6-15,0 4-7 16,0 2-1-16,0-2-6 15,-3 1 0-15,-2-5 1 16,0 0 3-16,3 3-7 16,-1-6-2-16,3-7 0 15,0-5-7-15,0-14 5 16,0-5-30-16,0-2-40 0,0 0-83 16,3-9-138-1,6-24 125-15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9:57.0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213 39 32 0,'0'0'22'0,"0"0"25"16,0 0-29-16,0 0 7 15,0 0 30-15,0 0-44 16,0 0 9-16,-47-3 21 16,45 2-3-16,0 1-1 0,0 0-15 15,-1 0-15-15,-5 0-4 16,-2 0-3-16,-3 8-1 15,1 5 1-15,1-2 0 16,1 3 0-16,-3 0-2 16,8 1 1-16,-3 0-1 15,-1 2 2-15,1 2 2 16,1 0-2-16,-2 4 0 16,2-2 0-16,0 0 0 15,1 1 1-15,0 1-1 16,1 1 0-16,3 0-1 15,2 1 1-15,0 1 0 0,0 1 0 16,0 3-6 0,2 1 1-16,9-1 4 0,2 1-5 15,1 2 6-15,1 0 0 16,0 3 1-16,3-1-1 16,0-1 0-16,1-2-2 15,2-2 2-15,2 0 0 16,0 4 5-16,1 0-1 15,2 1-3-15,1-1 0 16,4 1 4-16,0-2-1 16,5-2 0-16,0-3 1 15,1-2 0-15,-1-4-3 16,4-1 5-16,-3-6-7 16,6-2 2-16,2-6 2 0,-1 0 7 15,0-5 3-15,-2 0-7 16,-3-2 3-16,-2 0-6 15,-3 0 4-15,-1 0-5 16,-4 0-1-16,-2 0 3 16,-2 0-3-16,-4 0 2 15,2-9 11-15,-3-6 14 16,0-1-9-16,3-4-11 16,0-6-2-16,2-3 2 15,-3-2 1-15,3-2-7 16,-5 1 0-16,-3-2-1 15,-4 0 0-15,-4-1 3 16,-4-2 3-16,-2 0 4 0,-3-3 3 16,0-5-6-16,0-3 0 15,-11-6-4-15,-8-4-3 16,-7 1 0-16,-1-2 1 16,-3 1 3-16,0 5-1 15,-3-3-3-15,4 4 12 16,-1 1-7-16,-3 11-7 15,-3 3-6-15,-4 9 6 16,0 2 9-16,0 10-9 16,4 6 4-16,3 8 5 15,3 2-9-15,1 3-7 16,2 13-17-16,4 2-5 16,10-1-42-16,6-2-88 0,3-5-106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0:03.3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140 122 323 0,'0'0'0'16,"0"0"0"-16,0 0 9 16,0 0 18-16,0 0 22 15,0 0-9-15,113 63 6 16,-86-63-20-16,-2-12-2 0,-4-9-12 16,-3-1-2-16,-10-4-10 15,-8 4-19-15,0-1 10 16,-7 5 9-16,-16 1-10 15,-7 9 10-15,-3 5 8 16,0 3 17-16,2 0 10 16,3 4-10-16,11 7 20 15,7 4-18-15,7 3-12 16,3 2-14-16,0-1-2 16,13 0 2-16,10-3-1 15,3-6 7-15,4-4 7 16,3-6-3-16,1 0-5 15,-2-6-1-15,-1-14 0 0,-7-5 2 16,-9 1-7-16,-9 0 0 16,-6 3-1-16,-10 5-1 15,-18 6-1-15,-10 5 3 16,-3 5 11-16,-4 5-1 16,-4 18-8-16,9 4 5 15,7 0 6-15,13-1 2 16,11-2-12-16,9-5-3 15,0 0-6-15,9-3 3 16,7-5-3-16,6-6 6 16,3-5 0-16,0 0 1 15,3-6 5-15,-2-15-1 0,-6-3-5 16,-9-1 0 0,-7 3-8-16,-4 6 4 0,-15 5 4 15,-18 7 1-15,-8 4 22 16,-7 4-17-16,-1 18-2 15,6 3 3-15,12-3 5 16,15-2 5-16,15-2-17 16,1-1-6-16,7-3 1 15,13-2 1-15,10-6 4 16,1-6-2-16,4 0 2 16,1-12 0-16,-3-8 0 15,-9-2-7-15,-13 4-5 0,-11 1 7 16,0 6 5-1,-25 4 11-15,-10 7 0 0,-5 0-1 16,0 2 3-16,10 9-7 16,8-2 20-16,14-1-24 15,8 0-2-15,0 3-18 16,7 0-1-16,13 0-19 16,8-1-34-16,6-5-5 15,-1-5-126-15,-8 0-260 16</inkml:trace>
  <inkml:trace contextRef="#ctx0" brushRef="#br0" timeOffset="3499.0801">1488 728 460 0,'0'0'53'16,"0"0"-42"-16,0 0 12 0,0 0 26 15,0 0-27-15,0 0-15 16,0 41 14-16,0-7 17 16,0 2-15-16,0 4-8 15,0-1-1-15,0 0-1 16,-2-6-2-16,0 0 1 15,1-8 3-15,-1-4-9 16,2-9-5-16,0-6-1 16,0-5 0-16,0-1-2 15,0 0 2-15,0 0 5 16,0-10 6-16,0-12 2 16,10-5-7-16,1-5-6 15,-1-2 0-15,2-2 0 16,-2 1 0-16,0 3 1 0,-2 0 1 15,-1 5-1 1,-1 3 1-16,-1 1 1 0,0 6-3 16,0 3-1-16,1 3 1 15,-5 8-4-15,1 3 3 16,1 0 0-16,2 0-11 16,4 1-5-16,3 19 13 15,2 8 4-15,1 7 2 16,0 6 0-16,-1 3 6 15,-1 2-8-15,3 1 4 16,0-4 8-16,-5 1-3 16,3-4-7-16,-3-2-1 15,-1-7 1-15,-2-4-2 0,-2-7-1 16,-3-7 0-16,-3-2-25 16,0-2-20-16,0 2-28 15,0 2-81-15,-16 1-143 16</inkml:trace>
  <inkml:trace contextRef="#ctx0" brushRef="#br0" timeOffset="3703.2793">1544 1462 187 0,'0'0'182'0,"0"0"-182"16,0 0 0-16,0 0 39 15,0 0 81-15,99 5-38 0,-37-5-17 16,7-10-18-1,-1-5-13-15,-4 2 5 0,-10 4-21 16,-11 0-17-16,-10 2-1 16,-11 1-14-16,-11 1-53 15,-11-5-188-15,0 0-223 16</inkml:trace>
  <inkml:trace contextRef="#ctx0" brushRef="#br0" timeOffset="-1473.405">1498 24 293 0,'0'0'13'0,"0"0"-10"15,0 0 6-15,0 0 1 16,0 0 2-16,0 0 35 15,0 0 3-15,2 69-18 16,4-44 6-16,0-4-4 16,-1-1-19-16,2-4-5 15,-2-7-6-15,-4-5-4 16,2-2 0-16,-2-2 0 16,-1 0 25-16,2-5 11 15,-2-12-4-15,0-6-32 16,0-4-3-16,0-1 3 15,0 2 3-15,0 4-3 0,0 10 10 16,0 6 23-16,-2 4 3 16,1 2 3-16,-3 0-25 15,2 12-7-15,1 13-7 16,1 2 2-16,0 3 5 16,0-3-7-16,0-4-1 15,8-3 1-15,-1 0-6 16,2-7-26-16,0 0-31 15,-2-6-39-15,-1-5-174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8:25.8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200 265 54 0,'0'0'33'0,"0"0"-3"16,0 0 35-16,0 0 22 15,0 0-4-15,0 0-15 16,0 0-7-16,0-78 5 16,0 70-48-16,0 1 13 0,0 0-2 15,0 3-3 1,0-1-6-16,0 2 1 0,0 1 8 16,0 2-14-16,0 0-4 15,0 0-9-15,0 0-2 16,0 0-3-16,0 0-5 15,0 0-4-15,0 10 12 16,-3 14-2-16,-8 13 0 16,1 10 2-16,-6 9 4 15,-4 8-1-15,0 5-3 16,0 6 4-16,0 1 4 16,3-5-1-16,2-6-6 15,3-4 2-15,1-7-1 16,3-2-2-16,1-9 1 15,4-6 2-15,0-11-4 16,0-7 1-16,2-11-3 16,1-4-7-16,0-2-3 0,0-2 7 15,0 0 6-15,0 0 1 16,0-16 9-16,0-8-10 16,0-5-3-16,1-4 1 15,6-5 1-15,0-4 0 16,3-5-2-16,1-3 2 15,1-4-1-15,0-3 1 16,2-5 0-16,-1 1-1 16,3-1 1-16,1 2 1 15,3 4-1-15,0-4 1 0,5 7 0 16,-3 0 0 0,-2 6 0-16,-2 5 0 0,-3 8 0 15,-5 7 0-15,-3 8 1 16,-2 6 0-16,-3 5-1 15,-2 4 0-15,0 4 4 16,0 0-3-16,0 0-1 16,0 0-8-16,2 0-8 15,3 10-10-15,2 13 17 16,3 11 4-16,0 12 5 16,2 13 2-16,-1 14 8 15,-1 5 8-15,-2 6-9 16,2 7-8-16,-3 2 22 15,0-2-19-15,-2-6-1 16,2-16-3-16,-1-12 1 0,0-15-2 16,1-11 2-16,-2-10-1 15,-3-6 0-15,-1-6-13 16,-1-7-17-16,0 1-13 16,0-1-50-16,0-2-203 15</inkml:trace>
  <inkml:trace contextRef="#ctx0" brushRef="#br0" timeOffset="298.7908">-12 721 561 0,'0'0'43'15,"0"0"-37"-15,0 0-6 16,0 0 0-16,0 0 14 16,136-34 36-16,-61 22 8 15,-8 0-12-15,-8 5-24 16,-13 3-19-16,-15 4-1 16,-9-2-2-16,-9 2-2 15,-7 0 2-15,-2 0-25 16,-3 0-41-16,-1 0-54 15,0 0-125-15,0 2-1 16</inkml:trace>
  <inkml:trace contextRef="#ctx0" brushRef="#br0" timeOffset="4756.8128">3138 694 120 0,'0'0'213'16,"0"0"-213"-16,0 0 0 15,0 0 0-15,0 0 87 16,0 106 18-16,0-48-40 16,0 5-2-16,0 0-19 15,0-3-24-15,0-6-13 16,0-9-7-16,0-13-2 16,0-7-33-16,0-7-41 15,9-10-199-15</inkml:trace>
  <inkml:trace contextRef="#ctx0" brushRef="#br0" timeOffset="5736.3592">3895 323 6 0,'0'0'37'16,"0"0"-11"-16,0 0 10 0,0 0 12 16,0 0 16-16,0 0-15 15,0-24-23-15,0 21-9 16,0-1 25-16,0 3 27 16,0 1-13-16,0-3-25 15,0 3-3-15,0 0-10 16,0 0-13-16,0 0-5 15,0 0-17-15,-2 3 17 16,-9 13 5-16,-3 8 5 16,-5 8-4-16,-1 6 0 15,0 2 7-15,-2 6-6 16,-3 3 7-16,2 1-1 16,3-5-11-16,4-10 3 0,6-7-4 15,3-9 1-15,4-7-2 16,3-5-2-16,0-5-4 15,0-2-3-15,0 0 1 16,7 0 8-16,7-18 17 16,8-8-3-16,2-10-4 15,2-3-8-15,-2-3 3 16,2-1-5-16,0 2 5 16,1-5-2-16,-3 6-2 15,-2 0-1-15,-3 5 1 16,-5 1 0-16,-1 4 0 15,0 4 1-15,-2 0-2 0,-2 8 1 16,0 5-1 0,-4 4 0-16,-2 4 0 0,-1 3 2 15,-2 2-2 1,0 0 0-16,1 4-16 0,5 17-6 16,-1 8 22-16,-2 10 5 15,0 3 14-15,-3 3 20 16,0 2-11-16,0-4-1 15,0-3-16-15,0-2-2 16,0 1-1-16,0 0-6 16,0-3-2-16,6-2 0 15,4-10-12-15,-1-3-45 16,5-6-12-16,0-1-60 16,4-5-173-16</inkml:trace>
  <inkml:trace contextRef="#ctx0" brushRef="#br0" timeOffset="6180.8729">4275 645 88 0,'0'0'85'16,"0"0"-17"-16,0 85 16 0,14-52-14 16,7-5-10-16,8-1 17 15,7-7 2-15,9-7-31 16,1-7-20-16,1-6 11 16,0-3-25-16,-3-18 17 15,-1-8-6-15,-5-6-11 16,-8-10-7-16,-10-4-3 15,-16-8 1-15,-4-2-2 16,-21 3-3-16,-22 6 0 16,-10 15-5-16,-2 9 3 15,4 12 2-15,8 9 8 16,8 5-5-16,6 0-3 0,2 16-5 16,3 8 2-1,2 5-3-15,5 8-7 0,10 2-9 16,7 2-24-16,0 0-14 15,7-1-18-15,16 1-66 16,3-9-112-16</inkml:trace>
  <inkml:trace contextRef="#ctx0" brushRef="#br0" timeOffset="6764.3433">5022-119 286 0,'0'0'140'0,"0"0"-74"16,0 0-38-16,0 0-16 0,0 0-12 15,0 0-3-15,22 18 3 16,17 24 24-16,14 13 44 15,2 16-4-15,3 17-39 16,-5 9 20-16,-8 11-3 16,-11 8-11-16,-15 2-19 15,-14 1 0-15,-5-3-3 16,-12-10 0-16,-17-6 3 16,-7-11-8-16,-5-11 1 15,-2-14-3-15,5-12 4 16,7-12-3-16,5-8 0 15,9-13-2-15,7-4 0 16,6-12 0-16,2 1-1 0,2-4 0 16,0 0 3-1,0 0-3-15,0 0-3 0,0 0-5 16,0 0-11-16,0 0-27 16,0 0-33-16,0 0-22 15,0 4-99-15,0 2-113 16</inkml:trace>
  <inkml:trace contextRef="#ctx0" brushRef="#br0" timeOffset="1656.5909">1669-322 59 0,'0'0'70'15,"0"0"-52"-15,0 0 20 0,0 0 28 16,0 0 28 0,0 0-23-16,0-10-35 0,0 10-16 15,0 0 1-15,0 0-21 16,0 0 23-16,0 0-8 15,0 0-6-15,0 0-5 16,0 0 10-16,-3 6-11 16,-7 6-2-16,-4 7-1 15,-3 2 0-15,-2 7 0 16,-1 5 0-16,-3 3 1 16,-3 8 1-16,1 1 2 15,-3 3 3-15,3 4 0 16,3 3 3-16,2 7-2 15,0 5 7-15,3 6-2 16,2 3-11-16,3 11 5 0,3 3-3 16,6 1-2-16,3 3 0 15,0-6 12-15,2-2 18 16,15-3-10-16,1-2 1 16,4-6 4-16,-2-2-4 15,2-11-6-15,0 0-10 16,4-7 8-16,-3-3-13 15,3-10 0-15,-2-6-2 16,-4-7 1-16,-2-6 3 16,-4-6-4-16,-4-6 1 15,-5-5 1-15,-2-4-2 16,-3-2 1-16,0 2 0 0,0-2 1 16,0 0-2-1,0 2-17-15,0 3-20 0,0 2-45 16,0 2-104-16,0-6-334 15</inkml:trace>
  <inkml:trace contextRef="#ctx0" brushRef="#br0" timeOffset="3921.9244">1962 440 141 0,'0'0'135'0,"0"0"-124"15,0 0 13-15,0 0 12 0,0 0 26 16,0 0 5 0,-31-15-24-16,27 15-21 0,1 0-14 15,2 0-5-15,-1 0 0 16,0 0-3-16,-1 0-1 15,0 0 0-15,0 0 0 16,0 10-3-16,-2 4 4 16,0 6 0-16,-2 2 0 15,4 5 1-15,0 4-1 16,3 5 0-16,0 0 5 16,15 3 3-16,7-5-1 15,7-6 9-15,7-1 0 16,3-1-2-16,5-6 13 15,1-4-10-15,-2-7-10 16,-4-5 0-16,0-4 6 0,-1 0-11 16,2-15 13-16,0-12 6 15,0-4-13-15,-4 0 0 16,-7-5-1-16,-7-1-4 16,-9-1 5-16,-7-2-3 15,-6 0-5-15,0 0 2 16,-19 2-2-16,-8 0-7 15,-7 1 7-15,-6 0-2 16,-5 3-12-16,1 5 4 16,4 7 10-16,-3 7 1 15,3 9-1-15,-2 6-3 16,-4 0-5-16,0 12 2 16,0 15 1-16,-1 5-5 15,3 6-3-15,4 4-18 0,8 4-20 16,8 6-29-16,9-1-68 15,7 3-38-15,6-1 10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9:44.4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-8954 6463 379 0,'0'0'0'0,"0"0"0"16,-68 145 8-16,45-51 84 0,8 19-26 15,11 12-9-15,4 11-2 16,6-2-16-16,18-4-6 15,3-12-14-15,4-24 0 16,0-16-15-16,-1-18-4 16,0-16 1-16,-1-9-1 15,-6-10 0-15,-2-7-24 16,-2-6-68-16,-5-6-136 16,-2-6-80-16</inkml:trace>
  <inkml:trace contextRef="#ctx0" brushRef="#br0" timeOffset="-426.7975">-10067 7101 362 0,'0'0'67'0,"0"0"0"16,0 0-25-16,0 0 10 0,0 0-8 15,0-86 11 1,0 83-12-16,0 3-23 0,0 0-15 16,0 0-5-16,0 0-16 15,0 22 16-15,10 12 1 16,3 17 6-16,1 12-1 16,-2 9 3-16,0 7-4 15,1-7 4-15,0-12-7 16,-3-15-2-16,0-16 0 15,-1-11 1-15,-2-8-1 16,-3-5-8-16,2-5-32 16,-4 0-34-16,-2-16 47 15,0-15-11-15,0-7-153 16,0-4 56-16,-2 2 100 16,-12 1 35-16,-3 4 17 0,-2 1 31 15,2 1-18-15,-2-3 31 16,2-1-23-16,4 1 10 15,6-2 16-15,7 3 0 16,0 0-52-16,30-3-7 16,17-5 11-16,16-1 21 15,10 4 0-15,1 11-18 16,-7 15-11-16,-11 14-7 16,-9 3-1-16,-11 23 1 15,-15 12-1-15,-14 11 2 16,-7 10-2-16,-21 8-10 15,-25 1 1-15,-8 0-7 0,-4-7 2 16,3-18 3-16,16-14 10 16,15-16 1-16,16-10 7 15,8-3-7-15,18 0-16 16,21-8 16-16,18-10 3 16,6 4 5-16,4 7-6 15,-4 7 2-15,-3 0-4 16,-8 26-2-16,-15 14 2 15,-13 11 0-15,-19 6 7 16,-5 6 0-16,-29 0-1 16,-17-4 5-16,-7-10 3 15,-3-11 8-15,7-15 13 16,8-8 6-16,11-14-20 0,4-1-14 16,9 0 16-16,3-13-21 15,5-3 6-15,6-6-8 16,3-1-17-16,0 0-12 15,26 1-39-15,7 0-26 16,6 4-83-16,2 3-200 16</inkml:trace>
  <inkml:trace contextRef="#ctx0" brushRef="#br0" timeOffset="674.6931">-8429 7012 385 0,'0'0'30'0,"0"0"-29"0,0 0 30 15,-24 96 48-15,15-45-36 16,-2 7-5-16,-1 3-21 15,-1-3-9-15,2-6-1 16,1-12 3-16,4-12 4 16,3-14-11-16,3-7 0 15,0-7-3-15,0 0 2 16,0 0 27-16,0-18 8 16,0-16-17-16,5-9-20 15,7-8 3-15,1-4-2 16,1-4-1-16,0 1 0 0,1-2 1 15,-1 3-1 1,-1 6 0-16,0 5 0 0,-3 9 0 16,-4 8 0-16,0 6 0 15,-3 7 3-15,1 5 7 16,-1 3-10-16,1 2 0 16,0 6-4-16,4 0-2 15,2 0-3-15,4 9 5 16,4 16 2-16,3 11 1 15,3 7 2-15,-2 8 6 16,2 4-1-16,-1 3 9 16,-5-1-2-16,1-1-7 15,-3-4-1-15,-5-5-4 16,1-7 2-16,-5-8-1 16,-4-6-1-16,1-7-1 0,-2-10-3 15,-1 0-16-15,-1-6-37 16,0-3-33-16,0 1-61 15,0 1-116-15</inkml:trace>
  <inkml:trace contextRef="#ctx0" brushRef="#br0" timeOffset="953.6428">-8392 7634 469 0,'0'0'100'0,"0"0"-97"0,0 0-3 16,0 0 10-16,95-21 51 15,-20-4 8-15,16-4-18 16,2-3-4-16,-4 1-1 16,-12 7-19-16,-15 6-12 15,-10 6-11-15,-17 4-3 16,-13 4-1-16,-13 4-7 15,-9 0-41-15,0 0 0 16,-23 4 13-16,-9 10-107 16,-2-1-319-16</inkml:trace>
  <inkml:trace contextRef="#ctx0" brushRef="#br0" timeOffset="1720.0108">-7234 7191 532 0,'0'0'12'0,"0"0"29"0,0 0 17 15,0 0 6-15,0 0-11 16,0 0-53-16,-24-14-2 16,44 51 2-16,6 14 5 15,-2 7 20-15,-1 1-15 16,-4-4 0-16,-4-7-6 15,-5-6-4-15,1-5 0 16,-4-5-4-16,1-7-52 16,1-8-83-16,-2-15-317 15</inkml:trace>
  <inkml:trace contextRef="#ctx0" brushRef="#br0" timeOffset="3743.46">-6937 6586 30 0,'0'0'23'16,"0"0"2"-16,0 0-4 15,0 0-3-15,0 0 2 16,0 0-4-16,0-2 16 0,0 2 12 15,0 0-21-15,0-1-11 16,0 1 5-16,0 0 13 16,0 0-3-16,0 0-15 15,0 0-4-15,0 0 9 16,0 0 0-16,0 0 5 16,0 0-4-16,0 0-2 15,0 0-11-15,0 0-3 16,0 0 4-16,0 0 3 15,0 0-4-15,0 0-2 16,0 0-2-16,0 0 1 16,0-1 10-16,0 1-3 15,0 0 2-15,0 0-4 16,0 0 4-16,0 0-6 16,0 0-2-16,0 0-3 0,0 0 0 15,0 0 0-15,0 0-1 16,0 0-2-16,0 0 3 15,0 0-7-15,0 0-2 16,1 0-8-16,-1 0-24 16,0 0-28-16,2 0-42 15,1 0 44-15,2 0 17 16,1 0-21-16,-3 0-22 16</inkml:trace>
  <inkml:trace contextRef="#ctx0" brushRef="#br0" timeOffset="14992.3343">-6926 6399 295 0,'0'0'49'0,"0"0"50"15,0 0-37-15,0 0 7 16,0 0-15-16,0 0-9 16,0 0-22-16,-11-21-12 15,11 21-3-15,0 0-6 16,0 0-2-16,-3 0-6 16,0 15 6-16,-7 18 4 15,-6 14-4-15,-5 9 8 16,-7 9 1-16,3 5-7 0,0 1 2 15,3-2-4 1,7-5 1-16,1-12 2 0,7-10-3 16,2-12 0-16,4-8 0 15,1-11 0-15,0-10-4 16,0-1-8-16,0 0 12 16,0-14 0-16,4-19 0 15,11-13-11-15,3-12-7 16,1-6 2-16,-2-5-6 15,0 3-17-15,-1 4 8 16,-1 3 5-16,-3 8 15 16,-2 5 0-16,-3 9 11 15,-2 13 7-15,-1 10 5 16,-3 8 24-16,1 6 3 0,1 0-39 16,4 12-1-1,7 22 1-15,3 16 21 0,-2 12-1 16,1 12 8-16,-2 6-10 15,-1-1 5-15,3-5-10 16,-1-12-6-16,0-12-7 16,-1-12 0-16,-4-11-3 15,3-9-3-15,-2-7-45 16,2-11-114-16,2 0-232 16</inkml:trace>
  <inkml:trace contextRef="#ctx0" brushRef="#br0" timeOffset="15728.4902">-6540 6329 250 0,'0'0'59'16,"0"0"-54"-16,-56 78 32 15,39-48 39-15,5-1 26 16,4 3-55-16,5 0-16 0,-1 0 0 15,4-4-6 1,0-6-16-16,0-6-9 0,0-7 0 16,2-6-7-16,13-3-21 15,8-3 28-15,7-19 16 16,7-5-16-16,3 0-15 16,-2 5 11-16,-4 5 4 15,-3 14 2-15,-2 3-2 16,0 0 0-16,2 18 7 15,-1 7 20-15,-2 4 13 16,-7 2-13-16,-6 2-3 16,-3 1 2-16,-7 0-15 15,-5 0-8-15,0-2 2 0,-10-2 7 16,-15-6-6 0,-3-4 1-16,-5-3-2 0,-2-4-2 15,4-5-3-15,2-5 6 16,3 1-5-16,6-3-1 15,9-1-1-15,6 0-9 16,5 0-15-16,0 0-41 16,3 0-70-16,21 0-50 15,12-5 92-15,7-9-54 16</inkml:trace>
  <inkml:trace contextRef="#ctx0" brushRef="#br0" timeOffset="15256.6132">-6672 6388 178 0,'0'0'303'16,"106"-24"-285"-16,-30 3 31 16,10-5-10-16,0-2-29 15,-6-1-3-15,-14-1-1 16,-14 6-6-16,-19 5-2 0,-20 5-51 16,-13 7-128-16</inkml:trace>
  <inkml:trace contextRef="#ctx0" brushRef="#br0" timeOffset="16088.8543">-6159 6022 443 0,'0'0'0'0,"0"0"0"16,108 11 15-16,-47 20 28 0,11 14 18 16,5 19-10-1,-2 14-15-15,-6 19 9 16,-15 6-9-16,-12 8-13 0,-21 3-13 16,-17-8 7-1,-4-3-4-15,-22-16 6 0,-7-11 2 16,-6-9-11-16,3-10-6 15,1-7-1-15,3-13-3 16,5-11-11-16,7-9-32 16,10-7-67-16,4-8-220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0:15.9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5355 63 55 0,'0'0'183'16,"0"0"-142"-16,0 0 37 15,0 0 31-15,0 0-30 16,0 0-30-16,0-42-14 15,-1 36-9-15,-3 2-7 16,4 0-7-16,-2 1 10 16,2 1-1-16,-1 0-19 15,1 2-1-15,-4-2 1 16,2 2 3-16,-1 0 0 16,0 0-4-16,2 0-1 15,1 0-3-15,-2 0-1 16,1 0-3-16,-2 2 3 15,-4 13 4-15,-2 2 0 0,-5 6 0 16,-2 3 0-16,-2 2 0 16,-2 5 2-16,-1-3-2 15,-1 4 1-15,1 0 1 16,3-3-1-16,1 0 2 16,1 0 2-16,3-3-4 15,-3 1 4-15,-1 1-2 16,-2-1-1-16,1-1 3 15,-4 1 0-15,1 0-3 16,2 2 2-16,-2-1-1 16,2 0-3-16,2-4 2 15,-2 0-2-15,2-1 0 0,4 0 2 16,-3-2-2-16,2-2 0 16,1 0 0-16,-1-2 0 15,2 0 0-15,1-2 0 16,2 1-2-16,2-6 2 15,0 4 0-15,0-4 0 16,2-1 0-16,0 0 2 16,0-4-2-16,0 2 0 15,-1 1 0-15,0-1 1 16,-3 3-1-16,2 1 0 16,-1-1 0-16,1 1 0 15,2-3-1-15,-2 1 2 16,2 0-1-16,-3 0 0 15,1-1 1-15,-3 4 0 16,4-1 0-16,-1-3-1 0,2 1 0 16,0-1 1-1,1-1-1-15,-1 3 0 0,0 0 0 16,0 3 0-16,-2-2 1 16,0 2-1-16,-1-1 2 15,-1 2-2-15,0 1 1 16,2-4-1-16,1 4 1 15,-1 0-2-15,2-1 1 16,-1-2 0-16,0 3 0 16,1-2 0-16,-2 0 0 0,2 2 1 15,-1 0-1 1,2 2 0-16,-3 0 0 0,0 2 1 16,1-2 0-1,0-1-1-15,-1-2 0 0,2 0 0 16,0-1 0-16,2 0 0 15,-3 1 0-15,3-1 0 16,-2 2 1-16,0 0-1 16,0-1 0-16,-2 0 0 15,2 0 1-15,-2 2-2 16,0 0 2-16,-2 3-2 16,2 0 2-16,-1 3-1 15,-1 0 0-15,3 1-1 16,-3-2 1-16,2 3 0 15,0-1 0-15,-1-1 0 0,1-1 0 16,1-1 0-16,-2 0 1 16,3-2-1-16,-2-2 0 15,4 3-1-15,-4-3 1 16,1 3 0-16,-1-1 1 16,0 0-1-16,-2 0 0 15,0-2 0-15,2 3 0 16,0-1 0-16,1 0 0 15,-2 0 2-15,1 0-2 16,-2 0 0-16,2 3 0 16,-2 0 1-16,-1 1-2 15,0 0 1-15,1 2 0 0,1-4-2 16,-1 3 2 0,2-3 3-16,-1-1-3 0,-1 3 1 15,0-3 0-15,-1 2-1 16,2-3 0-16,1 2 0 15,-2-2 0-15,3 4 0 16,-3-1 0-16,1 5 0 16,-2-1 0-16,1 0-2 15,-3-1 4-15,2 1-4 16,-1-1 4-16,1 0-2 16,2 2 0-16,-2-2 0 15,1 0 0-15,-4 2 0 16,3 3 0-16,0-2 0 15,-1 4 0-15,2-2 0 16,0 0-2-16,1-2 2 0,1 0 1 16,-2 0-1-16,1 1 1 15,-3-1-1-15,3-3 0 16,-2 2 0-16,1-2-2 16,2 0 2-16,0 0 0 15,3 1 0-15,-5-1 1 16,0 3-1-16,1-2 0 15,-2 0 0-15,0 1 1 16,1-1-1-16,2 1 0 16,-2-1-1-16,4 1 1 15,-2-1-1-15,2-2-2 16,0-2 5-16,-1 3-2 0,-3 1 0 16,-2 2 1-16,-1 3-1 15,2 3 1-15,-1 0-1 16,-1 3-1-16,2-1 1 15,0-5 0-15,0-2 0 16,0-1 0-16,1 2 0 16,-3-4 0-16,2 3 0 15,-2 0 0-15,2-1 1 16,0 0-1-16,-1-1-1 16,1 1 0-16,3 0 1 15,-3 0 0-15,1-1 1 0,-1 1-1 16,-2 2 0-1,0-1 0-15,0 2 0 16,2-5 0-16,0 1 0 0,1 0-1 16,1 1 1-16,-3 2 1 15,4 0-1-15,-1 1-1 16,-1-1 1-16,2 0 0 16,-3 2 0-16,1 0 0 15,2-4 0-15,0-3 0 16,1 1-2-16,-1-2 2 15,2 0 2-15,-4 1-2 16,3 0 0-16,-1 2 0 16,-2 1 1-16,4 1-2 15,-1 1 1-15,-1 2 0 0,0 1 0 16,-2-1 0-16,0 0-2 16,-1 0 2-16,0-3-1 15,0-3 1-15,2-1 0 16,-1-1-1-16,2-1 1 15,0-2-2-15,0 1 1 16,-2 0 0-16,3 1 1 16,-2 3 0-16,0-2 1 15,-2 2-2-15,-1 1 2 16,1-1-2-16,0 0 2 16,0-1-1-16,0-3 0 15,0 1-1-15,0-3 1 16,-3 1 1-16,3 2-1 0,-3-1 0 15,-1 1 0 1,0 4 0-16,-1 0 0 0,-4 1 0 16,2 1 1-16,-3 1-1 15,4 0 0-15,-4 4-1 16,3 1 1-16,-3 0 0 16,0 2 0-16,-4 1 1 15,-1 3-1-15,2-1 0 16,2 3 0-16,2-5 0 15,5 0-1-15,-1-1 1 16,1-3 0-16,1 3 0 16,-2 0 2-16,-1 2-2 15,-4 5 1-15,0 2-1 0,-5 1 0 16,1 0-1-16,4-4 1 16,1-1 0-16,3-3 0 15,1-1 0-15,-1-1 0 16,0 0 0-16,-1 0 0 15,-2 2 0-15,-2 0 0 16,2 3-1-16,1 0 1 16,-1 4 0-16,2-1 0 15,1-2 0-15,0 1 0 16,-2-1 0-16,2 4 0 16,-6 1 0-16,2 3 2 15,1 2-2-15,1-3 0 16,-2 3 0-16,0-2-3 15,0-1 3-15,-3 1 0 0,3-4 0 16,-3 1-1 0,1 3 2-16,0-4-2 0,-2 1 2 15,2-1-1-15,1 1 0 16,1-4 0-16,-1 4 0 16,-1-1-3-16,-3 6 3 15,0-3 0-15,1 2 2 16,2-2-2-16,0-1 0 15,1 3 0-15,-3 2 1 16,1 5-1-16,-1 0 0 16,-2-2 0-16,3-4 0 15,3-1 0-15,3-3-1 0,-2 1 1 16,0 2 1-16,-1 1-1 16,-2 4 0-16,-3 0 0 15,1 1 0-15,-2-1 0 16,0-2 1-16,2-1-1 15,2-2 0-15,1-1 0 16,2-3 0-16,-1 1 2 16,-1-1-4-16,1 0 4 15,-2 0-2-15,-1 4 0 16,1-1 1-16,1 3-1 16,3-1 0-16,-4 2 0 15,-1-3 0-15,-1 1 0 16,-3-1 0-16,-4 5 0 0,0 0-1 15,-1 2 1 1,-1-1 1-16,5 1-1 0,-2-1 0 16,4 1-1-16,-3 1 1 15,2 0 2-15,-2 2-2 16,-1 1 0-16,0 0 2 16,0 0-5-16,-3 0 3 15,2 3 0-15,-1 0 0 16,0-3 0-16,5-3-1 15,-2-1 1-15,1 1 0 16,-2 2 0-16,3 4 0 16,1 3-1-16,0-1 1 0,3-2 1 15,-1 2 0 1,-4 1 2-16,1-2-2 0,0-1 1 16,0 1-1-16,-2-2-1 15,4 1 5-15,1 0-2 16,0 0-1-16,4-3-2 15,1-4 0-15,2-5 0 16,3-11 1-16,4-3-1 16,1-7 0-16,1-6 0 15,3-4 0-15,1-6 0 16,2-8-4-16,2-5-14 16,0-5-10-16,0 0-40 15,0-20-101-15,0-17-51 16,6-15-56-16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5:31.13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1900 367 535 0,'0'0'54'0,"0"0"-54"15,0 0-80-15,-111 11-312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37:33.4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-1955 4892 722 0,'0'0'39'0,"0"0"-39"15,0 0-8-15,0 0-26 16,0 0-123-16,0 0-244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2:49:53.77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21 116 0,'0'-20'16,"-20"1"62,59 19-47,-1 0-15,20 0-16,-19 0 15,-20 0 1,0 0 0,0 0-16,1 0 0,-20-38 93,38 38-77,-19 0 0,1 0 15,-1 0-15,-19-20-16,19 20 15,-19 20 32,38-20-16,-38-20 1,20 20-17,-1 0 110,0 0-109,0 0 31,1 0-47,-1 0 15,0 0 267,0 0-251,-19-19 266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2:49:57.510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20-1 0,'0'38'16,"-19"-19"0,19 1 93,19-20-93,1 0-1,18 0-15,1 0 16,-1 19-1,-19-19-15,1 0 16,-20 38 0,77-18-16,-39-20 15,-19 0-15,20 0 16,-20 0-16,0 0 62,1 0-46,-1 0 0,0 0-1,0 0-15,1 0 16,18 0-16,-19 0 16,39 0-16,-39 0 15,0 0-15,20 0 16,-20 0-1,0 0-15,1 0 16,-1 0 0,0 0-1,0 19-15,1-19 16,-1 0-16,19 0 16,-18 0-16,-1 19 15,0-19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2:49:59.583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 0,'19'0'15,"-19"-19"1,-19 19 109,38 19 0,39-19-109,-20 19-16,-19-19 15,-19 19-15,20-19 16,-1 0-16,39 0 16,19 0-16,19 0 15,-38 0-15,38 0 16,-19 0-16,38 0 15,1 0-15,-39 0 16,-20 0 0,20 20-16,0-20 15,-38 0-15,-20 0 16,-19 19 140,-19-19 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0:50.2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74 51 0,'0'0'52'15,"0"0"23"-15,0 0 34 16,0 0-15-16,0 0-28 16,0 0 2-16,0 0-13 15,6-71-12-15,-6 68-1 16,0 2-7-16,0 1-13 15,0 0-3-15,0 0-12 16,0 0-6-16,0 0 0 16,0 0-1-16,0 0-2 15,0 0-2-15,0 0-5 16,0 0-5-16,0 0 5 16,0 3-6-16,0 6-7 15,1 4 16-15,1 7 6 0,2 1 1 16,-1 2 4-1,-2 5-5-15,2 1 0 0,1 5 6 16,-2 2-6-16,2 4 0 16,-3 1 0-16,2 4 3 15,-1 1-3-15,-2 2 0 16,1 4 0-16,-1-2 1 16,0 3 2-16,3 1-3 15,0-3 3-15,0 2 4 16,3 0-6-16,-1 0 6 0,0 0-4 15,0 6 0 1,0 2 2-16,-4 6-4 0,2 2 0 16,-3-3 0-16,0 2 3 15,0-1-3-15,1-2 3 16,-1 4-1-16,0-5-1 16,0-1-1-16,2-1 3 15,-1-3-1-15,3 0-1 16,-1-1 0-16,3 2-1 15,-3 0 3-15,3 1 3 16,-3 2-5-16,-2 3 0 16,-1 5-1-16,0 2 0 15,0 1 1-15,0-1-2 16,0-6 0-16,0 0 0 16,0 3 1-16,0 0-1 15,0-1 1-15,0 0-1 16,2-1 0-16,0 5 2 0,3-2 2 15,-1 4-3-15,-1-1 1 16,1-1-1-16,2 3 4 16,-1 1-5-16,0 5 3 15,2 0 1-15,2 0-3 16,-2-1-1-16,1 1 2 16,-2 1-1-16,1 2 1 15,2-2-2-15,1-1 0 16,1 1 6-16,1 2-3 15,1-2-2-15,3 1-1 16,-2-1 0-16,0 3 0 16,2 1 0-16,-2 0 0 0,-1 3 1 15,0-2-1 1,-4 3 0-16,-1 0 0 0,-2 5 0 16,1 1 3-16,-3 4-3 15,1 4 1-15,-1 1 0 16,-1 7 0-16,-3 3 0 15,1 3-1-15,-1-1 0 16,2 6 1-16,-1-4-1 16,2 4 0-16,-1-1 0 15,1 1-1-15,2 0 1 16,2 2 1-16,-1 4 3 16,0 5 0-16,1 3 0 15,-3 0 1-15,2 3-5 0,0 0 4 16,-3-1-3-1,-2-2-1-15,1 1 1 0,-2-1 1 16,0 0 2-16,0 2-1 16,0-1 5-16,0-1 6 15,0-1-4-15,0-3 1 16,0-5 2-16,0-3-5 16,0-4-4-16,0-8-2 15,0-6-2-15,0-10-1 16,0-11-2-16,0-14-12 15,0-15-23-15,1-17-58 16,-1-27-140-16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0:52.2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6 559 0,'0'0'0'0,"0"0"-4"15,0 0 1-15,0 0 2 16,0 0-3-16,0 0 4 16,8 0 5-16,3 3 1 15,3 0 9-15,0 0-2 16,0 1-3-16,6-1-2 15,-1 1 3-15,1-2 1 16,6 3-1-16,4-1 14 0,4 0 5 16,6 1-15-16,3 0-5 15,2-2 3-15,4 0-6 16,4-1-4-16,0-2 1 16,1 0-1-16,3 0-1 15,2 0 3-15,5 0 1 16,4 0 1-16,5-2 3 15,0 0-8-15,6 1-2 16,6-1 1-16,6-1-1 16,7-2 2-16,-1 2-2 15,-1-3 0-15,3 1-3 16,3 1 3-16,3 3 0 16,-4-3 3-16,0 2-3 15,-1-2 0-15,0 1 1 16,-5 2-1-16,8 1-1 0,5 0 1 15,2 0 1-15,-1 0-1 16,-2 0-1-16,1 0 1 16,-2 0 0-16,0 0 0 15,4 0 0-15,-5 0 1 16,-3 0-1-16,1 0 0 16,-4 0 1-16,0 0-1 15,5 3 0-15,1 2 1 16,1 1-1-16,-2-1-2 15,-3 0 2-15,-1 0 0 0,2-1 0 16,-3 1 0 0,-3-2 0-16,0 0 1 15,-3-1-1-15,0 2 0 0,-1 1 1 16,2 1-1-16,4 2 0 16,5 0 1-16,-1-1-1 15,-1 0-1-15,-2 1 1 16,0 0-2-16,0-2 2 15,-3 2 1-15,-1-3-1 16,-3 2 0-16,2-1 0 16,-2-1 1-16,1 0-1 15,3-1 0-15,4 2 0 16,5-1 0-16,2-3 0 16,0 2 0-16,-1-4 0 15,-2 0-1-15,2 0 1 16,0 0 0-16,-4 0 0 15,1 0 0-15,-2 0 1 0,-1-4-2 16,2 4 1-16,5-2 0 16,6 2 0-16,2 0 0 15,0 0 0-15,-2 0 0 16,-3 0 0-16,2 0-1 16,-3 0 1-16,1 0 0 15,-1-3 1-15,0-1-1 16,3-1 1-16,6 0-1 15,5-1 0-15,2 2 0 16,0-3-1-16,0 3 0 0,-6-1 1 16,0 3 0-16,-3 2 0 15,-4 0 0-15,0 0 1 16,-3 0-1-16,6 0 1 16,5 0 0-16,5 0-1 15,3-2 0-15,2-2 0 16,0 2 0-16,-4 0 0 15,1 0 1-15,-7 2-1 16,0 0 1-16,-3 0-1 16,1 0 2-16,11 0-2 15,-3 0 0-15,4 0 1 16,4 0 0-16,-4 0-1 16,-2 0 0-16,2 0 2 0,-4 0 0 15,-1 0-2-15,-2 0 0 16,8 6 4-16,3-1-4 15,4 1 0-15,4 0 1 16,-2-3 0-16,-2 1 0 16,1-2 1-16,-4 1 0 15,1-1-1-15,-2-1 2 16,4 1-1-16,5 2 0 16,-3-2 3-16,0 4-2 15,-4-6-2-15,-7 4-1 16,0-3 2-16,-7 1-1 15,-9 2 0-15,-3-2 0 16,-4-2-1-16,0 0 0 16,-1 0 3-16,-3 0-2 0,-5 0-1 15,-11 0 0-15,-15 0-1 16,-10 0 1-16,-12 3-2 16,-7 1-3-16,-10 1-11 15,-6 0-32-15,-6 0-42 16,-1-5-121-16,-5 0-180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1:12.8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111 70 45 0,'0'0'41'0,"0"0"-2"16,0 0-3-16,0 0-13 15,0 0-8-15,-96-55-10 0,90 51-5 16,0 3-1-16,2 1-1 16,4 0 2-16,0 0-7 15,0 0-5-15,0 0-71 16,0 0 16-16,0 8 54 15,0 1-6-15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2:56.58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1271 0 167 0,'0'0'30'0,"0"0"22"16,0 0 35-16,0 0-38 16,0 0-7-16,0 0-15 15,0 1-9-15,-1 0 4 16,-1 1 8-16,1 0 7 15,-3 3-22-15,-1 2-9 16,0 2-5-16,-2 2 2 16,1 2 0-16,-1-1-2 15,-2 1 1-15,2 3-2 16,-3-2 4-16,1 0 3 16,1-2 3-16,-2 1-3 15,2-3-6-15,1 2 3 0,-1-1-1 16,2 1-2-1,-1 1 1-15,0 1 4 0,-2 2 8 16,-1 3 2-16,-3 0-8 16,2 3 2-16,-2-2 0 15,-2 2-5-15,4 1-1 16,-2-2-1-16,5-3-2 16,-2-2-1-16,1 2 0 15,-1-4 1-15,0 1 0 16,1-1 4-16,1 1-1 15,-4 2 1-15,-1 1-3 16,-4 3 1-16,2-2-3 16,-2 3 0-16,0-2 2 15,1 2-2-15,2-3 1 16,1 2-1-16,2-2 5 0,-4 2-3 16,1 0 3-1,0 1 1-15,-2 3-2 0,0-3 2 16,2 0-4-16,-2-2 1 15,2 0-3-15,-2-2 4 16,3 1-2-16,-1-2-2 16,2-1 4-16,2 0-4 15,0-2 5-15,0 1-5 16,0-2 5-16,3 1-1 16,-4-1-2-16,1 1-2 15,-2 0 2-15,-1 1-2 16,3 1 1-16,0 0 0 15,0-3-2-15,-1 5 2 16,-2-2-1-16,0 1 0 0,-1 1 1 16,1 1-1-16,-3-1 0 15,-1 4 0-15,0 0 0 16,-1-2 0-16,1 1 1 16,4-2 0-16,-3-1-1 15,1 1 0-15,2-1 0 16,-3 0 0-16,0-1 0 15,3 1 0-15,1-1 0 16,0-1 0-16,2-1 0 16,1 1 0-16,-1-2 0 15,2 0 0-15,-1 3 4 0,-1 0-4 16,-1 1 1 0,2 3 0-16,-2-2 0 0,0 3-1 15,0-1 3-15,-3 1-2 16,2-2 1-16,1-4 3 15,1 2-4-15,4-4 0 16,-1 0-2-16,0-2 3 16,0-1-3-16,1 2 3 15,-4 1-1-15,4-2-1 16,-1-1 0-16,0 0 0 16,2-3-1-16,1-1 0 15,1 2 0-15,2-4 1 16,-3 3 0-16,1 0 0 15,-3 0 0-15,3-3 4 0,-3 2-1 16,2 0-2-16,-2 0-2 16,2-1 2-16,1-3-3 15,2-2-4-15,1-1 4 16,0 0-49-16,0 0-45 16,1-17-223-16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3:00.33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4308 0 7 0,'0'0'23'0,"0"0"31"16,0 0-3-16,-54 94-13 15,40-70-8-15,0 1 5 16,1 0 3-16,-1 0 20 16,-2 1-20-16,-1-2 22 15,0 2-29-15,-2 1-1 16,2-3 5-16,0 3-9 0,2-5-17 15,3 3-3-15,2-3-2 16,-1 1-2-16,1 3 3 16,-1-1 5-16,-2-1 1 15,2 3 18-15,-4 0-11 16,1 2 4-16,-3 2-4 16,-1-2-9-16,3-1 0 15,-1-2 1-15,0 0-8 16,2 0 3-16,0-1 6 15,1-1-1-15,0 2-1 16,1-4-4-16,1 3 2 16,-3 0 4-16,2 1-6 15,-5 0-1-15,1 1 8 16,-1-3-9-16,0 2 5 0,0 0-6 16,1-1 2-16,1-1 2 15,0-2-5-15,0 1 0 16,4-2 1-16,-3-1-2 15,2 1 1-15,0-1 0 16,-2 1 0-16,3 1-1 16,-2 1 2-16,0-1-2 15,-1 0 1-15,2 0 0 16,1-2 3-16,-2 0-4 16,4-1 1-16,1-2-1 15,-1-2 0-15,3 1 0 16,-5 0 0-16,-1 2 0 15,2-3 0-15,0 3 0 0,0 1 1 16,3-4-1-16,2 1 0 16,0-3-3-16,-1 3 2 15,3-2 1-15,-2-1 2 16,0 1 1-16,-2-1-3 16,-1 5 0-16,-1 1 0 15,-1-3 0-15,1 2 1 16,2-7-1-16,0 2 0 15,3-2 0-15,-3 3 3 16,0-2-3-16,-1 0 0 16,1-1 1-16,4-2 0 15,-4 2-1-15,3 2 0 0,-2-3 0 16,2 2 1 0,-3 1 0-16,1-1-1 0,-1 3 0 15,-3 2 2-15,1 1-2 16,-1 1 0-16,0-4 2 15,1 3-2-15,-1-2-2 16,0 2 2-16,0 0 2 16,-1 1-2-16,1-1 0 15,-2 0 1-15,1 0 0 16,0 0-1-16,-1 0 0 16,3-1-1-16,1-1 0 15,-1-1 1-15,1 1 1 16,1-1-1-16,-2 0 0 15,0 3 0-15,2-2 0 0,-6 0 1 16,3 3 0-16,-4 0-1 16,4-4-1-16,0 1 1 15,1-1 0-15,1 1 0 16,-1 0 0-16,0 3 0 16,1-1 0-16,-1 1 1 15,3 0-1-15,-2-1-1 16,-3 2 1-16,2 3 0 15,-3 0 0-15,1 4 1 16,-2-1 0-16,1-4-1 16,1 5 0-16,-2-4 0 15,3 2 0-15,0-2-1 16,1-3 0-16,2-2 1 0,0 2-1 16,3-2 0-16,-3 2 1 15,0 1 0-15,-3 0 0 16,-1 3 0-16,-3 1 1 15,3 1-2-15,-1-1 2 16,2 2-2-16,-3-3 1 16,2 0-2-16,1 0-2 15,-3-2 4-15,3-1 2 16,0 1-2-16,0-1 0 16,0 2-1-16,-3 0 3 15,1 0-4-15,2-2 3 16,-1 3-1-16,-2-3 0 0,1 1 0 15,0-1-1 1,0-2 1-16,4-2 0 0,-1 1-2 16,0-4 2-16,1 1 0 15,-1 1-1-15,-1 1-1 16,0 1 2-16,0 1 0 16,0 2 0-16,0 1 0 15,-3-1 0-15,1 0 0 16,-2-3-1-16,4 0 1 15,2 1 0-15,-1 0 0 16,0-3 0-16,-1 3 0 16,0-1 0-16,0 0 0 15,0 4-1-15,-3-2 1 16,2 4 0-16,-2-1 0 16,2 1 1-16,-1 0-2 0,3-1 0 15,-1-3 1-15,-2 4 0 16,0-1 0-16,-2 1 0 15,-1 2 0-15,0-1-1 16,-3-1 2-16,1 3-2 16,2-2 0-16,0-2-1 15,1 0 2-15,0 0 0 16,1-2-3-16,-2 0 3 16,4 0-1-16,-1 0 0 15,4-1-1-15,-5 2-2 0,1 2 2 16,2-2 2-1,-2 2 0-15,2-2-1 0,-1-1 1 16,3-1 0 0,-2-2 0-16,1 2-2 0,-1 0 2 15,0 2 0-15,-3-2 0 16,3 3 0-16,-1-2 0 16,1 0 2-16,-3 0-4 15,3-3 4-15,1 0-4 16,2-3 3-16,3-1-1 15,-3 0 0-15,-1-1 0 16,1 4 0-16,1 0-1 16,-4 2 1-16,2 0 2 15,-5 4-2-15,0-3 0 16,-1 2 1-16,1-2-1 0,4-4-1 16,0-1 0-16,2-1 1 15,0 3-1-15,0-3 1 16,1 1 0-16,-1 3-1 15,-1 0 1-15,0 2 0 16,-2 0 1-16,2 0-1 16,-1 1 0-16,-1 1 0 15,0-4 0-15,1 3 0 16,-2 0 0-16,4-1 0 16,-4 1-1-16,-1 1 2 15,5-2-2-15,-2-1 1 16,1-1 0-16,2 1 1 0,-3 2-1 15,-2-2-1 1,1 5 1-16,-2-2 1 0,-2 5-1 16,1 1-1-16,0-2 1 15,0-2 0-15,2 3 0 16,-2-4 0-16,3 0 0 16,0-2-2-16,1 0 4 15,1-2-4-15,-1 0 2 16,0 0 0-16,1-3 0 15,-1 5 0-15,-1-2 0 16,-1 5 0-16,-2-1 2 16,1-1-2-16,1-1 0 15,0-2 0-15,-1-3 1 0,3 1-1 16,1-1-1-16,-2 1-1 16,0-1 2-16,-3-2 0 15,4 3 3-15,-2-1-3 16,1 1 0-16,-4 1 0 15,2 2 0-15,0 0 0 16,0-2 0-16,0 0 0 16,0-1 0-16,0-1 0 15,0 3 0-15,-2 0-1 16,1 5 1-16,-1 0 0 16,1 1 0-16,-1-1 0 15,0 0 0-15,0 1 0 16,3 0 0-16,-3 3 0 15,0-2 0-15,0 4 0 0,-1-3 0 16,0 4 0-16,-5 2 0 16,0 0-3-16,1 0-1 15,1-1 1-15,-4-1-1 16,6-2 3-16,-1 1-5 16,-3-1 3-16,4 1 0 15,-5-2-3-15,2 1 0 16,2 0 0-16,0-1 0 15,0 2-2-15,2-1 3 16,0 0-9-16,0-4 3 16,4-1 6-16,1-3 1 15,1-3 3-15,1-1-2 16,-1 0 3-16,0 1-2 0,1 2 0 16,-2 2-1-16,0-1 3 15,-3 2 0-15,4 1 0 16,-2 0-6-16,1-1 4 15,-3 0-1-15,1 4 0 16,-1-3-1-16,-1 1 2 16,-3-1 2-16,4 1-1 15,-1-2 0-15,4-1 1 16,-3-2 1-16,4-2-1 16,3 1 0-16,-1-2 1 15,0 0 0-15,0 4-1 16,-1 0 0-16,-1 4 0 0,0 0 2 15,2-2-2-15,-2 1 0 16,1-2 0-16,1-5 0 16,-2-2 2-16,3-2-2 15,-1-2 2-15,4-3 0 16,-1-1-1-16,1-3 1 16,2 3-2-16,-1-3 0 15,1 3-2-15,-3-3 2 16,4 2 0-16,-3-1 0 15,0 1 2-15,-1 4-2 16,-1-2 1-16,-1 3 1 16,-1-3 6-16,0 1-4 15,3 0-2-15,-2 2-2 0,2 0 1 16,0 3 0-16,-1-4 8 16,-2 6-4-16,1 0-4 15,-2-1 3-15,-1 4 0 16,2-3-3-16,-4 3 4 15,-1-3-4-15,6 2-1 16,0-5 0-16,1-2 0 16,2-3 0-16,-1-2 0 15,2-3 0-15,1 4 0 16,-1-2 0-16,2 0 0 16,-4 4 1-16,1 4-1 15,-2 0 1-15,0 1 6 16,-2-3 7-16,4 0-12 15,-3-4 1-15,3 1-2 16,2-3 5-16,-2-2-2 16,2-3 6-16,1 0-6 0,0 0-3 15,0 0-1-15,0 0-6 16,0 0-26-16,0-14-45 16,0-14-111-16,7-13-279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3:15.3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20651 3467 588 0,'0'0'35'16,"98"-9"-30"-16,-20-2 24 15,7 0 14-15,-3 2-9 16,-12 1-20-16,-13 3-9 16,-12 4-3-16,-14 1-2 15,-11 0-6-15,-13 0-54 16,-7 0-146-16,-17 8-133 16</inkml:trace>
  <inkml:trace contextRef="#ctx0" brushRef="#br0" timeOffset="643.7779">21422 3576 325 0,'0'0'89'0,"0"0"-64"16,0 0-25-16,14 102 48 0,12-59 39 16,10 2-19-16,11 0-18 15,14-5-13-15,16-7-8 16,8-14-20-16,2-18-3 16,0-2-1-16,-5-40 10 15,0-17 3-15,-5-16-10 16,-11-12-3-16,-19-4-3 15,-25 5 0-15,-22 1 7 16,-20 15 6-16,-35 13 17 16,-20 16-1-16,-17 26-22 15,-14 14-8-15,-2 22-2 16,11 24-6-16,16 11 0 0,21 12-66 16,19-2-102-16,18-3-295 15</inkml:trace>
  <inkml:trace contextRef="#ctx0" brushRef="#br0" timeOffset="191.346">20516 3775 503 0,'0'0'18'0,"0"0"0"16,92 29 30-16,-23-24 37 16,14-5-9-16,10 0-21 15,1-5-15-15,-10-4-23 16,-12 3-17-16,-15 2-26 15,-11 4-61-15,-22 0-149 16</inkml:trace>
  <inkml:trace contextRef="#ctx0" brushRef="#br0" timeOffset="13535.3757">19050 3082 162 0,'0'0'232'15,"0"0"-209"-15,0 0-6 16,0 0 87-16,0 0 70 0,0 0-174 16,0 0 0-16,0-1 37 15,3 1-24-15,11 0 1 16,5 1 1-16,5 10 8 16,5 4 8-16,5 9-16 15,5 7-6-15,7 5 5 16,6 7 4-16,5 3-7 15,3 2-4-15,2 4 6 16,2 2 0-16,-8-2-9 16,-4-1-1-16,-8-5-2 15,-8-8-1-15,-9-7 3 16,-4-4-2-16,-8-7-1 16,-7-6-16-16,-2-4-36 15,-5-3-57-15,-1-3-50 16,0-4-160-16</inkml:trace>
  <inkml:trace contextRef="#ctx0" brushRef="#br0" timeOffset="13913.2083">19797 3015 488 0,'0'0'12'0,"0"0"4"16,0 0 15-16,0 0 3 16,-100 77 10-16,68-26 5 15,-5 16-5-15,-7 10-13 16,-8 7-5-16,-4 6-17 15,-6-4 2-15,6-4 18 16,5-10-5-16,5-12-6 16,7-10-5-16,8-15-3 15,6-11 0-15,8-7-4 16,7-11-4-16,6-2-2 16,4-4-1-16,0 0-35 15,0 0-36-15,0-8-47 16,11-2-258-16</inkml:trace>
  <inkml:trace contextRef="#ctx0" brushRef="#br0" timeOffset="17961.9672">24722 3573 488 0,'0'0'104'0,"0"0"-83"16,0 0-9-16,107 14 66 15,-41-14-6-15,4 0-30 16,-1-1-16-16,-6-6-19 15,-10 6-7-15,-13 1-42 16,-14 0-99-16,-19 0-333 16</inkml:trace>
  <inkml:trace contextRef="#ctx0" brushRef="#br0" timeOffset="18949.2047">25778 3390 366 0,'0'0'160'15,"0"0"-151"-15,0 0 81 16,86 0-3-16,-38 0-10 16,5 0-30-16,-4 0-5 15,1 0 7-15,-8 0-19 16,-8 0-8-16,-8 0-11 16,-7 0-8-16,-9 0-3 15,-6 0-1-15,-4 0-21 16,0 0-23-16,0 0-29 15,0 6-63-15,0-2-105 16,0-2-194-16</inkml:trace>
  <inkml:trace contextRef="#ctx0" brushRef="#br0" timeOffset="17470.4314">23880 3045 538 0,'0'0'21'16,"0"0"-3"-16,0 0 16 16,0 0 21-16,0 0-10 15,0 0-23-15,0 0 34 16,-27-9-47-16,17 25-9 15,-6 19 0-15,-1 12 8 0,1 12-3 16,6 0-2-16,9 1 1 16,1-5-3-16,7-4 0 15,19-8-1 1,4-11-4-16,10-13 4 0,3-9 0 16,3-10 6-16,0-12 3 15,1-23-3-15,-3-13-6 16,-2-8-11-16,-8-3-15 15,-10-2-1-15,-12 3-19 16,-12 1 25-16,0 6 12 16,-12 8 9-16,-3 14 4 15,6 12 19-15,4 9 26 16,5 8-21-16,0 4-28 0,12 30-20 16,14 27 15-1,3 19 5-15,0 18 7 0,-2 11-4 16,-1 6-1-16,-8-2 2 15,-9-3 0-15,-9-11-3 16,-3-10 6-16,-26-10 15 16,-11-10-13-16,-6-16 10 15,-4-15-12-15,3-13 0 16,1-16 7-16,1-9 10 16,6-3-4-16,3-18-3 15,8-8-1-15,11 0-1 16,9 4-9-16,8 1-6 15,0 8-5-15,10-1-16 16,15 6-27-16,10 1-42 0,6 3-31 16,4 1-80-16,1-3-270 15</inkml:trace>
  <inkml:trace contextRef="#ctx0" brushRef="#br0" timeOffset="17795.9214">24588 3409 656 0,'0'0'18'0,"110"-6"-17"16,-35 0 49-16,1 2-23 15,-6-2-2-15,-7 0-13 16,-11 3-10-16,-13 1 0 16,-15 2-2-16,-14 0-29 15,-10 8-73-15,-14 8-143 16,-24 5 14-16</inkml:trace>
  <inkml:trace contextRef="#ctx0" brushRef="#br0" timeOffset="19627.5859">26312 2917 350 0,'0'0'93'16,"0"0"-7"-16,0 0-76 15,46-84 14-15,-6 62 86 16,3 8-97-16,2 7 23 15,-5 7-18-15,0 0 3 0,-4 4-14 16,-2 14-4-16,-4 4-2 16,-2 7 3-16,-6 2 11 15,-3 3-15-15,-7 1-3 16,-7 4 3-16,-5 2 0 16,0 4 0-16,-7 1 3 15,-10-3 1-15,-2-2-3 16,-5-3-1-16,-5-3-2 15,-7 1 0-15,-8-3 2 16,-6 0 0-16,2-4-3 16,7-4 2-16,9-3 2 15,10-4 1-15,7-4 4 16,9-3-6-16,5 0-1 16,1 2-4-16,0 2 0 15,11 2 5-15,11 2 6 0,5-1 16 16,8 3 11-1,3-5 1-15,0 0-7 0,-3-5-11 16,-2 2-11-16,-7-3-3 16,-6-2-2-16,-3-1-19 15,-1-5-43-15,-1 1-16 16,0-3-77-16,1 0-217 16</inkml:trace>
  <inkml:trace contextRef="#ctx0" brushRef="#br0" timeOffset="20148.8701">26947 3236 423 0,'0'0'105'15,"0"0"-51"-15,0 0-26 16,0 0-17-16,0 0 12 16,0 0-17-16,-14 22-3 0,12 5 30 15,2 4-20 1,0 5-5-16,0-3-1 0,13 1 5 15,3-2-4-15,9 0 0 16,3-4 8-16,7-3-1 16,6-8 3-16,5-10-7 15,4-7 15-15,8 0 2 16,3-18 4-16,1-8-15 16,-5-5-6-16,-11-5-1 15,-10 0-5-15,-18-8 0 16,-12-4-1-16,-6-4-1 15,-21-5 1-15,-24 3-4 0,-12 4-4 16,-12 9 4-16,3 11-6 16,9 11 4-16,11 11 2 15,8 8-4-15,-1 11-19 16,-4 22-25-16,1 10-7 16,3 9-14-16,9 5-85 15,6-1-204-15</inkml:trace>
  <inkml:trace contextRef="#ctx0" brushRef="#br0" timeOffset="21659.7126">19506 4752 398 0,'0'0'21'15,"0"0"62"-15,0 0-10 16,0 0-9-16,0 0-9 16,0 0-11-16,-73-43-20 15,67 46-24-15,-4 31-2 16,-7 20 0-16,-3 20 2 15,0 13 0-15,3 4 7 16,7 2-1-16,8-8-2 0,2-6 1 16,5-9 0-16,19-10-2 15,3-12-2-15,3-12-1 16,2-16 0-16,-2-12 0 16,3-8 4-16,0 0 0 15,1-21 3-15,2-15 3 16,-3-8 2-16,0-7-12 15,-4-3-14-15,-3 0 0 16,-9 0-13-16,-5 1 4 16,-7 5 5-16,-4-1-5 15,-1 7 5-15,0 6 17 16,0 9 1-16,0 9 5 16,0 8-1-16,3 6 1 0,5 4-5 15,10 0-6 1,9 9-1-16,12 29-4 0,5 25 11 15,2 24 4-15,-1 16 10 16,-5 20-2-16,-9 12 2 16,-5 5 0-16,-10 3 6 15,-11-4-7-15,-5-11-2 16,-10-11-4-16,-16-20 7 16,-6-24-1-16,-3-20 0 15,1-22 2-15,-3-18 2 16,-2-13-5-16,-7 0-2 15,-1-31-10-15,-1-9 3 16,4-7-1-16,10-2 0 16,11 1-2-16,16 3-5 0,7 5-5 15,11 1-7-15,18 7-13 16,6 6 1-16,7 9 3 16,4 5-43-16,5 8-2 15,4 2-57-15,1 2-183 16</inkml:trace>
  <inkml:trace contextRef="#ctx0" brushRef="#br0" timeOffset="21934.8321">20593 5625 659 0,'0'0'10'16,"120"-27"-8"-16,-38 9 37 16,2 7-18-16,-8 1 4 15,-13 7-21-15,-13 3-4 16,-15 0-10-16,-20 16-66 0,-15 14-119 15,-14 7-184 1</inkml:trace>
  <inkml:trace contextRef="#ctx0" brushRef="#br0" timeOffset="22111.1452">20658 5851 59 0,'0'0'658'0,"0"0"-639"16,98-1 7-16,-32-11 33 15,8 1-11-15,-5 1 3 16,-3 6-35-16,-9 2-16 16,-8 2-8-16,-3 0-63 15,-2 0-50-15,-5 0-133 16</inkml:trace>
  <inkml:trace contextRef="#ctx0" brushRef="#br0" timeOffset="22475.057">21489 5723 437 0,'0'0'29'0,"0"0"13"15,72 102 40-15,-23-68-19 16,13-4 23-16,8-11-60 15,0-8 4-15,0-11-8 16,-5-7 5-16,-1-25-6 16,-5-18-9-16,-6-15-9 0,-11-13-3 15,-18-8-15-15,-24 4-7 16,-9 6-4-16,-37 16 12 16,-21 16 14-16,-12 17 2 15,-8 18 17-15,2 9-14 16,16 11 8-16,20 18-3 15,18 14-10-15,14 18-9 16,4 15-20-16,13 6-20 16,0 0-34-16,29-7-48 15,8-18-266-15</inkml:trace>
  <inkml:trace contextRef="#ctx0" brushRef="#br0" timeOffset="25458.2711">24389 5066 402 0,'0'0'0'0,"0"0"0"16,0 0 6-16,0 0 6 16,-120 39 35-16,78-3 20 15,-2 13-6-15,-2 12-17 16,-2 8-13-16,-2 10-15 16,4 4 4-16,3-2 3 15,4-3-12-15,5-9-6 16,3-16-4-16,5-13-1 15,7-12-7-15,8-10-13 16,5-11-33-16,6-7-69 16,0 0-243-16</inkml:trace>
  <inkml:trace contextRef="#ctx0" brushRef="#br0" timeOffset="25112.4875">23906 5205 325 0,'0'0'72'0,"0"0"38"16,0 0-49-16,0 0 9 0,0 0-20 15,0 0 46 1,0 0-59-16,-76-69-37 0,76 69 0 16,0 0-8-16,21 12 4 15,15 12 4-15,10 10 13 16,7 6-1-16,2 5-1 16,-1 2 3-16,-2-2-1 15,-8-1-6-15,-2 0-4 16,-5-3-1-16,-1-1 3 15,-2-4-4-15,-5-8 0 16,-3-6 1-16,-9-7-2 16,-7-6-23-16,-4 1-31 15,-6-2-41-15,0 3-167 16,-19-4-123-16</inkml:trace>
  <inkml:trace contextRef="#ctx0" brushRef="#br0" timeOffset="26231.9547">24951 5296 452 0,'0'0'46'16,"0"0"-44"-16,0 0 22 16,0 0 11-16,0 0 22 15,116 0 31-15,-53 0-55 16,1 3-17-16,-8 3-4 15,-6-2-9-15,-9 1 0 16,-10-2-3-16,-11 2-17 16,-11-2-41-16,-8 4-63 15,-1 2-35-15,-8 3-47 0</inkml:trace>
  <inkml:trace contextRef="#ctx0" brushRef="#br0" timeOffset="26435.3838">25015 5662 544 0,'0'0'26'0,"95"0"35"16,-26 0 32-16,-5-13-50 16,-4-2-1-16,-7-2-6 15,-8 6-16-15,-12 6-20 16,-15 5-8-16,-13 3-72 15,-5 16-159-15,-22 3-213 16</inkml:trace>
  <inkml:trace contextRef="#ctx0" brushRef="#br0" timeOffset="27662.984">25927 5068 5 0,'0'0'115'0,"0"0"-24"15,-49 86 22-15,37-45 0 16,0 6-14-16,0-2-34 15,2 0-11-15,3-3-9 16,1-6-12-16,5-10-21 16,1-8-1-16,0-7-10 0,0-8 0 15,0-3 1 1,0 0-1-16,1 0 5 0,22-3-6 16,15-14 10-16,15-6 6 15,8-3-16-15,1 1-6 16,-5 8 2-16,-4 9 4 15,-6 8-6-15,-2 2 1 16,-1 20 2-16,-2 7 3 16,-5 5 19-16,-4 6 6 15,-10 7-10-15,-9 1 2 16,-12 4-9-16,-2-2 4 16,-17-3 2-16,-16-11-2 15,-9-5-4-15,-10-7-2 16,1-8-3-16,-1-8-2 15,6-8 0-15,9 0-1 16,6 0-1-16,6-12 1 16,7-3 0-16,8 3-3 0,5 1 3 15,5 5-1-15,0 1-1 16,0 2-4-16,0 3-21 16,9 0-29-16,8 0-12 15,3 5-27-15,0 9-106 16,-6 4-167-16</inkml:trace>
  <inkml:trace contextRef="#ctx0" brushRef="#br0" timeOffset="27101.9995">25868 5056 505 0,'0'0'91'0,"0"0"0"0,0 0-40 16,87-52 7-16,-29 44-8 15,8 2 2-15,4 1-35 16,1 3-8-16,-4 1-2 15,-2-3-6-15,-16 4-1 16,-16 0-12-16,-16 0-48 16,-17 0-76-16,-8 12-161 15,-32-3-14-15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5:31.5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731 581 197 0,'0'0'0'0,"0"0"-49"15,0 0-14-15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48:28.64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45 0 315 0,'0'0'60'15,"0"0"-60"-15,0 0 1 16,0 0 7-16,0 0 24 16,-37 98 13-16,32-71 54 15,1 11-91-15,4 17-3 16,0 16 21-16,0 5 14 15,0 0-7-15,16-4-6 16,5-11-18-16,5-9-2 16,4-11-5-16,6-15-2 15,4-15 2-15,5-11 10 16,5-21 14-16,0-20-5 16,-4-12-10-16,-9-9-7 15,-3-4 8-15,-12-3-7 0,-8 2-3 16,-7 5 0-16,-7 9 2 15,0 10-3-15,-5 10 0 16,-7 12 3-16,2 7 6 16,4 13-8-16,6 1-2 15,0 0-12-15,23 30-31 16,19 25 40-16,14 33 3 16,5 29 6-16,1 29-2 15,-3 19-3-15,-6 6 1 16,-9 1-2-16,-14-16-5 15,-17-12-1-15,-13-16 5 16,-7-21 0-16,-29-25 1 16,-11-19 6-16,-9-23 16 15,-6-16 6-15,-3-12-14 0,-3-10-6 16,-1-2-2-16,4-3 0 16,7-17-5-16,12-2 1 15,12 1 5-15,8 0-7 16,16-1-7-16,4 1-11 15,6-3-29-15,12-6-43 16,21 2-81-16,7 4-192 16</inkml:trace>
  <inkml:trace contextRef="#ctx0" brushRef="#br0" timeOffset="413.9628">1272 934 333 0,'0'0'383'16,"0"0"-383"-16,0 0-15 15,0 0 15-15,111-3 37 16,-36-7 5-16,12 0-24 15,2 2 6-15,-1 1-19 16,-10 0-2-16,-7-5-3 16,-14 4-13-16,-14-1-18 15,-19 7-55-15,-22 2-154 16,-4 4-160-16</inkml:trace>
  <inkml:trace contextRef="#ctx0" brushRef="#br0" timeOffset="564.6384">1551 1162 686 0,'0'0'2'0,"109"3"-1"15,-37-3 2-15,-4 0 14 16,3 0-12-16,-1-7-5 16,0-15-75-16,-4-10-168 15</inkml:trace>
  <inkml:trace contextRef="#ctx0" brushRef="#br0" timeOffset="1058.3717">2361 454 498 0,'0'0'0'0,"50"-95"4"16,3 47 9-16,0 8 27 16,7 11 53-16,-5 12-76 15,-2 14 21-15,-6 3-15 16,-4 12-5-16,-9 17-18 16,-11 11 4-16,-14 9-4 0,-9 12 24 15,-16 7-9 1,-25 8-8-16,-11-4 2 0,-5-5-3 15,-5-10-2-15,0-6 2 16,2-11 0-16,6-8-3 16,4-6-1-16,11-12 4 15,9-5-6-15,11-3 8 16,9-6 8-16,7 0-1 16,3 0-15-16,0 0-4 15,0 0-10-15,13 0-4 16,17 9 17-16,6 9 1 15,7 8 0-15,1 4 0 16,2 5 2-16,0 2 0 16,-1-7 0-16,-2-2-2 0,-4-10 0 15,2-7-13-15,-2-11-60 16,1-2-26-16,1-30-87 16,-2-11-212-16</inkml:trace>
  <inkml:trace contextRef="#ctx0" brushRef="#br0" timeOffset="1419.4091">2984 816 422 0,'0'0'32'0,"5"82"-32"15,19-28 73-15,6-2-12 0,13-2-14 16,10-5-13-16,10-8-4 15,10-11 8-15,0-15-27 16,-3-11-2-16,-3-15 1 16,-3-32 7-16,-7-18-1 15,-5-22 6-15,-9-14-4 16,-14-3-12-16,-18 6 0 16,-11 15-2-16,-20 18 9 15,-32 19 29-15,-15 17-22 16,-12 19-9-16,-1 10 0 15,4 15 2-15,14 15-1 16,16 5-12-16,18 7-1 0,12 3-16 16,16 5-30-1,0 4-10-15,30-1-43 0,15-9-88 16,6-10-318-16</inkml:trace>
  <inkml:trace contextRef="#ctx0" brushRef="#br0" timeOffset="1726.8647">4221 772 714 0,'0'0'15'0,"0"0"-10"16,0 0-5-16,102 0 39 15,-35 0 13-15,6 0-22 16,-4-4-11-16,-4-3-15 16,-7-5-4-16,-3-3-3 15,-9-1-20-15,-9-3-20 16,-11-2-35-16,-16 1-86 15,-10-2-132-15</inkml:trace>
  <inkml:trace contextRef="#ctx0" brushRef="#br0" timeOffset="1939.435">4566 419 659 0,'0'0'33'16,"0"0"-33"-16,0 0-19 15,-12 112 19-15,7-38 11 16,4 8 8-16,1 3-6 16,0-6-8-16,0-8-5 15,13-11-2-15,4-7 1 16,3-10-10-16,1-10-50 16,1-15-130-16,1-18-189 15</inkml:trace>
  <inkml:trace contextRef="#ctx0" brushRef="#br0" timeOffset="2498.3626">5064 454 147 0,'0'0'289'15,"0"0"-276"-15,0 0 52 16,24-88 27-16,-22 74-52 15,-2 4 8-15,0 2 11 16,0 3-16-16,0 1-1 0,0 2-17 16,0-2-14-16,0 4 1 15,0 0-1-15,-6 0-11 16,6 0-3-16,-3 0-2 16,1 23-19-16,1 17 18 15,-2 16 6-15,3 14 1 16,0 7 4-16,0 2-5 15,4-3 1-15,11-8 1 16,8-11-2-16,4-13-4 16,3-15 1-16,5-11-2 15,3-10-1-15,1-8 6 16,2 0 1-16,-2-17 3 16,-3-16 0-16,-3-11-4 0,-9-10-7 15,-5-6-1 1,-7 2 0-16,-7 3 6 0,-2 12 2 15,-3 14 0 1,0 12 0-16,0 14 5 0,0 3 10 16,0 2-15-16,0 29-26 15,0 16 26-15,0 20 3 16,7 3 9-16,3-4-2 16,6-9-3-16,1-10-7 15,3-11 0-15,3-10-1 16,0-12-32-16,5-10-31 15,3-4-18-15,2-18 18 0,0-23-47 16,-2-11-203-16</inkml:trace>
  <inkml:trace contextRef="#ctx0" brushRef="#br0" timeOffset="2763.0195">5799 439 595 0,'0'0'16'0,"0"0"-5"16,0 0 17-16,0 0-28 16,0 0 0-16,0 0 50 15,102 57 10-15,-49-28-25 16,8 4 13-16,2 5-13 16,-1-5-21-16,1-1-9 15,-5-6-2-15,-7-6-2 0,-6-4 0 16,-11-1-1-16,-8-6-24 15,-11-5-18-15,-6-2-14 16,-6-2-34-16,3 0-62 16,-6-15-132-16</inkml:trace>
  <inkml:trace contextRef="#ctx0" brushRef="#br0" timeOffset="3032.5865">6428 338 197 0,'0'0'54'15,"0"0"99"-15,0 0-52 0,0 0-62 16,0 0 12-16,0 0-10 16,-89 63 7-16,61-8 2 15,-5 14 0-15,-3 13-18 16,0 4-12-16,-1-2-11 15,2-9-4-15,5-10 1 16,3-14-6-16,4-12 0 16,7-13 0-16,8-12-30 15,6-14-73-15,2 0-476 16</inkml:trace>
  <inkml:trace contextRef="#ctx0" brushRef="#br0" timeOffset="147091.4879">6701 1380 261 0,'0'0'35'0,"0"0"34"15,0 0-43-15,0 0 26 16,0 0 16-16,0 0-45 16,-11-22-23-16,29 30-8 15,3 15 8-15,5 6-5 16,0 13 5-16,0-2 15 15,-1 3 4-15,1-4-15 16,-2-1 0-16,-2-5-4 16,-2-3 4-16,-3-6-1 15,-1-3-3-15,-3-8 0 16,-3-7-4-16,-4-3-14 16,1-3-24-16,6 0 25 0,1-19 1 15,5-6-100 1,2-6-71-16,-4 2 47 0</inkml:trace>
  <inkml:trace contextRef="#ctx0" brushRef="#br0" timeOffset="147532.4683">7112 1495 30 0,'0'0'64'15,"0"0"-17"-15,0 0 11 16,20-97-14-16,-9 74-12 16,0 6-19-16,-3 6-7 15,-4 6-2-15,-2 5-3 16,-2 0 0-16,0 0-1 15,0 0-24-15,0 7 24 0,0 6 23 16,0 3 8-16,-2 2 11 16,-3 4-13-16,-2 3-9 15,-2 7-2-15,-6 4 49 16,-3 6-33-16,-7 3-15 16,1-2-2-16,2-7-4 15,4-6-3-15,4-8-7 16,2-7-1-16,8-4 0 15,2-4-2-15,2-6-2 16,0-1-6-16,0 0-11 16,0 0-7-16,0 0-7 15,0 0 26-15,0 1 2 16,0 12 5-16,0 14 0 0,0 12 19 16,0 13 35-1,0 4-22-15,0-1-1 0,0-1-3 16,3-8-16-16,0-4-2 15,0-4-9-15,-1-7 1 16,2-4-1-16,-3-3-2 16,2-4-14-16,3-4-56 15,-5-5-110-15,-1-6-208 16</inkml:trace>
  <inkml:trace contextRef="#ctx0" brushRef="#br0" timeOffset="146572.2809">7749 432 197 0,'0'0'32'0,"0"0"155"16,0 0-134-16,0 0-36 16,0 0 31-16,0 0 13 15,-34-28-31-15,33 28 2 16,-3 0-32-16,-4 0 0 15,-2 7 0-15,-8 15 8 16,-7 12-3-16,1 9 2 0,-6 14 6 16,0 5-9-1,2 2 8-15,-1 1-2 0,1-6 3 16,1-2-2-16,1-4 4 16,8-7-2-16,2-8-2 15,10-13-6-15,0-8-5 16,5-8-3-16,1-4-2 15,0-4 4-15,0-1 1 16,0 0 3-16,0-17 5 16,1-12-6-16,9-6-1 15,-1-5-2-15,0-4-3 16,-1-1 0-16,-1-2-8 16,0 0-4-16,-1 1-4 0,0 2 15 15,1 10 1-15,-2 11 2 16,2 9-1-16,3 9 2 15,7 5-7-15,6 0 5 16,7 21-11-16,3 12-3 16,1 7 13-16,-4 2 4 15,-2 4-1-15,-4-1 1 16,-7 0 7-16,-5-1-3 16,-10 0-4-16,-2-4 4 15,-4-2-4-15,-18-6 0 16,-9-4 10-16,-8-2-9 15,-9-4 19-15,-1-8-17 16,-3-5 7-16,2-3-3 16,6-6 1-16,8 0-3 0,7 0-4 15,12 0 11-15,8 0-10 16,8 0-2-16,1 2 0 16,0 4-64-16,0 4-150 15,7 4-48-15</inkml:trace>
  <inkml:trace contextRef="#ctx0" brushRef="#br0" timeOffset="61965.1523">13570 1047 741 0,'0'0'64'16,"0"0"-64"-16,0 0-7 0,0 0 7 15,114-19 53-15,-36 2-16 16,3 1-14-16,1 0-21 16,-1 2-2-16,-3 1-12 15,0-3-37-15,-7-1-34 16,-11 0-165-16</inkml:trace>
  <inkml:trace contextRef="#ctx0" brushRef="#br0" timeOffset="62488.8832">14597 383 460 0,'0'0'20'15,"71"-104"-12"-15,-23 68 45 16,8 11 30-16,4 10-17 16,5 11-23-16,2 4-14 15,-2 4-8-15,-9 21-12 16,-8 12 9-16,-9 3-10 15,-13 7-7-15,-13-1 5 16,-13-4-5-16,0 1 16 0,-30 3-9 16,-11 4 0-1,-10 7-2-15,-11 1-3 0,-12 1 2 16,-8-2-4-16,-4-2-1 16,1-4 1-16,7-3-1 15,9-6 0-15,14-8 2 16,14-2-2-16,12-10 0 15,12-5-3-15,10-6 3 16,7-6-2-16,0 4-8 16,11 4 1-16,18 3 9 15,11 5 6-15,10 0 14 16,5-2-6-16,3-1-2 16,-1-3-4-16,1-3-6 15,8 1-1-15,4-5-1 0,6-5-16 16,-1-3-34-16,-5-3-22 15,0-20-46-15,-2-12-154 16</inkml:trace>
  <inkml:trace contextRef="#ctx0" brushRef="#br0" timeOffset="62857.1177">15569 973 468 0,'0'0'6'16,"0"0"-1"-16,14 110 76 16,5-64-17-16,10-2 7 0,11-6-25 15,7-5-14-15,6-10-8 16,3-10-3-16,6-11-13 16,-4-2 5-16,2-24-7 15,-2-23 3-15,-3-19-3 16,-5-14 7-16,-16-6-11 15,-18-2 13-15,-16 7-3 16,-26 9-3-16,-27 12 0 16,-9 17-2-16,-10 22 2 15,-5 21 0-15,4 5-9 16,6 26-2-16,14 12-1 16,15 9-2-16,13 7-12 0,11 2-9 15,14-4-24 1,4-5-28-16,31-4-33 0,14-11-77 15,13-10-153-15</inkml:trace>
  <inkml:trace contextRef="#ctx0" brushRef="#br0" timeOffset="61258.5681">10903 215 397 0,'0'0'0'0,"0"0"32"16,0 0 26-16,0 0 0 16,0 0 17-16,0 0-29 15,0 0-10-15,-66-48-8 0,64 48-1 16,1 0-13-16,-2 0-13 16,0 0-1-16,0 0-14 15,-3 20 13-15,-1 21 1 16,0 21 12-16,1 14-1 15,4 7-5-15,2 6-4 16,4-5 5-16,22-7-1 16,2-11 1-16,8-20-3 15,7-20-2-15,5-16 1 16,5-10 1-16,5-20 0 16,2-27 2-16,-4-17-1 15,-3-10-5-15,-8-5 0 0,-9 3-1 16,-9 6-12-16,-10 11-6 15,-10 4 4 1,-7 15 10-16,0 11 5 0,-7 10-2 16,-1 12 1-16,8 7-2 15,0 7-13-15,10 38-39 16,22 26 51-16,7 36 4 16,8 36 14-16,-2 21-6 15,-5 22-2-15,-6 1 0 16,-9-18-2-16,-10-15-2 15,-12-26 0-15,-3-25-1 16,-7-20 6-16,-18-25 3 16,-7-16 12-16,-11-17 12 15,-12-17-7-15,-8-8-18 0,-6-6-3 16,1-23 3-16,2-5 1 16,10-2-7-16,10 0-3 15,17 4-1-15,14 3-1 16,12 2-6-16,3 1 2 15,4 2-16-15,28 3-34 16,15-1-8-16,15 0-67 16,8 0-228-16</inkml:trace>
  <inkml:trace contextRef="#ctx0" brushRef="#br0" timeOffset="61529.4056">11854 1065 590 0,'0'0'79'0,"0"0"-75"15,0 0-4-15,162 13 60 16,-64-13-7-16,13 0-30 15,3-16-8-15,-11-4-15 16,-7-2 5-16,-16 2-10 16,-14 5-7-16,-20 9-45 15,-29 6-159-15,-17 1-323 0</inkml:trace>
  <inkml:trace contextRef="#ctx0" brushRef="#br0" timeOffset="61701.4154">12370 1290 10 0,'0'0'737'0,"0"0"-728"16,135 30-9-16,-59-25 35 15,4-3 12-15,-1-2-20 16,3 0-27-16,1-14-6 16,0-11-73-16,1-7-131 15,-7-6-360-15</inkml:trace>
  <inkml:trace contextRef="#ctx0" brushRef="#br0" timeOffset="64272.8331">19361 319 385 0,'0'0'103'0,"0"0"-56"16,0 0-37-16,0 0 6 16,0 0 83-16,115 82-23 0,-42-39-24 15,15-2-13-15,7 2-10 16,3 3 7-16,1-1-16 16,-6-3 0-16,-13-2-10 15,-10-5-2-15,-12-7-6 16,-14-7-1-16,-8-5-1 15,-10-7-4-15,-5-2-28 16,-2-2-3-16,-8-4-30 16,0-1-14-16,-10 0-49 15,-1 0-148-15</inkml:trace>
  <inkml:trace contextRef="#ctx0" brushRef="#br0" timeOffset="64583.5261">20485 181 357 0,'0'0'134'15,"0"0"-51"-15,0 0-55 16,-96-9-7-16,57 29-8 15,-9 19 1-15,-3 15 7 16,0 13 15-16,-2 9-13 0,0 10-6 16,1 3 5-1,5-2-5-15,5-9-2 0,6-12-11 16,5-13-1-16,8-13-2 16,6-13-2-16,10-8-19 15,4-10-75-15,0-9-370 16</inkml:trace>
  <inkml:trace contextRef="#ctx0" brushRef="#br0" timeOffset="63222.635">17062 881 36 0,'0'0'652'0,"0"0"-628"15,0 0-12-15,0 0-11 16,89 0 53-16,-10-4 7 16,13-3-12-16,10-1-19 15,5 1-1-15,1-4-6 16,-1-2-20-16,-11-2-3 0,-14-5-7 16,-15 0-18-1,-12 0-24-15,-14-2-39 0,-12-1-8 16,-15-1-86-1,-14-2-271-15</inkml:trace>
  <inkml:trace contextRef="#ctx0" brushRef="#br0" timeOffset="63450.9329">17663 480 496 0,'0'0'26'0,"0"0"-26"15,0 0-28-15,0 0 28 16,-20 136 55-16,20-53 19 16,0 7-28-16,1 0-8 0,8-5-24 15,2-9-9-15,7-11-5 16,0-12-2-16,8-9-35 16,1-15-25-16,6-15-43 15,1-14-178-15</inkml:trace>
  <inkml:trace contextRef="#ctx0" brushRef="#br0" timeOffset="63958.6133">18444 208 410 0,'0'0'44'15,"0"0"57"-15,0 0-24 16,0 0-36-16,0 0-32 16,0 0-9-16,-4-16 2 15,-6 55 1-15,-5 22 16 16,1 18 9-16,1 11-14 16,6 6 3-16,7-1-1 15,0-7-10-15,10-12-1 16,14-15-1-16,5-14-4 15,6-15 4-15,-3-12-3 16,6-14 2-16,2-6 4 16,4-21 2-16,5-24-2 15,3-20-3-15,-5-13-4 16,-3-8-21-16,-8 2 4 0,-7 15 17 16,-11 16 3-16,-8 26 13 15,-7 17 7-15,-3 10 6 16,0 0-29-16,0 26-19 15,0 24 19-15,0 21 18 16,2 12 8-16,5-1-3 16,3-7-10-16,7-11-11 15,4-11 1-15,5-9-1 16,5-11-2-16,3-12-26 16,2-13-18-16,5-8-26 15,1-7-13-15,5-26-108 0,-7-10-313 16</inkml:trace>
  <inkml:trace contextRef="#ctx0" brushRef="#br0" timeOffset="157051.3478">-1655 1984 475 0,'0'0'118'0,"0"0"-27"16,0 0-81-16,0 0-1 15,0 0-9-15,132-32 43 16,-50 15-11-16,4-3-12 15,-9 2-13-15,-7-2-1 16,0 2-4-16,-7 3-2 16,-10 4-10-16,-12 7-51 15,-17 4-119-15,-14 0-244 16</inkml:trace>
  <inkml:trace contextRef="#ctx0" brushRef="#br0" timeOffset="156836.6526">-1652 1606 174 0,'0'0'226'0,"0"0"-226"15,0 0-25-15,0 0 25 16,59-97 2-16,-39 80-1 16,0 4 2-16,-10 5 6 15,-4 6 44-15,-6 2 35 0,0 0-43 16,0 0-45-1,0 7-9-15,0 17-11 0,0 8 20 16,0 9 0-16,0 8 20 16,0 7-14-16,0 9 3 15,0 10-8-15,0 5 16 16,-6 4-13-16,-3-11-4 16,2-10 5-16,0-14 0 15,4-13-3-15,3-13-2 16,0-12 0-16,0-8-2 15,0-3 2-15,-4-3 14 16,4-21 31-16,-2-14-45 16,2-9 0-16,0-8 1 0,0-3-1 15,0-5-2 1,0-1 0-16,0 2 1 0,0 0 1 16,6 4-3-16,7 3 2 15,0 5-4-15,-2 7 5 16,-1 9 0-16,-4 10 0 15,1 11 2-15,-2 5-2 16,-4 4 0-16,3 4-3 16,-1 0-7-16,6 0-1 15,1 0 5-15,4 0 3 16,5 9-1-16,1 5 3 16,3 4 0-16,-2 6 1 15,4 3-1-15,0 7 1 16,1 5 3-16,-3 3 1 0,0 0 3 15,-3 0 1 1,-3-1-2-16,1-4 2 0,-4 1-4 16,-3-4-3-16,-2-1 0 15,-2-7-1-15,-4-7-2 16,-3-5 0-16,0-7 1 16,0-2-15-16,0-2-19 15,-10 0-20-15,-9-3-152 16,-8 0-66-16</inkml:trace>
  <inkml:trace contextRef="#ctx0" brushRef="#br0" timeOffset="79376.5437">2464 1886 280 0,'0'0'5'0,"0"0"36"16,0 0 33-16,0 0-37 16,0 0 25-16,0 0 5 15,0 0-17-15,-24 0-32 16,24 0-11-16,0 0 14 15,0 0-6-15,0 0-15 16,0 0 0-16,0 0 2 0,0 0 15 16,0 0-3-16,0 0-3 15,0 0-10-15,0 0 2 16,0 0-3-16,0 0-1 16,0 0-1-16,5 0-4 15,17 0-3-15,16-1 9 16,15-7 5-16,11 0-2 15,6-2 5-15,-3 3-1 16,-1 2-3-16,0 1 1 16,3 4 2-16,-2 0 1 15,-1 0 1-15,-6 0-4 16,-5 0-2-16,-9 0-2 0,-5 0 0 16,-6 1 5-16,-7 2-5 15,-3 0-1-15,-5-1 0 16,-5 1 0-16,-4-3-19 15,-4 2-31-15,-4-2-53 16,1 0-71-16,-4 0-79 16</inkml:trace>
  <inkml:trace contextRef="#ctx0" brushRef="#br0" timeOffset="79932.6395">2592 2312 356 0,'0'0'19'0,"0"0"-18"15,0 0-1-15,0 0 1 16,0 0 24-16,0 0 26 15,93 11 1-15,-47-11 1 16,12 0 13-16,15 0-2 16,9-1-20-16,4-4-15 15,0 2-14-15,-6-1-7 16,-10 2 3-16,-5-2 4 16,-10 1 3-16,-9-1-2 15,-8 4 4-15,-8-1 5 16,-11 1-14-16,-3 0-2 15,-9 0-2-15,-7 0-6 16,0 0 6-16,0 0 12 0,0 0 9 16,0 0-14-1,0 0-14-15,-4 0-13 0,-2 0-49 16,0 0-26-16,3 0-67 16,3 0-313-16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0:52.9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21241 7063 118 0,'0'0'5'15,"0"0"10"-15,91 43 61 16,-65-22-21-16,-6 6-11 15,-5 2-5-15,-4 1-8 16,-10 6 9-16,-1 3-5 16,0-1 7-16,-7 4-1 15,-12 1 10-15,-6 1-20 16,-4 2-4-16,0-3 2 16,-2-1-7-16,3-5-8 15,3-4-8-15,3-8 0 16,3-3-4-16,4-5-1 15,3-5 3-15,5-6-4 0,1-4 2 16,5-2-1-16,-2 0-1 16,-1 0-1-16,-1-13-16 15,-2-8 15-15,2-6-5 16,-1-7-7-16,-2-3 14 16,0-1 5-16,-2-3 3 15,1 3-2-15,2 0 6 16,3 0-2-16,3 6-6 15,1 2-3-15,0 6-1 0,0 5 12 16,0 3-1-16,0 3-11 16,4 2 0-16,-1 6-5 15,4-2-33-15,4 3-78 16,5-2-87-16,1 2-140 16</inkml:trace>
  <inkml:trace contextRef="#ctx0" brushRef="#br0" timeOffset="323.7324">21583 7761 583 0,'0'0'34'0,"0"0"-26"0,0 0-8 15,123 89 57-15,-56-48 1 16,6 4-31-16,1 6-9 16,-4 2 3-16,-4 1-9 15,-7-1-3-15,-4-5-8 16,-9-11-2-16,-13-10-4 15,-11-12-42-15,-11-11-65 0,-2-4-138 16,-5-26-103-16</inkml:trace>
  <inkml:trace contextRef="#ctx0" brushRef="#br0" timeOffset="554.8552">22232 7616 394 0,'0'0'235'0,"0"0"-229"15,0 0 4-15,-120 116 18 16,60-51 16-16,-4 8-12 16,4-3-5-16,6-1-12 0,2-5-10 15,9-9-5 1,6-10-1-16,3-13-21 0,6-13-51 15,3-18-119-15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3:59.2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26 25 11 0,'0'0'45'0,"0"0"-16"16,0 0-13-16,0 0 8 15,0 0 19-15,0 0-12 16,0 0-4-16,-1 0 14 0,-1 0 10 16,1-2-6-16,-2 0-16 15,2-1 12-15,1 1-11 16,-2 0-18-16,2 0 9 15,-1 0 17-15,1 0-2 16,0 2-18-16,0 0 1 16,-2 0-1-16,2 0 2 15,-1 0 1-15,1 0-21 16,0 0-1-16,-3 0-1 16,3 6 4-16,-1 6-2 15,-1 4 5-15,2 0-4 16,0-1 1-16,0-1-1 15,0-3 2-15,0-4-3 0,0-2 0 16,0-3 0-16,0-2 0 16,0 0-2-16,0 0 2 15,0 0 3-15,0 0 12 16,0-7 3-16,2-11-2 16,-2-1-13-16,0-1-1 15,0 4-1-15,0 2 2 16,0 3 2-16,0 6 14 15,-2 2 0-15,1 3-2 16,-2 0-17-16,3 2-7 16,0 15 7-16,0 7 3 15,0 4-2-15,0-2-1 0,0-3 2 16,0-2-2-16,0-8 1 16,0-5-1-16,0-4 2 15,0-4-2-15,0 0 0 16,0 0 3-16,0 0-3 15,0-7 7-15,0-14-7 16,0-3-15-16,3-2 9 16,-3 0 5-16,0 9 1 15,0 5 2-15,0 10 3 16,0 2 15-16,0 0-20 16,0 0-1-16,0 10 1 15,0 6 2-15,0 2 0 16,0-2 3-16,0-5-2 15,0-5 0-15,0-1-3 0,0-5-1 16,0 0-6-16,0 0-16 16,0 0-2-1,0-7 1-15,7-11 7 0,0-2 1 16,-1 1-1-16,-5 7 17 16,-1 6 2-16,0 4 22 15,0 2 8-15,0 0-4 16,0 0-18-16,0 0 0 15,0 0-4-15,0 0-5 16,0 0 0-16,0 0-1 16,0 0-3-16,0 0-3 15,0 0-12-15,2-3 7 16,0-1 0-16,2-1 11 0,-4-1 3 16,0 3 4-16,0 3-2 15,0 0 5-15,0 0-10 16,0 0-3-16,0 0 2 15,0 7-32-15,0 5-37 16,0-1-90-16,0-2-154 16</inkml:trace>
  <inkml:trace contextRef="#ctx0" brushRef="#br0" timeOffset="1505.2349">-11 92 98 0,'0'0'36'0,"0"0"53"0,0 0-1 16,0 0-20-16,0 0-38 15,0 0-13-15,-1 63 17 16,1-63-13-16,0 0-3 16,1 0 4-16,2-14 13 15,1-5-35-15,-4-4-4 16,0-2-7-16,0 5 11 15,-1 5 3-15,-10 4 9 16,2 8 26-16,3 3 3 16,2 0 18-16,1 0-34 15,0 7-25-15,0 15-1 16,3 1-1-16,0-1-3 0,0-3 0 16,6-7 2-16,2-2-4 15,-1-9 6-15,0-1 1 16,-2 0 2-16,4 0 5 15,-1-14 5-15,2-8 1 16,0-4-9-16,-2 1-4 16,-7 5-3-16,-1 4 3 15,0 6 0-15,0 6 1 16,-1 4 8-16,-8 0-4 16,-4 14 0-16,-4 12-5 15,-1 4-1-15,6 1 1 16,9-4-1-16,3-9 0 0,0-6-4 15,0-4 1-15,11-6 4 16,8-2 4-16,7-8 6 16,4-19 6-16,-2-5-5 15,-2-6-3-15,-6 1-4 16,-10 4-4-16,-8 6 2 16,-2 6 0-16,-3 2-2 15,-17 8 0-15,-6 6-6 16,-5 5 6-16,-4 7 2 15,7 13-2-15,6 3 1 16,9 2 0-16,12-4-1 16,1-1-8-16,0 0 8 15,14-3 0-15,6-7 1 0,4-1 4 16,2-9-1 0,1 0 3-16,-1 0 0 0,-3-16 1 15,-4-2-3-15,-5-2-1 16,-11 0 4-16,-3 2-2 15,0 2 1-15,-17 2-4 16,-6 4-3-16,-7 6-3 16,-2 4 3-16,-2 0 4 15,-2 14-4-15,5 12-1 16,9 5-2-16,6-2 1 16,16-2-3-16,0-5-5 15,7-5-1-15,15-4 5 16,2-8 6-16,2-5 0 15,3 0 5-15,2-13 2 0,1-16 1 16,-2-7-1-16,-9-1-3 16,-10 1-4-16,-11 9 0 15,0 4 6-15,-18 7-2 16,-6 9-3-16,-8 7-1 16,0 0 7-16,3 9-3 15,7 11 2-15,8 0-6 16,7 0-2-16,7 0-4 15,0-3-1-15,0-3 1 16,15-5-1-16,6-6 3 16,6-3 1-16,7-8 3 15,5-19-8-15,-6-5 5 16,-6 0-5-16,-13 8-6 0,-11 8 12 16,-3 8 2-16,-6 8 6 15,-19 0 0-15,-11 10 0 16,-4 18-6-16,-1 6 0 15,7-2 0-15,13-6-1 16,12-5-26-16,9-11-88 16,6-7-266-16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2:50.73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6030 7316 114 0,'0'0'49'0,"0"0"-2"0,0 0 25 16,0 0 14-16,0 0-9 16,0 0-29-16,0 0-5 15,0-39-19-15,0 32-1 16,0 3 21-16,0 3-9 16,0-2-12-16,0 3-6 15,0 0-3-15,0 0-1 16,0 0-3-16,0 0-9 15,0 0-1-15,0 0-3 16,0 0-9-16,0 0-4 16,0 8-3-16,0 6 19 15,0 5 4-15,0 2 1 0,0 1-4 16,0 0 2-16,0 0-3 16,0-5 3-16,0 1-2 15,0-4 3-15,0-4-3 16,0-4 1-16,0-2-2 15,0-4-2-15,0 0-3 16,1 0 0-16,2 0 5 16,-3-8 7-16,1-8-1 15,-1-4-5-15,0-2 2 16,0 0-1-16,0-1 0 16,0 1 0-16,0 4-2 15,-4 5 2-15,3 6 0 16,-2 3-1-16,3 4 13 15,0 0-11-15,0 0-3 16,0 4-23-16,0 14 3 0,0 5 20 16,0 1 6-16,0 2-5 15,0-6-1-15,0 0 7 16,0-4-3-16,0-4 0 16,0-4 0-16,0-2-3 15,0-6-1-15,0 0 1 16,0 0-1-16,0 0-8 15,0-2 6-15,0-11-4 16,0-1-18-16,0 2 21 16,0 5 3-16,0 1 5 15,0 6 25-15,-2 0 0 16,2 0-26-16,-1 0-4 0,1 0-19 16,0 0-27-16,0 4-18 15,0 5-90-15,-3 3-236 16</inkml:trace>
  <inkml:trace contextRef="#ctx0" brushRef="#br0" timeOffset="605.3443">4944 8011 184 0,'0'0'350'0,"0"0"-346"16,0 0 78-16,0 0 6 15,0 0-54-15,0 0-14 16,-21 3-15-16,21-3-5 16,0 0-10-16,0 2 1 15,15 1 2-15,8 0 7 16,10 0 11-16,8-1 21 16,5-2 5-16,7 0-8 15,9-2 9-15,-5-7-9 16,-4-2 2-16,-11 1-18 15,-15 7-5-15,-10-2-2 16,-8 3-2-16,-5 2-4 16,-4 0 0-16,0 0 5 0,0 0-3 15,0 0-2-15,0 0-34 16,0 0-16-16,0 0-22 16,0 0-88-16,3 0-285 15</inkml:trace>
  <inkml:trace contextRef="#ctx0" brushRef="#br0" timeOffset="1701.2163">5630 7785 129 0,'0'0'33'0,"0"0"57"16,0 0 66-16,0 0-46 15,0 0-39-15,0 0-16 16,-29 14-19-16,28-9-12 15,-2 6-12-15,0 6-5 16,3 3-4-16,0 4 10 16,0 0 5-16,0-1-11 15,0-1 13-15,0-1-2 16,0-2-6-16,0 1 1 16,-1-5-1-16,-1-2-9 15,2-5-1-15,0-2-2 16,0-4 0-16,0-2-1 15,0 0 1-15,0 0-3 16,0 0-3-16,0 0-1 0,0 0 0 16,0 0-4-16,0-6-4 15,5-3 8-15,13-3 7 16,5-4 4-16,9 2 0 16,2 4-1-16,-1 4-3 15,3 6 4-15,-5 0-3 16,-1 0 4-16,-4 14-3 15,-2 2-1-15,-5 5-1 16,-3 3 0-16,-5 1 0 16,-4 6 1-16,-5 5 0 15,-2 2 0-15,0 5 2 16,-6-2-3-16,-15 1 5 16,-7-2-2-16,-4-1-1 15,-3-7 0-15,-2 0-2 0,-3-6 0 16,3-6 5-16,1-6 0 15,0-6 1-15,2-5-6 16,-1-3-2-16,-1 0 2 16,8 0 2-16,2-2-2 15,10-4 2-15,6 0 12 16,6 2-12-16,1 1-2 16,0 1 0-16,3 2 11 15,0 0-8-15,0-2-3 16,0 2-4-16,0 0 1 15,0 0-1-15,0 0-5 0,0 0-19 16,0 0-12-16,0 0 9 16,9 0-3-16,-2 0-41 15,1 4-53-15,1 1-148 16</inkml:trace>
  <inkml:trace contextRef="#ctx0" brushRef="#br0" timeOffset="969.7875">5521 7839 282 0,'0'0'227'0,"0"0"-209"0,0 0 83 15,121-35-48-15,-82 27-16 16,-3-2-25-16,-3 3-5 16,-8 2-6-16,-5 1 1 15,-9 4-2-15,-8 0-30 16,-3 0-117-16,0 0-236 16</inkml:trace>
  <inkml:trace contextRef="#ctx0" brushRef="#br0" timeOffset="3539.6801">6037 7403 318 0,'0'0'22'16,"0"0"-6"-16,0 0-16 15,0 0 68-15,0 0 7 16,0 0-23-16,0 0-11 16,79-44-4-16,-78 27-11 15,-1-2-18-15,0 1-6 16,0 1 0-16,-13 1-3 15,-4 4 1-15,1 4 0 16,1 4 0-16,-1 4 19 16,10 0 23-16,-4 0-40 15,1 14 6-15,1 10-4 0,4 6-1 16,4-1-1 0,0-2-2-16,5-6-2 0,12-3-4 15,-2-8 0-15,6-5 4 16,-1-5 2-16,3 0 3 15,-1-19 0-15,-3-8-3 16,-5-7-27-16,-11 0-10 16,-3 3 15-16,-3 5 18 15,-23 9 4-15,-5 5 3 16,-5 6 12-16,-2 6 6 16,-3 0 11-16,4 21-26 15,5 3 8-15,9-3-11 16,16-2 3-16,7-5-6 0,0-2-49 15,9-3-20-15,13-9-83 16,6 0-131-16</inkml:trace>
  <inkml:trace contextRef="#ctx0" brushRef="#br0" timeOffset="15173.0961">5264 9646 309 0,'0'0'69'0,"0"0"9"16,0 0 19-16,0 0-30 15,0 0-14-15,0 0-11 16,0 0-1-16,-31-49-6 16,31 49-5-16,-2 0-1 15,1 0-10-15,1 0-14 16,0 0-5-16,-3 0-9 16,2 6 1-16,-2 8 4 15,0 10 4-15,0 12 6 16,3 10-3-16,0 6-1 15,0 6-2-15,4 6 1 0,12-3-1 16,4-4-1-16,6-6 1 16,10-9-7-16,3-10 1 15,4-11 0-15,-2-14-2 16,2-7 8-16,1-9 3 16,-3-26 1-16,2-15-2 15,-3-14 3-15,-9-10-5 16,-5-4-3-16,-9 8 0 15,-10 8 0-15,-5 13 0 16,-2 13 1-16,-2 12 0 16,-12 10 2-16,3 12 2 15,4 2-1-15,4 0-1 16,3 25-20-16,0 19 20 0,0 21 1 16,14 15 2-16,9 13-1 15,1 7-2-15,3 3 1 16,-1 3 1-16,-4-5 0 15,-6-7 0-15,-11-7 11 16,-5-16-5-16,0-16-7 16,-23-15 6-16,-9-15 6 15,-4-15-3-15,-9-10-1 16,-2 0 4-16,1-22-5 16,4-11 8-16,10 0-14 15,13-1-2-15,10-1-3 16,9 6-4-16,6-2-25 0,21 2-30 15,15 2-3-15,5 1-34 16,5 6-79-16,2 0-178 16</inkml:trace>
  <inkml:trace contextRef="#ctx0" brushRef="#br0" timeOffset="15469.2168">5965 10134 576 0,'0'0'21'0,"0"0"-18"15,96 0 62-15,-41-2 14 16,-1-9-43-16,2 4-25 16,-7-1-9-16,-6 5-2 15,-13 1 0-15,-9 2-26 16,-12 4-62-16,-9 18-202 16</inkml:trace>
  <inkml:trace contextRef="#ctx0" brushRef="#br0" timeOffset="15648.4552">5994 10496 492 0,'0'0'147'0,"0"0"-143"15,89-6 99-15,-35-10-20 16,5 3-21-16,0 0-33 16,-6 5-18-16,-7 5-11 15,-6 3-9-15,-10 0-61 16,-13 10-113-16</inkml:trace>
  <inkml:trace contextRef="#ctx0" brushRef="#br0" timeOffset="16312.8916">6705 9983 395 0,'0'0'134'15,"0"0"-131"-15,11-86 12 16,16 43 38-16,6-2 10 15,6 3-12-15,-1 10-18 16,-3 14-18-16,-2 11-10 16,-7 7-3-16,1 7 4 15,-7 24-6-15,-7 18 6 16,-11 15-1-16,-2 14 19 16,-21 2-13-16,-17 2-1 0,-6-6-10 15,-4-11 3-15,2-13-3 16,2-13 10-16,5-14-10 15,11-14 10-15,7-11-7 16,9 0-3-16,7-19-2 16,5-12-3-16,0-3 2 15,17 1 3-15,9 9 0 16,1 10-1-16,4 14-1 16,0 3 2-16,-1 31 13 15,0 11 5-15,-5 4 6 16,-1 0 6-16,0-7-16 15,1-10-14-15,-2-9 0 0,1-15-13 16,0-8-52-16,2-12-28 16,-4-26-43-16,-4-5-500 15</inkml:trace>
  <inkml:trace contextRef="#ctx0" brushRef="#br0" timeOffset="16656.234">7140 10334 415 0,'0'0'43'0,"0"0"15"16,98 75 32-16,-54-62-22 15,4-8-6-15,0-5-30 16,-5-8-21-16,-4-24 5 15,-9-18 17-15,-4-13-7 16,-10-7-14-16,-15 4-7 16,-1 9 1-16,-21 15 3 15,-19 15 40-15,-6 14 2 16,-9 13-4-16,-3 6-24 16,3 22-11-16,15 5-12 15,14 6-3-15,19 4-2 16,7 6-46-16,10 2-26 0,27-7-5 15,16-11-47 1,13-15-172-16</inkml:trace>
  <inkml:trace contextRef="#ctx0" brushRef="#br0" timeOffset="17076.6432">8379 10326 527 0,'0'0'97'15,"0"0"-36"-15,117-7 74 0,-65 7-81 16,2 0-3-16,1 0-22 15,-2 0-15-15,0 0-11 16,-5-5 0-16,-7-6-3 16,-10-4-18-16,-9-1-40 15,-11-7-31-15,-11 5-102 16</inkml:trace>
  <inkml:trace contextRef="#ctx0" brushRef="#br0" timeOffset="17323.6472">8693 10069 568 0,'0'0'4'0,"0"0"3"0,0 0 56 16,0 0 2-16,-3 123 4 15,3-67-20-15,0 3 0 16,1-6-25-16,8-5-17 15,1-8-5-15,1-11-2 16,2-10-18-16,4-10-52 16,6-9-61-16,2-8-44 15,5-21-215-15</inkml:trace>
  <inkml:trace contextRef="#ctx0" brushRef="#br0" timeOffset="17765.3889">9194 9925 483 0,'0'0'57'0,"0"0"-51"15,0 0 25-15,0 0 5 16,0 0 22-16,-30 99-35 15,26-50 0-15,2 8 8 16,2 4 0-16,0 2-13 16,0-5-2-16,11-9-3 15,6-9 1-15,4-11-14 0,4-12-4 16,4-8-2-16,2-9 6 16,3 0 6-16,2-28-4 15,-3-13-2-15,-3-6-5 16,-7 1-6-16,-10 12 6 15,-7 13 5-15,-6 13 1 16,0 8 6-16,0 0 11 16,0 1-5-16,0 21-4 15,0 12 6-15,0 9-3 16,0 5 8-16,13-4-15 16,4-6-4-16,6-8-1 15,1-9-13-15,3-10-40 0,5-11-27 16,2 0-48-1,-1-26-259-15</inkml:trace>
  <inkml:trace contextRef="#ctx0" brushRef="#br0" timeOffset="18060.072">9757 10234 339 0,'0'0'183'0,"0"0"-181"15,0 0 69-15,102 3 15 16,-53 8-17-16,7 1 19 0,10 6-37 16,1-4 8-16,2 2-25 15,-2-1-21-15,-9-4-4 16,-7-2-7-16,-12-2-2 15,-9-3 0-15,-13-3-19 16,-8-1-46-16,-8 3-26 16,-1-3-44-16,0 0-167 15</inkml:trace>
  <inkml:trace contextRef="#ctx0" brushRef="#br0" timeOffset="18374.0677">10402 9932 7 0,'0'0'531'0,"0"0"-524"16,0 0 54-16,0 0-50 15,0 0 7-15,0 0 26 16,-101 47-20-16,75-7-4 16,-3 17 14-16,-4 13 13 15,-2 14-9-15,-3 1-20 0,1 3-12 16,-1-3-6 0,0-6-6-16,8-7-29 15,4-9-27-15,3-12-63 0,2-13-446 16</inkml:trace>
  <inkml:trace contextRef="#ctx0" brushRef="#br0" timeOffset="58899.8856">8050 10401 72 0,'0'0'21'0,"0"0"-9"16,0 0 27-16,0 0-9 0,0 0-18 16,0 0-12-16,0 0 0 15,-7 0 0-15,7 0 1 16,0 0 5-16,-1 0 9 15,1 4-5-15,-2-1-8 16,0-2-2-16,2 1 0 16,0-2 0-16,0 0 0 15,0 0 0-15,0 0 2 16,0 0 5-16,0 0 39 16,0 0 19-16,0 0-18 15,0 0-20-15,-2 0-7 16,1 0-6-16,1 0 19 15,0 0-8-15,0 0-6 0,0 0-6 16,0 0-5-16,0 0 2 16,0 0-4-16,0 0 6 15,0 0-6-15,0 6-1 16,0 4-1-16,0-1 0 16,0 4-3-16,0 1 2 15,0 1 2-15,0 3-3 16,0-2-2-16,3 2 0 15,1 1 2-15,-1-6-1 16,1 3 0-16,-1-2 1 16,0 1 6-16,0 2 1 15,-3 1-1-15,0 0 6 0,0 3 0 16,0-2-8-16,1-1-2 16,-1-2 0-16,2 1-3 15,-1 2 2-15,1-1 0 16,2-1 0-16,-3 3-1 15,-1 0 3-15,0 0-5 16,0 0 5-16,0 0 2 16,0 0-2-16,0-2-4 15,0 2 3-15,0-1-2 16,0-1 5-16,0 3-5 16,0-2 4-16,0 5 3 15,-4 1-2-15,1-2 1 16,2 1-1-16,-1-2-4 15,2-1 1-15,0-1-3 16,0 1 0-16,0-1 1 0,0 0-1 16,0 4-1-1,0 3 2-15,0 4-1 0,0 4 0 16,0-1 5-16,0-1 0 16,0-1-3-16,0-1-3 15,2-2 0-15,1 2 5 16,-2 0-1-16,2 1 3 15,-3 2-6-15,0 1 1 16,0 4 1-16,0 2-2 16,0 2 0-16,0-1 0 15,0-2 0-15,0-2-1 16,0-5 0-16,0-2 0 0,0 0 5 16,0-2-5-16,-6 1 0 15,3 1 1-15,-1 2-1 16,2 2 0-16,1-1 2 15,1 1-2-15,0-1 1 16,-2-4 2-16,1-3 2 16,1-3 3-16,-3-4 1 15,3-6-2-15,0-4-7 16,0-4 1-16,0-4-1 16,0-2 0-16,0 0-3 15,0 0-10-15,0 0-6 16,-1-5-5-16,-2-13-54 15,-1-6-83-15,1-5-173 16</inkml:trace>
  <inkml:trace contextRef="#ctx0" brushRef="#br0" timeOffset="60139.1826">8009 11659 333 0,'0'0'128'0,"0"0"-27"16,0 0-32-16,0 0-40 16,0 0-29-16,0 0 0 15,27 11 0-15,6-6 30 0,3 0 6 16,3-3 5-16,-1-2-21 16,-3 0-11-16,-11 0 1 15,-2 0 2-15,-9 0-10 16,-6 0 0-16,-6 0-2 15,-1 0 9-15,0 0 5 16,-10 0 15-16,-16 2-20 16,-9 7-8-16,-4 0 1 15,0 2 2-15,7 0-4 16,8-3 1-16,9-4 6 16,6-1 11-16,9-3-8 15,0 0-10-15,7 0-15 16,20-1 12-16,11-9 2 15,3 2 1-15,-4 3 6 16,-7 1-1-16,-8 4-3 0,-6 0-2 16,-8 0-1-16,-3 0-2 15,-1 0 3-15,-3 0 0 16,-1 0 5-16,0 0 2 16,0 0 0-16,-5 0-7 15,-14 0-51-15,-7 0-41 16,-4 0-78-16,-10 4-343 15</inkml:trace>
  <inkml:trace contextRef="#ctx0" brushRef="#br0" timeOffset="60649.2552">6652 11760 370 0,'0'0'39'0,"0"0"101"16,0 0-11-16,0 0-45 15,0 0-21-15,0 0-34 16,-40 6-26-16,47-6-3 15,20 0 0-15,16 0 11 16,10 0 22-16,5-6-14 16,0-1 2-16,-3 1-5 15,-9 3-13-15,-5-2-2 0,-7 2-1 16,-9 2 3 0,-9-1-3-16,-4 2-2 0,-7 0-28 15,-3 0-27-15,0 0 7 16,-1 0-13-16,1 0-62 15,-2 0-252-15</inkml:trace>
  <inkml:trace contextRef="#ctx0" brushRef="#br0" timeOffset="61201.1995">7116 11515 355 0,'0'0'85'0,"0"0"-18"16,70-106 41-16,-38 79-65 15,-4 6-6-15,3 10-18 16,2 6-2-16,-5 5 0 15,4 0-15-15,-4 12 1 16,-3 8 19-16,-5 4-10 16,-4 2-5-16,-8 0 9 15,-3 3 5-15,-5 2-4 16,0 2 7-16,-2-1-5 0,-13-1-12 16,-4 2-2-16,-3-5 4 15,-1-1-3-15,-2 3-3 16,-1 1-2-16,1 0 2 15,1 1-3-15,4-3 1 16,4-4 0-16,3-5-1 16,7-4 0-16,2-3 0 15,3 3-3-15,1-1-3 16,0 2 1-16,0 1 2 16,14-4 2-16,3-1 0 15,2-4 0-15,-1 0 0 16,4-2 1-16,-1 2 0 15,0-5 2-15,-1-2-1 16,-3-2-2-16,6 0-6 16,0 0-30-16,1-4-13 0,2-16-45 15,-2-4-125-15,-5-7-234 16</inkml:trace>
  <inkml:trace contextRef="#ctx0" brushRef="#br0" timeOffset="61667.8115">7563 11786 136 0,'0'0'69'0,"0"0"33"0,0 0 28 16,0 0-54-16,0 0-38 15,0 0-8-15,-21-4-16 16,19 4-7-16,2 5-3 15,0 8 4-15,0 2 6 16,0 5 11-16,0 3-6 16,0 1-1-16,0-1 7 15,7-1-11-15,7-5-9 16,3-4-2-16,7-7 0 16,6-6 1-16,7 0 6 15,-1-6 7-15,1-14 3 16,-2-6-3-16,-5-9-5 15,-3-2-1-15,-8-2 0 16,-2-3-2-16,-11 1-7 0,-6 1 4 16,-2 1-3-1,-24 3-1-15,-6 3 0 0,-6 2 0 16,-5 8 1-16,0 8-3 16,3 8 9-16,6 7 13 15,6 0-8-15,4 14-14 16,4 18-1-16,1 11-4 15,5 8-24-15,2 6-44 16,5-3-48-16,3-7-314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1:06.6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20102 1919 16 0,'0'0'0'0,"89"-48"-9"0</inkml:trace>
  <inkml:trace contextRef="#ctx0" brushRef="#br0" timeOffset="311.2106">20724 1609 56 0,'0'0'53'0,"0"0"-17"16,0 0 62-16,14-91 23 16,-12 70-39-16,-2 1-25 15,2 5-31-15,-2 4 18 0,1 6-25 16,-1 3 4-16,0 2 3 16,0 0-26-16,0 25-37 15,0 16 30-15,0 16 7 16,0 14 18-16,-12 13 23 15,1-6-18-15,2-7-17 16,4-15-4-16,3-17-1 16,2-14-1-16,0-12-1 15,0-9-20-15,7-4-65 16,10-33-48-16,5-21-287 16</inkml:trace>
  <inkml:trace contextRef="#ctx0" brushRef="#br0" timeOffset="868.1139">20598 1293 410 0,'0'0'0'0,"0"0"-2"15,149-55 2-15,-83 41 12 16,1 8 34-16,-8 6 28 15,-4 0-29-15,-14 6-21 16,-9 10 3-16,-12 3-7 16,-10-1-16-16,-10 0-2 15,0 0-2-15,-12-1 0 16,-20 2 40-16,-10 4-18 0,-5-2 2 16,1-1-9-1,7-4-10-15,8 1-1 0,3-3-1 16,13-4 0-16,5-3-3 15,10 3-1-15,0 1-19 16,11 2 15-16,15 7 5 16,5-1 6-16,5 4 0 15,0 2-1-15,-2 3-1 16,-5 1 4-16,-5 0-2 16,-8 0 1-16,-7-1 4 15,-9-1-11-15,0 2 1 16,-20 0-1-16,-21 0 4 15,-16 2 3-15,-10-3 4 16,-9-5-6-16,6-3-2 16,5-7 12-16,7 0-2 0,9-5-12 15,7-4 4-15,15-2-5 16,13-2 1-16,11 0 5 16,3 0-6-16,0 0-5 15,8-6-15-15,12-2-26 16,5-2-49-16,-4 5 8 15,-9 1-236-15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4:05.10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4336-1 86 0,'0'0'51'0,"0"0"0"15,0 0 40-15,0 0 40 16,0 0-45-16,0 0-21 15,0 0-16-15,-4-2-28 16,4 2-10-16,-1 0-4 16,-1 0-6-16,-3 0-1 15,2 7 0-15,-3 1 1 16,2 2-1-16,-2 2 0 0,-1 3 0 16,1 4 0-1,-4 3 0-15,-1 1 2 0,-1 5-2 16,-2-2 2-16,1 2-2 15,-1-1 4-15,2-3 0 16,0 0 5-16,-2-2-2 16,4-2-4-16,-1-2 0 15,1 2-1-15,-3 0 0 16,0 2-1-16,-1 1 2 16,-1 3 3-16,1 2 5 15,-3 1-5-15,-5 1 2 16,4 1 1-16,-1 0 0 0,2-5-5 15,4 0-4-15,-1-3 0 16,2 1 0-16,-1-3 3 16,2 1-2-16,-1 1-1 15,0 1 0 1,-2 0-1-16,0 2 1 0,0 1 4 16,-1 0-3-16,1-3 3 15,3 1-2-15,-1-3-1 16,2-2 0-16,-1-2 0 15,2 2 0-15,-1 0 0 16,-1 3 2-16,-5 1-2 16,0 3 1-16,-2-2 0 15,0 3 1-15,0-1-2 0,1-2-1 16,2 0 0-16,1 2 0 16,-2-1 0-16,3 3 1 15,-4 1-2-15,0 2 2 16,-1-1 0-16,0 1 0 15,-2 0-1-15,0-1 0 16,1-2 5-16,2 1-4 16,0-2 1-16,0 1-2 15,2-2 0-15,-1 1 0 16,1 1 0-16,-1-2 0 16,3 4-1-16,-3-4 1 15,2-1 1-15,-5 3 0 0,3-2-1 16,-2 3 2-1,-4-1-2-15,1 2 0 0,0-1 0 16,2-1 1-16,0-3-1 16,2-1-1-16,0-1-2 15,0 2 3-15,2-1 0 16,-2 0 3-16,0-1-2 16,-2 1-1-16,2 1 0 15,0 2-3-15,1-2 3 16,2-3 0-16,2 0 0 15,2-3 0-15,0 0 0 16,0-1 2-16,1-1-2 16,1-1 0-16,-3 1 0 15,2 1 0-15,-1 3 0 16,-2 0 0-16,2 0 0 0,0 1 1 16,-1 0-1-16,2 0 0 15,2 1 0-15,0-3 1 16,-2 1-3-16,2-2 4 15,-1 0-4-15,-3 1 3 16,1 2-1-16,0-1 1 16,-1 1-1-16,0-1 0 15,-1 1 0-15,2-2 0 16,-1 1 1-16,2-4-1 16,3 2 0-16,-3 1 0 15,1 0-1-15,1 2 2 16,-3-3-1-16,1 3 0 0,1 0 0 15,-3-1 1 1,3-1-1-16,-1 1 0 0,1-3 0 16,1 2 0-16,0-2-1 15,-1 2 1-15,2-1 1 16,-1-1-1-16,0-1 0 16,-1 0 0-16,1-1 1 15,1 2-1-15,-2 0 0 16,1 2 0-16,2-2 0 15,0 0-1-15,0 1 1 16,0 1-1-16,0-3 1 16,0 0 0-16,-2 0 0 15,1 0 0-15,-1 1 1 16,0 2 0-16,0-3-1 16,1 2 0-16,-1 0 0 0,3-2 0 15,-3-1 0-15,1 1 0 16,1-3 0-16,0-1 0 15,2 1 0-15,-3 2 0 16,2 0 0-16,-2 0 1 16,2 4-1-16,-3 0 1 15,-2 1-1-15,2 3 0 16,-3 1 0-16,1 0 0 16,2-2 0-16,0-2-1 15,3 0 2-15,-1-2-1 16,-1 4 0-16,-1 0 0 15,-1 1 0-15,-1 0 0 0,-1 2 0 16,0-3 0-16,-3 4 0 16,5 0 0-16,-2-2 2 15,1 1-1-15,1 1-1 16,-1-4 0-16,-1 0-1 16,1 3 1-16,-1 0-2 15,0 1 1-15,-3 0 1 16,0-1 0-16,2 1-1 15,-3-1 1-15,3 0-1 16,1-1 0-16,-1-2 1 16,0 2-1-16,0 1 0 15,0-1 0-15,-2 0-2 16,3-1 2-16,-1 3 0 0,-2-1 0 16,1 2-7-16,-2 2 7 15,1 0-4-15,-3 2 2 16,3-2-1-16,-2 3 3 15,0 2-1-15,1 0 1 16,-2 1 1-16,2 4-2 16,-1-3 2-16,0 4-1 15,-1-2 1-15,0 1 0 16,-1-1-1-16,-1 4 1 16,-1-3-2-16,2 1 2 15,-4-1-1-15,1 0 0 16,2 1-4-16,-1-2 3 0,5 0 2 15,0-3 0-15,2-1 0 16,-2 0-3-16,1 3 2 16,-3-4 1-16,0 2 4 15,-2 0-4-15,2 1 0 16,-3 2-1-16,2-4-2 16,0 1 3-16,-2 3 1 15,1-5-1-15,-1-1 0 16,3-3 0-16,2-1-1 15,0-1 1-15,-1 2 0 16,2 1 0-16,-2 2 4 16,2 1-4-16,-3 3 0 15,2-1-1-15,-1-1 3 16,-1 3-2-16,-1 0 0 0,0-1 0 16,1-1 0-16,3-2 0 15,-1-1 0-15,3-1 0 16,0 1 0-16,-1 1 0 15,2-2 0-15,-2 3 0 16,-1-3 0-16,0 2 0 16,3-3 1-16,-2-1-1 15,2-2 0-15,1-1 0 16,2-2 0-16,1 0 0 16,0 0-1-16,-1-1 1 15,3-1 0-15,-5 1 0 16,2 0 0-16,0 1 1 15,0-2-2-15,1 1 2 0,-3-1-1 16,2 0 0-16,-1 0 0 16,-1 1 0-16,0 2 0 15,-1 3 1-15,-1 1-2 16,-2 3 1-16,1 1 0 16,1 0 0-16,-2-1 0 15,2-1 0-15,0-3 0 16,3 1 0-16,-2 0 0 15,-1 0 0-15,1-1 0 16,-1 2 0-16,1-3 0 16,-1 3 0-16,-3 2 2 15,-1 0-2-15,1 1 0 16,0-1 0-16,2-3-1 0,-2-1 2 16,1 2-2-16,0-3 2 15,0-1-1-15,3-1 0 16,-1 0 0-16,-1 0 0 15,2 1 0-15,2-2 1 16,-1-3-1-16,2-1 0 16,2-3 2-16,-2 3-1 15,-1 0-1-15,1 0 0 16,-4 3 0-16,3-1 0 16,-4 2 1-16,1 0-1 15,4-2 0-15,-5 4 0 16,2-2 0-16,-1-1 3 0,-2 3-3 15,2-2 4 1,2 0-2-16,-1 2 0 0,1-4 0 16,1 2-2-16,-1 5 1 15,-1 3 0-15,0 3 1 16,-6 3-1-16,1 2-1 16,-3-1 3-16,4-6-3 15,0-2 1-15,2-5 1 16,2-2-2-16,-1 0 2 15,2-1-2-15,-2 4 5 16,-1 0-3-16,-1 3 2 16,0 4 0-16,-1-1-2 15,2-1 1-15,-2-1-1 0,4-3-1 16,0 1-1 0,0-1 1-16,-3 4-1 0,0 1 1 15,-2 1-1-15,-1 4 1 16,0 4 1-16,-1-1-2 15,-1-3 0-15,4-4 0 16,3-6 0-16,1-6 0 16,3-5 0-16,1-3 4 15,3-2-3-15,1-6-1 16,-2 0 0-16,3-2 0 16,1 3-1-16,0 0 0 15,-2 3 1-15,2 0 0 16,-1 0 2-16,-2-1-2 15,3-2 1-15,-1-3 1 0,1-4-2 16,0-2 1-16,0 0-1 16,0 0 0-16,0 0 4 15,0 0 3-15,0 0-7 16,0 0 0-16,0 0-9 16,0-6-22-16,0-13-43 15,0-2-91-15,0-6-270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4:08.1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 1099 75 0,'0'0'64'0,"0"0"2"16,0 0 18-16,0 0 15 15,0 0-18-15,0 0-26 16,0 0-12-16,-3-9-16 15,2 7-10-15,1 2 0 0,0 0 3 16,0 0-8-16,0 0-2 16,0 0 0-16,0 0-3 15,0-2-1-15,0 2 1 16,0-3 5-16,0-2 1 16,0 2-7-16,0-5-3 15,0-2 7-15,0-2-7 16,0-2-3-16,0 0-1 15,8-3 1-15,2-3 1 16,3 0-1-16,5-7-1 0,0-4 1 16,5 0 0-1,-1-3 4-15,2 1-4 0,2-2 0 16,6 1-1-16,-1-5 1 16,2 3-1-16,-1 1 2 15,-8 1-2-15,1 3 2 16,-7 4-1-16,-4 3 0 15,-5-2 0-15,1 2 4 16,-1-2-4-16,1-4 0 16,0-2 1-16,6-4-1 15,1 1-1-15,0 1 1 16,1 4 0-16,-4 3 0 16,-4 7 1-16,-4 5-1 15,-1 4 0-15,-2 2 18 16,0 0 4-16,-3-2-12 15,3 0-2-15,-2-5-6 0,4 3 0 16,-1-2-1-16,-1-1-1 16,1 1 0-16,-2 4 1 15,-1 1 0-15,-1 4 0 16,0-1 3-16,0 2-1 16,0-1 7-16,0 3 0 15,0 1-9-15,0 2-1 16,0 0 2-16,0 0-2 15,0 0-2-15,0 0 0 16,0 0-1-16,0 0-2 16,0 0 1-16,0 0-3 0,0 0-1 15,0 0 3-15,0 0-4 16,0 0-10-16,0 2 8 16,0 4 4-16,0 2-21 15,0 3-25-15,3 4-9 16,-3-1-122-16,0-2-107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2:43.1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7777 3966 14 0,'0'0'40'0,"0"0"-19"16,0 0 23-16,0 0 11 16,0 0-47-16,0 0-6 15,0 0 1-15,21-82 16 16,-29 65 33-16,-4 1 32 0,-2 3 3 16,2 4-24-16,2 2 19 15,2 3-32-15,2 4-12 16,3 0-7-16,2 0-31 15,1 0-4-15,0 4-5 16,0 7 9-16,0 0 6 16,0-1-6-16,4-4-4 15,5 1-5-15,-2-6 9 16,3 1 0-16,-1-2 1 16,-1 0 3-16,1 0-2 15,-1-5 3-15,-1-7-3 16,-4-2-2-16,-3-1 0 15,0 2-7-15,0-2 0 0,-7 3 6 16,-4 3 1-16,-1 4 2 16,2 5-2-16,1 0-1 15,2 0-21-15,2 0 22 16,3 8 6-16,2 7 7 16,0 1-13-16,0-3-1 15,16-4-11-15,4-1-3 16,3-3 15-16,3-3 6 15,-3-2-1-15,-3 0-1 16,-6 0-3-16,-4 0 5 16,-4-10 0-16,-5-1-4 15,-1-1 5-15,0-2-4 16,-4 0 0-16,-13 2-2 16,-5 3-1-16,1 4-6 0,-2 5-1 15,3 0-2-15,4 7 8 16,5 15 1-16,3 7 17 15,7 5-15-15,1-4 0 16,3-3-2-16,16-8-6 16,3-4-2-16,3-5 2 15,-4-4 2-15,-2-4 4 16,-3-2 10-16,-8 0-5 16,-2-4-3-16,-5-12 6 15,-1-3-8-15,0-4-3 16,-8 1 2-16,-15 6-1 15,-3 2-2-15,3 6 4 16,-1 6 0-16,7 2 13 16,-2 6-9-16,0 17 8 15,5 5 0-15,6-6-4 0,6-4-8 16,2-7-7-16,6-7-11 16,8-2 9-16,2-2 9 15,-3 0 9-15,-2 0-5 16,-4 0-4-16,-2-2-7 15,-5-2-9-15,0 4-55 16,-7 0-239-16</inkml:trace>
  <inkml:trace contextRef="#ctx0" brushRef="#br0" timeOffset="92816.0437">7711 3725 124 0,'0'0'27'16,"0"0"-11"-16,0 0 30 16,0 0 30-16,0 0 31 15,0 0-48-15,0 0-22 16,0-12-16-16,0 12-19 15,-1 0 3-15,-1 0-5 0,1 0-4 16,-4 6 4-16,1 10 29 16,-2 5-5-16,3 0-16 15,3-7-5-15,0 1-3 16,9-8-17-16,8-3 16 16,3-4 1-16,3 0 20 15,-1-11 0-15,-4-10-9 16,1-3 7-16,-6-2-8 15,-6 0-7-15,-7 1 4 16,0 1-7-16,-7 6-1 0,-17 5-4 16,-5 5-1-1,-4 8 1-15,-3 0 1 0,2 12 8 16,6 13-4-16,4 9 21 16,13 2-11-16,8 5-5 15,3-3-2-15,4-3-3 16,19-9 0-16,4-7-3 15,7-8 3-15,1-9 7 16,-3-2 4-16,-1 0 8 16,-5-16-5-16,-2-8-3 15,-4-7-9-15,-8-3 4 16,-9 0-6-16,-3 3-10 16,-10 4 4-16,-21 6 5 15,-7 8-8-15,-2 4 2 16,0 9 0-16,2 2 7 0,5 23 30 15,9 10-21 1,10 6 4-16,8 2-13 0,6-3-5 16,9-7 5-16,15-7-7 15,5-9 7-15,3-6 0 16,1-11 0-16,-2 0 7 16,-3-2 14-16,1-19-10 15,-8-5 1-15,-3-1-7 16,-10-1 4-16,-8 3-4 15,0 6-5-15,-23 4 0 16,-11 8-7-16,-12 5-18 16,-1 2 24-16,-3 8-7 0,4 14 8 15,8 9 3-15,11 7 9 16,11 2-11-16,13 0-1 16,3-4-4-16,10-6-4 15,16-7 4-15,3-8-2 16,4-8 1-16,-3-7-1 15,3 0 6-15,0-16 15 16,-3-13-7-16,0-8-7 16,-7-1-1-16,-9 0-14 15,-12 5 1-15,-2 6 13 16,-14 9 1-16,-17 2 1 16,-5 8-2-16,-6 8 0 15,-3 0 8-15,1 16-8 16,2 18 15-16,9 7-7 15,15 8-7-15,12-5-1 0,6-3-3 16,10-6-2-16,19-6-2 16,6-13 2-16,7-9-3 15,2-7 7-15,4-12 1 16,-2-16 6-16,-3-11-6 16,-8-3-5-16,-5 0-10 15,-17 2 12-15,-13 5 3 16,0 8 2-16,-30 7-1 15,-11 6 4-15,-5 9 6 16,0 5-1-16,3 4 7 16,7 15-8-16,15 1-4 15,9 3-5-15,12 3-9 0,0-2-31 16,12-4-36-16,14-9-115 16,5-11-210-16</inkml:trace>
  <inkml:trace contextRef="#ctx0" brushRef="#br0" timeOffset="-64775.815">7804 3921 66 0,'0'0'33'0,"0"0"-31"16,0 0-2-16,0 0 3 15,0 0 10-15,0 0 24 16,0 0 7-16,12 26 7 16,-11-26 5-16,2 0 5 15,-3 0 15-15,0-3-46 16,0-8-26-16,0 0-1 16,0 1-3-16,0-2-4 15,-4 5-4-15,-5 3-20 16,2 2 10-16,1 2 18 0,-1 0 6 15,0 0-6-15,-2 4-3 16,2 8 2-16,1 0 1 16,2 0 6-16,2 1-6 15,2-6-5-15,0-1 3 16,0-1 1-16,6-2 1 16,6-3 18-16,-1 0 2 15,3 0 3-15,-2-1 0 16,-3-11-14-16,-5 2-9 15,-4-1-20-15,0 0 9 16,0 2-3-16,-16 2 0 16,-4 4 13-16,-6 3 1 15,-5 0 13-15,0 0 0 16,7 0 34-16,10 7 18 0,4 1-34 16,7 2-31-1,3 3 1-15,0-1-2 0,0-1-13 16,13-3 14-16,7-5 2 15,-3 0 9-15,-2-3-6 16,-5 0 4-16,-5 0-2 16,-5-10 10-16,0-4-10 15,-1-1-7-15,-16-2-17 16,-5 4 8-16,-1 1-2 16,-1 2 11-16,2 7 4 15,2 3-4-15,4 0-4 16,2 0-52-16,0 0-282 0</inkml:trace>
  <inkml:trace contextRef="#ctx0" brushRef="#br0" timeOffset="-63491.1426">6904 3782 18 0,'0'0'6'0,"0"0"25"15,0 0 36-15,0 0-55 16,0 0-1-16,0 0 25 15,-75 97-1-15,75-69 15 16,0 3-21-16,0-2-12 16,6 2 13-16,12-3-6 15,0-3 11-15,8-3-16 16,5-6-11-16,8-6 51 16,4-5 31-16,3-5-59 15,1 0-15-15,-5 0-8 16,-1-13 2-16,-2-3 5 15,-2-4-5-15,-4-5-6 0,-7 1-1 16,-7-3 3-16,-11-2 0 16,-5 0-2-16,-3-3 1 15,-6-3-5-15,-15 5-14 16,-5 2-7-16,-4 7 17 16,1 5-1-16,1 6 3 15,-4 10 4-15,-2 0-9 16,-6 10 5-16,-9 20-36 15,-1 3-38-15,1 3-141 16,9-3 65-16,5-6 6 16</inkml:trace>
  <inkml:trace contextRef="#ctx0" brushRef="#br0" timeOffset="-64076.3483">6408 3604 247 0,'0'0'0'0,"0"0"2"15,99-51 0-15,-53 37 9 16,0 4 57-16,-2 4-2 16,-4 6-53-16,-5 0 8 15,-10 10-9-15,-4 8-6 16,-11 7-6-16,-10 4 0 15,0 4 11-15,-23 2 23 16,-12-1 29-16,-5 1-33 16,1-2 1-16,1-1-20 15,-1 2-3-15,3-3-7 16,6-5 0-16,6-3 7 16,5-4 15-16,9 1-21 0,3-4-1 15,5 1-1-15,2-1-5 16,0-4 1-16,12 0-4 15,8-1 6-15,4-4 2 16,5-2 10-16,3-4 0 16,0 1-10-16,-3 0 0 15,-2-2-44-15,-1 0-104 16,-4 0-95-16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51:25.21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-854 3904 193 0,'0'0'23'0,"0"0"-23"16,0 0-6-16,0 0-24 15,0 0 30-15,0 0 8 16,0 0 18-16,-7 0 34 15,4 0-9-15,3 0-33 16,-3 0-14-16,2 0-4 16,-2 0-22-16,-1 0-49 15,2 0 36-15,1 1 26 16,1-1 9-16,-2 0 1 16,2 2 0-16,-1-2 0 15,-2 0 2-15,3 0 4 16,0 0 13-16,0 0-1 0,0 0-19 15,0 0 0-15,0 0 0 16,0 0 0-16,0 0-1 16,0 0 1-16,0 0 1 15,0 0 22-15,0 0 7 16,0 0-22-16,0 0-4 16,0 0 1-16,0 0 5 15,0 0 10-15,0 0-8 16,0 0-7-16,0 0-1 15,0 0 3-15,0 0 10 16,0 0 6-16,0 0-11 16,0 0 0-16,-1 0-4 15,1 0-8-15,0 0 0 0,0 0-2 16,0 0 2-16,0 0 0 16,0 0 0-16,0 0 0 15,0 0-1-15,0 0 0 16,0 0 1-16,0 0 0 15,0 0 0-15,0 0-5 16,0 0-15-16,0 0 4 16,0 0 5-16,0 0 6 15,0 0-17-15,0 1-71 16,0 1 7-16,0 1 25 16,0-1-54-16</inkml:trace>
  <inkml:trace contextRef="#ctx0" brushRef="#br0" timeOffset="3973.3526">-1297 4057 123 0,'0'0'116'0,"0"0"-100"15,0 0 3-15,0 0 9 16,0 0-10-16,0 0 25 16,0 0 36-16,-7 0-25 15,7 0-19-15,0 0-12 16,0 0-18-16,0 0-5 0,0 0-3 15,0 0-4-15,2 4 4 16,15 7 3-16,7 2 6 16,13 9 14-16,12 2 5 15,10 5 6-15,6 4-14 16,3 5-2-16,-2 2-5 16,-3 0-7-16,-7 4-2 15,-4-4 4-15,-6-2-3 16,-9-5-2-16,-6-4 1 15,-9-3 1-15,-5-5-1 16,-3-2-1-16,-7-1-8 16,-5-4-47-16,-2 2-15 15,0-2 0-15,-9-5-48 16,-6-8-130-16</inkml:trace>
  <inkml:trace contextRef="#ctx0" brushRef="#br0" timeOffset="4363.461">-666 4048 179 0,'0'0'27'0,"0"0"-27"16,0 0-15-16,0 0-51 15,0 0-34-15,0 0 75 16,-40 25 25-16,24-2 56 16,-4 5 29-16,-3 8-14 15,-3 4-22-15,-5 10-1 16,-8 6-31-16,-1 4-7 15,-6 0-2-15,0-3 0 16,3-7 22-16,6-11 10 16,6-8-22-16,7-6-8 15,7-10-1-15,7-4-9 16,6-8-3-16,4-3-74 0,0 0-191 16</inkml:trace>
  <inkml:trace contextRef="#ctx0" brushRef="#br0" timeOffset="4880.1029">-385 4282 432 0,'0'0'69'0,"0"0"-69"16,0 0-14-16,0 0 14 0,0 0 0 16,0 0 4-16,89 0 3 15,-54 0 10-15,3 0-1 16,-5 0-3-16,-3 0-8 15,-3 4 0-15,-4-3-4 16,-6 2 0-16,-1-1-1 16,-6-2 2-16,-4 0-2 15,-2 3 0-15,-1-1-23 16,-3 3-31-16,0 1-64 16,0 2-70-16,-7 5 86 15</inkml:trace>
  <inkml:trace contextRef="#ctx0" brushRef="#br0" timeOffset="5145.2486">-401 4592 427 0,'0'0'129'0,"0"0"-129"16,0 0 0-16,0 0 9 15,0 0 7-15,92 0 3 16,-49-4-8-16,7 0 3 16,1 1-1-16,-2 3-3 15,-4-4-1-15,-8 4-9 0,-7-2-1 16,-1 1-11 0,-9 1-38-16,3-2-57 0,-2 2-78 15,-1-3 28-15,-1-3 13 16</inkml:trace>
  <inkml:trace contextRef="#ctx0" brushRef="#br0" timeOffset="5705.5395">283 4338 72 0,'0'0'8'16,"0"0"-8"-16,0 0 0 15,0 0-5-15,0 0-1 16,0 0 6-16,-9 59 4 15,9-43 14-15,6 3 16 16,4 1-9-16,7 0-2 16,2 2-1-16,5-3-10 15,5 2 20-15,2-7 16 16,1 1-26-16,1-7-4 0,3-7-18 16,-2-1 45-16,0-1 25 15,2-22-14-15,0-4-22 16,-2-5-21-16,-6-4-9 15,-7 3 0-15,-11 1 4 16,-10 1 35-16,0 1 18 16,-14 3-23-16,-21 0-24 15,-9 4-13-15,-6 6 3 16,-3 2 4-16,4 5 7 16,2 8 16-16,7 2-24 15,7 0-1-15,4 7-6 16,9 16-4-16,0 7-19 0,3 7-7 15,4 2-43 1,3-1-26-16,1-3-31 0,8-4-45 16,1-5 62-16,0-4-29 15</inkml:trace>
  <inkml:trace contextRef="#ctx0" brushRef="#br0" timeOffset="6823.9581">1027 4142 315 0,'0'0'32'0,"0"0"4"16,0 0-36-16,0 0-26 15,0 0 11-15,0 0 15 16,-16-7 14-16,16 7 52 16,0 0-12-16,0 0-41 15,0 0-13-15,0 0-20 16,0 0-36-16,0 0 31 0,0 0 25 16,0 6 0-16,1 5 1 15,8 5-1-15,-3 2 0 16,2 3 1-16,1 3-1 15,2 3 1-15,-1 2-1 16,2 3 0-16,3 0 1 16,1 1-1-16,-1-4 0 15,3-1-2-15,2-6 1 16,0-6-10-16,2-1 7 16,1-8 4-16,1-2 0 15,-2-5 0-15,2 0-12 16,2 0-1-16,1-12 3 15,0-9 9-15,-1-3-43 0,0-3 19 16,-3-5 22-16,1-1 0 16,-4 0 4-16,0 2-2 15,-7 2-18-15,-3 4-37 16,-4 1 34-16,-5 6 22 16,-1 2 2-16,0 2 16 15,0 5 51-15,-3 3-17 16,-5 0-27-16,2 2-8 15,2 3-17-15,-2 1-2 16,3 0-2-16,-1 0 4 16,1 0-12-16,-3 6 6 15,2 7 5-15,-3 4-2 0,4-1 2 16,-1 1 0 0,1 6-5-16,-1 4 6 0,-1 6 0 15,-5 12 6-15,-4 7-2 16,-2 4-2-16,2 4 1 15,-4 2 7-15,0-1 9 16,-2 0-13-16,3-2 1 16,2-2 5-16,5-8-2 15,-1-7 14-15,5-9-8 16,2-7-5-16,2-7 0 16,1-4 0-16,1-6-1 15,0-2-10-15,0-4-2 16,0-3-12-16,0 0-12 15,0 0 15-15,0 0 10 0,0 0-18 16,4-3-64-16,11-7-6 16,2-6-34-16</inkml:trace>
  <inkml:trace contextRef="#ctx0" brushRef="#br0" timeOffset="7282.2616">1701 4386 432 0,'0'0'54'0,"0"0"-54"15,0 0-12-15,0 0-19 16,0 0 25-16,0 0 6 0,53-4 21 15,-27 4 35-15,3 0-26 16,1 0-2-16,0-2-14 16,-1-1-8-16,-3-2-4 15,-5 2 0-15,-5 2-1 16,1-1 1-16,-5 0-1 16,-4 2-1-16,-1-1-4 15,-5 1-27-15,-2 0-53 16,0 0-102-16,0 6 1 15</inkml:trace>
  <inkml:trace contextRef="#ctx0" brushRef="#br0" timeOffset="7501.5126">1819 4635 249 0,'0'0'213'0,"0"0"-212"15,0 0 9-15,0 0 49 16,0 0-12-16,103 0-31 16,-76 0-7-16,1-3-4 15,-8 1-3-15,-3 1-2 16,-5 0 0-16,-5 1-44 16,-7 0-205-16,0 0-60 15</inkml:trace>
  <inkml:trace contextRef="#ctx0" brushRef="#br0" timeOffset="8421.178">2361 4188 301 0,'0'0'26'16,"0"0"-11"-16,0 0-15 15,0 0 1-15,0 0-1 16,0 0 3-16,-32-64 17 16,32 51-7-16,0-1 35 15,0 2-16-15,3 2-28 16,13 1 0-16,1 0-4 15,6 7-5-15,3 0 5 16,0 2 0-16,-2 0 4 16,-2 16-4-16,-3 4-3 15,-4 3-2-15,-5 0 8 0,-6 2-3 16,-4 3 8 0,0 1 17-16,-14 4 0 15,-9 3 0-15,-7 0-8 0,1 3-9 16,-4-3-4-16,-1 0 0 15,1-5 0-15,-6-4-2 16,-1-6 3-16,6-2-4 16,2-5 0-16,5-6 1 15,10 0-1-15,5-5 1 16,9-3-2-16,3 0 12 16,0 0-3-16,0 0-1 15,2-9-8-15,11-4 1 16,4 0 3-16,4 2-2 15,1 3-1-15,2 5 1 0,-1 3 0 16,3 0-2-16,-3 8-1 16,0 10-2-16,-5 1 0 15,1 3 3-15,-2-1 0 16,0-1 3-16,-2-3 2 16,2-5-4-16,-1-1 0 15,-2-5-2-15,5-1 1 16,-2-2-25-16,3-3-25 15,4 0-63-15,2-6-175 16</inkml:trace>
  <inkml:trace contextRef="#ctx0" brushRef="#br0" timeOffset="9095.3762">2712 4491 32 0,'0'0'46'16,"0"0"-35"-16,0 0-8 15,0 0-3-15,0 0-1 16,0 0 1-16,-2 86 19 15,4-70 26-15,5 5-1 16,10 0 19-16,-2 1-40 16,6 3-23-16,2-3 0 15,0 0 1-15,6-4 1 0,2-3 17 16,1-8 19 0,2-3-2-16,5-4 23 15,-2-2 12-15,6-18-22 16,-3-6-20-16,0-6-21 0,-4-1 2 15,-6-7-7-15,-7 0 1 16,-7 0-2-16,-10-3 18 16,-6 2 29-16,0 3-9 15,-3 0-21-15,-17 5-1 16,-6 7-15-16,-7 5-3 16,-1 6-8-16,-2 6-12 15,-2 8 20-15,4 1 11 0,0 3-6 16,1 20-5-1,6 6 0-15,-1 3-17 0,10 2-29 16,1-3-15-16,6-2-43 16,4-1-56-16,3-2-1 15,1-2 50-15,3-5 18 16</inkml:trace>
  <inkml:trace contextRef="#ctx0" brushRef="#br0" timeOffset="20068.5291">-1198 5368 45 0,'0'0'276'0,"0"0"-247"0,0 0 17 16,0 0 3-16,0 0 5 16,0 0 3-16,0 0-28 15,-14-19-13-15,14 19-4 16,0 0-12-16,0 0-5 16,0 7-14-16,0 11 13 15,4 8 6-15,6 8 18 16,3 4-2-16,1 6 1 15,4-1-5-15,0-1 2 16,4-7-11-16,4-8-2 16,-2-5-1-16,3-11 0 15,-1-7 0-15,4-4 6 0,2-11-1 16,-1-20 6-16,2-11-3 16,-3-8-2-16,-7-2-6 15,-7 5-13-15,-6 3-2 16,-3 4 1-16,-7 8-3 15,0 4-2-15,0 8 5 16,0 9 12-16,0 7 2 16,0 4 0-16,6 2-27 15,7 20-6-15,1 14 16 16,8 16 17-16,-4 20 5 16,-2 17 28-16,-6 8-26 15,-4 5 6-15,-6-5-12 16,0-1 0-16,-7-4 9 0,-15-10-8 15,-5-11 0-15,-5-18 8 16,-2-15 14-16,5-14 1 16,-2-15 0-16,-1-9-5 15,-2 0-12-15,-1-12 6 16,1-9 1-16,10-1-15 16,7 2 6-16,5 1 0 15,9 2-4-15,3 1-2 16,0-1-13-16,6-2-29 15,20 2-23-15,1 2-12 16,7 5-39-16,-1 4-85 16,0 2 27-16</inkml:trace>
  <inkml:trace contextRef="#ctx0" brushRef="#br0" timeOffset="20402.0222">-593 5911 536 0,'0'0'3'0,"0"0"-1"16,0 0-2-16,0 0 11 16,120-7 22-16,-68-1 2 15,2-1-16-15,-1 0-5 16,-1 3-10-16,-10 1-3 16,-8 3-1-16,-15 2-7 15,-15 2-72-15,-6 20-271 16,-36 5 128-16</inkml:trace>
  <inkml:trace contextRef="#ctx0" brushRef="#br0" timeOffset="20565.0727">-560 6166 325 0,'0'0'178'0,"0"0"-165"16,0 0-13-16,0 0 54 15,112-13-4-15,-59 2-21 16,4-7-5-16,6 3-19 15,-1-1-5-15,-5 4-3 16,-8 0-84-16,-9 5-308 16</inkml:trace>
  <inkml:trace contextRef="#ctx0" brushRef="#br0" timeOffset="21013.1581">-37 5944 92 0,'0'0'131'0,"0"0"-131"15,0 0 0-15,0 0 1 16,0 0 32-16,0 0 16 15,40 94 7-15,-15-69-11 16,8 1 3-16,4-4-11 16,10-4 3-16,9-11-17 0,7-7 16 15,0 0 5-15,-1-15-24 16,-8-15 2-16,-5-11-3 16,-9-10-6-16,-5-9 0 15,-13-4-9-15,-16-3 0 16,-6 1 2-16,-17 4-3 15,-22 5 1-15,-8 12 3 16,-3 18-3-16,-3 16 25 16,1 11-18-16,-1 14-11 15,4 23-2-15,6 11-1 16,9 6-12-16,10 0-7 16,11-3-39-16,10-4-68 15,3-7-128-15,0-7 0 16</inkml:trace>
  <inkml:trace contextRef="#ctx0" brushRef="#br0" timeOffset="39128.3808">-2132 7364 18 0,'0'0'36'0,"0"0"-15"0,0 0 49 16,0 0 33-16,0 0-42 16,0 0-24-16,0 0-12 15,-12 5-9-15,8-2-3 16,1-1 3-16,0 3 1 15,-1-1 12-15,-3 5-10 16,1 2-6-16,2 3-1 16,-2 3-2-16,0 6 2 15,1 1 5-15,0 9-4 16,4 3 12-16,1 2-15 16,0 2-6-16,8 1 1 15,14-1 0-15,5-4-1 0,8-6-4 16,2-6 3-16,4-9-2 15,4-9 0-15,-2-6-1 16,0 0 6-16,-3-19 8 16,-4-12-1-16,0-11 8 15,-5-7-21-15,-7-7-6 16,-12-2-5-16,-9 1-7 16,-3 4 13-16,-9 2 5 15,-19 6 9-15,-10 3 1 16,-6 11-1-16,-6 10-9 15,-2 8 14-15,2 10-14 16,1 3 30-16,5 14-6 0,5 17-24 16,6 12-3-1,6 8-2-15,10 4-3 0,10 3-1 16,7-5-37-16,0-5-89 16,22-8-84-16,6-11 11 15</inkml:trace>
  <inkml:trace contextRef="#ctx0" brushRef="#br0" timeOffset="39939.6023">-1193 7497 371 0,'0'0'39'0,"0"0"-36"0,89 4 77 16,-36-4 0-16,7 0-42 16,0 0-1-16,-3-7-11 15,-1-2-21-15,-7-2-2 16,-8 0-1-16,-6 2-2 15,-11 2-15-15,-11 6-43 16,-13 1-80-16,0 1-198 16</inkml:trace>
  <inkml:trace contextRef="#ctx0" brushRef="#br0" timeOffset="40127.3604">-954 7721 480 0,'0'0'32'0,"0"0"7"16,136-14 23-16,-80-5-27 15,0 2-20-15,-6-2-15 16,-7 2 0-16,-2 1-38 16,-9 5-53-16,-11-2-319 15</inkml:trace>
  <inkml:trace contextRef="#ctx0" brushRef="#br0" timeOffset="40658.1026">-278 7223 178 0,'0'0'1'0,"0"0"6"16,98-43 69-16,-64 35 9 0,-5 8-8 16,-3 0-18-1,-9 0-20-15,-9 19-17 0,-6 7-12 16,-2 12 18-16,-19 12 6 15,-25 8 1-15,-12 5-27 16,-6-3-8-16,5-7 0 16,11-13 1-16,10-8 9 15,7-11-8 1,7-3-1-16,3-11 1 0,12-7 3 16,4 0 1-16,3 0-6 15,0-5 0-15,0-9 0 16,10-2 0-16,14 0 6 15,2 2-5-15,3 8 1 16,4 6 4-16,-3 0 3 16,4 9-7-16,-1 12 5 0,-1 1 11 15,-1 5-7-15,-2-4 2 16,0-2-9-16,1-2-4 16,-3-8-1-16,3-7-5 15,3-4-23-15,1 0-30 16,2-15-153-16,-4-12-192 15</inkml:trace>
  <inkml:trace contextRef="#ctx0" brushRef="#br0" timeOffset="41054.975">247 7541 136 0,'0'0'55'16,"0"0"8"-16,10 88 36 15,11-58-49-15,8-2-6 16,5-8-28-16,5-6 9 16,8-7 5-16,1-7-20 15,-2-3 30-15,0-21-31 16,-5-6 21-16,-4-10-27 15,-7-5 16-15,-10-2-12 0,-11-4-2 16,-9 3-2-16,-4 0 8 16,-25 6 3-1,-7 2 11-15,-4 11 5 0,-3 11-5 16,-1 10-2-16,4 8 2 16,4 0-12-16,7 22-13 15,3 11-2-15,8 5-23 16,5 4-20-16,10 0-7 15,3-6-41-15,14-3-70 16,13-5-87-16</inkml:trace>
  <inkml:trace contextRef="#ctx0" brushRef="#br0" timeOffset="41577.8125">1068 7504 424 0,'0'0'62'15,"0"0"-50"-15,0 0-5 16,0 0 73-16,148 4-14 16,-82-2-24-16,1-2-21 0,-7 0 5 15,-7 0-19 1,-7 0-6-16,-2 0 0 0,-6-2-2 15,-2-5-14-15,-5-3-14 16,-1-6-12-16,-7 0-107 16,-6-4-241-16</inkml:trace>
  <inkml:trace contextRef="#ctx0" brushRef="#br0" timeOffset="41799.5778">1467 7361 286 0,'0'0'13'0,"0"0"3"16,0 0 77-16,8 113-5 16,2-75-48-16,3 2-16 15,-3-2-14-15,6-5-7 16,-3-4-3-16,1-4-32 15,3-8-79-15,-4-8-144 16</inkml:trace>
  <inkml:trace contextRef="#ctx0" brushRef="#br0" timeOffset="42307.511">2005 7086 238 0,'0'0'10'16,"0"0"97"-16,0 0-36 15,0 0-58-15,0 0 7 16,0 0 19-16,-47 101-19 15,41-53 0-15,2 6 8 16,0 5-19-16,4 2 20 0,0-2-5 16,0-7-10-16,0-6-3 15,11-10-5-15,4-12-3 16,3-8-3-16,1-10-2 16,7-6-9-16,1-8 11 15,4-20 0-15,-2-10 0 16,-5-5-41-16,-5-2-5 15,-7 3-3-15,-5 5 49 16,-7 11 1-16,0 8 13 16,0 12 33-16,0 6 35 15,0 0-25-15,0 9-54 16,0 20 19-16,0 11-5 16,0 8 3-16,0 1-11 0,1-2-6 15,9-7 0 1,3-7-3-16,0-9-23 0,4-8-21 15,2-9-30-15,1-7-116 16,-2 0-209-16</inkml:trace>
  <inkml:trace contextRef="#ctx0" brushRef="#br0" timeOffset="42618.3975">2358 7328 369 0,'0'0'34'0,"0"0"-29"16,0 0 8-16,0 0 84 16,0 0 5-16,116 79-43 15,-57-47-5-15,4-3-14 16,0-1-8-16,-3-6-20 15,-11-3-5-15,-11-4-7 16,-7-4 0-16,-9-2 0 16,-7-4-6-16,-4 1-17 15,-6-5-25-15,-1-1-46 16,-4 0-56-16,0 0-103 0,0 0 3 16</inkml:trace>
  <inkml:trace contextRef="#ctx0" brushRef="#br0" timeOffset="42951.3755">2926 7179 295 0,'0'0'20'15,"0"0"78"-15,0 0 34 16,0 0-80-16,0 0-24 0,0 0 16 16,-41 41-24-16,20 1-2 15,-6 12 4-15,-6 5-11 16,-3 5 2-16,-3-2 2 16,-1-8-8-16,1-3 5 15,2-5-3-15,3-6-2 16,-1-7-7-16,5-4 0 15,9-9-5-15,5-6-8 16,6-5-18-16,4-2-22 16,2-1-65-16,1-3-209 15</inkml:trace>
  <inkml:trace contextRef="#ctx0" brushRef="#br0" timeOffset="52275.6722">-2022 9110 582 0,'0'0'10'0,"0"0"-7"16,0 0 16-16,0 0 34 16,0 0-5-16,0 0-9 15,0 0-12-15,0 0-15 16,-21 2-12-16,21-2-4 16,1 0-4-16,19 0 8 15,12 0 2-15,12 0 9 16,11 0 22-16,9-7-5 15,2-6-4-15,7-3-6 16,0 2-4-16,-7 1 1 16,-6 0-13-16,-14 6 1 15,-13 2-3-15,-13 3 0 16,-11 2 0-16,-6 0-12 0,-3 0-32 16,0 0 9-16,0 0-7 15,0 2-45-15,4 2-103 16,3-4-153-16</inkml:trace>
  <inkml:trace contextRef="#ctx0" brushRef="#br0" timeOffset="52801.9732">-1171 8751 134 0,'0'0'52'0,"88"-65"10"16,-34 32 77-16,2 5-63 16,-4 10-4-16,-6 9-10 15,-8 9-17-15,-9 0-17 16,-10 20-10-16,-12 11-11 15,-7 11 0-15,-14 12 29 16,-29 11-17-16,-16 5 2 16,-13 3-7-16,-5-4-13 15,2-9 3-15,9-7 5 0,10-15-7 16,8-9 7 0,13-12-8-16,14-10 2 0,8-7 3 15,13 0-6-15,0-10-14 16,14-9 1-16,10-5 10 15,7 4 3-15,0 7 0 16,-1 5-1-16,-2 8 0 16,-3 0 1-16,0 23 0 15,-4 4 1-15,-2 7 25 16,1 3-8-16,-3-1-1 16,-1-1-12-16,4-2-5 15,0-11 0-15,0-4-5 0,6-9-26 16,1-9-47-1,3 0-17-15,2-9-137 0,-1-15-123 16</inkml:trace>
  <inkml:trace contextRef="#ctx0" brushRef="#br0" timeOffset="53192.5973">-699 9216 182 0,'0'0'19'16,"0"0"40"-16,-3 102 12 15,19-65 12-15,7-1-10 16,8-3-4-16,5-5-24 0,0-6-21 16,5-8-17-1,-3-9-5-15,-2-5 2 0,-2-14-4 16,3-26 25-16,-4-17-22 15,-6-5 9-15,-8-5-9 16,-12 4 0-16,-7 5-2 16,-4 7 0-16,-22 7 1 15,-7 13 7-15,-7 14 6 16,-10 16-1-16,0 1-11 16,-2 18-3-16,8 12 18 15,11 9-12-15,11 1-6 16,8 0-28-16,11-3-1 0,3-3 12 15,6-7-37-15,22-3-45 16,6-7-115-16,4-8-4 16</inkml:trace>
  <inkml:trace contextRef="#ctx0" brushRef="#br0" timeOffset="53545.2648">-199 9255 330 0,'0'0'64'16,"0"0"-51"-16,118 1 112 15,-65-1-57-15,-3 0-26 16,-4 0-14-16,-5-3-23 16,-11-2 0-16,-5-1-4 15,-11 4-1-15,-7 2-16 16,-7 0-24-16,0 0-39 0,-3 0-65 15,-14 6-117-15</inkml:trace>
  <inkml:trace contextRef="#ctx0" brushRef="#br0" timeOffset="53716.6905">-81 9458 314 0,'0'0'118'15,"0"0"-105"-15,0 0 28 16,99 22 56-16,-45-22-16 15,8 0-39-15,2-11-8 16,-1-6-16-16,-5 0-12 16,-7-1-6-16,-8 1-15 15,-10 6-92-15,-4-3-229 16</inkml:trace>
  <inkml:trace contextRef="#ctx0" brushRef="#br0" timeOffset="54316.3244">853 8791 35 0,'0'0'443'16,"0"0"-423"-16,0 0 37 0,0 0-16 16,0 0 2-16,0 0-18 15,-41-26-16-15,29 26 5 16,-2 4-14-16,-3 13 6 16,-2 7 2-16,2 13-7 15,-2 8 6-15,0 9-7 16,2 6 1-16,3-1 0 15,4 2 0-15,7-5 2 16,3-1-2-16,0-8 0 16,0-5-1-16,12-6-2 15,5-12-3-15,3-10 1 16,3-11 1-16,1-3 3 16,5-15 5-16,1-21-5 0,1-10-16 15,-2-5-17-15,-5-3-19 16,-8 3 27-16,-3 4-9 15,-4 6 24-15,-4 12 10 16,-2 14 17-16,-3 12 34 16,0 3 9-16,0 2-56 15,0 20-2-15,4 12-2 16,-1 8 18-16,0 5 8 16,0 0-16-16,3-3 1 15,0-1-2-15,2-4-7 0,2-10-2 16,4-5 0-1,-2-9-21-15,5-8-33 0,0-7-73 16,5 0-117-16,-1-17-23 16</inkml:trace>
  <inkml:trace contextRef="#ctx0" brushRef="#br0" timeOffset="54625.3637">1188 8999 446 0,'0'0'40'0,"0"0"-25"16,0 0-9-16,0 0 59 15,98 70-9-15,-48-47 8 16,12 0-27-16,-2-3 3 15,7-3-16-15,-2 0-12 16,-7-4-11-16,-5 3 3 16,-8-1-4-16,-11-1-1 15,-9-1 1-15,-8-2-18 16,-8-3-40-16,-5 0-54 16,-4-7-121-16,0-1-95 15</inkml:trace>
  <inkml:trace contextRef="#ctx0" brushRef="#br0" timeOffset="54954.0687">1821 8827 315 0,'0'0'23'0,"0"0"-6"16,0 0 68-16,0 0-60 15,0 0 19-15,-92 34-5 0,69-11-2 16,0 7 5 0,-3 9-10-16,-1 12-7 0,-5 5-14 15,0 2 1-15,0 0-8 16,2-2-3-16,0-3-1 15,2-1-1-15,4-12-1 16,4-10-17-16,7-9-20 16,9-10-35-16,2-9-157 15</inkml:trace>
  <inkml:trace contextRef="#ctx0" brushRef="#br0" timeOffset="58330.3246">-1017 10326 287 0,'0'0'127'15,"0"0"-63"-15,0 0-18 16,0 0 9-16,0 0-26 15,0 0 5-15,-92-11-17 16,66 27-2-16,-5 12-2 16,-2 12-4-16,-6 12-3 15,-5 13 15-15,-9 8-17 16,-6 5 1-16,-3-2 9 0,5-8-4 16,8-7 13-1,12-13-19-15,8-8 6 0,8-8-10 16,5-15-1-16,9-7 1 15,7-8 0-15,0-2-25 16,0 0-56-16,10-8-102 16,17-10 114-16,9-6-162 15</inkml:trace>
  <inkml:trace contextRef="#ctx0" brushRef="#br0" timeOffset="57940.6443">-1781 10425 6 0,'0'0'82'16,"0"0"10"-16,0 0 9 0,0 0 8 15,0 0-20-15,0 0-20 16,0 0 5-16,-9-26-23 16,8 22-18-16,-2 3-9 15,3 0-9-15,0 1-3 16,0 0-5-16,0 0-7 16,0 0-3-16,0 0 0 15,13 2-3-15,16 15 6 16,15 8 2-16,18 6 6 15,9 6 11-15,8 3-13 16,0 0 8-16,-7-1-10 16,-8-5 0-16,-7-2-3 15,-5-3 0-15,-6-1-1 16,-10-3-2-16,-9 0 1 16,-8-4 1-16,-7 0-4 0,-2-2 1 15,-5-1-3-15,2-3-26 16,-4-6-8-16,3-1 14 15,-5-3-27-15,5-4-57 16,-2-1-104-16,0 0-45 16</inkml:trace>
  <inkml:trace contextRef="#ctx0" brushRef="#br0" timeOffset="58705.3904">-613 10639 323 0,'0'0'78'0,"0"0"-58"0,126 0 59 15,-77 1-51-15,-10 1 18 16,-5-1-21-16,-5 1-16 15,-8 0-6-15,-8-1-3 16,-6 4-11-16,-7 2-106 16,0 4-121-16,-20 1 11 15</inkml:trace>
  <inkml:trace contextRef="#ctx0" brushRef="#br0" timeOffset="58888.0584">-576 10960 474 0,'0'0'50'0,"0"0"-40"16,89 36 32-16,-40-35 18 15,0-1-12-15,1-2-22 16,-4-14-5-16,-5 4-20 16,-11 3-1-16,-14 7-123 15,-16 2-372-15</inkml:trace>
  <inkml:trace contextRef="#ctx0" brushRef="#br0" timeOffset="61419.086">218 10790 87 0,'0'0'189'0,"0"0"-121"16,0 0 37-16,0 0-19 15,0 0-10-15,0 0-13 0,-54 0-20 16,52 0 1 0,2 0-17-16,0 0-9 0,0 0-18 15,0 0-3-15,2 0-8 16,16 0-1-16,17 0 12 15,9 3 21-15,11-3 3 16,-2 0-7-16,-3 0-5 16,-10 0-2-16,-7 0-2 15,-7 0-2-15,-12 0-3 16,-3 0 4-16,-6 0-7 16,-5 0 0-16,0 0-17 15,0 0-23-15,0 0-4 16,0 0-26-16,4 4-17 0,8-2-67 15,2-2-171-15</inkml:trace>
  <inkml:trace contextRef="#ctx0" brushRef="#br0" timeOffset="62011.9655">949 10288 176 0,'0'0'0'15,"0"0"11"-15,86-74 62 16,-54 59 51-16,-4 7-35 16,1 8-17-16,-3 0-28 15,0 8-11-15,-5 16 5 16,-11 13-3-16,-7 8-12 16,-3 8 7-16,-19 6-7 15,-18 7 4-15,-4 2-16 0,-1-7 7 16,2-8-17-1,5-13 6-15,3-11-5 0,1-9-2 16,4-9-6-16,6-7 0 16,5-4-3-16,3 0-10 15,6-10-16-15,7-7-21 16,0 0 32-16,4-1 4 16,19 4 20-16,0 3 0 15,1 8 0-15,-1 3 0 16,3 4 3-16,-2 18 17 15,-2 6 7-15,2 0 5 16,-2 1-15-16,-4-4-5 16,1-4 9-16,-6-3-10 15,1-2-8-15,-2-5-3 16,-2-4-3-16,10-4-27 16,0-3-15-16,6 0-12 0,4-10-80 15,0-8-166-15</inkml:trace>
  <inkml:trace contextRef="#ctx0" brushRef="#br0" timeOffset="62462.4972">1419 10673 162 0,'0'0'52'0,"0"0"-4"15,0 0-5-15,72 92 39 16,-46-74-33-16,1-4-2 16,6-5 17-16,0-6-11 15,10-3-18-15,0 0 1 16,0-21-13-16,0-6-10 15,-6-11-4-15,-1-3 0 16,-9-8-8-16,-4-3 9 16,-10-1-7-16,-11 3 3 15,-2 5-2-15,-9 5 9 16,-16 7-2-16,-6 9 18 16,-5 7-11-16,-1 10-18 0,-3 7-3 15,2 0-2-15,3 2 10 16,3 15-6-16,5 4 1 15,10 9-11-15,4 0-10 16,3 5-19-16,4-2-38 16,3 1-68-16,3-5-51 15,0-4-19-15</inkml:trace>
  <inkml:trace contextRef="#ctx0" brushRef="#br0" timeOffset="65326.9401">2209 11145 561 0,'0'0'64'0,"0"0"-4"0,0 0 10 16,0 0-7-16,0 0-24 15,0 0-25-15,4-15-12 16,25 14 2-16,11-3 2 16,6-1 13-16,0 3-11 15,-6-4-3-15,-2 5-3 16,-9-3-2-16,-9 2-4 15,-7 2-19-15,-10 0-32 16,-3 0-33-16,0 0 6 16,-20 11-140-16,-13 6-201 0</inkml:trace>
  <inkml:trace contextRef="#ctx0" brushRef="#br0" timeOffset="65469.5615">2308 11269 374 0,'0'0'109'16,"0"0"-103"-16,0 0 94 15,0 0-8-15,110 9-47 16,-70-9-8-16,2-4-29 16,-1-8-8-16,1-2-13 15,-5-1-165-15,-8 0-283 16</inkml:trace>
  <inkml:trace contextRef="#ctx0" brushRef="#br0" timeOffset="65815.7484">2745 11036 588 0,'0'0'62'0,"0"0"-56"15,0 0-6-15,0 0 36 0,0 0 9 16,100 0-6-16,-62-5 9 16,0-2-22-16,1 1-21 15,-6-1-3-15,-10 2-2 16,0 1-10-16,-9 2-33 15,-4 2-29-15,-4 0-26 16,5-3-129-16,-6-2-149 16</inkml:trace>
  <inkml:trace contextRef="#ctx0" brushRef="#br0" timeOffset="66167.6763">3178 10642 390 0,'0'0'138'0,"0"0"-98"0,107-21 70 15,-59 13-61-15,0-3-21 16,-6 1-19-16,-8-1-2 16,-6 3-6-16,-9 2-1 15,-7 2-12-15,-9 3-40 16,-3 1-45-16,0 0-58 15,-19 0-256-15</inkml:trace>
  <inkml:trace contextRef="#ctx0" brushRef="#br0" timeOffset="66683.8446">3189 10634 135 0,'0'0'38'0,"0"0"33"16,-20 78 49-16,16-48-5 16,4-1-53-16,0 1-14 15,0-6-13-15,0 0-11 16,0-8 3-16,0-3-10 16,0-6-13-16,0-4-4 15,4-3 0-15,-1 0-11 16,4 0-2-16,3 0 12 15,6-9 1-15,1-2 8 16,6 1-3-16,3 1-4 16,1 4 2-16,3 5-3 15,2 0 4-15,1 5-2 0,1 13-2 16,-1 8 12-16,-3 3 3 16,-3 5 0-16,-4 0-3 15,-8-2-3-15,-8-3-5 16,-7-2-3-16,0 2-1 15,-16-2 15-15,-11-1 3 16,-5 0-15-16,-4-5-3 16,-2-8-6-16,1-2 1 15,1-4-2-15,1-5-4 16,8-2 11-16,8 0 4 16,9 0-2-16,9 0 20 15,1 0-22-15,0 0-2 16,0-2-9-16,0 2-20 15,0 0-20-15,4 0-24 0,5 6-64 16,-2 13-190-16</inkml:trace>
  <inkml:trace contextRef="#ctx0" brushRef="#br0" timeOffset="63844.3712">1402 11411 336 0,'0'0'99'0,"0"0"-99"15,0 0 0-15,0 0 23 16,0 0 17-16,0 0 9 16,0-2-13-16,0 2-17 15,0 0-19-15,0 0-15 16,-9 2 15-16,-8 9 14 16,-7 6-1-16,-2 8-13 15,-4 2 4-15,1 0-1 16,-1 2 3-16,7-1-2 15,2-1 4-15,4 0-3 16,7-3 11-16,1 3-3 16,6 0-6-16,3 4 0 15,0 4-1-15,0-1-5 16,3 0 1-16,10-4 1 0,5-4-3 16,1-6 3-16,8-4-3 15,-1-3-1-15,0-5 1 16,1-7 2-16,2-1-1 15,-3-1 11-15,2-16-7 16,0-5 1-16,-1-6-6 16,4-6-1-16,-2-6-13 15,1-1-1-15,-1-4-2 16,-2 1 0-16,-3 3 7 16,-4 7-6-16,-8 7 3 15,-2 12 12-15,-6 9 1 16,-4 6 12-16,0 0 19 0,0 0-23 15,0 0-8-15,0 2 0 16,0 14 0-16,0 8 10 16,0 5 14-16,0 10 4 15,0 4-8-15,3 2 16 16,-1 3-7-16,0-4 5 16,1-4-15-16,0-4-1 15,3-8-11-15,-3-9-7 16,2-5 2-16,-3-6-2 15,1-4 0-15,-1-4 0 16,-2 0-20-16,2 0-33 16,1 0-36-16,6 0-55 15,-2-4-98-15,0-5-111 16</inkml:trace>
  <inkml:trace contextRef="#ctx0" brushRef="#br0" timeOffset="63008.4836">866 11302 339 0,'0'0'0'0,"0"0"-19"16,0 0 19-16,0 0 65 15,102-10-8-15,-49 2 37 16,6 3-23-16,11 0 6 16,7 0-24-16,5 3-19 15,1-2-1-15,-1-1 3 16,-4 0-12-16,1-1 0 0,-7-1-6 15,-3 0 5 1,-12 0-5-16,-7-1-7 0,-11 0-10 16,-6 3-1-16,-13 0 1 15,-6 4-2-15,-9 1-10 16,-5 0-25-16,0 0-21 16,0 0-21-16,0 0-37 15,-19 1-291-15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0:12.2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1510 2209 662 0,'0'0'35'0,"0"0"-35"0,142-22 0 16,-59 11 17-16,0-1 2 15,0 6-15-15,-8 2-3 16,-7 4-1-16,-6 0-15 15,-16 0-43-15,-16 0-83 16,-24 0-255-16</inkml:trace>
  <inkml:trace contextRef="#ctx0" brushRef="#br0" timeOffset="141.2406">1749 2547 606 0,'0'0'21'16,"0"0"-21"-16,129 33 44 15,-57-27-4-15,5-5-22 0,-1-1 11 16,0 0-29-16,0 0-3 16,-4-9-182-16</inkml:trace>
  <inkml:trace contextRef="#ctx0" brushRef="#br0" timeOffset="1611.4088">4736 2367 359 0,'0'0'119'0,"50"89"-78"0,-4-45-11 16,7-11 13-16,7-8 4 16,5-14-27-16,2-11-5 15,2-9-1-15,-2-37-8 16,-4-23-3-16,-4-22-1 15,-13-16-2-15,-16 3 0 16,-20 15 0-16,-10 16 9 16,-36 24 68-16,-30 21-32 15,-14 19-6-15,-12 9-18 16,3 29-12-16,9 19-7 16,20 14 7-16,21 11-9 15,29 3-1-15,10 2-10 16,32-3-54-16,24-4-18 15,14-14-92-15,12-12-400 16</inkml:trace>
  <inkml:trace contextRef="#ctx0" brushRef="#br0" timeOffset="1886.5339">6106 2382 615 0,'0'0'41'16,"89"0"-34"-16,-15 0 77 0,7 0-27 15,6 0 4-15,3-6-17 16,-1-3-10-16,-7 0-24 15,-5-2-10-15,-12-2-8 16,-7 1-36-16,-10-4-53 16,-12 1-139-16</inkml:trace>
  <inkml:trace contextRef="#ctx0" brushRef="#br0" timeOffset="1309.2222">3893 2392 397 0,'0'0'161'16,"0"0"-158"-16,0 0-4 15,0 0 2-15,98 39 18 0,-68-39 1 16,4-18 8-16,5-25 10 16,5-21-1-16,5-20-17 15,4-16-13-15,0-7-4 16,-3-7-3-16,-11 1 1 15,-5 2 1-15,-11 8 0 16,-7 10 0-16,-3 19 0 16,-10 17 2-16,-3 20-2 15,0 17 6-15,0 15 13 16,-9 5 14-16,-5 16-34 16,-2 32 4-16,-1 32-5 15,0 29 11-15,5 15-2 16,3 11 5-16,7 6-5 15,2-3-4-15,0 1-1 16,0-11-4-16,0-20 2 0,0-22-2 16,13-22-1-16,4-20-6 15,3-18-38-15,6-20-45 16,4-6-29-16,3-34-3 16,1-23-235-16</inkml:trace>
  <inkml:trace contextRef="#ctx0" brushRef="#br0" timeOffset="3701.8304">9827 1856 514 0,'0'0'35'0,"0"0"-18"0,0 0-4 16,0 0-13-16,0 0 0 15,0 0 0-15,90 39 17 16,-24-10 23-16,8 5-2 16,11 2-4-16,5-2 11 15,6 1-14-15,1-6-12 16,1-3-9-16,-2-4-3 15,-6-2 7-15,-11-2-6 16,-13-1 0-16,-20-1 1 16,-13-2-8-16,-14-1-1 15,-11 1-4-15,-4-5-2 16,-4-1-9-16,0-4-19 0,0 0-22 16,-7-3-4-16,-11-1-93 15,-4 0-370-15</inkml:trace>
  <inkml:trace contextRef="#ctx0" brushRef="#br0" timeOffset="3997.3076">10897 1588 599 0,'0'0'0'0,"0"0"0"16,-87 2 4 0,39 24 22-16,-12 16-26 0,-4 13 27 15,-4 10 2-15,0 5 2 16,6 6 18-16,5 1-12 16,4 0-23-16,4-3-13 15,7-10 0-15,4-10-1 16,10-12 0-16,11-11-17 15,13-11-44-15,4-16-83 16,4-4-310-16</inkml:trace>
  <inkml:trace contextRef="#ctx0" brushRef="#br0" timeOffset="2943.9933">8674 1537 339 0,'0'0'310'0,"0"0"-310"16,0 0-1-16,55-93 1 15,-2 64 2-15,11 6 5 16,5 10-4-16,0 13 9 15,-5 6-3-15,-9 26-4 16,-12 10-5-16,-17 12 0 16,-19 13 0-16,-7 5 1 15,-26 3 2-15,-23-2-3 16,-10-11-5-16,-6-8 5 16,2-14 7-16,13-11 32 15,18-11-16-15,15-12-17 16,11-6-2-16,6-3-4 15,30-18-32-15,19 0 31 16,18 4-1-16,5 11-12 16,2 6 13-16,2 11-1 15,-4 22-3-15,-6 13 5 0,-9 7-1 16,-14 10 1-16,-17 2 0 16,-22 1 15-16,-4 3 1 15,-39-3 22-15,-22-8-7 16,-11-7 2-16,-8-9-15 15,-2-12-16-15,5-7 27 16,-2-12-15-16,5-10-14 16,11-1 5-16,11-12-5 15,15-11 0-15,15 1-8 16,11 4-26-16,11 2-23 0,0 3-30 16,28-1-47-16,11 0-113 15</inkml:trace>
  <inkml:trace contextRef="#ctx0" brushRef="#br0" timeOffset="5518.2386">16894 1153 419 0,'0'0'9'0,"0"0"25"16,0 0 31-16,-58-80-5 15,43 77-10-15,0 3-21 16,2 0-11-16,-5 20 0 15,-5 22-12-15,1 25 12 16,-2 21 0-16,10 14-6 16,9 8 0-16,5-3 1 0,9-6-6 15,24-16 0 1,9-21-1-16,11-19-3 0,12-21-3 16,7-19 0-16,4-8-6 15,3-41 5-15,0-21-18 16,-5-20 3-16,-6-13-22 15,-8-2 20-15,-9-1-45 16,-8 7 8-16,-8 9 21 16,-14 12-12-16,-8 22 0 15,-10 24 46-15,-2 25 27 16,6 13-2-16,11 49 12 16,9 35-9-16,3 40 46 15,6 29-30-15,1 15-19 16,-4 10-6-16,-7-12-12 15,-13-12-3-15,-13-16 0 0,-13-24 0 16,-23-19 21 0,-8-20 19-16,-8-17-16 0,-1-14-11 15,3-16 11-15,-3-16-4 16,0-16-9-16,-4-7-11 16,-5-29-4-16,6-17-5 15,7-11 0-15,16-4-3 16,16-3 3-16,14-3-20 15,6 1-8-15,29 5-15 16,11 5-18-16,8 9-28 16,4 9-123-16,5 7-113 15</inkml:trace>
  <inkml:trace contextRef="#ctx0" brushRef="#br0" timeOffset="5795.9895">18288 1892 715 0,'0'0'21'15,"108"-16"-21"-15,-27 7 10 16,7 1 9-16,-11 3-5 0,-8 3-5 16,-13 2-9-16,-12 0 0 15,-11 0-9-15,-17 0-52 16,-16 9-157-16</inkml:trace>
  <inkml:trace contextRef="#ctx0" brushRef="#br0" timeOffset="5954.5301">18368 2152 553 0,'0'0'119'16,"0"0"-88"-16,139 52 69 15,-57-38-65-15,-2-7-12 16,5-5 8-16,0-2-16 0,3 0-15 16,5-5-57-16,-8-17-124 15,-9-9-394-15</inkml:trace>
  <inkml:trace contextRef="#ctx0" brushRef="#br0" timeOffset="6920.04">20151 1545 585 0,'0'0'28'16,"0"0"1"-16,0 0 6 16,-94-23-28-16,80 8 40 15,11-4 9-15,3-10-56 16,18-6-3-16,27-8-3 15,16-3 7-15,11-1-2 16,8 7-5-16,2 9 6 16,-8 13-4-16,-8 14 4 15,-8 4-3-15,-14 22-5 16,-17 22 8-16,-13 11 7 0,-14 12 12 16,-17 9 3-16,-34 12 4 15,-28 9-2-15,-26 0-4 16,-16-4 6-16,-3-14 6 15,12-11 17-15,21-11 2 16,22-14-25-16,20-14-11 16,22-13-9-16,17-10-5 15,10-6 5-15,0 0-6 16,0 0-4-16,8-1-8 16,18-10 0-16,13 0 12 15,14 2 3-15,6 7-3 16,-5 2-1-16,-1 2 0 15,-5 12 1-15,-1 3-2 16,0-5 2-16,3 1-1 16,1-6 0-16,6-7-59 0,-1-3-8 15,4-29-41-15,2-14-50 16,-6-2-320-16</inkml:trace>
  <inkml:trace contextRef="#ctx0" brushRef="#br0" timeOffset="7181.2532">20808 2078 588 0,'0'0'20'0,"51"85"39"16,-5-45-1-16,9-8-15 15,3-13-11-15,4-15-18 0,-3-4-14 16,1-28 0-16,-1-20 6 16,-5-22-2-16,-8-10 3 15,-15-9 9-15,-22 2-13 16,-9 9 16-16,-31 12 15 15,-21 17 15-15,-9 18-39 16,-6 22 1-16,4 9-3 16,9 27 1-16,8 17-9 15,16 17-10-15,16 8-12 16,14 5-47-16,15-2-41 16,30-8-96-16</inkml:trace>
  <inkml:trace contextRef="#ctx0" brushRef="#br0" timeOffset="7472.6729">22102 1921 839 0,'0'0'34'16,"0"0"-34"-16,0 0 0 15,0 0 9-15,123 14 8 16,-60-14-8-16,3 0-7 0,-3 0-2 16,-4-2-10-16,-5-8-40 15,-2-7-78-15,-5-8-225 16</inkml:trace>
  <inkml:trace contextRef="#ctx0" brushRef="#br0" timeOffset="8015.2099">23018 1351 561 0,'0'0'13'0,"0"0"-12"15,145-108 12-15,-74 82 6 16,5 11 8-16,-6 14 2 16,-4 1 8-16,-7 25-14 15,-13 13-15-15,-17 14 1 16,-25 4-9-16,-8 0 0 15,-38-5 6-15,-18-2 20 16,-6-11-14-16,4-11-1 16,16-8 7-16,19-14 23 15,20-5-24-15,7 0-17 0,9-4-44 16,25-8 3-16,16 4 36 16,13 7 4-16,7 1-8 15,-1 11-1-15,-6 18 7 16,-10 9-6-16,-17 5 7 15,-16 4-3-15,-18 0 5 16,-4 5 27-16,-32 5 34 16,-14 0-9-16,-12-3 1 15,-3-7 7-15,-1-7-23 16,-5-11-25-16,-3-9-5 16,3-7-3-16,8-10-3 15,13-3 2-15,17 0-3 16,14-1-13-16,12-5-12 0,5 0-13 15,6 0-38 1,31 0-26-16,14-1-1 0,17-2-97 16,8-3-159-16</inkml:trace>
  <inkml:trace contextRef="#ctx0" brushRef="#br0" timeOffset="8305.5944">24097 1452 692 0,'0'0'27'0,"0"0"-27"16,0 0-16-16,106 66 16 15,-37-10 34-15,11 13 6 16,12 1 31-16,2-1-21 15,0-8-29-15,-7-3-15 16,-17-12-5-16,-15-10-1 16,-17-9-14-16,-15-10-14 15,-9-7 1-15,-3-9-14 16,-3-1-68-16,-2-23-144 16</inkml:trace>
  <inkml:trace contextRef="#ctx0" brushRef="#br0" timeOffset="8524.0605">24839 1389 664 0,'0'0'2'0,"-84"81"1"0,25-4 31 15,-15 15 18-15,-7 12-3 16,4 0-9-16,5-13-11 15,13-6-22-15,9-10-7 16,9-12-1-16,9-12-28 16,11-14-36-16,8-14-48 15,6-14-302-15</inkml:trace>
  <inkml:trace contextRef="#ctx0" brushRef="#br0" timeOffset="40965.5249">4416 5453 873 0,'0'0'16'0,"0"0"16"16,32-99-32-16,45 44-1 16,23-4 0-16,11 4-18 15,-3 8-50-15,-7 14-21 16,-12 14-9-16,-7 16-16 16,-15 3-2-16,-14 29 35 15,-14 12-76-15,-15 12 76 16,-14 4 5-16</inkml:trace>
  <inkml:trace contextRef="#ctx0" brushRef="#br0" timeOffset="40770.9641">4849 5611 511 0,'0'0'155'16,"0"0"-136"-16,-1 113-2 16,1-65 3-16,0-1-20 0,1-5-1 15,13-8 1-15,1-2 5 16,1-8 0-16,-5-4-5 15,2-7-6-15,-5-6-23 16,-3-7-45-16,-5 0-88 16,0-12 92-16,-2-20-186 15</inkml:trace>
  <inkml:trace contextRef="#ctx0" brushRef="#br0" timeOffset="42362.7012">4988 5800 218 0,'0'0'185'0,"0"0"-29"15,0 0-36-15,0 0-104 0,0 0-16 16,-14-114-2-16,47 77 2 15,1 7 4-15,2 6 9 16,1 12 0-16,2 9-4 16,4 3-1-16,-3 15-7 15,-1 20-1-15,-9 8 0 16,-14 8 6-16,-4-3 2 16,-7-1 5-16,8-7-2 15,1-6-7-15,3-5-4 16,5-9-2-16,1-8-2 15,0-6-9-15,1-4 5 16,-4-2-3-16,-1 0 8 0,-1 1 1 16,1 6 2-1,8 0-2-15,9 4 2 0,11-2 1 16,11-2 1-16,7-7-1 16,2 0-1-16,1-23 0 15,-3-11 3-15,-7-9 0 16,-9-5 2-16,-9-6-4 15,-14-2 2-15,-14 3 2 16,-12 2 2-16,-3 11-1 16,-26 7 5-16,-11 12-8 15,-13 11 0-15,-6 10 18 16,-5 10-18-16,-1 19-2 16,7 8-2-16,12 5 1 0,14 2-6 15,18 1 4-15,14 1-4 16,0-4-3-16,23-3 0 15,17-7 0-15,11-5-3 16,7-9 11-16,5-8 0 16,6-10 0-16,-2 0 1 15,0-24-2-15,1-12-1 16,-7-6-3-16,-6-5-7 16,-12-3-14-16,-13 5 7 15,-10 5 20-15,-16 7 3 16,-4 6 13-16,0 11-9 15,-11 5 17-15,-8 8-13 0,0 3 22 16,2 0-30 0,0 17-3-16,4 12-2 0,7 8-6 15,4 5 7-15,2-2-5 16,0-4 4-16,17-8-4 16,7-7-1-16,3-5 6 15,8-8 1-15,6-8 0 16,4 0 0-16,5-17 8 15,2-11-7-15,-1-4-1 16,-6 1 0-16,-8 2-1 16,-10 6 0-16,-10 8-1 15,-7 9-2-15,-7 6 0 16,-3 0-9-16,2 0-9 0,3 18 16 16,8 4 8-1,7 5-2-15,9-3 0 0,1-3-2 16,6-7 2-16,7-8 0 15,8-6 1-15,5 0 5 16,4-10-4-16,1-16 7 16,-4-9 0-16,2-7-5 15,-3-9-4-15,2-8-6 16,-3-11-4-16,-5-11-12 16,-7-6-2-16,-6-1-8 15,-10 3-7-15,-9 6 15 16,-10 5 24-16,-8 11 2 15,-7 14 14-15,-19 16 29 16,-6 10-13-16,0 11-7 0,2 8 13 16,4 4-19-16,4 6-19 15,4 27-6-15,2 15-2 16,0 20 1-16,3 14 7 16,-1 14-1-16,3 6 2 15,2-5 0-15,7-8-1 16,2-16-6-16,0-17 5 15,21-14-3-15,6-13-1 16,9-12-5-16,5-10 6 16,5-7-9-16,6 0 9 15,1-11 4-15,-4 8 0 16,-6 3 6-16,-8 1 11 16,-5 22 4-16,-7 5-11 0,-8 7-9 15,-11-2 14-15,-4 3 0 16,-11 4-6-16,-25-2 20 15,-16-1-2-15,-4-3 13 16,2-7 2-16,2-5-24 16,9-5-9-16,7-10-9 15,3-7-1-15,10 0-33 16,4 0-20-16,7 0 24 16,3-3 27-16,6 2-3 15,2 1-21-15,1 0-10 16,0 0-38-16,0-2-71 15,0-1-182-15,3-5 171 0</inkml:trace>
  <inkml:trace contextRef="#ctx0" brushRef="#br0" timeOffset="42718.9464">7599 5938 42 0,'0'0'92'0,"0"0"21"15,89-27-2-15,-43 17-14 16,7 0-23-16,6 4-6 15,4 4-35-15,-1 2-21 16,1 0 1-16,-2 0-2 16,-2 0-2-16,-6-6 8 15,-6-8-3-15,-5-6-13 16,-5-7 0-16,-5-7-1 0,-9-6-15 16,-8-2 7-1,-12 2 8-15,-3 7 0 0,-11 6 12 16,-13 9 28-16,-7 7-13 15,-2 9-6-15,3 2-21 16,-1 5 0-16,2 21 9 16,9 16 1-16,4 7 0 15,9 10 2-15,7-3 0 16,9-3-12-16,20-8-1 16,10-8 0-16,6-8-5 15,8-11-22-15,3-7-30 16,3-8-49-16,-2-3-164 15</inkml:trace>
  <inkml:trace contextRef="#ctx0" brushRef="#br0" timeOffset="40581.0499">2547 5984 603 0,'0'0'0'0,"0"0"-11"16,0 0-20-16,0 0-28 16,0 0 31-16,0 0 28 15,0 0 14-15,0 0 7 16,-11 6 4-16,11-6-3 15,0 0-15-15,0 0-7 16,17 0-10-16,16 0 10 16,16-13 33-16,17-10-4 15,18-11-6-15,8-7-11 16,4-5-2-16,-4-3-8 16,-8-1 1-16,-12-2 1 0,-3 1-3 15,-15 0-1 1,-8-2 0-16,-10 2-4 0,-10-2 1 15,-12 7-2-15,-14 4 4 16,0 11-3-16,-17 9 1 16,-19 9-2-16,-10 13-4 15,-8 2 8-15,-8 31 2 16,-5 17 0-16,-1 11 1 16,5 8 4-16,13 3-3 15,13 2-3-15,18 0 0 16,15 2-3-16,4 0-1 15,10-4 1-15,17-6 2 0,10-10 0 16,9-13-7-16,9-15 8 16,11-14 0-16,0-14 4 15,4-3 13-15,-1-27-4 16,-1-15-10-16,-3-7 4 16,-5-9-7-16,-7-3-6 15,-10 0 5-15,-10 1-14 16,-7 6 7-16,-12 7 2 15,-11 13 6-15,-3 13 1 16,0 12 4-16,-18 12 10 16,-7 0 9-16,-2 16-17 15,-2 22-7-15,-1 13 0 16,4 13-1-16,5 5 1 16,9 0 3-16,9-5-3 15,3-6 4-15,2-8-4 0,21-9-2 16,14-10-3-1,9-15 2-15,10-14 1 0,16-2 4 16,5-23 2-16,5-15-4 16,-6-12-17-16,-5-8 2 15,-9-11-7-15,-8-2-24 16,-9 3-4-16,-11 7 38 16,-10 10 12-16,-15 13 22 15,-9 18 36-15,0 12 2 16,-7 8 19-16,-16 0-24 15,-3 22-53-15,3 10-1 16,5 9-2-16,3 6-3 0,7 6 2 16,6-2 0-16,2-2 1 15,0-6-3-15,19-8 3 16,11-9-4-16,13-13-23 16,10-13-32-16,13-15-24 15,4-27-72-15,-2-13-198 16</inkml:trace>
  <inkml:trace contextRef="#ctx0" brushRef="#br0" timeOffset="70837.6937">2893 6317 72 0,'0'0'21'16,"0"0"31"-16,-81 84-18 15,50-47-22-15,-2 1-2 16,0 0 21-16,2-9-7 16,6-9 41-16,11-8-8 15,7-9-22-15,4-2 0 16,3-1 28-16,0 0-5 15,0-2-50-15,0-18-8 16,0-4-25-16,7-7 15 16,10-3-5-16,1 1-10 0,3-1 8 15,-1 1 1-15,7-1 9 16,2 1 0-16,2 0-26 16,2 0 18-16,-1 6 0 15,1 2 15-15,0 10 3 16,-5 4-3-16,0 8 0 15,-1 3-4-15,0 3-2 16,-1 22 6-16,4 9 15 16,2 6 15-16,-5 6 14 15,-3 2-4-15,-4 0-14 16,-6-4-11-16,-5-3-1 16,-7-10 3-16,-2-2-1 0,-9-7-2 15,-22-1-1 1,-22-3 6-16,-18-1-16 0,-10-8-1 15,-3-5-2-15,4-4 2 16,10 0 45-16,10-11-22 16,14-2-5-16,14 4-9 15,17 6-11-15,13 1 0 16,2 2-10-16,9 0-63 16,18 9 46-16,13 11-8 15,4 0-66-15,4 3-56 16,-4 7-67-16</inkml:trace>
  <inkml:trace contextRef="#ctx0" brushRef="#br0" timeOffset="70005.7557">2973 6468 9 0,'0'0'4'0,"0"0"15"16,0 0 3-16,0 0-20 15,0 0 33-15,0 0 3 16,0 0-5-16,-6-73 27 15,5 70 31-15,-1-2-60 16,1 0-12-16,-3-1-12 16,2 2-1-16,1 2 13 15,-1 2 8-15,2 0-14 16,-1 0-9-16,-3 0-4 16,4 0-18-16,-2 0 11 15,2 0 7-15,0 0 6 0,0 0-6 16,0 0-6-16,0 0-7 15,0 0-7-15,-1 1 2 16,-2 9 18-16,2 4 0 16,-2 3 0-16,0 5 12 15,-1 0-2-15,-1 5-1 16,-2 1 7-16,5 2-2 16,-3 2-1-16,-1-1-13 15,3-1 18-15,-4 1-11 16,3-3-1-16,-2 0 9 15,3 3-6-15,-2 2 1 16,-4 5-1-16,4 2-7 16,-3 2 0-16,-1 2 21 0,1-3-12 15,1 3 2-15,1-4-7 16,0 0-2-16,2-3 3 16,4-2 0-16,0-1 1 15,0-2-5-15,0 0 6 16,0 0-5-16,0-1-1 15,0-2-2-15,0 4 6 16,-2-2-3-16,1 1 5 16,-3-3 0-16,2-3-6 15,-1-2 1-15,-1-6 1 16,3-1-2-16,-2-1 2 16,1-5 3-16,1-3-7 0,1-3 0 15,-3-2-1 1,3-3 0-16,0 0-2 0,0 0-4 15,0 0-9-15,0 0-27 16,0-19-21-16,0-8-205 16</inkml:trace>
  <inkml:trace contextRef="#ctx0" brushRef="#br0" timeOffset="46236.5516">13832 5325 582 0,'0'0'29'0,"0"0"-29"16,0 0-4-16,0 0-44 15,0 0-16-15,0 0 27 16,-58-43 37-16,29 43 24 16,-1 0 73-16,-5 6-45 15,-5 14-27-15,0 7-22 16,-1 3 0-16,3 5-3 15,4 5 2-15,3 4 0 16,6 5 9-16,5 3-8 16,10 1-2-16,9 3-1 15,1-3 0-15,10-1-3 16,17-9 2-16,13-10 1 0,11-9 0 16,7-12-11-1,9-12 2-15,3 0 3 0,3-24 0 16,2-15-3-16,2-10 2 15,1-10-68-15,-8-3 13 16,-10 1-28-16,-16 4 31 16,-16 6 59-16,-18 13 13 15,-10 11 58-15,0 7 58 16,-13 11-32-16,-5 3-51 16,-4 6-43-16,-1 0-3 15,0 0 0-15,-1 15-1 16,-1 6 1-16,4 6 1 15,2 6-1-15,3 4 0 16,8 3-2-16,2 1 1 0,6-2-3 16,0-2 1-16,19-7-3 15,12-2 6-15,7-9 0 16,5-7 1-16,4-10-1 16,6-2-2-16,3-10-2 15,0-17 3-15,2-11-1 16,-2-4-18-16,-3-6-30 15,-5 0-6-15,-10-2 35 16,-12 5 14-16,-11 1 7 16,-10 8 20-16,-5 11 2 15,0 11-5-15,0 9 37 16,0 5-27-16,-7 0-27 16,-6 14-5-16,-3 11 5 0,2 6 0 15,-2 6 3 1,6 0 13-16,7-1 3 0,3-3-12 15,0-4-7-15,3-6 0 16,16-5-1-16,4-8-3 16,6-8 4-16,12-2-3 15,6-11-5-15,10-17 5 16,7-4-7-16,-1-2 0 16,-5 3 5-16,-12 9 2 15,-15 11 3-15,-13 7 14 16,-9 4-1-16,-2 11-13 15,-3 17 46-15,-1 9 2 0,0 2-14 16,1 4-11 0,5 0-18-16,2-7-5 0,1-2 2 15,2-7-2-15,-2-8 0 16,-4-6-16-16,1-7-15 16,-4-3-20-16,-3-3-4 15,-1 0 28-15,1 0 20 16,2-8-12-16,5-10-32 15,2-9-128-15,5-5-71 16</inkml:trace>
  <inkml:trace contextRef="#ctx0" brushRef="#br0" timeOffset="46731.0536">14996 4958 828 0,'0'0'6'15,"0"0"10"-15,0 0 28 16,0 0-44-16,0 0-13 16,100-73 10-16,-22 54-1 15,7 1 3-15,9-1 1 16,3 0 2-16,6 5-2 16,-1-1-1-16,-4 4-3 0,-8 4-23 15,-7 7-27-15,-11 0-31 16,-12 0-51-16,-10 0-195 15,-10 7 136-15</inkml:trace>
  <inkml:trace contextRef="#ctx0" brushRef="#br0" timeOffset="46503.3716">15560 5398 703 0,'0'0'55'0,"0"0"-55"16,0 0-1-16,34 95 0 16,-22-55-2-16,-3-4-9 15,-3-3 0-15,0-4 7 16,-3-6 5-16,1-4 1 16,-3-8 0-16,1-6-2 15,-1-1 0-15,-1-4-27 16,0 0 9-16,0-5 9 0,0-12-25 15,-1-5-83 1,-12-5-133-16,-12-8-12 0</inkml:trace>
  <inkml:trace contextRef="#ctx0" brushRef="#br0" timeOffset="46959.4438">16237 5336 609 0,'0'0'32'0,"0"0"8"0,0 0 10 16,0 0-43-16,0 0-7 16,0 0-22-16,13 61-19 15,-2-78 30-15,-3-10-5 16,-5-8-69-16,-3-3-26 16,0 5 22-16,0 6 89 15,1 10-20-15,11 5 20 16</inkml:trace>
  <inkml:trace contextRef="#ctx0" brushRef="#br0" timeOffset="43698.5423">9901 5642 448 0,'0'0'74'15,"0"0"-72"-15,-1 98-2 16,31-64 14-16,10-4-5 15,13-8 0-15,9-11 11 0,2-11-4 16,0 0 0-16,-6-23-1 16,-7-15-2-16,-6-12-3 15,-9-6-10-15,-16-8-4 16,-13-4 1-16,-7 2 3 16,-30 0 7-16,-20 8 9 15,-13 9 6-15,-6 14-10 16,-4 16 19-16,1 14 20 15,2 5-33-15,1 16-16 16,4 23-2-16,7 15-3 16,9 12 2-16,7 3-1 15,14 0-2-15,11-5 4 16,9-4-3-16,8-3-1 16,0-3-2-16,15-7 4 15,8-7-6-15,7-9 4 0,3-10 1 16,1-10 2-16,6-8-12 15,-1-3-2-15,4-13 4 16,3-18 2-16,0-9 0 16,1-12 1-16,-3-7 1 15,-2-5 7-15,0-5 0 16,-2-6-3-16,-3-5 2 16,2-7 1-16,-3-4-4 15,0-2-1-15,-2 4 0 16,-3 6 2-16,-5 11 3 0,-9 14 1 15,-7 18 12 1,-7 18 38-16,-3 12 14 0,0 7-34 16,0 2-31-16,0 1-1 15,0 0-4-15,0 4-21 16,0 25 14-16,0 14 12 16,-7 14 0-16,-1 12 2 15,-4 9-2-15,-1 11 1 16,-1 7 0-16,0-1 9 15,3-4 0-15,3-11-3 16,6-11-6-16,2-10-1 16,0-9-2-16,0-10 0 15,0-10-15-15,3-12-41 16,0-7-23-16,-2-7-59 16,1-4-72-16,-1 0 54 0,1-13 15 15</inkml:trace>
  <inkml:trace contextRef="#ctx0" brushRef="#br0" timeOffset="44030.882">10528 5764 114 0,'0'0'137'16,"0"0"-20"-16,0 0-35 16,123-11-30-16,-77-11-7 15,2-7-29-15,1-8-10 16,-3-6-1-16,-12-4 4 15,-8-2-9-15,-10-5 19 0,-15 4 0 16,-1 3-15 0,-6 8 22-16,-18 11 11 0,1 13 17 15,3 9-35-15,0 4 0 16,1 2-19-16,1 2-2 16,-2 24 2-16,5 14 2 15,3 12-1-15,6 8 9 16,3 1-6-16,3-5 2 15,0-3-6-15,21-10-4 16,8-4-1-16,5-6-15 16,4-11-29-16,3-6-29 15,0-11-64-15,1-5-129 16</inkml:trace>
  <inkml:trace contextRef="#ctx0" brushRef="#br0" timeOffset="45201.9447">11502 5408 421 0,'0'0'114'16,"0"0"-81"-16,0 0 14 15,0 0-38-15,0 0-9 16,0 0 0-16,0-72 1 15,0 64 22-15,0-2 23 16,0 3-15-16,0-2-6 0,0 0-10 16,0 1-15-16,-1 0 6 15,-2 2-5-15,0 1 12 16,-3 2-10-16,3 1 1 16,-3 1-4-16,-1 1-6 15,-3 0-7-15,0 0 12 16,-5 0 1-16,-4 14 0 15,0 5 5-15,-1 10-4 16,-1 9 0-16,1 11-2 16,2 7 2-16,3 1 1 15,6-1 2-15,6-1-3 16,3-4-2-16,0-3 1 16,19-4-2-16,4-7 2 0,4-7-2 15,2-7-1-15,5-7-6 16,2-8 8-16,0-8 1 15,1 0 0-15,3-22-1 16,-1-13 1-16,4-10-13 16,1-9-14-16,2-7 4 15,3-4-7-15,-5 0 2 16,-4 4 7-16,0 7 17 16,-5 9 4-16,-7 11 1 15,-3 13 16-15,-5 8-1 16,-7 12-14-16,-2 1-2 15,-2 1-7-15,-5 20-2 0,-4 10 5 16,0 4 1-16,0 5 3 16,0 2 17-16,-1 1 6 15,-6 1-15-15,2-2-5 16,3-2-2-16,2 0 15 16,0-2-4-16,0-3-10 15,7-2-1-15,8-6-1 16,3-8-1-16,2-3-5 15,2-8 0-15,6-3 6 16,-3-5 8-16,3 0-8 16,-2-5 6-16,-1-14 0 15,3-9-4-15,-1-6 1 16,2-7 0-16,-4-1-6 16,-4-1 0-16,-3 0-8 15,-4 2 3-15,-5 6 8 0,-3 3 3 16,-6 5 4-16,0 6 14 15,0 4-12-15,-8 3-9 16,-2 5-1-16,2 4 1 16,4 4 0-16,2 1 0 15,1 0-4-15,-1 9 1 16,-2 17-9-16,1 13 10 16,3 7 2-16,0 2 0 15,0 2 0-15,0-7 0 16,12-1-1-16,6-5-4 15,5-10 1-15,1-7-24 16,5-10 15-16,5-10-11 0,7 0 23 16,10-12-2-1,6-18-21-15,3-4-16 0,1-4-26 16,-1 8 62-16,-5 8 4 16,-11 11 40-16,-9 9 9 15,-8 2-30-15,-6 2-8 16,-6 14-5-16,-7 1 10 15,-5-1-3-15,-3 3-5 16,0 0 24-16,-3 2 1 16,-14 0-19-16,-3 1-5 15,-6-2 0-15,0-2-9 16,3-9 0-16,4-2-4 16,5-6-19-16,6-1-56 0,6-6-91 15,2-15-307-15</inkml:trace>
  <inkml:trace contextRef="#ctx0" brushRef="#br0" timeOffset="55339.8791">18867 5835 593 0,'0'0'20'0,"0"0"-20"15,93 12 0 1,-38-12 8-16,5-18 1 0,-3-12-9 15,-8-7 0-15,-12-5-10 16,-11-3-9-16,-12 1-22 16,-14 1-3-16,0 3-2 15,-26 3 4-15,-15 5 33 16,-12 10 9-16,-10 12 21 16,-7 10 18-16,1 3 0 15,9 19-8-15,17 8-5 16,10 8-15-16,11 10 6 15,14 6-11-15,8 9 2 0,0 1 3 16,14 0-11 0,16-9 0-16,13-8-3 15,7-15 3-15,10-13 0 0,3-15 7 16,2-4-4-16,1-25-3 16,-2-21-5-16,4-14-53 15,-4-11-74-15,-6-6 55 16,-8-1-36-16,-14 1 17 15,-12 1 15-15,-12 5 33 16,-7 15 48-16,-5 14 66 16,0 20 65-16,0 15 30 15,0 7-76-15,3 5-85 16,3 25-23-16,-2 15 23 16,3 13 20-16,-1 8 18 15,-2-1 0-15,0-1-19 0,1-4 17 16,0-9-19-16,-1-6-3 15,1-12 3-15,0-11-1 16,0-13-11-16,-2-5-5 16,3-4 1-16,1-2-1 15,4-22 19-15,8-15-3 16,8-11-16-16,6 1 0 16,5 1-2-16,-3 10 0 15,-2 15 2-15,-4 8-2 16,-5 15 2-16,-2 0-2 15,1 12 2-15,-5 18 1 16,-2 4 19-16,-4 4-1 16,-2 2-5-16,-3-3-3 0,0-1 4 15,-4-8-11 1,1-6-4-16,1-7 0 0,-4-8-6 16,3-7-20-16,3 0-22 15,3-10-18-15,5-19-120 16,8-14-250-16</inkml:trace>
  <inkml:trace contextRef="#ctx0" brushRef="#br0" timeOffset="55784.2695">20337 5259 729 0,'0'0'0'0,"0"0"-39"15,2 121 36-15,5-54 2 16,2 3 1-16,-5 0 0 16,2-8 0-16,-6-5 0 15,0-6 0-15,0-15 0 16,0-8 2-16,0-14 2 16,0-7-2-16,0-6-1 15,0-1 1-15,1-1 11 16,9-20-1-16,6-16-12 15,6-9-6-15,8-8-7 16,4 1 9-16,2 5 2 16,0 13 2-16,-6 13-3 0,-4 9 2 15,-6 9 1-15,-3 4-4 16,-1 7 0-16,-1 15 4 16,1 8 2-16,-3 4 13 15,-4 6 4-15,-2 2-10 16,-4-4-3-16,-2-7-4 15,3-5 0-15,-1-8-2 16,4-7-1-16,1-6-26 16,3-5-18-16,8-2-22 15,12-21-47-15,8-8-137 16</inkml:trace>
  <inkml:trace contextRef="#ctx0" brushRef="#br0" timeOffset="56051.2292">20997 5753 159 0,'0'0'145'0,"0"0"-33"0,0 0-54 16,41 86-18-16,-6-72 26 16,8-5-35-16,6-9-10 15,4 0-3-15,1-14-6 16,-2-15-9-16,-4-11-3 16,-9-11-3-16,-6-7 3 15,-16-3 0-15,-14 3 1 16,-3 7 42-16,-22 11-7 15,-10 9-5-15,-1 14 2 16,2 13-1-16,3 4-32 16,3 12 0-16,7 18-26 0,8 4-3 15,10 1-35-15,1 0-33 16,31-1-102-16,15-3-12 16</inkml:trace>
  <inkml:trace contextRef="#ctx0" brushRef="#br0" timeOffset="54587.603">18096 5505 23 0,'0'0'36'15,"0"0"4"-15,0 0-35 0,0-99 8 16,0 70 2-16,0-6-15 16,-1-3 4-16,-5 0 21 15,2-2 24-15,-3 0-31 16,-2 1 8-16,0 3 15 15,-1 0 22-15,0 2 5 16,-1 2-46-16,-2 1 10 16,1 7-7-16,2 10 18 15,3 6-16-15,2 8 2 16,3 0-29-16,-4 34-30 16,0 25 30-16,-8 36 5 15,-3 27 19-15,-2 16-4 0,-1 9-12 16,3-6-1-16,1-16-3 15,8-19 0-15,3-21-2 16,3-24-1-16,2-20-1 16,0-20 0-16,0-14-3 15,2-7-11-15,17-21 11 16,10-27 1-16,15-18-45 16,9-9-30-16,7 3 63 15,-2 8 14-15,-5 18 3 16,-9 18 0-16,-11 16 11 15,-6 12-5-15,-4 0 4 16,-6 12-5-16,-2 12-8 16,-4 8 8-16,-2 4 8 15,-2 0 4-15,2 1-15 16,2-1-4-16,6-4-1 0,5-8-17 16,5-10-118-16,4-14-120 15</inkml:trace>
  <inkml:trace contextRef="#ctx0" brushRef="#br0" timeOffset="54111.4216">18092 5717 231 0,'0'0'0'16,"0"0"-67"-16,0 0-13 15,-6-94 26-15,6 64 24 16</inkml:trace>
  <inkml:trace contextRef="#ctx0" brushRef="#br0" timeOffset="56622.5138">22304 5408 718 0,'0'0'0'0,"0"0"-43"16,0 0 31-16,53-86-42 16,4 70 6-16,11 12 48 15,0 4 0-15,0 9 7 16,-8 18 15-16,-4 12-4 16,-10 4 11-16,-12 3-1 15,-12 1-9-15,-18-4-18 16,-4-4 7-16,-24-3 13 15,-21-2 10-15,-11-5 5 16,-4-5-22-16,1-6 4 0,12-8-5 16,7-6-5-16,17-4-7 15,9 0 0-15,14 0-1 16,0-16-58-16,31-7-45 16,18-6-27-16,18-5 55 15,6 1 29-15,8 3-23 16,-4 1 47-16,-2 6 21 15,-11 9 2-15,-14 6 12 16,-15 8 30-16,-13 0-3 16,-12 15-2-16,-5 12 7 15,-2 5 47-15,-3 8-41 16,1 2-33-16,-1-3-5 16,3-5-10-16,4-6-3 15,-4-8 3-15,1-9-3 0,-2-6-17 16,-1-5-14-16,-1 0 24 15,0-18 2-15,0-18-136 16,0-10-201-16</inkml:trace>
  <inkml:trace contextRef="#ctx0" brushRef="#br0" timeOffset="56779.2598">22809 5211 695 0,'0'0'24'16,"0"0"2"-16,0 0 5 15,0 0-29-15,154-69 3 16,-39 49-2-16,12-2-3 16,5 5-31-16,-7 2-50 0,-19 4-144 15,-22 5-140 1</inkml:trace>
  <inkml:trace contextRef="#ctx0" brushRef="#br0" timeOffset="57582.6983">23493 5582 551 0,'0'0'3'0,"0"0"4"15,104 20 6-15,-46-20-13 16,6-13-36-16,-1-13-46 15,-10-4-40-15,-12-8 87 16,-14-4 35-16,-12 0 37 16,-11 0 34-16,-4 4-17 15,0 7 32-15,-3 11-1 16,-7 7-10-16,-1 10-38 16,-2 3-32-16,-4 10-5 15,-4 22-3-15,-4 16-2 16,-3 7 3-16,4 2 2 15,4 1-1-15,7-4 1 16,9 1 0-16,4-4 1 0,0-6-1 16,4-8 5-1,13-8-5-15,2-8 0 0,0-11-2 16,3-4-9 0,-1-6 11-16,3-11 0 0,3-20 0 15,5-9-10-15,-1-11-10 16,5-4 11-16,3 2 9 15,-1 5-15-15,1 11-6 16,-6 13 10-16,-2 11 11 16,-2 10 1-16,0 3-1 15,5 3 5-15,5 15 8 16,4 9-4-16,4 4 11 16,-1 7-11-16,-5 4 4 15,-10 1-9-15,-14-5-4 0,-12-4 2 16,-5-8 7-16,0-8 9 15,-12-9-4-15,-1-3 10 16,4-6 4-16,-2 0 3 16,5-4-31-16,2-15-6 15,4-11-29-15,6-5-1 16,28-3-10-16,12 2-5 16,7 7 49-16,-2 10 2 15,-6 12 13-15,-8 7-3 16,-5 0-7-16,-5 13-1 15,-7 5-2-15,-4 4 12 0,-5-3 0 16,-9 2 7 0,-2 0-6-16,0-4 1 0,-3-2 0 15,-11-1-4-15,0-3 0 16,-1 1-8-16,1-5-2 16,4-1-3-16,5-5-44 15,4-1-63-15,1 0-118 16</inkml:trace>
  <inkml:trace contextRef="#ctx0" brushRef="#br0" timeOffset="57860.268">24954 5782 11 0,'0'0'358'0,"0"0"-307"16,0 0 97-16,119 61-75 15,-59-59-43-15,9-2-14 0,-1 0-8 16,-4-19-8-16,-11-8-5 15,-13-7 5-15,-13-7 4 16,-13-6-2-16,-14-2 17 16,0-1 16-16,-25 5-6 15,-4 10-14-15,-4 11 3 16,0 12-8-16,0 12-10 16,-3 0 0-16,-1 18-20 15,7 10-4-15,7-1-18 16,16 1-49-16,7-2-79 15,0-4-60-15,20-5 8 0</inkml:trace>
  <inkml:trace contextRef="#ctx0" brushRef="#br0" timeOffset="60199.171">25010 6366 179 0,'0'0'508'0,"0"0"-508"15,0 0-37-15,0 0 16 16,0 0-2-16,5 95 20 16,17-64 3-16,5-2 18 15,6-1 7-15,6-5 6 16,7-9-6-16,0-10-8 15,1-4 3-15,1-6-4 16,-6-21-2-16,0-5-7 16,-8-8-3-16,-7-4-1 15,-6-7-3-15,-13 0-7 0,-8 3-9 16,0 7 16-16,-17 10 0 16,-10 11 2-16,-5 9-2 15,-4 11 0-15,-5 0-1 16,-2 20-3-16,1 16 1 15,5 14 3-15,8 4 0 16,12 6 7-16,11 3-7 16,6-2 2-16,9-4-2 15,21-10-1-15,7-11-1 16,8-10-2-16,8-16-5 0,8-10 8 16,9-3 1-1,4-30 0-15,1-7-2 0,-3-9-3 16,-13-1-12-16,-13 4-13 15,-17 7 15-15,-18 12 10 16,-11 8 5-16,0 12 24 16,-1 7 16-16,-17 0-26 15,0 15-14-15,-6 10-1 16,3 8 1-16,7-2 4 16,10-3-4-16,4-2 0 15,0-4-5-15,14-5 5 16,6-1 5-16,6-5-3 15,4-5-1-15,4-5-1 16,2-1 1-16,-3 0-2 16,-6 0 1-16,-8 0-1 0,0 4 0 15,-1 5 0-15,3 0 1 16,7 1 2-16,5-3 3 16,7 0-1-16,5-7 1 15,5 0-2-15,0-10 4 16,3-13-3-16,-1-11-4 15,-10-4 0-15,-11-6-20 16,-13-2 13-16,-10 3-5 16,-8 4 5-16,0 9-19 15,-14 10 24-15,4 9 2 16,2 11 8-16,2 0-8 16,6 25-20-16,0 26 5 0,-1 29 15 15,-2 22 14 1,-8 16 12-16,-7 10-3 0,-2-1-18 15,-6-9-5-15,-4-5-4 16,-10-20-13-16,-4-14-12 16,-9-19 29-16,-5-18 18 15,-3-12 27-15,-7-17-16 16,7-13-11-16,1-1-6 16,9-24-6-16,14-4-6 15,14-4-22-15,18 8 22 16,5 5 23-16,12 4-13 15,29 5-10-15,20 5 1 16,19 2 4-16,9 4 0 16,0 0 4-16,-6 10-8 0,-11 3-1 15,-16 4-21 1,-19 1-20-16,-17-1-25 0,-19 3-32 16,-1 0-47-16,-34 3-32 15,-20-4-11-15</inkml:trace>
  <inkml:trace contextRef="#ctx0" brushRef="#br0" timeOffset="59046.2136">26057 5397 644 0,'0'0'30'16,"0"0"-30"-16,0 0-1 16,0 0-3-16,92 18-6 15,-59-18-1-15,-4-3 6 16,-6-12 5-16,-9-7 2 15,-5 1 4-15,-8-5 0 16,-1-3 14-16,-1 2 0 0,-19 4-17 16,-6 7-3-16,-9 10 0 15,-6 6 2-15,-9 2 11 16,-9 25-12-16,-4 11-1 16,3 10 7-16,8 8 11 15,13 3-9-15,12-3-5 16,10-3 2-16,11 0-4 15,6-5-2-15,7-7 0 16,25-9-8-16,7-10-7 16,8-13 1-16,6-8 7 15,-1-1 3-15,-2-4 0 16,-6-7 5-16,-11-1-1 16,-10 6 1-16,-10 6-1 15,-3 0 0-15,-2 0 0 16,7 0 3-16,2 8-3 0,6 3 0 15,4-3 6-15,5-3-3 16,-1-4-1-16,4-1 2 16,-2 0-1-16,-5-15 0 15,-3-10 0-15,-11-5 4 16,-7-5-6-16,-7-4 0 16,0 2-1-16,-10 6 2 15,-9 6 1-15,-1 9 2 16,3 6-5-16,1 9-18 15,5 1 15-15,2 8-4 16,5 18-5-16,4 3-3 0,2 6 9 16,28-6 2-16,8-1 4 15,12-7 3-15,11-5 5 16,3-12-1-16,9-4-1 16,3-13 2-16,0-18-8 15,-3-7-7-15,-11-9-5 16,-12-2-7-16,-18-9 11 15,-17-5-7-15,-13-2-4 16,-2 0 9-16,-10 7 10 16,-13 10 3-16,-1 13 26 15,2 10-2-15,3 12 6 16,5 8 11-16,7 5-40 16,-2 5-4-16,-1 26-21 15,-7 22 16-15,-2 18 3 0,-1 13 3 16,0 4-1-16,-1 6 1 15,-1 0 4-15,-4 3-2 16,-1 0-3-16,-3-7 0 16,2-8-1-16,2-15-5 15,4-18 5-15,3-16 1 16,7-16 0-16,3-12-2 16,6-5-28-16,2-5-6 15,1-16-86-15,0-2 39 16,8 3 83-16,12 11 139 0,8 7-68 15,8 2-46 1,12 2 8-16,8 12-12 0,6 1-15 16,-6-1-6-16,-9-1-14 15,-15-4-34 1,-22-2-69-16,-10-1-249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5:10.87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-2589-1150 87 0,'0'0'47'0,"0"0"12"15,0 0-42-15,0 0-17 16,26 77-2-16,-17-65-21 16,-3-3-26-16,5-2-6 15,-1-2 24-15,2 1 31 16,-1 1 0-16,3 2-16 15,-4 7-18-15</inkml:trace>
  <inkml:trace contextRef="#ctx0" brushRef="#br0" timeOffset="94.4708">-2447-884 30 0,'0'0'24'16,"0"0"-9"-16,0 0 11 0,0 0-12 16,38 78-13-1,-28-68-1-15,0-1-34 0</inkml:trace>
  <inkml:trace contextRef="#ctx0" brushRef="#br0" timeOffset="-182.7881">-2679-1381 395 0,'0'0'42'16,"0"0"-42"-16,0 0-4 15,0 0-5-15,0 0-47 16,0 0-55-16,30 30-33 16</inkml:trace>
  <inkml:trace contextRef="#ctx0" brushRef="#br0" timeOffset="413.4944">-2384-110 54 0,'0'0'8'0,"0"0"-8"15</inkml:trace>
  <inkml:trace contextRef="#ctx0" brushRef="#br0" timeOffset="553.5373">-2384-110 604 0,'36'111'25'0,"-36"-111"-25"16,0 2-23-16,6-1-45 15,2 4-184-15,1-2 19 16</inkml:trace>
  <inkml:trace contextRef="#ctx0" brushRef="#br0" timeOffset="657.6977">-2315 81 233 0,'0'0'152'16,"0"0"-145"-16,0 0-7 0,0 0-86 16,0 0-194-1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1:16.7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55 16 155 0,'0'0'27'16,"0"0"-24"-16,0 0 5 15,0 0-4-15,0 0 0 16,0 0 0-16,0 0 28 15,-12-15-5-15,10 15-25 16,2 0 8-16,0 0 115 16,-1 3-125-16,1 16-3 15,-2 14 2-15,2 9 1 16,0 16 4-16,0 18 1 16,0 27 16-16,0 27 24 15,0 27-5-15,0 19-11 0,0 9-19 16,0 8 11-16,0 5-14 15,-5 11 1-15,-4 1-5 16,0 5 1-16,2-5-2 16,1-10 12-16,2-5 17 15,3 1 7-15,1-7-9 16,0 4-12-16,7 3-5 16,1-21-12-16,-5-17-1 15,-3-25 1-15,-4-29 48 16,-5-14-46-16,8-15-4 15,1-13-2-15,0-16-34 16,1-14-27-16,9-15-59 16,-1-17-181-16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1:17.99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5 302 0,'0'0'96'0,"0"0"-74"16,0 0-2-16,0 0 21 15,0 0-28-15,0 0-13 16,0 0-1-16,-9-5 1 0,9 5 1 16,0 0 21-1,0 0-22-15,0 0-10 0,6 0 5 16,13 0 4-16,8 0 1 15,9 5 8-15,7 6 5 16,8-2-5-16,5 1 5 16,3-1 4-16,4-2-9 15,2-4-3-15,2-2 9 16,2-1 6-16,1 1-9 16,-1-1-1-16,1 0 0 15,3 0 1-15,3 0-4 16,1 0-3-16,1 0 0 15,6 0-3-15,2 0 5 0,5 0 1 16,5 0-2 0,1 0 2-16,-4 0-2 0,0 0-3 15,-2 0 1 1,3 0-2-16,0 0-1 0,0-4 0 16,-2-1 2-16,5-1-1 15,-2 0-1-15,1 0 1 16,1 1 1-16,8 3-1 15,1 2-1-15,3 0 0 16,6 0 0-16,-2 0 1 16,3 0 1-16,0 0 2 15,3 2-4-15,-3-2 0 16,2 0 3-16,-2 0-3 16,7 0 4-16,6 0-3 0,-3 0 0 15,6 0-1 1,0 0 0-16,-1 0 4 0,4 0 0 15,2 1-3-15,1 10 0 16,1 4 4-16,5-1-3 16,8 4-1-16,2-2 3 15,8 0-3-15,1 1 2 16,-4 0 0-16,-2 1-2 16,1 0 3-16,-5 0 2 15,6-1 4-15,7-1 1 16,-1-2-4-16,0 2-6 15,-3-4 4-15,-7-1-1 16,-5 0-4-16,-5-4 5 16,-9-2 1-16,-4-2 4 15,-6-3-5-15,-13 0-2 0,-12 0-2 16,-18 0-2-16,-22 0 0 16,-15 0 0-16,-15 0-7 15,-13 0-12-15,-7 0-11 16,-11 0-23-16,-2 0-62 15,-33-1-280-15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1:24.52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 2 455 0,'0'0'30'0,"0"0"-21"0,0 0-9 16,0 0-58-16,0 0 49 16,0 0 5-16,-4-6-10 15,4 6 6-15,3 13 8 16,12 5 33-16,3 4-12 15,6 7-4-15,-1 4-7 16,4 6 2-16,3 4 7 16,0 5 2-16,3-1-2 15,2 3 4-15,-1 2 2 16,5 0 3-16,2 2-18 16,7 3 15-16,-1 2-16 15,6 0 5-15,-4 2-8 0,-5-1-4 16,-1 1 2-1,-4 3-1-15,-3 2 6 0,-2 2 1 16,2-6 0-16,-2 0-3 16,4-2 2-16,0-6-2 15,1 1 0-15,0-4 3 16,1 2-8-16,3 1 2 16,0 4-1-16,-1 3 6 15,-1 7 0-15,0 8 1 16,0 3 2-16,0 3-3 15,2-3-1-15,-4-5-5 16,5-1 1-16,1 3 3 16,-1 1-5-16,6-3 0 0,3 4 7 15,3 2 2 1,6 2-3-16,8 4 2 0,0 1-7 16,1 0 4-16,2 8-2 15,4 1-4-15,3 6 2 16,5 0 4-16,-2-1-1 15,-3-1 2-15,-1 2 5 16,-2 1-1-16,-5-8-2 16,-5-6 26-16,-1-4-36 15,-2-9 0-15,-3-9 2 16,2-4-2-16,0-9 0 16,0-3 0-16,-8-5 3 0,-6-10-3 15,-14-7-2-15,-5-9 2 16,-11-8-3-16,-12-5-32 15,-2-7-28-15,-5 0-13 16,-8-36-7-16,-27-19-110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1:26.71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54 0,'0'0'97'0,"0"0"-97"16,0 0-6-16,0 0 6 0,0 0 11 16,0 0 26-1,0 0 24-15,-1 0 6 0,1 0-20 16,0 0-15-16,0 0-16 15,0 0-10-15,0 0 1 16,0 1-2-16,0 4 8 16,0 1-6-16,0 0 5 15,0 5 0-15,0 1 4 16,8 4 8-16,2 2-1 16,-1 1 1-16,7 2-8 15,-1 6 6-15,0 2-10 16,2 2 3-16,0 0-4 15,2 0-2-15,2 2-3 16,-1-1-2-16,3 0 6 16,0 2-1-16,2 0-1 0,-1 1 9 15,2 5-3-15,1-1-6 16,2 4 3-16,3 2-3 16,3-1-4-16,4-1 0 15,0 3-1-15,0-6 3 16,-1-1-4-16,-1-2-1 15,2 0 3-15,-4 4 4 16,0-2-1-16,-3 5-6 16,0-3-1-16,-1 2 3 15,3-1 1-15,-1-3-1 16,0 2 0-16,3 0 1 16,-2 5 2-16,2 1-5 0,1 2 3 15,-1 0 0-15,1 2-4 16,-1-3 4-16,0-3 0 15,-2-3-2-15,1-2 0 16,2 0-1-16,-1 0-1 16,8-2 3-16,1 2 0 15,2 4 0-15,0 2 0 16,1 1 2-16,0-2 2 16,0 1-5-16,2-1-1 15,0 6-1-15,3 5 2 16,1 3 0-16,1 0 1 15,-1-2-1-15,1-2 0 16,-2 1 1-16,0 1-1 16,0 2 0-16,3 0 1 15,-4 5-2-15,3-3 3 0,0 1-3 16,1 0 3-16,2-2-3 16,2 2 1-16,2-1 3 15,6 2-4-15,2 4 3 16,-1-5 2-16,2 2-5 15,-2 7 0-15,0 1 1 16,-2 0 4-16,2-2-6 16,1-3 2-16,2-3-2 15,-2 4 0-15,-1 0 1 16,-2 1 0-16,-2 0-1 0,-4-3 1 16,-2 2-1-1,0-3 3-15,-2 1 2 0,-1-1-5 16,-3-3 3-16,5-3 1 15,2 0-3-15,7 1 0 16,-1 2 0-16,1 4 7 16,-4-3-8-16,-5-2 3 15,-1-2-1-15,-1-2 2 16,3 0 1-16,-2 1-4 16,-1-6-1-16,-2 5 1 15,-2-4 2-15,-2-2-2 16,-1-2 2-16,-3-3 6 15,-2-3 3-15,-1-1-11 16,-6-4 0-16,1-1 1 16,0-1-2-16,-5-6 7 0,0-2 2 15,-4-5-4-15,-6-6 0 16,-8-8-3-16,-4-3 0 16,-7-1 0-16,0-3 2 15,-2-2 3-15,-2 0 2 16,0 0 9-16,0 0 1 15,0 0-7-15,0 1-4 16,0-1-1-16,0 0-3 16,0 0-3-16,0 0 0 15,0 0-1-15,0 0-5 16,0 0-39-16,0 0 14 16,-3 0-30-16,-13 0-59 15,-15-3-152-15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3:01:30.98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1-1 0,'20'0'31,"-1"0"0,19 0-15,-18 19-16,-20 19 16,19-18-16,19 18 15,1-19-15,19 39 16,-20 19-16,39-19 15,19 38-15,20 19 16,-39-57-16,38 38 16,1 20-16,38-39 15,39 58-15,-97-20 16,0-38-16,-19 19 16,20-38-16,-40 19 15,59 77-15,-58-77 16,18 38-16,1-19 15,0-19 1,-38 39-16,-1-20 0,-38-57 16,20 18-1,18 39-15,1-19 16,-20 0-16,19-20 16,-38 1-16,20 57 15,-1-76-15,-19-1 16,38 59-16,-18-40 15,-1 39-15,0-19 16,0 0-16,1-19 16,-1 0-16,-19 19 15,38-19-15,-19 19 16,1-39-16,37 77 16,-57-38-16,0-38 15,0-1-15,20-18 16,-20-1-16,19 58 15,0 0-15,0-77 16,20 0 0,-1 38-16,-38 1 15,0-20-15,20 20 16,-1 18-16,0 1 16,0 0-16,1-20 15,-1-38 1,-19 39-16,0-1 0,19-38 31,0 0-31,1 19 16,-1-19 15,19 20-15,-18-20-16,-20 19 15,38-19-15,1 0 16,-1 0-16,0 19 15,20-19-15,0 19 16,0-19-16,-1 20 16,1-20-16,0 19 15,19-19-15,1 19 16,-1 0-16,0-19 16,19 20-16,-38-20 15,-20 0-15,20 0 16,-58 19-1,19-19 1,20 0-16,-20 0 31,0 38-31,0-38 16,20 0 0,-39 20-16,0 18 46,19 1-46,20-20 16,-1 19-16,-19-19 16,20-19-1,-20 39 17,-19-20-17,19-19 157,20 19-156,-39 20-1,19-39 1,0 0-16,20 0 16,-20 19-1,0 0-15,-19-38 31,19 19 1,39 0-32,-58 19 15,19-19 1,20 0 0,19 0-16,-39 0 15,0 0-15,0 0 16,1 20-1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01T13:01:34.813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0,'0'20'79,"19"-1"-64,0 0 1,-19 0-16,19 1 15,1 18-15,-1 1 16,0 37-16,0-56 16,20 37-16,-1 1 15,1-19-15,-1 38 16,58 38-16,-57-96 16,-39 20-16,58 38 15,-20-19-15,-19-1 16,-19 1-16,39 0 15,-1 19-15,39 0 16,0 38-16,-38-38 16,-1-19-16,-18-20 15,-20 1-15,19-20 16,0 0-16,-19 20 16,19-39-16,-19 38 15,20 1-15,-20-20 16,19 0-1,-19 0-15,19 39 16,-19-19-16,0-20 16,0 0-16,0 0 31,19 1-31,-19-1 16,0 0-1,0 0 1,0 1-16,19-1 15,1 19-15,-1-38 16,0 39-16,0-20 16,1-19-1,-20 39 1,19-20-16,0 19 16,0-19-1,1 1-15,-1-1 16,-19 39-16,19-58 15,-19 19 1,39 39-16,-39-39 16,0 0-16,0 0 15,38-19-15,-19 39 16,1-20 0,18-19-16,-19 39 15,20-20-15,38 19 16,-77-18-16,19-1 15,0 0 1,1-19-16,-20 58 16,38-20 15,0 1-31,-18-1 16,-1-19-16,-19 20 15,38-20-15,1 0 16,19 58-16,-1-38 15,-37-20-15,37 20 16,-37-1-16,37 1 16,-37-20-16,-1 0 15,19 20-15,1-1 16,38 20-16,-20-20 16,-57-18-1,58 37-15,0 1 16,-20-39-16,-18 39 15,18-20-15,20 1 16,0-1-16,-39-18 47,-19-1-47,19 0 16,0-19-1,20 19-15,-39 20 16,0-20-1,19 0-15,20 1 16,-39-1-16,0 19 16,38-38-1,-19 20-15,-19-1 16,20 0-16,-1-19 16,-19 19-16,19 1 15,19-1 1,-38 0-16,20 0 15,-1 0 1,19 1-16,-18 37 16,37-37-16,-18-1 15,-1 19-15,-38-18 16,58-1-16,-39-19 16,20 19-1,-20 0-15,20 1 16,-1 18-16,58 1 15,-76-39-15,-1 0 16,-19 19 15,19-19-15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2:01.9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-207 3473 213 0,'0'0'1'0,"0"0"-1"16,-46 80 11-16,39-49 15 0,2 6 8 16,1 5 8-16,-3 5 34 15,0 11-16-15,-9 8 3 16,2 8-37-16,-5 5-3 16,-1 0-16-16,3-4 0 15,0-8 0-15,1-9 0 16,3-6-2-16,0-12 0 15,5-11-3-15,3-12-1 16,1-6 3-16,4-9-1 16,-1 1 9-16,1-3 25 15,0 0 3-15,-5-4 8 16,1-16-48-16,-1-12-4 16,3-9 3-16,2-16 1 15,0-15 0-15,0-8 0 0,7-7-2 16,12 1-28-16,2 4 8 15,-1 10 1-15,-1 6 1 16,-2 8 20-16,0 8-12 16,-4 10 7-16,1 6 5 15,-2 8 0-15,-3 7-2 16,-2 5 3-16,-2 7-2 16,-3 6 1-16,-1 1-2 15,5 0-10-15,7 1-63 16,8 19 63-16,9 7 7 15,3 8 5-15,2 9 6 16,2 7 15-16,-1 5 10 0,0 5-9 16,-2 0 2-16,0 1 7 15,-3-2-19-15,-4-1-6 16,0-5 7-16,-1-9-12 16,-3-11 1-16,-3-8-2 15,-6-8 3-15,1-8-3 16,-4-5 2-16,-5-3-4 15,-5-2-10-15,-1 0-8 16,0-17 10-16,-28-7-201 16</inkml:trace>
  <inkml:trace contextRef="#ctx0" brushRef="#br0" timeOffset="185.8619">-617 4078 677 0,'0'0'38'0,"0"0"0"0,0 0-38 15,0 0-6-15,89-5 6 16,3-9 25-16,21-4 4 16,7-2-18-16,-2-4 1 15,-5-2-11-15,-13 3-1 16,-7 6-7-16,-18 10-65 16,-19 2-127-16,-28 5-305 15</inkml:trace>
  <inkml:trace contextRef="#ctx0" brushRef="#br0" timeOffset="-109969.0167">68 0 650 0,'0'0'21'16,"0"0"-3"-16,0 0 4 15,0 0 8-15,0 0-27 16,0 0-3-16,0 0 13 15,-47 5-13-15,40 27 0 16,0 24 12-16,2 26-10 16,5 26-2-16,0 28 0 15,5 16 0-15,16 14 0 16,2-3 6-16,7-13-3 16,0-16 0-16,6-21-3 15,4-24 0-15,3-22-3 16,-1-26-2-16,1-27 2 15,-2-14-2-15,-4-20-8 16,-2-35 8-16,-8-19-6 16,-4-14-13-16,-9-6 20 0,-5 5 4 15,-5 12-3-15,-4 21-1 16,0 23-4-16,0 28 8 16,0 16 0-16,13 52-21 15,10 38 21-15,11 41 26 16,4 22-11-16,2 20-9 15,7 10-5-15,-7 2 0 16,-7-5-1-16,-16-20 0 16,-11-16 0-16,-6-26 8 15,-11-19 47-15,-18-16-7 16,-14-14-17-16,-10-13 0 16,-12-12-2-16,-8-15-8 0,-7-16-13 15,-6-17-8-15,2-7-1 16,3-18-3-16,15-22 3 15,15-9-4-15,18 0-5 16,17 12-12-16,12 10-11 16,4 12-10-16,13 4-70 15,24 0-62-15,9 0-233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2:03.68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0 113 556 0,'0'0'51'0,"0"0"4"16,0 0-47-16,92-73-7 16,-26 54-1-16,7 5 9 15,-3 8 6-15,-4 6 0 16,-1 0-7-16,-8 8 12 15,-10 9-16-15,-8 1-1 16,-16-4-3-16,-10-1-3 0,-13-2-3 16,0 0 6-16,-35 1 5 15,-6 2 14-15,3-4-11 16,14-2-1-16,16-2 11 16,8 2-18-16,0 5-22 15,11 7 15-15,19 6 7 16,13 5 5-16,6 3 1 15,4 4 2-15,-3 4-8 16,-4 3 1-16,-6 3 2 16,-11 2 3-16,-12 1 3 15,-16 2-1-15,-1 2 7 16,-33 1-7-16,-14-2 6 0,-10-9 10 16,-2-7 5-1,0-12 18-15,6-6-16 0,9-6-15 16,5-7-4-16,6-4-4 15,7-3-5-15,6 0-3 16,4 0-1-16,6 0-25 16,0 0-35-16,-1 0-34 15,-4 5-53-15,-3 3-314 16</inkml:trace>
  <inkml:trace contextRef="#ctx0" brushRef="#br0" timeOffset="-494.8989">215 73 622 0,'0'0'0'0,"0"0"-22"16,0 0 12-16,0 0-28 0,-1 99 38 15,-2-17 33-15,-6 17 27 16,-4 5-20-16,2-4-23 16,2-15-9-16,5-17 9 15,4-14-2-15,0-8 4 16,0-13-8-16,7-14-10 15,-1-11-1-15,0-8 0 16,-1 0-5-16,4-27 4 16,7-15-32-16,2-11-73 15,5-6-36-15,0 1-48 16,-6 3-106-16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1:44.6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10138 10014 187 0,'0'0'19'0,"0"0"11"15,0 0 4 1,0 0 28-16,0 0-5 0,0 0 10 16,0 0-7-16,-45-26-47 15,41 22 16-15,-3 1 6 16,1 0-17-16,-1 0-1 15,1 2 0-15,-1-3 5 16,0 1 0-16,-2 1-10 16,1-3-12-16,1 0 1 15,-4-2 7-15,1-1 11 16,0 2 4-16,-1 1-4 16,5 3-15-16,3 2-2 15,0 0 2-15,3-2-2 16,0 2 2-16,0 0-4 0,0 0-4 15,9 18-29-15,14 6 32 16,6 9 1-16,6 4-2 16,7 0 2-16,1 0 1 15,3 1-1-15,-2-2 0 16,-5-3 0-16,-6-3 0 16,-7-9 2-16,-9-4-2 15,-10-3 0-15,-7 0 0 16,0 1-11-16,-10 4 6 15,-22 6 5-15,-6 2 3 16,-9 4 10-16,1 2-13 16,1 2 8-16,2 5-3 15,0 7 0-15,1 6 3 0,1 1 2 16,5 1-8 0,9-6 7-16,10-9-9 0,5-9-1 15,7-10 0-15,5-8-1 16,0-8-4-16,0-4-6 15,0-1-30-15,3-3 26 16,11-18-4-16,1-15-55 16,3-6-157-16,-5-4-26 15</inkml:trace>
  <inkml:trace contextRef="#ctx0" brushRef="#br0" timeOffset="258.265">9848 10022 449 0,'0'0'10'0,"0"0"-6"0,0 0 35 16,0 0 31-16,0 0-13 15,0 0-57-15,-46-22-2 16,36 80 2-16,-1 21 45 16,-4 7-8-16,5 0-16 15,2-7-7-15,-1-15-4 16,1-10-6-16,-1-9-1 15,2-8-2-15,1-7 1 16,2 0-2-16,1-4-10 16,3-5-62-16,0 2-63 15,0-4-225-15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3:02:13.8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948 9065 112 0,'0'0'32'15,"0"0"-3"-15,0 0 58 16,0 0-7-16,-6-81-12 16,6 72 2-16,0 4 31 15,0 5-30-15,-1 0-57 16,1 0-14-16,0 31-5 15,0 23 5-15,0 27 23 16,-3 20 19-16,-6 5-12 16,4-9-16-16,2-13-3 0,3-20-7 15,0-18-3-15,0-13 1 16,0-14-2 0,0-9 1-16,0-6-1 0,0-4 0 15,0 0 11-15,0-5 8 16,1-27-2-16,1-14-17 15,1-20-28-15,2-12 22 16,2-1 0-16,2-6-3 16,-2 0-13-16,2-2-2 15,-3 2 8-15,4 0 4 16,1 13 7-16,-1 16-9 16,-3 20 8-16,2 21 5 15,-5 9 1-15,8 6-3 0,5 2-40 16,13 24 13-1,7 19 30-15,6 22 14 0,3 17 11 16,-3 7 1-16,-3 0-5 16,-3-6 1-16,-5-11-12 15,-1-11-3-15,-9-12 3 16,-3-11-7-16,-7-12-1 16,-2-10 1-16,-5-7-3 15,2-5-2-15,-7-6-15 16,0 0-12-16,-7-6 22 15,-22-15-189-15,-21-7-291 16</inkml:trace>
  <inkml:trace contextRef="#ctx0" brushRef="#br0" timeOffset="162.2382">800 9440 570 0,'0'0'103'0,"0"0"-50"16,0 0-53-16,0 0 5 15,0 0-5-15,165-6 34 16,-36-16 21-16,16-11-25 15,1-5-2-15,-14-2-23 16,-24 9-2-16,-24 10-3 16,-28 17-20-16,-29 4-98 15,-27 19-381-15</inkml:trace>
  <inkml:trace contextRef="#ctx0" brushRef="#br0" timeOffset="-1098.7889">4720 6792 556 0,'0'0'16'0,"0"0"13"16,0 0 32-16,0 0-1 15,0 0-36-15,66-118-21 16,13 73 16-16,11 2-11 16,-1 16-7-16,-9 14-1 15,-14 11 0-15,-13 2 0 0,-17 10-2 16,-19 15-6-16,-17 8 8 16,-23 10 4-16,-30 7 14 15,-17 4-10-15,-9 1-1 16,6-6-6-16,10-13 5 15,22-10 4-15,16-15 4 16,17-4-7-16,6-7-5 16,2 0-2-16,0 0-4 15,29 0-6-15,18-9 10 16,12 0 4-16,7 4-3 16,0 5-1-16,0 3 0 15,-5 21-4-15,-8 8 1 16,-12 5-1-16,-17 6 4 0,-19 7 3 15,-5 4 5 1,-38 3 2-16,-14-3 7 0,-12-7-2 16,-2-7 0-16,0-7 5 15,7-10 0-15,0-8 7 16,8-7-3-16,6-8-1 16,11 0-5-16,8 0 2 15,9-2-12-15,9-3 1 16,3 4-2-16,5-1-7 15,0 2-7-15,0 0-27 16,0 0-58-16,7 10-38 16,5 15 26-16,-4 4-123 15</inkml:trace>
  <inkml:trace contextRef="#ctx0" brushRef="#br0" timeOffset="-1671.4996">4707 7052 44 0,'0'0'60'0,"0"0"50"16,0-113 8-16,-8 73-27 15,-4 4 25-15,3 5-20 16,-2 11-50-16,8 7-12 16,0 8-7-16,3 1 12 15,0 4-9-15,0 0-30 0,0 0-5 16,0 11-15 0,3 20 2-16,11 18 18 0,1 11 0 15,-2 4 3 1,-3 1 1-16,0-6 1 0,-3-7 7 15,5-5-10-15,0-3 1 16,-2-9 0-16,2-7-3 16,0-9-2-16,-1-7-11 15,-1-4-4-15,1-7-29 16,-2-1 1-16,7-4-38 16,-1-20-9-16,-2-13-152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9:12.07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15673 1242 603 0,'0'0'230'0,"0"0"-219"0,0 0-15 16,0 0 4-16,0 0-29 15,0 0-89-15,32 25-63 16,-28-18-100-16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3-02-27T12:08:04.3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4115 1522 609 0,'0'0'0'0,"0"0"-33"15,120-125 26-15,-9 70 7 16,24 2 0-16,12 7 0 16,-5 11 6-16,-7 17 20 0,-23 18-16 15,-31 9 1-15,-35 40-2 16,-41 22 3-16,-10 12 7 16,-79 8-14-16,-35-3 9 15,-24-8-5-15,-4-11 11 16,-3-17 9-16,16-9 20 15,24-16 17-15,34-11-38 16,46-10 26-16,30-6-48 16,15 0-6-16,81-22-50 15,31 2 24-15,39 7-39 16,-1 13 3-16,-18 12 34 16,-28 34-8-16,-30 16 14 15,-46 9 3-15,-35 5 19 16,-8-2 17-16,-66 4 25 15,-46-5 29-15,-22 2 12 0,-37 0-8 16,-22-9-26-16,-7-7-3 16,4-16 12-16,16-16-19 15,17-11-22-15,24-12-12 16,27-4-5-16,36 0 0 16,38-3-7-16,30-7-6 15,8-2-21-15,74-6-78 16,40-10-96-16,36-5-202 15</inkml:trace>
  <inkml:trace contextRef="#ctx0" brushRef="#br0" timeOffset="411.592">5880 1588 762 0,'0'0'63'16,"0"0"-63"-16,0 0 0 16,0 0 9-16,308 39 50 15,-133 22-4-15,0 23-19 16,3 12 12-16,-15 8-23 16,-21-6-18-16,-10-14-7 15,-25-12 2-15,-26-16-1 16,-28-14-1-16,-25-14-1 15,-18-11-43-15,-10-9-47 16,0-8-63-16,-15 0-43 16,-23 0-205-16</inkml:trace>
  <inkml:trace contextRef="#ctx0" brushRef="#br0" timeOffset="694.2145">7803 1381 473 0,'0'0'122'16,"0"0"-116"-16,0 0 65 16,0 0 53-16,0 0-76 0,-208-12-45 15,88 70 6-15,-27 22 29 16,2 6-3-16,6 7-14 15,12 0-3-15,15 3 1 16,15-2-13-16,21-13-4 16,18-11-2-16,35-18-2 15,23-14-38-15,8-16-112 16,73-14-169-16</inkml:trace>
  <inkml:trace contextRef="#ctx0" brushRef="#br0" timeOffset="1057.3212">8182 2235 301 0,'0'0'17'15,"0"0"4"-15,226-170 115 16,-160 100-38-16,0 1-22 16,-21 7-21-16,-14 7-19 15,-11 19 34-15,-17 14-26 16,-3 11 12-16,0 11 0 16,0 0-16-16,0 5-36 15,-3 35-2-15,-25 25-1 0,-2 17 1 16,-1 8 3-1,11-4 6-15,5-6-5 0,7-9-6 16,8-6 0-16,0-13-3 16,0-9-38-16,0-10-41 15,0-5-62-15,0-11-143 16</inkml:trace>
  <inkml:trace contextRef="#ctx0" brushRef="#br0" timeOffset="1238.4867">7884 2764 731 0,'0'0'61'0,"0"0"-44"15,0 0 14-15,270 19 55 16,-62-22-44-16,23-22-1 16,0-2-7-16,-15-1-34 15,-38 6-30-15,-41 0-59 16,-35 1-116-16</inkml:trace>
  <inkml:trace contextRef="#ctx0" brushRef="#br0" timeOffset="1618.7218">10622 2050 646 0,'0'0'83'0,"259"-16"-54"0,-81 4 94 16,10-3-61-16,-15 2-59 15,-18-2-3-15,-21 3-50 16,-24 0-69-16,-42-7-110 15</inkml:trace>
  <inkml:trace contextRef="#ctx0" brushRef="#br0" timeOffset="1855.9183">11397 1550 409 0,'0'0'293'0,"0"0"-291"0,0 0 1 16,-69 171 124-16,24-52-69 15,-6 13 20-15,-7 8-5 16,9-5-36-16,6-16-24 16,23-17-13-16,17-21-3 15,3-20-68-15,8-24-75 16,38-24-224-16</inkml:trace>
  <inkml:trace contextRef="#ctx0" brushRef="#br0" timeOffset="2770.5861">14742 1052 631 0,'0'0'17'0,"0"0"0"16,0 0 85-16,0 0-32 15,-155-117-34-15,79 103-3 16,-13 9-22-16,-23 5 17 16,-15 16-15-16,-28 32-12 15,-12 23-1-15,-9 18 0 16,1 25 0-16,5 10 2 16,20 15-1-16,18 5 6 15,41-2-6-15,32-10-2 16,59-23-1-16,0-26-1 15,92-31-21-15,25-31-9 0,17-21 17 16,1-19 11 0,-23-30-11-16,-31-13 0 0,-23-4 16 15,-48-3 10-15,-10 2 44 16,-45 11-12-16,-44 13-4 16,-23 19 2-16,-10 19-13 15,5 5-13-15,11 26-14 16,19 27 0-16,26 12-8 15,41 12-31-15,20 2-45 16,43-8-97-16,61-12-233 16</inkml:trace>
  <inkml:trace contextRef="#ctx0" brushRef="#br0" timeOffset="3129.5623">14905 1430 597 0,'0'0'126'16,"0"0"-116"-16,0 0-5 0,0 0 70 16,343 35 23-16,-171 7-55 15,1 12 5-15,-18 5-10 16,-15 2-27-16,-29-2-7 16,-19-3-4-16,-24-5-1 15,-17-11-22-15,-20-12-35 16,-19-11-71-16,-12-14-99 15,0-3-137-15</inkml:trace>
  <inkml:trace contextRef="#ctx0" brushRef="#br0" timeOffset="3410.1925">16314 1283 531 0,'0'0'36'0,"0"0"36"0,0 0 8 15,0 0-5-15,0 0-23 16,0 0-42-16,-277 17 12 16,143 54 10-16,-21 24 3 15,-18 14-17-15,-5 5-7 16,13-4-4-16,31-20-6 15,40-20-1-15,40-25-1 16,42-12-14-16,12-18-79 16,71-15-121-16,48 0-148 0</inkml:trace>
  <inkml:trace contextRef="#ctx0" brushRef="#br0" timeOffset="3872.9303">16865 1704 228 0,'0'0'34'0,"196"-34"38"16,-107 26 59-16,-23 8-10 16,-23 3-72-16,-25 30-6 15,-18 16-11-15,-25 13 5 16,-62 13-19-16,-20 8-10 0,-12-7 6 15,7-7 0 1,23-2 2-16,23-14 32 16,23-7-35-16,33-6 1 0,10-6 10 15,23-7 14-15,53-4-3 16,28-12-6-16,21-7-4 16,2-4 3-16,7-4-19 15,-7-17-9-15,-15-2-28 16,-20-3-55-16,-19 0-150 15,-14 1-364-15</inkml:trace>
  <inkml:trace contextRef="#ctx0" brushRef="#br0" timeOffset="4248.8032">18595 1482 635 0,'0'0'114'0,"0"0"-109"15,224-22 52-15,-77 12 30 16,10 3-42-16,-7 4-38 16,-15 3-5-16,-26 0-2 15,-33 0-14-15,-40 20-50 16,-36 0-83-16,-43 5-215 15</inkml:trace>
  <inkml:trace contextRef="#ctx0" brushRef="#br0" timeOffset="4389.6739">18184 1874 595 0,'0'0'67'0,"0"0"-29"0,0 0 38 15,269 81 25-15,-127-75-63 16,23-6-27-16,-2 0-11 15,-1-6-62-15,-25-13-370 16</inkml:trace>
  <inkml:trace contextRef="#ctx0" brushRef="#br0" timeOffset="5278.5576">20965 1009 586 0,'0'0'10'0,"0"0"61"15,0 0 39-15,0 0-76 16,0 0 1-16,0 0 17 16,-132-62-13-16,132 56-16 0,12 0-22 15,70-4-1-15,32 4-2 16,33 3 2-16,8 3 0 16,-25 5-1-16,-29 24-3 15,-37 11 2-15,-31 13 2 16,-33 4 2-16,-48 6 5 15,-72 1-2-15,-37-5-3 16,-29-7-2-16,6-12-8 16,18-10-9-16,27-11 16 15,36-7 1-15,25-5 0 16,36-7-1-16,33 0-1 16,10 0-2-16,87 0-93 15,50 0 86-15,48 0 11 16,19 11 1-16,1 12-1 0,-14 8 0 15,-28 9 0-15,-49 3 0 16,-50 3 19-16,-39 0 37 16,-30-2-31-16,-69 5 18 15,-65-3-17-15,-36 0-4 16,-18-7-13-16,2-4 31 16,16-10-7-16,23-7-12 15,25-6-18-15,28-12 0 16,38 0-1-16,28 0-2 15,28 0-13-15,5 0-44 16,66 0-56-16,41 0-92 16,43-9-350-16</inkml:trace>
  <inkml:trace contextRef="#ctx0" brushRef="#br0" timeOffset="5668.9295">22761 1609 105 0,'0'0'108'0,"0"0"-47"15,127 142 55-15,-8-93-37 16,21-6-35-16,27-18-1 16,11-22 44-16,2-3-22 15,-9-46-28-15,-17-19-15 16,-34-14-10-16,-44-8-6 16,-56-2 23-16,-27-2 54 15,-110 3-16-15,-56 10-15 16,-43 14-3-16,-30 27-13 15,2 30 8-15,10 7 7 16,19 53-49-16,22 21-2 16,30 15-50-16,44 1-77 15,50-8-221-15</inkml:trace>
  <inkml:trace contextRef="#ctx0" brushRef="#br0" timeOffset="258078.5972">5187 4856 236 0,'0'0'122'15,"0"0"-85"-15,0 0 64 16,0 0-11-16,0 0-46 16,0 0-18-16,0 0-11 0,0-12 0 15,0 12 1-15,0 0 1 16,0 0 9-16,0 0-6 16,0 0 1-16,0 0-5 15,0 0-1-15,0 0 6 16,0 0-12-16,0 0-1 15,0 0-8-15,0 0 0 16,0 0-3-16,0 4-1 16,0 15 3-16,0 5 1 15,0 7 1-15,0 5 1 16,-8 0 0-16,3 3-2 16,-2 3 0-16,-1 2 0 15,5 5 1-15,-2-3-2 0,5 3 1 16,-2-3 0-16,2 1 1 15,-8-3-1-15,3 7 0 16,-2-5 1-16,-4 7 0 16,4 5 5-16,-6 1-2 15,5 2-1-15,1-2 0 16,-1-3-3-16,-7-1 1 16,2 1-1-16,-5 2 3 15,-2 0 3-15,-3 8-3 16,8 4-1-16,0 4-2 15,0 3 2-15,2-4-1 16,-2-1-1-16,5-2 1 16,-6 1-1-16,4 1 4 15,-4 2 2-15,1-2-1 0,2 0 1 16,-2 2-4-16,5-3-2 16,-3 0 3-16,3-4-3 15,-3 1 1-15,-2 3 0 16,0 5-1-16,0 3 0 15,-6 3-1-15,-1-4 2 16,-1-1-1-16,0-3 2 16,8-4 4-16,7-2-3 15,8 1 3-15,-5 1-5 16,5 0 1-16,-8-2-3 16,6 1 3-16,-11 2-2 15,3 2 0-15,-5 4 1 0,-6-6 0 16,6 2 0-16,-8-5-1 15,10-2 0-15,3-4-1 16,-5-2 1-16,2-4 0 16,3 3 0-16,3 0 0 15,-6 4 2-15,-2 5-2 16,-1 4-1-16,9 2 1 16,-6 3 1-16,3-3-1 15,2 3 0-15,1-13 0 16,2 1 0-16,2 2 0 15,-5-4 0-15,3 2 0 16,3 1 2-16,-11 2-4 16,13 3 2-16,0-5 0 15,0 5 0-15,0-4 2 16,0 7-2-16,0-3 0 0,-7 6 0 16,-1 3-2-16,0-1 4 15,8-2 0-15,-7-8-1 16,-1 2-1-16,8-3 1 15,-8 2-1-15,3 7 4 16,-5-2-1-16,-2 4 1 16,4-3-1-16,-2 2 1 15,2 0-1-15,-5 2-2 16,6-1 2-16,-1 2-2 16,1-2 2-16,-1 0 0 15,8-4-1-15,-8 0 0 16,1-1-1-16,-1 0-1 15,-5 3 0-15,6-2 0 0,-1 3-1 16,1-3 1-16,-1 1 0 16,0-4 4-16,1-2-4 15,-9 2 0-15,9-1 3 16,-8 2-2-16,2 1-1 16,-2-3 0-16,4 1 0 15,-1-8 2-15,2-3-2 16,5 4-1-16,-3 0 1 15,0-3 0-15,1 4 0 16,7 0 0-16,-8-8-1 16,8-2 0-16,-8-1 1 15,8-2 0-15,0-4 0 0,0 4-1 16,0-4 2 0,0 5-2-16,0 3 2 0,0-1-2 15,-7 4 1-15,-1 3 0 16,8-3 1-16,-5 2-1 15,3-2 0-15,-4 0 0 16,4-1 0-16,-3 0 0 16,5 6 0-16,-3-4 0 15,-4 2 1-15,-1-3-1 16,-5 3 0-16,3 0 0 16,-2-4 1-16,-4-1-1 15,9 1 1-15,-1-3-1 16,0-4 1-16,1-6-1 0,2-8-1 15,2-7 1 1,-2-6 0-16,5-5 1 0,0-7-1 16,0-3-1-16,-2-3-7 15,2-2-21-15,0-2-12 16,0-2-19-16,0-1-64 16,0 0-174-16</inkml:trace>
  <inkml:trace contextRef="#ctx0" brushRef="#br0" timeOffset="260441.6196">3793 15530 333 0,'0'0'121'0,"0"0"-119"16,0 0 74-16,0 0 12 15,0 0-59-15,0 0-20 16,0 0-5-16,-16-15 9 15,16 15 6-15,0-3 8 16,0 3 9-16,0 0-1 0,0 0-15 16,0 0-5-1,0 0-3-15,0 0-4 0,0 0-8 16,0 0-1-16,0 0-3 16,18 0 4-16,10 0 1 15,10 0-1-15,0 0 0 16,5 0 1-16,3 0 1 15,5 0-1-15,7 3-1 16,3 1 0-16,0 3 0 16,-2-3 0-16,9 1 0 15,6-4 0-15,0 2 0 16,2 3 0-16,-3 0 0 16,1 1 0-16,0 4-2 15,-6 0-1-15,9 0 0 16,-4 2 1-16,1-1 2 0,7-2-1 15,0-1 1-15,3 0 0 16,5-3 0-16,-8 0 0 16,1 1 0-16,-14 5-1 15,-9-3 0-15,2 2 0 16,5 2 1-16,-13-3 0 16,13 6-2-16,-13-2 4 15,6 1-2-15,-6 1 0 16,13-3 0-16,0 1 0 15,3-1-2-15,12-1 1 16,-5-2 1-16,6-4 0 16,1-2 1-16,-1-2-1 0,-1 4 0 15,-7-3 0-15,9 4 0 16,-4-2 0-16,-10-1 0 16,7 2 0-16,-2-3 2 15,-1 0-1-15,1 0 0 16,2-3-1-16,5 0 0 15,3 0 0-15,-3 0 0 16,-7 0 0-16,10 0 0 16,-5 0 0-16,-3 0 0 15,5 0-1-15,0 0 1 16,-4 0 0-16,4 4 0 16,0 2 0-16,3 2 1 15,-3-4-1-15,-5 1 0 16,6-4 0-16,-1 5-1 15,-7-6 1-15,7 6 0 0,-13-2 0 16,9-1 0-16,1 0-1 16,4 0 1-16,-6 3 0 15,0-3-3-15,-2 2 3 16,-1 3 0-16,4-5 0 16,4 2 1-16,0-2-1 15,3-2 0-15,-3 1 2 16,1-2-2-16,-1 0 1 15,3 0-1-15,2 3-1 16,-10-3 1-16,16 0 0 0,-11 0 0 16,8 3 0-1,-8-3 0-15,8 0 0 0,-5 0 0 16,5 0 2-16,-8 1-2 16,8 2 0-16,7 0-1 15,1 0 1-15,2 0 0 16,10-2 1-16,-2 2-2 15,2-3 2-15,-2 3-2 16,-11-3 0-16,1 0 1 16,-1 0 1-16,1 0-1 15,-1 0 0-15,1 0-1 16,-1 0-1-16,-4 0 2 16,-3 0 0-16,-6 0 0 15,-1 0 0-15,-1 0 0 16,8 0 0-16,-5 0 0 0,2 0 0 15,-2 0 2-15,5-13-2 16,0 3 0-16,0-2 1 16,-6 1-1-16,1 1 0 15,3 0 0-15,-6 1 0 16,-5 3 1-16,0 0-1 16,3 5 0-16,-3-2 0 15,5 1 0-15,8-1 0 16,0 2 0-16,10-4 0 15,5-1 2-15,1 3-2 16,6-7 0-16,-7 1-2 16,3 0 2-16,-5 2 0 0,-3-2-1 15,10 5 2-15,5-3-2 16,6 0 1-16,4 1-1 16,-4 2 1-16,-1-4 0 15,-5 1 1-15,3 3-1 16,-3-2 1-16,3-2 0 15,3 5-1-15,-9 0 0 16,9 0 0-16,-9 3 0 16,1-1 1-16,8-2 0 15,-1-2 0-15,13-2-1 16,3-2 1-16,2 6 1 16,2-4 1-16,-4 1-3 15,0 3 2-15,-8-2-1 16,-3 1 2-16,-2-3-3 15,5 2-1-15,5 1 1 0,-5-1 2 16,8-2-1-16,-3 3-1 16,-10-1 1-16,-5 1 0 15,-6 2-1-15,-4-1 1 16,-3 1-1-16,0 2 0 16,0-2 0-16,1 0 4 15,6-1-4-15,-4 0 0 16,10-1-1-16,2 2 2 15,8-2-1-15,5 1 1 16,3 3 1-16,-6-4 0 0,3 2-1 16,-5-1 1-16,0-1-1 15,13-1-1-15,-5 1-1 16,2-3 1-16,10 0 0 16,1-2 0-16,1-1 1 15,1 4 0-15,-7 2 0 16,-4-3-1-16,-4 5 1 15,-1-3 0-15,1 1 1 16,0 1 2-16,-3-1-1 16,2 4 1-16,-4-2-4 15,10-1 0-15,2 3 0 16,5 0 2-16,-5 0-1 16,-12 0-2-16,2 0 2 15,8 0-2-15,-3 0-1 16,13 0 2-16,5 0 0 0,0-4 2 15,-11-4 2-15,-4 4 1 16,-13 1-3-16,-3-3 0 16,-12 3-1-16,-13 3 10 15,-2 0 3-15,-13 0-5 16,-3 0-4-16,-7 0-3 16,-8 0 3-16,-13 0 1 15,0 0 18-15,-15 3-7 16,3 0-6-16,-16 0-5 15,-9-3-3-15,-4 0-3 16,-4 1-1-16,-8-1 1 16,0 0 0-16,0 0-1 15,0 0-38-15,2 2-51 16,-2 2-83-16,0-1-250 0</inkml:trace>
  <inkml:trace contextRef="#ctx0" brushRef="#br0" timeOffset="261136.6833">26979 15157 395 0,'0'0'37'0,"0"0"67"16,0 0-4-16,0 0-24 0,0 0-40 16,0 0-34-16,-81-31-2 15,132 22-3-15,33 0 3 16,5 3 0-16,-1 6 0 16,4 0 0-16,-13 28-1 15,2 12 2-15,-5 15-1 16,-7 10 3-16,-19 5 1 15,-6 4 2-15,-29-9-1 16,-15-3 6-16,-5 3-1 16,-49-7-3-16,-12-2 0 15,-10-7-6-15,-10-13 1 16,7-10 6-16,-7-3 8 16,-3-4-8-16,5-3 1 15,0-8 2-15,6-5-7 16,17-3 0-16,10 0 5 0,18-20 17 15,5-12-19 1,20-17-7-16,8-12 0 0,0-8 0 16,15-6 0-16,16 0 0 15,4 7-2-15,-2 10 2 16,-7 12 0-16,-11 11 0 16,-5 10 2-16,-5 7-2 15,-2 3 0-15,-3 6-2 16,0 8 2-16,0 1-7 15,0 0-52-15,13 0-84 16,9-5-220-16</inkml:trace>
  <inkml:trace contextRef="#ctx0" brushRef="#br0" timeOffset="261837.0035">28285 15860 681 0,'0'0'60'15,"0"0"-59"-15,0 0 10 16,0 0 47-16,0 0-57 16,0 0-1-16,30 14 0 15,64 27 0-15,18 15 12 16,15 11-3-16,0 11 33 16,-13 2-9-16,-10 3-14 15,-10-1-7-15,-17-4 30 16,-11-5-18-16,-16-14-10 0,-17-9 8 15,-12-13-7-15,-19-13-6 16,-2-14-7-16,0-2-1 16,0-8 1-16,0 0-2 15,-30 0-27-15,-8 0-39 16,-5-11-21-16,-3-4-25 16,0-2-57-16,3-4-195 15</inkml:trace>
  <inkml:trace contextRef="#ctx0" brushRef="#br0" timeOffset="262261.6506">29372 16031 232 0,'0'0'213'0,"0"0"-202"16,0 0 48-16,0 0 20 15,0 0-9-15,-267 114-40 16,176-58 25-16,-13 9-1 16,-8 4-1-16,-7 6-9 15,7 3-7-15,0-4-8 16,15-9-18-16,14-13-9 16,19-15 3-16,26-18-3 15,28-10-2-15,10-6-2 16,2-3-72-16,49 0-9 15,23-12-78-15,7-6-197 16</inkml:trace>
  <inkml:trace contextRef="#ctx0" brushRef="#br0" timeOffset="262929.9934">29893 16667 548 0,'0'0'22'0,"0"0"-19"16,0 0 59-16,180-117-13 0,-99 71-11 15,8 4 3-15,-8 2-8 16,-7 4-19-16,-10 3-12 16,-14 7-1-16,-19 6 0 15,-11 4 1-15,-17 0-1 16,-3 1 6-16,0 5-4 15,0-1-2-15,-10 5 4 16,-11 5 10-16,6 1 15 16,0 0-17-16,-6 0-13 15,6 16 0-15,0 11 0 16,0 6-3-16,7 8 1 16,0 9 2-16,1 2 0 15,4 4 0-15,-2-4 2 0,3-3-2 16,-6-9 1-1,-5-9-1-15,8-9-3 0,3-6-1 16,-3-8-8-16,5-4-19 16,0-2-27-16,-3-2-28 15,-5 1-115-15,-4-1-173 16</inkml:trace>
  <inkml:trace contextRef="#ctx0" brushRef="#br0" timeOffset="263177.1595">29870 16928 455 0,'0'0'215'0,"0"0"-204"16,0 0 39-16,0 0 76 15,320-18-52-15,-140 0 7 16,16 2 28-16,-6 3-38 15,-17 2-55-15,-18 1-16 16,-26 4 1-16,-25-6-1 16,-30 5-12-16,-36 1-94 15,-38 4-177-15,0 2-511 16</inkml:trace>
  <inkml:trace contextRef="#ctx0" brushRef="#br0" timeOffset="272232.7951">5426 3963 311 0,'0'0'53'0,"0"0"-9"16,0 0 59-1,0 0 6-15,0 0-11 0,0 0-31 16,0 0-35-16,-16-71-11 16,9 65 11-16,7-1-6 15,0 2-10-15,0 5 0 16,0 0-11-16,0 0-5 15,-5 0-6-15,5 0 5 16,-8 0-5-16,6 5 1 16,-19 21-3-16,-9 24 8 15,-16 21 0-15,-12 13 1 16,-1-6 1-16,11-5-2 16,5-11 2-16,15-15-2 15,5-11 0-15,8-8 0 16,12-15 0-16,-2-7 0 15,5-3 0-15,0-3-4 16,0 0-7-16,0-9 3 0,15-28-7 16,21-10 10-16,2-12-3 15,5 0 8-15,-5 2 2 16,-7 8-2-16,-11 5 1 16,-12 7-1-16,-8 5 2 15,0 9-2-15,0 10 5 16,0 7 1-16,0 3 8 15,0 3-14-15,25 0-27 16,11 22-41-16,30 18 63 16,2 18 5-16,6 17-12 15,-5 10-3-15,-3 6 15 16,2-2-1-16,-17-6 1 0,-13-16 2 16,-23-12-2-16,-15-15 0 15,-7-11 10-15,-67-7 8 16,-30-2 14-16,-26-10-4 15,-17-4-10-15,-10-6 23 16,2 0-31-16,2 0-6 16,29 0-4-16,32 0 49 15,34 0 4-15,38 0-42 16,12 0-11-16,8 0-7 16,0 0-29-16,20 6-76 15,31 1 41-15,10-7-111 16,-8 0-150-16</inkml:trace>
  <inkml:trace contextRef="#ctx0" brushRef="#br0" timeOffset="272875.8918">3018 3902 296 0,'0'0'72'0,"0"0"14"16,0 0 39-16,0 0-35 15,0 0-42-15,0 0 6 16,0 0 11-16,-89-118-11 16,89 112-8-16,-8 3-15 15,8 3-25-15,0 0-6 16,0 10-10-16,8 32-26 15,45 27 24-15,21 22 12 16,15 16 3-16,2 5-3 16,3-1 3-16,-12-15-2 15,-14-17-1-15,-15-16 2 16,-7-18-2-16,-10-8 0 0,-6-11 1 16,-9-11-2-1,-14-9-14-15,-7-4-74 0,0-2 14 16,0 0 17-16,-20 0-122 15,-33-17-327-15</inkml:trace>
  <inkml:trace contextRef="#ctx0" brushRef="#br0" timeOffset="273251.4387">3742 3824 16 0,'0'0'329'0,"0"0"-235"15,0 0 53-15,0 0-71 16,0 0-46-16,-196 32-28 15,123 17 6-15,-16 13 23 16,7 4 21-16,-1 3 8 16,-6 5-14-16,0 0-19 15,-8-4-12-15,24-9 4 16,4-8-12-16,26-13-6 16,5-9-1-16,22-8-1 0,9-7-6 15,7-3-36-15,0-2-97 16,7-6-75-16,37-5-27 15</inkml:trace>
  <inkml:trace contextRef="#ctx0" brushRef="#br0" timeOffset="273775.8211">3615 4666 440 0,'0'0'86'0,"0"0"23"16,0 0-43-16,0 0-59 16,51-121-4-16,25 84-5 0,20 3 7 15,-7 7-4-15,-5 11 0 16,-18 10 0-16,-20 6-1 16,-16 12-7-16,-9 19 7 15,-21 10 5-15,0 10 12 16,-23 8 0-16,-51 3-5 15,0 0 6-15,-9-6-5 16,-6-4 0-16,23-4-1 16,12 2-2-16,16-4-6 15,23-3-4-15,15-2-2 16,0-8-5-16,38-7 2 16,28-8 4-16,10-9 1 15,13-6 19-15,3-3 14 16,-11 0-26-16,-23-3 2 15,-7-4-7-15,-28 5-2 0,-15 2-81 16,-8 0-131-16,-31 15-265 16</inkml:trace>
  <inkml:trace contextRef="#ctx0" brushRef="#br0" timeOffset="303059.451">25689 2995 148 0,'0'0'99'0,"0"0"14"0,0 0-4 16,0 0-9-16,0 0-40 16,0 0-5-16,0 0-25 15,0-27-15-15,0 27-12 16,0-4-3-16,0 4 0 15,0 0 1-15,0 0-1 16,0 0 1-16,0 0 7 16,0 0-2-16,3 0-6 15,25 0 0-15,17 16 15 16,16 9 3-16,18 2-6 16,10 8 7-16,10 4 0 15,-10-2-13-15,7 2-3 16,-7-3-3-16,-8 0 4 0,-9-4-4 15,-6-2 1-15,-16-5-2 16,-11-2 1-16,-17-7-1 16,-6-6-37-16,-16 0-22 15,0-4-25-15,0-3-2 16,-8-3-127-16</inkml:trace>
  <inkml:trace contextRef="#ctx0" brushRef="#br0" timeOffset="303565.224">26771 2902 150 0,'0'0'215'0,"0"0"-214"15,0 0 14-15,0 0 104 16,0 0-18-16,0 0-43 16,-8-82-6-16,-7 82-6 15,0 0-8-15,-16 9-38 16,-12 29 0-16,-18 13 0 16,-17 14 0-16,-9 12 3 15,-7 1 8-15,10-5 14 16,3-5 4-16,15-6-8 15,15-16-5-15,13-9-6 16,15-9-7-16,13-15-3 16,10-5-1-16,0-5-38 15,3-3-76-15,42 0-7 0,19-9-27 16,12-13-299-16</inkml:trace>
  <inkml:trace contextRef="#ctx0" brushRef="#br0" timeOffset="304046.8497">26979 3467 232 0,'0'0'192'0,"0"0"-187"16,0 0 75-16,0 0 14 15,0 0-27-15,0 0-10 16,84-106-15-16,-76 89 2 16,-1-2-20-16,-2 1-8 15,-2-3-12-15,2 4-1 16,-5 1 3-16,0-1 6 15,0 5-4-15,0 6 21 16,0 5-6-16,0 1-8 16,0 0-7-16,0 0-8 0,0 0 0 15,0 0-1-15,0 0-14 16,0 16-8-16,0 17 9 16,0 13 14-16,0 10 1 15,0-4-1-15,0-2 0 16,0-6 2-16,0-2-2 15,0-6 0-15,8-3-1 16,4-3-1-16,-4-12-41 16,-5-5-47-16,-3-10-67 15,0-3-133-15</inkml:trace>
  <inkml:trace contextRef="#ctx0" brushRef="#br0" timeOffset="304237.9387">26682 3876 332 0,'0'0'324'0,"0"0"-310"16,0 0 33-16,214-13 71 15,-93-4-61-15,-4 2-25 16,-20 8-15-16,-34 5-9 16,-14 2-8-16,-24 0-1 15,-12 0-36-15,-13 14-137 16,-13 4-200-16</inkml:trace>
  <inkml:trace contextRef="#ctx0" brushRef="#br0" timeOffset="305620.6776">26807 3576 201 0,'0'0'100'0,"0"0"-57"16,0 0 1-16,0 0 24 15,0 0 1-15,0 0-42 16,10-68 1-16,18 49-22 16,15 2-3-16,3-1 9 15,-1-3 7-15,16 6-15 16,-2 1-4-16,-9 3 0 0,-1 5 0 15,-9 6 1-15,-14 0-1 16,2 0 4-16,-5 0-1 16,-8 0 0-16,0 10 11 15,-2 5 12-15,-11-3 1 16,3 4-12-16,-5-1 4 16,0 6-10-16,0-2 2 15,-12 3-2-15,-11 1-3 16,0 2-2-16,-8 0-3 15,4 1-1-15,-19 0 1 16,8 3-1-16,-16 0 1 16,-9 7-1-16,2 6 0 15,0-2-10-15,3-4 3 0,19-7 1 16,9-7 4-16,15-4 1 16,7-6 1-16,3-3-3 15,5-2-2-15,0-3 0 16,23-4 5-16,28 0 6 15,17 0 6-15,6 0 15 16,7-4 27-16,-12-5 6 16,-11-1-33-16,-15 4-10 15,-10 2-8-15,-10-1-1 16,-10 3-7-16,-5 2-1 16,-1 0-3-16,1 0-19 15,5-8-33-15,4 0-30 16,4-2-53-16,4-9-109 15,-5 1-129-15</inkml:trace>
  <inkml:trace contextRef="#ctx0" brushRef="#br0" timeOffset="306016.9755">27650 3257 588 0,'0'0'100'0,"0"0"-58"15,0 0 44-15,0 0-51 16,0 0 35-16,0 0-20 16,269-21-25-16,-200 15-23 15,-13 0-2-15,-18 5-2 16,-15 1-24-16,-21 0-58 0,-2 11-75 15,-46 18 40-15,-35 6-384 16</inkml:trace>
  <inkml:trace contextRef="#ctx0" brushRef="#br0" timeOffset="306177.5432">27533 3524 574 0,'0'0'93'0,"0"0"-43"15,0 0 61-15,221 0-84 16,-155-7-13-16,-2 3-14 16,-9 4 0-16,-1 0-77 0,-16 0-207 15</inkml:trace>
  <inkml:trace contextRef="#ctx0" brushRef="#br0" timeOffset="306550.2473">28262 3420 339 0,'0'0'5'0,"0"0"-2"15,0 0 3-15,0 0 55 16,0 0 1-16,0 0 25 16,269 78-48-16,-182-78-23 15,-11-22 26-15,-10-9-6 16,-15-5-21-16,-21-2 12 16,-27-1 14-16,-3 0 26 15,-31 6 0-15,-37 6-19 16,-19 3-13-16,-4 16-1 15,7 5 1-15,5 3-20 16,18 0-10-16,23 23-5 16,15 10-10-16,23 8-59 15,0 2-82-15,33-9-219 0</inkml:trace>
  <inkml:trace contextRef="#ctx0" brushRef="#br0" timeOffset="307066.5892">29715 3058 601 0,'0'0'29'0,"0"0"59"0,0 0 11 15,0 0-66-15,0 0-32 16,0 0 2-16,124 32 49 16,-45 0-5-16,2 4-19 15,-2 1 1-15,-3 1-4 16,5-2-7-16,-12-7-10 15,-3-8-8-15,-5-2 4 16,-15-7-4-16,-6-3 0 16,-17-7-6-16,-13 1-45 15,-10-3-32-15,0 0-16 16,-22 0-111-16</inkml:trace>
  <inkml:trace contextRef="#ctx0" brushRef="#br0" timeOffset="307387.5596">30604 2934 343 0,'0'0'71'0,"0"0"103"15,0 0-74-15,0 0-40 16,0 0-3-16,0 0 13 15,-48-86-25-15,27 86-35 16,-9 11-10-16,-21 24-1 0,-18 8 1 16,-7 10 3-16,-5 8 7 15,0-2 10-15,12-1 4 16,6-2-6-16,22-4-10 16,10-10-5-16,11-6-3 15,12-6-1-15,8-8 1 16,0-5-13-16,0-10-49 15,11 2-40-15,29-9-84 16,9 0-152-16</inkml:trace>
  <inkml:trace contextRef="#ctx0" brushRef="#br0" timeOffset="307756.2125">30835 3335 526 0,'0'0'51'0,"0"0"-28"16,0 0 106-16,0 0-50 15,0 0-23-15,0 0-12 16,216-78-5-16,-191 55-5 16,-10-3-14-16,-4 0-11 15,-11-1-3-15,0 3-2 16,0 6-3-16,0 5 0 15,0 7 8-15,0 6 11 16,0 0 1-16,0 0-15 16,0 0-6-16,-3 13-9 0,-2 14 4 15,-3 7 3 1,-2 7 1-16,-3 3 1 0,8 4 0 16,3-5 0-16,-3-1-1 15,5-1-22-15,0-7-13 16,0-6-26-16,0-3-50 15,0-4-98-15,-8-3-218 16</inkml:trace>
  <inkml:trace contextRef="#ctx0" brushRef="#br0" timeOffset="307966.3891">30886 3703 589 0,'0'0'50'0,"0"0"108"0,277-52-30 16,-168 41-49-16,-13 2-14 16,-22 3-41-16,-18 6-19 15,-23 0-4-15,-15 0-2 16,-13 0-54-16,-5 0-66 16,0 17-5-16,-36-1-168 15</inkml:trace>
  <inkml:trace contextRef="#ctx0" brushRef="#br0" timeOffset="311117.4725">31643 3142 524 0,'0'0'141'0,"0"0"-135"16,0 0 0-16,0 0 57 15,279-20 13-15,-162 4-21 16,-11 0-27-16,-12 5-24 16,-22 4-1-16,-17 2-3 15,-24 5-12-15,-23 0-66 16,-8 0-109-16,-46 18-163 15</inkml:trace>
  <inkml:trace contextRef="#ctx0" brushRef="#br0" timeOffset="311276.7227">31841 3344 610 0,'0'0'33'0,"0"0"68"0,216 0-28 16,-135 0-44-16,-7 0-24 15,-6 0-5-15,-4 0-65 16,-9 0-87-16,-11-9-316 16</inkml:trace>
  <inkml:trace contextRef="#ctx0" brushRef="#br0" timeOffset="312062.1506">32585 2854 503 0,'0'0'11'0,"0"0"74"15,0 0-12-15,0 0-45 16,0 0-25-16,0 0 8 16,117-40 17-16,-72 33 11 15,-9 7-4-15,-6 0-13 16,-4 0-10-16,-11 7-5 15,-2 14 19-15,-13 1-12 16,0 9-2-16,-13 3 0 0,-33 0-7 16,3-1-4-16,3-7 0 15,12-9-1-15,12-7 0 16,6-4-2-16,10-6-7 16,0 0-6-16,0 0 3 15,15 0-39-15,34 0 8 16,9 0 43-16,8 0 5 15,-7 0-3-15,-11 0 1 16,-13 6 0-16,-12 13 4 16,-15 5 24-16,-8 5 1 15,0 4-3-15,-15 6-12 16,-31-3-1-16,-12-1-3 16,-3-6-1-16,-8-9-3 15,3-9 6-15,8-5-2 16,7-6-9-16,13 0-1 0,15 0 6 15,10 0-7-15,13 0 5 16,0 0-7-16,13-3-31 16,48-13-34-16,25 1-17 15,13-4-79-15,5 3-81 16,-7 0-80-16</inkml:trace>
  <inkml:trace contextRef="#ctx0" brushRef="#br0" timeOffset="312400.7466">33118 3158 293 0,'0'0'40'0,"0"0"40"16,0 0-32-16,0 0-24 16,0 0 5-16,0 0-5 15,-56 69-15-15,79-47 27 16,20-8-13-16,3-7-4 15,10-4 21-15,-8-3-10 16,-2 0-6-16,2-7 2 16,-7-18 13-16,-11-8-21 15,-12-7-9-15,-18 0-3 16,0-1 34-16,-35 5 6 16,-24 7-10-16,-2 9 6 0,-5 14 5 15,0 6-28 1,5 0-18-16,8 31-1 15,2 5-18-15,21 8-66 0,9 2-64 16,14-6-74-16,7-9-266 16</inkml:trace>
  <inkml:trace contextRef="#ctx0" brushRef="#br0" timeOffset="312796.9055">32331 3694 548 0,'0'0'48'16,"0"0"1"-16,0 0 21 15,0 0-43-15,0 0 20 16,267-26 33-16,-123 19-2 16,11-2-38-16,-5 2 34 15,0-2-41-15,-3-2-20 16,-20 1-2-16,-15 3-11 0,-31-2 1 15,-30 2-1-15,-25 5-19 16,-26-1-49-16,0 3-31 16,-8 0-81-16,-45 9-378 15</inkml:trace>
  <inkml:trace contextRef="#ctx0" brushRef="#br0" timeOffset="313916.0944">32440 4503 87 0,'0'0'38'15,"0"0"48"-15,0 0 43 16,0 0-13-16,0 0-19 16,0 0-34-16,-25-20 5 15,25 20-21-15,0-2 3 16,0-3-15-16,0-3-17 0,0-3-15 15,40-2-3-15,16 0-3 16,8 1 3-16,-1 8 1 16,-12 4-1-16,-8 0-1 15,-12 0 1-15,-11 13 3 16,-10 8-2-16,-10 2 0 16,0 1 5-16,0 4 2 15,-7 3 3-15,-37-2-2 16,-4 0-3-16,-8-4-5 15,8-4 1-15,10-8-2 16,5-4 1-16,18-4 0 16,12-5 3-16,3 0-4 0,8 0-19 15,53-5-17-15,20-10 27 16,23 2 6-16,-7 11-6 16,-14 2 7-16,-11 0 2 15,-19 8 0-15,-15 11 9 16,-18 2 12-16,-20 7 8 15,0 2-12-15,-18 2 4 16,-35 5 9-16,-5 0 5 16,-6-6-9-16,-7-3-4 15,0-4-8-15,-3-5-1 16,3-8-12-16,10-8 6 16,10 0-4-16,13-3-1 15,16 0 2-15,11 0 4 16,6 0-4-16,3-3-4 15,2 0-5-15,0-5-14 0,0 2-18 16,10-4-18 0,18 1-50-16,-3 5-65 0,3 2-119 15</inkml:trace>
  <inkml:trace contextRef="#ctx0" brushRef="#br0" timeOffset="370123.2067">29001 5699 650 0,'0'0'1'0,"0"0"27"0,0 0 54 16,0 0-25-16,0 0-19 16,0 0 31-16,0 0-41 15,-48-29 0-15,40 29-14 16,-4 0-12-16,-11 6-2 15,2 27-1-15,-12 13-1 16,-10 20 1-16,-3 4 1 16,1 5 3-16,2-7-3 15,4-5 1-15,9-4-1 16,2-7 1-16,8-10-1 16,10-8 0-16,4-10 0 15,6-13-1-15,0-10-2 0,0-1-11 16,0-4-7-1,28-32 9-15,23-13 12 0,3-13 4 16,4-3 2-16,-10 0-5 16,-5-4 3-16,1 0 0 15,-6 1-2-15,-3 3-2 16,-2 6 0-16,-10 1 2 16,-3 12-2-16,3 4 0 15,-10 10 0-15,-3 11-2 16,-2 14 2-16,-8 4 0 15,0 3 0-15,0 0-7 16,0 10-8-16,5 30 10 0,-3 21 5 16,3 17 6-1,-2 2-6-15,2-3 2 0,3-6 1 16,-1-13-3-16,-4-11 1 16,2-8-1-16,-5-14-1 15,0-13-36-15,0-6-66 16,0-6-30-16,-15 0-57 15,-31-14-117-15</inkml:trace>
  <inkml:trace contextRef="#ctx0" brushRef="#br0" timeOffset="370288.6249">28709 6018 119 0,'0'0'201'0,"0"0"-10"16,0 0-51-16,0 0-52 16,0 0-85-16,0 0 65 0,81-5 28 15,11 10-35 1,9-4-9-16,-4-1-36 0,-13 0-16 15,-16 0-6-15,-12 0-36 16,-25 6-19-16,-16-2-135 16,-15 1-372-16</inkml:trace>
  <inkml:trace contextRef="#ctx0" brushRef="#br0" timeOffset="370830.5977">30251 5164 350 0,'0'0'85'16,"0"0"-27"-16,0 0 67 15,0 0-36-15,0 0-49 16,0 0-39-16,-181-3-1 16,146 56-1-16,-3 21 1 15,-5 15 0-15,-1 22 0 16,-4 22 0-16,-3 14 10 16,-7 5 16-16,-1-1 13 15,14-7 10-15,12-15-13 16,12-17 0-16,21-17-15 15,0-20-4-15,13-17-6 16,28-15-1-16,4-10-2 0,4-11-3 16,-16-10-5-1,-3-5-3-15,-9-7-17 0,-9 0-45 16,-2-3-38-16,-10-17-80 16,0 0-280-16</inkml:trace>
  <inkml:trace contextRef="#ctx0" brushRef="#br0" timeOffset="371548.6162">30467 5830 629 0,'0'0'63'16,"0"0"-6"-16,0 0 63 15,0 0-72-15,0 0-47 16,0 0-1-16,-54 12-3 16,54-12 3-16,8 0 4 15,17-15 23-15,11-9 7 16,2-14-11-16,13-12-4 16,2-5-17-16,0-3 0 15,-2-1-1-15,-15 11 0 0,-13 4 0 16,-16 11 4-1,-4 8-5-15,-3 9 5 0,0 7-2 16,0 8-3-16,0 1 0 16,0 0-2-16,0 0 1 15,0 10-10-15,-3 28 8 16,-17 7 3-16,-3 11 3 16,-7 9 1-16,7 5 3 15,-5 10-3-15,5-5 3 16,5-5-4-16,-2-8-3 15,12-13-1-15,8-7 0 16,0-10-4-16,0-12-36 0,0-9-55 16,15-11-81-1,13 0-50-15,-2-4-80 0</inkml:trace>
  <inkml:trace contextRef="#ctx0" brushRef="#br0" timeOffset="371930.2486">31058 5749 189 0,'0'0'24'16,"0"0"75"-16,0 0 13 0,0 0-51 15,13 117-2-15,25-104-11 16,5-6-20-16,3-7 19 16,-3 0 17-16,-2-4 14 15,0-23-7-15,-8-11 2 16,2-11-21-16,-12-9-14 16,-15-4 0-16,-8 7 4 15,0 8-2-15,-21 11 0 16,-24 14 2-16,-9 17-8 15,-4 5-24-15,4 0-10 0,9 27-15 16,14 16-33 0,11 19-48-16,17 9 3 15,3 6-11-15,0-1-87 0,33-5-163 16</inkml:trace>
  <inkml:trace contextRef="#ctx0" brushRef="#br0" timeOffset="372134.4343">31757 5970 707 0,'0'0'193'16,"0"0"-133"-16,-104 153 46 16,76-100-40-16,18 2-65 15,10-10-1-15,0-9-3 0,15-12-51 16,31-16-38-16,-1-8-99 15,4-5-335-15</inkml:trace>
  <inkml:trace contextRef="#ctx0" brushRef="#br0" timeOffset="373102.0126">32493 5683 10 0,'0'0'327'0,"0"0"-260"16,0 0 94-16,0 0-108 15,0 0-15-15,0 0 10 16,-73 144-3-16,73-95-8 16,0-5-9-16,2-7 0 15,31-9-6-15,0-16-18 16,13-9-2-16,5-3 2 16,0-15 21-16,2-23 4 15,-10-11-18-15,-5-6 16 16,-17-1 27-16,-21-5 8 15,0 8-19-15,-49 1-29 16,-19 15 7-16,-13 16-4 0,-3 14-17 16,2 7-5-1,24 7-14-15,5 29-32 0,22 12-23 16,3 9-9-16,21 4 24 16,7-8-11-16,5-2-59 15,40-10-122-15,9-10-143 16</inkml:trace>
  <inkml:trace contextRef="#ctx0" brushRef="#br0" timeOffset="373590.0319">33052 5365 18 0,'0'0'315'0,"0"0"-195"15,0 0 26-15,0 0-29 16,0 0-60-16,0 0-57 16,-58-56-13-16,109 71 13 0,10 23 3 15,7 20 15-15,-2 26 6 16,-15 27 11-16,-13 18 5 16,-18 6 1-16,-20 1-12 15,0-6-10-15,-17-17-16 16,-37-11 2-16,-12-19-4 15,-10-18 1-15,0-15-1 16,5-16 10-16,15-11 10 16,5-10-8-16,23-6-8 15,10-4-1-15,11-3-4 16,7 0-1-16,0 0-47 16,0 0-91-16,0 0-131 15,10-6-295-15</inkml:trace>
  <inkml:trace contextRef="#ctx0" brushRef="#br0" timeOffset="374914.8954">28412 7969 112 0,'0'0'517'0,"0"0"-480"0,0 0 53 16,0 0 11-16,0 0-67 15,0 0-7-15,-76 141 34 16,60-72-7-16,4 7 0 16,4-2-3-16,6-9-19 15,2-10-21-15,0-12-9 16,0-12-2-16,0-12 0 15,15-8-7-15,3-11-48 16,7 0-32-16,-2-18-16 16,-13-18-138-16,-10-5-376 0</inkml:trace>
  <inkml:trace contextRef="#ctx0" brushRef="#br0" timeOffset="375817.8349">28562 7996 414 0,'0'0'99'0,"0"0"-22"0,0 0 60 16,0 0-64-16,0 0-44 15,0 0-8-15,0-24 4 16,0 18-6-16,0 5 0 16,0 1-7-16,0 0-7 15,0 0-3-15,0 0-2 16,0 0 1-16,0 0 5 16,0 0 8-16,-3 0-4 15,-12 0-9-15,2 0 3 16,3 0-4-16,2 0 0 15,1 0-1-15,-1 1 0 16,1 5 1-16,-1-6 0 0,3 3 0 16,-3-3 0-16,6 0 1 15,-3 3-1-15,5-3 1 16,0 0 0-16,0 0 1 16,0 0-2-16,0 0-3 15,0 0-2-15,0 0-4 16,7 0 7-16,24 0 2 15,7 0 4-15,5 0-4 16,3 0-2-16,5 0 1 16,-13 18 0-16,-3 1-3 15,-9 3 3-15,-6 1-3 16,-7 0 4-16,-13-2 0 16,0 3 2-16,-33 2-1 15,-36 4-1-15,-22-3-4 16,-19 2-10-16,4-8-6 0,4-3 0 15,18-8-5 1,26-4 25-16,12-2 0 0,33-4 1 16,11 0 3-16,2 0-2 15,0 0-2-15,46-10 0 16,22-3-2-16,13 0 0 16,1 6 1-16,-9 7 1 15,1 0 0-15,-8 7-2 16,-5 18 0-16,0 12 2 15,-8 1 4-15,-4 5-4 0,-16-3 0 16,-18-3 0 0,-10-6 3-16,-5-3 26 0,-36-1 10 15,-47-1 0-15,-29 1-17 16,-20 1-11-16,-3-8 7 16,16-10 10-16,20-10-2 15,20 0-1-15,18 0 2 16,18-16-6-16,17-1-1 15,14-2-3-15,12 6-15 16,0-1-2-16,0 1-7 16,15 4-21-16,15 5-32 15,6 4-18-15,15 0-48 16,-11 0-66-16,4 7-127 16</inkml:trace>
  <inkml:trace contextRef="#ctx0" brushRef="#br0" timeOffset="376334.3874">29126 8372 119 0,'0'0'396'0,"0"0"-342"15,0 0 16 1,0 0 13-16,0 0-60 0,0 0 7 15,274-24-5-15,-170 23 17 16,-20 1-7-16,-8 0-32 16,-20 0-3-16,-23 0 0 15,-18 0-50-15,-15 0-40 16,0 0-40-16,-41 7-51 16,-25 6-213-16</inkml:trace>
  <inkml:trace contextRef="#ctx0" brushRef="#br0" timeOffset="376521.7129">29217 8539 432 0,'0'0'148'0,"0"0"5"0,223 14-2 16,-113-14-52-16,-6 0-9 15,-8 0-15-15,-27 0-55 16,-18 0-20-16,-28 0-25 15,-21 0-68-15,-2 0-93 16,-53 0-461-16</inkml:trace>
  <inkml:trace contextRef="#ctx0" brushRef="#br0" timeOffset="380554.859">30632 7467 299 0,'0'0'57'0,"0"0"-3"16,0 0 8-16,0 0 14 16,0 0-34-16,0 0-23 15,0 0-1-15,-16-13 12 16,16 13-9-16,-7 0-4 15,2 0-6-15,-10 0-9 16,-3 0-2-16,-10 6 0 16,2 6 0-16,-9-1 2 15,4 3-1-15,1-2 0 16,-6 1 11-16,1 3-6 16,2 4-3-16,2 6-2 15,3 7-1-15,5 4 2 0,-4 16-4 16,-6 10 4-1,-8 16-2-15,3 15 2 0,-8 5 0 16,-5 3-1-16,6-7 0 16,1-2 1-16,4-1 3 15,4-2 25-15,8 1-1 16,10-6-12-16,18-8-5 16,0-7-2-16,18-6-4 15,38-8 7-15,13-6 18 16,20-2 4-16,-8-10-8 15,-7-8-19-15,-14-7-8 16,-21-12 1-16,-9-5 0 16,-17-3-1-16,-11-3-18 0,-2 0-21 15,0 0-26-15,0-20-233 16</inkml:trace>
  <inkml:trace contextRef="#ctx0" brushRef="#br0" timeOffset="381201.5051">30959 8236 402 0,'0'0'64'0,"0"0"37"0,0 0-23 16,0 0-14-16,0 0-24 15,-208 16-29-15,178 8-4 16,9 11 7-16,11 5-4 15,10 6-7-15,0 6-2 16,26-2 0-16,37-10-1 16,11-9 1-16,2-13 0 15,5-15 22-15,0-3-2 16,-2-9-6-16,0-27 1 16,-11-9-3-16,-22-5 0 15,-18-4 23-15,-25-1 20 0,-3 1 0 16,-56 6 3-1,-33 11-11-15,-15 9 3 0,-5 18-22 16,2 10-12-16,5 0-17 16,18 32-5-16,18 11-10 15,36 6-42-15,30 13-27 16,0 3-15-16,58 4-52 16,16-4-113-16</inkml:trace>
  <inkml:trace contextRef="#ctx0" brushRef="#br0" timeOffset="381646.286">31988 8485 558 0,'0'0'85'0,"0"0"-22"16,0 0 60-16,0 0-12 15,0 0-94-15,0 0-11 16,8 38 9-16,-8 12 22 16,0 5-4-16,-3 6-8 15,-17-12-16-15,7-6-8 16,5-11-1-16,6-11-3 15,-3-2-35-15,2-10-71 16,-2-6-188-16,3-3-301 16</inkml:trace>
  <inkml:trace contextRef="#ctx0" brushRef="#br0" timeOffset="399309.7681">32539 7938 124 0,'0'0'20'0,"0"0"-10"16,0 0 14-16,0 0-11 15,0 0-11-15,0 0 12 16,0 0 15-16,0 0 16 16,0-9-8-16,0 9-17 15,0 0-1-15,0 0 25 16,0 0 20-16,0 0-3 16,0 0-22-16,0-3-7 15,0 0-2-15,0 2-11 16,0-1 10-16,-5-4 5 15,3 5-3-15,-4-5-14 16,4 6 2-16,2-3-7 0,0 3-6 16,0-3 4-1,0 0-1-15,0 3-2 0,-5-1-2 16,5 1-1-16,0-3-3 16,0 1 2-16,0 2-1 15,0-1 1-15,0 1 1 16,0 0-3-16,0 0 3 15,0 0-1-15,0 0-3 16,0 0-3-16,0 0 3 16,0 0-1-16,0 0 1 15,0 0 0-15,0 0 0 16,0-3 0-16,0 3-1 16,5 0-8-16,46-3 9 15,10 0 0-15,12-3 6 0,4 0 9 16,-11 0-6-16,-8-4-5 15,-17 5-3-15,-6 1-1 16,-7 4-3-16,-10-3 3 16,-10 3-16-16,-8 0-49 15,0 0-85-15,-23 0-28 16,-31 7-80-16</inkml:trace>
  <inkml:trace contextRef="#ctx0" brushRef="#br0" timeOffset="399895.0295">32608 7891 134 0,'0'0'89'0,"0"0"15"16,0 0 14-16,0 0-21 16,0 0-42-16,0 0-30 15,-8 3-16-15,1 13-5 16,-9 12 9-16,1 6 26 15,-13 6-4-15,5 2-13 16,0-4-3-16,8-5-6 16,5-4-12-16,5-4 0 15,2-4-1-15,-2-6 1 16,-2 0-1-16,4-6 2 16,3-2-2-16,0-6 3 0,0 1-2 15,0-2 3-15,0 0 4 16,0 0 1-16,0 0-6 15,0 0-3-15,0 0-5 16,18-9-8-16,25-4 0 16,10 1 13-16,1 3-1 15,4 6-1-15,8 3 2 16,0 0 0-16,-2 0-3 16,2 11-4-16,-15 11 2 15,-8 1 2-15,-18 4 3 16,-12 1-1-16,-13 0 1 15,0 6 0-15,-43 0 5 16,-18 2 1-16,-5 3-4 0,-8-4 0 16,8-8-2-1,5-1 1-15,8-13-1 0,-1-5 4 16,6-5-2-16,15-3 4 16,10 0 1-16,11 0 6 15,9 0-7-15,3-2-5 16,0 1-1-16,0-5-42 15,18 4-40-15,17 2-42 16,-4 0-103-16,-1 0-109 16</inkml:trace>
  <inkml:trace contextRef="#ctx0" brushRef="#br0" timeOffset="400510.277">33301 7781 189 0,'0'0'80'16,"0"0"-2"-16,0 0 45 15,0 0-34-15,0 0-79 16,0 0-10-16,-33-24-10 16,74 32 9-16,15 20 1 15,5 11 0-15,7 20 2 16,-14 10 11-16,-4 14 8 16,-14 6-9-16,-18-2-5 0,-11-7 8 15,-7 0 22-15,-15-8-22 16,-41-9-6-16,-18-7 18 15,-12-8 4-15,-5-5-6 16,9-8-4-16,9-5-9 16,17-5-5-16,13-4-5 15,12-5 0-15,11-10-1 16,12-3-2-16,6-2-5 16,2-1-2-16,0 0 4 15,0 0-9-15,0 0 0 16,-5 0-2-16,-5 0-12 15,-11 0-83-15,-9 3-103 16,-6 2-122-16</inkml:trace>
  <inkml:trace contextRef="#ctx0" brushRef="#br0" timeOffset="405147.8784">17663 15708 153 0,'0'0'73'0,"0"0"-33"15,0 0 66-15,0 0-19 16,0 0-24-16,0 0-4 16,0 0-34-16,0-13-7 15,0 13-6-15,0 0-6 16,-5 0 8-16,2 0-12 15,-4 0-2-15,-1 0-5 16,3 16 0-16,2 0 2 0,3 3 1 16,0-7 2-16,0 3 0 15,0-6 0-15,8-5 1 16,7-1 3-16,1-3 7 16,6 0-3-16,-1 0 3 15,-3-12-3-15,-3-7 1 16,-8-3-7-16,-7 1 5 15,0 4 3-15,0 3-5 16,-7 2 10-16,-19 8 19 16,-2 4-14-16,-2 0-17 15,2 0-3-15,5 7 0 16,8 13-3-16,5 8-5 16,5-1 4-16,5-3-1 0,0-3 3 15,0-7-3-15,23-6 4 16,4-3 1-16,-1-5 5 15,2 0 12-15,-5 0-7 16,0-18 9-16,-8-7 1 16,-8-4-15-16,-7 2-2 15,0-1-2-15,-2 5-1 16,-29 7 2-16,-12 7 0 16,-3 9 4-16,1 0-6 15,2 0-6-15,12 21 6 16,11 4-5-16,10 3-3 15,10-3 1-15,0-8 4 16,0-3-1-16,0-5 2 0,2-6 1 16,18-3 1-1,3 0 3-15,0 0 3 0,-8-6 2 16,-7-11-3-16,-8-1 6 16,0 0-5-16,0 3 1 15,-28 8 7-15,-10 4-14 16,0 3-2-16,0 3-18 15,7 20-14-15,11 13-83 16,17 3-100-16,3 0-126 16</inkml:trace>
  <inkml:trace contextRef="#ctx0" brushRef="#br0" timeOffset="406047.9644">17498 16414 170 0,'0'0'28'0,"0"0"11"16,-71 139 41-16,48-84-35 15,5-2 9-15,-2-4-11 0,5-2-26 16,-1-11-5 0,9-8 9-16,7-10-6 0,-5-5 2 15,5-10-2-15,0 0-3 16,0-3 0-16,0 0 19 15,0 0 15-15,0-5-19 16,0-11-21-16,0-4-4 16,12-3-1-16,-4-6-1 15,12-1 0-15,-2-4-1 16,-3-1 1-16,1-1 0 16,-1-1 0-16,5 3 1 15,3-2 1-15,0-5-2 16,5 1 1-16,2 0-1 15,1 0 3-15,-1 6 2 16,-2 5 6-16,-2 9 6 16,-6 8-4-16,-5 5-12 0,-7 7-1 15,-3 0-6-15,2 0 0 16,1 0 4-16,0 3 0 16,7 13-3-16,0 4 3 15,0 5 1-15,1 2-2 16,-1 5 3-16,-8 2 0 15,6 3 2-15,-10 3 0 16,2 3-1-16,-3 0 2 16,3 0 1-16,3-3 4 15,0-5-3-15,-1-7 5 16,1-5-10-16,2-7 3 16,3-4-3-16,-6-5 0 15,1-6 1-15,-8-1-1 0,0 2 3 16,0-2-1-16,0 0 0 15,0 0 6-15,0 0-4 16,0 0-4-16,0 0-41 16,0 0-67-16,-8-6-74 15,-7-6-77-15</inkml:trace>
  <inkml:trace contextRef="#ctx0" brushRef="#br0" timeOffset="406301.0943">17378 16608 447 0,'0'0'89'0,"0"0"-3"0,0 0 9 16,0 0-35-16,0 0-40 16,0 0-13-16,122-42 29 15,-48 35 2-15,10 4 17 16,-5 2-24-16,-18 1-24 15,-11 0-5-15,-17 0-2 16,-12 0 0-16,-6 0-4 16,-15 0-34-16,0 4-33 15,0 8-47-15,-36-1-178 0</inkml:trace>
  <inkml:trace contextRef="#ctx0" brushRef="#br0" timeOffset="409975.7961">4344 10683 120 0,'0'0'52'0,"0"0"44"0,0 0-19 15,0 0-3-15,0 0 19 16,0 0-16-16,0-18-29 16,0 14 15-16,0 4-18 15,0 0-12-15,0 0-20 16,0 0-13-16,0 0-2 16,0 0-2-16,0 0 0 15,0 0 0-15,0 0-1 16,0 0 5-16,0 0-4 15,0 0 3-15,0 0-1 16,0 0 2-16,0 0 6 0,0 0 1 16,0-3-1-16,0 1-6 15,-8-5-12-15,0 4 0 16,-4 1 5-16,4 1 7 16,1 1-3-16,-9 0 3 15,9 0-2-15,-9 13 1 16,1 7 1-16,15 0-2 15,0 1-6-15,0-9-11 16,23 3 13-16,0-6 6 16,5-8 2-16,-5 2 3 15,2-3 15-15,3 0-1 16,3-9-1-16,-9-11-1 16,-6-6-7-16,-9 0 3 15,-7 3-9-15,0 0-4 0,-23 5-6 16,-15 6 6-16,-5 6-5 15,-3 6 6-15,1 0-1 16,-1 16 0-16,10 11 0 16,14 6-2-16,22 2-11 15,0-1 6-15,0-3-9 16,22-5 11-16,14-9 5 16,-3-5 4-16,3-7 2 15,2-5-5-15,-8 0 5 16,-2-8 6-16,-20-11 9 15,-1-4-3-15,-7 0-3 16,0 4 0-16,-38 2 10 0,-8 6-25 16,-12 9 9-16,5 2-5 15,2 0-2 1,15 4-1-16,19 8-1 0,4 2-4 16,13 2-5-16,0 10-53 15,0-3-59-15,0-7-219 16</inkml:trace>
  <inkml:trace contextRef="#ctx0" brushRef="#br0" timeOffset="413750.3476">1989 10226 397 0,'0'0'82'0,"0"0"-1"0,0 0 4 16,0 0-29-16,0 0-54 15,0 0-2-15,0 0 0 16,0 0 14-16,31 111 22 16,-31-52 23-16,0 2-14 15,0-2-24-15,0-7-13 16,0-12-5-16,0-4-2 16,0-9-2-16,0-6 1 15,0-5-3-15,0-10-72 16,0-6-54-16,0 0-117 15,0-21-171-15</inkml:trace>
  <inkml:trace contextRef="#ctx0" brushRef="#br0" timeOffset="414473.3363">2131 10258 432 0,'0'0'31'15,"0"0"76"-15,0 0-21 16,0 0-47-16,0 0-38 0,0 0 0 16,23-75-1-1,-2 70 4-15,-14 1-4 0,-4 4-7 16,-3 0-21-16,0 0-4 15,0 0 11-15,5 0 16 16,5 0 5-16,5 0 1 16,6 7-1-16,9-1 1 15,8 3 4-15,-7 4-3 16,-3 2-2-16,-6 4-1 16,6 0 1-16,-2 4 4 15,2-1 13-15,-5 3-6 16,-3 0-10-16,-20 3 1 15,0 2 4-15,-28 3 3 16,-30 2 4-16,-11-1 7 0,-5-9-17 16,1-2 1-16,4-10 2 15,8-6-1-15,3-2-3 16,15-5 9-16,20 0 1 16,20 0 2-16,3 0 13 15,0 0-18-15,8 0-9 16,45-12-6-16,21-1 6 15,10-1 0-15,4 8 0 16,-6 6-2-16,-9 0-1 16,-12 0-1-16,-17 15-6 15,-11 9 0-15,-13 2 10 16,-13 7 1-16,-7-6 3 16,0 4 1-16,-43 0 4 0,-10-2 11 15,-13 1 12 1,-10-5-14-16,-6-2 2 0,6-7-9 15,-5-6 19-15,7-3-15 16,16-2 5-16,5-3-5 16,17 0-12-16,6 1 1 15,12-3-4-15,10 3-1 16,8-3-1-16,0 0-17 16,0 5-58-16,0 5-80 15,15 5-33-15,18 4-65 16</inkml:trace>
  <inkml:trace contextRef="#ctx0" brushRef="#br0" timeOffset="418650.472">4301 10735 56 0,'0'0'147'0,"0"0"-124"15,0 0 33-15,0 0-12 16,0 0-40-16,0 0-3 15,0 0 14-15,0 0 5 0,0 0 4 16,0 0 0-16,0 0 10 16,0 0 5-16,0 0 5 15,0 0-19-15,0 0-7 16,0 0 2-16,0 0-11 16,0 0-5-16,0 0 0 15,0 0-1-15,0 0-3 16,7 0-1-16,6 3 1 15,-3 0 1-15,5 1 1 16,-2 4 3-16,2-4-1 16,0 0 5-16,1 1 3 15,-1 1 8-15,5 2-1 16,-5-1 3-16,3 2-4 16,-3-2-9-16,-2 2 1 15,2-2 1-15,1 2-8 0,-1-1 7 16,5 2 5-16,-2 0-9 15,5 2 7-15,5-1-1 16,0 5 5-16,2-4 0 16,1 4-5-16,-1-6 0 15,1 4-4-15,-1-4-6 16,-2 5-1-16,3-2-1 16,-1 1 0-16,1 2-1 15,-4 0 1-15,9 3 2 16,-3-3-2-16,-5-2 2 15,2 2 0-15,-2-2 1 0,-2-4 3 16,-3 3 0-16,-3-4-4 16,3 1 2-16,-3 2-2 15,3 2-1-15,0-1 0 16,0 0-1-16,0 2 7 16,7-3-7-16,-2 0 2 15,-5 1 5-15,0-3 0 16,7 2-6-16,-7-4-1 15,0 2 4-15,-3-1-4 16,11 0 1-16,-11-1-1 16,3 1 0-16,0 1 0 15,-8 1 3-15,8-2-3 16,5 0 0-16,-5 0-2 16,2 1 2-16,3-4 0 15,-5 5 0-15,0 0 2 0,5-2-2 16,-5 3 1-16,7-3-2 15,-2 0 2-15,-3 4-1 16,3 2 0-16,3-2 0 16,-1 1 3-16,1 2-2 15,4-3-1-15,-4 5 1 16,-1-3 2-16,6 1-1 16,-6-3 3-16,1 2-4 15,4-3 0-15,-12 3 0 16,8-2-1-16,4 2 0 15,-4 0 0-15,-1 1 0 16,6 0 0-16,-3 1 0 16,2-1 2-16,-4 3-2 0,7-3 0 15,0-2 0-15,-2 2 0 16,2 0 0-16,0 1 0 16,-3 0 1-16,11-1-1 15,-10 3 0-15,9-2 1 16,-2-1-1-16,-4 1 0 15,-1-1 0-15,0 3 1 16,-3-3-1-16,3 1-1 16,0-1 1-16,-2 3 1 15,2-2-1-15,0-2 0 16,-2 2 1-16,2 0 0 0,0 0-2 16,-2 1 0-1,2-2 1-15,0 1 0 0,-3-1 2 16,-4 0-2-16,7 0-1 15,-8-4 1-15,6 3 0 16,-6 2 2-16,1-4-2 16,4 6-1-16,-12-6 0 15,8 4 1-15,-3-4 0 16,-5 0 1-16,7 2-1 16,1-5 0-16,-4 4 1 15,4-4-1-15,-8 2 0 16,7 0-1-16,-2 1 1 15,-5-1 0-15,0 1 0 16,0 2 0-16,0-1 0 0,5 2 0 16,-6 0 0-16,9 3 0 15,-1-4 0-15,6 3 0 16,-6 1 0-16,6-3 1 16,-5-1 0-16,-1 3-1 15,0 1 0-15,6 0 0 16,-3 5 2-16,3 0-2 15,-1-2 0-15,3 2-1 16,0-2 1-16,6-2 0 16,4 0 0-16,3 2 0 15,-1 0 0-15,-4-4 0 16,7 1 0-16,-2 2-1 16,-5-3 1-16,0 2 0 0,4 0 0 15,-4 2 2-15,5 0-2 16,-5 1-1-16,-3-3 1 15,8 2 0-15,-6-1 1 16,1-2-1-16,0 2 0 16,-3 0 0-16,8 2 0 15,-5-3 0-15,4 3 0 16,-4-3 2-16,0 0-2 16,-1 1 0-16,6-1 0 15,-5 0 1-15,5 1-1 16,-5-2 0-16,4 3 1 15,-4-2-1-15,-3 0 2 0,-2-2-1 16,2 1 0-16,3-1 0 16,-3 0 1-16,0 0-1 15,3-1-1-15,-8-2 0 16,8 2 0-16,-8 2 2 16,-3-3-2-16,3 0 1 15,-2 1-1-15,-6-1 0 16,9 0 0-16,-9 0 0 15,6-2 0-15,-6 2 4 16,6-3-4-16,-6 2 2 16,1 0-2-16,4 1 1 15,-4 0 0-15,-1-1-1 16,1-3 0-16,-1 3 0 16,1-5 0-16,-4 5 3 15,4-4-3-15,-3 0 1 0,2 2-1 16,-7-1 0-16,8 2 2 15,4-4-1-15,-9 5 1 16,2-2-1-16,7 1-2 16,-4-1 1-16,-1 0 0 15,1 2 0-15,4 1 0 16,-2-5 0-16,3 5 0 16,-1-3 1-16,-2 1 0 15,3 2 0-15,2-6 2 16,0 5-2-16,-2-2 0 15,2 1 0-15,0-1-1 16,5-3 1-16,0 5-1 0,-2-1 1 16,2-4 1-16,-5 3-1 15,-2-1 0-15,-6 2-1 16,8-1 0-16,-2-1-1 16,-6 4 1-16,1-4-1 15,-1 4 1-15,6 3 2 16,-6-5-2-16,8 0 2 15,-7-2-2-15,4 3 1 16,1-2 0-16,2 1 0 16,0-1 1-16,5 0-1 15,-10 2 0-15,3 1 2 16,2-4-3-16,-2 3 3 16,2 0-3-16,0-2 1 0,-3 1-1 15,3 0 1-15,6-1 0 16,-4 1-1-16,3 1 1 15,3-2 0-15,-8 2 1 16,5-3-1-16,-5 1-1 16,1 0 0-16,-4 2-1 15,11-3 2-15,-8 3-1 16,3-2 1-16,-1-3 1 16,-4 2-2-16,2 2 4 15,-3-4-3-15,-4 5 0 16,-1-2 0-16,14-2 0 15,-6 5 0-15,0-3 0 16,8 3 0-16,-3-1 1 16,0-3 3-16,-5 0 1 0,0-2 4 15,5 5-5-15,-2-4-4 16,2 2 0-16,0 1 3 16,-2 0-4-16,2-1 1 15,0 2-1-15,-5 0 1 16,8-4-1-16,-3 5 0 15,-5-5 3-15,6 4-1 16,-4 0-2-16,3-3 1 16,3 4 1-16,5-1-1 15,2 1 1-15,-2-4 5 16,15 4 0-16,-13-1-4 0,8-2-1 16,-2 1-1-1,2-1-1-15,-3 0 0 0,1 2 1 16,-6-4-1-16,5 2 1 15,-4 0-1-15,-1 2 0 16,-10-3 0-16,8 0 1 16,-3-2-1-16,3 3 1 15,0-4-1-15,2 0 1 16,6 2-1-16,-6-1 0 16,-2-1 0-16,-6-2 1 15,6 3-1-15,-5 0 1 16,0-3 0-16,-3 2-1 0,-5-3 1 15,5 4 1 1,-10-4 1-16,-2-2 0 0,-3 3-1 16,2-2-2-1,0 1 2-15,-2 0-1 0,-5 0-1 16,5-2 2-16,-5 1-2 16,-5 2 2-16,2-4-1 15,11 3 0-15,-8 0 2 16,4-1-2-16,-4-1-1 15,0 2 2-15,0 0-1 16,0 0-1-16,-3-2 2 16,-5-1-1-16,-4 3-1 15,1-5 2-15,11 4-1 16,-8-1-1-16,8 1 1 16,0-2 2-16,-8 6-2 0,6-8-1 15,-6 2 0 1,0-1 2-16,-2-1-2 0,-3 2 2 15,5 0-2-15,-2-1 1 16,2 2 2-16,0 0-3 16,1-1 2-16,7 2-1 15,-8-1-1-15,5 1 0 16,-5-3 0-16,1 3 1 16,6-3 0-16,1 2-1 15,-2 1 2-15,1-1 2 16,-4 2-3-16,3-5 3 15,-1 4-2-15,3-1-1 0,0 1-1 16,-1-1 1-16,9 3 1 16,-3-2 0-16,-3-2-2 15,6 3 1-15,4 3 0 16,3-3 4-16,1 1 1 16,-4 0-2-16,-7-2 0 15,-13-1-2-15,0-1-1 16,-4-1 1-16,1-1-2 15,-1-1 0-15,-11 0 0 16,5 3 0-16,-5-3-1 16,0 0 1-16,0 3 0 15,0-3-1-15,7 2 1 16,-7-1 0-16,8 2 0 16,-1-3 1-16,-1 0 0 15,-6 0-1-15,0 0 2 0,0 0 3 16,0 0 16-16,0 0-6 15,0 0-2-15,0 0-5 16,0 0-3-16,0 0-4 16,0 0-1-16,0 0-1 15,0 0 1-15,0 0 0 16,0 0 0-16,0 0 0 16,0 0 0-16,0 0 2 15,0 0-2-15,0 0 0 16,0 0 0-16,0 0-3 15,0 0-37-15,0 0-45 16,0 9-56-16,0 3-113 0,0-2-253 16</inkml:trace>
  <inkml:trace contextRef="#ctx0" brushRef="#br0" timeOffset="707858.9666">10866 4986 233 0,'0'0'227'16,"0"0"-66"-16,0 0-30 16,0 0-33-16,0 0-22 15,0 0-9-15,0 0-22 16,0-111-12-16,0 103-2 15,0 0 4-15,-7 3 4 16,-9-2-22-16,1-1-7 16,-8 1-9-16,-12 1-1 15,4 2-7-15,-12 1 2 0,-10 3-4 16,-24 3-2-16,-19 22-3 16,-13 9 0-1,-11 3 5-15,6 7 7 0,5 1-3 16,12 2-2-16,6 5 4 15,10 7 3-15,4 18-2 16,-4 22 0-16,0 27-1 16,22 9 1-16,21-2-1 15,31-13 2-15,7-18-2 16,28-19-2-16,40-19-14 16,16-23-8-16,20-27 10 15,16-14-3-15,4-33 14 16,-10-22 6-16,-20-10-2 15,-40 0-3-15,-34 6 5 0,-20 4 18 16,-48 9 22-16,-44 12-6 16,-19 13-11-16,-9 17-7 15,8 4-1-15,1 16-13 16,22 27-2-16,20 3-13 16,31 5-37-16,38-3-24 15,8-11-23-15,76-7-73 16,20-17-193-16</inkml:trace>
  <inkml:trace contextRef="#ctx0" brushRef="#br0" timeOffset="708241.2908">10457 5387 534 0,'0'0'47'15,"0"0"-24"-15,0 0 8 16,0 0-25-16,0 0 11 0,0 0 89 15,209 117 2 1,-105-58-47-16,15 2-14 16,8-2-30-16,-8-7-13 0,-2-4-2 15,-10-4 0-15,-11-2 5 16,-14-1-3-16,-9-4-3 16,-27-3-2-16,-8-6 1 15,-23-6-33-15,-15-4-72 16,-10-12-106-16,-41-6-375 15</inkml:trace>
  <inkml:trace contextRef="#ctx0" brushRef="#br0" timeOffset="708674.9039">11745 5207 387 0,'0'0'11'16,"0"0"14"-16,0 0 58 15,0 0 1-15,0 0-5 0,0 0-16 16,8-21-20-1,-8 21-9-15,0 0-10 0,0 0-13 16,0 0-10-16,0 0-1 16,-36 16 7-16,-10 8-5 15,-15 10-1-15,-12 10 1 16,-3 8 2-16,-11 8 5 16,-4 12 13-16,-3 3 5 15,2-2-13-15,11-8-7 16,5-3-1-16,17-15 7 15,21-8-13-15,10-10-3 16,21-6 1-16,7-7-9 16,0-4-55-16,51-7-65 15,22-5-87-15,3 0-310 16</inkml:trace>
  <inkml:trace contextRef="#ctx0" brushRef="#br0" timeOffset="709240.4251">11811 5855 296 0,'0'0'62'16,"0"0"-35"-16,0 0 88 16,257-68-33-16,-199 62 7 15,0 3-36-15,-12 3-24 16,0 0-5-16,-3 5 24 15,-5 12-9-15,-15 4-21 16,-8 0 2-16,-15 3-6 16,0 1 1-16,-2 4-5 15,-42 5 1-15,-14 2-3 16,-11 5-1-16,3 2-6 16,-7 0 0-16,4 0-1 0,3-4 0 15,-2-1 1-15,22-4-1 16,3-5 0-16,12-3-1 15,24-7-2-15,2 0-3 16,5-4 5-16,0 1-1 16,43-2 1-16,25-4 1 15,14-2 5-15,-1-5 8 16,0-3-3-16,-15 0-5 16,-13 0-5-16,1 0-3 15,-16-5-23-15,-3-13-41 16,-4-5-142-16,-16-1-415 15</inkml:trace>
  <inkml:trace contextRef="#ctx0" brushRef="#br0" timeOffset="709682.8425">13244 5393 116 0,'0'0'529'0,"0"0"-514"16,0 0-11-16,0 0 55 15,0 0 39-15,299-1-20 16,-179 1-15-16,4 0-27 0,-10 0-21 15,-4 1-14 1,-19-1 2-16,-12 3-3 0,-23 0-4 16,-21 0-34-16,-20 7-56 15,-15 2-86-15,-35-1-113 16</inkml:trace>
  <inkml:trace contextRef="#ctx0" brushRef="#br0" timeOffset="709877.7444">13363 5758 590 0,'0'0'61'15,"0"0"-23"-15,0 0 107 0,0 0-26 16,289 69-52 0,-184-62-33-16,-1-7-34 0,-8 3-3 15,3 2-50-15,-2-1-57 16,-13 0-172-16,-18-2-314 15</inkml:trace>
  <inkml:trace contextRef="#ctx0" brushRef="#br0" timeOffset="710799.6219">15202 4943 302 0,'0'0'295'0,"0"0"-286"0,0 0-9 16,0 0 53-16,0 0-9 15,0 0-16-15,-36-33-1 16,36 26 24-16,0-2-35 16,23-1-16-16,36 0 0 15,14 3-4-15,3 3 4 16,13 4 0-16,0 0 5 16,0 0 25-16,-13 18 2 15,-7 8-8-15,-18 4-3 16,-29 1-5-16,-22 6 2 15,-7 2-6-15,-69 2 5 16,-34 2 2-16,-9-6-14 16,7-5-3-16,16-6 0 15,15-10-1-15,20 1 0 0,15-8-2 16,26-2-3-16,12-7 1 16,8 0-12-16,0 3-29 15,43-3-35-15,41 0 54 16,28 1 25-16,5 4 1 15,-3 3-1-15,-2 9 0 16,-11 5 0-16,-9 8 6 16,-19 1 10-16,-22 6-3 15,-36 6-4-15,-15 1 7 16,-28 6 10-16,-45-5-8 16,-19-5-9-16,1-8 4 15,-11-6 3-15,3-7-1 16,-2-12-11-16,9-4-2 15,3-3 1-15,31 0 1 0,12 0-4 16,23 0-5-16,23 0-27 16,0-7-37-16,31 1-104 15,37-3-337-15</inkml:trace>
  <inkml:trace contextRef="#ctx0" brushRef="#br0" timeOffset="711217.5932">16700 5778 26 0,'0'0'222'0,"234"5"-134"16,-122-10-9-16,-11-26 38 16,-24-10-55-16,-19-11-13 0,-33-12 1 15,-25-6-10 1,-7-2 8-16,-69 7 33 0,-36 10-16 15,-15 19-10 1,-8 13-7-16,1 17-17 0,9 6-5 16,21 3-26-16,23 28 0 15,20 9-5-15,23 7-32 16,15 8-36-16,23 0 1 16,7-3-72-16,62-9-67 15,20-12-210-15</inkml:trace>
  <inkml:trace contextRef="#ctx0" brushRef="#br0" timeOffset="712011.7617">18133 5256 210 0,'0'0'69'16,"0"0"8"-16,0 0-3 15,0 0 1-15,0 0 35 16,0 0-26-16,180-11-10 0,-109 11-2 15,-2-3-21 1,-3 3-10-16,-5 0-7 0,7 0-16 16,-2 0 18-16,-7-3-14 15,-1 2-10-15,-12-1-1 16,-8-1 0-16,-15 0-7 16,-8 3-4-16,-15 0 0 15,0 0-1-15,0 0-22 16,0 0-33-16,0 0-48 15,0 3-179-15,8 6-197 16</inkml:trace>
  <inkml:trace contextRef="#ctx0" brushRef="#br0" timeOffset="712815.5589">19563 4720 388 0,'0'0'22'16,"0"0"20"-16,0 0 60 16,0 0-42-16,0 0-40 15,0 0-18-15,200-54 1 16,-85 44 16-16,4 5 4 0,-15 5 5 16,-15 0-3-16,-20 0 1 15,-21 21-26-15,-30 9 3 16,-18 8 15-16,-10 5 13 15,-69 6-7-15,-25 0 3 16,-11-4-13-16,4-6-7 16,14-6 5-16,16-8-6 15,28-4-6-15,14-8 3 16,19-9-3-16,13-2 0 16,7-2-8-16,22 0-60 15,47 0 20-15,27 3 47 16,21 4-2-16,3 7 2 0,-9 5-2 15,-6 4 3 1,-14 4-2-16,-17 0 2 0,-21 3 6 16,-25-1 21-16,-28 5-13 15,0 9 6-15,-53 3 20 16,-36 4-20-16,-20-8-8 16,-3-11-3-16,0-12 2 15,0-13 8-15,6-6-6 16,9 0-1-16,21-3 6 15,17-12 17-15,24-1-17 16,20 6-18-16,12 1-2 16,3 0 2-16,8 0-16 15,55-1-41-15,31-2-41 16,18 4-79-16,2 1-346 16</inkml:trace>
  <inkml:trace contextRef="#ctx0" brushRef="#br0" timeOffset="713229.2448">21115 4939 569 0,'0'0'17'0,"0"0"55"0,0 0 27 16,0 0-69-16,0 0-24 16,0 0 14-16,231 99 58 15,-122-40-22-15,5 5 2 16,11-5-4-16,-3-7-4 15,2-6-9-15,-10-14-19 16,-25-8-8-16,-23-14-7 16,-22-2-4-16,-29-8-2 15,-15 1-1-15,0-1 0 16,0 0-16-16,-21 0-23 0,-24 0-44 16,-9 0-29-1,4 0-55-15,19-4-184 0</inkml:trace>
  <inkml:trace contextRef="#ctx0" brushRef="#br0" timeOffset="713564.0036">22387 4764 482 0,'0'0'44'0,"0"0"11"0,0 0-22 15,0 0-32-15,-216 62 14 16,122-17 14-16,-5 8 23 16,3 5 20-16,-16 5-20 15,0 1 12-15,8-8-13 16,5-4-14-16,18-6-6 15,15-8-18-15,12-6-9 16,19-7-4-16,12-6 0 16,15-3-2-16,8-1-23 15,8-7-65-15,53-8-76 0,18 0-39 16</inkml:trace>
  <inkml:trace contextRef="#ctx0" brushRef="#br0" timeOffset="714046.1422">22372 5400 429 0,'0'0'84'16,"0"0"24"-1,0 0 18-15,201 0-53 0,-156-8-29 16,1-10-8-16,5-3-10 16,-3-4-10-16,-5-2-7 15,-5-5 2-15,-7-1-6 16,-11-1-2-16,-5 2-1 16,-7 2-1-16,-3 8-1 15,-5 4 2-15,0 9 0 16,0 5 1-16,0 4 6 15,0 0-8-15,0 0-1 16,0 0-6-16,0 0 0 16,0 1-3-16,0 17 8 15,0 7 1-15,-5 8 12 16,-10-1 0-16,0 2-1 16,-1 8-2-16,1-5-4 15,2 4 5-15,6-2-3 0,4-4-7 16,-2-7 0-16,5-7 1 15,0-6-2-15,0-6-14 16,-2-2-29-16,-6-1-26 16,-5 4-41-16,-2 1-42 15,-5-5-148-15</inkml:trace>
  <inkml:trace contextRef="#ctx0" brushRef="#br0" timeOffset="714315.8353">22374 5627 219 0,'0'0'250'0,"0"0"-203"16,0 0 130-16,209 0-50 15,-105 0-31-15,13 3-10 16,-3-2-16-16,-2 1-29 15,-23-2-23-15,-13 0-1 16,-41 0-14-16,-12 0-3 16,-23 0-2-16,0 0-22 15,-45 0-49-15,-29 0-114 0,-15 7-185 16</inkml:trace>
  <inkml:trace contextRef="#ctx0" brushRef="#br0" timeOffset="731719.2908">10112 7861 693 0,'0'0'4'15,"0"0"30"-15,0 0 79 0,0 0-60 16,0 0-18-16,0 0 7 16,0 0-6-16,0 0-9 15,-94-77-5-15,94 77-3 16,0-3-7-16,0 3 0 15,0 0-1-15,0 0-8 16,0 0-3-16,0 0-7 16,28 8-3-16,48 16 7 15,36 17 3-15,20 12 0 16,2 15 0-16,1 8 1 16,-8 2 0-16,0-2 2 15,-8-10 10-15,-2-8-9 16,-5-13 3-16,-21-9-4 0,-14-9 3 15,-21-6-2 1,-18-8-4-16,-23-6 0 0,-8-5 0 16,-7-2 0-16,0 0 4 15,0 0-4-15,0 0-22 16,-22 0-34-16,-1 0-28 16,-5-2-67-16,5-8-134 15,-5 1-217-15</inkml:trace>
  <inkml:trace contextRef="#ctx0" brushRef="#br0" timeOffset="732170.0806">11552 7761 531 0,'0'0'68'15,"0"0"4"-15,0 0 45 16,0 0-36-16,0 0-44 16,0 0-30-16,0-8-5 15,-28 32-1-15,-20 14 2 16,-23 17-1-16,-21 9 8 15,-12 7 13-15,-15 1-3 0,-8-1-1 16,7-10-8-16,9-7 2 16,14-12 8-16,21-5-13 15,10-7 0-15,23-8 2 16,12-6-6-16,8-7 0 16,16-4-4-16,-1-4 0 15,8-1 2-15,0 0-2 16,0 0-2-16,0 0-1 15,-5 0-16-15,2 0-23 16,3 0 8-16,0 0-8 16,0 0-33-16,0 6-110 15,11-4-162-15</inkml:trace>
  <inkml:trace contextRef="#ctx0" brushRef="#br0" timeOffset="732724.1039">11849 8475 266 0,'0'0'84'0,"0"0"19"0,0 0 37 16,0 0-39-16,0 0-20 15,0 0-25-15,-89-50-23 16,120 35-33-16,50-7 1 16,16-1 0-16,7 2-1 15,-5 9 8-15,-18 12 15 16,-15 0-15-16,-15 6-8 15,-26 19 0-15,-10 9 5 16,-15 6 23-16,-17 6-12 16,-62 6 0-16,-20-1-9 15,-20 0-3-15,-6-2-2 16,6-6-2-16,15-2 0 16,4-5 1-16,40-5-1 0,9-6 0 15,30-4 0-15,21-8-7 16,0 3-1-16,44 0 6 15,32-4 2-15,25-4 5 16,14-5 7-16,-6-3 5 16,-13 0-2-16,-27 0-12 15,-11 0-1-15,-20 0-4 16,-22 0 2-16,-1 0-18 16,-10 0-45-16,-2 0-49 15,12 0-80-15,5-16-169 16</inkml:trace>
  <inkml:trace contextRef="#ctx0" brushRef="#br0" timeOffset="733134.6777">13183 8030 660 0,'0'0'39'16,"0"0"55"-16,0 0-3 15,0 0-66-15,0 0-18 16,238-12 39-16,-101 9-4 16,3-3-16-16,-13 2-10 0,-7 1-15 15,-24 3 2 1,-20 0-3-16,-25 0-30 0,-31 0-64 15,-20 13-77-15,-58 12-110 16</inkml:trace>
  <inkml:trace contextRef="#ctx0" brushRef="#br0" timeOffset="733312.9567">13183 8388 192 0,'0'0'430'15,"0"0"-325"-15,322 5 66 16,-195-5-79-16,-7 0-37 16,-16 0-44-16,-23 0-11 0,-7 0-38 15,-29 0-89 1,-22 7-302-16</inkml:trace>
  <inkml:trace contextRef="#ctx0" brushRef="#br0" timeOffset="735661.6363">15616 7202 594 0,'0'0'44'0,"0"0"81"0,0 0-7 15,0 0-81-15,0 0-4 16,294-41 14-16,-136 32 1 16,-8 3-6-16,-16 0-8 15,-24 0-17-15,-27 3-11 16,-22 0-6-16,-25 3 0 15,-13 0-25-15,-23 0-47 16,0 0-35-16,-31 0-33 16,-35 5-96-16</inkml:trace>
  <inkml:trace contextRef="#ctx0" brushRef="#br0" timeOffset="736601.642">15575 7257 280 0,'0'0'103'0,"0"0"35"16,0 0-25-16,0 0-52 15,0 0-42-15,0 0-19 16,0 5 2-16,0 17-1 15,0 13 46-15,0 5 13 16,-5 5-33-16,-3 5-5 16,6-4 4-16,-3 3-16 15,-3-5-4-15,6-3 1 16,-11-6 2-16,5-6-5 16,1-6 2-16,-1-6-5 15,1-2 2-15,-1-7-2 16,3 0-1-16,2-7 3 15,3 2-3-15,0-3 0 16,0 0 5-16,0 0 2 0,0 0-1 16,0 0 5-16,0-8-7 15,0-3-4-15,0 0 0 16,0-3-2-16,16 3 1 16,6-3 1-16,9-1 0 15,12 4-2-15,3-1-1 16,15 4 2-16,2 4-1 15,1 3-1-15,2 1 2 16,0 0 0-16,0 0-1 16,-5 16 2-16,0 4 0 0,5 4 0 15,2 6-2 1,-2 1 2-16,0 8 2 0,-5 2-2 16,-2-1 2-16,-16 4-2 15,-10-4 0-15,-10-1 1 16,-18-1 0-16,-5-1 2 15,0 0 0-15,-38-1-3 16,-36 2-2-16,-15-5-4 16,-7-1-4-16,-11-12 4 15,-2-4 6-15,2-6 0 16,-5-9 3-16,3 0 7 16,10-1 2-16,5 0-8 15,18 0 2-15,23 0 6 16,15 0 8-16,10-2-16 15,20-4 17-15,0 0 7 0,8 2-15 16,0-2-3-16,0 3-7 16,0 2-3-16,0-1-2 15,0-1-2-15,16 3-2 16,-16 0 1-16,7 0-24 16,1 0-32-16,-3 0-29 15,3 9-88-15,-8 7-158 16</inkml:trace>
  <inkml:trace contextRef="#ctx0" brushRef="#br0" timeOffset="737445.6162">17462 7993 421 0,'0'0'61'15,"0"0"107"-15,0 0-76 0,0 0-18 16,0 0-28-16,0 0-30 15,-28 0-3-15,28 0-13 16,21 0-5-16,40 0 5 16,20 0 3-16,36 3 6 15,25 0 5-15,23-3 19 16,21 3 28-16,-6-3-15 16,-10 0-2-16,-28 0-14 15,-10 0-1-15,-33 0-3 16,-25 0-14-16,-36 0-7 15,-10 0 1-15,-20 0-3 16,-8 0 7-16,0 0 14 16,0 0-1-16,-13 0-23 15,-10 0-18-15,8 0-38 0,2 0-41 16,-5 3-71-16,-4 1-201 16</inkml:trace>
  <inkml:trace contextRef="#ctx0" brushRef="#br0" timeOffset="740374.1858">20071 7262 104 0,'0'0'96'0,"0"0"51"16,0 0-46-16,0 0 21 16,0 0-47-16,0 0-28 15,-43-23-10-15,43 23-18 16,0 0-5-16,0 0 3 0,0 0 6 15,0 0 0 1,0 0-9-16,0-3-7 0,0 3-3 16,0-1 5-16,7-5-7 15,41 3-2-15,8-7 0 16,15 4 0-16,-2-2-1 16,7 6 2-16,-5 2-1 15,-10 0 0-15,-10 0-1 16,-13 10-3-16,-15 12 4 15,-13 8 0-15,-10 2 0 0,0 8 9 16,-23 0 12 0,-32 0-9-16,-24-6-8 15,-5-1-3-15,-5-8-1 16,15-6 0-16,13-4-9 0,23-8-3 16,15-5-2-16,18-2 0 15,5 0-14-15,0 0-10 16,5-2-10-16,34-7-4 15,6-1 37-15,24 4 12 16,5-1 3-16,7 4 0 16,15 3 7-16,-7 0 26 15,-5 0-12-15,-15 13-3 16,-21 0 2-16,-18 4 4 16,-22 2 9-16,-8 2 3 15,-13 7-5-15,-55 7-4 16,-29-2-18-16,-15 1-5 15,-7-9 1-15,0-6-3 0,15-8-2 16,27-7 1-16,6-2 1 16,26-2 1-16,19 0-1 15,6 0 2-15,20 0 2 16,0 0 6-16,0-5-12 16,43-6-3-16,13-2-10 15,15 3-29-15,-10 6-60 16,0 4-22-16,-18 0-57 15,-5 0-133-15</inkml:trace>
  <inkml:trace contextRef="#ctx0" brushRef="#br0" timeOffset="740754.0916">19540 7972 491 0,'0'0'34'0,"0"0"24"15,0 0 48 1,0 0-54-16,0 0-45 0,208 0 14 15,-35 0 30-15,35 0 26 16,18 0-21-16,13 3 46 16,0-3-29-16,-8 0-37 15,-25 0-14-15,-36 0-16 16,-48-3-6-16,-56-3-1 16,-36 6-2-16,-30 0-38 15,-23 0-9-15,-66 0-42 16,-45 24-135-16,-8 4 44 15,-1 5-257-15</inkml:trace>
  <inkml:trace contextRef="#ctx0" brushRef="#br0" timeOffset="741265.8398">20510 8409 460 0,'0'0'84'0,"0"0"-5"0,0 0 12 15,0 0-40-15,0 0-8 16,-246-21-18-16,149 39-11 16,-7 11 1-16,5 3-6 15,10 11-3-15,8 7 1 16,7 8-1-16,29 13-5 16,14 5-1-16,26 2-1 15,5-7-6-15,43-9-51 16,38-18-10-16,19-17 49 15,4-22 19-15,0-5 9 16,-8-20-6-16,-14-18 5 16,-24-5-2-16,-28 0 2 15,-30 0 13-15,0 4 33 0,-58 4-12 16,-16 8-2-16,-7 8 17 16,5 13-17-16,2 6-20 15,16 0-6-15,12 25-14 16,16 8-3-16,22 3-37 15,8 5-51-15,23-10-78 16,51-10-185-16</inkml:trace>
  <inkml:trace contextRef="#ctx0" brushRef="#br0" timeOffset="741917.735">22494 7399 423 0,'0'0'38'16,"0"0"94"-16,0 0 22 15,0 0-47-15,0 0-62 0,0 0-26 16,-8-25-7-16,8 30-12 15,59 18 0-15,30 11 2 16,38 9 22-16,27 3 16 16,14 7 5-16,2-1-7 15,-5-3-3-15,-17 0-13 16,-29-7-14-16,-20 1 1 16,-25-4-5-16,-31-10-4 15,-20-9 0-15,-23-4 0 16,0-4-2-16,0 2-4 15,-23-4 5-15,-13 3-14 16,3-4-31-16,5-9-17 16,13 0-36-16,0 0-81 15,2-6-194-15</inkml:trace>
  <inkml:trace contextRef="#ctx0" brushRef="#br0" timeOffset="742305.1217">23840 7347 460 0,'0'0'6'16,"0"0"64"-16,0 0-5 0,0 0 21 15,0 0-20-15,0 0-42 16,-8-71-10-16,-20 71-14 16,-10 2 1-16,-15 24 1 15,-13 16 18-15,-20 7 23 16,-13 13 5-16,-13 3-5 16,0-3 10-16,21-3-10 15,9-8-6-15,19-8-12 16,17-10-12-16,13-4-2 15,5-4-5-15,15-7-6 0,6-5 0 16,7-1-11 0,0-5-55-16,7-2-21 0,49-5-24 15,8 0-86 1,9 0-278-16</inkml:trace>
  <inkml:trace contextRef="#ctx0" brushRef="#br0" timeOffset="742758.3249">24462 7885 449 0,'0'0'86'0,"0"0"15"0,0 0 11 16,206-92-5-16,-168 62-33 15,0 4-37-15,-17-1-7 16,-6-1 13-16,-8-1-6 16,-7-1-25-16,0 0 1 15,0 4-8-15,0 6 1 16,0 6-6-16,0 6 15 16,0 8-3-16,0 0-12 15,0 0-1-15,0 0-7 16,0 6-4-16,-7 15 5 15,-6 7 7-15,-2 13 0 16,-3 8 0-16,-10 9 1 0,8-2-1 16,-3-1 0-16,5 0 1 15,11-6-1-15,1-4 0 16,6-9 0-16,0-5 0 16,0-6-1-16,0-7 1 15,0-4-5-15,0-7-47 16,13-3-14-16,-5 1-45 15,-6-5-81-15,-2 0-236 16</inkml:trace>
  <inkml:trace contextRef="#ctx0" brushRef="#br0" timeOffset="743018.8869">24198 8188 572 0,'0'0'51'0,"0"0"6"16,0 0 35-16,208-9 8 16,-73 2-24-16,10-2-28 15,-13 2 13-15,-5 2 3 16,-8-1-43-16,-27 2-1 16,-21-1-2-16,-31 4-16 15,-19-2 0-15,-14 3-2 16,-7 0-13-16,-2 0-51 15,-41 0-54-15,-11 6-125 16,-4 4-309-16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01T12:28:25.045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 contextRef="#ctx0" brushRef="#br0">302 2199 25 0,'0'0'0'0,"0"0"-25"15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482F-8723-46CD-84CA-B8561AECD6F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07B53-0446-4AEF-8D97-F952ACF2B1F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63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0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4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4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5.emf"/><Relationship Id="rId18" Type="http://schemas.openxmlformats.org/officeDocument/2006/relationships/customXml" Target="../ink/ink9.xml"/><Relationship Id="rId3" Type="http://schemas.openxmlformats.org/officeDocument/2006/relationships/image" Target="../media/image70.emf"/><Relationship Id="rId21" Type="http://schemas.openxmlformats.org/officeDocument/2006/relationships/image" Target="../media/image79.emf"/><Relationship Id="rId7" Type="http://schemas.openxmlformats.org/officeDocument/2006/relationships/image" Target="../media/image72.emf"/><Relationship Id="rId12" Type="http://schemas.openxmlformats.org/officeDocument/2006/relationships/customXml" Target="../ink/ink6.xml"/><Relationship Id="rId17" Type="http://schemas.openxmlformats.org/officeDocument/2006/relationships/image" Target="../media/image7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4.emf"/><Relationship Id="rId5" Type="http://schemas.openxmlformats.org/officeDocument/2006/relationships/image" Target="../media/image71.emf"/><Relationship Id="rId15" Type="http://schemas.openxmlformats.org/officeDocument/2006/relationships/image" Target="../media/image76.emf"/><Relationship Id="rId10" Type="http://schemas.openxmlformats.org/officeDocument/2006/relationships/customXml" Target="../ink/ink5.xml"/><Relationship Id="rId19" Type="http://schemas.openxmlformats.org/officeDocument/2006/relationships/image" Target="../media/image78.emf"/><Relationship Id="rId4" Type="http://schemas.openxmlformats.org/officeDocument/2006/relationships/customXml" Target="../ink/ink2.xml"/><Relationship Id="rId9" Type="http://schemas.openxmlformats.org/officeDocument/2006/relationships/image" Target="../media/image73.emf"/><Relationship Id="rId14" Type="http://schemas.openxmlformats.org/officeDocument/2006/relationships/customXml" Target="../ink/ink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emf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" Type="http://schemas.openxmlformats.org/officeDocument/2006/relationships/image" Target="../media/image80.emf"/><Relationship Id="rId21" Type="http://schemas.openxmlformats.org/officeDocument/2006/relationships/image" Target="../media/image89.emf"/><Relationship Id="rId7" Type="http://schemas.openxmlformats.org/officeDocument/2006/relationships/image" Target="../media/image82.emf"/><Relationship Id="rId12" Type="http://schemas.openxmlformats.org/officeDocument/2006/relationships/customXml" Target="../ink/ink16.xml"/><Relationship Id="rId17" Type="http://schemas.openxmlformats.org/officeDocument/2006/relationships/image" Target="../media/image87.emf"/><Relationship Id="rId25" Type="http://schemas.openxmlformats.org/officeDocument/2006/relationships/image" Target="../media/image91.emf"/><Relationship Id="rId33" Type="http://schemas.openxmlformats.org/officeDocument/2006/relationships/image" Target="../media/image95.emf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84.emf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5" Type="http://schemas.openxmlformats.org/officeDocument/2006/relationships/image" Target="../media/image81.emf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28" Type="http://schemas.openxmlformats.org/officeDocument/2006/relationships/customXml" Target="../ink/ink24.xml"/><Relationship Id="rId10" Type="http://schemas.openxmlformats.org/officeDocument/2006/relationships/customXml" Target="../ink/ink15.xml"/><Relationship Id="rId19" Type="http://schemas.openxmlformats.org/officeDocument/2006/relationships/image" Target="../media/image88.emf"/><Relationship Id="rId31" Type="http://schemas.openxmlformats.org/officeDocument/2006/relationships/image" Target="../media/image94.emf"/><Relationship Id="rId4" Type="http://schemas.openxmlformats.org/officeDocument/2006/relationships/customXml" Target="../ink/ink12.xml"/><Relationship Id="rId9" Type="http://schemas.openxmlformats.org/officeDocument/2006/relationships/image" Target="../media/image83.emf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92.emf"/><Relationship Id="rId30" Type="http://schemas.openxmlformats.org/officeDocument/2006/relationships/customXml" Target="../ink/ink25.xml"/><Relationship Id="rId8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101.emf"/><Relationship Id="rId18" Type="http://schemas.openxmlformats.org/officeDocument/2006/relationships/customXml" Target="../ink/ink35.xml"/><Relationship Id="rId3" Type="http://schemas.openxmlformats.org/officeDocument/2006/relationships/image" Target="../media/image96.emf"/><Relationship Id="rId21" Type="http://schemas.openxmlformats.org/officeDocument/2006/relationships/image" Target="../media/image105.emf"/><Relationship Id="rId7" Type="http://schemas.openxmlformats.org/officeDocument/2006/relationships/image" Target="../media/image98.emf"/><Relationship Id="rId12" Type="http://schemas.openxmlformats.org/officeDocument/2006/relationships/customXml" Target="../ink/ink32.xml"/><Relationship Id="rId17" Type="http://schemas.openxmlformats.org/officeDocument/2006/relationships/image" Target="../media/image103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100.emf"/><Relationship Id="rId5" Type="http://schemas.openxmlformats.org/officeDocument/2006/relationships/image" Target="../media/image97.emf"/><Relationship Id="rId15" Type="http://schemas.openxmlformats.org/officeDocument/2006/relationships/image" Target="../media/image102.emf"/><Relationship Id="rId23" Type="http://schemas.openxmlformats.org/officeDocument/2006/relationships/image" Target="../media/image106.emf"/><Relationship Id="rId10" Type="http://schemas.openxmlformats.org/officeDocument/2006/relationships/customXml" Target="../ink/ink31.xml"/><Relationship Id="rId19" Type="http://schemas.openxmlformats.org/officeDocument/2006/relationships/image" Target="../media/image104.emf"/><Relationship Id="rId4" Type="http://schemas.openxmlformats.org/officeDocument/2006/relationships/customXml" Target="../ink/ink28.xml"/><Relationship Id="rId9" Type="http://schemas.openxmlformats.org/officeDocument/2006/relationships/image" Target="../media/image99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112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" Type="http://schemas.openxmlformats.org/officeDocument/2006/relationships/image" Target="../media/image107.emf"/><Relationship Id="rId21" Type="http://schemas.openxmlformats.org/officeDocument/2006/relationships/image" Target="../media/image116.emf"/><Relationship Id="rId7" Type="http://schemas.openxmlformats.org/officeDocument/2006/relationships/image" Target="../media/image109.emf"/><Relationship Id="rId12" Type="http://schemas.openxmlformats.org/officeDocument/2006/relationships/customXml" Target="../ink/ink43.xml"/><Relationship Id="rId17" Type="http://schemas.openxmlformats.org/officeDocument/2006/relationships/image" Target="../media/image114.emf"/><Relationship Id="rId25" Type="http://schemas.openxmlformats.org/officeDocument/2006/relationships/image" Target="../media/image118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111.emf"/><Relationship Id="rId24" Type="http://schemas.openxmlformats.org/officeDocument/2006/relationships/customXml" Target="../ink/ink49.xml"/><Relationship Id="rId5" Type="http://schemas.openxmlformats.org/officeDocument/2006/relationships/image" Target="../media/image108.emf"/><Relationship Id="rId15" Type="http://schemas.openxmlformats.org/officeDocument/2006/relationships/image" Target="../media/image113.emf"/><Relationship Id="rId23" Type="http://schemas.openxmlformats.org/officeDocument/2006/relationships/image" Target="../media/image117.emf"/><Relationship Id="rId10" Type="http://schemas.openxmlformats.org/officeDocument/2006/relationships/customXml" Target="../ink/ink42.xml"/><Relationship Id="rId19" Type="http://schemas.openxmlformats.org/officeDocument/2006/relationships/image" Target="../media/image115.emf"/><Relationship Id="rId4" Type="http://schemas.openxmlformats.org/officeDocument/2006/relationships/customXml" Target="../ink/ink39.xml"/><Relationship Id="rId9" Type="http://schemas.openxmlformats.org/officeDocument/2006/relationships/image" Target="../media/image110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119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emf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21" Type="http://schemas.openxmlformats.org/officeDocument/2006/relationships/image" Target="../media/image129.emf"/><Relationship Id="rId34" Type="http://schemas.openxmlformats.org/officeDocument/2006/relationships/customXml" Target="../ink/ink67.xml"/><Relationship Id="rId7" Type="http://schemas.openxmlformats.org/officeDocument/2006/relationships/image" Target="../media/image122.emf"/><Relationship Id="rId12" Type="http://schemas.openxmlformats.org/officeDocument/2006/relationships/customXml" Target="../ink/ink56.xml"/><Relationship Id="rId17" Type="http://schemas.openxmlformats.org/officeDocument/2006/relationships/image" Target="../media/image127.emf"/><Relationship Id="rId25" Type="http://schemas.openxmlformats.org/officeDocument/2006/relationships/image" Target="../media/image131.emf"/><Relationship Id="rId33" Type="http://schemas.openxmlformats.org/officeDocument/2006/relationships/image" Target="../media/image135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29" Type="http://schemas.openxmlformats.org/officeDocument/2006/relationships/image" Target="../media/image13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.xml"/><Relationship Id="rId11" Type="http://schemas.openxmlformats.org/officeDocument/2006/relationships/image" Target="../media/image124.emf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37" Type="http://schemas.openxmlformats.org/officeDocument/2006/relationships/image" Target="../media/image137.emf"/><Relationship Id="rId5" Type="http://schemas.openxmlformats.org/officeDocument/2006/relationships/image" Target="../media/image121.emf"/><Relationship Id="rId15" Type="http://schemas.openxmlformats.org/officeDocument/2006/relationships/image" Target="../media/image126.emf"/><Relationship Id="rId23" Type="http://schemas.openxmlformats.org/officeDocument/2006/relationships/image" Target="../media/image130.emf"/><Relationship Id="rId28" Type="http://schemas.openxmlformats.org/officeDocument/2006/relationships/customXml" Target="../ink/ink64.xml"/><Relationship Id="rId36" Type="http://schemas.openxmlformats.org/officeDocument/2006/relationships/customXml" Target="../ink/ink68.xml"/><Relationship Id="rId10" Type="http://schemas.openxmlformats.org/officeDocument/2006/relationships/customXml" Target="../ink/ink55.xml"/><Relationship Id="rId19" Type="http://schemas.openxmlformats.org/officeDocument/2006/relationships/image" Target="../media/image128.emf"/><Relationship Id="rId31" Type="http://schemas.openxmlformats.org/officeDocument/2006/relationships/image" Target="../media/image134.emf"/><Relationship Id="rId4" Type="http://schemas.openxmlformats.org/officeDocument/2006/relationships/customXml" Target="../ink/ink52.xml"/><Relationship Id="rId9" Type="http://schemas.openxmlformats.org/officeDocument/2006/relationships/image" Target="../media/image123.emf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132.emf"/><Relationship Id="rId30" Type="http://schemas.openxmlformats.org/officeDocument/2006/relationships/customXml" Target="../ink/ink65.xml"/><Relationship Id="rId35" Type="http://schemas.openxmlformats.org/officeDocument/2006/relationships/image" Target="../media/image136.emf"/><Relationship Id="rId8" Type="http://schemas.openxmlformats.org/officeDocument/2006/relationships/customXml" Target="../ink/ink54.xml"/><Relationship Id="rId3" Type="http://schemas.openxmlformats.org/officeDocument/2006/relationships/image" Target="../media/image1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150.emf"/><Relationship Id="rId18" Type="http://schemas.openxmlformats.org/officeDocument/2006/relationships/customXml" Target="../ink/ink77.xml"/><Relationship Id="rId3" Type="http://schemas.openxmlformats.org/officeDocument/2006/relationships/image" Target="../media/image145.emf"/><Relationship Id="rId21" Type="http://schemas.openxmlformats.org/officeDocument/2006/relationships/image" Target="../media/image154.emf"/><Relationship Id="rId7" Type="http://schemas.openxmlformats.org/officeDocument/2006/relationships/image" Target="../media/image147.emf"/><Relationship Id="rId12" Type="http://schemas.openxmlformats.org/officeDocument/2006/relationships/customXml" Target="../ink/ink74.xml"/><Relationship Id="rId17" Type="http://schemas.openxmlformats.org/officeDocument/2006/relationships/image" Target="../media/image152.emf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149.emf"/><Relationship Id="rId5" Type="http://schemas.openxmlformats.org/officeDocument/2006/relationships/image" Target="../media/image146.emf"/><Relationship Id="rId15" Type="http://schemas.openxmlformats.org/officeDocument/2006/relationships/image" Target="../media/image151.emf"/><Relationship Id="rId23" Type="http://schemas.openxmlformats.org/officeDocument/2006/relationships/image" Target="../media/image155.emf"/><Relationship Id="rId10" Type="http://schemas.openxmlformats.org/officeDocument/2006/relationships/customXml" Target="../ink/ink73.xml"/><Relationship Id="rId19" Type="http://schemas.openxmlformats.org/officeDocument/2006/relationships/image" Target="../media/image153.emf"/><Relationship Id="rId4" Type="http://schemas.openxmlformats.org/officeDocument/2006/relationships/customXml" Target="../ink/ink70.xml"/><Relationship Id="rId9" Type="http://schemas.openxmlformats.org/officeDocument/2006/relationships/image" Target="../media/image148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uniparthenope.it/mod/forum/view.php?id=895" TargetMode="External"/><Relationship Id="rId2" Type="http://schemas.openxmlformats.org/officeDocument/2006/relationships/hyperlink" Target="http://www.diseg.uniparthenope.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</a:t>
            </a:r>
            <a:r>
              <a:rPr lang="it-IT" dirty="0" smtClean="0"/>
              <a:t>icroeconomia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Prof.ssa MARZANO</a:t>
            </a:r>
          </a:p>
          <a:p>
            <a:r>
              <a:rPr lang="it-IT" dirty="0" smtClean="0"/>
              <a:t>Lezione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 di funzione</a:t>
            </a:r>
            <a:endParaRPr lang="en-GB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1669772" y="1825625"/>
          <a:ext cx="85397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926">
                  <a:extLst>
                    <a:ext uri="{9D8B030D-6E8A-4147-A177-3AD203B41FA5}">
                      <a16:colId xmlns:a16="http://schemas.microsoft.com/office/drawing/2014/main" val="3618142147"/>
                    </a:ext>
                  </a:extLst>
                </a:gridCol>
                <a:gridCol w="2134926">
                  <a:extLst>
                    <a:ext uri="{9D8B030D-6E8A-4147-A177-3AD203B41FA5}">
                      <a16:colId xmlns:a16="http://schemas.microsoft.com/office/drawing/2014/main" val="3842487795"/>
                    </a:ext>
                  </a:extLst>
                </a:gridCol>
                <a:gridCol w="2134926">
                  <a:extLst>
                    <a:ext uri="{9D8B030D-6E8A-4147-A177-3AD203B41FA5}">
                      <a16:colId xmlns:a16="http://schemas.microsoft.com/office/drawing/2014/main" val="1407631912"/>
                    </a:ext>
                  </a:extLst>
                </a:gridCol>
                <a:gridCol w="2134926">
                  <a:extLst>
                    <a:ext uri="{9D8B030D-6E8A-4147-A177-3AD203B41FA5}">
                      <a16:colId xmlns:a16="http://schemas.microsoft.com/office/drawing/2014/main" val="1239815545"/>
                    </a:ext>
                  </a:extLst>
                </a:gridCol>
              </a:tblGrid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Y=x</a:t>
                      </a:r>
                      <a:r>
                        <a:rPr lang="it-IT" baseline="30000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Y=x</a:t>
                      </a:r>
                      <a:r>
                        <a:rPr lang="it-IT" baseline="30000" dirty="0" smtClean="0"/>
                        <a:t>1/2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Y=</a:t>
                      </a:r>
                      <a:r>
                        <a:rPr lang="it-IT" dirty="0" err="1" smtClean="0"/>
                        <a:t>logx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14228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Log(4)=0,60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32832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15625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Log(25)=1,39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4427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1000000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Log(100)=2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05879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27442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>
            <p:extLst/>
          </p:nvPr>
        </p:nvGraphicFramePr>
        <p:xfrm>
          <a:off x="1669772" y="4029462"/>
          <a:ext cx="85397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970">
                  <a:extLst>
                    <a:ext uri="{9D8B030D-6E8A-4147-A177-3AD203B41FA5}">
                      <a16:colId xmlns:a16="http://schemas.microsoft.com/office/drawing/2014/main" val="3618142147"/>
                    </a:ext>
                  </a:extLst>
                </a:gridCol>
                <a:gridCol w="853970">
                  <a:extLst>
                    <a:ext uri="{9D8B030D-6E8A-4147-A177-3AD203B41FA5}">
                      <a16:colId xmlns:a16="http://schemas.microsoft.com/office/drawing/2014/main" val="3566919893"/>
                    </a:ext>
                  </a:extLst>
                </a:gridCol>
                <a:gridCol w="1707941">
                  <a:extLst>
                    <a:ext uri="{9D8B030D-6E8A-4147-A177-3AD203B41FA5}">
                      <a16:colId xmlns:a16="http://schemas.microsoft.com/office/drawing/2014/main" val="3842487795"/>
                    </a:ext>
                  </a:extLst>
                </a:gridCol>
                <a:gridCol w="1707941">
                  <a:extLst>
                    <a:ext uri="{9D8B030D-6E8A-4147-A177-3AD203B41FA5}">
                      <a16:colId xmlns:a16="http://schemas.microsoft.com/office/drawing/2014/main" val="1407631912"/>
                    </a:ext>
                  </a:extLst>
                </a:gridCol>
                <a:gridCol w="1707941">
                  <a:extLst>
                    <a:ext uri="{9D8B030D-6E8A-4147-A177-3AD203B41FA5}">
                      <a16:colId xmlns:a16="http://schemas.microsoft.com/office/drawing/2014/main" val="1239815545"/>
                    </a:ext>
                  </a:extLst>
                </a:gridCol>
                <a:gridCol w="1707941">
                  <a:extLst>
                    <a:ext uri="{9D8B030D-6E8A-4147-A177-3AD203B41FA5}">
                      <a16:colId xmlns:a16="http://schemas.microsoft.com/office/drawing/2014/main" val="3890260207"/>
                    </a:ext>
                  </a:extLst>
                </a:gridCol>
              </a:tblGrid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Y=</a:t>
                      </a:r>
                      <a:r>
                        <a:rPr lang="it-IT" dirty="0" err="1" smtClean="0"/>
                        <a:t>x</a:t>
                      </a:r>
                      <a:r>
                        <a:rPr lang="it-IT" baseline="0" dirty="0" err="1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Y=x</a:t>
                      </a:r>
                      <a:r>
                        <a:rPr lang="it-IT" baseline="30000" dirty="0" smtClean="0"/>
                        <a:t>1/2</a:t>
                      </a:r>
                      <a:r>
                        <a:rPr lang="it-IT" baseline="0" dirty="0" smtClean="0"/>
                        <a:t>z</a:t>
                      </a:r>
                      <a:r>
                        <a:rPr lang="it-IT" baseline="30000" dirty="0" smtClean="0"/>
                        <a:t>1/2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Y=</a:t>
                      </a:r>
                      <a:r>
                        <a:rPr lang="it-IT" dirty="0" err="1" smtClean="0"/>
                        <a:t>x+z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Y=</a:t>
                      </a:r>
                      <a:r>
                        <a:rPr lang="it-IT" dirty="0" err="1" smtClean="0"/>
                        <a:t>min</a:t>
                      </a:r>
                      <a:r>
                        <a:rPr lang="it-IT" dirty="0" smtClean="0"/>
                        <a:t>(</a:t>
                      </a:r>
                      <a:r>
                        <a:rPr lang="it-IT" dirty="0" err="1" smtClean="0"/>
                        <a:t>x;z</a:t>
                      </a:r>
                      <a:r>
                        <a:rPr lang="it-IT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14228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32832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5*3=15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4427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10*1=10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05879"/>
                  </a:ext>
                </a:extLst>
              </a:tr>
              <a:tr h="353673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3*5=15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12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7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monotone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Si </a:t>
            </a:r>
            <a:r>
              <a:rPr lang="it-IT" dirty="0"/>
              <a:t>parla di funzioni </a:t>
            </a:r>
            <a:r>
              <a:rPr lang="it-IT" i="1" dirty="0"/>
              <a:t>monotòne crescenti </a:t>
            </a:r>
            <a:r>
              <a:rPr lang="it-IT" dirty="0"/>
              <a:t>qualora </a:t>
            </a:r>
            <a:r>
              <a:rPr lang="it-IT" dirty="0" smtClean="0"/>
              <a:t>sia </a:t>
            </a:r>
            <a:r>
              <a:rPr lang="en-GB" dirty="0" err="1" smtClean="0"/>
              <a:t>verificata</a:t>
            </a:r>
            <a:r>
              <a:rPr lang="en-GB" dirty="0" smtClean="0"/>
              <a:t> </a:t>
            </a:r>
            <a:r>
              <a:rPr lang="en-GB" dirty="0"/>
              <a:t>la </a:t>
            </a:r>
            <a:r>
              <a:rPr lang="en-GB" dirty="0" err="1" smtClean="0"/>
              <a:t>seguente</a:t>
            </a:r>
            <a:r>
              <a:rPr lang="en-GB" dirty="0" smtClean="0"/>
              <a:t> </a:t>
            </a:r>
            <a:r>
              <a:rPr lang="en-GB" dirty="0" err="1" smtClean="0"/>
              <a:t>condizione</a:t>
            </a:r>
            <a:r>
              <a:rPr lang="en-GB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Si parla di funzioni </a:t>
            </a:r>
            <a:r>
              <a:rPr lang="it-IT" i="1" dirty="0" smtClean="0"/>
              <a:t>monotòne non decrescenti </a:t>
            </a:r>
            <a:r>
              <a:rPr lang="it-IT" dirty="0" smtClean="0"/>
              <a:t>qualora sia </a:t>
            </a:r>
            <a:r>
              <a:rPr lang="en-GB" dirty="0" err="1" smtClean="0"/>
              <a:t>verificata</a:t>
            </a:r>
            <a:r>
              <a:rPr lang="en-GB" dirty="0" smtClean="0"/>
              <a:t> la </a:t>
            </a:r>
            <a:r>
              <a:rPr lang="en-GB" dirty="0" err="1" smtClean="0"/>
              <a:t>seguente</a:t>
            </a:r>
            <a:r>
              <a:rPr lang="en-GB" dirty="0" smtClean="0"/>
              <a:t> </a:t>
            </a:r>
            <a:r>
              <a:rPr lang="en-GB" dirty="0" err="1" smtClean="0"/>
              <a:t>condizione</a:t>
            </a:r>
            <a:r>
              <a:rPr lang="en-GB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pPr lvl="1"/>
            <a:r>
              <a:rPr lang="it-IT" dirty="0" smtClean="0"/>
              <a:t>Scrivere la condizione per f monotone decrescenti e non crescenti</a:t>
            </a:r>
          </a:p>
          <a:p>
            <a:pPr lvl="1"/>
            <a:r>
              <a:rPr lang="it-IT" dirty="0" smtClean="0"/>
              <a:t>Rappresentare graficamente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70" y="2450036"/>
            <a:ext cx="5726590" cy="66739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01" y="3641775"/>
            <a:ext cx="5403559" cy="7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concave e convesse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 smtClean="0"/>
              <a:t>funzione</a:t>
            </a:r>
            <a:r>
              <a:rPr lang="en-GB" dirty="0" smtClean="0"/>
              <a:t> </a:t>
            </a:r>
            <a:r>
              <a:rPr lang="it-IT" dirty="0" smtClean="0"/>
              <a:t>si </a:t>
            </a:r>
            <a:r>
              <a:rPr lang="it-IT" dirty="0"/>
              <a:t>definisce </a:t>
            </a:r>
            <a:r>
              <a:rPr lang="it-IT" i="1" dirty="0"/>
              <a:t>concava </a:t>
            </a:r>
            <a:r>
              <a:rPr lang="it-IT" dirty="0"/>
              <a:t>se, presa una combinazione lineare </a:t>
            </a:r>
            <a:r>
              <a:rPr lang="it-IT" dirty="0" smtClean="0"/>
              <a:t>di </a:t>
            </a:r>
            <a:r>
              <a:rPr lang="it-IT" dirty="0"/>
              <a:t>due </a:t>
            </a:r>
            <a:r>
              <a:rPr lang="it-IT" dirty="0" smtClean="0"/>
              <a:t>punti </a:t>
            </a:r>
            <a:r>
              <a:rPr lang="it-IT" dirty="0"/>
              <a:t>nel dominio, si verifica la condizione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GRAFICO?</a:t>
            </a:r>
            <a:endParaRPr lang="it-IT" dirty="0"/>
          </a:p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funzione</a:t>
            </a:r>
            <a:r>
              <a:rPr lang="en-GB" dirty="0" smtClean="0"/>
              <a:t> </a:t>
            </a:r>
            <a:r>
              <a:rPr lang="it-IT" dirty="0" smtClean="0"/>
              <a:t>si definisce </a:t>
            </a:r>
            <a:r>
              <a:rPr lang="it-IT" i="1" dirty="0" smtClean="0"/>
              <a:t>convessa </a:t>
            </a:r>
            <a:r>
              <a:rPr lang="it-IT" dirty="0" smtClean="0"/>
              <a:t>se, presa una combinazione lineare di due punti nel dominio, si verifica la condizione: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5" y="5319660"/>
            <a:ext cx="6365729" cy="6817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37" y="2535073"/>
            <a:ext cx="5727601" cy="6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FUNZIONE LINEARE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Y=f(x) nel caso della funzione lineare come sarà?</a:t>
            </a:r>
          </a:p>
          <a:p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Y=</a:t>
            </a:r>
            <a:r>
              <a:rPr lang="it-IT" dirty="0" err="1" smtClean="0"/>
              <a:t>a+bx</a:t>
            </a:r>
            <a:endParaRPr lang="it-IT" dirty="0" smtClean="0"/>
          </a:p>
          <a:p>
            <a:r>
              <a:rPr lang="it-IT" dirty="0"/>
              <a:t>se rappresentiamo </a:t>
            </a:r>
            <a:r>
              <a:rPr lang="it-IT" dirty="0" smtClean="0"/>
              <a:t>graficamente su un </a:t>
            </a:r>
            <a:r>
              <a:rPr lang="it-IT" dirty="0"/>
              <a:t>asse cartesiano i valori che la </a:t>
            </a:r>
            <a:r>
              <a:rPr lang="it-IT" i="1" dirty="0"/>
              <a:t>y </a:t>
            </a:r>
            <a:r>
              <a:rPr lang="it-IT" dirty="0"/>
              <a:t>assume in base ai valori </a:t>
            </a:r>
            <a:r>
              <a:rPr lang="it-IT" dirty="0" smtClean="0"/>
              <a:t>assegnati alla </a:t>
            </a:r>
            <a:r>
              <a:rPr lang="it-IT" i="1" dirty="0"/>
              <a:t>x</a:t>
            </a:r>
            <a:r>
              <a:rPr lang="it-IT" dirty="0"/>
              <a:t>, otteniamo una retta la cui posizione nello spazio a due </a:t>
            </a:r>
            <a:r>
              <a:rPr lang="it-IT" dirty="0" smtClean="0"/>
              <a:t>dimensioni dipende </a:t>
            </a:r>
            <a:r>
              <a:rPr lang="it-IT" dirty="0"/>
              <a:t>dai parametri </a:t>
            </a:r>
            <a:r>
              <a:rPr lang="it-IT" i="1" dirty="0"/>
              <a:t>a </a:t>
            </a:r>
            <a:r>
              <a:rPr lang="it-IT" dirty="0"/>
              <a:t>e </a:t>
            </a:r>
            <a:r>
              <a:rPr lang="it-IT" i="1" dirty="0"/>
              <a:t>b</a:t>
            </a:r>
            <a:r>
              <a:rPr lang="it-IT" dirty="0" smtClean="0"/>
              <a:t>.</a:t>
            </a:r>
          </a:p>
          <a:p>
            <a:r>
              <a:rPr lang="it-IT" dirty="0" smtClean="0"/>
              <a:t>I parametri </a:t>
            </a:r>
            <a:r>
              <a:rPr lang="it-IT" i="1" dirty="0"/>
              <a:t>a </a:t>
            </a:r>
            <a:r>
              <a:rPr lang="it-IT" dirty="0"/>
              <a:t>e </a:t>
            </a:r>
            <a:r>
              <a:rPr lang="it-IT" i="1" dirty="0"/>
              <a:t>b </a:t>
            </a:r>
            <a:r>
              <a:rPr lang="it-IT" dirty="0"/>
              <a:t>prendono rispettivamente il nome di intercetta e coefficiente </a:t>
            </a:r>
            <a:r>
              <a:rPr lang="it-IT" dirty="0" smtClean="0"/>
              <a:t>angolare della </a:t>
            </a:r>
            <a:r>
              <a:rPr lang="it-IT" dirty="0"/>
              <a:t>retta. L’intercetta individua il punto in cui la retta interseca l’asse </a:t>
            </a:r>
            <a:r>
              <a:rPr lang="it-IT" dirty="0" smtClean="0"/>
              <a:t>delle ordinate </a:t>
            </a:r>
            <a:r>
              <a:rPr lang="it-IT" dirty="0"/>
              <a:t>mentre il coefficiente angolare misura l’angolo che la retta forma con </a:t>
            </a:r>
            <a:r>
              <a:rPr lang="it-IT" dirty="0" smtClean="0"/>
              <a:t>l’asse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/>
              <a:t>ascisse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" name="Input penna 70"/>
              <p14:cNvContentPartPr/>
              <p14:nvPr/>
            </p14:nvContentPartPr>
            <p14:xfrm>
              <a:off x="8747738" y="1776295"/>
              <a:ext cx="213840" cy="59760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2698" y="1771255"/>
                <a:ext cx="22248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" name="Input penna 104"/>
              <p14:cNvContentPartPr/>
              <p14:nvPr/>
            </p14:nvContentPartPr>
            <p14:xfrm>
              <a:off x="3539618" y="2340055"/>
              <a:ext cx="38520" cy="645480"/>
            </p14:xfrm>
          </p:contentPart>
        </mc:Choice>
        <mc:Fallback xmlns="">
          <p:pic>
            <p:nvPicPr>
              <p:cNvPr id="105" name="Input penna 10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9178" y="2327095"/>
                <a:ext cx="5940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6" name="Input penna 135"/>
              <p14:cNvContentPartPr/>
              <p14:nvPr/>
            </p14:nvContentPartPr>
            <p14:xfrm>
              <a:off x="7638218" y="1405495"/>
              <a:ext cx="40320" cy="25920"/>
            </p14:xfrm>
          </p:contentPart>
        </mc:Choice>
        <mc:Fallback xmlns="">
          <p:pic>
            <p:nvPicPr>
              <p:cNvPr id="136" name="Input penna 1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1018" y="1402975"/>
                <a:ext cx="50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0" name="Input penna 139"/>
              <p14:cNvContentPartPr/>
              <p14:nvPr/>
            </p14:nvContentPartPr>
            <p14:xfrm>
              <a:off x="7606178" y="3103255"/>
              <a:ext cx="360" cy="360"/>
            </p14:xfrm>
          </p:contentPart>
        </mc:Choice>
        <mc:Fallback xmlns="">
          <p:pic>
            <p:nvPicPr>
              <p:cNvPr id="140" name="Input penna 1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6058" y="2983375"/>
                <a:ext cx="1206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4" name="Input penna 143"/>
              <p14:cNvContentPartPr/>
              <p14:nvPr/>
            </p14:nvContentPartPr>
            <p14:xfrm>
              <a:off x="8246618" y="1311175"/>
              <a:ext cx="40320" cy="4320"/>
            </p14:xfrm>
          </p:contentPart>
        </mc:Choice>
        <mc:Fallback xmlns="">
          <p:pic>
            <p:nvPicPr>
              <p:cNvPr id="144" name="Input penna 1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43018" y="1303975"/>
                <a:ext cx="511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5" name="Input penna 144"/>
              <p14:cNvContentPartPr/>
              <p14:nvPr/>
            </p14:nvContentPartPr>
            <p14:xfrm>
              <a:off x="7865738" y="1388215"/>
              <a:ext cx="360" cy="360"/>
            </p14:xfrm>
          </p:contentPart>
        </mc:Choice>
        <mc:Fallback xmlns="">
          <p:pic>
            <p:nvPicPr>
              <p:cNvPr id="145" name="Input penna 14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61418" y="138389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6" name="Input penna 145"/>
              <p14:cNvContentPartPr/>
              <p14:nvPr/>
            </p14:nvContentPartPr>
            <p14:xfrm>
              <a:off x="7994258" y="1935775"/>
              <a:ext cx="131400" cy="526680"/>
            </p14:xfrm>
          </p:contentPart>
        </mc:Choice>
        <mc:Fallback xmlns="">
          <p:pic>
            <p:nvPicPr>
              <p:cNvPr id="146" name="Input penna 1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88138" y="1929655"/>
                <a:ext cx="1432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7" name="Input penna 146"/>
              <p14:cNvContentPartPr/>
              <p14:nvPr/>
            </p14:nvContentPartPr>
            <p14:xfrm>
              <a:off x="7266698" y="2720215"/>
              <a:ext cx="13320" cy="12240"/>
            </p14:xfrm>
          </p:contentPart>
        </mc:Choice>
        <mc:Fallback xmlns="">
          <p:pic>
            <p:nvPicPr>
              <p:cNvPr id="147" name="Input penna 1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53738" y="2707255"/>
                <a:ext cx="34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8" name="Input penna 147"/>
              <p14:cNvContentPartPr/>
              <p14:nvPr/>
            </p14:nvContentPartPr>
            <p14:xfrm>
              <a:off x="1733138" y="3064735"/>
              <a:ext cx="360" cy="360"/>
            </p14:xfrm>
          </p:contentPart>
        </mc:Choice>
        <mc:Fallback xmlns="">
          <p:pic>
            <p:nvPicPr>
              <p:cNvPr id="148" name="Input penna 1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29178" y="3060775"/>
                <a:ext cx="8280" cy="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Input penna 148"/>
              <p14:cNvContentPartPr/>
              <p14:nvPr/>
            </p14:nvContentPartPr>
            <p14:xfrm>
              <a:off x="5494058" y="3150415"/>
              <a:ext cx="2520" cy="9720"/>
            </p14:xfrm>
          </p:contentPart>
        </mc:Choice>
        <mc:Fallback xmlns="">
          <p:pic>
            <p:nvPicPr>
              <p:cNvPr id="149" name="Input penna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81098" y="3137455"/>
                <a:ext cx="2736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1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put penna 7"/>
              <p14:cNvContentPartPr/>
              <p14:nvPr/>
            </p14:nvContentPartPr>
            <p14:xfrm>
              <a:off x="1862738" y="5159575"/>
              <a:ext cx="7388640" cy="1587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4098" y="5146975"/>
                <a:ext cx="74106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put penna 29"/>
              <p14:cNvContentPartPr/>
              <p14:nvPr/>
            </p14:nvContentPartPr>
            <p14:xfrm>
              <a:off x="3309578" y="4998655"/>
              <a:ext cx="291960" cy="80892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218" y="4992535"/>
                <a:ext cx="315360" cy="8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put penna 53"/>
              <p14:cNvContentPartPr/>
              <p14:nvPr/>
            </p14:nvContentPartPr>
            <p14:xfrm>
              <a:off x="4612778" y="4222135"/>
              <a:ext cx="291240" cy="156096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1978" y="4209175"/>
                <a:ext cx="314280" cy="15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put penna 109"/>
              <p14:cNvContentPartPr/>
              <p14:nvPr/>
            </p14:nvContentPartPr>
            <p14:xfrm>
              <a:off x="9135098" y="4951855"/>
              <a:ext cx="365400" cy="650880"/>
            </p14:xfrm>
          </p:contentPart>
        </mc:Choice>
        <mc:Fallback xmlns="">
          <p:pic>
            <p:nvPicPr>
              <p:cNvPr id="110" name="Input penna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29698" y="4939975"/>
                <a:ext cx="38304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" name="Input penna 114"/>
              <p14:cNvContentPartPr/>
              <p14:nvPr/>
            </p14:nvContentPartPr>
            <p14:xfrm>
              <a:off x="3773258" y="5401135"/>
              <a:ext cx="563760" cy="9936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62098" y="5388895"/>
                <a:ext cx="587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" name="Input penna 121"/>
              <p14:cNvContentPartPr/>
              <p14:nvPr/>
            </p14:nvContentPartPr>
            <p14:xfrm>
              <a:off x="1566818" y="1613935"/>
              <a:ext cx="308160" cy="3699360"/>
            </p14:xfrm>
          </p:contentPart>
        </mc:Choice>
        <mc:Fallback xmlns="">
          <p:pic>
            <p:nvPicPr>
              <p:cNvPr id="122" name="Input penna 1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53858" y="1609975"/>
                <a:ext cx="330120" cy="37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" name="Input penna 125"/>
              <p14:cNvContentPartPr/>
              <p14:nvPr/>
            </p14:nvContentPartPr>
            <p14:xfrm>
              <a:off x="1254698" y="2048815"/>
              <a:ext cx="2701440" cy="2856600"/>
            </p14:xfrm>
          </p:contentPart>
        </mc:Choice>
        <mc:Fallback xmlns="">
          <p:pic>
            <p:nvPicPr>
              <p:cNvPr id="126" name="Input penna 1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4978" y="2038735"/>
                <a:ext cx="2721960" cy="28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8" name="Input penna 127"/>
              <p14:cNvContentPartPr/>
              <p14:nvPr/>
            </p14:nvContentPartPr>
            <p14:xfrm>
              <a:off x="4298138" y="5304655"/>
              <a:ext cx="195120" cy="262080"/>
            </p14:xfrm>
          </p:contentPart>
        </mc:Choice>
        <mc:Fallback xmlns="">
          <p:pic>
            <p:nvPicPr>
              <p:cNvPr id="128" name="Input penna 1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91298" y="5295655"/>
                <a:ext cx="2113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0" name="Input penna 129"/>
              <p14:cNvContentPartPr/>
              <p14:nvPr/>
            </p14:nvContentPartPr>
            <p14:xfrm>
              <a:off x="1629098" y="2145295"/>
              <a:ext cx="3180600" cy="3255480"/>
            </p14:xfrm>
          </p:contentPart>
        </mc:Choice>
        <mc:Fallback xmlns="">
          <p:pic>
            <p:nvPicPr>
              <p:cNvPr id="130" name="Input penna 1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18298" y="2133055"/>
                <a:ext cx="3203280" cy="32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2" name="Input penna 131"/>
              <p14:cNvContentPartPr/>
              <p14:nvPr/>
            </p14:nvContentPartPr>
            <p14:xfrm>
              <a:off x="1102418" y="1201375"/>
              <a:ext cx="2554920" cy="2856600"/>
            </p14:xfrm>
          </p:contentPart>
        </mc:Choice>
        <mc:Fallback xmlns="">
          <p:pic>
            <p:nvPicPr>
              <p:cNvPr id="132" name="Input penna 1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91978" y="1192015"/>
                <a:ext cx="2576160" cy="28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4" name="Input penna 133"/>
              <p14:cNvContentPartPr/>
              <p14:nvPr/>
            </p14:nvContentPartPr>
            <p14:xfrm>
              <a:off x="1090178" y="1072855"/>
              <a:ext cx="1859400" cy="1875600"/>
            </p14:xfrm>
          </p:contentPart>
        </mc:Choice>
        <mc:Fallback xmlns="">
          <p:pic>
            <p:nvPicPr>
              <p:cNvPr id="134" name="Input penna 13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9018" y="1060255"/>
                <a:ext cx="1883160" cy="18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9" name="Input penna 138"/>
              <p14:cNvContentPartPr/>
              <p14:nvPr/>
            </p14:nvContentPartPr>
            <p14:xfrm>
              <a:off x="5054138" y="1199935"/>
              <a:ext cx="5987160" cy="3665880"/>
            </p14:xfrm>
          </p:contentPart>
        </mc:Choice>
        <mc:Fallback xmlns="">
          <p:pic>
            <p:nvPicPr>
              <p:cNvPr id="139" name="Input penna 13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42258" y="1188775"/>
                <a:ext cx="6010560" cy="36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1" name="Input penna 200"/>
              <p14:cNvContentPartPr/>
              <p14:nvPr/>
            </p14:nvContentPartPr>
            <p14:xfrm>
              <a:off x="1234178" y="1502335"/>
              <a:ext cx="713520" cy="3631320"/>
            </p14:xfrm>
          </p:contentPart>
        </mc:Choice>
        <mc:Fallback xmlns="">
          <p:pic>
            <p:nvPicPr>
              <p:cNvPr id="201" name="Input penna 2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24818" y="1491895"/>
                <a:ext cx="731880" cy="36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0" name="Input penna 209"/>
              <p14:cNvContentPartPr/>
              <p14:nvPr/>
            </p14:nvContentPartPr>
            <p14:xfrm>
              <a:off x="2085218" y="4143295"/>
              <a:ext cx="360" cy="360"/>
            </p14:xfrm>
          </p:contentPart>
        </mc:Choice>
        <mc:Fallback xmlns="">
          <p:pic>
            <p:nvPicPr>
              <p:cNvPr id="210" name="Input penna 20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80898" y="4138975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4" name="Input penna 223"/>
              <p14:cNvContentPartPr/>
              <p14:nvPr/>
            </p14:nvContentPartPr>
            <p14:xfrm>
              <a:off x="5689178" y="3147535"/>
              <a:ext cx="4334400" cy="1230120"/>
            </p14:xfrm>
          </p:contentPart>
        </mc:Choice>
        <mc:Fallback xmlns="">
          <p:pic>
            <p:nvPicPr>
              <p:cNvPr id="224" name="Input penna 2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2338" y="3139255"/>
                <a:ext cx="4349880" cy="12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5" name="Input penna 244"/>
              <p14:cNvContentPartPr/>
              <p14:nvPr/>
            </p14:nvContentPartPr>
            <p14:xfrm>
              <a:off x="8834858" y="4362535"/>
              <a:ext cx="1486800" cy="649800"/>
            </p14:xfrm>
          </p:contentPart>
        </mc:Choice>
        <mc:Fallback xmlns="">
          <p:pic>
            <p:nvPicPr>
              <p:cNvPr id="245" name="Input penna 2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28018" y="4353535"/>
                <a:ext cx="1502640" cy="6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69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put penna 38"/>
              <p14:cNvContentPartPr/>
              <p14:nvPr/>
            </p14:nvContentPartPr>
            <p14:xfrm>
              <a:off x="9305738" y="1687015"/>
              <a:ext cx="0" cy="2916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" name="Input penna 104"/>
              <p14:cNvContentPartPr/>
              <p14:nvPr/>
            </p14:nvContentPartPr>
            <p14:xfrm>
              <a:off x="3725018" y="1744615"/>
              <a:ext cx="0" cy="0"/>
            </p14:xfrm>
          </p:contentPart>
        </mc:Choice>
        <mc:Fallback xmlns="">
          <p:pic>
            <p:nvPicPr>
              <p:cNvPr id="105" name="Input penna 10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Input penna 132"/>
              <p14:cNvContentPartPr/>
              <p14:nvPr/>
            </p14:nvContentPartPr>
            <p14:xfrm>
              <a:off x="3892418" y="2726695"/>
              <a:ext cx="79200" cy="2752920"/>
            </p14:xfrm>
          </p:contentPart>
        </mc:Choice>
        <mc:Fallback xmlns="">
          <p:pic>
            <p:nvPicPr>
              <p:cNvPr id="133" name="Input penna 1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7018" y="2718415"/>
                <a:ext cx="93240" cy="27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5" name="Input penna 134"/>
              <p14:cNvContentPartPr/>
              <p14:nvPr/>
            </p14:nvContentPartPr>
            <p14:xfrm>
              <a:off x="2518298" y="4822615"/>
              <a:ext cx="4696200" cy="167760"/>
            </p14:xfrm>
          </p:contentPart>
        </mc:Choice>
        <mc:Fallback xmlns="">
          <p:pic>
            <p:nvPicPr>
              <p:cNvPr id="135" name="Input penna 1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0738" y="4813975"/>
                <a:ext cx="47131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1" name="Input penna 140"/>
              <p14:cNvContentPartPr/>
              <p14:nvPr/>
            </p14:nvContentPartPr>
            <p14:xfrm>
              <a:off x="8941058" y="1869175"/>
              <a:ext cx="2159640" cy="78840"/>
            </p14:xfrm>
          </p:contentPart>
        </mc:Choice>
        <mc:Fallback xmlns="">
          <p:pic>
            <p:nvPicPr>
              <p:cNvPr id="141" name="Input penna 1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33858" y="1860175"/>
                <a:ext cx="21787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0" name="Input penna 189"/>
              <p14:cNvContentPartPr/>
              <p14:nvPr/>
            </p14:nvContentPartPr>
            <p14:xfrm>
              <a:off x="994058" y="1201735"/>
              <a:ext cx="10170000" cy="1547640"/>
            </p14:xfrm>
          </p:contentPart>
        </mc:Choice>
        <mc:Fallback xmlns="">
          <p:pic>
            <p:nvPicPr>
              <p:cNvPr id="190" name="Input penna 1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5778" y="1194175"/>
                <a:ext cx="1018692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3" name="Input penna 222"/>
              <p14:cNvContentPartPr/>
              <p14:nvPr/>
            </p14:nvContentPartPr>
            <p14:xfrm>
              <a:off x="7256618" y="4575655"/>
              <a:ext cx="3527640" cy="1009800"/>
            </p14:xfrm>
          </p:contentPart>
        </mc:Choice>
        <mc:Fallback xmlns="">
          <p:pic>
            <p:nvPicPr>
              <p:cNvPr id="223" name="Input penna 22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47978" y="4567015"/>
                <a:ext cx="354564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4" name="Input penna 223"/>
              <p14:cNvContentPartPr/>
              <p14:nvPr/>
            </p14:nvContentPartPr>
            <p14:xfrm>
              <a:off x="3631058" y="2984095"/>
              <a:ext cx="697680" cy="2299320"/>
            </p14:xfrm>
          </p:contentPart>
        </mc:Choice>
        <mc:Fallback xmlns="">
          <p:pic>
            <p:nvPicPr>
              <p:cNvPr id="224" name="Input penna 2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23858" y="2974375"/>
                <a:ext cx="713160" cy="23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7" name="Input penna 226"/>
              <p14:cNvContentPartPr/>
              <p14:nvPr/>
            </p14:nvContentPartPr>
            <p14:xfrm>
              <a:off x="3532418" y="2481535"/>
              <a:ext cx="7141680" cy="1575360"/>
            </p14:xfrm>
          </p:contentPart>
        </mc:Choice>
        <mc:Fallback xmlns="">
          <p:pic>
            <p:nvPicPr>
              <p:cNvPr id="227" name="Input penna 2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25218" y="2472895"/>
                <a:ext cx="7157880" cy="15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8" name="Input penna 227"/>
              <p14:cNvContentPartPr/>
              <p14:nvPr/>
            </p14:nvContentPartPr>
            <p14:xfrm>
              <a:off x="3351338" y="3358135"/>
              <a:ext cx="631800" cy="256320"/>
            </p14:xfrm>
          </p:contentPart>
        </mc:Choice>
        <mc:Fallback xmlns="">
          <p:pic>
            <p:nvPicPr>
              <p:cNvPr id="228" name="Input penna 2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43418" y="3349855"/>
                <a:ext cx="6476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9" name="Input penna 228"/>
              <p14:cNvContentPartPr/>
              <p14:nvPr/>
            </p14:nvContentPartPr>
            <p14:xfrm>
              <a:off x="3848858" y="3620215"/>
              <a:ext cx="1038240" cy="2017800"/>
            </p14:xfrm>
          </p:contentPart>
        </mc:Choice>
        <mc:Fallback xmlns="">
          <p:pic>
            <p:nvPicPr>
              <p:cNvPr id="229" name="Input penna 22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4898" y="3616255"/>
                <a:ext cx="1051920" cy="20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10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FUNZIONE LINEARE: rappresentazione grafica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Y=</a:t>
            </a:r>
            <a:r>
              <a:rPr lang="it-IT" dirty="0" err="1"/>
              <a:t>a+bx</a:t>
            </a:r>
            <a:endParaRPr lang="it-IT" dirty="0"/>
          </a:p>
          <a:p>
            <a:r>
              <a:rPr lang="it-IT" dirty="0" smtClean="0"/>
              <a:t>L’intercetta </a:t>
            </a:r>
            <a:r>
              <a:rPr lang="it-IT" dirty="0"/>
              <a:t>individua il punto in cui la retta interseca l’asse </a:t>
            </a:r>
            <a:r>
              <a:rPr lang="it-IT" dirty="0" smtClean="0"/>
              <a:t>delle ordinate </a:t>
            </a:r>
          </a:p>
          <a:p>
            <a:r>
              <a:rPr lang="it-IT" dirty="0" smtClean="0"/>
              <a:t>Come si trova il punto in cui la retta interseca l’asse delle ascisse? </a:t>
            </a:r>
          </a:p>
          <a:p>
            <a:endParaRPr lang="it-IT" dirty="0"/>
          </a:p>
          <a:p>
            <a:r>
              <a:rPr lang="it-IT" dirty="0" smtClean="0"/>
              <a:t>Rappresentare graficamente le seguenti funzioni lineari</a:t>
            </a:r>
          </a:p>
          <a:p>
            <a:r>
              <a:rPr lang="it-IT" dirty="0" smtClean="0"/>
              <a:t>Y= 10 + 5x;    Y= 10 -5x</a:t>
            </a:r>
          </a:p>
          <a:p>
            <a:r>
              <a:rPr lang="it-IT" dirty="0" smtClean="0"/>
              <a:t>Y= 20 + 4x;    Y= -20 + 4x</a:t>
            </a:r>
          </a:p>
          <a:p>
            <a:r>
              <a:rPr lang="it-IT" dirty="0" smtClean="0"/>
              <a:t>Y= 20 + 5 x</a:t>
            </a:r>
          </a:p>
          <a:p>
            <a:r>
              <a:rPr lang="it-IT" dirty="0" smtClean="0"/>
              <a:t>3x</a:t>
            </a:r>
            <a:r>
              <a:rPr lang="it-IT" baseline="-25000" dirty="0" smtClean="0"/>
              <a:t>1</a:t>
            </a:r>
            <a:r>
              <a:rPr lang="it-IT" dirty="0" smtClean="0"/>
              <a:t> + 6x</a:t>
            </a:r>
            <a:r>
              <a:rPr lang="it-IT" baseline="-25000" dirty="0" smtClean="0"/>
              <a:t>2</a:t>
            </a:r>
            <a:r>
              <a:rPr lang="it-IT" dirty="0" smtClean="0"/>
              <a:t> =30</a:t>
            </a:r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156418" y="4315375"/>
              <a:ext cx="1102680" cy="5040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658" y="4195495"/>
                <a:ext cx="12222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put penna 37"/>
              <p14:cNvContentPartPr/>
              <p14:nvPr/>
            </p14:nvContentPartPr>
            <p14:xfrm>
              <a:off x="7676378" y="1564975"/>
              <a:ext cx="1278360" cy="2117520"/>
            </p14:xfrm>
          </p:contentPart>
        </mc:Choice>
        <mc:Fallback xmlns="">
          <p:pic>
            <p:nvPicPr>
              <p:cNvPr id="38" name="Input penna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8458" y="1557415"/>
                <a:ext cx="1294560" cy="21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put penna 45"/>
              <p14:cNvContentPartPr/>
              <p14:nvPr/>
            </p14:nvContentPartPr>
            <p14:xfrm>
              <a:off x="8155898" y="3202615"/>
              <a:ext cx="158040" cy="223272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6538" y="3197215"/>
                <a:ext cx="173520" cy="22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put penna 47"/>
              <p14:cNvContentPartPr/>
              <p14:nvPr/>
            </p14:nvContentPartPr>
            <p14:xfrm>
              <a:off x="7609418" y="5118895"/>
              <a:ext cx="3141720" cy="4500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01498" y="5112055"/>
                <a:ext cx="3159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put penna 58"/>
              <p14:cNvContentPartPr/>
              <p14:nvPr/>
            </p14:nvContentPartPr>
            <p14:xfrm>
              <a:off x="10670498" y="5086135"/>
              <a:ext cx="601920" cy="3564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6538" y="5076415"/>
                <a:ext cx="615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put penna 60"/>
              <p14:cNvContentPartPr/>
              <p14:nvPr/>
            </p14:nvContentPartPr>
            <p14:xfrm>
              <a:off x="11216258" y="4960855"/>
              <a:ext cx="125640" cy="22392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09058" y="4952575"/>
                <a:ext cx="1411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put penna 62"/>
              <p14:cNvContentPartPr/>
              <p14:nvPr/>
            </p14:nvContentPartPr>
            <p14:xfrm>
              <a:off x="8298098" y="2269495"/>
              <a:ext cx="133560" cy="97992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88738" y="2265895"/>
                <a:ext cx="146520" cy="9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put penna 72"/>
              <p14:cNvContentPartPr/>
              <p14:nvPr/>
            </p14:nvContentPartPr>
            <p14:xfrm>
              <a:off x="1928978" y="4108375"/>
              <a:ext cx="455760" cy="42552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23578" y="4100455"/>
                <a:ext cx="46872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" name="Input penna 81"/>
              <p14:cNvContentPartPr/>
              <p14:nvPr/>
            </p14:nvContentPartPr>
            <p14:xfrm>
              <a:off x="8088938" y="5076055"/>
              <a:ext cx="743760" cy="526680"/>
            </p14:xfrm>
          </p:contentPart>
        </mc:Choice>
        <mc:Fallback xmlns="">
          <p:pic>
            <p:nvPicPr>
              <p:cNvPr id="82" name="Input penna 8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79578" y="5067415"/>
                <a:ext cx="7614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" name="Input penna 91"/>
              <p14:cNvContentPartPr/>
              <p14:nvPr/>
            </p14:nvContentPartPr>
            <p14:xfrm>
              <a:off x="9192338" y="1761895"/>
              <a:ext cx="1950840" cy="697320"/>
            </p14:xfrm>
          </p:contentPart>
        </mc:Choice>
        <mc:Fallback xmlns="">
          <p:pic>
            <p:nvPicPr>
              <p:cNvPr id="92" name="Input penna 9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84778" y="1755055"/>
                <a:ext cx="196776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put penna 92"/>
              <p14:cNvContentPartPr/>
              <p14:nvPr/>
            </p14:nvContentPartPr>
            <p14:xfrm>
              <a:off x="5572538" y="4044655"/>
              <a:ext cx="1618200" cy="649440"/>
            </p14:xfrm>
          </p:contentPart>
        </mc:Choice>
        <mc:Fallback xmlns="">
          <p:pic>
            <p:nvPicPr>
              <p:cNvPr id="93" name="Input penna 9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4258" y="4038535"/>
                <a:ext cx="163512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4" name="Input penna 93"/>
              <p14:cNvContentPartPr/>
              <p14:nvPr/>
            </p14:nvContentPartPr>
            <p14:xfrm>
              <a:off x="7158698" y="1559575"/>
              <a:ext cx="1927800" cy="4690440"/>
            </p14:xfrm>
          </p:contentPart>
        </mc:Choice>
        <mc:Fallback xmlns="">
          <p:pic>
            <p:nvPicPr>
              <p:cNvPr id="94" name="Input penna 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50058" y="1551295"/>
                <a:ext cx="1944000" cy="47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" name="Input penna 94"/>
              <p14:cNvContentPartPr/>
              <p14:nvPr/>
            </p14:nvContentPartPr>
            <p14:xfrm>
              <a:off x="8492858" y="3637855"/>
              <a:ext cx="360" cy="360"/>
            </p14:xfrm>
          </p:contentPart>
        </mc:Choice>
        <mc:Fallback xmlns="">
          <p:pic>
            <p:nvPicPr>
              <p:cNvPr id="95" name="Input penna 9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84218" y="3629215"/>
                <a:ext cx="17640" cy="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9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put penna 27"/>
              <p14:cNvContentPartPr/>
              <p14:nvPr/>
            </p14:nvContentPartPr>
            <p14:xfrm>
              <a:off x="6476498" y="1752535"/>
              <a:ext cx="201600" cy="4212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6738" y="1632655"/>
                <a:ext cx="3214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put penna 28"/>
              <p14:cNvContentPartPr/>
              <p14:nvPr/>
            </p14:nvContentPartPr>
            <p14:xfrm>
              <a:off x="3186098" y="1621495"/>
              <a:ext cx="340200" cy="6912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6338" y="1501255"/>
                <a:ext cx="4600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put penna 29"/>
              <p14:cNvContentPartPr/>
              <p14:nvPr/>
            </p14:nvContentPartPr>
            <p14:xfrm>
              <a:off x="8028818" y="1683775"/>
              <a:ext cx="436680" cy="3456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8698" y="1563535"/>
                <a:ext cx="5569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put penna 35"/>
              <p14:cNvContentPartPr/>
              <p14:nvPr/>
            </p14:nvContentPartPr>
            <p14:xfrm>
              <a:off x="4300658" y="1727695"/>
              <a:ext cx="164520" cy="369144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3818" y="1719415"/>
                <a:ext cx="180720" cy="37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put penna 38"/>
              <p14:cNvContentPartPr/>
              <p14:nvPr/>
            </p14:nvContentPartPr>
            <p14:xfrm>
              <a:off x="3018698" y="4023415"/>
              <a:ext cx="6068160" cy="72720"/>
            </p14:xfrm>
          </p:contentPart>
        </mc:Choice>
        <mc:Fallback xmlns="">
          <p:pic>
            <p:nvPicPr>
              <p:cNvPr id="39" name="Input penna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1858" y="4016575"/>
                <a:ext cx="60782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put penna 53"/>
              <p14:cNvContentPartPr/>
              <p14:nvPr/>
            </p14:nvContentPartPr>
            <p14:xfrm>
              <a:off x="4387778" y="3250495"/>
              <a:ext cx="40320" cy="2556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3458" y="3246175"/>
                <a:ext cx="489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7" name="Input penna 116"/>
              <p14:cNvContentPartPr/>
              <p14:nvPr/>
            </p14:nvContentPartPr>
            <p14:xfrm>
              <a:off x="4346018" y="1955215"/>
              <a:ext cx="457920" cy="683640"/>
            </p14:xfrm>
          </p:contentPart>
        </mc:Choice>
        <mc:Fallback xmlns="">
          <p:pic>
            <p:nvPicPr>
              <p:cNvPr id="117" name="Input penna 1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7018" y="1949095"/>
                <a:ext cx="47304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" name="Input penna 121"/>
              <p14:cNvContentPartPr/>
              <p14:nvPr/>
            </p14:nvContentPartPr>
            <p14:xfrm>
              <a:off x="3202298" y="2045935"/>
              <a:ext cx="1551240" cy="2953080"/>
            </p14:xfrm>
          </p:contentPart>
        </mc:Choice>
        <mc:Fallback xmlns="">
          <p:pic>
            <p:nvPicPr>
              <p:cNvPr id="122" name="Input penna 1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93658" y="2042335"/>
                <a:ext cx="1563480" cy="29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4" name="Input penna 123"/>
              <p14:cNvContentPartPr/>
              <p14:nvPr/>
            </p14:nvContentPartPr>
            <p14:xfrm>
              <a:off x="8418338" y="2402695"/>
              <a:ext cx="3052800" cy="1316880"/>
            </p14:xfrm>
          </p:contentPart>
        </mc:Choice>
        <mc:Fallback xmlns="">
          <p:pic>
            <p:nvPicPr>
              <p:cNvPr id="124" name="Input penna 1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10058" y="2394055"/>
                <a:ext cx="3070800" cy="13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5" name="Input penna 134"/>
              <p14:cNvContentPartPr/>
              <p14:nvPr/>
            </p14:nvContentPartPr>
            <p14:xfrm>
              <a:off x="964538" y="1398655"/>
              <a:ext cx="7970760" cy="836640"/>
            </p14:xfrm>
          </p:contentPart>
        </mc:Choice>
        <mc:Fallback xmlns="">
          <p:pic>
            <p:nvPicPr>
              <p:cNvPr id="135" name="Input penna 1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6618" y="1392895"/>
                <a:ext cx="798588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6" name="Input penna 155"/>
              <p14:cNvContentPartPr/>
              <p14:nvPr/>
            </p14:nvContentPartPr>
            <p14:xfrm>
              <a:off x="9137258" y="3941335"/>
              <a:ext cx="448560" cy="438480"/>
            </p14:xfrm>
          </p:contentPart>
        </mc:Choice>
        <mc:Fallback xmlns="">
          <p:pic>
            <p:nvPicPr>
              <p:cNvPr id="156" name="Input penna 1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28618" y="3937735"/>
                <a:ext cx="46152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2" name="Input penna 171"/>
              <p14:cNvContentPartPr/>
              <p14:nvPr/>
            </p14:nvContentPartPr>
            <p14:xfrm>
              <a:off x="5159258" y="4013335"/>
              <a:ext cx="96840" cy="99360"/>
            </p14:xfrm>
          </p:contentPart>
        </mc:Choice>
        <mc:Fallback xmlns="">
          <p:pic>
            <p:nvPicPr>
              <p:cNvPr id="172" name="Input penna 17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50258" y="4004335"/>
                <a:ext cx="114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5" name="Input penna 174"/>
              <p14:cNvContentPartPr/>
              <p14:nvPr/>
            </p14:nvContentPartPr>
            <p14:xfrm>
              <a:off x="3332618" y="3997855"/>
              <a:ext cx="1985400" cy="1875960"/>
            </p14:xfrm>
          </p:contentPart>
        </mc:Choice>
        <mc:Fallback xmlns="">
          <p:pic>
            <p:nvPicPr>
              <p:cNvPr id="175" name="Input penna 17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23978" y="3989575"/>
                <a:ext cx="2003400" cy="18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6" name="Input penna 175"/>
              <p14:cNvContentPartPr/>
              <p14:nvPr/>
            </p14:nvContentPartPr>
            <p14:xfrm>
              <a:off x="8797058" y="1837135"/>
              <a:ext cx="358560" cy="284760"/>
            </p14:xfrm>
          </p:contentPart>
        </mc:Choice>
        <mc:Fallback xmlns="">
          <p:pic>
            <p:nvPicPr>
              <p:cNvPr id="176" name="Input penna 1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794178" y="1829935"/>
                <a:ext cx="3693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7" name="Input penna 176"/>
              <p14:cNvContentPartPr/>
              <p14:nvPr/>
            </p14:nvContentPartPr>
            <p14:xfrm>
              <a:off x="4326578" y="2466415"/>
              <a:ext cx="1561320" cy="3628800"/>
            </p14:xfrm>
          </p:contentPart>
        </mc:Choice>
        <mc:Fallback xmlns="">
          <p:pic>
            <p:nvPicPr>
              <p:cNvPr id="177" name="Input penna 1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17578" y="2458855"/>
                <a:ext cx="1577520" cy="36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9" name="Input penna 178"/>
              <p14:cNvContentPartPr/>
              <p14:nvPr/>
            </p14:nvContentPartPr>
            <p14:xfrm>
              <a:off x="5861978" y="2098135"/>
              <a:ext cx="200160" cy="396000"/>
            </p14:xfrm>
          </p:contentPart>
        </mc:Choice>
        <mc:Fallback xmlns="">
          <p:pic>
            <p:nvPicPr>
              <p:cNvPr id="179" name="Input penna 17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53338" y="2089135"/>
                <a:ext cx="2170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1" name="Input penna 180"/>
              <p14:cNvContentPartPr/>
              <p14:nvPr/>
            </p14:nvContentPartPr>
            <p14:xfrm>
              <a:off x="3867218" y="2666935"/>
              <a:ext cx="536040" cy="210240"/>
            </p14:xfrm>
          </p:contentPart>
        </mc:Choice>
        <mc:Fallback xmlns="">
          <p:pic>
            <p:nvPicPr>
              <p:cNvPr id="181" name="Input penna 1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62538" y="2661175"/>
                <a:ext cx="549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2" name="Input penna 181"/>
              <p14:cNvContentPartPr/>
              <p14:nvPr/>
            </p14:nvContentPartPr>
            <p14:xfrm>
              <a:off x="767978" y="2804095"/>
              <a:ext cx="2075040" cy="2913840"/>
            </p14:xfrm>
          </p:contentPart>
        </mc:Choice>
        <mc:Fallback xmlns="">
          <p:pic>
            <p:nvPicPr>
              <p:cNvPr id="182" name="Input penna 18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0058" y="2798695"/>
                <a:ext cx="2091600" cy="29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23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2120858" y="1444015"/>
              <a:ext cx="9199080" cy="236088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2938" y="1436095"/>
                <a:ext cx="9214560" cy="23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put penna 45"/>
              <p14:cNvContentPartPr/>
              <p14:nvPr/>
            </p14:nvContentPartPr>
            <p14:xfrm>
              <a:off x="2601818" y="3683215"/>
              <a:ext cx="20160" cy="15386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3538" y="3677455"/>
                <a:ext cx="32760" cy="15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Input penna 47"/>
              <p14:cNvContentPartPr/>
              <p14:nvPr/>
            </p14:nvContentPartPr>
            <p14:xfrm>
              <a:off x="1992338" y="4709575"/>
              <a:ext cx="3115080" cy="11376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5858" y="4703095"/>
                <a:ext cx="3130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put penna 51"/>
              <p14:cNvContentPartPr/>
              <p14:nvPr/>
            </p14:nvContentPartPr>
            <p14:xfrm>
              <a:off x="2349098" y="4093975"/>
              <a:ext cx="1187640" cy="158724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3338" y="4088215"/>
                <a:ext cx="1203120" cy="16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put penna 53"/>
              <p14:cNvContentPartPr/>
              <p14:nvPr/>
            </p14:nvContentPartPr>
            <p14:xfrm>
              <a:off x="2473658" y="3470815"/>
              <a:ext cx="1899360" cy="207252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67178" y="3465055"/>
                <a:ext cx="1917000" cy="20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put penna 54"/>
              <p14:cNvContentPartPr/>
              <p14:nvPr/>
            </p14:nvContentPartPr>
            <p14:xfrm>
              <a:off x="2507138" y="3595735"/>
              <a:ext cx="1747080" cy="1828800"/>
            </p14:xfrm>
          </p:contentPart>
        </mc:Choice>
        <mc:Fallback xmlns="">
          <p:pic>
            <p:nvPicPr>
              <p:cNvPr id="55" name="Input penna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47378" y="3475495"/>
                <a:ext cx="1866600" cy="20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put penna 55"/>
              <p14:cNvContentPartPr/>
              <p14:nvPr/>
            </p14:nvContentPartPr>
            <p14:xfrm>
              <a:off x="2369258" y="4128535"/>
              <a:ext cx="1267920" cy="158688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9138" y="4008655"/>
                <a:ext cx="1388160" cy="18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Input penna 60"/>
              <p14:cNvContentPartPr/>
              <p14:nvPr/>
            </p14:nvContentPartPr>
            <p14:xfrm>
              <a:off x="1355138" y="1058455"/>
              <a:ext cx="511920" cy="159120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6858" y="1050175"/>
                <a:ext cx="528480" cy="16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put penna 63"/>
              <p14:cNvContentPartPr/>
              <p14:nvPr/>
            </p14:nvContentPartPr>
            <p14:xfrm>
              <a:off x="7956098" y="2211175"/>
              <a:ext cx="301680" cy="33516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48178" y="2202895"/>
                <a:ext cx="3186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put penna 66"/>
              <p14:cNvContentPartPr/>
              <p14:nvPr/>
            </p14:nvContentPartPr>
            <p14:xfrm>
              <a:off x="5069978" y="4632175"/>
              <a:ext cx="239760" cy="35208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1698" y="4623535"/>
                <a:ext cx="2563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put penna 69"/>
              <p14:cNvContentPartPr/>
              <p14:nvPr/>
            </p14:nvContentPartPr>
            <p14:xfrm>
              <a:off x="1865258" y="3414295"/>
              <a:ext cx="1650240" cy="113652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6978" y="3405655"/>
                <a:ext cx="1667520" cy="11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04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656640" y="329760"/>
              <a:ext cx="11490480" cy="57646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640" y="320760"/>
                <a:ext cx="11509560" cy="57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9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 al corso: aspetti organizzativi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9 CFU, 10 settimane di corso, 3 lezioni settimanali</a:t>
            </a:r>
          </a:p>
          <a:p>
            <a:r>
              <a:rPr lang="it-IT" dirty="0" smtClean="0"/>
              <a:t>Prova di esame: esame scritto, orale facoltativo</a:t>
            </a:r>
          </a:p>
          <a:p>
            <a:pPr lvl="1"/>
            <a:r>
              <a:rPr lang="it-IT" dirty="0" smtClean="0"/>
              <a:t>Prova intercorso, </a:t>
            </a:r>
            <a:r>
              <a:rPr lang="it-IT" dirty="0"/>
              <a:t>teoria del </a:t>
            </a:r>
            <a:r>
              <a:rPr lang="it-IT" dirty="0" smtClean="0"/>
              <a:t>consumo, 17 aprile</a:t>
            </a:r>
          </a:p>
          <a:p>
            <a:pPr lvl="1"/>
            <a:r>
              <a:rPr lang="it-IT" dirty="0" smtClean="0"/>
              <a:t>La prova intercorso NON E’ OBBLIGATORIA</a:t>
            </a:r>
          </a:p>
          <a:p>
            <a:pPr lvl="1"/>
            <a:r>
              <a:rPr lang="it-IT" dirty="0" smtClean="0"/>
              <a:t>La prova intercorso da sola non consente il superamento dell’esame</a:t>
            </a:r>
          </a:p>
          <a:p>
            <a:r>
              <a:rPr lang="it-IT" dirty="0" smtClean="0"/>
              <a:t>VOTO: 50% prova intercorso, 50% prova finale</a:t>
            </a:r>
          </a:p>
          <a:p>
            <a:pPr lvl="1"/>
            <a:r>
              <a:rPr lang="it-IT" dirty="0" smtClean="0"/>
              <a:t>Bonus di 3 voti per chi partecipa alle attività in aula: ricevimento/presentazioni di gruppo</a:t>
            </a:r>
          </a:p>
          <a:p>
            <a:r>
              <a:rPr lang="it-IT" dirty="0" smtClean="0"/>
              <a:t>Testi di riferimento:</a:t>
            </a:r>
          </a:p>
          <a:p>
            <a:pPr lvl="1"/>
            <a:r>
              <a:rPr lang="it-IT" dirty="0" smtClean="0"/>
              <a:t>Titolo</a:t>
            </a:r>
            <a:r>
              <a:rPr lang="it-IT" dirty="0"/>
              <a:t>: Microeconomia </a:t>
            </a:r>
            <a:r>
              <a:rPr lang="it-IT" dirty="0" smtClean="0"/>
              <a:t>Autore</a:t>
            </a:r>
            <a:r>
              <a:rPr lang="it-IT" dirty="0"/>
              <a:t>: Katz, </a:t>
            </a:r>
            <a:r>
              <a:rPr lang="it-IT" dirty="0" err="1"/>
              <a:t>Rosen</a:t>
            </a:r>
            <a:r>
              <a:rPr lang="it-IT" dirty="0"/>
              <a:t>, Bollino, </a:t>
            </a:r>
            <a:r>
              <a:rPr lang="it-IT" dirty="0" smtClean="0"/>
              <a:t>Morgan, Editore</a:t>
            </a:r>
            <a:r>
              <a:rPr lang="it-IT" dirty="0"/>
              <a:t>: </a:t>
            </a:r>
            <a:r>
              <a:rPr lang="it-IT" dirty="0" err="1" smtClean="0"/>
              <a:t>Mcgraw-Hill</a:t>
            </a:r>
            <a:endParaRPr lang="it-IT" dirty="0" smtClean="0"/>
          </a:p>
          <a:p>
            <a:pPr lvl="1"/>
            <a:r>
              <a:rPr lang="it-IT" dirty="0" smtClean="0"/>
              <a:t>Titolo: Esercizi di Economia Autore: Marco </a:t>
            </a:r>
            <a:r>
              <a:rPr lang="it-IT" dirty="0"/>
              <a:t>Di Domizio. </a:t>
            </a:r>
            <a:r>
              <a:rPr lang="it-IT" dirty="0" smtClean="0"/>
              <a:t>Editore: ARACNE</a:t>
            </a:r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4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Materiali a supporto del corso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Utilizzo della piattaforma di </a:t>
            </a:r>
            <a:r>
              <a:rPr lang="it-IT" dirty="0" err="1"/>
              <a:t>elearning</a:t>
            </a:r>
            <a:r>
              <a:rPr lang="it-IT" dirty="0"/>
              <a:t>:</a:t>
            </a:r>
          </a:p>
          <a:p>
            <a:pPr lvl="1"/>
            <a:r>
              <a:rPr lang="it-IT" sz="2600" dirty="0">
                <a:solidFill>
                  <a:schemeClr val="tx2">
                    <a:shade val="30000"/>
                    <a:satMod val="150000"/>
                  </a:schemeClr>
                </a:solidFill>
                <a:hlinkClick r:id="rId2"/>
              </a:rPr>
              <a:t>http://e-learning.uniparthenope.it</a:t>
            </a:r>
            <a:r>
              <a:rPr lang="it-IT" sz="2600" dirty="0" smtClean="0">
                <a:solidFill>
                  <a:schemeClr val="tx2">
                    <a:shade val="30000"/>
                    <a:satMod val="150000"/>
                  </a:schemeClr>
                </a:solidFill>
                <a:hlinkClick r:id="rId2"/>
              </a:rPr>
              <a:t>/</a:t>
            </a:r>
          </a:p>
          <a:p>
            <a:r>
              <a:rPr lang="it-IT" dirty="0">
                <a:hlinkClick r:id="rId3"/>
              </a:rPr>
              <a:t>anno accademico 2022/23, Microeconomia, 1 anno Economia e </a:t>
            </a:r>
            <a:r>
              <a:rPr lang="it-IT" dirty="0" err="1">
                <a:hlinkClick r:id="rId3"/>
              </a:rPr>
              <a:t>CommercioForum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Nella </a:t>
            </a:r>
            <a:r>
              <a:rPr lang="it-IT" dirty="0"/>
              <a:t>pagina del corso verranno integrate tutte le informazioni:</a:t>
            </a:r>
          </a:p>
          <a:p>
            <a:pPr lvl="1"/>
            <a:r>
              <a:rPr lang="it-IT" dirty="0"/>
              <a:t>Lucidi</a:t>
            </a:r>
          </a:p>
          <a:p>
            <a:pPr lvl="1"/>
            <a:r>
              <a:rPr lang="it-IT" dirty="0"/>
              <a:t>Programma</a:t>
            </a:r>
          </a:p>
          <a:p>
            <a:pPr lvl="1"/>
            <a:r>
              <a:rPr lang="it-IT" dirty="0" smtClean="0"/>
              <a:t>Esercizi</a:t>
            </a:r>
          </a:p>
          <a:p>
            <a:pPr lvl="1"/>
            <a:r>
              <a:rPr lang="it-IT" dirty="0" smtClean="0"/>
              <a:t>Esercitazioni di verifica</a:t>
            </a:r>
            <a:endParaRPr lang="it-IT" dirty="0"/>
          </a:p>
          <a:p>
            <a:pPr algn="ctr">
              <a:buNone/>
            </a:pPr>
            <a:r>
              <a:rPr lang="it-IT" u="sng" dirty="0">
                <a:solidFill>
                  <a:srgbClr val="FF0000"/>
                </a:solidFill>
              </a:rPr>
              <a:t>E’ FONDAMENTALE ISCRIVERSI AL CORSO ON 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3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libro di 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2516" y="1847383"/>
            <a:ext cx="10137530" cy="5544616"/>
          </a:xfrm>
        </p:spPr>
        <p:txBody>
          <a:bodyPr>
            <a:normAutofit/>
          </a:bodyPr>
          <a:lstStyle/>
          <a:p>
            <a:pPr marL="514350" lvl="1" indent="-51435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Teoria del consumatore (capp. 1-4)</a:t>
            </a:r>
          </a:p>
          <a:p>
            <a:pPr marL="0" lvl="1" indent="0">
              <a:buNone/>
            </a:pPr>
            <a:r>
              <a:rPr lang="it-IT" dirty="0" smtClean="0"/>
              <a:t>Verrà esaminato il concetto di equilibrio di mercato, i fondamenti della scelta del consumatore (il vincolo di bilancio, preferenze del consumatore, la funzione di utilità) per poi caratterizzare analiticamente e graficamente la scelta ottima del consumatore. Si illustrerà la derivazione della domanda e gli effetti di variazioni di prezzo sul benessere. </a:t>
            </a:r>
          </a:p>
          <a:p>
            <a:pPr marL="514350" lvl="1" indent="-51435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Teoria d’impresa (capp. 6-9)</a:t>
            </a:r>
          </a:p>
          <a:p>
            <a:pPr marL="0" lvl="1" indent="0">
              <a:buNone/>
            </a:pPr>
            <a:r>
              <a:rPr lang="it-IT" dirty="0" smtClean="0"/>
              <a:t>Si introdurranno i concetti base per la modellazione degli obiettivi dell’impresa per poi procedere all’analisi dei costi e dei ricavi. Lo studio della tecnologia di impresa, in termini grafici ed analitici (saggio marginale di sostituzione tecnica, isoquanti) e l’analisi della tecnologia nel breve e lungo periodo (prodotto marginale economie di scala). L’impresa in concorrenza perfetta e l’equilibrio concorrenziale.</a:t>
            </a:r>
          </a:p>
          <a:p>
            <a:pPr marL="514350" lvl="1" indent="-51435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Approfondimenti (selezione da capp. 11-14)</a:t>
            </a:r>
          </a:p>
          <a:p>
            <a:pPr marL="0" lvl="1" indent="0">
              <a:buNone/>
            </a:pPr>
            <a:r>
              <a:rPr lang="it-IT" dirty="0" smtClean="0"/>
              <a:t>Potere di mercato (monopolio, comportamenti monopolistici, comportamenti strategici); asimmetrie informative e mercato del credito.</a:t>
            </a:r>
          </a:p>
        </p:txBody>
      </p:sp>
    </p:spTree>
    <p:extLst>
      <p:ext uri="{BB962C8B-B14F-4D97-AF65-F5344CB8AC3E}">
        <p14:creationId xmlns:p14="http://schemas.microsoft.com/office/powerpoint/2010/main" val="22543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contenuti che studieremo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microeconomia studia i comportamenti degli agenti economici imprese e famiglie</a:t>
            </a:r>
          </a:p>
          <a:p>
            <a:r>
              <a:rPr lang="it-IT" dirty="0" smtClean="0"/>
              <a:t>Comportamenti ottimizzanti, volti a ottenere il «migliore risultato» date le risorse disponibili:</a:t>
            </a:r>
          </a:p>
          <a:p>
            <a:pPr lvl="1"/>
            <a:r>
              <a:rPr lang="it-IT" dirty="0" smtClean="0"/>
              <a:t>Famiglie: massima utilità dato il reddito</a:t>
            </a:r>
          </a:p>
          <a:p>
            <a:pPr lvl="1"/>
            <a:r>
              <a:rPr lang="it-IT" dirty="0" smtClean="0"/>
              <a:t>Imprese: massimo profitto data la tecnologia</a:t>
            </a:r>
          </a:p>
          <a:p>
            <a:r>
              <a:rPr lang="it-IT" dirty="0" smtClean="0"/>
              <a:t>I problemi di ottimizzazione (vincolata) saranno risolti con diversi approcci:</a:t>
            </a:r>
          </a:p>
          <a:p>
            <a:pPr lvl="1"/>
            <a:r>
              <a:rPr lang="it-IT" dirty="0" smtClean="0"/>
              <a:t>Analisi grafica</a:t>
            </a:r>
          </a:p>
          <a:p>
            <a:pPr lvl="1"/>
            <a:r>
              <a:rPr lang="it-IT" dirty="0" smtClean="0"/>
              <a:t>Soluzione analitica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7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Economia e scarsità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 le risorse fossero disponibili in quantità illimitate non ci sarebbe necessità di occuparsi del loro uso (es.?)</a:t>
            </a:r>
          </a:p>
          <a:p>
            <a:r>
              <a:rPr lang="it-IT" dirty="0" smtClean="0"/>
              <a:t>Economia: lo studio di come persone e società affrontano il problema della scarsità.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60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Richiami di matematica (1): funzioni </a:t>
            </a:r>
            <a:r>
              <a:rPr lang="it-IT" dirty="0" err="1" smtClean="0"/>
              <a:t>univariate</a:t>
            </a:r>
            <a:r>
              <a:rPr lang="it-IT" dirty="0" smtClean="0"/>
              <a:t> e la retta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matematici che utilizzeremo per lo studio della microeconomia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concetto di </a:t>
            </a:r>
            <a:r>
              <a:rPr lang="it-IT" dirty="0" smtClean="0"/>
              <a:t>funzione; Le </a:t>
            </a:r>
            <a:r>
              <a:rPr lang="it-IT" dirty="0"/>
              <a:t>funzioni più comuni </a:t>
            </a:r>
            <a:r>
              <a:rPr lang="it-IT" dirty="0" smtClean="0"/>
              <a:t>(</a:t>
            </a:r>
            <a:r>
              <a:rPr lang="en-GB" dirty="0" err="1" smtClean="0"/>
              <a:t>esempi</a:t>
            </a:r>
            <a:r>
              <a:rPr lang="en-GB" dirty="0" smtClean="0"/>
              <a:t> </a:t>
            </a:r>
            <a:r>
              <a:rPr lang="en-GB" dirty="0" err="1" smtClean="0"/>
              <a:t>microeconomici</a:t>
            </a:r>
            <a:r>
              <a:rPr lang="en-GB" dirty="0" smtClean="0"/>
              <a:t>)</a:t>
            </a:r>
            <a:endParaRPr lang="en-GB" dirty="0"/>
          </a:p>
          <a:p>
            <a:r>
              <a:rPr lang="it-IT" dirty="0"/>
              <a:t>Tasso medio e tasso istantaneo di variazione </a:t>
            </a:r>
            <a:endParaRPr lang="it-IT" dirty="0" smtClean="0"/>
          </a:p>
          <a:p>
            <a:r>
              <a:rPr lang="it-IT" dirty="0" smtClean="0"/>
              <a:t>Il concetto di derivata in economia, Regole </a:t>
            </a:r>
            <a:r>
              <a:rPr lang="it-IT" dirty="0"/>
              <a:t>di </a:t>
            </a:r>
            <a:r>
              <a:rPr lang="it-IT" dirty="0" smtClean="0"/>
              <a:t>derivazione</a:t>
            </a:r>
            <a:endParaRPr lang="it-IT" dirty="0"/>
          </a:p>
          <a:p>
            <a:r>
              <a:rPr lang="it-IT" dirty="0" smtClean="0"/>
              <a:t>Funzioni </a:t>
            </a:r>
            <a:r>
              <a:rPr lang="it-IT" dirty="0"/>
              <a:t>in più </a:t>
            </a:r>
            <a:r>
              <a:rPr lang="it-IT" dirty="0" smtClean="0"/>
              <a:t>variabili: Derivate </a:t>
            </a:r>
          </a:p>
          <a:p>
            <a:r>
              <a:rPr lang="en-GB" dirty="0" err="1" smtClean="0"/>
              <a:t>Ottimizzazione</a:t>
            </a:r>
            <a:r>
              <a:rPr lang="en-GB" dirty="0" smtClean="0"/>
              <a:t> </a:t>
            </a:r>
            <a:r>
              <a:rPr lang="en-GB" dirty="0" err="1"/>
              <a:t>vincolata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5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concetto di funzione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Definiamo </a:t>
            </a:r>
            <a:r>
              <a:rPr lang="it-IT" i="1" dirty="0"/>
              <a:t>funzione </a:t>
            </a:r>
            <a:r>
              <a:rPr lang="it-IT" i="1" dirty="0" err="1" smtClean="0"/>
              <a:t>univariata</a:t>
            </a:r>
            <a:r>
              <a:rPr lang="it-IT" i="1" dirty="0" smtClean="0"/>
              <a:t> </a:t>
            </a:r>
            <a:r>
              <a:rPr lang="it-IT" dirty="0" smtClean="0"/>
              <a:t>una </a:t>
            </a:r>
            <a:r>
              <a:rPr lang="it-IT" dirty="0"/>
              <a:t>relazione tra </a:t>
            </a:r>
            <a:r>
              <a:rPr lang="it-IT" dirty="0" smtClean="0"/>
              <a:t>due </a:t>
            </a:r>
            <a:r>
              <a:rPr lang="it-IT" i="1" dirty="0" smtClean="0"/>
              <a:t>variabili </a:t>
            </a:r>
            <a:r>
              <a:rPr lang="it-IT" dirty="0"/>
              <a:t>e la scriviamo nel seguente modo:</a:t>
            </a:r>
          </a:p>
          <a:p>
            <a:pPr marL="0" indent="0">
              <a:buNone/>
            </a:pPr>
            <a:r>
              <a:rPr lang="it-IT" i="1" dirty="0" smtClean="0"/>
              <a:t>                y </a:t>
            </a:r>
            <a:r>
              <a:rPr lang="it-IT" i="1" dirty="0"/>
              <a:t>= f(x) </a:t>
            </a:r>
            <a:endParaRPr lang="it-IT" i="1" dirty="0" smtClean="0"/>
          </a:p>
          <a:p>
            <a:pPr marL="0" indent="0">
              <a:buNone/>
            </a:pPr>
            <a:r>
              <a:rPr lang="it-IT" dirty="0" smtClean="0"/>
              <a:t>che </a:t>
            </a:r>
            <a:r>
              <a:rPr lang="it-IT" dirty="0"/>
              <a:t>si legge </a:t>
            </a:r>
            <a:r>
              <a:rPr lang="it-IT" i="1" dirty="0"/>
              <a:t>y </a:t>
            </a:r>
            <a:r>
              <a:rPr lang="it-IT" i="1" dirty="0" smtClean="0"/>
              <a:t>(variabile dipendente) </a:t>
            </a:r>
            <a:r>
              <a:rPr lang="it-IT" dirty="0" smtClean="0"/>
              <a:t>è </a:t>
            </a:r>
            <a:r>
              <a:rPr lang="it-IT" dirty="0"/>
              <a:t>funzione di </a:t>
            </a:r>
            <a:r>
              <a:rPr lang="it-IT" i="1" dirty="0" smtClean="0"/>
              <a:t>x (variabile indipendente)</a:t>
            </a:r>
            <a:r>
              <a:rPr lang="it-IT" dirty="0" smtClean="0"/>
              <a:t>.</a:t>
            </a:r>
          </a:p>
          <a:p>
            <a:r>
              <a:rPr lang="it-IT" dirty="0" smtClean="0"/>
              <a:t>Analogamente, una </a:t>
            </a:r>
            <a:r>
              <a:rPr lang="it-IT" i="1" dirty="0" smtClean="0"/>
              <a:t>funzione multivariata </a:t>
            </a:r>
            <a:r>
              <a:rPr lang="it-IT" dirty="0" smtClean="0"/>
              <a:t>esprime la relazione tra tre o più </a:t>
            </a:r>
            <a:r>
              <a:rPr lang="it-IT" i="1" dirty="0" smtClean="0"/>
              <a:t>variabili </a:t>
            </a:r>
            <a:r>
              <a:rPr lang="it-IT" dirty="0" smtClean="0"/>
              <a:t>e la scriviamo nel seguente modo:</a:t>
            </a:r>
          </a:p>
          <a:p>
            <a:pPr marL="0" indent="0">
              <a:buNone/>
            </a:pPr>
            <a:r>
              <a:rPr lang="it-IT" i="1" dirty="0" smtClean="0"/>
              <a:t>                y = f(</a:t>
            </a:r>
            <a:r>
              <a:rPr lang="it-IT" i="1" dirty="0" err="1" smtClean="0"/>
              <a:t>x,z,k</a:t>
            </a:r>
            <a:r>
              <a:rPr lang="it-IT" i="1" dirty="0" smtClean="0"/>
              <a:t>) </a:t>
            </a:r>
          </a:p>
          <a:p>
            <a:pPr marL="0" indent="0">
              <a:buNone/>
            </a:pPr>
            <a:r>
              <a:rPr lang="it-IT" dirty="0" smtClean="0"/>
              <a:t>che si legge </a:t>
            </a:r>
            <a:r>
              <a:rPr lang="it-IT" i="1" dirty="0" smtClean="0"/>
              <a:t>y (variabile dipendente) </a:t>
            </a:r>
            <a:r>
              <a:rPr lang="it-IT" dirty="0" smtClean="0"/>
              <a:t>è funzione di </a:t>
            </a:r>
            <a:r>
              <a:rPr lang="it-IT" i="1" dirty="0" err="1" smtClean="0"/>
              <a:t>x,z,k</a:t>
            </a:r>
            <a:r>
              <a:rPr lang="it-IT" i="1" dirty="0" smtClean="0"/>
              <a:t> (variabili indipendenti)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/>
              <a:t>La funzione </a:t>
            </a:r>
            <a:r>
              <a:rPr lang="it-IT" dirty="0" smtClean="0"/>
              <a:t>multivariata esprime </a:t>
            </a:r>
            <a:r>
              <a:rPr lang="it-IT" dirty="0"/>
              <a:t>un legame tra le </a:t>
            </a:r>
            <a:r>
              <a:rPr lang="it-IT" dirty="0" smtClean="0"/>
              <a:t>la v. dipendente e le indipendenti: per </a:t>
            </a:r>
            <a:r>
              <a:rPr lang="it-IT" dirty="0"/>
              <a:t>determinati valori assegnati alla </a:t>
            </a:r>
            <a:r>
              <a:rPr lang="it-IT" i="1" dirty="0" smtClean="0"/>
              <a:t>x (x, z, k)</a:t>
            </a:r>
            <a:r>
              <a:rPr lang="it-IT" dirty="0" smtClean="0"/>
              <a:t>, </a:t>
            </a:r>
            <a:r>
              <a:rPr lang="it-IT" dirty="0"/>
              <a:t>è possibile </a:t>
            </a:r>
            <a:r>
              <a:rPr lang="it-IT" dirty="0" smtClean="0"/>
              <a:t>individuare altrettanti </a:t>
            </a:r>
            <a:r>
              <a:rPr lang="it-IT" dirty="0"/>
              <a:t>valori della </a:t>
            </a:r>
            <a:r>
              <a:rPr lang="it-IT" i="1" dirty="0" smtClean="0"/>
              <a:t>y. </a:t>
            </a:r>
            <a:r>
              <a:rPr lang="it-IT" dirty="0" smtClean="0"/>
              <a:t>I </a:t>
            </a:r>
            <a:r>
              <a:rPr lang="it-IT" dirty="0"/>
              <a:t>valori da essa assunti </a:t>
            </a:r>
            <a:r>
              <a:rPr lang="it-IT" dirty="0" smtClean="0"/>
              <a:t>dipenderanno dal </a:t>
            </a:r>
            <a:r>
              <a:rPr lang="it-IT" dirty="0"/>
              <a:t>tipo di funzione o legge che si è adottata.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318</TotalTime>
  <Words>923</Words>
  <Application>Microsoft Office PowerPoint</Application>
  <PresentationFormat>Widescreen</PresentationFormat>
  <Paragraphs>139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Retrospettivo</vt:lpstr>
      <vt:lpstr>Microeconomia</vt:lpstr>
      <vt:lpstr>Introduzione al corso: aspetti organizzativi</vt:lpstr>
      <vt:lpstr>Materiali a supporto del corso</vt:lpstr>
      <vt:lpstr>Il libro di testo</vt:lpstr>
      <vt:lpstr>I contenuti che studieremo</vt:lpstr>
      <vt:lpstr>Economia e scarsità</vt:lpstr>
      <vt:lpstr>Richiami di matematica (1): funzioni univariate e la retta</vt:lpstr>
      <vt:lpstr>Strumenti matematici che utilizzeremo per lo studio della microeconomia</vt:lpstr>
      <vt:lpstr>Il concetto di funzione</vt:lpstr>
      <vt:lpstr>Esempi di funzione</vt:lpstr>
      <vt:lpstr>Funzioni monotone</vt:lpstr>
      <vt:lpstr>Funzioni concave e convesse</vt:lpstr>
      <vt:lpstr>FUNZIONE LINEARE</vt:lpstr>
      <vt:lpstr>Presentazione standard di PowerPoint</vt:lpstr>
      <vt:lpstr>Presentazione standard di PowerPoint</vt:lpstr>
      <vt:lpstr>FUNZIONE LINEARE: rappresentazione grafica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Microeconomia</dc:title>
  <dc:creator>marzano</dc:creator>
  <cp:lastModifiedBy>marzano</cp:lastModifiedBy>
  <cp:revision>22</cp:revision>
  <dcterms:created xsi:type="dcterms:W3CDTF">2019-03-12T20:40:41Z</dcterms:created>
  <dcterms:modified xsi:type="dcterms:W3CDTF">2023-03-01T21:09:47Z</dcterms:modified>
</cp:coreProperties>
</file>