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1.xml" ContentType="application/vnd.openxmlformats-officedocument.presentationml.notesSlide+xml"/>
  <Override PartName="/ppt/ink/ink6.xml" ContentType="application/inkml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5"/>
  </p:notesMasterIdLst>
  <p:sldIdLst>
    <p:sldId id="317" r:id="rId2"/>
    <p:sldId id="352" r:id="rId3"/>
    <p:sldId id="353" r:id="rId4"/>
    <p:sldId id="341" r:id="rId5"/>
    <p:sldId id="343" r:id="rId6"/>
    <p:sldId id="354" r:id="rId7"/>
    <p:sldId id="355" r:id="rId8"/>
    <p:sldId id="345" r:id="rId9"/>
    <p:sldId id="344" r:id="rId10"/>
    <p:sldId id="347" r:id="rId11"/>
    <p:sldId id="346" r:id="rId12"/>
    <p:sldId id="320" r:id="rId13"/>
    <p:sldId id="310" r:id="rId14"/>
  </p:sldIdLst>
  <p:sldSz cx="9144000" cy="6858000" type="screen4x3"/>
  <p:notesSz cx="6858000" cy="9144000"/>
  <p:custDataLst>
    <p:tags r:id="rId16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22T11:52:06.23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7553 854 549 0,'0'0'99'15,"0"0"-77"-15,12-125 46 16,-12 98-13-16,0 7 27 16,-22 4-20-16,-4 6-32 0,12 4 34 15,7 1-23-15,7 3-20 16,0 1-7-16,0 1-6 16,-5 0-5-16,5 0-3 15,0 0-2-15,-2 0 0 16,2 15-6-16,-7 36 5 15,0 34 3-15,7 28 6 16,-5 27-2-16,5 6-4 16,0-2 2-16,0-12-1 15,0-16-1-15,7-23 0 16,12-14 3-16,-5-20-3 16,0-19 0-16,-2-20-2 15,-2-20-22-15,2-13-77 0,-3-42-83 16,-4-18-320-16</inkml:trace>
  <inkml:trace contextRef="#ctx0" brushRef="#br0" timeOffset="316.62">7281 992 758 0,'0'0'96'0,"0"0"-91"15,0 0-5-15,0 0 18 16,47 112 12-16,10-91-17 15,19-19-13-15,9-4 1 16,16-44 2-16,-4-21-3 0,-12-14-12 16,-16-1 6-16,-19-2 6 15,-10 4 0-15,-24 12-1 16,-8 14 1-16,-8 24 8 16,0 21 59-16,0 9 31 15,-29 41-49-15,-13 44-43 16,-6 34-4-16,-1 29 3 15,27 7 8-15,15 1 7 16,7-13-1-16,0-16-2 16,41-14-10-16,8-20-7 15,13-22-12-15,2-26-52 16,11-35-64-16,1-18-250 16</inkml:trace>
  <inkml:trace contextRef="#ctx0" brushRef="#br0" timeOffset="883.23">9085 1589 391 0,'0'0'17'0,"78"-129"42"0,-66 63 22 15,-12 9-1-15,-12 11-43 16,-37 8-16-16,-15 19 69 16,-12 13-29-16,-7 6-33 15,12 16-13-15,-4 23-3 16,6 14-7-16,27 10 14 15,8 6 11-15,27 3 7 16,7 2-7-16,5 1-8 16,40-5 0-16,16-7-12 15,15-15-8-15,14-19 0 16,21-21-4-16,15-11-7 16,6-54-24-16,5-23-21 15,-19-9-65-15,-25 5-99 0,-32 13 15 16,-28 10 65-16,-26 15 138 15,-7 15 20-15,0 8 75 16,-14 17 105-16,-7 6 12 16,-5 3-114-16,5 32-54 15,-1 20-26-15,8 16 25 16,7 6-3-16,7 3-15 16,0-2-3-16,16-15 1 15,18-14-16-15,1-29-7 16,5-20-62-16,-4-23-71 15,-1-46-75-15</inkml:trace>
  <inkml:trace contextRef="#ctx0" brushRef="#br0" timeOffset="1062.05">8870 1173 1102 0,'0'0'15'0,"215"-84"-15"15,-21 23 44-15,14-4 11 16,-7 8-40-16,-26 14-15 16,-35 11-6-16,-24 16-57 15,-24 15-37-15,-19 1-37 16,-35 4-211-16</inkml:trace>
  <inkml:trace contextRef="#ctx0" brushRef="#br0" timeOffset="1316.51">9861 1672 456 0,'0'0'247'0,"0"0"-179"15,300 118 85-15,-177-118-71 16,-9-16-10-16,-17-35-28 16,-22-21-24-16,-25-10 0 15,-36-1-9-15,-14 8-1 16,-28 14 14-16,-48 21-1 15,-21 19-2-15,-7 21-4 16,7 11-11-16,12 35-6 16,31 18-5-16,32 9-5 0,22 3-39 15,41-6-44-15,58-18-78 16,24-23-155-16</inkml:trace>
  <inkml:trace contextRef="#ctx0" brushRef="#br0" timeOffset="2166.02">11287 1657 455 0,'0'0'33'0,"0"0"120"15,241-16 1-15,-163-24-114 16,-12-9-12-16,-28-8-18 16,-24 2-6-16,-14 3 8 15,-21 10 7-15,-57 12-18 16,-19 18 1-16,-26 12 13 15,-12 27-15-15,-2 28-17 16,24 17 17-16,25 5-2 0,46 11 0 16,27 3 2-1,15 0-3-15,29-12 2 0,42-15 1 16,26-28 0-16,19-24-2 16,9-12-24-16,22-40-61 15,-3-32-62-15,-12-19 46 16,-6-15-5-16,-29-1 16 15,-26-2 92-15,-19-3 41 16,-31 0 112-16,-21 0-9 16,0 12-83-16,-47 17 1 15,-3 25-12-15,-12 22 26 16,8 21 27-16,11 11-31 16,15 4-33-16,7 0-22 15,2 31-16-15,2 25-1 16,5 19-1-16,5 16 0 0,7 9 1 15,0 6 0-15,0-5 0 16,15-9 0-16,18-9-1 16,9-19-1-16,15-15-4 15,12-17-30-15,13-24-30 16,8-8-78-16,2-19-7 16,3-11-33-16,-17 3-30 15,-24 14 100-15,-18 13 105 16,-8 3 9-16,1 22 9 15,4 4 79-15,9-1 7 16,6-10 30-16,6-7 36 16,-2-11-49-16,14-2-5 0,-2-31-22 15,0-22-36-15,-10-13-32 16,-18-3 1-16,-29-1-5 16,-7 9 15-16,-43 17 18 15,-35 20 13-15,-23 26 5 16,-3 0-27-16,7 46-37 15,21 17 0-15,38 11-16 16,38 4-71-16,31-17-112 16,63-22-386-16</inkml:trace>
  <inkml:trace contextRef="#ctx0" brushRef="#br0" timeOffset="2408.48">13827 1498 834 0,'0'0'20'0,"0"0"77"15,269 0-39-15,-160 0-42 16,-2-3-16-16,-6-12-5 0,-11-5-124 16,-19-9-98-16</inkml:trace>
  <inkml:trace contextRef="#ctx0" brushRef="#br0" timeOffset="2594.17">14295 1231 772 0,'0'0'250'0,"0"0"-247"15,-59 165 61-15,59-101 9 16,0-10-63-16,14-11-10 16,41-8-54-16,6-7-50 15,24-11-100-15,5-13-325 16</inkml:trace>
  <inkml:trace contextRef="#ctx0" brushRef="#br0" timeOffset="3083.18">15839 1370 702 0,'0'0'120'0,"0"0"-106"16,0 0 120-16,0 0-34 15,185-137-41-15,-143 59-39 16,-9-10-2-16,-16-7-2 15,-17-5 18-15,0 2-18 16,-28 6-15-16,-36 4-1 16,-26 19-21-16,-14 17-4 15,0 20-5-15,14 18 9 16,28 14 21-16,20 9 10 16,23 51-10-16,12 43 0 15,7 43 0-15,0 38 4 0,26 20 8 16,16 9 16-16,-1 2 6 15,-6-13 9-15,5-29-13 16,-9-26-2-16,-5-39-13 16,0-36-10-16,-9-26-5 15,2-29-34-15,2-17-42 16,14-39-31-16,27-25-64 16,6-14-53-16,3-6-247 15</inkml:trace>
  <inkml:trace contextRef="#ctx0" brushRef="#br0" timeOffset="3382.18">16343 1540 268 0,'0'0'416'15,"0"0"-366"-15,0 0 26 16,0 0-13-16,203 89-4 15,-136-95 6-15,-8-28-22 16,-19-15-17-16,-19-11-1 16,-21-6 9-16,0-2-17 15,-40 11-3-15,-31 19 4 16,-19 29 29-16,-7 9-35 16,0 45-12-16,0 27-4 15,19 14-26-15,29 0-2 16,37-3-51-16,12-14-81 0,75-23-155 15,30-23-278-15</inkml:trace>
  <inkml:trace contextRef="#ctx0" brushRef="#br0" timeOffset="4115.27">16894 1436 601 0,'0'0'2'0,"0"0"207"15,0 0-76-15,0 0-87 16,-57-111-15-16,119 71-23 15,6-2 8-15,3 6 23 16,-7 11 4-16,-12 10-14 16,-14 13-15-16,-5 2-8 15,-12 23-5-15,-13 26 3 16,-4 16-3-16,-1 9 4 16,4-2-3-16,19-12-1 15,4-14-1-15,8-11-1 0,7-17-13 16,3-11 12-16,13-7-10 15,10-23-20-15,5-24 7 16,6-11-24-16,-11-9-16 16,-16-4 24-16,-13 5 39 15,-23 8 2-15,-16 18 2 16,-3 20 10-16,-3 11 27 16,-30 9-7-16,-2 6-30 15,9 28 2-15,9 9-3 16,10 12 0-16,7-2 11 15,0-5 1-15,24-11-4 16,28-15-9-16,14-10 3 0,17-12 9 16,11-12-12-1,3-25-8-15,-14-11-1 0,-17-1-3 16,-19 7 12-16,-25 12 3 16,-15 11 2-16,-7 10-2 15,0 9 16-15,-24 0 25 16,-16 14-27-16,12 20-17 15,-1 12 2-15,22 0 15 16,7-6-4-16,7-8-8 16,43-12-5-16,11-9 0 15,15-11 3-15,2 0-3 16,-2-9-9-16,-8-18-26 16,-9-13-23-16,-6-1-45 15,-18 3-109-15,-11 14-159 16,-20 15 77-16</inkml:trace>
  <inkml:trace contextRef="#ctx0" brushRef="#br0" timeOffset="4832.52">18855 1368 363 0,'0'0'162'16,"0"0"-108"-16,0 0 12 15,0 0-32-15,0 0-24 16,189 75 43-16,-121-87 5 16,-13-3-18-16,-13 2 16 15,-13 2-20-15,-10 7-23 16,-12 1-10-16,-7 3 0 15,0 0 5-15,0 0 10 16,2 0-18-16,10 7 1 16,2 4 0-16,3-4 0 0,9-7-1 15,14 0 21-15,2-18 28 16,1-19-26-16,-3-10-8 16,-19-8-15-16,-13 6-2 15,-8 3 0-15,-12 12 2 16,-33 11 4-16,-14 23 21 15,-19 0-25-15,9 34-4 16,5 21 2-16,10 13 1 16,28 5 1-16,26 1-6 15,0-13 5-15,38-10-2 16,28-16 2-16,17-18-8 16,21-17 9-16,21-8 0 15,17-41 19-15,4-23-8 0,-6-18-1 16,-15-10-8-16,-21-10 2 15,-28 2-3-15,-36 5 8 16,-26 5 0-16,-14 12-3 16,-26 17 6-16,-30 19-10 15,-11 21 27-15,-3 23-7 16,-6 6-8-16,0 18-11 16,10 29-3-16,4 12-2 15,8 12-2-15,28 13 3 16,2 12 0-16,17-1-4 15,7 2 4-15,3-11 1 16,37-14 0-16,7-14 1 16,5-12-1-16,7-17-2 0,-2-7-2 15,-2-13 3-15,1-9-20 16,6 0 0-16,-5-24 0 16,4-13 5-16,-7 0 16 15,-18 8 0-15,-15 12 0 16,-18 12 2-16,-3 5 16 15,0 0 10-15,0 24-21 16,0 9-6-16,0 10-1 16,0-6 1-16,11-1-1 15,37-9-1-15,8-8-2 16,22-10-34-16,3-9-133 16,-3 0-297-16</inkml:trace>
  <inkml:trace contextRef="#ctx0" brushRef="#br0" timeOffset="5099.42">21070 1124 1015 0,'0'0'36'16,"0"0"-32"-16,0 0 44 16,0 0-25-16,0 0-5 15,0 0 1-15,180 7 7 16,-180 41-1-16,0 7-2 15,-7 11-13-15,-7-1-4 16,7-2-5-16,7-3-1 16,0-8 0-16,0-6 1 0,35-9-1 15,15-14-1-15,11-18-40 16,17-5-24-16,10-28-22 16,2-24-77-16,-7-11-123 15,-20 0 3-15</inkml:trace>
  <inkml:trace contextRef="#ctx0" brushRef="#br0" timeOffset="5302.11">21834 1138 909 0,'0'0'86'0,"0"0"-78"16,0 0 59-16,0 0-30 16,0 0-23-16,0 0 20 0,0 59 2 15,0-3-12-15,0 7-9 16,5 3-6-16,2-3-8 15,3-10-1-15,8-8 0 16,16-11-1-16,3-14-35 16,23-14-25-16,13-6-44 15,7-19-59-15,-2-19-314 16</inkml:trace>
  <inkml:trace contextRef="#ctx0" brushRef="#br0" timeOffset="5632.41">22470 1499 345 0,'0'0'326'16,"0"0"-194"-16,0 0 8 0,0 0-77 16,209 53-7-16,-120-59-22 15,4-23-14-15,-11-5-9 16,-18-4-8-16,-24-2 2 16,-21 0-5-16,-19 5-1 15,0 3 0-15,-19 7-2 16,-30 11 2-16,-20 14-2 15,-9 0-8-15,2 9-14 16,8 16 13-16,25 1 4 16,22 0 3-16,14 0 0 15,7-3-8-15,0 2-14 16,43-1 14-16,-1-5 4 16,5 5 5-16,-2-7 1 15,-4-3 2-15,-8 0-3 16,-3-2 4-16,-4-1-1 0,-4-4 0 15,-3-7-175-15,-10 0-539 16</inkml:trace>
  <inkml:trace contextRef="#ctx0" brushRef="#br0" timeOffset="6044.03">23298 1486 718 0,'0'0'54'0,"0"0"138"15,111 112-129-15,-56-87-24 16,9-13-10-16,-5-12-7 15,-14 0-16-15,-12-12-6 16,-7-14-37-16,-19 0-91 16,-7 3-55-16,0 9-26 15,-7 3-315-15</inkml:trace>
  <inkml:trace contextRef="#ctx0" brushRef="#br0" timeOffset="6448.39">23963 1205 410 0,'0'0'427'0,"0"128"-335"15,0-54 41-15,0-7-37 16,7-13-65-16,14-14-15 16,7-17-15-16,1-17-1 15,-1-6-35-15,5-43-81 16,-7-20-179-16</inkml:trace>
  <inkml:trace contextRef="#ctx0" brushRef="#br0" timeOffset="6600.25">23213 992 1160 0,'0'0'122'0,"0"0"-122"0,0 0 0 15,293-41 32-15,-120 17-4 16,-5 3-17-16,-12 4-11 16,-28 9-13-16,-20 8-52 15,-30 0-68-15,-28 0-208 16</inkml:trace>
  <inkml:trace contextRef="#ctx0" brushRef="#br0" timeOffset="6865.38">24679 1494 855 0,'0'0'88'16,"0"0"50"-16,215-41-74 15,-141-18-39-15,-18-13-14 16,-27 1-11-16,-29 8-3 16,-14 17 3-16,-64 20 20 15,-24 20 23-15,-16 6-25 16,-12 39-5-16,-3 25-13 16,15 23 0-16,21 7-1 15,40 6-5-15,31-5-121 16,26-20-490-16</inkml:trace>
  <inkml:trace contextRef="#ctx0" brushRef="#br0" timeOffset="8715.58">7342 3232 802 0,'0'0'77'16,"0"0"6"-16,0 0 57 16,24-118-60-16,-24 105-45 15,0 7-5-15,0 5-3 16,0 1-12-16,0 0-15 15,0 0-2-15,0 3-18 16,0 25-1-16,-21 20 10 16,-22 22 5-16,-7 16 6 15,-11 11 1-15,-3 5 1 16,3 0-2-16,6-3 1 0,13-8 0 16,13-16-1-1,15-7-1-15,14-16 1 0,0-7-3 16,43-10 3-16,39-12 8 15,18-10 26-15,18-13 9 16,5 0 9-16,-12-4-10 16,-7-16 17-16,-33 5-22 15,-24 5-36-15,-21 4 3 16,-16 6-4-16,-10 0-40 16,0 0-51-16,-21 28-51 15,-29-1-201-15</inkml:trace>
  <inkml:trace contextRef="#ctx0" brushRef="#br0" timeOffset="9365.74">8120 3938 645 0,'0'0'45'16,"0"0"2"-16,22 117 40 15,53-97-36-15,22-19 4 16,10-1-19-16,1-23-9 0,-11-17 12 16,-28-6-16-16,-33 0-18 15,-34 5 3-15,-2 6-8 16,-64 8-1-16,-33 9-56 16,-21 15-14-16,-5 3 24 15,16 6 47-15,25 20 5 16,34 6 41-16,27 7-28 15,21 7-9-15,0 4 5 16,43 1 4-16,37-1 8 16,19-2 14-16,13-8-3 15,3-1 24-15,-1-7-17 16,-5-9 1-16,-5-11-34 0,0-12-11 16,2-3-12-16,5-29-48 15,5-14-40-15,-19 0-120 16,-28 0-549-16</inkml:trace>
  <inkml:trace contextRef="#ctx0" brushRef="#br0" timeOffset="10115.52">9608 3906 616 0,'0'0'139'0,"0"0"-69"16,0 0 73-16,-2 124-69 0,16-90-32 15,21-6-17-15,12-4-3 16,10-10-4-16,5-11 10 16,-1-3-13-16,-4-3-1 15,4-30-6-15,-11-9-3 16,7-6-4-16,-10-4-1 15,-7 9-4-15,-16 15 2 16,-17 19 1-16,-7 9 1 16,0 0 0-16,0 31 1 15,0 6 1-15,-7 8-1 0,7-6-1 16,0-15-1 0,33-9 1-16,17-15 1 0,11 0 14 15,15-15 5-15,2-15-10 16,-9-3-10-16,-8 6-3 15,-18 8-6-15,-24 10-9 16,-12 8-5-16,-7 1 7 16,2 0-14-16,10 10 16 15,9 11 13-15,15-1-2 16,25-5 4-16,17-12-1 16,19-3 3-16,7-7 5 15,0-24 3-15,-21-8-7 16,-14-5-4-16,-41 2-3 15,-28-2-2-15,0 4-3 16,-28 6-21-16,-20 14-41 0,-1 5 30 16,13 11 18-16,17 4 12 15,12 0 10-15,7 15-2 16,0 20-6-16,33 15 2 16,12 20 5-16,17 14 1 15,6 16 3-15,15 4 50 16,2 5 12-16,-2-9-21 15,-15-8 14-15,-13-12-3 16,-34-14-10-16,-21-15-15 16,0-16-19-16,-50-14 3 15,-25-13-5-15,-13-8-3 16,-11-3-6-16,9-28-21 0,12-1-15 16,19 4-20-1,35 4 11-15,24 8-6 0,24-5-87 16,45-5-299-16</inkml:trace>
  <inkml:trace contextRef="#ctx0" brushRef="#br0" timeOffset="11198.33">12209 3909 978 0,'0'0'68'0,"0"0"-31"0,0 0 49 15,0 0-35-15,0 0-31 16,0 0-9-16,111-88-5 16,-92 96-2-16,3 20 0 15,13 17 4-15,1 5-1 16,4-1-4-16,7-12-2 15,3-9 0-15,11-13-2 16,3-14-1-16,14-1-22 16,-2-9-15-16,-1-22-24 15,-11 1 12-15,-19 5-13 16,-16 7 6-16,-22 13 36 16,-7 5 22-16,0 0 51 0,0 8-38 15,0 1-11-15,0-2 4 16,0-7-2-16,0 0 3 15,16 0 16-15,3-19 14 16,10-11-11-16,-3-3-21 16,-17-1 3-16,-9 2-5 15,0 10-2-15,-24 1 0 16,-16 8 0-16,-2 10 2 16,-6 3-3-16,8 0-4 15,9 16 0-15,10 13-1 16,16 15 1-16,5 9 3 15,5 5-4-15,40 3 4 16,14-4 1-16,12-11-3 0,7-15-22 16,17-19 19-1,9-12-1-15,0-18-21 0,2-22-15 16,-11-5-28-16,-17 2-28 16,-28 13 18-16,-22 10 62 15,-23 16 12-15,-5 4 7 16,0 0 19-16,0 13 8 15,-15 4 34-15,8 0-9 16,7-5 9-16,0-1-1 16,17-8-42-16,30-3 4 15,10-1 15-15,12-32-12 16,-8-13-9-16,-14-11-13 0,-16-6-3 16,-31 0-17-1,0 5-24-15,-21 6 25 0,-43 15 2 16,-7 12-9-16,2 15-2 15,8 10 25-15,33 18 41 16,13 39-24-16,15 24-14 16,10 22 13-16,49 16-3 15,19 5 15-15,19-2-12 16,-5-4 9-16,-11-11-17 16,-32-12 8-16,-20-14 0 15,-29-22-7-15,0-19-9 16,-43-22-8-16,-11-14-30 15,-15-4-6-15,-2-22-45 0,10-23 7 16,18-7 43 0,17-2 25-16,26-4 8 0,0 4 3 15,52-6 3-15,12-1 0 16,19-1 12-16,2 2 35 16,-9 8 12-16,-1 6-6 15,-20 14-14-15,-20 13 2 16,-21 13-11-16,-7 6-19 15,-7 0-9-15,12 0 3 16,2 18-4-16,3 10 7 16,4-1-2-16,-2-6-6 15,9-6-26-15,6-13-51 0,8-2-39 16,8-27-81 0,-8-20-590-16</inkml:trace>
  <inkml:trace contextRef="#ctx0" brushRef="#br0" timeOffset="12131.96">15068 4001 859 0,'0'0'29'16,"0"0"20"-16,0 0 62 15,192 34-47-15,-128-54-24 16,7-26-14-16,-5-11-9 15,-21-4-10-15,-19-1-5 16,-26 6 3-16,0 11-5 0,-28 17 0 16,-34 10-14-16,-7 18 10 15,-9 0 4-15,3 35-4 16,4 10 0-16,12 13 4 16,23 7-2-16,22-1-4 15,14 2 6-15,12-8 0 16,52-10-1-16,26-11-2 15,21-10-3-15,14-14 1 16,19-13 5-16,3 0 0 16,-8-27 3-16,-6-14-3 15,-15-11-3-15,-16 1-4 16,-27-1-20-16,-32 10-2 0,-26 10-16 16,-17 11 19-1,0 11 14-15,-8 10 12 0,-20 0 1 16,0 15 3-16,2 16-1 15,9 2 36-15,12 6-26 16,5-4 14-16,0-3-9 16,34-11 1-16,22-10-11 15,18-11 9-15,-3 0-13 16,7-23-2-16,-5-18-2 16,-9 0-23-16,-15 2-19 15,-20 11 16-15,-17 8 19 16,-10 11 4-16,-2 9 3 15,0 0-1-15,0 3 0 16,-14 17 0-16,4 2-2 0,10 4 3 16,0-4 0-16,3 0 7 15,44-5-2-15,10-12 4 16,16-5 6-16,5 0-9 16,-7-2-6-16,-12-7-3 15,-14 1-7-15,-12 7 5 16,-4 1 4-16,-8 0 1 15,5 0-2-15,9 0 2 16,8 0-3-16,26 0 3 16,9-2 16-16,9-17-7 15,-4-6 6-15,-5-3 1 0,-17 0 0 16,-18 1-7 0,-29 2-5-16,-14 1 3 0,0 5-3 15,-21 5 0-15,-12 8 10 16,9 4 1-16,5 2-4 15,12 7-4-15,7 26-7 16,0 13-1-16,7 11 1 16,40-6 0-16,24-8 11 15,19-9 9-15,14-14 3 16,5-17-10-16,-5-3 3 16,-12-33-9-16,-16-20-7 15,-22-15-18-15,-25-5-33 16,-29-1-39-16,-7 11-19 15,-81 17-33-15,-54 29-189 0</inkml:trace>
  <inkml:trace contextRef="#ctx0" brushRef="#br0" timeOffset="12264.52">17816 3760 450 0,'0'0'370'0,"-42"149"-284"0,68-70 73 16,78-9-61-16,50-7-14 16,39-14-13-16,32-15-19 15,23-14 16-15,17-20-24 16,3 0-42-16,-11-30-2 15,-18-8-144-15,-33-2-77 16</inkml:trace>
  <inkml:trace contextRef="#ctx0" brushRef="#br0" timeOffset="21763.94">7683 5861 515 0,'0'0'48'0,"0"0"7"15,0 0 41-15,0 0-62 16,0 0-20-16,0 0 13 16,0 0 35-16,0 0-16 15,-14 2-13-15,14-2-23 16,0 2-1-16,-5-2-5 16,5 0 1-16,0 0-5 15,0 0 2-15,0 0-2 16,-2-5-3-16,2-12-14 15,0-9 12-15,0-3-3 16,0-8 8-16,9-8-2 16,24-8-1-16,10-7 3 15,11-3 0-15,3 11 4 16,4 12-2-16,3 14 1 0,-2 17-3 16,6 9-2-16,3 6-6 15,12 40 8-15,7 15 6 16,14 18 9-16,-7 14 3 15,-5 10-6-15,-26 9-6 16,-35 11 1-16,-31 12-7 16,-24-6-4-16,-58 4-3 15,-20-11-3-15,-9-13 10 16,7-12 0-16,4-25-11 16,18-26 11-16,25-25 0 15,17-16 0-15,11-5 8 16,10-27 12-16,12-26 0 0,7-19-20 15,0-17 0-15,41-3 1 16,20 0 1-16,10 7-4 16,12 16 4-16,-15 21 25 15,1 18 9-15,-19 17-7 16,-15 13-14-16,12 0-3 16,-16 17 3-16,-5 14-8 15,-5-3-3-15,-9-1-4 16,2-8-3-16,3-13-72 15,9-6-157-15,2-7-498 16</inkml:trace>
  <inkml:trace contextRef="#ctx0" brushRef="#br0" timeOffset="22480.22">9211 5561 641 0,'0'0'91'16,"0"0"-31"-16,0 0 36 15,0 0-44-15,0 0-40 16,0 0-12-16,0 27-12 15,0 25 12-15,0 20-2 16,-15 22 6-16,-20 18 2 16,-8 16-6-16,-4 9 6 15,4 0-3-15,10-6-2 16,12-20-1-16,21-13-2 16,0-23 2-16,7-19 1 0,29-15 3 15,18-16 8 1,17-7 27-16,19-9 13 0,14-6 11 15,0-3-3-15,-14 0-30 16,-7 0 12-16,-20 0-21 16,-15 0-4-16,-6 0-2 15,-13 0-7-15,-15 0-7 16,-9 0-1-16,-5 0-3 16,0 0-30-16,0 0-47 15,0 0-49-15,0-15-139 16</inkml:trace>
  <inkml:trace contextRef="#ctx0" brushRef="#br0" timeOffset="23630.66">10994 5412 487 0,'0'0'210'0,"0"0"-150"15,0 0 27-15,0 0 7 16,0 0-37-16,0 0-17 16,-41-48-9-16,34 48-19 15,0 0-12-15,-7 29-2 0,0 33 2 16,-14 32 0-16,2 38 7 15,-5 36 14-15,-9 23 7 16,-3 16 3-16,-11 5-1 16,6-8-11-16,-1-25-11 15,1-22-1-15,11-28 5 16,-4-26 7-16,20-21-8 16,7-21-8-16,2-26-3 15,12-19-1-15,0-16-7 16,0 0-77-16,19-37-18 15,24-12-54-15,4-10-245 16</inkml:trace>
  <inkml:trace contextRef="#ctx0" brushRef="#br0" timeOffset="24330.32">11050 6225 568 0,'0'0'98'16,"0"0"-57"-16,0 0 27 15,-56-139-5-15,96 93-51 16,38-5-2-16,40 8 35 16,8 5 19-16,4 16-16 15,-10 21-18-15,-4 1-15 0,-5 35-2 16,7 25 5-16,-6 21 12 16,-23 19-11-16,-34 13-9 15,-53 9 2-15,-11 7-5 16,-72-10-1-16,-16-9 3 15,-14-15-8-15,5-23 1 16,2-24-1-16,14-21 4 16,14-21-5-16,15-6-3 15,11-24-5-15,24-27-4 16,26-19 11-16,0-16-3 16,66-11 3-16,34-2 1 15,11 9-2-15,12 18 5 0,-17 18 0 16,-11 22 25-16,-20 21 0 15,-18 11-24-15,-14 19-4 16,-22 25 5-16,-9 8-4 16,-10-3-1-16,3-9-3 15,9-12-26-15,10-16-82 16,9-12-182-16,7-4-225 16</inkml:trace>
  <inkml:trace contextRef="#ctx0" brushRef="#br0" timeOffset="24670.17">12590 5928 763 0,'0'0'111'15,"0"0"-88"-15,0 0 11 16,0 0 70-16,208 69-50 16,-85-14-12-16,2 8 9 15,3 10 17-15,5-3-48 16,-10-8 1-16,-19-9-14 0,-15-13-4 15,-20-6-2-15,-19-10 6 16,-17-6-7-16,-12-5-11 16,-7-11-72-16,-14-2-123 15,0 0-321-15</inkml:trace>
  <inkml:trace contextRef="#ctx0" brushRef="#br0" timeOffset="24978.15">13990 5794 655 0,'0'0'34'15,"0"0"65"-15,0 0-4 16,0 0-79-16,-187 71 9 15,119-18 77-15,-1 9-42 16,-7 4-1-16,1 6-22 16,-3-1 12-16,14-5-11 15,9-1-22-15,13-4-5 16,9 0-11-16,11-7 0 16,8-8-1-16,14-13-43 15,0-19-51-15,0-14-135 0,33-9-313 16</inkml:trace>
  <inkml:trace contextRef="#ctx0" brushRef="#br0" timeOffset="25352.21">15269 6052 819 0,'0'0'122'0,"0"0"-65"16,0 0 14-16,0 0 4 15,324 0 15-15,-156 0-34 16,7 0-30-16,3 0-20 16,-22 0-6-16,-19-9-5 0,-40 0-56 15,-57 4-74 1,-40 5-324-16</inkml:trace>
  <inkml:trace contextRef="#ctx0" brushRef="#br0" timeOffset="25579.12">15317 6438 968 0,'0'0'121'15,"0"0"-99"-15,0 0 59 0,201 0 16 16,-83 0-42-16,7-11-26 16,-2 1-17-16,-9 6-12 15,-5 2-31-15,4-1-49 16,5 3-58-16,-14-1-177 16,-14-1-269-16</inkml:trace>
  <inkml:trace contextRef="#ctx0" brushRef="#br0" timeOffset="26013.66">16795 6258 520 0,'0'0'87'16,"0"0"82"-16,33 118-3 16,31-75-62-16,33 1-32 15,28-11-33-15,22-6 17 16,6-16-31-16,-4-11-11 15,-9-26 1-15,-12-26 6 16,-17-19 6-16,-31-9-10 0,-42-6-1 16,-38 2 3-16,-36 1-1 15,-68 14-18 1,-23 21-1-16,-22 25-7 0,-12 23 8 16,-5 25-3-16,6 41 0 15,20 16 3-15,29 10-34 16,49 1-47-16,34-10-60 15,28-13-255-15</inkml:trace>
  <inkml:trace contextRef="#ctx0" brushRef="#br0" timeOffset="27846.31">7884 8639 746 0,'0'0'2'0,"0"0"-2"15,0 0 50-15,-55-163-2 16,55 91-24-16,36-8-10 16,33-6 15-16,13 10 20 15,8 19-8-15,7 26-32 16,2 28-9-16,3 12 1 16,5 57-1-16,-3 37 8 15,-15 38 3-15,-20 28 15 16,-15 11 4-16,-25-5 0 0,-27-22-13 15,-2-25-10-15,-28-24 6 16,-41-21 0-16,-16-22-8 16,-12-18-4-16,-7-21-1 15,0-22-8-15,12-7-5 16,4-38 0-16,17-14-7 16,17-7 18-16,19-4 2 15,27 0 0-15,8 2 1 16,43 3 0-16,40 10 6 15,14 10 19-15,21 17-1 16,-7 24-12-16,-7 4-5 16,-21 14 17-16,-12 20-15 0,-31 1-8 15,-4-2-2-15,-22-2-5 16,-14-3-19-16,0-2-33 16,0-12-160-16,-3-12-366 15</inkml:trace>
  <inkml:trace contextRef="#ctx0" brushRef="#br0" timeOffset="28480.27">9412 8436 507 0,'0'0'56'16,"21"-113"26"-16,-7 62 52 0,-7 8-23 16,-7 9-29-1,0 11-10-15,0 7-26 0,0 9 2 16,0 5-11-16,0 2-16 16,0 0-15-16,0 0-6 15,0 8-7-15,0 23-5 16,0 24 12-16,0 30 2 15,0 27 1-15,-14 18-3 16,-7 13 0-16,-1 1-7 16,3-7-3-16,10-11-5 15,2-19 8-15,7-19-6 16,0-19 4-16,0-20 8 16,21-10 0-16,22-17-5 15,21-6 2-15,23-16 4 16,20 0 5-16,23-9 22 0,2-14 7 15,-2 3 20-15,-16 7-9 16,-20 7-20-16,-23 3-7 16,-16 0-6-16,-25 1-3 15,-11 2-5-15,-19 0-2 16,0 0-2-16,0 0-2 16,0 0-10-16,0 0-35 15,0-4-29-15,0-13-48 16,-12-8-361-16</inkml:trace>
  <inkml:trace contextRef="#ctx0" brushRef="#br0" timeOffset="28946.21">11668 8023 769 0,'0'0'20'16,"0"0"31"-16,0 0 69 16,0 0-42-16,0 0-65 15,0 0-8-15,-100 2-5 16,81 44 0-16,12 18-1 16,0 18 1-16,7 27-1 15,0 26 3-15,-7 20-1 16,-14 25 3-16,-12 2-1 15,-3 1-3-15,1-11 29 16,2-23 8-16,4-27 1 0,8-28-18 16,7-29-16-16,7-26-4 15,7-29-4-15,0-10-69 16,7-25-121-16,28-30-174 16</inkml:trace>
  <inkml:trace contextRef="#ctx0" brushRef="#br0" timeOffset="29595.78">12082 8742 755 0,'0'0'39'0,"9"-115"-32"16,52 38 28-16,18-8 21 0,10 10 32 15,6 15-18-15,-5 23-24 16,-12 27-16-16,12 10-27 16,-7 32 2-16,-1 37 7 15,-11 19-10-15,-9 21 4 16,-34 15 2-16,-21 16 1 15,-7 2-7-15,-35-2 0 16,-34-19 0-16,-7-18 4 16,-2-25-3-16,3-27-2 15,6-22 4-15,15-22 1 16,4-7 2-16,8-34-8 16,1-23-2-16,18-12-4 15,11-8-2-15,12-4-1 0,14 5 4 16,36 3 5-16,16 9-1 15,5 12 2-15,5 16 6 16,2 21 19-16,-3 15-5 16,-4 6-8-16,-5 35-2 15,-9 4-4-15,-7-1-7 16,-15 2-10-16,-2-7-44 16,1-10-61-16,-13-14-165 15</inkml:trace>
  <inkml:trace contextRef="#ctx0" brushRef="#br0" timeOffset="29913.33">13574 8566 750 0,'0'0'92'0,"0"0"-75"16,0 0 52-16,0 0-10 15,0 0-15-15,9 156-15 16,10-78 2-16,-2 6-17 0,-5 1-7 15,2-4-7-15,5-13 0 16,-3-19-79-16,5-21 14 16,1-25-98-16,4-3-189 15</inkml:trace>
  <inkml:trace contextRef="#ctx0" brushRef="#br0" timeOffset="30162.79">14262 8329 711 0,'0'0'249'0,"0"0"-246"0,-57 129 67 15,24-28 16-15,7 12-37 16,10 20 11-16,1 10-8 16,8 6-6-16,0 2-5 15,7-11-24-15,0-12-4 16,0-15-12-16,0-22 0 15,14-22-2-15,22-25-2 16,11-24-63-16,10-20-42 16,4-5-53-16,-4-31-203 15</inkml:trace>
  <inkml:trace contextRef="#ctx0" brushRef="#br0" timeOffset="30744.22">15475 8668 632 0,'0'0'133'0,"0"0"-56"16,0 0 29-16,0 0-28 16,0 0-39-16,0 0 24 15,222-37 7-15,-94 12-10 16,9 0-5-16,-4 0-26 16,-22 4-24-16,-28 8-5 15,-34 6-8-15,-27 7-40 16,-22 5-47-16,-17 26-126 15,-56 8-140-15</inkml:trace>
  <inkml:trace contextRef="#ctx0" brushRef="#br0" timeOffset="30954.3">15435 9112 1005 0,'0'0'63'15,"0"0"9"-15,279-5 40 16,-149-14-26-16,-5 1-43 16,-2 0-23-16,-9 2-17 15,-3 1-2-15,-2 3-1 16,-12 3-41-16,-19 3-50 16,0-1-75-16,-17-2-362 15</inkml:trace>
  <inkml:trace contextRef="#ctx0" brushRef="#br0" timeOffset="31479.05">17010 8659 436 0,'0'0'42'15,"0"0"-5"-15,0 0 37 16,0 0-33-16,0 0 18 15,0 0 48-15,-26 69-17 16,26-29-1-16,0 4-27 16,0 1-20-16,26-8-21 15,35-7 6-15,22-8-3 16,17-14 12-16,15-8 14 16,4-2 2-16,-15-32-6 15,-7-17-2-15,-19-7-3 16,-14-9-19-16,-24-12-8 0,-21-5 6 15,-19-5-15-15,-45 6-3 16,-48 14-2-16,-29 21 0 16,-20 30-7-16,-17 18-4 15,8 17 11-15,16 38 0 16,12 16-2-16,33 13-11 16,19-2-51-16,36-6-52 15,23-15-68-15,12-16-426 16</inkml:trace>
  <inkml:trace contextRef="#ctx0" brushRef="#br0" timeOffset="33346.57">8023 11200 710 0,'0'0'44'0,"0"0"76"15,0 0-31-15,0 0-39 0,0 0-24 16,-89-133-19 0,89 85 4-16,0-6 8 0,35 2-11 15,5 1-5-15,10 11 7 16,14 7-8-16,23 8-2 16,20 10-4-16,23 15 3 15,9 0-3-15,1 42 1 16,-8 29-2-16,-16 22 4 15,-31 19 1-15,-37 13 0 16,-48-2 0-16,-15-3-2 16,-53-10 2-16,-22-16 1 15,-9-10 2-15,-20-19-3 16,-11-12-3-16,-9-21-10 16,6-18-6-16,25-14 12 0,22-9 7 15,30-36 20-15,23-10-2 16,33-12-14-16,0-6 3 15,63-6-4-15,49-3-3 16,32 3 28-16,14 11 16 16,-9 24 10-16,-26 24-35 15,-26 20-10-15,-26 20-9 16,-24 22-2-16,-11 4-9 16,-17-6-25-16,-5-6-12 15,0-14-59-15,-7-4-249 16</inkml:trace>
  <inkml:trace contextRef="#ctx0" brushRef="#br0" timeOffset="33880.08">9634 11063 723 0,'0'0'159'15,"0"0"-153"-15,0 0 65 16,-7-118 4-16,7 107-49 16,0 5 4-16,0 6-9 15,0 0-12-15,0 18-9 16,0 25-6-16,0 20 6 16,0 17 1-16,0 21-1 15,0 16-2-15,0 9-2 16,7 3-11-16,7-11 4 15,5-13-24-15,5-18 22 0,2-24 11 16,14-18 2 0,5-20-2-16,14-12 2 0,12-13 11 15,26 0 43-15,7-12-20 16,-5-13 16-16,-4 0 20 16,-27 4-34-16,-18 7-24 15,-14 3-11-15,-15 3-2 16,-7 3-8-16,-9 1-82 15,-5 0-85-15,0-7-292 16</inkml:trace>
  <inkml:trace contextRef="#ctx0" brushRef="#br0" timeOffset="34295.51">11876 10641 778 0,'0'0'28'0,"0"0"32"0,0 0 61 16,0 0-54-1,0 0-27-15,0 0-36 0,-36 30 1 16,36 57-5-16,0 31 31 16,-7 26-3-16,0 25 10 15,-19 6 15-15,2 2-20 16,-9-15-12-16,19-25-12 15,0-26-8-15,9-32-1 16,5-30-6-16,0-24-47 16,33-25-66-16,17-3-145 15,12-43-506-15</inkml:trace>
  <inkml:trace contextRef="#ctx0" brushRef="#br0" timeOffset="34895.49">12320 11429 768 0,'0'0'10'0,"0"0"22"15,-7-157 35-15,36 92 8 16,32-4-17-16,8 5-7 16,16 2-15-16,-5 14 4 15,-2 16-7-15,5 19-16 16,2 13-8-16,17 7-5 15,2 35 4-15,0 21 12 16,-12 21-15-16,-18 19 6 16,-39 15-3-16,-35 14 6 15,-14 2-6-15,-55-2-4 16,-6-9 6-16,-8-20-9 16,7-25 1-16,5-23 1 0,14-27-2 15,10-16 2-15,7-12 2 16,4-9 5-16,8-31-2 15,14-17-8-15,14-12-4 16,7-6-3-16,43 3 2 16,11 3 3-16,22 12 2 15,2 11 0-15,-2 19 3 16,-8 14 14-16,-13 13 11 16,-12 6-20-16,-15 22 0 15,1 9 1-15,-10 4-2 16,2-5-7-16,-7-2-14 15,-2-12-41-15,2-13-50 16,5-9-236-16</inkml:trace>
  <inkml:trace contextRef="#ctx0" brushRef="#br0" timeOffset="35379.91">14025 10842 788 0,'0'0'39'16,"0"0"82"-16,0 0 9 15,0 0-47-15,0 0-24 16,0 0-20-16,-68-72-27 15,68 76-12-15,42 30-2 0,27 23 2 16,21 18 8 0,7 20-6-16,-12 8 10 0,-12 6-1 15,-9 0-6-15,-2-6-3 16,-13 0-2-16,-1-5 0 16,-13-3-17-16,-7-17 2 15,-2-19-22-15,-11-21-27 16,-1-23-67-16,-12-15-161 15,5-10-458-15</inkml:trace>
  <inkml:trace contextRef="#ctx0" brushRef="#br0" timeOffset="35678.79">14657 11516 606 0,'0'0'321'16,"0"0"-240"-16,0 0 31 15,0 0-58-15,0 0-28 16,0 0 0-16,-95-48 15 16,81 48-11-16,-14 18-13 15,-8 29-16-15,-18 19-1 16,-10 20 0-16,7 11 0 15,-2-4 0-15,17-15-1 16,13-16 1-16,15-19-3 0,14-13-48 16,0-14-19-1,0-9-69-15,21-7-309 0</inkml:trace>
  <inkml:trace contextRef="#ctx0" brushRef="#br0" timeOffset="36294.55">15600 11284 956 0,'0'0'25'16,"0"0"34"-16,0 0 6 0,0 0-14 15,0 0-27-15,223-43 27 16,-77 27 0-16,6 1-15 15,-13 5-24-15,-25 5-11 16,-27 5-1-16,-32 0-32 16,-39 5-55-16,-16 15-146 15,-42 4-518-15</inkml:trace>
  <inkml:trace contextRef="#ctx0" brushRef="#br0" timeOffset="36474.29">15775 11599 1116 0,'0'0'56'16,"0"0"-33"-1,0 0 76-15,187 21-26 0,-90-21-40 16,7 0-10-16,7-3-13 16,8-9-10-16,-8 4-99 15,0-2-82-15,-14-3-493 16</inkml:trace>
  <inkml:trace contextRef="#ctx0" brushRef="#br0" timeOffset="36978.4">17254 11178 495 0,'0'0'65'16,"0"0"83"-16,56 112-34 0,6-74-15 15,21-7 0-15,13-12 3 16,23-16-40-16,6-3 57 16,0-28-62-16,-9-24-6 15,-5-16-9-15,-25-12-22 16,-25-6-10-16,-42-4-7 15,-19 4-2-15,-54 9-1 16,-50 22-5-16,-27 29-8 16,-22 26 0-16,-8 18 10 15,-12 44-4-15,8 19-2 16,18 14-12-16,38 5-4 16,45-3-2-16,55-11-20 0,16-22-74 15,78-26-232-15</inkml:trace>
  <inkml:trace contextRef="#ctx0" brushRef="#br0" timeOffset="42178.23">7751 5236 458 0,'0'0'226'15,"0"0"-142"-15,0 0 9 16,0 0-12-16,0 0-2 16,0 0-4-16,0 0-40 15,-40-82 10-15,40 79 16 16,-4 0-31-16,1 0-18 15,-9 2-2-15,5-4-8 16,-7 1-2-16,5 3 1 16,-3-2-1-16,5 3-1 0,0 0-2 15,-15 0-6-15,1 0-2 16,-19 11 10-16,-10 13-5 16,0 8 1-16,-4 2-5 15,14 0 6-15,4 1 3 16,1 3 1-16,2 7 0 15,2 7 1-15,-2 5 0 16,5 6-1-16,2 5-1 16,9 1-4-16,-2 7 5 15,12-2 1-15,0-5 0 16,0 0-1-16,7-1-1 16,0 1 1-16,0 8 0 15,0-2 2-15,0-1-2 0,0-1 0 16,0-1 0-1,0 1 0-15,0-1 0 0,7 2 1 16,0 4-1-16,-7 2 0 16,7 1 1-16,-7 4 0 15,0-1-1-15,0 2 0 16,0 6 1-16,0-1-1 16,0-1 0-16,0-4 0 15,0-5 0-15,0-1 0 16,0-1 0-16,0-1 0 15,0-1 0-15,0-4 1 16,0 1-1-16,0-6 0 0,0-10 1 16,0-3-1-1,0-9 0-15,-7-5-3 0,-7-10 3 16,2-1-1-16,-9-10 1 16,4-5 4-16,-2-4-2 15,-2-8 0-15,7-3 8 16,0 0-8-16,-5-25 8 15,2-10 4-15,5-8-9 16,5-9-4-16,7 1 0 16,0 8 1-16,0 8 2 15,0 10-2-15,12 10 3 16,5 4-4-16,4 5-1 16,5-2 0-16,14 8-3 15,-2 0 0-15,2 9-1 16,0 27-3-16,-9 19 0 0,-12 16 7 15,-12 12 0-15,0 4 4 16,-7 0 0-16,0-2-4 16,0 1 0-16,0 3 0 15,0 6 1-15,0 8-1 16,-7 0 2-16,-14 1 7 16,2 4 6-16,-2-1-6 15,4 2 6-15,-2-4-1 16,12-6-11-16,7 1-1 15,0-3 3-15,0-3-4 16,-7 4-1-16,7-4 0 16,-7-1 0-16,0 1 3 0,7-2 7 15,0 2-5-15,-5 0-4 16,3-4 0-16,-5 3 1 16,-1-2-2-16,8 3 1 15,0 5-4-15,0 6 6 16,0 4-3-16,0 3 0 15,3 4 2-15,2 6-3 16,2-2 1-16,0 2 0 16,14-2 0-16,5-6 0 15,-2-5-1-15,4-3 1 16,-2-5 0-16,10-9 0 16,-1-3 0-16,5-3 1 15,3-3-1-15,4-6 0 0,10-1 0 16,-3-9 5-1,17-10-4-15,5-8 4 0,11-11 5 16,-2-9 0-16,1-7-1 16,-4-8 1-16,-1-5-2 15,-10-8 0-15,-3-1 0 16,-6 0 0-16,-13 0 15 16,-6 0 1-16,-17 0 4 15,-9 0-12-15,-10 0 4 16,-7 0-2-16,0 0 7 15,0 0-3-15,0 0-10 16,0 0-7-16,-22 0-5 0,-20 0-43 16,-22-10-102-1,-23-8-65-15,-13-4-560 0</inkml:trace>
  <inkml:trace contextRef="#ctx0" brushRef="#br0" timeOffset="64994.02">18739 6203 721 0,'0'0'25'0,"0"0"54"0,0 0 52 16,0 0-62-1,0 0-26-15,0 0 0 0,0 0-5 16,-15-7-6-16,8 6-5 16,7 1-2-16,0 0-8 15,0 0-2-15,0 0-1 16,0 0-2-16,0 0-12 15,0 0-3-15,0 23-1 16,36 6 2-16,11 8 3 16,15 7-2-16,13 1 1 15,6 5 0-15,13-2 1 16,-4 1-1-16,-5 2 3 0,-4-8-1 16,-3 0 2-16,-7-3 6 15,2-8-6-15,-9-5 1 16,-3-3 2-16,-18-7-3 15,-15 1 1-15,-9-3-3 16,-12-7 0-16,-4-4-1 16,1 0-1-16,-4-4 0 15,0 0 2-15,0 0-2 16,0 0 2-16,0 0-2 16,0 0-7-16,0 0-28 15,-4 0-38-15,-27 3-88 16,-7 3-151-16,-7 8-285 15</inkml:trace>
  <inkml:trace contextRef="#ctx0" brushRef="#br0" timeOffset="65594.03">18788 7451 511 0,'0'0'100'0,"0"0"15"16,0 0-7-16,0 0-6 16,0 0-43-16,0 0-14 15,-111 20 3-15,111-20-11 16,0 0 0-16,0 0-6 15,0 0-9-15,0 0-9 16,0 0-6-16,14 4-6 0,34-3 3 16,20-1 2-1,29 0 0-15,3 0 1 0,8-10 1 16,-4-1 2-16,-7-1 4 16,-7 0 9-16,-14 2 23 15,-17 4-9-15,-19-3-23 16,-19 6 0-16,-9 3-5 15,-9-3-2-15,-3 3-1 16,0 0-2-16,0 0-1 16,0 0-3-16,0 0 0 15,0 0-4-15,0 0 4 16,0 0-16-16,0 0-26 0,0 0-19 16,0-6-23-16,7-9-25 15,0-5-203-15</inkml:trace>
  <inkml:trace contextRef="#ctx0" brushRef="#br0" timeOffset="66526.75">19772 6535 616 0,'0'0'79'0,"0"0"30"0,0 0 11 15,0 0-64-15,0 0-26 16,0 0-15-16,71-45 5 15,-2 45-4-15,11 0-7 16,5 18-7-16,12 9 0 16,0 6-1-16,-5 7 9 15,-4 5-10-15,-10 1 5 16,-17 2 4-16,-13 0-3 16,-25-5 10-16,-18 3-4 15,-5-1 5-15,-14 1-1 16,-33 0-5-16,-1-2 2 15,-9 2-6-15,8-7-5 16,-6-1 3-16,1-7 2 0,11-5-5 16,17-8-2-1,5-5 1-15,14-7-1 0,0-1 0 16,5-5-2-16,-3 0-12 16,3 0 12-16,-10 0 0 15,9 0 1-15,-8-13-3 16,3-7-22-16,8 0-15 15,-7-9-12-15,7-3-13 16,0 1-48-16,0 0 55 16,0-2 24-16,0 2 25 15,-7-3 8-15,-7-4 2 16,-12-2 4-16,9-5 39 16,-4-9 5-16,2-7 5 15,5-5-12-15,2-1-19 0,5 10-1 16,5 11 5-16,-3 17 13 15,3 12 11-15,-3 6-11 16,3 6-15-16,2 5-4 16,0 0-20-16,0 31 0 15,0 26-2-15,16 29 2 16,-2 13 10-16,-14 8-1 16,0-4 9-16,0-12 8 15,0-14-7-15,-16-9-16 16,2-19-3-16,9-16 0 15,5-18-3-15,0-15-92 16,14-11-120-16,19-37-470 0</inkml:trace>
  <inkml:trace contextRef="#ctx0" brushRef="#br0" timeOffset="68226.89">21778 5981 814 0,'0'0'118'0,"0"0"-43"15,0 0 40-15,0 0-49 16,0 0-44-16,0 0 7 0,0-23 3 16,14 0-6-1,-2 0-18-15,-12 0-3 0,0 3-3 16,0 2 1-16,0 1 3 15,-26 5 1-15,-8 3-7 16,-15 7-2-16,-15 2-4 16,-12 0-7-16,-2 13 2 15,5 8-17-15,11-1 5 16,20 4 19-16,13-1-1 16,20 2-2-16,9 6 5 15,0 10 1-15,24 9-3 16,37 12 4-16,29 6 0 15,21 8 0-15,7 9 3 16,12 1 4-16,-23 3 0 16,-17-7-4-16,-26-10 0 0,-31-10-2 15,-14-16-1-15,-19-10 0 16,-12-6 4-16,-45-11-1 16,-16-7-3-16,-5-7 2 15,0-5-2-15,-3 0 2 16,10-14 2-16,15-8-3 15,8-1 6-15,22-1 9 16,17-2-3-16,9-7-12 16,0 3-1-16,0 1-2 15,30 9-10-15,4 5-9 16,-1 6-11-16,2 7-53 16,-2 2-36-16,3 0-155 0,-6-2-211 15</inkml:trace>
  <inkml:trace contextRef="#ctx0" brushRef="#br0" timeOffset="68976.25">22061 6238 509 0,'0'0'151'16,"0"0"-81"-16,0 0 37 15,0 0-3-15,0 0-49 16,0 0-19-16,0 0-11 15,-21-50-24-15,21 83 1 16,0 19-2-16,0 3 8 16,0 7 3-16,0-4-3 15,0-2-1-15,0-10 0 16,0-13 7-16,0-11-3 0,0-13-6 16,2-9-5-1,10-6 1-15,2-28 1 0,1-17-2 16,-1-10-8-16,-14-5-34 15,0-10 12-15,0-10 5 16,-7-4-31-16,-22 4 37 16,-11 17 19-16,-2 26 15 15,20 19 32-15,8 18 24 16,7 6-16-16,7 0-42 16,0 0-13-16,0 12-1 15,17 6 1-15,16-7-1 16,9-8 1-16,1-3-3 0,2 0 3 15,-7-17 3 1,-5-4 9-16,-7-4 23 0,-10-3 13 16,3-1-4-16,-5 4-13 15,0 4-4-15,-6 11 10 16,-8 5-13-16,0 5-11 16,0 0-13-16,7 6-4 15,7 28-2-15,0 23 6 16,0 19 0-16,-9 18 0 15,-5 10 2-15,0-1 7 16,0-9-2-16,0-10-6 16,0-16 0-16,-7-7-1 15,7-13 0-15,0-14-2 0,0-13-43 16,0-18-32 0,7-3-43-16,21-15-56 0,8-14-266 15</inkml:trace>
  <inkml:trace contextRef="#ctx0" brushRef="#br0" timeOffset="69576.91">23047 6183 593 0,'0'0'296'0,"0"0"-205"15,0 0 27-15,64-131-67 16,-59 96-22-16,-5 1 2 15,0 5-7-15,-12 0-6 16,-16 1 2-16,-19 2-7 16,-13 6-8-16,-15 0-4 15,-8 8-1-15,0 8-6 16,26 4 6-16,10 0-3 0,19 16 2 16,6 18-6-1,11 10 3-15,11 11-1 0,7 10-17 16,47 13 4-16,17 7 5 15,5 7 13-15,-15 5 1 16,-11 2 1-16,-17 1 12 16,-19-6 20-16,-7-3 7 15,-7-15-13-15,0-12-1 16,-26-16-7-16,-9-20-14 16,4-13 6-16,-2-12 24 15,0-3 5-15,-3-3-7 16,1-20-22-16,7-5-8 0,2 4-4 15,11 2-2 1,13 7-7-16,-3 6 0 0,5 6-37 16,0 3-33-16,0 0-18 15,0 0-37-15,40-4-117 16,10-3-331-16</inkml:trace>
  <inkml:trace contextRef="#ctx0" brushRef="#br0" timeOffset="70004.27">23457 6434 699 0,'0'0'241'0,"0"0"-171"16,0 0 60-16,193-18-51 16,-103 7-27-16,-5 2-21 15,-23 5-28-15,-15 2-3 16,-25 2-33-16,-22 3-66 15,-15 27-159-15,-58 10-420 16</inkml:trace>
  <inkml:trace contextRef="#ctx0" brushRef="#br0" timeOffset="70160.72">23360 6846 872 0,'0'0'118'0,"0"0"17"16,208 0-8-16,-140-4-51 15,-6-3-62-15,-17-2-14 16,-12 0-15-16,7 3-69 16,-4-8-186-16</inkml:trace>
  <inkml:trace contextRef="#ctx0" brushRef="#br0" timeOffset="70809.82">24358 6377 328 0,'0'0'257'0,"-34"142"-90"16,16-50 44-16,1 3-95 15,3-6-46-15,7-16-26 16,7-14-21-16,0-19-11 16,0-17-7-16,0-14 0 15,0-9-2-15,-7-6 18 16,-5-40 0-16,-5-20-16 16,-9-25-4-16,-2-15-1 15,-15-7 0-15,-2 1-10 16,15 6 2-16,15 8 5 15,15 7 2-15,29 7 0 0,56 7 0 16,24 5 1-16,16 12 5 16,-4 20 4-16,-13 24 2 15,-22 16 1-15,-25 7-2 16,-21 36-4-16,-30 14 10 16,-10 4 7-16,-24 0 2 15,-44-5-4-15,4-15 1 16,-3-12 4-16,15-11-6 15,15-10-13-15,20-8-6 16,10 0-1-16,7 0-33 16,0 0-35-16,2 0-31 15,31 7-40-15,10 8-71 16,0 8-333-16</inkml:trace>
  <inkml:trace contextRef="#ctx0" brushRef="#br0" timeOffset="71204.27">24805 6543 91 0,'0'0'740'15,"0"0"-641"-15,0 0 9 16,0 0-40-16,0 0 8 15,89 108 1-15,-41-58 10 16,-6-1-55-16,1-4 2 16,2-10-9-16,-7-10-22 15,-5-11-3-15,-19-8-13 16,5-6-56-16,-12 0-34 16,-7 0-25-16,0 0-270 0</inkml:trace>
  <inkml:trace contextRef="#ctx0" brushRef="#br0" timeOffset="71460.17">25190 6442 843 0,'0'0'65'0,"0"0"41"16,0 0-33-16,0 0-46 15,0 0-9-15,-83 160 42 0,43-84-8 16,0 0 0-16,2-10-20 16,10-11-22-16,4-18-10 15,17-10-5-15,7-13-47 16,0-13-47-16,0-1-133 16,5 0-203-16</inkml:trace>
  <inkml:trace contextRef="#ctx0" brushRef="#br0" timeOffset="71736.27">24166 7325 707 0,'0'0'94'15,"0"0"47"-15,0 0 6 16,0 0-55-16,215 21-17 16,-37-34 6-16,18-11-12 15,-2 3-3-15,-26 9 19 16,-29 5-35-16,-37 6-48 16,-33 1-2-16,-34 0-5 15,-33 0-65-15,-2 0-91 16,-49 8-37-16,-34 13-397 0</inkml:trace>
  <inkml:trace contextRef="#ctx0" brushRef="#br0" timeOffset="72276.87">24350 7761 646 0,'0'0'106'15,"0"0"3"-15,0 0-10 16,0 0-22-16,-7 149-5 16,7-66 15-16,0 15-27 0,0 11-15 15,0 3 5-15,3-9-11 16,4-13-23-16,-2-20-7 15,-5-22-1-15,0-14-5 16,0-15 0-16,0-13 1 16,-29-6 3-16,-11-14 0 15,-7-33-7-15,4-20-21 16,8-22-20-16,13-12-5 16,22 0 4-16,0 9 10 15,64 12 5-15,21 14 26 16,19 12-1-16,-2 17 2 15,-12 22 17-15,-19 15-3 0,-21 9-1 16,-24 29 2-16,-26 9 8 16,0 3 7-16,-29-3 0 15,-35-1-8-15,-4-10-3 16,-8-7 5-16,8-15-5 16,18-8-12-16,17-6-6 15,11 0-1-15,22 0-15 16,0-9-58-16,22-2-36 15,35 2-33-15,11 3-178 16,-2 2-242-16</inkml:trace>
  <inkml:trace contextRef="#ctx0" brushRef="#br0" timeOffset="72546.05">24812 8208 687 0,'0'0'121'0,"0"0"29"16,0 0-37-16,0 0-52 15,0 0-29-15,0 0 20 16,52 136-2-16,-29-73-16 0,3-9-13 15,3-13-5 1,-3-15-16-16,4-15-11 0,4-11-49 16,6-11-33-16,-5-30-46 15,-4-19-416-15</inkml:trace>
  <inkml:trace contextRef="#ctx0" brushRef="#br0" timeOffset="72726.8">25176 8298 635 0,'0'0'351'16,"-81"146"-252"-16,39-63 43 16,9-8-35-16,2-8-43 15,3-8-25-15,4-12-23 16,10-16-11-16,11-15-5 16,3-7-9-16,0-9-71 0,0 0-34 15,0 0 6-15,0-10-328 16</inkml:trace>
  <inkml:trace contextRef="#ctx0" brushRef="#br0" timeOffset="98306.74">4970 5882 339 0,'0'0'170'16,"0"0"-50"-16,0 0-31 0,0 0 1 15,0 0-33 1,0 0-3-16,0 0 5 0,-54-85-20 16,54 79-5-16,-2-1-1 15,-3 2 17-15,3 3-23 16,-3 2-10-16,2 0-9 15,-1 0-8-15,-11 0-3 16,-13 14 1-16,-14 19 1 16,-20 14 1-16,-2 13 0 15,-4 6 2-15,6-8-3 16,15-7 4-16,16-16-3 16,19-12 0-16,12-12-6 15,0-7 3-15,0-4-25 16,0 0 11-16,40-29 10 15,17-21 7-15,21-18 0 0,5-7 0 16,0-6-12-16,-15 7 7 16,-13 11 4-16,-24 17 1 15,-13 19 0-15,-18 12 1 16,0 15 2-16,0 0-3 16,-7 45-9-16,-26 26 9 15,-5 25 6-15,-9 14 2 16,21-3-1-16,12-4-2 15,7-13-5-15,7-19-1 16,0-17 1-16,0-18-13 16,0-13-48-16,0-10-99 15,-3-6-20-15,-37 2 34 0,-17 1-265 16</inkml:trace>
  <inkml:trace contextRef="#ctx0" brushRef="#br0" timeOffset="98440.77">4535 6548 324 0,'0'0'268'0,"0"0"-111"16,0 0-89-16,0 0 74 15,0 0-26-15,256 50-33 16,-159-50-41-16,-8 0-21 16,-10 0-21-16,-18 0 0 15,-11 0-59-15,-17 0-71 16,-21 0-232-16</inkml:trace>
  <inkml:trace contextRef="#ctx0" brushRef="#br0" timeOffset="98690.68">5375 5687 604 0,'0'0'120'15,"0"0"34"-15,0 0-120 16,0 0-18-16,26 138 10 15,35-20 53-15,-4 30-13 16,0 16 8-16,-24 3-28 16,-12-9-33-16,-16-21-13 15,-5-24-8-15,0-22-41 16,-5-27-40-16,-2-28-169 0</inkml:trace>
  <inkml:trace contextRef="#ctx0" brushRef="#br0" timeOffset="99956.88">3923 14173 718 0,'0'0'50'0,"0"0"89"16,-223 104-6-16,188-83-67 15,14-3-21-15,14-9-14 16,7-5-28-16,0-2-3 16,2-2-10-16,31 0 3 15,3-24 7-15,20-22 13 0,6-16-1 16,-13-3-6 0,-8 4-1-16,-20 19-4 0,-9 17-1 15,-12 19 2-15,0 6 0 16,0 16-2-16,0 56-17 15,-12 39 17-15,-2 43 6 16,0 15-1-16,6-8-5 16,8-20 1-16,0-23 0 15,0-25-1-15,15-21-33 16,6-22-50-16,-9-25-108 16,-12-22-172-16</inkml:trace>
  <inkml:trace contextRef="#ctx0" brushRef="#br0" timeOffset="100091.32">3708 15119 880 0,'0'0'141'0,"0"0"-71"0,0 0-17 16,0 0-33-16,0 0-13 15,0 0 17-15,255 26-23 16,-177-8 1-16,5 6-2 16,-15-8-91-16,-18-8-141 15,-15-8-304-15</inkml:trace>
  <inkml:trace contextRef="#ctx0" brushRef="#br0" timeOffset="100406.59">4320 14000 884 0,'0'0'5'0,"54"123"11"16,15 6 73-16,7 39 24 16,-5 32-13-16,-10 29-27 15,-11 9-23-15,-22-9-34 16,-21-18-13-16,-7-37-3 15,0-41-9-15,-21-42-36 0,0-39-10 16,14-37-12-16,7-15-67 16,4-39-243-16</inkml:trace>
  <inkml:trace contextRef="#ctx0" brushRef="#br0" timeOffset="101140.35">6359 14081 650 0,'0'0'75'16,"-64"-121"56"-16,23 91-12 15,-6 17-35-15,2 13-47 16,0 0-22-16,10 14-4 16,11 40 11-16,5 27-22 15,12 35 7-15,7 31 3 16,7 23 9-16,50 11-1 0,16-5-9 16,12-18-6-16,12-36-3 15,8-31-4-15,-9-41-3 16,1-36 7-16,7-20 0 15,1-70 30-15,-9-34 31 16,-6-30-12-16,-33-13-14 16,-21 5 32-16,-32 15-6 15,-4 27-1-15,-19 25-31 16,-23 27-9-16,-1 22-2 16,10 15-10-16,12 11-8 15,14 6-11-15,7 0-4 16,0 2-77-16,0 29-71 15,49 11 52-15,20 3-13 0,14-15-167 16,0-12-329-16</inkml:trace>
  <inkml:trace contextRef="#ctx0" brushRef="#br0" timeOffset="101689.63">7683 14261 366 0,'0'0'202'0,"-33"149"-74"0,23-52 21 16,6 4-23-16,4-3-33 16,0-14-46-16,18-16-4 15,11-20-22-15,-5-21-18 16,-6-16-3-16,1-11-3 15,-4-23-11-15,1-42 14 16,-4-28 8-16,-10-21-8 16,-2-10-4-16,-7-4-24 15,-42 8 6-15,-8 16 16 16,-12 32 2-16,12 29 4 16,3 28 13-16,14 15 6 15,-3 15-1-15,15 30-13 16,14 13-2-16,14 6 0 15,21-12-2-15,64-13-1 0,33-31-10 16,31-10 10-16,12-52 7 16,0-22-3-16,-17-7 8 15,-33 0-12-15,-42 17 3 16,-38 21 46-16,-24 22 8 16,-7 19-9-16,0 4-7 15,-38 31-18-15,-31 39-23 16,-6 35 0-16,13 26 0 15,13 9-1-15,34 0 1 16,15-19-3-16,0-18 0 16,69-26-31-16,28-27-51 15,24-28-5-15,16-22-24 16,-12-15-197-16</inkml:trace>
  <inkml:trace contextRef="#ctx0" brushRef="#br0" timeOffset="102106.89">8884 14933 594 0,'0'0'212'15,"0"0"-172"-15,0 0 70 16,0 0-33-16,0 0-9 16,201-32 16-16,-137-37-25 15,-10-20-24-15,-11-5-24 16,-22 10-6-16,-21 18-5 15,0 26-2-15,-42 18-5 0,-13 19-15 16,-1 3-2-16,6 48 1 16,10 23 8-16,18 27 9 15,22 17 3-15,0 12 1 16,0 15 2-16,19-1 1 16,-4-5 1-16,-8-8 40 15,-7-30 13-15,0-26-40 16,-7-26-4-16,-27-27-1 15,-13-19-6-15,-17-20 2 16,-4-37-4-16,-1-14 1 16,12-7-2-16,22 3 3 15,23 12-7-15,12 9 3 0,0 17-1 16,40 16-28-16,17 13-38 16,9 8-5-16,5 0-21 15,5 22-100-15,-5 2-110 16</inkml:trace>
  <inkml:trace contextRef="#ctx0" brushRef="#br0" timeOffset="102656.77">9438 14264 520 0,'0'0'257'16,"0"0"-181"-16,-95-118 75 15,81 104-66-15,7 8-8 16,7 6-24-16,0 0-42 16,42 17-11-16,53 32-1 15,33 23 1-15,16 23 46 16,0 17-11-16,-4 8 3 16,-15-7-14-16,-7-14-20 15,-26-18-4-15,-16-21 1 16,-29-14-1-16,-6-12 0 0,-20-13-25 15,-7-7-20-15,-12-14-46 16,-2 0-46-16,0 0-18 16,0-30-264-16</inkml:trace>
  <inkml:trace contextRef="#ctx0" brushRef="#br0" timeOffset="102917.84">10521 14210 809 0,'0'0'69'0,"0"0"81"0,0 0-35 16,0 0-85-16,0 0-17 16,-173 109-2-16,83-14-3 15,5 14 22-15,2-1-3 16,10-5 2-16,9-13-13 15,17-16-6-15,16-11-10 16,5-17-1-16,26-14-33 16,0-12-54-16,28-20-93 15,34-8-191-15</inkml:trace>
  <inkml:trace contextRef="#ctx0" brushRef="#br0" timeOffset="103285.74">11509 14729 817 0,'0'0'144'16,"0"0"-35"-16,0 0-7 0,0 0-35 16,0 0-52-16,0 0 31 15,289 0 45-15,-157 0-29 16,1 0-39-16,-8 5-21 15,-7 4-1-15,-7-9-1 16,-14 0-52-16,-9-5-40 16,-29-22-104-16,-26-10-620 15</inkml:trace>
  <inkml:trace contextRef="#ctx0" brushRef="#br0" timeOffset="103956.36">13110 13809 264 0,'0'0'546'15,"0"0"-440"-15,0 0 34 16,0 0-59-16,0 0-22 16,0 0-20-16,-83-76-20 15,83 76-19-15,8 1-13 16,39 37-1-16,24 24 14 16,16 29 0-16,-2 30 3 15,1 19 11-15,-11 3 1 0,-13-1-4 16,-5-18 3-1,-10-28-14-15,-5-26 0 0,-1-25-4 16,1-22 4-16,-6-20-27 16,-3-3-16-16,-5-31 6 15,-2-22 6-15,-16-9-50 16,-10-4-38-16,0 8-9 16,-31 7 105-16,-24 17 23 15,-13 13 44-15,-17 21 28 16,-17 0-21-16,-9 37-48 15,0 15-3-15,14 11 2 16,21 0 44-16,19-2-20 16,24-4-7-16,17-14-17 15,16-11-2-15,0-10-6 16,49-21-108-16,22-1-98 0,12-12-349 16</inkml:trace>
  <inkml:trace contextRef="#ctx0" brushRef="#br0" timeOffset="104472.31">14728 14256 765 0,'0'0'32'0,"-14"183"71"15,14-67 15-15,0-2-49 16,19-8-29-16,16-15-21 16,1-19-14-16,4-21 0 15,-10-18-3-15,-8-20-2 16,-10-13-8-16,-12-2 6 15,0-41 2-15,-26-17 0 16,-19-24-13-16,-7-18 9 16,7-16-14-16,12-3-27 15,25 6 17-15,8 15 18 16,43 16 10-16,37 18 0 0,6 15 8 16,11 20 27-16,-5 19 8 15,-12 12-17-15,-23 27-11 16,-15 29 12-16,-27 16 17 15,-15 6 1-15,-15-7 0 16,-41-13-14-16,6-13-14 16,-4-21-5-16,6-11-6 15,6-13 2-15,9 0-8 16,16 0-42-16,17-13-45 16,0 3-39-16,29 5-151 15,34 5-360-15</inkml:trace>
  <inkml:trace contextRef="#ctx0" brushRef="#br0" timeOffset="104702.1">15643 14568 963 0,'0'0'63'0,"0"0"-51"16,0 0 104-16,0 0-24 16,187 146-42-16,-104-100-11 15,9-8-18-15,-2-10-21 16,-8-8-24-16,-3-14-72 0,-20-6-75 16,-24 0-395-16</inkml:trace>
  <inkml:trace contextRef="#ctx0" brushRef="#br0" timeOffset="104882.36">16253 14571 753 0,'0'0'337'0,"0"0"-328"16,-187 133 29-16,109-53 31 15,3 5-35-15,20-4-21 16,15-7-8-16,26-17-5 0,14-23-49 15,14-34-113-15,40-11-319 16</inkml:trace>
  <inkml:trace contextRef="#ctx0" brushRef="#br0" timeOffset="105160.28">16762 14420 145 0,'0'0'783'0,"0"0"-708"16,212 0 68-16,-107-6-72 15,6-4-51-15,-14-4-20 16,-29 6-30-16,-25 6-33 16,-34 2-97-16,-9 0-333 15</inkml:trace>
  <inkml:trace contextRef="#ctx0" brushRef="#br0" timeOffset="105326.94">16747 14714 1035 0,'0'0'36'0,"0"0"99"16,216 3-22-16,-112-3-40 15,19 0-68-15,16-11-5 16,20-9-81-16,1-8-13 16,8-10-96-16</inkml:trace>
  <inkml:trace contextRef="#ctx0" brushRef="#br0" timeOffset="105638.89">18190 14508 830 0,'0'0'62'0,"0"0"50"15,71 127-26-15,12-97-10 16,33-18-29-16,23-12 31 15,27-19-9-15,-6-34-16 16,-1-15 2-16,-31-7-29 16,-41 1-15-16,-56 5-3 15,-31 3 2-15,-78 12-10 16,-59 21-3-16,-38 28-11 16,-12 10 4-16,7 50 4 0,19 22 4 15,36 12-4 1,40 6-69-16,45 0-22 0,40-23-69 15,0-19-714-15</inkml:trace>
  <inkml:trace contextRef="#ctx0" brushRef="#br0" timeOffset="112221.5">5011 8465 545 0,'0'0'91'0,"0"0"37"0,0 0-8 15,0 0-20-15,0 0-19 16,0 0-41-16,0 0 3 16,-41-27-1-16,34 27-13 15,7-2-4-15,-4 2-18 16,1 0-7-16,-2 0-6 16,-4 0 1-16,-3 0 3 15,-4 2-1-15,-3 8 4 16,-3-2-3-16,15-6 2 15,0-2 0-15,0 0 0 16,7 0-4-16,0-16-1 0,0-15-17 16,14-9 6-1,36-5-1-15,4 8 5 0,1 8 9 16,-13 23 2-16,6 6-1 16,-13 30-7-16,-7 31 1 15,-6 24 2-15,-22 7 6 16,0 5 1-16,-22-5-1 15,-34-7 0-15,-13-10 1 16,-7-9 3-16,1-14-1 16,4-9 1-16,9-17-1 15,20-11 3-15,13-10-4 16,18-5 5-16,8 0-6 0,3 0-1 16,0 0-1-1,0 0-4-15,24 19-1 0,23 16 1 16,22 14 5-16,-5 4 2 15,18-2 5-15,15-11 14 16,7-14-3-16,22-18 11 16,4-8-9-16,-12-9-10 15,-14-34-7-15,-26-11-1 16,-28-8-4-16,-24 3-26 16,-26 13-64-16,-19 21-53 15,-52 22-248-15</inkml:trace>
  <inkml:trace contextRef="#ctx0" brushRef="#br0" timeOffset="113638.55">4372 16332 349 0,'0'0'19'0,"0"0"0"16,0 0 15-16,0 0 38 16,0 0-6-16,0 0 20 0,-158 0 48 15,136 0-33-15,3 0-13 16,3 0-39-16,-10 3-31 15,0 0-10-15,-3 0-4 16,-6 3-3-16,-5-6 5 16,-5 0-4-16,-10 0 9 15,13 0 1-15,2 0-4 16,11-12 5-16,10-2 1 16,10-3 1-16,9-6-12 15,0-5-3-15,50-1 0 16,13 6 2-16,11 6-1 15,-3 16-1-15,11 1-6 16,-13 26 2-16,-12 25-1 0,-8 12 2 16,-34 10 3-16,-15 8 5 15,-17 5-2-15,-51 7-1 16,-27 2 0-16,-12-7-1 16,-4-6-1-16,-5-19 0 15,17-17-2-15,16-16 2 16,34-18 1-16,16-8 1 15,26-4 0-15,7 0 7 16,0 0 0-16,0 0-9 16,49 0-7-16,27 13 7 15,14 14 1-15,7 15 8 16,-7 7 15-16,-12 2-9 0,-10-5-3 16,-6-5-10-1,-13-16 0-15,1-10-2 0,2-15-24 16,0 0-57-16,2-35-102 15,-11-8-289-15</inkml:trace>
  <inkml:trace contextRef="#ctx0" brushRef="#br0" timeOffset="113887.85">4888 16433 656 0,'0'0'221'16,"0"0"-206"-16,0 0 65 0,137 166 52 15,-95-51-54-15,-13 26-27 16,-15 10-1-16,-14 1 0 16,0-6-33-16,-2-22-17 15,-24-21-1-15,7-33-38 16,9-30-33-16,10-28 10 15,0-12-84-15,29-25-260 16</inkml:trace>
  <inkml:trace contextRef="#ctx0" brushRef="#br0" timeOffset="114454.84">6623 16472 568 0,'0'0'85'0,"0"0"87"16,0 0-60-16,0 0-52 16,-208-77-17-16,166 78-15 15,6 36-17-15,10 26-3 16,17 29 4-16,9 36 8 15,0 20-6-15,31 6-1 16,28-5 5-16,12-23-9 16,11-27-9-16,8-32-1 15,-7-31 0-15,-12-33 1 16,0-13 1-16,-12-56 51 16,-9-26 4-16,-15-25-25 15,-14-16 4-15,-21-1 16 0,0 6-9 16,-9 24-11-16,-24 32-15 15,4 38 0-15,11 19 2 16,8 12-11-16,5 3-7 16,5 9-50-16,0 27-64 15,7 5 26-15,41 3-15 16,20-16-131-16,-4-22-307 16</inkml:trace>
  <inkml:trace contextRef="#ctx0" brushRef="#br0" timeOffset="114922.24">7524 16793 679 0,'0'110'21'0,"-7"8"136"16,0-15-11-16,7-29-51 16,0-22-41-16,7-26-41 15,12-20-13-15,-2-6 0 16,2-31 3-16,4-41 13 15,3-31-16-15,-7-22-4 16,-19-11-13-16,0 6 17 16,-45 15 1-16,-7 26-1 15,-2 34 6-15,11 28 9 16,3 21 7-16,19 6-9 16,0 16-7-16,16 25-6 0,5 8 3 15,0 0-3-15,54-10-5 16,24-21 5-16,24-18 0 15,16-25 1-15,0-37 0 16,-13-15 0-16,-16-1 3 16,-25 4 11-16,-21 11 24 15,-24 21 20-15,-12 17-8 16,-7 17-6-16,0 8-5 16,0 17-31-16,-7 47-7 15,-22 33-2-15,-4 36 1 16,10 16-1-16,11-6-2 15,12-3 0-15,0-22-30 0,21-29-31 16,33-23-4-16,17-29-46 16,17-31-47-16,4-6-84 15</inkml:trace>
  <inkml:trace contextRef="#ctx0" brushRef="#br0" timeOffset="115338.07">8794 17188 828 0,'0'0'42'15,"0"0"91"-15,0 0-31 16,104-142-15-16,-78 59-59 16,-18-6 13-16,-8 1-20 15,-5 7-17-15,-38 18-4 0,-11 23-12 16,4 20 8-16,17 20-4 15,9 6 5-15,20 48 0 16,4 37-3-16,0 27-1 16,28 15 6-16,5 4 1 15,10-5 1-15,-1-5-1 16,3-8 0-16,-7-16 18 16,-12-19 5-16,-12-26 3 15,-14-27 1-15,0-16-18 16,0-15-7-16,0 0 10 15,-21-30 1-15,-22-20-11 16,-4-8-2-16,19-2 0 0,6 11 0 16,15 9-4-16,7 8-13 15,0 6-22-15,38 7-40 16,21 0-41-16,12-3-96 16,7-7-226-16</inkml:trace>
  <inkml:trace contextRef="#ctx0" brushRef="#br0" timeOffset="115596.17">9315 16430 693 0,'0'0'120'16,"0"0"16"-16,0 0-11 15,0 0-68-15,0 0-57 16,0 0 2-16,54 72-2 16,22 25 47-16,-5 16-5 15,0 3-12-15,2-13-23 16,-9-19-7-16,4-24-56 16,-11-25-67-16,-17-20-67 15,-11-15-40-15,-15-13-126 16</inkml:trace>
  <inkml:trace contextRef="#ctx0" brushRef="#br0" timeOffset="115821.35">10031 16517 899 0,'0'0'86'0,"0"0"-78"15,-45 180 82-15,33-53 5 16,5 22-35-16,7 8 6 15,0-8 1-15,0-17-37 16,19-23-24-16,12-27-6 16,9-27-7-16,3-25-34 15,4-30-52-15,17-6-24 16,-3-40-12-16,3-13-259 0</inkml:trace>
  <inkml:trace contextRef="#ctx0" brushRef="#br0" timeOffset="116218.33">10939 16981 859 0,'0'0'209'15,"0"0"-145"-15,0 0 17 16,0 0-14-16,0 0-43 16,192-12 49-16,-60-2 5 15,10-1-39-15,-5 1-28 16,-18-3-11-16,-15 2-7 16,-22 2-30-16,-6 4-61 0,-19 1-51 15,-15-2-155-15</inkml:trace>
  <inkml:trace contextRef="#ctx0" brushRef="#br0" timeOffset="116805.03">12945 16022 283 0,'0'0'388'0,"0"0"-270"16,-133-122 15-16,105 99-5 16,14 8-49-16,2 9-32 15,12 6-12-15,0 0-13 16,0 0-22-16,19 31-13 0,42 28 12 16,17 29 1-16,12 24 19 15,0 14 1-15,-12 11-5 16,-9-2 3-16,-5-9-16 15,-3-21-2-15,-7-25-1 16,-13-24-3-16,-11-27 0 16,-8-23-15-16,-3-6-48 15,-1-37-8-15,-15-21 41 16,-3-14-18-16,0 4 22 16,-33 8 30-16,-19 17 19 15,-24 17 39-15,-11 26 1 16,-18 5-19-16,-1 44-38 15,2 26-1-15,21 13 0 16,19 10-1-16,24-7-2 0,33-15 2 16,7-24-15-16,69-30-98 15,42-22-135-15,21-32-216 16</inkml:trace>
  <inkml:trace contextRef="#ctx0" brushRef="#br0" timeOffset="117321.19">14435 16165 797 0,'0'0'45'15,"0"0"-39"-15,-62 158 68 16,55-46 20-16,7 15-39 16,0 5 0-16,0-7 1 15,14-13-5-15,22-22-16 16,6-25-8-16,-9-26-21 16,-4-18-6-16,-17-21-1 15,-12-8-31-15,0-44 30 16,0-31-9-16,-19-29-27 15,-17-19 18-15,15-9-14 0,9-5 13 16,12 5 1-16,40 16-6 16,45 17-3-16,27 25 29 15,-4 28 29-15,3 23 20 16,-6 31-19-16,-16 8-13 16,-25 43 0-16,-38 21 21 15,-26 6-18-15,-26 0-6 16,-49-9 3-16,-3-18-2 15,2-14-8-15,14-22-5 16,20-15-2-16,13 0-34 16,29-6-8-16,0-10-38 15,26-2-17-15,26 9-65 16,3 6-196-16</inkml:trace>
  <inkml:trace contextRef="#ctx0" brushRef="#br0" timeOffset="117554.72">15392 16441 947 0,'0'0'133'16,"0"0"-123"-16,0 0 28 15,0 0 33-15,104 155-23 16,-61-86-29-16,4-9-14 0,-2-7-2 16,7-16-3-16,-2-21-67 15,11-16-79-15,-4-22-131 16</inkml:trace>
  <inkml:trace contextRef="#ctx0" brushRef="#br0" timeOffset="117734.33">16026 16760 994 0,'-50'117'75'15,"10"9"34"-15,17-8-13 16,16-12-24-16,7-18-20 16,23-23-41-16,46-34-11 0,28-31-38 15,33-35-69-15,12-46-28 16,7-16-357-16</inkml:trace>
  <inkml:trace contextRef="#ctx0" brushRef="#br0" timeOffset="117996.34">16967 16447 972 0,'0'0'102'16,"182"-40"4"-16,-70 26-67 15,-8 2-39-15,-10 5 0 16,-28 5-75-16,-32 2-98 15,-34 0-286-15</inkml:trace>
  <inkml:trace contextRef="#ctx0" brushRef="#br0" timeOffset="118138.38">16899 16725 644 0,'0'0'463'15,"0"0"-450"-15,0 0 63 0,269 11 0 16,-136-14-25-16,13-22-47 15,8-7-4-15,-3-8-105 16,-11-8-209-16</inkml:trace>
  <inkml:trace contextRef="#ctx0" brushRef="#br0" timeOffset="118404.33">18150 16650 756 0,'0'0'80'16,"0"0"91"-16,206 75-43 0,-74-75 0 16,26-34-85-16,3-29 4 15,-17-14-6-15,-37-6-10 16,-43 4-18-16,-52 5-5 16,-12 10 1-16,-86 18-9 15,-44 25-3-15,-30 21 0 16,-25 27 2-16,10 37-5 15,24 16 2-15,40 12-26 16,42 3-72-16,41-7-71 16,28-10-519-16</inkml:trace>
  <inkml:trace contextRef="#ctx0" brushRef="#br0" timeOffset="141817.44">19571 11225 356 0,'0'0'133'0,"0"0"-7"0,0 0-17 16,0 0-60-16,0 0-20 16,0 0 5-16,0 0 8 15,0 0 21-15,-85 19-9 16,78-13-22-16,2-1-16 16,-2-4 8-16,7-1-13 15,0 0 8-15,0 0 0 16,0 0 12-16,-7 0-9 15,0-16-10-15,0-14-9 16,7-10-2-16,0-4 2 0,0-7-2 16,0-4-1-1,0-3-1-15,26-8 1 0,-3 1 0 16,6 2 4-16,-3 8-4 16,2 18-1-16,-9 13 0 15,-12 13 2-15,-4 9-2 16,-3 2 0-16,0 0-6 15,0 0 3-15,14 2-11 16,12 24 1-16,14 14 14 16,3 21-4-16,-1 14 3 15,-14 14 0-15,-2-1-3 16,-4-4-1-16,-1-11-2 16,0-18-7-16,1-18-21 0,-3-16 19 15,-12-13 7 1,-5-8 4-16,3 0 3 0,-3-18 2 15,5-22 0-15,-2-13 5 16,-5-3-9-16,0 0 4 16,0 9-6-16,-14 2-1 15,2 7 7-15,-2 6 0 16,7 5 0-16,4-3 3 16,3 2 4-16,0-4 6 15,29-13-1-15,20-5 8 16,20-5 4-16,2 7-1 15,5 11-22-15,-13 16-1 0,-8 17 0 16,-13 4-1 0,-9 11-54-16,-11 21-10 0,-3 8-48 15,-10-3-36-15,3 0-165 16</inkml:trace>
  <inkml:trace contextRef="#ctx0" brushRef="#br0" timeOffset="142008.09">20763 11148 982 0,'0'0'145'0,"0"0"-122"15,0 0 44-15,0 0-34 0,0 0-33 16,0 0-30-16,35 9-54 15,-18-5-117-15,-5-4-355 16</inkml:trace>
  <inkml:trace contextRef="#ctx0" brushRef="#br0" timeOffset="142733.93">21312 11054 552 0,'0'0'40'16,"0"0"24"-16,0 0-2 16,35 114-41-16,36-105 18 15,12-9 36-15,11-7-37 16,-1-31 3-16,-18-8-6 0,-20-3-17 16,-32 3 0-1,-23 6-7-15,-16 8 3 0,-65 9 11 16,-25 13 0-16,-17 10-10 15,-5 0-6-15,12 16 21 16,24 8-15-16,24 4-8 16,32 1-7-16,22 2 0 15,14 5-4-15,7 3-2 16,45-2 0-16,24-2-11 16,11-9-23-16,10-9-9 15,-5-14-42-15,-9-3-2 16,-7 0-6-16,-19-21 58 15,-15-13 27-15,-6-14 13 16,-6-7 0-16,-13-14-3 16,-5-4 4-16,-12-9 37 0,0-7 41 15,0-3 3-15,0 1-15 16,0 5-7-16,0 16-25 16,0 18-8-16,0 16 8 15,0 18 2-15,0 9-12 16,0 5-14-16,0 4-10 15,0 0-8-15,0 4 3 16,16 28 5-16,10 20-3 16,0 19 3-16,-4 24 1 15,-8 17 2-15,-7 12-3 16,-5 2 7-16,3-8-7 16,-3-15-8-16,10-18-50 15,5-25-82-15,9-22-197 0</inkml:trace>
  <inkml:trace contextRef="#ctx0" brushRef="#br0" timeOffset="142892.32">22402 11161 794 0,'0'0'181'15,"0"0"-82"-15,0 0-27 16,0 0-13-16,0 0-51 15,0 0-8-15,90 49-41 16,-36-49-73-16,10-27-206 16</inkml:trace>
  <inkml:trace contextRef="#ctx0" brushRef="#br0" timeOffset="143533.75">23206 10380 556 0,'0'0'46'0,"0"0"7"16,-125-117 64-16,84 90-55 16,20 11-17-16,2 8 25 15,12 8-21-15,7 0-2 16,0 34-35-16,0 35-7 16,19 33-1-16,-2 26 8 15,-17 12-12-15,0 0 5 16,0-14-4-16,-17-25 0 15,-4-25-1-15,9-30 0 16,2-22 1-16,6-22 1 16,4-4-2-16,0-44 6 0,21-17 5 15,26-16-9-15,15 8-2 16,-6 9 2-16,13 19 2 16,-5 15-4-16,5 18-1 15,1 10-5-15,13 6 5 16,7 29-2-16,0 8 3 15,-5 3 0-15,-19-7 3 16,-28 0-2-16,-26-6 7 16,-12-3 9-16,-14 0 14 15,-43-7 24-15,-12-5-15 16,-13-3-16-16,4-7 21 16,9-8-20-16,15 0-10 0,21 0-3 15,23 0-4-15,10 0-8 16,0 0-10-16,14 0-47 15,48 0-23-15,28-8-14 16,2 1-148-16,5 2-574 16</inkml:trace>
  <inkml:trace contextRef="#ctx0" brushRef="#br0" timeOffset="143844.35">24544 11035 107 0,'0'0'617'15,"0"0"-584"-15,0 0 24 16,0 0 17-16,0 0-11 15,0 0-25-15,93 36 6 16,-74-44 10-16,-5-6-8 16,-14-1-6-16,0 1 6 15,0 4-7-15,-22 4-8 16,-15 6-23-16,-1 0-8 16,-2 6-31-16,-1 21-49 15,-1 7-86-15,-1 6-315 0</inkml:trace>
  <inkml:trace contextRef="#ctx0" brushRef="#br0" timeOffset="144517.14">20361 12016 765 0,'0'0'104'0,"0"0"-4"15,0 0 9-15,0 0-50 16,0 0-22-16,0 0-8 16,-137-23-18-16,137 20-4 15,0-3-7-15,42-2 0 16,34 4-2-16,33 2-2 16,40 2 4-16,35 0 0 15,34 0 9-15,23 0 7 16,17 0-6-16,0-6-4 15,-5-7-4-15,-15-3 0 16,-10 1 4-16,-11-5 16 0,-16 3-4 16,-28 0 2-16,-29 3-12 15,-26 3 6-15,-26 5-11 16,-18-1-2-16,-22 7-1 16,-14 0 1-16,-10-1 4 15,-14 0-5-15,-7-2 0 16,-4 1-7-16,-3-2-25 15,0-5-33-15,-31 4-95 16,-42 4-241-16</inkml:trace>
  <inkml:trace contextRef="#ctx0" brushRef="#br0" timeOffset="144983.59">21354 12311 844 0,'0'0'50'0,"0"0"34"15,0 0 20-15,0 0-61 16,-187 5-29-16,166-2 25 15,14 2 2-15,7-4-15 16,0 4-4-16,0-4 1 16,7 5-17-16,55 2 5 0,37-3 39 15,40 2-22-15,34-5-8 16,28-2-9-16,14 0-2 16,12 0 2-16,5-4 1 15,-5-12-2-15,-12-4 7 16,-18 3-8-16,-32 3 7 15,-28 3 10-15,-33 4 10 16,-33 2-17-16,-31 5-6 16,-23-3-3-16,-12 3-1 15,-5 0-6-15,0 0 10 16,0 0 1-16,0 0-14 16,0-2-16-16,0 0-50 0,0 0-73 15,-14-3-30-15,-5-9-184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22T11:54:54.36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2060"/>
    </inkml:brush>
    <inkml:brush xml:id="br2">
      <inkml:brushProperty name="width" value="0.05292" units="cm"/>
      <inkml:brushProperty name="height" value="0.05292" units="cm"/>
      <inkml:brushProperty name="color" value="#FFFF00"/>
    </inkml:brush>
    <inkml:brush xml:id="br3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6969 832 364 0,'0'0'77'0,"-29"138"45"16,10-36 8-16,-9 14-30 0,7 9-36 15,-5 5-9-15,9-8-19 16,3-4-9-16,0-12-5 16,9-23-10-16,5-13-7 15,-7-22-4-15,7-18 1 16,0-14-1-16,0-7 1 15,0-9-2-15,-7 0 7 16,0 0 0-16,7-28-7 16,0-22 3-16,0-25-3 15,0-24 0-15,21-17 0 16,7-9 5-16,1-1-3 16,4-2 1-16,7 0 2 15,-12 7-4-15,-6 6 0 0,-8 15 3 16,5 20-3-1,-12 16-1-15,-5 19 2 0,3 20 2 16,-3 14 27-16,6 11-30 16,18 0-1-16,30 42-11 15,27 32 11-15,21 35 2 16,0 33 1-16,0 12 2 16,-19 7-5-16,-11-12 7 15,-25-21-5-15,-13-27-4 16,-29-29 1-16,-7-20-57 15,-43-30-127-15,-32-22-411 16</inkml:trace>
  <inkml:trace contextRef="#ctx0" brushRef="#br0" timeOffset="138.99">6983 1580 992 0,'0'0'92'0,"0"0"-91"15,0 0 23-15,215-23 54 16,-78 23-39-16,-2 0-32 15,9 0-7-15,-7 11-79 16,-16 1-78-16,-17-3-324 16</inkml:trace>
  <inkml:trace contextRef="#ctx0" brushRef="#br0" timeOffset="1466.8">8532 1342 538 0,'0'0'83'16,"0"0"-59"-16,0 0 42 15,-14 156 26-15,47-106-65 16,16-6-5-16,13-7-8 15,16-20 16-15,5-16-5 16,4-1-17-16,-9-33-5 16,-2-7 4-16,-19-5-6 0,-24 5 17 15,-19 16-7-15,-12 7 27 16,-2 9 5-16,0 8-13 16,-14 0-29-16,-7 31-1 15,7 18 0-15,14 11 3 16,0 3 0-16,40-5-4 15,38-9 1-15,31-13 0 16,4-18 3-16,10-18-3 16,-9 0-1-16,-17-14-2 15,-22-13-10-15,-20 2 8 16,-27 8 5-16,-21 8 4 16,-2 9 4-16,-5 0-8 15,0 2-8-15,7 22-18 0,17 3 26 16,23 4 0-1,22-3 2-15,16-13 6 0,5-13 15 16,-8-2-10-16,-6-15 5 16,-22-16-6-16,-18-5-5 15,-22-11 7-15,-14-3 13 16,0-3-12-16,-40 3-11 16,-22 8 4-16,-16 11 3 15,-4 16-11-15,-1 15-10 16,12 0-16-16,16 33 15 15,20 26-1-15,21 16 6 16,14 10-17-16,0 1 17 0,35-11-8 16,29-20-6-1,26-14-15-15,19-26 11 0,16-15 12 16,15-15 9-16,4-41 3 16,-9-15 0-16,-5-23 7 15,-12-14 3-15,-21 0 29 16,-26-4-4-16,-31 11 14 15,-26 5-16-15,-14 15-19 16,-21 17-10-16,-29 21-4 16,-4 19 7-16,19 14-3 15,6 10-4-15,3 0 3 16,-2 23-6-16,9 23 3 16,2 22-5-16,-2 10 3 15,10 3-3-15,4 5 0 16,5-1-8-16,0-5-4 0,5-4 8 15,33-10 4-15,9-11 2 16,10-7-3-16,9-13 5 16,5-12-6-16,7-18-7 15,5-5 0-15,-8-14-5 16,-6-19 18-16,-12-12-8 16,-15 2 5-16,-16-6 4 15,-11 4 5-15,-15 5-3 16,0 11 4-16,0 12 9 15,0 9-4-15,-8 7 10 16,8 1-21-16,0 0-1 16,0 0-13-16,0 14-5 0,0 18 19 15,12 2 4-15,2-4-4 16,1 4 0-16,1-7 1 16,3-3-1-16,-5-7 3 15,1-7-6-15,-8-6-3 16,0-4-6-16,0 0-9 15,0-6 19-15,0-16 2 16,0-7 9-16,-2 3-4 16,-3-3-3-16,-2 7 2 15,7-2-2-15,-2 5 3 16,2 1 6-16,0 1-4 16,7 3-3-16,1-1 1 0,3 1-5 15,-1 3 0-15,-3-1 6 16,-7 9-6-16,-7 1 0 15,0 2 0-15,5 0-9 16,2 3 2-16,0 28-2 16,0 17 9-16,8 10 6 15,-1 5-5-15,5-5-2 16,9-15-14-16,3-9-23 16,-1-23-109-16,8-11-15 15,3-15-183-15</inkml:trace>
  <inkml:trace contextRef="#ctx0" brushRef="#br0" timeOffset="1666.25">12687 1462 487 0,'0'0'209'0,"0"0"-39"0,0 0-23 15,208 72-69-15,-154-22-23 16,-11 1-26-16,-8 1 7 16,-23-1-7-16,-12-9-6 15,0-2-17-15,-33-8-1 16,-9-7-5-16,-13-9-5 15,8-5-53-15,9-11 27 16,-2 0-53-16,12 0-33 16,6 0-23-16,15-8-190 15</inkml:trace>
  <inkml:trace contextRef="#ctx0" brushRef="#br0" timeOffset="1969.08">13813 1687 635 0,'0'0'109'0,"-10"117"-11"16,5-66-12-16,5-10-64 16,0-19-22-16,0-17-132 15,26-5-228-15,-4-33-70 16</inkml:trace>
  <inkml:trace contextRef="#ctx0" brushRef="#br0" timeOffset="2081.94">13813 1687 704 0,'21'-95'101'16,"-59"55"6"-16,5 8-15 15,5 16-16-15,20 7-47 16,8 9-29-16,0 0-95 16,48 0-198-16,30 0-310 15</inkml:trace>
  <inkml:trace contextRef="#ctx0" brushRef="#br0" timeOffset="2532.38">15690 1653 757 0,'0'0'159'16,"0"0"-98"-16,0 0 43 0,0 0-35 16,36-145-36-16,-29 73-19 15,-7-2-2-15,0 1-7 16,-28 3-3-16,-27 12-2 16,-9 10 0-16,3 16 5 15,6 15-5-15,13 17-12 16,13 15 3-16,15 41-6 15,10 33 13-15,4 29 1 16,4 23 1-16,39 13 4 16,21 13-1-16,4-6-1 15,-4-14 11-15,-17-18 10 16,-21-30 7-16,-26-32-18 16,0-25-7-16,-47-25 4 15,-14-17 22-15,-3 0-11 0,2-37-8 16,15-11-12-16,33-12-31 15,14-4-23-15,40 6-29 16,57 7-57-16,14 11-158 16,-7 13-195-16</inkml:trace>
  <inkml:trace contextRef="#ctx0" brushRef="#br0" timeOffset="2831.02">16329 1681 785 0,'0'0'104'0,"50"-146"-18"16,-17 91 3-16,-5 18-34 15,0 13-18-15,1 10-11 16,-1 8-1-16,1 6-20 15,4 0 0-15,7 12 6 16,-2 22-9-16,-5 7-1 16,2 2 1-16,-2 5-1 15,-16-2-1-15,-3-7-2 0,-2-6-28 16,2-7-28 0,5-6-54-16,-2-12-93 0,4-8-226 15</inkml:trace>
  <inkml:trace contextRef="#ctx0" brushRef="#br0" timeOffset="3299.26">17081 1780 435 0,'0'0'193'16,"0"0"-35"-16,215 6-36 15,-120-11-5-15,2-27-66 16,-5-22-36-16,-9-9 11 16,-12-6 5-16,-19 4-13 15,-31 7 2-15,-21 9 4 16,-7 17 0-16,-62 10-22 15,-28 21-2-15,-26 1-15 16,-9 40-13-16,14 18-26 16,25 19 9-16,39 6 25 15,40 4 6-15,14-5 7 0,47-15 5 16,52-16-3-16,31-24-2 16,24-25 7-16,12-5 0 15,9-51 16-15,-3-30-7 16,-4-21 6-16,-23-16-4 15,-32-3-4-15,-37 5 12 16,-36 6 2-16,-40 2-15 16,-5 7-6-16,-59 6-9 15,-18 24-9-15,-1 16-12 16,19 27 30-16,24 20 23 16,9 11-4-16,12 54-19 15,-2 35-3-15,7 41 1 0,9 27 4 16,5 26-2-16,19 15 0 15,42 1-10-15,15 1 6 16,2-20-19-16,-14-29-39 16,-17-25-105-16,-18-38-83 15,-15-39-3-15,-14-32 61 16</inkml:trace>
  <inkml:trace contextRef="#ctx0" brushRef="#br0" timeOffset="3499.55">18233 2041 690 0,'0'0'64'0,"0"0"35"16,250-143 45-16,-139 90-53 16,12 1-30-16,-7 8-19 15,-16 5-9-15,-15 15-26 16,-17 4-7-16,-13 7-44 15,-15 7-96-15,-26 5-236 16</inkml:trace>
  <inkml:trace contextRef="#ctx0" brushRef="#br0" timeOffset="3701.36">19389 1538 775 0,'0'0'126'0,"0"0"-112"16,0 0 30-16,0 0-17 15,0 0 14-15,9 148-20 16,-30-93-21-16,0-6-14 16,7-24-103-16,14-20-524 15</inkml:trace>
  <inkml:trace contextRef="#ctx0" brushRef="#br0" timeOffset="4282.03">20281 1316 558 0,'0'0'357'0,"0"0"-334"16,0 0-5-16,0 0 16 15,-272-23-18-15,179 23-15 16,11 20 4-16,13 9 21 16,15 9 1-16,4 13-22 15,29 12-1-15,9 6-4 16,12 3-21-16,7-1-23 16,45-14-65-16,26-15-13 0,19-15 26 15,21-18-57-15,8-9 119 16,-3 0 34-16,-24-23 0 15,-23-5 23-15,-29 3 34 16,-16 1-57-16,-20 9 0 16,-11 8 13-16,0 7 88 15,0 0-5-15,0 0-80 16,7 13-15-16,15 5 71 16,11-3 12-16,2-8-15 15,20-7-7-15,4 0-33 16,7-34-8-16,-9-21-12 15,0-17-4-15,-24-5-5 16,-26 3-6-16,-7 8 6 16,-26 18 1-16,-52 12 1 0,-31 22-2 15,-16 14-17-15,6 17-43 16,22 38 56-16,48 20 4 16,35 16 13-16,14 7 8 15,26-4 12-15,45-20-4 16,25-15-9-16,30-14-3 15,20-22-2-15,6-14-15 16,-1-9 0-16,-23-3-62 16,-48-12-88-16,-58 5-422 15</inkml:trace>
  <inkml:trace contextRef="#ctx0" brushRef="#br0" timeOffset="5932.01">7915 3900 628 0,'0'0'44'0,"0"0"-35"15,0 0 16-15,0 0 34 16,0 0 3-16,0 0-21 15,-182-3 0-15,160-24-18 16,8-5-22-16,14-3 1 16,0-2-1-16,0-7 8 0,21 4-9 15,22 6 4-15,4 5-6 16,3 18 2-16,0 11-1 16,4 14-13-16,-4 36 0 15,-10 20 14-15,-14 17 6 16,-26 7-2-16,0 1 0 15,-47-9 2-15,-17-11-5 16,-24-10 6-16,-9-7 6 16,0-9-4-16,0-14-5 15,19-10-3-15,24-10 3 0,11-10-1 16,29-5 1 0,14 0 1-16,0 0-5 0,0-9 0 15,36 2 5-15,13 5 4 16,10 2-9-16,5 0 10 15,0 4 18-15,-2 7-4 16,-1 0-5-16,1-5-2 16,-3-6-11-16,0 0-6 15,5 0-34-15,4-14-100 16,-6-17-318-16</inkml:trace>
  <inkml:trace contextRef="#ctx0" brushRef="#br0" timeOffset="6516.63">9487 3666 592 0,'0'0'72'0,"0"0"31"16,0 0 28-16,0 0-71 15,0 0-60-15,0 0-12 16,-26 30 12-16,26 40 10 16,0 7-8-16,0 7 0 15,0 4 0-15,0-6 0 16,0-3 0-16,-2-11 1 15,2-10 0-15,0-14 0 16,0-14 12-16,7-14-11 16,28-8 18-16,22-6 8 0,19-2 20 15,14 0-6-15,7 0-7 16,-15-5-14-16,-20-4-14 16,-19 3-7-16,-15 0 0 15,-7 1-2-15,-9 2-1 16,-12 2-41-16,0-6-17 15,0 3-10-15,-12-6-142 16,-14-2-166-16,-2-3 57 16</inkml:trace>
  <inkml:trace contextRef="#ctx0" brushRef="#br0" timeOffset="6715.69">9497 4001 711 0,'0'0'83'0,"0"0"-41"16,0 0 97-16,269-37-33 15,-165 28-39-15,-7-3-40 16,-21 2-27-16,-12-5-6 16,-24-1-62-16,-14-10-41 15,-26-1-126-15,0 2-315 16</inkml:trace>
  <inkml:trace contextRef="#ctx0" brushRef="#br0" timeOffset="6866">9419 3609 880 0,'0'0'147'16,"0"0"-88"-16,0 0 8 16,208-126-9-16,-90 85-37 15,19 9-19-15,-19 12-2 16,-6 11-53-16,-1 9-81 15,-5 0-225-15</inkml:trace>
  <inkml:trace contextRef="#ctx0" brushRef="#br0" timeOffset="7264.69">10745 3588 507 0,'0'0'111'16,"0"0"-66"-16,-92 138 39 16,87-74 5-16,5 0-32 15,15-9-1-15,32-12-8 16,7-17-4-16,10-17-18 15,12-9-26-15,14-35 20 16,2-26 22-16,-2-19-17 16,-24-9-21-16,-38 1 13 0,-28-2-3 15,-11 5 24-15,-67 13-24 16,-24 20-11-16,-31 31 6 16,-20 21-9-16,6 27-9 15,3 28-8-15,26 14-10 16,40 5-16-16,37-4-46 15,41-2-37-15,0-16-115 16,64-12-183-16</inkml:trace>
  <inkml:trace contextRef="#ctx0" brushRef="#br0" timeOffset="7443.25">11020 3708 732 0,'0'0'116'15,"0"0"-89"-15,104 113 162 16,-47-50-87-16,4-1-34 16,-2-5-42-16,-7-10-22 15,0-15-4-15,7-4-8 16,5-16-74-16,19-12-87 16,2-1-329-16</inkml:trace>
  <inkml:trace contextRef="#ctx0" brushRef="#br0" timeOffset="7644.72">12609 4116 1171 0,'0'0'68'0,"0"0"-65"15,0 0 16-15,0 0-19 16,0 0-110-16,0 0-90 16,-52 9-360-16</inkml:trace>
  <inkml:trace contextRef="#ctx0" brushRef="#br0" timeOffset="8581.99">8149 5880 585 0,'0'0'127'0,"0"0"-6"16,132-120-14-16,-92 63-54 16,-4-2-15-16,-15 3-15 0,-14 7 1 15,-7 11-9-15,0 19 1 16,0 15 2-16,0 4 2 15,-2 12-20-15,-17 28-18 16,-2 23 18-16,2 14 3 16,12 9-2-16,7 3-1 15,0 0 4-15,33-4-4 16,7-4-16-16,-16-11-68 16,-24-8-123-16,-3-20-144 15</inkml:trace>
  <inkml:trace contextRef="#ctx0" brushRef="#br0" timeOffset="8732.94">7822 6434 800 0,'0'0'64'0,"0"0"-23"16,0 0 62-16,279 4-24 16,-174-4-52-16,6 0-27 15,-3-4-20-15,-11-17-48 16,-19-9-70-16,-23-3-261 15</inkml:trace>
  <inkml:trace contextRef="#ctx0" brushRef="#br0" timeOffset="8964.96">8988 5467 979 0,'0'0'14'0,"208"17"59"15,-89 47-21-15,-8 36 4 16,-21 29 8-16,-27 22-10 16,-34 7-30-16,-24-9-2 15,-5-13-16-15,-12-18-6 16,-24-26-46-16,8-20-31 16,7-26-18-16,14-27-189 15</inkml:trace>
  <inkml:trace contextRef="#ctx0" brushRef="#br0" timeOffset="9532.04">11076 5599 699 0,'0'0'88'16,"0"0"3"-16,0 0 2 15,0 0-38-15,0 0-46 16,0 0 2-16,0 0 24 15,133-91-14-15,-126 41-3 16,-7-3-3-16,-14 2-5 0,-43 3-2 16,-19 8-8-16,-21 16 5 15,-11 20 1-15,-6 8-5 16,-9 51-1-16,10 32 0 16,11 19-2-16,33 17 2 15,34 1 1-15,33-5 1 16,2-7 4-16,21-10-5 15,28-11 3-15,20-18-4 16,7-12-1-16,9-21-24 16,-2-25-87-16,-8-15-154 15</inkml:trace>
  <inkml:trace contextRef="#ctx0" brushRef="#br0" timeOffset="9832.01">11230 6247 339 0,'0'0'193'0,"0"0"-24"15,241 31-34-15,-155-34-26 16,-4-37-21-16,-11-16-30 16,-16-16-14-16,-20-6-5 15,-21-2 11-15,-14 2 4 16,-23 7-16-16,-46 10-12 15,-21 18-12-15,-14 20-6 0,0 23 4 16,0 18-12-16,14 43-15 16,22 24-16-16,32 13-18 15,36 1-32-15,12-11-48 16,59-15-67-16,26-33-117 16,7-26-186-16</inkml:trace>
  <inkml:trace contextRef="#ctx0" brushRef="#br0" timeOffset="10648.01">11876 5860 441 0,'0'0'37'16,"0"0"29"-1,-48 140 74-15,48-94-43 0,38-9-27 16,19-13 18-16,19-13-42 15,14-11-34-15,2-8 17 16,5-28-10-16,-14-6-6 16,-15-1-11-16,-25 6 7 15,-17 7 10-15,-19 11-1 16,-7 13-11-16,0 6 1 16,0 3 14-16,-19 25-22 15,12 11-4-15,7 7 2 16,0-4 2-16,49-2-1 15,13-11-2-15,16-12-1 16,12-17 4-16,4 0-3 0,-4-17 3 16,-12-7 1-16,-21 2-1 15,-24 11-9-15,-11 7 6 16,-15 4-3-16,-7 0-25 16,0 0 12-16,0 15 19 15,11 2 2-15,20-2-2 16,24-7 0-16,20-5 0 15,22-3 11-15,-5-6 7 16,-9-24-3-16,-9-9-9 16,-30-1 4-16,-18-3-3 15,-26 0 4-15,0 5-2 16,-54 5-9-16,-29 9-2 16,-14 16 0-16,-2 8-10 0,2 14 3 15,7 29-8-15,26 14 5 16,17 10-11-16,19 9 6 15,21 0 0-15,7-5 1 16,16-14 13-16,43-16-11 16,19-25-21-16,15-16-6 15,15-13 14-15,3-36 24 16,1-20 3-16,-20-11 0 16,-16-4 3-16,-22-8 11 15,-19-7 31-15,-13-8-1 16,-22-1-15-16,0 7-6 15,-17 14-1-15,-30 22-11 0,4 22 1 16,8 22 13-16,9 10 12 16,12 11-5-16,14 2-32 15,0 37-6-15,0 26 6 16,7 22 0-16,33 18 4 16,-9 11 3-16,-5 3 24 15,9-9 16-15,5-13-22 16,3-19-21-16,14-21-4 15,18-20-20-15,29-31-34 16,22-9-56-16,20-41-182 16</inkml:trace>
  <inkml:trace contextRef="#ctx0" brushRef="#br0" timeOffset="10916.01">15636 5647 749 0,'0'0'126'0,"0"141"16"16,0-61-54-16,0-8-38 0,14-20-38 15,19-18-12 1,-4-20 0-16,-6-14-33 0,-4-14-10 16,-12-38-23-16,-7-19-207 15,-26-13-357-15</inkml:trace>
  <inkml:trace contextRef="#ctx0" brushRef="#br0" timeOffset="11065.03">14900 5251 932 0,'0'0'97'15,"0"0"-22"-15,0 0-25 16,0 0-6-16,284-94-18 16,-111 72-15-16,16 6-11 15,5 2-9-15,16 4-68 16,-11 8-119-16,-24 2-398 16</inkml:trace>
  <inkml:trace contextRef="#ctx0" brushRef="#br0" timeOffset="12598.01">16601 5765 718 0,'0'0'165'0,"0"0"-106"16,0 0 65-16,250 32-62 16,-174-71-19-16,-7-20-19 15,-15-15 0-15,-30-6 7 16,-24 2-7-16,0 7-17 15,-57 10-5-15,-21 19-4 0,-12 21-1 16,3 21-1-16,4 3-1 16,5 49-6-16,16 24 6 15,20 18 5-15,20 13-1 16,22 2-3-16,8-9 1 16,63-18 3-16,18-17-4 15,34-22-2-15,31-29 4 16,26-14 2-16,9-20 0 15,-2-34-1-15,-26-13 3 16,-31-12 1-16,-33 2-3 16,-36 1 3-16,-40 10-2 15,-21 9-1-15,-4 17-6 16,-32 17 6-16,1 15 3 0,-5 8-1 16,2 25-2-16,-3 24-2 15,20 20 0-15,9-3 2 16,12-3-3-16,0-9 3 15,29-19-1-15,25-12-4 16,27-17 2-16,18-6 1 16,17-18 1-16,4-22 1 15,-11-6-4-15,-19 6-22 16,-33 11-15-16,-29 13-4 16,-21 12 16-16,-7 4 11 15,0 10-2-15,-7 21 12 16,0 8 8-16,7 3 0 15,0-6 7-15,7-10 9 0,50-8-5 16,9-18 13-16,19 0-11 16,0-25-7-16,5-15 8 15,-16-1-14-15,-25 11-4 16,-20 14-1-16,-22 10 5 16,-7 6 0-16,0 0-6 15,0 12 2-15,0 10 4 16,19-4 3-16,11-3-2 15,18-8 14-15,23-7 20 16,11-9-6-16,1-28-4 16,-14-16-13-16,-12-9-3 15,-24-1-6-15,-26-3-3 16,-7 3 0-16,0 7-19 16,-36 12 2-16,-4 15-10 0,5 15-1 15,1 14 21-15,13 40-6 16,5 47 12-16,4 38 1 15,12 27 8-15,0 26-2 16,0 8 9-16,26 2 4 16,9 4-7-16,-4-20 28 15,-7-26-12-15,-24-32-4 16,0-39-16-16,-31-30-5 16,-19-29 4-16,-6-16 1 15,-6-31-8-15,5-30-19 16,8-17 12-16,4-8 4 15,21-3 1-15,12 8 0 0,12 15-6 16,0 13-7-16,36 14 7 16,16 6 7-16,12 6-12 15,21 6 13-15,16 5-5 16,13 1 4-16,9-1 1 16,9-4 0-16,1-5-26 15,-3-5-9-15,-3-7 15 16,-11-8 17-16,-23-5 1 15,-13-4 4-15,-26-4-2 16,-25-1 1-16,-27-2 1 16,-2 4-2-16,-21 7-2 15,-26 16 2-15,2 17 3 16,-3 17 16-16,-6 17-19 0,-3 33-1 16,3 20-1-16,18 12 1 15,29 3-4-15,7-4 5 16,22-7-1-16,27-14 1 15,27-14-5-15,7-22-3 16,6-19 4-16,11-5-9 16,-10-29 11-16,-3-20 2 15,-9-11 3-15,-14-9-2 16,-12 0 0-16,-24-3 0 16,-20 5 8-16,-8 14 2 15,-12 13 0-15,-17 20-8 16,8 11 11-16,0 9-1 15,9 9-12-15,5 26-1 16,7 12 0-16,0 8 2 0,19-3-1 16,28-9 1-16,3-5-2 15,14-16-2-15,9-12 2 16,7-10 0-16,10-7 6 16,7-32 0-16,-9-11-5 15,-13 2 0-15,-18 2-1 16,-29 14 8-16,-16 16 8 15,-12 12 5-15,0 4 7 16,-4 22-20-16,-22 22-5 16,2 10-2-16,12 1 0 15,12-11-1-15,5-13-1 16,44-16-3-16,20-15-36 16,7 0-19-16,2-23-14 0,-10-12-51 15,-11-7-152-15,-21 2-333 16</inkml:trace>
  <inkml:trace contextRef="#ctx0" brushRef="#br0" timeOffset="13214.58">22071 5495 802 0,'0'0'34'16,"0"0"36"-16,158-141 36 15,-82 111-23-15,2 14-66 16,-17 11 4-16,-13 5 2 15,-13 24 5-15,-16 28 7 0,-17 15-17 16,-2 17 5-16,-28 1-11 16,-29 2 2-16,-9-7-3 15,2-11-9-15,-4-11 2 16,-3-10-2-16,9-13-2 16,8-14-5-16,9-8-34 15,12-13-13-15,19 0-2 16,7 0 8-16,7 0 10 15,0 0-4-15,21 0 36 16,21 12-1-16,6 9-4 16,16 0 8-16,9-1 1 15,12-8 10-15,12-9-1 16,7-3-5-16,7 0 15 0,5-23 0 16,2-6-11-1,-18-2-6-15,-25 8-2 0,-35 8-4 16,-30 13 1-16,-10 2 3 15,0 0 25-15,0 17-22 16,-2 6 2-16,2-3 17 16,9-9 13-16,52-8-4 15,32-3 5-15,16-29-7 16,9-25-19-16,-14-11 0 16,-14-13-10-16,-34-2-32 15,-30-1-8-15,-26 9-11 16,-14 18 9-16,-59 22 27 15,-19 29 13-15,-1 6-6 16,-1 46 8-16,16 25 12 0,23 15 26 16,27 15 9-16,21-1 10 15,7-6-23-15,28-16-23 16,41-13-11-16,9-16-11 16,-2-15-43-16,-15-7-60 15,-30-8-277-15</inkml:trace>
  <inkml:trace contextRef="#ctx0" brushRef="#br0" timeOffset="178712.3">7692 8682 188 0,'0'0'101'16,"0"0"-3"-16,0 0 34 16,0 0-41-16,0 0-60 15,0 0-12-15,0 0 2 16,-2 0 1-16,2 0-9 15,0 0 0-15,0 0-5 16,0 0 1-16,0 0-1 0,0 0-7 16,0 0-1-16,0 3 0 15,0 5 0-15,0 1 2 16,0 6 1-16,0 2-1 16,0 9-1-16,0 5 1 15,-7 3 9-15,2 3-1 16,3 7 14-16,-3-1-13 15,3 8-4-15,-3 1 3 16,5 3-3-16,0 2-1 16,0-2 4-16,0 2-1 15,0 0-9-15,0 3 7 16,0 2-5-16,0-1-1 16,0-5 5-16,5 1-6 0,2 3-2 15,0 0 2 1,0-1 4-16,0-2-3 0,-5-2-1 15,10-3 0-15,-5-1 1 16,0-5-1-16,8 1 0 16,-8-7 0-16,0 1-1 15,0 7 1-15,0-7 0 16,0 5 1-16,-7-1-1 16,0-4 1-16,0 8-3 15,0 2 4-15,0 1-2 16,0 2 1-16,0-2-1 15,-2 0 0-15,-3 2-2 0,3 0 2 16,-3-2 0 0,3 3 1-16,-3 0-3 0,2-3 4 15,-1 1-3-15,1 1 2 16,-8 1-1-16,11 2 2 16,-8 4 3-16,8 2-4 15,0 0 5-15,0-2-5 16,-7 2 6-16,7-1-5 15,0-1 0-15,0 4 0 16,0 0 1-16,0 2-3 16,0 2 0-16,0 0 2 15,0-3-2-15,0 0 0 16,0 0 1-16,-7 0 2 16,0 0 4-16,0 0-3 15,7-2-2-15,-5 1-2 0,3 1 2 16,-3 0-4-16,5 0 4 15,0 4-5-15,0 1 3 16,0 3 0-16,0 4 1 16,0 2 0-16,5 3-1 15,9-6 0-15,0 4 0 16,1 2 1-16,-8 4-1 16,0 4 0-16,-3-8 2 15,4-5-2-15,-6-7 2 16,10-2-4-16,-3-5 2 15,-2 1 0-15,0 1 0 16,0 3 2-16,-2 2-1 0,2 7-1 16,0 0-1-16,0 5 1 15,1-2 1-15,-1-2-1 16,5-2-2-16,-10-7 2 16,5-4 2-16,0-6-2 15,0-5-2-15,0-3 1 16,0 4 2-16,0 2 0 15,1 5 0-15,-1 9-2 16,-3-3 1-16,3 5-1 16,-7 1 2-16,0-3 1 15,0 7-2-15,0-4-3 16,8 0 3-16,-8-4 2 16,0-5-1-16,7 4-1 0,-7-1 1 15,0 1-1-15,7 0 6 16,-7 1-3-16,0-2-2 15,7-3 3-15,-7-8 2 16,0-4-5-16,5-11-1 16,-3-11 1-16,5-4 0 15,-2-8 0-15,-3-5-1 16,3-9-10-16,-3-1-54 16,-2-2-44-16,5-3-41 15,-5 0-171-15</inkml:trace>
  <inkml:trace contextRef="#ctx0" brushRef="#br0" timeOffset="179106.39">8135 16748 383 0,'0'0'104'16,"0"0"-46"-16,0 0-4 16,0 0-54-16,0 0-19 15,0 0-32-15,-15-15-5 16,11 2-93-16,4 1-94 15</inkml:trace>
  <inkml:trace contextRef="#ctx0" brushRef="#br0" timeOffset="180428.71">8135 16748 198 0,'-19'-60'186'0,"16"60"-62"16,-1 0 37-16,-4 0-55 16,8 0-60-16,0 0-12 15,0 0 11-15,0 0-8 16,0 0-14-16,0 0-20 15,0 0 0-15,0 0-3 16,0 0-2-16,19 0 0 16,-4 0 2-16,20 3 0 15,1 3 0-15,4 3 0 16,14-1 1-16,3 1 3 16,7-3 7-16,4 1-9 0,1-1 1 15,14-2-1 1,2 3-1-16,5-3 3 0,7-1-2 15,4 2-1-15,-1 1 2 16,-3 2-2-16,0 1-1 16,-1 0 1-16,1-1 2 15,-4-1-2-15,4-1-1 16,-3-1 1-16,-2 0-1 16,3-1 0-16,-3 1 1 15,-2 1-1-15,0 0 1 16,0 0 0-16,-5 3 0 15,5-3 0-15,0-2-2 0,11 0 0 16,-1 1 1 0,4 1 2-16,7 2-2 0,-14 4 2 15,7 0-3-15,-7 1 1 16,0 2 0-16,0-1 0 16,2-5-1-16,10 1 1 15,2-6 0-15,0 0-3 16,8 1 3-16,-15 0 0 15,7-4 0-15,-14 4 0 16,0-4 0-16,0 1 1 16,-5 1 0-16,5 0-1 15,0 0 0-15,4 0 0 16,-1-3 0-16,4 0 1 16,-2 0 3-16,2 0-4 15,0 0 0-15,7 0 0 0,7 0 0 16,10 0 1-16,-3 0-1 15,-2 0 0-15,2 0 0 16,-6 0 0-16,-1 0-1 16,0 0-1-16,5 0-1 15,-5 0 3-15,1 3 0 16,-1 2 1-16,-2-2-1 16,-3 2 1-16,3-5-1 15,-2 0 3-15,4 0 3 16,0 0-3-16,5 0 9 15,-12 0-10-15,7 0 6 16,-6 3-8-16,3 3 2 0,4-5-1 16,6 1-1-16,3-2 0 15,2 0 0-15,-5 0 4 16,-9 0-4-16,-5-2-2 16,-4 1 0-16,1 1 2 15,-1 0 2-15,4 0 0 16,0 0-2-16,-2 0 1 15,-3 0 2-15,-2 0-3 16,-2 0 4-16,-10 0-3 16,5 0-1-16,-7 0 7 15,0 0-7-15,0 0 2 16,-5 0-2-16,5 0 2 0,-3 0 3 16,6 0-4-16,-4 0 1 15,4-7 3-15,11 0-1 16,5 1 0-16,2 1 3 15,0 2-2-15,-7 0-5 16,7 2 1-16,-12 1-1 16,5-2 2-16,0-1-1 15,5 0 9-15,9-2-1 16,8 5-4-16,-8 0-5 16,-2 0 3-16,-5 0 8 15,-5 0 0-15,3 0-6 16,-2-6 3-16,-3-3-2 15,5 0-3-15,-10 1 0 0,-2-3-1 16,0 2 1 0,-7-4 6-16,-8 0-7 0,-4 7 7 15,-16 1-4-15,-5 4 0 16,-5-1-2-16,-14-1-1 16,-5 0 3-16,-5 3-3 15,-14 0-1-15,-7 0 1 16,-7 0 0-16,0 0 5 15,0 0 9-15,0 0-7 16,0 0-4-16,0 0-5 16,0 0-17-16,0 0-61 15,-2 0-59-15,-5-6-175 0</inkml:trace>
  <inkml:trace contextRef="#ctx0" brushRef="#br0" timeOffset="181129.04">22456 16369 455 0,'0'0'110'0,"0"0"-48"16,0 0 18-16,0 0-41 15,0 0-37-15,0 0 5 16,57-13 31-16,-3 13-14 16,-9 0-13-16,10 0-10 0,-8 25 3 15,3 9 0-15,-3 21 4 16,-12 11-1-16,-9 11 6 15,-23 6-4-15,-3 7 6 16,0 5-5-16,-17 1 0 16,-16-1 6-16,0-12 11 15,-5-16-4-15,0-13-2 16,1-15 2-16,1-9-7 16,5-14-3-16,8-7-3 15,1-8 6-15,1-1-9 16,7 0 0-16,-5-18-2 15,7-19-5-15,3-9-3 0,-10-12 3 16,-5-10 0-16,-9-6 4 16,-7-1-4-16,-5 6 0 15,-2 7 6-15,4 7-1 16,-4 14-1-16,18 9-4 16,8 7 0-16,7 10-4 15,9 4 4-15,5 2-7 16,0 3-60-16,14-2-98 15,27 2-166-15</inkml:trace>
  <inkml:trace contextRef="#ctx0" brushRef="#br0" timeOffset="181695.85">23409 17021 546 0,'0'0'124'16,"0"0"-3"-16,0 0-6 15,0 0-50-15,0 0-14 16,0 0-2-16,-71 3-47 0,93 27 0 16,32 16-2-16,17 15 4 15,12 8-2 1,-5 14-4-16,-3 0 5 0,-6 1 0 15,-12-3-1-15,-5-7-2 16,-10-8 1-16,-4-7-1 16,0-10 0-16,-14-14 1 15,-3-12-1-15,-14-13-23 16,-2-10-63-16,-5 0-150 16,0-25-285-16</inkml:trace>
  <inkml:trace contextRef="#ctx0" brushRef="#br0" timeOffset="182022.78">23970 17133 282 0,'0'0'209'16,"0"0"-112"-16,0 0 38 15,-102 114-44-15,67-63-34 0,-8 12-8 16,-11 19-19 0,-10 15-5-16,-5 9-13 0,-2-2-3 15,3-10 0-15,20-13-4 16,11-13-5-16,3-14-19 15,8-11-30-15,10-14-23 16,2-10-13-16,7-15-58 16,-5-4-225-16</inkml:trace>
  <inkml:trace contextRef="#ctx0" brushRef="#br0" timeOffset="183762.38">7654 7609 437 0,'0'0'185'0,"0"0"-162"15,0 0 43-15,0 0-17 16,0 0-20-16,0 0-13 16,-54 118-9-16,54-83 6 15,-7 4 9-15,2 2-12 16,3 3 5-16,-5 9-10 16,2 6-5-16,3 5 5 15,-3 5-3-15,5 0 4 16,0-2-5-16,0 1 0 15,0-4-2-15,0-2 3 16,0-5-2-16,0-9 0 0,0-4 0 16,0-6 0-16,0-4 0 15,7-3 0-15,-2-2 0 16,-5-8 0-16,0 4 0 16,0-8-7-16,0-7 2 15,0-3-1-15,0-2-12 16,0-5-26-16,0 0-53 15,0-5-114-15,0-12-147 16</inkml:trace>
  <inkml:trace contextRef="#ctx0" brushRef="#br0" timeOffset="184445.23">7477 7446 181 0,'0'0'277'0,"0"0"-207"0,0 0-8 15,0 0-17-15,-64 112-15 16,50-57-17-16,0 4-4 16,-5 1 23-16,-2-2 27 15,4-4-11-15,-2-4-35 16,5-13-9-16,7-9-2 15,0-14-2-15,7-10 1 16,-5-4 1-16,5-6 7 16,0-31 24-16,0-18-33 15,0-17-1-15,12-13-23 16,16-4-20-16,5-7 25 0,-9 11 15 16,-5 10 4-16,-5 18 8 15,0 15 25-15,-7 18 3 16,-2 15 19-16,-2 9-32 15,8 0-16-15,11 27-7 16,13 16 0-16,15 19 4 16,-3 10 6-16,7 0 21 15,-9-6-17-15,-4-13-6 16,-15-14-5-16,-17-5-2 16,-9-6 3-16,0-1 5 15,-42-4-3-15,-8-7-1 16,-12-7-3-16,1-6 7 15,-3-3-8-15,7 0 12 16,10 0 13-16,19 0 7 0,9 0-9 16,9 0-18-16,6 0-6 15,-4 0-7-15,1 0-50 16,-7 0-106-16,0-11-298 16</inkml:trace>
  <inkml:trace contextRef="#ctx0" brushRef="#br0" timeOffset="184995.71">5845 7169 693 0,'0'0'100'15,"0"0"-31"-15,0 0 27 16,0 0-45-16,0 0-51 16,0 0 3-16,22 40-3 15,13 25 5-15,5 13 4 16,10 4-7-16,-3 0 0 15,3-9 0-15,-3-12-2 0,-4-13 0 16,-8-15-8 0,-9-17-8-16,0-10-8 0,-4-6-36 15,-1-35-24-15,3-28 28 16,2-22-118-16,0-10-77 16,-12-8 102-16,-7 7 8 15,-7 5 141-15,0 17 175 16,0 20-9-16,0 24 33 15,0 18-23-15,0 12-5 16,0 2-84-16,0 45-79 16,0 28-2-16,0 46 7 15,0 30 6-15,9 19 15 0,13 7 12 16,4-10-27-16,-5-23-15 16,5-13-3-16,-2-13-1 15,2-12-8-15,9-16-38 16,8-17-41-16,4-21-201 15</inkml:trace>
  <inkml:trace contextRef="#ctx0" brushRef="#br0" timeOffset="187794.73">8343 11365 305 0,'0'0'243'16,"0"0"-134"-16,0 0-8 0,0 0-32 16,0 0-37-16,0 0 7 15,-5 0 5-15,5 0-20 16,0 0-8-16,0 0 0 15,0 0-2-15,0 0-6 16,-2 5-1-16,2 6 0 16,-5 1-2-16,5 3-2 15,-3 1 1-15,3 4 1 16,0 0-3-16,0 2 1 16,0-1-3-16,0 2 0 15,0 0 1-15,0 4-1 16,8 4 1-16,-1 6 1 15,0 0 0-15,7 7 3 0,0 2 0 16,5 0-3-16,-2 5-1 16,4 1 0-16,-2 0 1 15,2 5-2-15,0-1 7 16,1 3 3-16,4 0-4 16,-5 5-1-16,7-1 5 15,1 3-8-15,-1 1-1 16,-2 3 1-16,14-1 2 15,-9 2-1-15,9 1-1 16,0 1 2-16,-2 4 0 16,7 0 3-16,-7 0 5 15,2-1 0-15,8 1-5 0,-11-2-2 16,11 4-2-16,-1 0 1 16,3 3-1-16,4 1 2 15,-4-3-4-15,14-1 0 16,2 6 1-16,-9-3 0 15,13 3 1-15,-1-5-1 16,0 3 2-16,9 0-1 16,-10-2 0-16,1-4 1 15,2-6-1-15,-3-4-3 16,1-1 1-16,7 0 3 16,-5 5-4-16,-3-5 1 15,10 4 0-15,3-5 2 0,4 1 2 16,5-3-3-1,-1-5-2-15,16-1 0 16,-1-2 0-16,0-6 1 0,0-7-1 16,-12-11-3-16,3-4 3 15,-10-2-1-15,2 1-2 16,-2 2 3-16,5-2 0 16,7 4 2-16,2 3-2 15,3 0 0-15,2 4 0 16,7 1 1-16,0 1-1 15,1 2 0-15,-1-1 0 16,0-2 1-16,0-4-1 16,0-3 0-16,-7 1 1 15,15-2-2-15,-11 2 2 16,3-3 2-16,-4 2-2 0,4-2-1 16,7 3 1-16,8-1-1 15,11 4 5-15,0-7-3 16,-9-2-2-16,-3-3 0 15,-7-3 2-15,0-4-2 16,-2-1 1-16,10 0-1 16,-8 2 1-16,-2-3 4 15,-5 4 2-15,-7 0-1 16,-12 1 2-16,-9-2 7 16,-7-2 2-16,-15-1-6 15,-11-1-5-15,-10-5 1 16,-16-1-1-16,-10-6-2 15,-9 2-3-15,-5-3 1 0,0 0-2 16,0 0-7-16,-41-6-27 16,-22-22-99-16,-27-13-291 15</inkml:trace>
  <inkml:trace contextRef="#ctx0" brushRef="#br0" timeOffset="190128.47">10412 10650 128 0,'0'0'198'16,"0"0"-77"-16,0 0-28 16,0 0-32-16,0 0-31 15,0 0-16-15,-2-2 19 0,2 2 21 16,0 0-11-1,0 0-6-15,0 0 3 0,0 0-6 16,-5 0 5-16,5 0 2 16,0 0 2-16,-3 0-17 15,3 0-13-15,0 0-6 16,-4 10-7-16,4 2 0 16,0 2 0-16,0 3 0 15,0 4 2-15,0 0-2 16,0 0 0-16,0-1 0 15,0 4 1-15,0 2-1 16,0 0 0-16,4 5 2 16,6 0 2-16,-3-2 0 15,5 0-3-15,2 1 0 16,0 3 0-16,0 1-1 0,5 6 3 16,-4 4-2-16,1 2 3 15,3-1 2-15,2 1 2 16,1 0-3-16,6 3 1 15,0-3 1-15,5 1-7 16,1 1 0-16,-4 0 5 16,3 3-4-16,3 4 3 15,-1-1-4-15,1 4 9 16,2 0-6-16,-8-1-2 16,11-2-1-16,-6-1 0 15,1 0 2-15,-3-2-2 16,2-3-3-16,-2-3 3 0,3-1 0 15,-8-4 1-15,15 2-1 16,-8-2 1-16,10 4 4 16,-7-3-5-16,9-1 0 15,0 1 4-15,3 0-2 16,0 1-1-16,-3-3 3 16,10-1-3-16,-3-3 2 15,1-2-2-15,-6 0-1 16,13 0 0-16,-5 1 2 15,4 5-2-15,3 0 2 16,-3 3-1-16,3 0 2 16,5-3 0-16,-5-3 0 15,2-4-3-15,-2 0 2 0,7-4-2 16,-3 0 1 0,1 0-1-16,2 2 0 0,2 1 1 15,-2 2 1-15,5 4-1 16,6-2-1-16,1-1 1 15,-5 0 1-15,0-2 1 16,3 0-1-16,-3 1-1 16,5 0 0-16,2-1-1 15,5 1 1-15,7 0-1 16,-1 0 0-16,1 0-1 16,-2-3 1-16,-3-1 0 15,-2-3 2-15,-5-2-4 16,3 3 2-16,-3-2-1 15,5-4 1-15,4 2 1 0,-1 1 1 16,-4-1-1-16,8 1 1 16,-7 1-2-16,0-1 1 15,0 2 1-15,-5 1-1 16,-2-1 1-16,2-2-1 16,3-2-1-16,-3-2 3 15,2 1-3-15,-2-4 1 16,5 4-1-16,7-2 0 15,-7 1 1-15,-5 5 0 16,5-1-1-16,-7 4 2 16,0 2 0-16,14-2-2 0,-1-1 0 15,4-5-2 1,9-5 4-16,-5-1-4 0,-5-3 2 16,-4-1 0-16,-6 2-2 15,-6-2 2-15,-5 0 0 16,5-1 0-16,2 2 0 15,5 1 1-15,5-1-1 16,-3-3 0-16,-2 2 0 16,0-2 1-16,-5-3-1 15,-3 1 0-15,-1-3 1 16,-3 0 0-16,-2-1-1 16,2 3 3-16,2 4-3 15,-7-3 0-15,8 2 1 16,-6-1 0-16,3 0 1 0,-2-1-1 15,0 0 2-15,-1-3 5 16,-4-4 2-16,-2 1-7 16,-5-2 2-16,-7-1 1 15,-10 0-1-15,-7 0-3 16,-11 2-1-16,-13-2-1 16,-11 0 1-16,2 0-2 15,-7 0 2-15,0 0-3 16,-21 0-16-16,-34-2-73 15,-20-22-274-15</inkml:trace>
  <inkml:trace contextRef="#ctx0" brushRef="#br0" timeOffset="192110.65">12479 9660 309 0,'0'0'278'0,"0"0"-192"15,0 0-22-15,0 0-49 16,0 0-14-16,0 0-1 16,0 20 8-16,7-16 18 15,-7 4 21-15,7 0-4 0,-2 5 1 16,-3 0-11-16,3 2-7 15,2 4-9-15,-5-1-5 16,10 6-5-16,2 1-3 16,1 1-2-16,-1 2 4 15,0-2 5-15,7 2-5 16,-7 2 1-16,5-4 2 16,-2 4-1-16,2-1-1 15,2 0 2-15,-2 1-5 16,5 3-2-16,2-3 2 15,-5 6-1-15,12 1-1 16,-2 2 5-16,2 2 6 16,2 3-5-16,6-1-2 15,-6 2 3-15,15-1-5 16,-3 2-3-16,-4 0 2 0,-1 0-2 16,5-1-1-16,-4-1 1 15,4-2 3-15,1 1-4 16,-4-4 0-16,1 3 0 15,0 1 0-15,3 0 0 16,-1 2 1-16,3 1-2 16,11 0 4-16,-4-2-1 15,4-4-2-15,1-3 0 16,-5-2-1-16,4-2 0 16,-4 5 1-16,7 1 0 15,-3 2 2-15,1 3-2 16,2 4 2-16,4-5 2 0,3 0-2 15,5-3-1-15,-1 0 2 16,11-5-3-16,1 2 6 16,-4-4-4-16,2-2-1 15,-2 3 2-15,-1 1-3 16,4 2 0-16,-4 0 1 16,1 1-1-16,0 1 1 15,2-4 0-15,5 1 0 16,5-3-1-16,4-1 2 15,3 0-1-15,-6-1-2 16,1-1 2-16,0 2-1 16,-4 0 1-16,4 2 2 15,14 3-2-15,5 1-1 16,4-4 0-16,3-1-2 16,-2-2 2-16,-3 1-1 0,-2-1 1 15,-5 1 0-15,0-1 1 16,7 3-3-16,5 0 2 15,-4-1-1-15,1 0 1 16,3-2 0-16,-2 1 1 16,2-3 0-16,-12-2-1 15,12 6 0-15,-10-7 0 16,3 6 0-16,-2-1 1 16,-5 0-1-16,2 4 0 15,2-2 0-15,10-3 1 0,5-3-1 16,16 1 1-1,-4-3 0-15,-1-2-2 0,-2 0-1 16,-6 0 0-16,-4 0 2 16,3 6-1-16,3-5 1 15,4 6 0-15,-9-8 1 16,2 2-1-16,-5-6 0 16,0 1 1-16,-2-1 2 15,-2-1 6-15,-3 1-5 16,-2-1-3-16,-5-1 7 15,-4 2-3-15,-13-1 1 16,-9-2 1-16,-2-3-3 16,-14-2-2-16,-5-4 6 15,-17 0-7-15,-7 0 2 16,-16-4-3-16,-10-1 1 0,-9-1-2 16,-5 3 1-16,0-3-10 15,-22 0-16-15,-39 0-80 16,-17-9-291-16</inkml:trace>
  <inkml:trace contextRef="#ctx0" brushRef="#br1" timeOffset="209442.51">7699 11117 220 0,'0'0'120'0,"0"0"-105"16,0 0 7-16,0 0 4 15,0 0 24-15,0 0-41 16,0 0-9-16,0 0-43 16,0-20 0-16,0 15 27 15,0 2 11-15,0 0-20 16,0 0 25-16,0 3 10 15,0 0 53-15,0 0 35 16,0 0 4-16,0 0-1 16,0 0-37-16,0 0-11 15,0 0-19-15,0 0-17 0,0 0-8 16,0 0-8-16,0 0 5 16,0 0-4-16,0 0 6 15,0 0 13-15,0 0 7 16,0 0-14-16,0 0-12 15,0 0 3-15,0 0-1 16,0 0 3-16,0 0-5 16,0 0 2-16,0 0 1 15,0 0-4-15,0 0-1 16,0 0 3-16,0 0-3 16,5 0 0-16,-5 0-2 15,0 0 2-15,3 0 0 0,1 0 1 16,-4 0 0-16,7 0 0 15,0 0 0-15,1 0 1 16,-1 0 1-16,0 6-1 16,0-3-1-16,5 0 0 15,-5 0 1-15,2 2 1 16,3-1 1-16,-5 0-2 16,7 2 3-16,0 0 5 15,1-1-6-15,4 4-2 16,-3-3-2-16,3-1 4 15,-2 2 1-15,2-1-4 16,2-4 4-16,0 1-2 16,-7 1-2-16,5 0 1 15,-5 0-1-15,1 1 4 0,-1-1-4 16,7-2 4-16,-2 2 1 16,-5 1-3-16,0-3-2 15,-7-1 4-15,1 2-4 16,6-3 9-16,-7 3-8 15,7 0-1-15,-7-1 1 16,5 1 3-16,-3-2 5 16,3 1-9-16,-5 0 3 15,0-2 4-15,1 3-2 16,-1-1 1-16,0-1-4 16,0 5 0-16,7-5 0 0,-7 1-3 15,0 1 2-15,0-1-1 16,0 2 0-16,0-2-1 15,8 2 1-15,-4 1 0 16,4-1 0-16,-1-1 1 16,0 1 4-16,5 3-5 15,-2-2 1-15,-6-2 1 16,6 2-2-16,-5-1-1 16,2 1 0-16,-7-2 4 15,7 3-3-15,0-4 1 16,-2 5 1-16,2-1-1 15,-4-1 1-15,4 1-1 16,-2 0-2-16,9 2 1 16,-9-2 1-16,2 0 1 15,-4-3-4-15,1 3 4 0,4 1-2 16,-1-1 0-16,0 0-1 16,-7 0 2-16,7-3-2 15,-7 2 1-15,8 1-1 16,-4-2 1-16,4 2-1 15,-1 2 0-15,-5-3-1 16,3 3 1-16,2-1 0 16,0-1 5-16,5 2-5 15,-4-2 0-15,1 3-1 16,-2-3 1-16,5 1 3 16,-5-1-3-16,12 0 2 15,-4 3-1-15,-1 0 0 0,0 0-1 16,8 2 2-16,-3 0-1 15,-3 1-1-15,3 2 2 16,7-3-2-16,-9 0 0 16,2 1 1-16,-5-3 0 15,8 2-1-15,-1-1 1 16,-2 0-1-16,-5 2 0 16,1-4 2-16,6 2-2 15,-2 0 0-15,-5 4 1 16,1-2 0-16,6 0 0 15,-7 2-1-15,5-4 0 16,-4 3 1-16,6-1 0 16,-2 3 0-16,-2 0-1 15,2 0 1-15,2 0 0 16,-2-1-1-16,-2 0 1 0,2 1-1 16,-5-3 1-16,12 4-1 15,-9-1 0-15,2-3 1 16,2 3-1-16,1-5 0 15,-3 4 0-15,2-2 1 16,-2 0-1-16,-2 1 0 16,2-1 1-16,-5 0-1 15,7-3 1-15,-2 4-1 16,-4-2 1-16,1-1-1 16,-4 2 1-16,10-1 0 0,-8 0-1 15,0 1 1 1,-2-3 0-16,2 4-1 0,-2-6 0 15,-2 3-1-15,2-1 1 16,-5 0 1-16,2 2 3 16,3-1-5-16,-4-1 5 15,3-1-2-15,-3 0-1 16,-1 3-1-16,2-2 0 16,-4 0 1-16,10-2-1 15,-8 2 0-15,5-3 0 16,-5 3-2-16,0 0 2 15,-5-4 0-15,3 3 1 16,-5 1 2-16,-7-5-3 16,15 3-2-16,-8-1 2 15,4 1 2-15,-1-1 0 0,2 0-2 16,-3 0 1-16,-2-2 0 16,0 2 1-16,5 1-1 15,-5-3 0-15,0 0-1 16,1 4 3-16,6-5-4 15,-2 1 2-15,-5 3-2 16,0-1 4-16,2-2-1 16,-2 3-2-16,5-4 0 15,-5 3 1-15,0-3-1 16,-4 3 0-16,1-1 0 16,11-1 2-16,-8-1-2 15,7 5 0-15,-2-3-1 0,2 4 1 16,-5-3 0-16,6 3 0 15,-4-1 0-15,4 1 1 16,6 0-1-16,-2 0 0 16,2 1 0-16,0-1 0 15,1 3 0-15,-1-3 1 16,5 4-2-16,-5-4 1 16,3 0 0-16,2 3 0 15,2 0 1-15,1 1-1 16,-1 2 0-16,-2-3 2 15,7 2 0-15,-2-1-2 16,2 0 0-16,-5 0-5 16,1 0 5-16,-3 0 0 15,2-1 0-15,-2 0 0 0,2 2 4 16,1-3-8-16,-1 0 4 16,-2 1 0-16,-4-1 0 15,1 0 1-15,3 1-1 16,3 0 0-16,-3 0 0 15,-3-1 2-15,3 0-2 16,0 1 0-16,-2-1 0 16,2-4 0-16,-5 1 4 15,1-3-4-15,-1 3 0 16,-2 1 0-16,2 0 0 16,0-1-2-16,-7-1 2 0,8 2 0 15,-3 0 4 1,2-1-8-16,-4-1 8 0,-6 0-4 15,4-2 1-15,3 2-1 16,-3-1 0-16,-1 0 0 16,-5 3-2-16,10-5 2 15,-5 4 2-15,1-2 1 16,6 2-2-16,-2 4-1 16,-5-4 0-16,7 2 0 15,-4 1 1-15,2 0 0 16,2-4 1-16,-2 2-1 15,-3 0-1-15,3 0 0 16,-4 1 3-16,6 1-3 16,0-2 0-16,0 7 0 15,1-4 1-15,-3-1 4 0,2 1-5 16,5-4 1-16,-5 5-1 16,1-2 0-16,-1 0 1 15,5 0-1-15,-3 4 1 16,3 0 0-16,-2 0-1 15,2 0 3-15,-5 0-2 16,8 0-1-16,-3 2 0 16,-5-3-5-16,7 3 5 15,1-1 5-15,-1 2-4 16,-2 0-2-16,10 3 2 16,-3 1-3-16,-5 1 5 15,5 0-2-15,-4-1-1 0,6 2 0 16,1-1 0-16,-1 0-2 15,5 0 5-15,1-4-6 16,-4 2 4-16,-4 2-1 16,10-3 3-16,-8 0-1 15,-1 4-2-15,1-2 0 16,5 4 2-16,-4-1-2 16,4 1 1-16,3-3-1 15,-1 4 0-15,5 1 0 16,3-2-1-16,4 0 1 15,1 1 2-15,2 0-2 16,-1 4 0-16,1 1 2 16,5-1-4-16,-8-2 2 15,7-1-2-15,-4-3 2 0,7 0 0 16,-2 1 0-16,-1-1 0 16,3 2 0-16,-10 3 0 15,10 0 0-15,-2 1-3 16,-1-4 3-16,3 0 0 15,5-1 0-15,-6 0 0 16,6 0 1-16,-5-3-1 16,2 2 0-16,-9-1 0 15,7 2 0-15,-5-1 0 16,-2-1 0-16,-1 1 1 16,-1-1 0-16,-6 1-1 0,6 1 0 15,-6-4 3 1,6 4-5-16,-6-3 5 0,6-2-6 15,-5 2 3-15,-1-4 0 16,-2-1 5-16,1 0-5 16,-6 1 0-16,6 2-4 15,-3 3 4-15,2-2 0 16,3 3 0-16,-6 3 0 16,1-2 1-16,3 3-1 15,1-4 4-15,-1-7-4 16,8 6 0-16,-1-2-1 15,6-3 1-15,-4 7 0 16,0-3 0-16,4 3-2 16,1-2 2-16,-1 1 0 15,-4-2 2-15,7 0-2 0,-3 0 0 16,-6-3 0-16,6 2-2 16,-4-1 1-16,-3-3 1 15,-2 5 0-15,0 1-4 16,-2 0 4-16,0 0 0 15,4 4 1-15,1-3-1 16,1 1-1-16,1-4 1 16,-3-1 1-16,-4 0-1 15,5 4 0-15,-1-1 0 16,-4-1 0-16,4 0 0 16,-9 0 1-16,7 2 0 15,-2 0-1-15,-3 1 0 0,3-3 1 16,-1-3-1-16,-2-2 1 15,3-1-1-15,-7-3 0 16,4 4 2-16,-4-2 0 16,-1 4-1-16,-2-2 2 15,8 1-3-15,-6-1-1 16,1-3 1-16,4 3 1 16,0-2 1-16,-2 1 0 15,-4-2 0-15,8 2-2 16,-2 0 1-16,-4 0 0 0,0 0-1 15,-3 0 1 1,-5-1 1-16,1-1 2 16,4 0-2-16,0 0-2 15,-2-3 1-15,0 3-1 0,0-2 3 16,-5 2-2-16,9-3-1 16,-6-2 1-16,4-1-1 15,3 2 0-15,-10-4 0 16,7 4 0-16,-2 0 2 15,-3 0 0-15,13-2 0 16,-6 5-2-16,-2-2-4 16,1-1 4-16,-4 1 0 15,1-1 0-15,-2-1 1 16,-6 0 3-16,4-1-4 16,-1 2-2-16,-5-1 2 0,0-2 5 15,1 1-4 1,-1 1-1-16,5 2-2 0,0-3 2 15,3 6 0-15,-5-2 1 16,9 2 0-16,0-4 0 16,-5 4 2-16,1-4-5 15,-3 0 2-15,-2 2 0 16,2-2 0-16,-5-2 0 16,5 4 0-16,-4-1 1 15,-1-3 0-15,-2 2 0 16,-5-3-1-16,1 1 1 15,-8 2-1-15,12-4 0 16,-10 2 4-16,6-1-4 16,-3 5 0-16,2-1-2 0,0 0 2 15,-2-3 0-15,-2 2 0 16,2 0 4-16,-3 0-3 16,-4-5-1-16,2 3 0 15,0-2 0-15,1 1 0 16,3 0-3-16,-3 0 2 15,1 1 1-15,-4-3 4 16,2 3-4-16,-7-6-3 16,0 1 3-16,-2-4 0 15,-2 0 4-15,1 0-4 16,-1 0-1-16,-3 0-3 16,0 0 8-16,0 0-7 15,0 0 6-15,0 0-1 0,0 0-2 16,0 0 1-16,0 0-3 15,0 0 6-15,0 0-6 16,0 0 5-16,0 0 2 16,0 0-2-16,0 0 4 15,0 0-4-15,0 0 3 16,0 0-4-16,0 0-2 16,0 0 3-16,0 0-3 15,0 0 3-15,0 0 1 16,0 0 6-16,0 0-3 15,0 0-6-15,0 0 0 16,0 0-1-16,0 0 5 0,0 0-5 16,0 2-3-16,0 3-17 15,0 1-10-15,0 2-18 16,-17-2-52-16,-30-3-142 16</inkml:trace>
  <inkml:trace contextRef="#ctx0" brushRef="#br1" timeOffset="211443">12668 13321 277 0,'0'0'47'0,"0"0"-37"16,0 0 33-16,0 0-25 0,0 0-4 16,0 0 24-16,12-107 8 15,-12 96 64-15,-5 3 18 16,-11 4-79-16,-6 4-13 16,8 0-21-16,-5 0-6 15,5 0-9-15,0 4 0 16,7 7 0-16,2 3 0 15,5 3 0-15,0 3 3 16,0 1 2-16,0 1 3 16,5-2-7-16,16-5 2 15,-7-6-3-15,0-4 3 16,-7-5-6-16,-2 0 0 16,-2 0 3-16,1-3 15 0,-4-14 46 15,0-12-22 1,0 4-32-16,-7 1 1 0,-21 8-1 15,-5 4 13-15,4 7-18 16,3 4 20-16,5 1-2 16,0 0-20-16,7 3 2 15,2 14-4-15,5 3 1 16,7 1 0-16,0 1 0 16,0 4-6-16,21-6 7 15,5-6 0-15,-5-5-6 16,-2-6 4-16,-9-3 2 15,1 0-5-15,-3 0 5 0,-6-11 6 16,3-12 5 0,-5-4-7-16,0 0 4 0,-12 8-5 15,-17 4-1-15,1 8 7 16,-5 7 29-16,9 0-20 16,-2 15-18-16,5 17-6 15,7 7 6-15,14-2 0 16,0-4 0-16,7-3-2 15,26-7 2-15,-9-11-7 16,-3-7 6-16,-2-5-14 16,-5 0 3-16,-2 0 1 15,-5 0-4-15,-7-11-28 16,0-2-17-16,0 3-109 16,-5-2-394-16</inkml:trace>
  <inkml:trace contextRef="#ctx0" brushRef="#br1" timeOffset="212291.92">12909 12610 483 0,'0'0'82'16,"0"0"19"-16,0 0 29 15,0 0-35-15,0 0-30 16,0 0-23-16,-35-42-23 16,35 39-9-16,0 3-4 15,0 0-2-15,0 0-4 16,0 0-13-16,0 24 9 15,0 13 4-15,-5 12 6 16,3 4-5-16,-3-3 0 0,5-7 1 16,0-11-2-16,0 1 0 15,12-8 0-15,2-2 0 16,0-6 0-16,7-3 0 16,1-3 0-16,4-3 3 15,2-3 6-15,26-4-4 16,-4-1 8-16,14 0 22 15,-3-8 0-15,-11-3-15 16,-10-1-7-16,1 4-1 16,-18 4-2-16,-2 1-3 15,-2 3-5-15,-4 0-2 16,11 0 0-16,-10 0 1 16,5 0 1-16,-2 0-1 15,-4 0-1-15,-8 0 0 0,-7 0-2 16,0 0-26-16,0 0-12 15,0 0 14-15,0 0 0 16,0-8-63-16,0-3-84 16,-15-3-76-16,-18-1-123 15</inkml:trace>
  <inkml:trace contextRef="#ctx0" brushRef="#br1" timeOffset="212527.56">13032 12804 495 0,'0'0'78'16,"0"0"-43"-16,0 0 104 15,0 0-27-15,0 0-26 16,0 0-59-16,-19-23-20 16,48 20 27-16,6 1 14 15,-2 2-31-15,0-2-14 16,-11 1 2-16,-8-3-5 15,-5 3 2-15,-2-3-2 16,0-2-23-16,-2-8-57 16,-5-2-105-16,0-2-251 15</inkml:trace>
  <inkml:trace contextRef="#ctx0" brushRef="#br1" timeOffset="212775.32">12971 12521 513 0,'0'0'191'0,"0"0"-110"16,0 0 11-16,0 0 11 15,0 0-33-15,0 0-3 16,71-53-7-16,-31 42-1 16,-5 0-34-16,-9 0-21 15,-4 4-1-15,-13 1-2 16,-2 0-1-16,-2 2-2 15,-3-6-22-15,5-3-45 0,0 0-47 16,-2 2-200 0</inkml:trace>
  <inkml:trace contextRef="#ctx0" brushRef="#br2" timeOffset="-108216.48">7532 12585 93 0,'0'0'39'16,"0"0"-4"-16,0 0-7 15,0 0 33-15,0 0-13 16,0 0 5-16,0 0 48 16,-29-7-35-16,22 3-21 15,7-2-18-15,-5 1-13 16,-2 2-8-16,5-2 10 0,-5 2-10 16,0 0 29-16,-5 0-2 15,5 3-12-15,-3-3-4 16,3 0 14-16,-5 3-19 15,12-2-8-15,-7 1-2 16,7-2 2-16,-7 1 7 16,7 1 11-16,0 1 0 15,-7 0 0-15,7-3 16 16,0 3-1-16,0 0-14 16,0 0-9-16,0 0-4 15,0 0 3-15,-7 0 4 16,7 0 4-16,0 0-2 15,0 0-5-15,0 0-6 0,0 0 1 16,0 0-6 0,0 0-2-16,0 0 0 0,0 0-1 15,0 0 1-15,0 0-2 16,0 3 2-16,7 4-1 16,7 4 6-16,0 0-1 15,5-3 1-15,-2 2 4 16,2-2-8-16,-5 4-1 15,7-3 3-15,1 4 1 16,4 0-3-16,-5 0 1 16,7-1-1-16,1 3 4 15,-1 2 0-15,5 0 0 16,3 2-3-16,-8-1 5 16,5 2-5-16,-5 0-3 0,8 3 2 15,-3-6-1-15,3 3 1 16,4-2 0-16,2 1-1 15,8 2 7-15,4 2-6 16,1-4 3-16,-3 4-1 16,2-1-4-16,1 0 1 15,-8 0-1-15,-5-1 0 16,-6-5 0-16,6 2 1 16,-1 2 0-16,-13-5-1 15,12 2 2-15,-2 0-1 16,-5 0-1-16,7 0 0 15,-4-2 1-15,-1-1-2 16,-2 3 3-16,3 3-2 0,-8-5 1 16,8 4-1-16,-1 1 2 15,-2-5-2-15,8 2 0 16,-4 0 0-16,8-1 0 16,-9 1 0-16,-1 2 1 15,5 4 0-15,-4 0 2 16,7 3-3-16,-3 1 0 15,2 1 1-15,1-1 0 16,-1-1 1-16,6 0 3 16,-1 0-4-16,3 0 0 15,-3 0 2-15,3 2-3 16,-1-2 1-16,-1 3 0 0,1 0-1 16,1 0 2-1,2 2 3-15,-2 1 1 0,4-2-5 16,-2 1 7-16,0-1-4 15,-2-1 0-15,-8 3-3 16,8-3 7-16,-3 4-8 16,1 2 2-16,-6-2-1 15,8 3 0-15,-3-2-1 16,3-2 2-16,-1 0-2 16,11-1 0-16,-4-3 0 15,6 5 1-15,-5 0 0 16,11 0 2-16,1 6-2 15,-5-4 4-15,-1 3-1 0,6 2-4 16,7-1 2 0,-5-2-1-16,9 1 0 0,-2 0-1 15,5 2 0-15,0 2 7 16,-1-1-5-16,4-1-1 16,-4 0 2-16,3 1 0 15,3-3-2-15,-10 2 0 16,5-1 2-16,-5 1 1 15,2-1-4-15,3 0 1 16,-12 0 6-16,12-1 2 16,-5-3-2-16,-5 2-7 15,-2-3 6-15,5 0-6 16,-5 4 3-16,4 1-1 16,1-4 1-16,2 0-3 0,-2-7-1 15,-1 4 1-15,3-3 4 16,3 5-1-16,2 1-1 15,2-1-1-15,0 3 2 16,5-2-3-16,0 2 1 16,4 0 3-16,-2-4-4 15,-2 0 0-15,0-2 1 16,-5-4-1-16,5 3 0 16,0-5 2-16,5 2 1 15,2-1 3-15,-12-1-6 16,5 0 1-16,-1 0 1 15,-11 1-2-15,5-3 0 16,0-3 1-16,-5 4 0 0,-2-2-1 16,-3-3 0-16,-7 5 1 15,3-3 0-15,-8 4-1 16,3-3-1-16,-2 0 1 16,-6-3 4-16,-1-1-3 15,-6-2 0-15,-1-3 0 16,-1 3 3-16,-4-7-4 15,4 3 2-15,-12 1-1 16,1-4 1-16,-3 3 1 16,2-1 0-16,6 3-3 15,1 4 2-15,1-1-2 16,4-1 0-16,-9 2 1 0,2-6-1 16,3 2 0-16,-3-3 0 15,-5 0 0-15,1-1 0 16,4 2 2-16,0 4-2 15,5 1 0-15,7 4 0 16,-2 1 0-16,4-1 0 16,-4 1 0-16,0-4-2 15,-1-1 2-15,-1-2 0 16,-6-2 0-16,-2-3 0 16,-7 4-1-16,-2-6 1 15,2 2 0-15,10 5 1 16,-1-2-1-16,10-1 0 15,-2 2 0-15,0-1 2 16,-1 0-1-16,-8-1 0 16,1-1-1-16,-13-1 0 0,-3-4 1 15,0 3-1-15,-5-3 1 16,-5 0-1-16,10 3 0 16,-11-2 1-16,-1-4 0 15,7 3-1-15,-9-3 0 16,-3 0 7-16,-2-3-2 15,1 2 3-15,-8-2-4 16,0 0 2-16,0 1 2 16,0-1-3-16,0 0 3 15,0 0 2-15,0 0 1 16,0 0-7-16,0 0 2 16,0 0 0-16,0 0-5 0,0 0 0 15,0 0-1-15,0 0 0 16,0 0-2-16,0 0 0 15,0 0-22-15,0 0-34 16,0-16-53-16,-36-23-106 16,-33-18-753-16</inkml:trace>
  <inkml:trace contextRef="#ctx0" brushRef="#br2" timeOffset="-105637.47">7829 15090 93 0,'0'0'232'0,"0"0"-153"15,0 0-23-15,0 0-4 16,0 0-8-16,0 0 3 15,0 0-22-15,0 0-24 16,0 0 4-16,0-3-5 16,0 0 0-16,0-2-13 15,0-6-87-15,0 2-47 16,0-2 46-16,0 2 41 0,0 0 3 16,0 0 52-16,8 0 5 15,-1-2 33-15,0 0 18 16,-7 2-51-16,0-6-140 15</inkml:trace>
  <inkml:trace contextRef="#ctx0" brushRef="#br2" timeOffset="-103867.31">7796 14364 318 0,'0'0'251'0,"0"0"-155"16,0 0-4-16,0 0 6 0,0 0-20 15,0 0-27-15,-16-2-14 16,16 2-13-16,0 0 0 15,0 0-6-15,0 0-8 16,0 0-8-16,0 0-1 16,0 0 1-16,0 0-2 15,2 0 4-15,24 2-3 16,3 5 4-16,4 6 2 16,-3 0 7-16,4 3-3 15,6 1-4-15,2 3 4 16,6-2-4-16,-3 4 0 15,-5-5 2-15,14 1-3 16,-11-3 3-16,4 2-5 0,-9 0-1 16,2-3-3-16,10 8 1 15,-3 0-1-15,10 9 13 16,-3 1-5-16,8 1-3 16,1 0 1-16,6-1-1 15,7-2 2-15,2-4-1 16,9-3-3-16,-2 1-2 15,5-2-1-15,0 7 1 16,0 0 3-16,-5 2-2 16,3 6 1-16,-10-2-2 15,4 5 3-15,-3 0-2 16,-4 3-2-16,1-3 2 0,0 0 1 16,-1-1 3-16,3-3-3 15,0 1 4-15,5 0-3 16,0-2-3-16,-7 2 9 15,2-2-8-15,-5 0 0 16,-2-1-1-16,-3 0 0 16,10 4 0-16,5-4 2 15,5 2 2-15,-3-3-4 16,5 1-1-16,-8 0 3 16,-3 1-3-16,-11 3 3 15,10-2-3-15,-5 0 3 16,3 0 0-16,-3-2 4 15,8-4-5-15,2 3-1 16,2-7 1-16,-2 3 1 0,2-5-3 16,-3 1 3-16,-6 3-1 15,0-1 1-15,-1 1-2 16,-6-2-1-16,-5 0 1 16,4 2 0-16,1-2 0 15,-5 0-1-15,0-3 2 16,-3 0 0-16,3 1-1 15,-5-2-1-15,0 2 4 16,0 0-2-16,-2-1-2 16,0 2 3-16,-3-3-2 15,3 0 1-15,-10-1 0 16,8-1-2-16,-10 0 0 16,2 0 4-16,0-2-3 0,3 3 2 15,0-1-2-15,2 2-1 16,0 3 3-16,0 0-2 15,0-2 1-15,2 0 1 16,3 1-2-16,-3-3 2 16,1 3 1-16,-1-4-4 15,-2 0 0-15,7 1 2 16,-2-2 2-16,4 4-2 16,-11-2-1-16,7 1 4 15,-3 1-2-15,10 3-1 16,2 0-1-16,1-2 1 15,1 1 0-15,8-3 0 16,-5-4-1-16,2 3-1 0,-4-2 2 16,-5 2-2-16,-3-2 2 15,-9 4-1-15,-5-6 0 16,-4-2 4-16,2 2-1 16,-3-2-3-16,1 0 1 15,4-1 6-15,-2 3-3 16,0 0-4-16,0 0 1 15,-12-4-1-15,7 2 6 16,-9-5-6-16,2 3 0 16,0-1 3-16,3 0-1 15,-8 2-3-15,5-5 5 16,-4 1-1-16,-1-1-4 0,0 0 1 16,1-1 4-16,6 5-1 15,5 3-2-15,1 2-1 16,-3-2 0-16,-5 4 1 15,0-8 0-15,-5 0-2 16,-7-7 0-16,1-1-2 16,-1 1 4-16,-7-1 2 15,0-4-3-15,-2 2 2 16,-5-2-2-16,-4 2 2 16,-3 1 0-16,0-3-1 15,0 0 1-15,0 1 0 16,0-1-2-16,0 0 1 0,0 0 2 15,0 0-3-15,0 0 1 16,0 0-2-16,0 0 4 16,0 0-1-16,0 0-1 15,0 0-1-15,0 0 0 16,0 0 0-16,0 0 2 16,0 0-6-16,0 0-1 15,0 0-13-15,-3-4-52 16,-25-17-56-16,-19-15-61 15,-3-19-386-15</inkml:trace>
  <inkml:trace contextRef="#ctx0" brushRef="#br3" timeOffset="-87452.38">7718 12781 266 0,'0'0'177'16,"0"0"-107"-16,0 0 27 15,0 0-11-15,0 0-41 16,0 0-28-16,0 0 0 15,0 0-13-15,0-7 19 16,0 6 13-16,0 1 1 16,0 0 13-16,0 0-4 15,0 0-11-15,0 0-14 16,0 0 8-16,0 0-11 0,0 0-4 16,0 0-12-16,0 0 1 15,0 0 4-15,0 0 11 16,0 0-5-16,0 0 7 15,0 0-2-15,0 0-9 16,0 0-1-16,0 0-8 16,0 0 1-16,0 0-2 15,0 0 0-15,7 0-2 16,8 0 2-16,4 0 1 16,-3 5 1-16,3 1 0 15,2 3 1-15,1-3 5 16,-1 2-2-16,0-2-3 0,-2-1 1 15,-2 1 3-15,2 3-4 16,2-1 2-16,5 4-3 16,-5-3 3-16,8 5-4 15,-8-3 1-15,7 1 0 16,-7-1-1-16,1-2 1 16,-3-1-1-16,2 1 3 15,-2-4-3-15,-5 1 1 16,-4-2 0-16,1 1-1 15,-4-2 0-15,8 2 1 16,-15-2 0-16,14 1-1 16,-14-1 0-16,14-1 1 15,0 2-1-15,-7 0-2 0,12 2 2 16,-2 6 1 0,9-3 1-16,-5 3 7 0,12-2 2 15,-4-1-11-15,-1-1 0 16,-2 1 3-16,-2 1-2 15,2 3-1-15,2 1 2 16,12 1 2-16,-2 3-1 16,2 0 3-16,3-2 4 15,4 3-8-15,-4-2 3 16,6 1 2-16,3 0 0 16,-7 1-2-16,7 2 1 15,-7 2-3-15,3 0 0 0,8 0-1 16,-1 2-2-1,-1 1 6-15,3 0 0 0,-3-2 1 16,-4 0-5-16,4 0 0 16,1 2 3-16,-10 0-2 15,2-1 0-15,-5-3-2 16,-1 2 0-16,6-3-1 16,-2 1 1-16,-5-5 1 15,7 3 1-15,-4-3-2 16,-8 3 1-16,6-3 3 15,-6 1-4-15,1 2 0 16,-3-2 2-16,2 1-3 16,-2-2 0-16,-2-2 1 15,2-1 0-15,0 3-1 16,3-2 2-16,-8 1-1 0,8-1 3 16,-3 0 2-16,-5 0-5 15,8 1 3-15,-3 4-3 16,-3-2 1-16,3 1 0 15,1 2-1-15,-4-2-1 16,3-1 3-16,1 1 0 16,1 1 1-16,0-1 3 15,1 1-3-15,-1-1-2 16,-1 1-1-16,6 3 1 16,-2 0 0-16,2 3-2 15,2 0 3-15,6 0 0 16,-1 2-2-16,5-2 0 0,2 0 1 15,1-1-1 1,2 1 4-16,-3-3-4 0,0 0 5 16,-4 1-5-16,4-2 0 15,-4 4 0-15,4-3 1 16,-4 1-1-16,4 0 0 16,-2 3-1-16,8-2 0 15,-4 1 2-15,6-3-1 16,2 0 2-16,-3 3-1 15,3-3-2-15,-2-3 1 16,1 0 1-16,-1-2-1 16,-5 1 2-16,2 2 0 15,-10 0-1-15,6 1 2 0,-6 0-4 16,1 0 1-16,5 0 2 16,-6 2 1-16,1-3 0 15,-3 0-3-15,3 2 4 16,-3 0-2-16,3 1 1 15,-3-2 2-15,3 2-4 16,-1-3 2-16,-1 2-1 16,6-2-2-16,-4 2 4 15,4-1-4-15,-7-2-1 16,3 1 1-16,0 1-1 16,-3-2 3-16,3 0-2 15,-3 1 4-15,-4-4-4 16,11 0 1-16,-9 1 1 0,9 1-3 15,-4 1 1-15,4 1 6 16,3-1-7-16,2 2 3 16,-2 0 1-16,0 2-4 15,4-1 3-15,-4 0-1 16,-3-2-2-16,3 2 4 16,-2-4-3-16,-1 0-1 15,3 2 1-15,-8-3 3 16,6 4-4-16,-1-1 1 15,8 4 0-15,1 1 0 16,6-2 0-16,2 2-1 16,5-1 0-16,-5 1 0 15,2-4 0-15,-9 2 3 16,7-1-1-16,-3-2 0 0,-4 1-2 16,5-4 0-16,-1 3 0 15,1 0 1-15,-5 0 0 16,-3 1-1-16,8 0 1 15,-8 2-1-15,-2-3 1 16,8 2 0-16,-4-1 0 16,6-2-1-16,-5 0 2 15,0-5-1-15,-5 2 2 16,-9 0-2-16,4-2 2 16,-11 2-3-16,4-2 0 15,-2 1-1-15,2 3 1 16,3-4 0-16,-3 2 0 0,0 2 1 15,-4 0 0-15,11 2 0 16,3 2 1-16,-7-1-1 16,-1-2-1-16,3 2-1 15,-2-1-1-15,0-1-1 16,-3 2 5-16,3-4-5 16,-1 4 5-16,3 3-2 15,0 2 0-15,0 0 3 16,-7 4 2-16,10 0-3 15,1 1-2-15,11 2 1 16,4-4 4-16,-8-5-3 16,-1-1 1-16,-12-8-2 15,-17-5 4-15,2-2-2 16,-13-3 3-16,-4-3 0 16,-8-2-3-16,-3 1 1 0,-2 1-3 15,-5-2 1-15,0-1 2 16,0 2 0-16,0-2 1 15,0 0-5-15,-5 0-6 16,-38-2-65-16,-20-20-95 16,-27-15-42-16,-26-11-560 15</inkml:trace>
  <inkml:trace contextRef="#ctx0" brushRef="#br3" timeOffset="-84619.77">7919 14538 428 0,'0'0'155'0,"0"0"-65"15,0 0-8-15,0 0 9 16,0 0-22-16,0 0-39 0,0 0-22 16,0 0-8-16,0 0 0 15,0-5 0-15,0-5-42 16,0-2-29-16,0 0 48 15,7 3 16-15,-7 2 7 16,0 3 1-16,0 4 0 16,0 0 37-16,0 0-2 15,0 0 0-15,0 0-8 16,0 0-14-16,0 0-11 16,8 0 3-16,-1 0 4 15,0 0 21-15,12 0 5 16,-5 4 1-16,0 0-9 0,3 2 6 15,-6 0-9-15,11 6-4 16,-1 0-9-16,-2 2-4 16,9-5 17-16,-6 4-11 15,13-1-8-15,5 2 7 16,3-2 3-16,-1 2-7 16,6 1 4-16,-8 0-3 15,-2 2 0-15,-5-1-6 16,0-3 0-16,-5 2-2 15,-4-2 0-15,2-2-2 16,-5-3 0-16,-2 1 0 16,-5-6 1-16,1 4-1 15,-8-6 3-15,0 5-3 0,0-3 0 16,-5 0 0 0,3 0 3-16,2 0-3 0,0-1 0 15,0-1-2-15,0 2 3 16,0-1-1-16,0 1 0 15,-2 1 0-15,5-1 2 16,2 1-1-16,2 1-1 16,0-1 0-16,0 2-3 15,7 3 3-15,5-1 0 16,3 1 11-16,-1 2-2 16,12-4-6-16,3 4 0 15,-1 3-1-15,8-2 2 16,5 2 5-16,-1-1-8 15,7 0 2-15,3 1 0 0,0 1-1 16,5 1-1-16,-1 1-1 16,1 0 3-16,-5 3 8 15,11-1-2-15,-4 3-2 16,-2 2 0-16,2 1 0 16,2 3-5-16,-2 1 4 15,5-2-3-15,-5-2 10 16,-3 0-7-16,8-3-4 15,-7-1 1-15,-6-2-3 16,8 2 2-16,-9-2 1 16,-1 4 0-16,-4-1 0 15,-3 1 1-15,8 0-4 16,-5 0 1-16,4-3 0 0,3 3 0 16,0-1 2-16,5-4 1 15,-1 3-2-15,3-4 3 16,2 3-5-16,-9-2 1 15,7 1 0-15,-9 1-1 16,-1-2 0-16,-4-2 0 16,-3 4 3-16,1-1-3 15,1 2 0-15,-1-2 0 16,-6-2 2-16,13 2-2 16,-5-2 0-16,4 0 5 15,1 0-5-15,-3-1 1 16,0 1 1-16,-2 0-1 0,-1 2 0 15,-1 1 1-15,2 4-2 16,-3-2 1-16,10-2 0 16,-3 1 1-16,3 1-1 15,2-1 2-15,-2-1 0 16,7 2-1-16,-5 1 1 16,-2 0-3-16,7 1 3 15,-2 2-2-15,-1 1 0 16,8-1 2-16,2-1-1 15,2 0 2-15,-1-2 0 16,-1 1-3-16,2-2-1 16,3 2 2-16,-5 0 0 15,12-4-1-15,-5 3 2 0,2 0-2 16,-2-1-2 0,-2-1 3-16,2-1-2 0,-2 3 0 15,0-2 3-15,-7 4-2 16,6-2-1-16,-6-3 2 15,0 3-1-15,-5 2-1 16,7 2 0-16,-5-2 1 16,-2 2 0-16,0-2 1 15,-3 1 0-15,-6-4 0 16,-1 2 0-16,-4-4 0 16,-2 2 0-16,-1-1 1 15,-4 2 0-15,-8 0 2 16,8-1 1-16,-3-1-3 15,3 2 1-15,-1-6 0 0,6 1-1 16,-5-2-2-16,-6-1 1 16,-1 0-1-16,-8-2 0 15,1-3 1-15,-3 0 2 16,-5 2-3-16,1 0 0 16,-1 2 1-16,8 6 2 15,2 0 6-15,-8 2-6 16,-4-5 4-16,-4-4-4 15,-15-8-2-15,0-1-2 16,-7-4 2-16,0 3-1 16,0-3 1-16,0 0-1 15,0 0 4-15,0 0 12 16,0 0-8-16,0 0-5 0,0 0-1 16,0 0-3-16,0 0 3 15,0 0-1-15,0 0-1 16,0 0 0-16,0 0 1 15,0 0-2-15,0 0 3 16,0 0-3-16,0 1 0 16,0 3-2-16,0-4 1 15,0 0 0-15,0 1 1 16,0-1-2-16,0 2 4 16,0-2-2-16,0 0 0 15,0 0 0-15,0 0 0 16,0 0 1-16,0 0-1 0,0 0 0 15,0 0 3-15,0 0-3 16,0 0 2-16,0 0-2 16,0 0 1-16,0 0-1 15,0 0 0-15,0 0-1 16,0 0 1-16,0 0 0 16,0 0-1-16,0 0-14 15,0 0-33-15,-19-7-23 16,-10-15-50-16,-13-12-62 15,-22-13-154-15</inkml:trace>
  <inkml:trace contextRef="#ctx0" brushRef="#br3" timeOffset="-82952.47">7829 15637 331 0,'0'0'275'15,"0"0"-192"-15,0 0 6 16,0 0 7-16,0 0-23 16,0 0-36-16,0 0-7 15,0 4-5-15,0-4 9 16,0 0-9-16,0 0-5 16,0 0-7-16,0 2-2 15,0 2-5-15,0 5 4 16,8 4 7-16,13-1 7 15,7 5-1-15,5 0-2 0,10 2-1 16,4 0-2-16,3-2-4 16,7 1 1-16,9 4 1 15,-2-4-7-15,4 6 2 16,1 1-2-16,-5 0-4 16,0 3 6-16,-3-3 8 15,3 2-3-15,4-1 0 16,1-2-7-16,0 0 2 15,6 0 1-15,-4 0-8 16,12 1 3-16,0 0 0 16,-5-1-5-16,-2-4 4 15,-1 2-5-15,-6-4 2 0,-5 1-3 16,-3 2 3-16,-4-2-3 16,-3 3 0-16,-4 0 0 15,7-2 1-15,-3 0 0 16,-7 3 0-16,-11-6 0 15,6 3-1-15,-1-6 0 16,-6 3 0-16,5-2 1 16,-4 0 1-16,-8-3-1 15,12 4 0-15,-9-7 0 16,2 6 0-16,0 1-1 16,3-4 2-16,-8 2-1 15,12 0 1-15,-9-2 0 16,9 2-1-16,1 1 1 0,-4 0 0 15,4 0 0-15,-6 0-1 16,5 0 0-16,0-1 6 16,3 3-2-16,0 1-1 15,-1 7-2-15,8-1 4 16,2 1 1-16,5 5-6 16,6 0 1-16,11 2 3 15,-3-1 9-15,4-4-13 16,-4-2 6-16,-2 0-7 15,7-4 2-15,-8 0 2 16,-4 3-3-16,5-3 0 16,-13 0 2-16,1 1 6 0,-10-2-5 15,8 0-1 1,-13-5 2-16,6-1-2 0,-18-4-2 16,-4-6 0-16,-18 0 1 15,-1-2-1-15,-7-2 1 16,0 0 0-16,0 0 2 15,0 0 1-15,0 0 1 16,0 0-3-16,0 0-3 16,0 0-41-16,-7-11-2 15,-27-24-112-15,-11-14-97 16</inkml:trace>
  <inkml:trace contextRef="#ctx0" brushRef="#br3" timeOffset="-79786.93">7744 10194 338 0,'0'0'162'0,"0"0"-53"16,0 0 18-16,0 0-54 15,0 0-14-15,0 0 23 16,-11-5-17-16,3 5-16 16,8 0-8-16,0 0-3 15,0 0-6-15,0 0 5 16,0 0-4-16,0 0-4 16,0 0-8-16,0 0-9 15,0 0-2-15,0 0-9 16,0 0-2-16,0 0-1 0,0 0 0 15,8 7 1-15,18 5 2 16,2 0 0-16,-4 4 2 16,2 0 2-16,7-2 1 15,-5 4 0-15,0 1-6 16,6 1 1-16,1 2 2 16,1 2-2-16,11-2 1 15,-5 2 0-15,13 1 1 16,2 1 2-16,4-2-2 15,-4 4-3-15,7 1 2 16,-10 0-2-16,3 4-1 16,-3-3 1-16,-4 1 0 0,-3-3 0 15,3 2-1 1,4-2 1-16,3-2 2 0,-3 2-2 16,10-2 0-16,5-3-1 15,-1 0 3-15,8 0-2 16,0 3 0-16,2-3 0 15,-3 0 0-15,8 0 0 16,-7-3 0-16,2 3 1 16,-2-1-3-16,-1 2 2 15,1-2 0-15,-5-1 4 16,0 2-4-16,2-1 0 16,-9 1 0-16,12-3-2 15,-5 4 2-15,-3 1 3 16,3-2-3-16,5 0 1 15,-8 3-2-15,3-3 2 0,-2-3 0 16,-1 3 0-16,-4-3-1 16,5 3-1-16,2-2 1 15,-3 1 0-15,8-1 0 16,0-1 5-16,2 2-3 16,2-2-1-16,-9 1 1 15,0 1-1-15,2-2-1 16,-9 4 0-16,5-2 0 15,2 2 1-15,-3-1 1 16,10 0 1-16,-2-1-1 16,0 1 0-16,-1-2 4 15,4 1-6-15,-4 1 0 0,1-2 2 16,0 4 0-16,-1-2-2 16,-4 0 1-16,5-3 1 15,-5 3-2-15,2 3 1 16,-2-4 1-16,7 5-1 15,-5-2 0-15,-2 2 0 16,12 0-1-16,0 3 2 16,2-1 1-16,5 2-2 15,0-3 1-15,0-1 4 16,-1 1-4-16,1 1 2 16,3 2-4-16,8 1-1 15,3 0 1-15,7 2 4 16,1 0-4-16,-6-2 0 0,5-1 0 15,0 1 1-15,5-3-1 16,-2 0 2-16,2 2-4 16,9 0 4-16,-7-1-4 15,0 3 2-15,1 2 0 16,-3 3 2-16,-3-2 1 16,3 4-2-16,2-5 4 15,0 3-4-15,1 1 4 16,-1-4 0-16,0 3-3 15,0-2 1-15,1 2 0 16,4 1-1-16,9 2-1 16,8-1-1-16,4 0 4 0,-5-3-4 15,-1 3 0 1,-6 4 0-16,3 1 0 0,0-1 1 16,-3 1 2-16,-4-2-3 15,-5 2-1-15,-5 0 1 16,7-5 2-16,-2 0-2 15,-5 3 2-15,8-5 0 16,-8 2 0-16,0-1-2 16,1-4 5-16,-8 0-5 15,0 2 3-15,0-2 0 16,5 2 0-16,2 0-3 16,3-1 0-16,-3 2 2 15,7-3-1-15,-6-4-2 16,-4 1 2-16,-3-1-1 15,-1-5 1-15,7 0 1 0,-2 1-2 16,-3-2 1-16,3 4 1 16,-9 2 2-16,1-3 0 15,-4-1-3-15,-4 4 4 16,2-7-3-16,-3 3-1 16,-2-3 3-16,-3-2-3 15,-1 1 0-15,-1-3 1 16,-5 0 2-16,-2 1-4 15,-4 1 1-15,-3-1-1 16,0 3 1-16,5-2 0 0,4 0 1 16,3 1-2-1,-5 0 0-15,7 0 2 0,-2 1 1 16,-2-4 0-16,-10 2-3 16,-2-2-1-16,-1 3 1 15,-4-3 0-15,-2 0 1 16,2-2-1-16,4-1 0 15,-1-1-1-15,-8 2 1 16,0 2 3-16,-7 0-2 16,3-2 0-16,-1 2-1 15,1-3 0-15,-6 1-2 16,-1-4 2-16,-1 3 0 16,-4-2 1-16,4-1 2 15,-4 2-5-15,0 1 2 16,-3-1 0-16,0 1 4 0,3 2-3 15,-8-1-1 1,6 0-2-16,-3 1 2 0,0 2 3 16,-3 0-3-16,1-5 0 15,-1 3 1-15,6-2 1 16,-6 1-2-16,-2-1 0 16,-4-6-1-16,-3 3 2 15,-9-4-1-15,-5-2 1 16,-5-1 1-16,0-3-1 15,-7-2 1-15,-2 0-1 16,-5-2 2-16,0 0 2 16,0 0 8-16,0 0 7 0,0 0-3 15,0 0-5-15,0 0 0 16,0 0-6-16,0 0-6 16,0 0 7-16,0 0 1 15,0 0 2-15,0 0-1 16,0 0 1-16,0 0-4 15,0 0-4-15,0 0-2 16,0 0 0-16,0 0 1 16,0 0-1-16,0 0 0 15,0 0-3-15,0 0 3 16,0 0 1-16,0 0 1 16,0 0-1-16,0 0 3 15,0 0-3-15,0 0 5 16,0 0 5-16,0 0-10 15,0 0-1-15,0 0-3 0,0 0 3 16,0 0-2-16,0 0-2 16,0 0-9-16,0 0-15 15,0 0 0-15,0 0-10 16,0 0-21-16,0-4-47 16,-19-21-111-16,-10-9-361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1-03-15T13:11:09.124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C885AFA-AA2A-49CF-89DF-C4E2F1871E49}" emma:medium="tactile" emma:mode="ink">
          <msink:context xmlns:msink="http://schemas.microsoft.com/ink/2010/main" type="writingRegion" rotatedBoundingBox="3711,4944 25031,4801 25115,17297 3795,17440"/>
        </emma:interpretation>
      </emma:emma>
    </inkml:annotationXML>
    <inkml:traceGroup>
      <inkml:annotationXML>
        <emma:emma xmlns:emma="http://www.w3.org/2003/04/emma" version="1.0">
          <emma:interpretation id="{ABFDE2B1-4C06-4B5A-821A-EA3A244057A5}" emma:medium="tactile" emma:mode="ink">
            <msink:context xmlns:msink="http://schemas.microsoft.com/ink/2010/main" type="paragraph" rotatedBoundingBox="5183,4899 14039,5481 13936,7042 5080,646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5DBE93C-E7D8-4103-807E-339EA583B7B9}" emma:medium="tactile" emma:mode="ink">
              <msink:context xmlns:msink="http://schemas.microsoft.com/ink/2010/main" type="line" rotatedBoundingBox="5183,4899 14039,5481 13936,7042 5080,6460"/>
            </emma:interpretation>
          </emma:emma>
        </inkml:annotationXML>
        <inkml:traceGroup>
          <inkml:annotationXML>
            <emma:emma xmlns:emma="http://www.w3.org/2003/04/emma" version="1.0">
              <emma:interpretation id="{9972B596-B29E-4AB0-A380-23884E4289E4}" emma:medium="tactile" emma:mode="ink">
                <msink:context xmlns:msink="http://schemas.microsoft.com/ink/2010/main" type="inkWord" rotatedBoundingBox="5181,4934 7939,5115 7839,6640 5080,6459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1548 1079 690 0,'0'0'34'15,"0"0"-34"-15,0 0-34 16,0 0 34-16,146 4 49 16,-36-4 4-16,13 0 0 0,2 0-19 15,-11-3-23-15,-12-2-9 16,-19 5-1-16,-14 0-2 16,-19 0-1-16,-16 0-34 15,-15 0-23-15,-10 0-49 16,-9 4-132-16,0 6-96 15</inkml:trace>
          <inkml:trace contextRef="#ctx0" brushRef="#br0" timeOffset="191.72">2041 1592 780 0,'0'0'0'0,"133"1"-11"16,-49-1 11-16,3-4 26 16,-3-10-21-16,-7-1-5 15,-8 3-17-15,-12 5-64 16,-12 1-156-16</inkml:trace>
          <inkml:trace contextRef="#ctx0" brushRef="#br0" timeOffset="-401.39">36 53 607 0,'0'0'2'0,"0"0"3"15,0 0 32-15,0 0 42 16,0 0-42-16,0 0-20 16,0 0 8-16,-18-53 8 15,18 53-23-15,-2 0-9 16,2 0-1-16,0 0 0 15,0 0-7-15,-4 0-1 16,1 3 4-16,1 11-4 16,-1 15-2-16,3 22 10 15,-1 29 2-15,1 29-1 16,0 25 4-16,0 14-3 16,0 4 0-16,15-2 4 15,15-9-4-15,9-15-2 0,9-10 1 16,9-20 1-1,11-13-1-15,7-21 3 0,3-19-1 16,2-17-3-16,0-26 0 16,-5 0 1-16,-8-39-1 15,0-25 0-15,-7-20-4 16,-8-25-3-16,-7-15 6 16,-8-13-15-16,-7-5 14 15,-8 2 0-15,-5-1-3 16,-11 17 0-16,-6 17 5 15,0 27 4-15,-5 27 4 16,-14 25 9-16,-2 9-8 0,3 12 8 16,6 1-13-1,10 4-4-15,-1 2 0 0,3 0-20 16,0 0-39-16,3 0-54 16,24 17 14-16,9 5-133 15,8-3-36-15</inkml:trace>
        </inkml:traceGroup>
        <inkml:traceGroup>
          <inkml:annotationXML>
            <emma:emma xmlns:emma="http://www.w3.org/2003/04/emma" version="1.0">
              <emma:interpretation id="{6F3221CA-42FE-43D9-8361-89689621827F}" emma:medium="tactile" emma:mode="ink">
                <msink:context xmlns:msink="http://schemas.microsoft.com/ink/2010/main" type="inkWord" rotatedBoundingBox="9365,5174 14039,5481 13936,7042 9263,6735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1412.33">5943 1071 191 0,'0'0'482'0,"0"0"-481"16,132-18 34-16,-52 12 67 16,5 0-58-16,4 1-19 15,-8 1-14-15,-3-5-2 16,-10 1-8-16,-8-3-1 15,-7-2-13-15,-14 1-29 0,-8-4-60 16,-17-1-79 0,-14 0-358-16</inkml:trace>
          <inkml:trace contextRef="#ctx0" brushRef="#br0" timeOffset="1636.8">6443 801 285 0,'0'0'102'0,"2"182"49"16,7-85-71-16,0-8-25 15,3-14-20-15,1-11-32 0,8-15-3 16,3-15-33-1,4-10-91-15,5-18-267 0</inkml:trace>
          <inkml:trace contextRef="#ctx0" brushRef="#br0" timeOffset="743.99">4155 798 651 0,'0'0'5'15,"0"0"-4"-15,0 0-1 16,141-8 14-16,-49 8 21 15,10 24-9-15,5 15 7 16,1 7 10-16,-8 8-13 16,-4 1-3-16,-7 1-10 0,-5-1 1 15,-5-3-1-15,0-1-3 16,-6-6-7-16,-11-4-6 16,-8-11-2-16,-13-6-4 15,-11-10-31-15,-14-3-24 16,-16-8-54-16,0-3-225 15</inkml:trace>
          <inkml:trace contextRef="#ctx0" brushRef="#br0" timeOffset="1089.63">5223 649 397 0,'0'0'27'0,"0"0"-12"15,-128 132 65-15,71-63-30 16,-5 10-11-16,0 7-8 15,4 2 0-15,-2-2 2 16,1-2-10-16,2-5 5 0,3-12-11 16,10-7-7-1,11-12-6-15,15-15-4 0,14-5-6 16,4-15-47-16,3-6-67 16,31-7-201-16</inkml:trace>
          <inkml:trace contextRef="#ctx0" brushRef="#br0" timeOffset="2382.39">7760 745 498 0,'0'0'30'16,"0"0"-9"-16,0 0-4 15,0 0 59-15,193 32-16 16,-97-1-7-16,-1 7 0 16,-4 2-18-16,-7 0-6 15,-5-1-2-15,-12-6-18 16,-7-5-1-16,-10-9-2 16,-9-4-4-16,-8-4-1 15,-11-7-1-15,-8 0-46 0,-10-3-49 16,-4-1-57-16,0 0-120 15,0 0-88-15</inkml:trace>
          <inkml:trace contextRef="#ctx0" brushRef="#br0" timeOffset="2784.66">8865 546 378 0,'0'0'74'0,"0"0"-33"16,0 0-18-16,0 0 21 15,0 0-30-15,0 0 0 16,-30 86 2-16,5-29 8 15,-10 12-16-15,-7 13-2 16,-6 10-3-16,-9 9-2 16,-5 8 30-16,-3-3 16 15,4-5-11-15,5-6-3 16,10-9-21-16,9-8 3 16,10-2-6-16,9-8-4 15,9-5-3-15,3-3 0 16,6-8 0-16,0-6 0 0,0-11-2 15,3-7-6-15,5-10-21 16,-4-4-25-16,-2-8-66 16,-2-6-284-16</inkml:trace>
        </inkml:traceGroup>
      </inkml:traceGroup>
    </inkml:traceGroup>
    <inkml:traceGroup>
      <inkml:annotationXML>
        <emma:emma xmlns:emma="http://www.w3.org/2003/04/emma" version="1.0">
          <emma:interpretation id="{1324FE46-42BC-4C06-96D1-7B13D6604918}" emma:medium="tactile" emma:mode="ink">
            <msink:context xmlns:msink="http://schemas.microsoft.com/ink/2010/main" type="paragraph" rotatedBoundingBox="4484,8205 23217,8000 23242,10223 4508,1042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E59AB8C-110D-4D05-8500-042CCF2571D0}" emma:medium="tactile" emma:mode="ink">
              <msink:context xmlns:msink="http://schemas.microsoft.com/ink/2010/main" type="inkBullet" rotatedBoundingBox="4484,8205 5521,8193 5542,10087 4505,10099"/>
            </emma:interpretation>
          </emma:emma>
        </inkml:annotationXML>
        <inkml:trace contextRef="#ctx0" brushRef="#br0" timeOffset="7854.45">-595 3318 281 0,'0'0'2'16,"0"0"0"-16,0 0 5 15,0 0 7-15,0 0 55 16,0 0 55-16,-55-36-96 15,51 33 15-15,1-2 7 16,1 1 5-16,-1 4-41 16,2 0 8-16,1 0-2 15,0 0-7-15,0 0-2 16,0 0-10-16,0 0 3 16,0 0 11-16,0 0-15 0,0 0-2 15,0 0-3 1,0 0-3-16,4 0-5 0,20 0 6 15,14 0 7-15,7 0 7 16,9 4 19-16,3 1-23 16,8 2 6-16,1 0-2 15,2 1-3-15,7 0 4 16,-1-2 8-16,-2 0-6 16,-6 1-3-16,-9-3 6 15,-6 0-7-15,-7-2 0 16,-13 0-4-16,-7 0 3 15,-4-2-1-15,-11 0-2 16,-4 0 4-16,-5 0-4 0,0 0 9 16,0 3-5-1,0-3-1-15,0 0-2 0,0 0-3 16,0 0-1-16,0 0-36 16,1 0-38-16,13 1-78 15,7 1-134-15,6 5-68 16</inkml:trace>
        <inkml:trace contextRef="#ctx0" brushRef="#br0" timeOffset="6970.69">-565 3860 344 0,'0'0'3'16,"0"0"-3"-16,0 0 24 15,0 0 31-15,0 0-11 16,0 0-31-16,0 0 43 16,0 0-25-16,0 0-7 15,0 0-3-15,0 0-5 16,0 0-11-16,-5 3-3 16,1 11 1-16,-4 12-2 15,-1 2-1-15,-1 4 0 0,-2 6 0 16,-1 1 0-16,4 4 0 15,0 0 0-15,5 4 2 16,-2 1-1-16,3 6 7 16,-2 10-2-16,1 11-3 15,-1 13 13-15,4 4 8 16,1 5-11-16,0-5-5 16,0-8-7-16,27-13 1 15,8-10 1-15,7-14-2 16,9-11 1-16,-6-4 3 15,0-10-3-15,-6-5 3 16,-4-10-2-16,-8-7-5 16,-2 0 2-16,-2 0 0 0,-1-16 5 15,4-14 7-15,4-7 2 16,3-6-11-16,2-6-1 16,-1 1 5-16,1-4-1 15,-8 3 0-15,0-3-3 16,-2 4 0-16,-5-5-3 15,1 0 2-15,0-4-1 16,-3-2-1-16,2-4 0 16,-4 1 0-16,-2 1-8 15,-5 7 7-15,-5 7 1 16,-1 2 0-16,-3 9-3 16,0 4 6-16,0 5-3 15,-4 8 0-15,-4 1-6 16,2 8 3-16,-1 1 3 0,2 7 1 15,-1 2 1-15,3 0-2 16,-1 0 4-16,4 0 2 16,0-1-5-16,0 1-1 15,0 0-5-15,0 0-8 16,0 0-22-16,0 0-36 16,0-3-11-16,0 3-23 15,-8-5-80-15</inkml:trace>
      </inkml:traceGroup>
      <inkml:traceGroup>
        <inkml:annotationXML>
          <emma:emma xmlns:emma="http://www.w3.org/2003/04/emma" version="1.0">
            <emma:interpretation id="{FD25F83C-F5ED-4772-A3B8-30561DC442E2}" emma:medium="tactile" emma:mode="ink">
              <msink:context xmlns:msink="http://schemas.microsoft.com/ink/2010/main" type="line" rotatedBoundingBox="6801,8261 23218,8082 23242,10223 6825,10402"/>
            </emma:interpretation>
          </emma:emma>
        </inkml:annotationXML>
        <inkml:traceGroup>
          <inkml:annotationXML>
            <emma:emma xmlns:emma="http://www.w3.org/2003/04/emma" version="1.0">
              <emma:interpretation id="{16079F2C-61AD-49DF-B453-E9936E9E2705}" emma:medium="tactile" emma:mode="ink">
                <msink:context xmlns:msink="http://schemas.microsoft.com/ink/2010/main" type="inkWord" rotatedBoundingBox="6811,9163 10004,9128 10013,9965 6820,10000"/>
              </emma:interpretation>
              <emma:one-of disjunction-type="recognition" id="oneOf2">
                <emma:interpretation id="interp2" emma:lang="" emma:confidence="1">
                  <emma:literal/>
                </emma:interpretation>
              </emma:one-of>
            </emma:emma>
          </inkml:annotationXML>
          <inkml:trace contextRef="#ctx0" brushRef="#br0" timeOffset="11506.28">1676 5056 719 0,'0'0'54'0,"0"0"-54"16,0 0 0-16,211 4 7 15,-93-4 41-15,15 0-7 16,3-13-19-16,-6 4-10 16,-19 0-9-16,-16 3-2 15,-32 6-1-15,-15 0-24 16,-7 0-30-16,-7 0-13 15,1 5-63-15,-4-4-219 16</inkml:trace>
          <inkml:trace contextRef="#ctx0" brushRef="#br0" timeOffset="12002.1">3620 4283 454 0,'0'0'33'0,"0"0"31"15,0 0 1-15,0 0-9 16,0 0-10-16,0 0-32 16,-26-33-10-16,72 43-4 15,23 24 18-15,24 15 0 16,9 11-3-16,11 5 3 15,3-1-1-15,-2-2-6 16,-4-5 9-16,-8-5-1 16,-13-9-8-16,-11-6 5 0,-12-8-9 15,-15-5-2-15,-12-8-4 16,-13-1-1-16,-10-6-1 16,-7-1 1-16,-7-3-20 15,1-4-32-15,-3 0-12 16,0-1-7-16,0 0 5 15,-8 0-132-15</inkml:trace>
          <inkml:trace contextRef="#ctx0" brushRef="#br0" timeOffset="11283.15">1738 4611 552 0,'0'0'25'15,"0"0"-23"-15,0 0 6 16,0 0 30-16,0 0 25 16,0 0-12-16,0 0-6 15,-96 0-7-15,96 0-9 16,0 0-20-16,0 0-9 15,0 0-7-15,4 0-7 16,34 0 11-16,28 0 3 16,27 0 27-16,17-13-6 15,3 0-7-15,-5 1-9 16,-11 5 0-16,-9 0-4 0,-13 4 0 16,-12 3-1-16,-12-3 1 15,-18 3-1-15,-7 0-4 16,-14 0-24-16,-8 0-9 15,-2 0-12-15,-2 0-27 16,0 4-14-16,-11 12-39 16,-31 5-151-16</inkml:trace>
          <inkml:trace contextRef="#ctx0" brushRef="#br0" timeOffset="12400.58">4829 4194 353 0,'0'0'48'0,"0"0"-42"15,-161 171 21-15,84-89-21 16,-12 0-1-16,-1 0 15 16,0-7 50-16,7-9 22 15,13-6-30-15,8-7-34 0,12-5 0 16,10-10-17-16,7-12-2 16,15-7-7-16,9-6-4 15,7-7-2-15,2-1-47 16,0-2-8-16,0-3-33 15,14 0-22-15,13 0-11 16,3 0-96-16</inkml:trace>
        </inkml:traceGroup>
        <inkml:traceGroup>
          <inkml:annotationXML>
            <emma:emma xmlns:emma="http://www.w3.org/2003/04/emma" version="1.0">
              <emma:interpretation id="{0BD1B33A-F296-4AE5-BEFD-FF5A3F6E86C3}" emma:medium="tactile" emma:mode="ink">
                <msink:context xmlns:msink="http://schemas.microsoft.com/ink/2010/main" type="inkWord" rotatedBoundingBox="11228,8898 13764,8870 13780,10326 11244,10354"/>
              </emma:interpretation>
              <emma:one-of disjunction-type="recognition" id="oneOf3">
                <emma:interpretation id="interp3" emma:lang="" emma:confidence="1">
                  <emma:literal/>
                </emma:interpretation>
              </emma:one-of>
            </emma:emma>
          </inkml:annotationXML>
          <inkml:trace contextRef="#ctx0" brushRef="#br0" timeOffset="13302.27">6061 4592 546 0,'0'0'16'0,"0"0"-16"16,0 0 0-16,0 0 32 15,127 0 15-15,-42-7 6 16,16-1 9-16,9-1-37 0,4 0 22 16,2-4-11-1,-2-4-18-15,-4 0-8 0,-15-5-5 16,-13 0-4-16,-16 6-1 15,-13 1-12-15,-14 3-30 16,-7 3-22-16,-11-2 5 16,-12 4-27-16,-9-2-243 15,-5 3 68-15</inkml:trace>
          <inkml:trace contextRef="#ctx0" brushRef="#br0" timeOffset="13623.33">6714 3956 87 0,'0'0'578'0,"0"0"-578"15,0 0-30-15,12 129 30 16,-3-35 9-16,-5 15 11 16,1 2 46-16,-1-8-35 15,1-9-15-15,-1-10-8 16,1-12-6-16,0-12-2 16,2-11 0-16,2-10 6 0,0-8-6 15,2-11-15-15,1-7-66 16,1-10-67-16,5-3-162 15</inkml:trace>
          <inkml:trace contextRef="#ctx0" brushRef="#br0" timeOffset="14024.31">7521 4189 528 0,'0'0'35'15,"0"0"-35"-15,0 0-2 16,0 0 2-16,0 0 12 16,0 0 17-16,101 129 10 15,-62-78-10-15,-1 2 1 16,1-3-19-16,-5-5-5 16,1-6-2-16,-4-10-3 15,-4-5 0-15,1-10 1 0,-3 0-2 16,-2-6-10-16,2 1-35 15,2-8-46-15,-1-1-110 16,-7 0-120-16</inkml:trace>
          <inkml:trace contextRef="#ctx0" brushRef="#br0" timeOffset="15002.09">8365 4179 285 0,'0'0'29'0,"0"0"-22"0,0 0-7 16,0 0 3-16,132-39-2 15,-107 34 5-15,-2-1 65 16,-5 3 2-16,-4 2-23 15,-4 1-24-15,-5-4-14 16,-5 4 5-16,0 0 6 16,0 0-4-16,0 0-5 15,0 0-12-15,0 0 6 16,0 0 23-16,0 0-8 16,0 0-6-16,0-1-3 15,0-2-6-15,0-2-2 16,0 3-5-16,0 0-1 0,0 0 0 15,0-1 0-15,0 3 0 16,0 0 3-16,0 0-3 16,0 0-3-16,0 0 3 15,0 0-2-15,0 0 0 16,0 0 2-16,0 0 0 16,0 0 0-16,0 0 0 15,0 0 2-15,0 0-1 16,0 0-1-16,0 0 0 15,0-3-4-15,-5 0 2 16,2 2-14-16,-1-4-3 16,1 5 16-16,1-2 2 0,-1 2 1 15,3 0 0-15,-1 0-3 16,-2 0-23-16,-8 2 26 16,-10 28 3-16,-11 16 1 15,-13 20 2-15,-7 12 3 16,-8 10-1-16,1 9 6 15,-3-1-5-15,2 0-3 16,5-3 0-16,-1-5 0 16,11-10-3-16,3-5 7 15,9-11-1-15,4-8 6 16,10-1-8-16,5-6 1 16,5-9-6-16,4-5 0 15,5-9-2-15,0-4-2 0,0-5 2 16,0-5 4-16,0-5-4 15,0-2 0-15,0-3 0 16,0 0 1-16,0 0-1 16,0 0 0-16,0 0-1 15,0 0-11-15,0 0 3 16,0 0-6-16,0 0 0 16,0 0 10-16,0 0-2 15,0 0-1-15,0 0-12 16,0 0 8-16,0 0 11 15,0 0-1-15,0 0-8 16,0 0 4-16,0 0 6 16,0 0 3-16,0 0-2 0,0 0-1 15,0 0 0-15,0 0-1 16,0 0 1-16,0 0-2 16,0 0-5-16,0 0-26 15,0 0-41-15,0 0-42 16,0 5 70-16,0 0-68 15,0 1-34-15</inkml:trace>
        </inkml:traceGroup>
        <inkml:traceGroup>
          <inkml:annotationXML>
            <emma:emma xmlns:emma="http://www.w3.org/2003/04/emma" version="1.0">
              <emma:interpretation id="{B0171293-5FCE-4D24-A9BB-82078F8FBD84}" emma:medium="tactile" emma:mode="ink">
                <msink:context xmlns:msink="http://schemas.microsoft.com/ink/2010/main" type="inkWord" rotatedBoundingBox="18475,8134 20492,8112 20509,9635 18492,9657"/>
              </emma:interpretation>
              <emma:one-of disjunction-type="recognition" id="oneOf4">
                <emma:interpretation id="interp4" emma:lang="" emma:confidence="1">
                  <emma:literal/>
                </emma:interpretation>
              </emma:one-of>
            </emma:emma>
          </inkml:annotationXML>
          <inkml:trace contextRef="#ctx0" brushRef="#br0" timeOffset="18743.02">13303 3318 860 0,'0'0'0'16,"0"0"-60"-16,214-46 60 0,-69 24 8 15,13 1 15-15,-4 4-3 16,-18 5-8-16,-15 4-12 16,-19 4 0-16,-10 4-15 15,-5 0-14-15,-12 4-76 16,-12 23-160-16,-12 4-184 15</inkml:trace>
          <inkml:trace contextRef="#ctx0" brushRef="#br0" timeOffset="18475">13484 3664 89 0,'0'0'139'0,"0"0"-136"16,0 0 85-16,0 0-4 15,0 0-55-15,0 0-13 16,-56 142 62-16,47-38-44 15,4 20-7-15,4 9 9 16,1 1 1-16,1-10 5 0,29-20-18 16,11-22-11-1,7-27-6-15,6-20-7 0,8-18 0 16,3-17 8-16,-2-11 6 16,1-38 1-16,-1-24-4 15,2-19-1-15,-8-14-5 16,-10-10 3-16,-13 2-8 15,-20 5 0-15,-14 9 0 16,0 15 1-16,-24 10 2 16,-9 11-3-16,4 16-1 15,5 16 0-15,11 13 0 16,8 14-5-16,5 5-2 16,0 0-72-16,8 0-93 15,19 5 39-15,3 1-76 0</inkml:trace>
          <inkml:trace contextRef="#ctx0" brushRef="#br0" timeOffset="18964.23">14668 3918 126 0,'0'0'616'0,"0"0"-611"16,123 21-5-16,-35-12 13 16,3-3-10-16,-5-4 15 15,-15 0-2-15,-5 4-16 16,-11 1-3-16,-11 4-37 16,-15 6-112-16,-22 1-236 15</inkml:trace>
          <inkml:trace contextRef="#ctx0" brushRef="#br0" timeOffset="19093.5">14901 4392 831 0,'0'0'0'0,"0"0"-73"16,0 0 71-16,0 0-2 16,140 36-82-16,-72-36-241 15</inkml:trace>
        </inkml:traceGroup>
        <inkml:traceGroup>
          <inkml:annotationXML>
            <emma:emma xmlns:emma="http://www.w3.org/2003/04/emma" version="1.0">
              <emma:interpretation id="{7B8CF2A8-A892-40AF-BDD6-FC9794FA8AB7}" emma:medium="tactile" emma:mode="ink">
                <msink:context xmlns:msink="http://schemas.microsoft.com/ink/2010/main" type="inkWord" rotatedBoundingBox="21051,8436 23222,8412 23236,9695 21065,9718"/>
              </emma:interpretation>
              <emma:one-of disjunction-type="recognition" id="oneOf5">
                <emma:interpretation id="interp5" emma:lang="" emma:confidence="0">
                  <emma:literal>20</emma:literal>
                </emma:interpretation>
                <emma:interpretation id="interp6" emma:lang="" emma:confidence="0">
                  <emma:literal>lo</emma:literal>
                </emma:interpretation>
                <emma:interpretation id="interp7" emma:lang="" emma:confidence="0">
                  <emma:literal>Lo</emma:literal>
                </emma:interpretation>
                <emma:interpretation id="interp8" emma:lang="" emma:confidence="0">
                  <emma:literal>do</emma:literal>
                </emma:interpretation>
                <emma:interpretation id="interp9" emma:lang="" emma:confidence="0">
                  <emma:literal>00</emma:literal>
                </emma:interpretation>
              </emma:one-of>
            </emma:emma>
          </inkml:annotationXML>
          <inkml:trace contextRef="#ctx0" brushRef="#br0" timeOffset="19617.42">16374 3510 491 0,'0'0'4'16,"158"-16"2"-16,-90 16 42 15,-12 16 11-15,-23 23-52 16,-18 20-4-16,-15 18 9 15,-35 19 33-15,-45 9-6 0,-28-4-23 16,-11-9-9 0,7-18-5-16,15-21 8 0,22-16 21 15,15-15 0-15,18-13-17 16,8-8-6-16,6-1-6 16,12 0-2-16,7-3-5 15,6-9-5-15,3 6 7 16,0 3-3-16,0 3 5 15,0 0 1-15,19 28-13 16,4 12 13-16,6 16 28 16,1 11-1-16,4 1-7 15,2-5 9-15,3-7-23 16,2-8-4-16,6-12-2 16,1-7 0-16,10-6-4 0,10-11-35 15,13-12-29-15,3 0-71 16,-4-25-269-16</inkml:trace>
          <inkml:trace contextRef="#ctx0" brushRef="#br0" timeOffset="20056.85">17099 4145 126 0,'0'0'423'0,"0"0"-423"16,0 0-10-16,0 0 10 16,11 130 20-16,22-77 23 15,9 10 3-15,15-3 8 16,11-7-16-16,10-8-5 15,6-12-5-15,2-17-4 16,-1-16-7-16,-3 0 13 16,0-34-2-16,-10-22-10 15,-2-15-16-15,-16-12 5 16,-18-11-6-16,-20-1-2 16,-16 9 4-16,-16 12-2 15,-35 18 1-15,-20 22 13 0,-10 22 1 16,-8 12-6-16,-4 17-10 15,0 34-3-15,1 9 0 16,12 11-7-16,13 0-40 16,20-1-21-16,20-2-48 15,15-4-107-15,12-11-249 16</inkml:trace>
        </inkml:traceGroup>
      </inkml:traceGroup>
    </inkml:traceGroup>
    <inkml:traceGroup>
      <inkml:annotationXML>
        <emma:emma xmlns:emma="http://www.w3.org/2003/04/emma" version="1.0">
          <emma:interpretation id="{F8882B74-E260-4927-AD0F-B0D433EF7C35}" emma:medium="tactile" emma:mode="ink">
            <msink:context xmlns:msink="http://schemas.microsoft.com/ink/2010/main" type="paragraph" rotatedBoundingBox="4153,12106 22173,11985 22182,13285 4161,1340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66B2DA1-87AC-4585-AE8D-310C5D00F7AB}" emma:medium="tactile" emma:mode="ink">
              <msink:context xmlns:msink="http://schemas.microsoft.com/ink/2010/main" type="line" rotatedBoundingBox="4153,12106 22173,11985 22182,13285 4161,13406"/>
            </emma:interpretation>
          </emma:emma>
        </inkml:annotationXML>
        <inkml:traceGroup>
          <inkml:annotationXML>
            <emma:emma xmlns:emma="http://www.w3.org/2003/04/emma" version="1.0">
              <emma:interpretation id="{401B0204-6FDF-495A-AD78-C5E696FF07AD}" emma:medium="tactile" emma:mode="ink">
                <msink:context xmlns:msink="http://schemas.microsoft.com/ink/2010/main" type="inkWord" rotatedBoundingBox="4153,12106 5815,12095 5822,13213 4160,13224"/>
              </emma:interpretation>
              <emma:one-of disjunction-type="recognition" id="oneOf6">
                <emma:interpretation id="interp10" emma:lang="" emma:confidence="1">
                  <emma:literal/>
                </emma:interpretation>
              </emma:one-of>
            </emma:emma>
          </inkml:annotationXML>
          <inkml:trace contextRef="#ctx0" brushRef="#br0" timeOffset="28315.47">-857 7851 628 0,'0'0'8'0,"0"0"9"0,0 0-3 16,0 0 6-16,0 0-14 16,0 0-6-16,0 0 0 15,-26 64 8-15,26-13 24 16,0 2 7-16,0 3-33 15,23-8-4-15,12-7 2 16,5-11-4-16,11-13 0 16,3-15 0-16,5-2 12 0,3-31 16 15,-2-20-6 1,-8-14-8-16,-11-12-6 0,-11-5-2 16,-19 4-6-16,-11 5-1 15,0 11 0-15,-34 14-1 16,-17 13-3-16,-10 19-5 15,-16 16 7-15,-12 8-5 16,-7 33-16-16,7 9 13 16,16 1 6-16,23-6 5 15,25-8-2-15,19-4-3 16,6-5-3-16,4-4 4 16,23-3-9-16,9 0 5 15,5-6 2-15,5-1 4 16,0-2 2-16,-3 3 4 15,-7 5-4-15,-9 5 0 16,-1 4-4-16,-5 7-5 16,-3 4 9-16,4 0 6 0,10-2-5 15,7-11-1-15,18-12-6 16,6-10 5-16,16-5 1 16,12-29 0-16,13-24 17 15,9-22-10-15,3-11 2 16,-7-10-6-16,-16-5 0 15,-17-4-2-15,-15 3 0 16,-25 1 2-16,-16 9-2 16,-20 11 2-16,-8 8-2 15,-31 20-1-15,-9 12-1 0,-1 16-3 16,5 16 4 0,3 9 6-16,7 0-6 0,2 40 0 15,1 27 0-15,1 35 1 16,4 23 9-16,13 6-4 15,13-3-4-15,7-19 0 16,34-15-1-16,16-17-1 16,10-13-3-16,12-17-22 15,21-12-22-15,10-18-61 16,6-17-197-16</inkml:trace>
        </inkml:traceGroup>
        <inkml:traceGroup>
          <inkml:annotationXML>
            <emma:emma xmlns:emma="http://www.w3.org/2003/04/emma" version="1.0">
              <emma:interpretation id="{0DC03F91-67A5-4BFF-9FE7-422BE1A4281A}" emma:medium="tactile" emma:mode="ink">
                <msink:context xmlns:msink="http://schemas.microsoft.com/ink/2010/main" type="inkWord" rotatedBoundingBox="6850,12107 11505,12076 11514,13357 6858,13388"/>
              </emma:interpretation>
              <emma:one-of disjunction-type="recognition" id="oneOf7">
                <emma:interpretation id="interp11" emma:lang="" emma:confidence="1">
                  <emma:literal/>
                </emma:interpretation>
              </emma:one-of>
            </emma:emma>
          </inkml:annotationXML>
          <inkml:trace contextRef="#ctx0" brushRef="#br0" timeOffset="29014.84">1684 8330 199 0,'0'0'11'16,"0"0"-3"-16,198-21 85 15,-105-21 6-15,1-12-31 16,-3-10-52-16,-7-4-7 15,-8-3 1-15,-15-2 2 16,-16 1 12-16,-18-1-5 16,-22 1 1-16,-5 1-9 15,-23 3-8-15,-22 12-3 16,-10 8-1-16,-4 16 1 16,-3 14 70-16,-1 13-45 15,-1 5-11-15,2 15-6 16,5 28-8-16,4 19-2 15,4 19-2-15,12 15 4 0,15 5 2 16,17-1-1-16,5-4-1 16,23-6 2-16,22-8-2 15,12-10 0-15,6-12-5 16,8-17 1-16,3-15-8 16,4-16-7-16,2-12-8 15,-4-1-13-15,2-30-2 16,-10-7-19-16,-11-4-39 15,-13-1-13-15,-14 1 60 16,-12 7 53-16,-14 11 10 16,-4 11 20-16,0 7 132 15,0 6-4-15,0 0-103 16,0 12-47-16,0 25-7 16,2 10 26-16,10 6-11 0,9 1-13 15,7-8-3-15,12-9-1 16,6-12-49-16,10-19-57 15,5-6-110-15,1-39-99 16</inkml:trace>
          <inkml:trace contextRef="#ctx0" brushRef="#br0" timeOffset="29140.45">3101 7845 673 0,'0'0'14'15,"0"0"41"-15,0 0-12 16,0 0-43-16,0 0-49 0,0 0-188 15,-43-49-46 1,77 58 123-16</inkml:trace>
          <inkml:trace contextRef="#ctx0" brushRef="#br0" timeOffset="29386.64">3300 8149 238 0,'0'0'33'16,"0"0"74"-16,0 0-39 15,0 0 20-15,0 0-35 16,122 103 20-16,-86-103-7 16,4-17-19-16,4-18-28 15,-4-9-1-15,2-8-12 16,-8-3 6-16,-6 1-9 16,-8 7 9-16,-7 8-10 0,-8 10-4 15,-5 11-7-15,0 7-23 16,0 8-29-16,0 3-35 15,0 0-107-15,0 8-148 16</inkml:trace>
          <inkml:trace contextRef="#ctx0" brushRef="#br0" timeOffset="30436.49">3907 8140 67 0,'0'0'109'0,"116"11"-15"16,-41-11 102-16,8-8-86 15,1-21-92-15,-4-9-11 0,-13 0 12 16,-11-1 17-16,-22 3-26 16,-19 0 14-16,-15 6 7 15,0-2-31-15,-15 8-2 16,-18 4-8-16,-3 8 10 16,0 8 2-16,2 4-2 15,4 0-2-15,1 7 0 16,5 20-3-16,6 11 2 15,7 12 1-15,11 8 2 16,0 8 0-16,5 0 3 16,25-7-2-16,11-11-1 15,8-10-8-15,20-23 1 16,13-12 7-16,18-3 46 16,11-31 2-16,11-24-45 0,8-16 1 15,-3-10 4-15,1-7-5 16,-11-4-3-16,-17 2 2 15,-22-1-2-15,-29 1-4 16,-23 2-1-16,-26 1 3 16,-12 11-12-16,-29 12-20 15,-13 16 30-15,-1 11 3 16,-3 12 1-16,1 13 16 16,3 7 5-16,6 5-16 15,4 8 2-15,8 23-7 16,-3 21-4-16,0 20 3 0,2 20 1 15,4 8 0 1,6 10-1-16,8-1 1 0,7-5 0 16,8-6 0-16,4-10 0 15,0-10 1-15,3-11-1 16,19-19-3-16,13-13 1 16,4-14-6-16,3-15 5 15,14-6 3-15,10-20 9 16,14-32 1-16,11-16-5 15,4-15-2-15,0-5-2 16,-14-1-1-16,-12-2-16 16,-15-1-4-16,-18 2-19 0,-15 7 11 15,-16 8 14 1,-5 17 12-16,0 19 2 0,-21 14 19 16,-6 16 4-16,-5 9 6 15,-7 0-28-15,0 17-2 16,1 25 1-16,1 11-2 15,4 17 0-15,7 8 2 16,4 8 0-16,4 5 1 16,9-1-1-16,3-3 6 15,4-5 5-15,2-10-2 16,0-6-8-16,14-12 0 16,11-10 2-16,7-15-3 15,2-10-7-15,-1-6-1 16,2-7 6-16,3-2 2 15,-5-1 6-15,0 0 0 16,-5 2-2-16,4 0-4 0,2 3-2 16,4 1 2-16,7-3 6 15,5-1-5-15,5-5 7 16,4 0-1-16,1-17-6 16,-4-12 2-16,-4-7 14 15,-13-7-16-15,-16 0 5 16,-20 9 18-16,-3 6 36 15,-9 7-9-15,-17 9-30 16,-1 12-21-16,-7 0-7 16,-1 38-61-16,11 10-52 15,20 5-60-15,5-5-253 0,55-1 359 16</inkml:trace>
        </inkml:traceGroup>
        <inkml:traceGroup>
          <inkml:annotationXML>
            <emma:emma xmlns:emma="http://www.w3.org/2003/04/emma" version="1.0">
              <emma:interpretation id="{127FD0EE-14D0-4E86-B10E-A0A9B2E5611A}" emma:medium="tactile" emma:mode="ink">
                <msink:context xmlns:msink="http://schemas.microsoft.com/ink/2010/main" type="inkWord" rotatedBoundingBox="12161,12116 17429,12081 17437,13255 12169,13290"/>
              </emma:interpretation>
              <emma:one-of disjunction-type="recognition" id="oneOf8">
                <emma:interpretation id="interp12" emma:lang="" emma:confidence="1">
                  <emma:literal/>
                </emma:interpretation>
              </emma:one-of>
            </emma:emma>
          </inkml:annotationXML>
          <inkml:trace contextRef="#ctx0" brushRef="#br0" timeOffset="31810.84">8903 7845 607 0,'0'0'11'0,"0"0"-9"16,-47 161 43-16,44-98-13 15,3-9-11-15,5-7-12 16,25-17-9-16,1-10 2 16,8-17 8-16,2-3-5 15,4-17 20-15,2-25 0 16,-4-16-14-16,-10-3 21 16,-12 2-14-16,-16 6 11 15,-5 11 4-15,-6 11-8 16,-15 8-21-16,-2 10-4 15,-2 10-3-15,-2 3-5 0,1 3-30 16,5 24-21-16,8 6-1 16,13 4-28-16,0 1-19 15,21-6-92-15,15-7-59 16</inkml:trace>
          <inkml:trace contextRef="#ctx0" brushRef="#br0" timeOffset="32020.68">9563 7891 643 0,'0'0'17'0,"-18"106"-12"16,6-36-1-16,6-5 29 15,3-9-20-15,3-15-5 16,0-14-8-16,9-10-7 15,21-14-10-15,10-3-73 16,13-14-176-16</inkml:trace>
          <inkml:trace contextRef="#ctx0" brushRef="#br0" timeOffset="32233.72">9205 7628 842 0,'0'0'6'0,"0"0"-2"16,155-43-4-16,-69 33 1 15,4 4-1-15,-2 3 0 16,-6 3-24-16,-4 0-20 16,-8 0-31-16,-8 0-24 15,-14 4-168-15,-18 9-16 16</inkml:trace>
          <inkml:trace contextRef="#ctx0" brushRef="#br0" timeOffset="31261.11">7330 8342 261 0,'0'0'64'16,"0"0"-42"-16,0 0-1 15,-140-33-12-15,122 31 38 16,6 0 97-16,11 2-35 15,1 0-48-15,0 0-57 16,0 0-4-16,27 0-11 0,9 0 11 16,11 0 6-16,5-11 1 15,-2-7 3-15,-2-9-10 16,-13-5 1-16,-13-8 17 16,-16-5-12-16,-6 0 15 15,-6-2 7-15,-21 0 1 16,-12 6-29-16,-3 10-1 15,-5 11-3-15,-4 12 3 16,3 8 0-16,-3 8 1 16,-2 27-5-16,5 12 3 0,9 8-2 15,14 2 4 1,14 1 0-16,11-5-1 0,0-5-3 16,27-11 1-16,9-4-2 15,11-13 5-15,4-10 0 16,9-10 0-16,11 0 0 15,5-30 0-15,3-20-6 16,-4-13-10-16,-14-14-9 16,-8-6-1-16,-17-5 26 15,-13-1 5-15,-10 0-1 16,-13 1 12-16,0 5-8 16,-1 11-8-16,-20 7-1 15,-2 18-5-15,2 15 6 16,6 13 6-16,6 12 5 15,1 7 2-15,7 0-5 16,-2 11-8-16,1 36-6 16,-2 21 6-16,4 23 5 0,0 5-3 15,0-4-2-15,13-1 0 16,7-13 2-16,4-14-1 16,0-8 3-16,2-18-2 15,1-11-4-15,0-13-6 16,-2-10 0-16,-2-4-4 15,-7 0 12-15,-5 0 13 16,-4 0 7-16,-5 0 23 16,-2 0-28-16,6 0-15 15,3 9-13-15,9 3 13 0,6 0-23 16,6-6-28-16,6-6 14 16,3 0-10-16,-3-21 12 15,-3-15-8-15,-13-4 33 16,-11 1 9-16,-9 6-44 15,0 7-173-15,-5 10-81 16</inkml:trace>
          <inkml:trace contextRef="#ctx0" brushRef="#br0" timeOffset="32724.78">9970 7969 520 0,'0'0'8'0,"0"0"52"0,53 148-7 15,-16-98-38-15,13-14-15 16,18-19-22-16,17-17 1 15,15-11 4-15,12-37 17 16,7-13 32-16,1-12-14 16,-4-10-15-16,-3-1 15 15,-20-8-8-15,-27 5-10 16,-31-1 0-16,-34 2-2 16,-10 3 4-16,-48 8 24 15,-11 9 5-15,-10 14-4 16,5 14-11-16,5 12-7 15,3 16 3-15,11 10-10 0,6 0 1 16,5 13-2 0,6 31-1-16,-2 25 0 0,6 25 4 15,3 15 5-15,8 8 5 16,13-5-6-16,9-6-4 16,0-14-2-16,15-16 0 15,21-10-2-15,15-13 0 16,8-14 4-16,5-11-1 15,8-18-2-15,8-10 0 16,12 0-1-16,-1-21-2 16,-9-9-14-16,-21 7 9 15,-23 6 7-15,-23 8 4 16,-11 8 1-16,-1 1-5 16,-1 0-3-16,5 18-92 0,4 3-38 15,8-7-296-15</inkml:trace>
          <inkml:trace contextRef="#ctx0" brushRef="#br0" timeOffset="33030.53">11800 8081 881 0,'0'0'0'0,"0"0"-6"16,0 0 6-16,0 0 0 15,0 0 0-15,120 111-71 16,-106-111-14-16,-8 0-2 15,-6-39 75-15,0-19 12 16,-6-10 10-16,-12-11 120 0,-1 0-43 16,4 4-21-16,2 4-47 15,2 0-2-15,7 5-17 16,4 7-4 0,0 6-4-16,0 7-13 0,12 12 16 15,13 5 0-15,9 9-10 16,8 5-13-16,6 14-1 15,1 1-13-15,5 7-27 16,-1 24-46-16,-5 11-123 16,-9 3-25-16</inkml:trace>
        </inkml:traceGroup>
        <inkml:traceGroup>
          <inkml:annotationXML>
            <emma:emma xmlns:emma="http://www.w3.org/2003/04/emma" version="1.0">
              <emma:interpretation id="{5BF43884-D9ED-4DB4-891D-01869FD7DBE1}" emma:medium="tactile" emma:mode="ink">
                <msink:context xmlns:msink="http://schemas.microsoft.com/ink/2010/main" type="inkWord" rotatedBoundingBox="17496,12639 18399,12632 18401,13075 17499,13081"/>
              </emma:interpretation>
              <emma:one-of disjunction-type="recognition" id="oneOf9">
                <emma:interpretation id="interp13" emma:lang="" emma:confidence="0">
                  <emma:literal>a</emma:literal>
                </emma:interpretation>
                <emma:interpretation id="interp14" emma:lang="" emma:confidence="0">
                  <emma:literal>e</emma:literal>
                </emma:interpretation>
                <emma:interpretation id="interp15" emma:lang="" emma:confidence="0">
                  <emma:literal>.</emma:literal>
                </emma:interpretation>
                <emma:interpretation id="interp16" emma:lang="" emma:confidence="0">
                  <emma:literal>è</emma:literal>
                </emma:interpretation>
                <emma:interpretation id="interp17" emma:lang="" emma:confidence="0">
                  <emma:literal>h</emma:literal>
                </emma:interpretation>
              </emma:one-of>
            </emma:emma>
          </inkml:annotationXML>
          <inkml:trace contextRef="#ctx0" brushRef="#br0" timeOffset="33388.4">12326 7803 302 0,'0'0'57'16,"0"0"52"-16,0 0-45 15,-2 134-7-15,19-105-21 16,10-9 10-16,5-4-45 16,13-5 75-16,7-2-37 15,8-8-35-15,-1-1-4 16,-2-4-19-16,-3-20-7 16,-6-8-1-16,-13-6-3 15,-14-1 30-15,-15 1 3 16,-6-1 0-16,-13 3 1 15,-24 6-4-15,-11 6 12 0,3 11-2 16,6 9-8-16,8 4 4 16,5 2 34-16,3 24-20 15,1 12 3-15,5 10 7 16,10 4-11-16,7 1-14 16,12-5-5-16,33-1 0 15,21-4 8-15,24-7-8 16,19-8-9-16,14-11-80 15,5-17-124-15,-2 0-268 16</inkml:trace>
        </inkml:traceGroup>
        <inkml:traceGroup>
          <inkml:annotationXML>
            <emma:emma xmlns:emma="http://www.w3.org/2003/04/emma" version="1.0">
              <emma:interpretation id="{C59289A5-013D-4F6D-BBB2-79EB91A0AFA5}" emma:medium="tactile" emma:mode="ink">
                <msink:context xmlns:msink="http://schemas.microsoft.com/ink/2010/main" type="inkWord" rotatedBoundingBox="18882,12304 22175,12282 22181,13170 18888,13192"/>
              </emma:interpretation>
              <emma:one-of disjunction-type="recognition" id="oneOf10">
                <emma:interpretation id="interp18" emma:lang="" emma:confidence="0">
                  <emma:literal>-20</emma:literal>
                </emma:interpretation>
                <emma:interpretation id="interp19" emma:lang="" emma:confidence="0">
                  <emma:literal>-0</emma:literal>
                </emma:interpretation>
                <emma:interpretation id="interp20" emma:lang="" emma:confidence="0">
                  <emma:literal>-00</emma:literal>
                </emma:interpretation>
                <emma:interpretation id="interp21" emma:lang="" emma:confidence="0">
                  <emma:literal>220</emma:literal>
                </emma:interpretation>
                <emma:interpretation id="interp22" emma:lang="" emma:confidence="0">
                  <emma:literal>020</emma:literal>
                </emma:interpretation>
              </emma:one-of>
            </emma:emma>
          </inkml:annotationXML>
          <inkml:trace contextRef="#ctx0" brushRef="#br0" timeOffset="33770.87">13709 7413 764 0,'0'0'25'0,"0"0"63"16,0 0-88-16,0 0 0 15,0 0-4-15,0 0-1 16,147-9 3-16,-71 29-63 15,3 1-83-15,4-1-266 16</inkml:trace>
          <inkml:trace contextRef="#ctx0" brushRef="#br0" timeOffset="34286.05">15003 7536 496 0,'0'0'5'0,"0"0"14"15,0 0-14-15,52-115-5 0,-16 90-4 16,4 8 4 0,2 5 38-16,0 4 35 0,0 8-27 15,-2 0-9-15,0 8-23 16,-4 17-10-16,-4 4 15 16,-8-1-19-16,-11 0-3 15,-8 4 3-15,-5-4 15 16,0 5 13-16,-3 7-7 15,-24 2-6-15,-14 8 3 16,-14-1-7-16,-9 3-3 16,-5-4-5-16,2-2-1 15,1-1 0-15,8-7 1 0,12-5 14 16,17-8-6 0,13-6-7-16,14-1-4 0,2-2-7 15,11 1 3-15,32 3 4 16,20-5 0-16,20 0 0 15,13-6-30-15,7-5-58 16,-3-4-107-16,-6 0-145 16,-7-1 181-16</inkml:trace>
          <inkml:trace contextRef="#ctx0" brushRef="#br0" timeOffset="34735.02">15972 7905 320 0,'0'0'249'16,"0"0"-222"-16,0 0 26 15,0 0-52-15,0 0 34 16,0 0-11-16,-40-12-14 15,37 31 0-15,3 9-2 16,0 7 2-16,17 9-2 16,19 3 12-16,17-1-16 15,17 0 19-15,18-8 17 0,9-11-36 16,10-12 2 0,12-15-6-16,0 0 4 0,-4-25 6 15,-11-17-3-15,-24-6 6 16,-28-5 0-16,-32-4 13 15,-20-2 16-15,-33-4-18 16,-45-1-6-16,-28 13-13 16,-21 12 8-16,-6 17-9 15,1 22 3-15,9 0-2 16,15 25-5-16,16 17-3 16,23 9-19-16,25 4-48 15,26 3-59-15,18-5-45 16,9-10-343-16</inkml:trace>
        </inkml:traceGroup>
      </inkml:traceGroup>
    </inkml:traceGroup>
    <inkml:traceGroup>
      <inkml:annotationXML>
        <emma:emma xmlns:emma="http://www.w3.org/2003/04/emma" version="1.0">
          <emma:interpretation id="{862CF862-4BA0-451E-8A34-432A87CF4834}" emma:medium="tactile" emma:mode="ink">
            <msink:context xmlns:msink="http://schemas.microsoft.com/ink/2010/main" type="paragraph" rotatedBoundingBox="3792,14899 25104,15062 25086,17402 3774,1724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C189CA8-5A99-42EA-AB20-A87D7B8F0B85}" emma:medium="tactile" emma:mode="ink">
              <msink:context xmlns:msink="http://schemas.microsoft.com/ink/2010/main" type="line" rotatedBoundingBox="3792,14899 25104,15062 25086,17402 3774,17240"/>
            </emma:interpretation>
          </emma:emma>
        </inkml:annotationXML>
        <inkml:traceGroup>
          <inkml:annotationXML>
            <emma:emma xmlns:emma="http://www.w3.org/2003/04/emma" version="1.0">
              <emma:interpretation id="{0C23BB4C-9D35-4F77-8E57-263DEAC9B1B0}" emma:medium="tactile" emma:mode="ink">
                <msink:context xmlns:msink="http://schemas.microsoft.com/ink/2010/main" type="inkWord" rotatedBoundingBox="3791,14985 6422,15005 6413,16264 3782,16244"/>
              </emma:interpretation>
              <emma:one-of disjunction-type="recognition" id="oneOf11">
                <emma:interpretation id="interp23" emma:lang="" emma:confidence="1">
                  <emma:literal/>
                </emma:interpretation>
              </emma:one-of>
            </emma:emma>
          </inkml:annotationXML>
          <inkml:trace contextRef="#ctx0" brushRef="#br0" timeOffset="36458.04">-923 10216 49 0,'0'0'57'0,"0"0"-50"15,173-110 48-15,-98 84-3 16,-1 10 1-16,-4 10 43 15,-4 6-24-15,-7 0-6 16,-11 27-19-16,-9 16-4 16,-15 18-31-16,-19 17-1 15,-5 8 25-15,-24 5-3 16,-32-2-26-16,-16-4 1 16,-15-8 0-16,-10-7 20 15,-5-11 13-15,-3-13-2 16,-6-7-17-16,0-5-11 15,5-11-7-15,18-10 10 16,21-9-4-16,24-4 3 16,22 0-9-16,12-1 0 0,9-19-4 15,0-8-12-15,25-6-18 16,14-4 24-16,10 8 6 16,2 6 5-16,0 18-5 15,-6 6-8-15,-2 3 5 16,-3 30-3-16,-4 12 6 15,-2 13 12-15,-2 4 7 16,-2 0-1-16,1-2-2 16,4-7-10-16,0-6-1 15,2-11-5-15,5-10-24 0,8-8-30 16,8-17-38 0,7-1-57-16,-3-17-377 0</inkml:trace>
          <inkml:trace contextRef="#ctx0" brushRef="#br0" timeOffset="37079.46">36 10789 567 0,'0'0'25'0,"0"0"36"16,0 0-32-16,0 0-29 15,0 0 0-15,0 0 2 16,-108 18 2-16,96-1 9 16,3 5 16-16,-3 9-7 0,6 9-1 15,3 9-16 1,3 0-3-16,0 4 6 0,22-1-2 16,11-3-3-16,12-1 0 15,17-5 2-15,13-12 6 16,12-8 4-16,11-15 15 15,3-8-21-15,3-5-1 16,8-31-5-16,0-17-2 16,-1-16 5-16,-6-14-5 15,-4-14 7-15,-13-12-6 16,-21-1 6-16,-33 0 2 16,-32 3-7-16,-17 9 18 15,-52 17 13-15,-21 16-26 0,-26 26-2 16,-26 30-6-1,-3 9-7-15,-1 14 4 0,19 20 3 16,20 9 0-16,13 6-2 16,17 9-2-16,21-1 0 15,28 6-40-15,26 0-27 16,14 2-20-16,50-4-19 16,17-12-152-16</inkml:trace>
        </inkml:traceGroup>
        <inkml:traceGroup>
          <inkml:annotationXML>
            <emma:emma xmlns:emma="http://www.w3.org/2003/04/emma" version="1.0">
              <emma:interpretation id="{BB675FFD-6581-4505-839D-F03C90C9D58D}" emma:medium="tactile" emma:mode="ink">
                <msink:context xmlns:msink="http://schemas.microsoft.com/ink/2010/main" type="inkWord" rotatedBoundingBox="7149,15254 12740,15297 12728,16848 7137,16805"/>
              </emma:interpretation>
              <emma:one-of disjunction-type="recognition" id="oneOf12">
                <emma:interpretation id="interp24" emma:lang="" emma:confidence="1">
                  <emma:literal/>
                </emma:interpretation>
              </emma:one-of>
            </emma:emma>
          </inkml:annotationXML>
          <inkml:trace contextRef="#ctx0" brushRef="#br0" timeOffset="39920.42">7405 10361 420 0,'0'0'132'0,"0"0"-55"15,0 0-31-15,-75 107-4 16,57-25 19-16,2 24-34 16,2 14 20-16,-2 18-13 15,2 7 4-15,8-2-19 16,3-6-5-16,3-8-14 15,0-10-1-15,8-10-24 16,2-17-42-16,8-21-16 16,8-29-122-16,10-31-268 15</inkml:trace>
          <inkml:trace contextRef="#ctx0" brushRef="#br0" timeOffset="37800.31">1999 10915 472 0,'0'0'44'0,"0"0"-1"15,0 0 41-15,0 0-48 16,0 0-4-16,0 0-4 16,-28-6 6-16,28 6-18 15,0 0-10-15,24 0-3 16,24-1 5-16,27-1 25 16,26-2-7-16,21-2-7 15,4-1-4-15,-3 1-11 16,-9 0-4-16,-13-1-1 15,-14-2-3-15,-14 0-1 0,-13 1-28 16,-20 4-33-16,-17 2 2 16,-19 2-106-16,-4 0-56 15,-6 0-13-15</inkml:trace>
          <inkml:trace contextRef="#ctx0" brushRef="#br0" timeOffset="38004.86">2359 11163 754 0,'0'0'56'0,"0"0"-54"16,118 14-2-16,-38 0 0 0,9 3 2 15,-1 3 1-15,-8 1-3 16,-14 0-17-16,-12 0-71 15,-16-4-280-15</inkml:trace>
          <inkml:trace contextRef="#ctx0" brushRef="#br0" timeOffset="38476.57">3706 10867 565 0,'0'0'45'0,"0"0"24"0,0 0-69 16,0 0-5-16,0 0 3 15,0 0 2-15,201 55 32 16,-106-24 14-16,9 2-9 15,-1-4 4-15,7 6 5 16,-2-5-40-16,-5 3-5 16,-15-2-1-16,-13-6 7 15,-16 2-7-15,-15-6-2 16,-14-4-13-16,-9-6-46 16,-11-4-18-16,-7-4-15 15,-3-3-114-15,0 0-21 16</inkml:trace>
          <inkml:trace contextRef="#ctx0" brushRef="#br0" timeOffset="38770.84">4821 10560 330 0,'0'0'178'16,"0"0"-166"-16,0 0 17 15,-173 91 15-15,98-26 18 0,-3 8 5 16,-2 4-17-16,5-6-22 16,6-1 1-16,10 1-18 15,11-9-9-15,14-9-2 16,11-12-26-16,19-9-44 15,4-14-62-15,13-13-154 16,31-5-12-16</inkml:trace>
          <inkml:trace contextRef="#ctx0" brushRef="#br0" timeOffset="39135.81">5332 10906 195 0,'0'0'550'0,"0"0"-534"0,0 0-14 15,0 0 2 1,190-1 10-16,-87 1 10 0,15-3-1 16,2 1 14-16,3-4-20 15,-5-3-17-15,-10 1-23 16,-8-7-24-16,-15 2-46 15,-16-4-82-15,-15 2-96 16</inkml:trace>
          <inkml:trace contextRef="#ctx0" brushRef="#br0" timeOffset="39407.24">6030 10477 755 0,'0'0'0'0,"0"0"-22"16,0 0 22-16,21 145 13 16,-17-59 21-16,-4 10-3 15,0-3-15-15,0-7-14 16,0-7-2-16,0-18-36 15,0-15-36-15,11-16-33 16,7-21-116-16,6-9-114 16</inkml:trace>
          <inkml:trace contextRef="#ctx0" brushRef="#br0" timeOffset="39745.34">6618 10543 595 0,'0'0'84'16,"0"0"-84"-16,0 0-4 15,0 0 4-15,-11 126 2 16,8-62 1-16,3 2 16 0,0 2 13 15,8-2 10-15,17-5-37 16,11-12-5-16,21-8 0 16,14-18-5-16,13-17-18 15,9-6 7-15,4-22-25 16,3-24-17-16,0-16-69 16,-4-7 28-16,-12-9 50 15,-19-6 40-15,-32 0-10 16,-21 5 5-16,-12 5-112 15</inkml:trace>
        </inkml:traceGroup>
        <inkml:traceGroup>
          <inkml:annotationXML>
            <emma:emma xmlns:emma="http://www.w3.org/2003/04/emma" version="1.0">
              <emma:interpretation id="{9D1A6277-F99B-4EE4-896D-AEF4BCFE90A1}" emma:medium="tactile" emma:mode="ink">
                <msink:context xmlns:msink="http://schemas.microsoft.com/ink/2010/main" type="inkWord" rotatedBoundingBox="13665,15372 15698,15388 15690,16480 13657,16465"/>
              </emma:interpretation>
              <emma:one-of disjunction-type="recognition" id="oneOf13">
                <emma:interpretation id="interp25" emma:lang="" emma:confidence="1">
                  <emma:literal/>
                </emma:interpretation>
              </emma:one-of>
            </emma:emma>
          </inkml:annotationXML>
          <inkml:trace contextRef="#ctx0" brushRef="#br0" timeOffset="40969.54">8883 11163 689 0,'0'0'51'0,"0"0"-44"15,157 15 13-15,-52-8 10 16,12-3 4-16,3-4-2 15,-8 0-2-15,-12 0 5 16,-6-2-16-16,-10-7-14 16,-14 3-5-16,-18 0-6 15,-18 3-31-15,-19 3-27 0,-10-3-8 16,-1 3-9 0,-4 0 4-16,0 0-142 0,0 0-15 15</inkml:trace>
          <inkml:trace contextRef="#ctx0" brushRef="#br0" timeOffset="41453.37">9842 10489 223 0,'0'0'391'16,"0"0"-391"-16,0 0 36 16,0 0-36-16,0 0-8 15,140-39 8-15,-69 39 7 16,3 0 25-16,-2 18-3 15,-6 11-9-15,-5 8-11 16,-6 15 19-16,-9 12-16 16,-5 7-4-16,-14 10 5 0,-9-2-11 15,-11-1 1 1,-7-6-3-16,0-6 1 0,-16-4 1 16,-11-5 4-16,-9-3 24 15,-3-7-10-15,-5-3-2 16,0-2-17-16,-1-8 5 15,0 0-6-15,-1-6-15 16,4-7-14-16,2-8 1 16,9-4 12-16,7-9-4 15,6 0-19-15,9 0 12 16,7-15-14-16,2-13-81 16,0-12-103-16</inkml:trace>
          <inkml:trace contextRef="#ctx0" brushRef="#br0" timeOffset="41691.73">10128 10650 636 0,'0'0'63'0,"0"0"39"16,0 0-74-16,0 0-28 15,0 0-9-15,0 0 0 16,-27-8-8-16,24 48 17 15,1 15 15-15,-1 12 9 16,3 4-9-16,0 4-12 16,-1-4-3-16,1 0-5 15,0-4-32-15,0-4-56 0,0-10-81 16,4-14-201 0</inkml:trace>
          <inkml:trace contextRef="#ctx0" brushRef="#br0" timeOffset="40666.36">8488 10906 466 0,'0'0'88'0,"0"0"-54"16,0 0 3-16,0 0 1 16,0 0-22-16,0 0-16 0,12 5 0 15,36-5 30 1,27 0 38-16,23 0-17 0,18-5-14 16,11-5-13-1,1-3-19-15,-2 3-1 0,-14 3-4 16,-24-1-12-16,-21 7 0 15,-24 1-10-15,-16 0-16 16,-10 0-1-16,-11 0-49 16,-3 0-51-16,-3 9-155 15</inkml:trace>
        </inkml:traceGroup>
        <inkml:traceGroup>
          <inkml:annotationXML>
            <emma:emma xmlns:emma="http://www.w3.org/2003/04/emma" version="1.0">
              <emma:interpretation id="{55E02BF9-E90A-4085-84DA-B41792F5A0FD}" emma:medium="tactile" emma:mode="ink">
                <msink:context xmlns:msink="http://schemas.microsoft.com/ink/2010/main" type="inkWord" rotatedBoundingBox="17103,15001 25029,15061 25011,17402 17085,17341"/>
              </emma:interpretation>
              <emma:one-of disjunction-type="recognition" id="oneOf14">
                <emma:interpretation id="interp26" emma:lang="" emma:confidence="1">
                  <emma:literal/>
                </emma:interpretation>
              </emma:one-of>
            </emma:emma>
          </inkml:annotationXML>
          <inkml:trace contextRef="#ctx0" brushRef="#br0" timeOffset="46436.56">12055 10411 54 0,'0'0'24'0,"0"0"11"0,0 0 51 16,0 0-17-16,0 0 18 15,0 0-20-15,0 0-33 16,-55-78-1-16,37 58 38 16,0-3 36-16,3 7-97 15,7 7 7-15,1 3-2 16,2-1 9-16,4 6 15 16,1 1-1-16,0 0-22 15,0 0-13-15,0 0 8 16,0 0-11-16,21 26-2 15,25 17 1-15,20 13 1 0,16 8 1 16,3 2 5-16,-1-1 4 16,-1-1-5-16,-11-1 2 15,-7-4-1-15,-6-12-3 16,-8-9-3-16,-12-10 4 16,-11-9-3-16,-7-6-1 15,-9-9 0-15,-6-1-1 16,-3-3 0-16,-3 0-4 15,0 0 4-15,0 0-5 16,2 2-7-16,-2-2-7 16,0 0-25-16,3 0-35 15,3-2-20-15,3-13-159 0,4-11-90 16</inkml:trace>
          <inkml:trace contextRef="#ctx0" brushRef="#br0" timeOffset="47275.95">13234 10342 226 0,'0'0'3'16,"0"0"44"-16,84-137 9 15,-63 109 4-15,-12 7 37 16,-4 12 2-16,-5 1-15 15,0-1-44-15,0 5-2 16,0-2-4-16,0 1-15 0,-2 2-14 16,-5-3-3-16,-2 3-2 15,1 2 1-15,-1-4 2 16,0 3 2-16,-1 1-2 16,-4 1 0-16,-7 0-3 15,-5 0-1-15,2 0-10 16,-1 4 11-16,4 4 5 15,6-5-1-15,3 1 0 16,3 0-1-16,1 1-3 16,2 1-1-16,-6 8 0 15,-6 9-5-15,-12 11 5 16,-6 15 0-16,-8 7 1 0,-4 12 0 16,2 10 3-16,-7 11 2 15,-3 4 1-15,7 8 3 16,4 0-7-16,7-5 0 15,5-8-2-15,5-8 4 16,5-15-3-16,8-11-1 16,3-14 0-16,7-13 1 15,2-11 1-15,3-8-1 16,0-7-1-16,0-1 0 16,0 0 6-16,0 0-4 15,0 0 3-15,0 0-1 16,0-1 3-16,0-5-5 15,0 0 3-15,0-3-5 0,0 3 2 16,0-2-2-16,0 1-6 16,0-7-4-16,0 0-1 15,5-2 6-15,-1-2 0 16,4-1 4-16,-1 0-1 16,-2 1 2-16,-1 6 0 15,-4 1 0-15,2 2 0 16,-2 8 0-16,0 1-5 15,0 0-14-15,4 18-12 16,1 26 17-16,-1 17 14 16,1 25 7-16,-5 19 3 15,0 10 2-15,0 11-4 0,0-2-4 16,0-4-2-16,0-11-2 16,0-17 0-16,0-8 4 15,0-13 0-15,0-10 4 16,8-16-7-16,1-21-1 15,7-12-17-15,7-12-34 16,10-2-65-16,10-37-126 16</inkml:trace>
          <inkml:trace contextRef="#ctx0" brushRef="#br0" timeOffset="47995.97">13524 11059 419 0,'0'0'60'0,"0"0"-34"16,0 0 44-16,0 0-50 15,0 0 12-15,0 0 4 16,-18 0-18-16,32 0-12 15,20 0 1-15,25 0 51 16,20 3-10-16,19-3-24 16,6 0-10-16,-2 0-7 15,-6 0-1-15,-19 0-5 0,-15 0-1 16,-17 0-2 0,-15 3-5-16,-12 1-20 0,-9-2-24 15,-6 3-18-15,-3-3-51 16,0 7-64-16,-9 1-74 15</inkml:trace>
          <inkml:trace contextRef="#ctx0" brushRef="#br0" timeOffset="48200.61">13978 11429 653 0,'0'0'6'0,"0"0"29"0,182 13 7 16,-108-10-23-16,-8 2-11 15,-12-3-8-15,-9 2-31 16,-10-1-55-16,-19-3-298 16</inkml:trace>
          <inkml:trace contextRef="#ctx0" brushRef="#br0" timeOffset="52175.34">15850 10637 75 0,'0'0'437'0,"0"0"-436"0,0 0 79 15,-123 0-64-15,95-2 5 16,1-7-2-16,2-5 7 15,2-4 26-15,5-3-31 16,5-2-8-16,4-4 20 16,6-5-30-16,3-9-3 15,0-7-1-15,30-10 1 16,15-5-1-16,15 2-6 16,3 6 4-16,-1 13 3 15,-10 22 0-15,-6 14 0 16,-12 6-16-16,-2 9-1 0,-7 29 2 15,-11 17 8 1,-11 13 7-16,-3 9 3 0,-21 11 8 16,-24 3 1-16,-13 7 0 15,-11 0-1-15,-1-4-3 16,-2-7-1-16,-2-14-4 16,6-11 2-16,2-13-1 15,1-10-1-15,7-14 2 16,7-10-1-16,13-12 0 15,14-3 2-15,13 0 1 16,11-25-7-16,0-3-42 16,7 2 9-16,14 4 33 15,1 19-4-15,1 3 4 16,2 22-11-16,2 27 11 16,-1 11 43-16,-4 7-20 15,1-3-4-15,2-2 7 0,3-11-10 16,-1-12-14-16,6-9-1 15,0-15-1-15,4-9-11 16,5-6-16-16,11 0-22 16,7-24-29-16,6-9-170 15,-4-6-61-15</inkml:trace>
          <inkml:trace contextRef="#ctx0" brushRef="#br0" timeOffset="52615.84">16311 11043 383 0,'0'0'62'15,"0"0"-47"-15,0 0 36 16,23 148-1-16,20-99 10 16,15-2-19-16,12-8-30 15,5-10 9-15,7-13 2 0,-4-16-8 16,-3 0-12 0,-3-26 4-16,-6-21 1 0,-1-19 11 15,-8-12-7-15,-13-11-6 16,-20-3 14-1,-24 6-2-15,-6 10 23 0,-51 19-13 16,-22 22-7-16,-14 28-5 16,-8 7-15-16,-8 39 0 15,-3 21-4-15,12 7 3 16,16 2-2-16,29-9-8 16,30-2-2-16,25-7-7 15,18-4-33-15,51-5-37 16,36-7-21-16,25-14-256 0</inkml:trace>
          <inkml:trace contextRef="#ctx0" brushRef="#br0" timeOffset="53133.27">17529 11177 473 0,'0'0'134'16,"0"0"-91"-16,0 0 33 16,0 0-62-16,0 0-14 15,0 0 1-15,24-8 13 16,29 8 25-16,25 0-6 15,20-3-4-15,16 0 4 0,6 0-5 16,-1 3-8-16,-5 0-4 16,-18 0-11-16,-19 0-4 15,-21 0-1-15,-23 0 1 16,-12 0-1-16,-9 0 0 16,-8 0-9-16,-4 0-7 15,0 0 0-15,0 0-21 16,2 0-14-16,2-3-22 15,5-8-189-15,3 1-62 16</inkml:trace>
          <inkml:trace contextRef="#ctx0" brushRef="#br0" timeOffset="53614.92">18721 10497 576 0,'0'0'87'0,"0"0"-83"0,0 0-4 16,0 0-10-16,0 0 10 16,119 80 38-16,-30-25 13 15,8 3 0-15,7 6-9 16,-5 1-9-16,-4-1-11 15,-11 0-5-15,-7-6-12 16,-8-9 1-16,-10-2-6 16,-7-8 18-16,-7-7-9 0,-7-7-9 15,-11-6 0 1,-10-10-4-16,-4 0-25 0,-8-5-17 16,1 0 4-16,-2-1-2 15,4 1-32-15,1-2-36 16,1-2-173-16</inkml:trace>
        </inkml:traceGroup>
        <inkml:traceGroup>
          <inkml:annotationXML>
            <emma:emma xmlns:emma="http://www.w3.org/2003/04/emma" version="1.0">
              <emma:interpretation id="{3787C4E5-5470-4D8B-B582-45BC229AE061}" emma:medium="tactile" emma:mode="ink">
                <msink:context xmlns:msink="http://schemas.microsoft.com/ink/2010/main" type="inkWord" rotatedBoundingBox="24019,15332 25102,15341 25093,16446 24010,16437"/>
              </emma:interpretation>
              <emma:one-of disjunction-type="recognition" id="oneOf15">
                <emma:interpretation id="interp27" emma:lang="" emma:confidence="0">
                  <emma:literal>,</emma:literal>
                </emma:interpretation>
                <emma:interpretation id="interp28" emma:lang="" emma:confidence="0">
                  <emma:literal>/</emma:literal>
                </emma:interpretation>
                <emma:interpretation id="interp29" emma:lang="" emma:confidence="0">
                  <emma:literal>.</emma:literal>
                </emma:interpretation>
                <emma:interpretation id="interp30" emma:lang="" emma:confidence="0">
                  <emma:literal>'</emma:literal>
                </emma:interpretation>
                <emma:interpretation id="interp31" emma:lang="" emma:confidence="0">
                  <emma:literal>;</emma:literal>
                </emma:interpretation>
              </emma:one-of>
            </emma:emma>
          </inkml:annotationXML>
          <inkml:trace contextRef="#ctx0" brushRef="#br0" timeOffset="54116.41">19928 10406 89 0,'0'0'124'16,"0"0"-70"-16,0 0 15 15,0 0-39-15,0 0-14 16,0 0 3-16,-109 38-14 16,76-5 19-16,-5 5 13 15,-6 12 22-15,-5 9 1 0,-8 9-10 16,-5 8-21 0,-4 2-5-16,-8-1-9 0,4-4-3 15,-1-1 19-15,3-7-10 16,7-2 3-16,1-4-10 15,7-6 2-15,3-6 0 16,10-3-7-16,7-12 0 16,9-7-6-16,10-7-3 15,4-7 0-15,5-8 0 16,5 0-5-16,0-3 2 16,0 0-13-16,0 0-21 15,0 4-5-15,0 0-73 16,0 0-92-16,9-4-126 15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22T12:23:25.307"/>
    </inkml:context>
    <inkml:brush xml:id="br0">
      <inkml:brushProperty name="width" value="0.05292" units="cm"/>
      <inkml:brushProperty name="height" value="0.05292" units="cm"/>
      <inkml:brushProperty name="color" value="#7030A0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</inkml:brush>
  </inkml:definitions>
  <inkml:trace contextRef="#ctx0" brushRef="#br0">3577 958 534 0,'0'0'143'15,"0"0"-63"-15,0 0 31 16,0 0-42-16,0 0-36 16,0 0 1-16,0 0-5 15,0 0 10-15,0-22-13 0,0 22 4 16,0 0-3-16,0 0 1 15,0 0-13-15,0 0-5 16,0 0-5-16,0 0 2 16,0 0-3-16,0 0-3 15,0 0 1-15,0 0-2 16,-2 0 0-16,-3 0-1 16,5 0-3-16,-14 4-2 15,-2 14 3-15,-17 13 3 16,4 4-5-16,3 11-3 15,2 11 1-15,-2 11 3 16,5 10 4-16,7 8-14 0,14 0 5 16,0 4-2-16,7-2-9 15,29-7 10-15,20-13 6 16,-1-18-1-16,6-19 5 16,-4-12-1-16,4-14 1 15,1-5-4-15,-5 0 4 16,-8-19 0-16,-8-9 3 15,-13-9-1-15,5-12 2 16,-9-14 2-16,2-9-2 16,-5-2 0-16,-7 4 2 15,-7 6 9-15,0 9-12 16,-7 9 6-16,0 8-3 16,0 9 7-16,0 9 4 0,0 5-11 15,0 5 2 1,0 6-3-16,0 2-3 0,0-1-2 15,0 3-3-15,0 0 1 16,0 0-5-16,0 0-10 16,0 0-14-16,0 0-13 15,0 0-18-15,0 0-89 16,0 0-68-16,0 3-232 16</inkml:trace>
  <inkml:trace contextRef="#ctx0" brushRef="#br0" timeOffset="464.47">4483 1445 641 0,'0'0'96'15,"0"0"-60"-15,0 0 57 16,0 0-49-16,0 0 28 16,189 3-6-16,-113-3-15 15,-5 0-30-15,-17 1-12 16,-4 1-7-16,-10 0-1 0,-4 3-1 15,-10-5 0 1,-12 4-35-16,-14 0-66 0,0 3-93 16,0 6-83-16,-19-1-248 15</inkml:trace>
  <inkml:trace contextRef="#ctx0" brushRef="#br0" timeOffset="649.6">4561 1835 462 0,'0'0'67'16,"0"0"35"-16,0 0 75 16,0 0-49-16,0 0-40 15,241 27-36-15,-177-27-39 16,-9 0-9-16,-13 0-4 16,6 0-47-16,-18-4-156 0,3-9-441 15</inkml:trace>
  <inkml:trace contextRef="#ctx0" brushRef="#br0" timeOffset="1116.49">5782 1747 565 0,'0'0'132'0,"0"0"-97"16,0 0 97-16,0 0-26 15,153-140-56-15,-98 77-19 16,-6-2 0-16,1-7-12 15,-10 1-5-15,3-3-7 16,-10 4-6-16,-12 13 4 16,-14 22-1-16,-7 16 13 15,0 13 6-15,0 3 2 16,0 3 3-16,0 0-23 16,0 23-5-16,0 26-4 15,0 17 4-15,-7 9 4 0,7 2-4 16,-7-5 1-16,7-2 0 15,0-5-1-15,0-8 0 16,14-14-7-16,7-11 1 16,15-19-16-16,7-13-48 15,9 0-43-15,4-31-85 16,1-11-247-16</inkml:trace>
  <inkml:trace contextRef="#ctx0" brushRef="#br0" timeOffset="1500.13">6664 1548 258 0,'0'0'97'0,"0"0"60"15,47 130-42-15,17-91-16 16,21-9 59-16,17-17-90 16,2-13-33-16,0 0 13 15,-7-34-27-15,-7-26 2 16,-12-8-11-16,-29-5-3 16,-23 1 7-16,-26 11 17 0,-33 14 12 15,-52 10-11-15,-24 16 10 16,-2 17-13-16,5 4-17 15,9 13 7-15,21 27-17 16,19 12-4-16,22 13-2 16,23 7-15-16,12 0-56 15,35-12-51-15,34-16-147 16,2-19-567-16</inkml:trace>
  <inkml:trace contextRef="#ctx0" brushRef="#br0" timeOffset="7315.73">10341 1498 606 0,'0'0'96'0,"0"0"-23"16,0 0 58-16,0 0-63 15,0 0-39-15,0 0-5 16,0 0 5-16,-7 27-4 16,7-27-6-16,0 0-5 15,0 0-1-15,0 0-1 16,0-2 6-16,16-27-3 15,10-12 11-15,10-9-15 16,-3-3-7-16,-5-8 2 16,1-4-5-16,-3-6-1 15,-3-1-1-15,-11 12 1 16,-5 11 3-16,-7 20 3 0,0 12-6 16,0 9 0-16,0 7-2 15,0-2-2-15,0 3 1 16,0 0-2-16,0 3-3 15,0 20 1-15,0 13 7 16,0 12 0-16,0 13 1 16,0 9-1-16,0 3 0 15,0 6 3-15,0-9-1 16,0-2 5-16,0-10-7 16,0-15 0-16,7-12 0 15,8-11-2-15,-4-11-35 16,11-9-49-16,1 0-42 0,3-5-78 15,3-13-427-15</inkml:trace>
  <inkml:trace contextRef="#ctx0" brushRef="#br0" timeOffset="7832.34">11015 1325 454 0,'0'0'145'0,"0"0"-80"16,0 0 10-16,0 0-52 16,0 0-20-16,0 0 5 15,0 124 14-15,0-79 3 16,35-1-10-16,13-8 4 16,13-13 9-16,10-14 8 15,0-9 29-15,5-12-11 0,-3-30 2 16,-9-16 1-16,0-8-25 15,-17 0-10-15,-19 0 7 16,-28 4-11-16,0 7 11 16,-49 9 5-16,-27 11-20 15,-14 16 10-15,0 9-8 16,12 10-13-16,17 0-1 16,21 0-2-16,18 23 0 15,8 6-3-15,12 9-4 16,2 0-10-16,0-2-26 15,0-5-8-15,7-4-38 16,10-5-17-16,4-7-130 16,-2-7-355-16</inkml:trace>
  <inkml:trace contextRef="#ctx0" brushRef="#br0" timeOffset="8683.33">12855 1234 777 0,'0'0'82'15,"0"0"48"-15,0 0-39 16,0 0-39-16,0 0-12 15,0 0-16-15,-36 0 4 16,36 0-12-16,0 0-15 16,5 0-1-16,33 0 0 15,21 0 6-15,5 0 13 16,0 3 8-16,-3 2-19 0,-6-4-6 16,-13 3-1-16,6-1-1 15,-11-2-5-15,-11 4-20 16,0 3-36-16,-19 5-76 15,-7 6-73-15,-18 1-160 16</inkml:trace>
  <inkml:trace contextRef="#ctx0" brushRef="#br0" timeOffset="8881.54">12772 1601 350 0,'0'0'176'0,"0"0"43"15,0 0-49-15,0 0-48 16,206 40-53-16,-149-38-19 16,-10 2-25-16,-5-2-24 15,-1 5-1-15,-4-6-12 16,11-1-116-16,-6 0-193 16</inkml:trace>
  <inkml:trace contextRef="#ctx0" brushRef="#br0" timeOffset="9266.52">13626 1092 621 0,'0'0'137'15,"0"0"-38"-15,0 0 21 16,0 0-58-16,0 0-55 15,0 0-3-15,156 29 73 0,-50 3-16 16,5 5-9-16,1 6-23 16,-1 1-16-16,-7-5-12 15,-10 1 1-15,-1-5-2 16,-18-7-1-16,-13-7-27 16,-20-12-48-16,-16-5-62 15,-19-4-187-15</inkml:trace>
  <inkml:trace contextRef="#ctx0" brushRef="#br0" timeOffset="9596.93">14636 986 261 0,'0'0'439'0,"0"0"-378"15,0 0 40-15,0 0-25 16,0 0-56-16,0 0-4 16,-199 112 6-16,142-57 8 15,-11 5 6-15,-8 4-3 16,-2-5-14-16,7-4-5 0,12-10-10 15,23-8-3-15,15-16-2 16,14-11 1-16,7-10-34 16,0 0-89-16,14-13-98 15,26-12-168-15</inkml:trace>
  <inkml:trace contextRef="#ctx0" brushRef="#br0" timeOffset="9844.76">14860 1273 732 0,'0'0'118'15,"0"0"52"-15,223-20-50 16,-126 17-39-16,4-4-45 15,-9-2-31-15,-9-1 0 16,-14-4-5-16,-8-4 0 16,-18-1-56-16,-10-1-68 15,-26-3-163-15</inkml:trace>
  <inkml:trace contextRef="#ctx0" brushRef="#br0" timeOffset="10024.41">15388 1076 736 0,'0'0'177'0,"0"0"-151"16,0 0 57-16,0 0-16 15,0 0-37-15,-50 125-9 16,43-83-15-16,7-3-6 16,0-5 0-16,21-10-61 15,26-2-104-15,8-14-199 16</inkml:trace>
  <inkml:trace contextRef="#ctx0" brushRef="#br0" timeOffset="10315.4">15851 976 536 0,'0'0'115'0,"0"0"-28"16,-12 113 39-16,12-62-62 16,0-3-39-16,19-5-15 15,24-10-10-15,4-6 0 16,10-5-22-16,4-13-30 0,8-9-89 15,-8 0-153-15</inkml:trace>
  <inkml:trace contextRef="#ctx0" brushRef="#br0" timeOffset="10542.41">16421 955 442 0,'0'0'362'16,"0"0"-333"-16,0 0 9 16,0 0 30-16,-9 146 19 15,-17-59-33-15,4 12-4 0,1 13 20 16,9 6-26-16,10 2-37 16,2-8-7-16,2-20 0 15,38-19-25-15,15-14-39 16,9-22-70-16,4-17-320 15</inkml:trace>
  <inkml:trace contextRef="#ctx0" brushRef="#br0" timeOffset="14181.42">17303 1298 60 0,'0'0'635'16,"0"0"-567"-16,0 0 46 16,0 0-13-16,0 0-65 15,0 0-24-15,0 0-6 16,-23 0 9-16,23 0-7 15,0 0-8-15,0 0-1 16,21 0 0-16,28 0 1 16,22 0 33-16,12-7-1 15,12-1-7-15,-3-1-17 0,3 5 1 16,-3 2-8-16,-9 2-1 16,-12 0 0-16,-12 0-10 15,-21 6-39-15,-17 7-45 16,-9 2-63-16,-12-4-99 15,0-2-155-15</inkml:trace>
  <inkml:trace contextRef="#ctx0" brushRef="#br0" timeOffset="14465.94">17516 1548 338 0,'0'0'377'15,"0"0"-334"-15,0 0 33 16,0 0 38-16,0 0-22 16,218-28-20-16,-121 13-11 15,-3 8-41-15,-9 3 8 16,-9-1-17-16,-19 4-11 15,-17-1 0-15,-12 2-1 16,-9 0-38-16,-12 0-48 16,0 0-96-16,-7 0-94 0,0-7-261 15</inkml:trace>
  <inkml:trace contextRef="#ctx0" brushRef="#br0" timeOffset="15231.42">18315 1006 677 0,'0'0'83'16,"0"0"27"-16,0 0 0 15,0 0-85-15,0 0-25 0,0 0 3 16,140-9-3-16,-79 9-5 16,-6 15 5-16,-1 10-9 15,-4 7 8-15,-8 3 1 16,-1 3 9-16,-11 2-7 15,-11 0-1-15,-5 2 1 16,-14 1 3-16,0 3-2 16,-26 2 2-16,-23 0 0 15,-6-2-2-15,3-7 3 16,0-12 5-16,14-8-2 16,10-8-6-16,9-8-1 15,12 1-1-15,2-4-1 16,3 0 0-16,2-1-44 0,0-25-51 15,0-5-8-15,0-4 19 16,0 3 1-16,0 2 56 16,-5-2 17-16,-11 1 10 15,-10-3 0-15,-5-2 10 16,-2 0 32-16,0 6 8 16,4 5 11-16,8 3-5 15,7 4 26-15,7 0-18 16,7 10-9-16,-5 5 7 15,5 2-30-15,0 1-32 16,0 0-5-16,0 1-17 16,5 16-12-16,2 3-56 0,0-2-118 15,-7-4-444 1</inkml:trace>
  <inkml:trace contextRef="#ctx0" brushRef="#br0" timeOffset="16498.05">19309 921 585 0,'0'0'22'0,"0"0"102"0,0 0-19 15,0 0-59-15,0 0-46 16,0 0 0-16,-29-9-7 16,29 34 5-16,0 11 2 15,0 12 1-15,0 1 0 16,0 11 2-16,7 0-2 15,7 0 9-15,8-3-3 16,4-11 0-16,7-7-5 16,2-11-2-16,-6-14 3 15,6-8-2-15,1-6 8 16,-3-9 34-16,9-23 1 16,-1-11-21-16,-6-6-14 15,-7-8-2-15,-9-3 7 0,-9-3 0 16,-5 5 2-16,-5 10 9 15,0 11-4-15,0 14 1 16,-5 13 12-16,-2 8-7 16,4 2-2-16,3 0-15 15,0 0-10-15,0 0-7 16,0 21-5-16,22 21 5 16,13 18 7-16,12 17 0 15,-2 12-1-15,0 19 0 16,-7 17 1-16,-5 5 0 15,0 1 0-15,-9-11 1 16,-5-18-1-16,-19-11 0 0,0-16 1 16,-21-10-1-1,-34-18-1-15,6-13 1 0,-13-9 3 16,8-13 7-16,-8-4-1 16,5-8-1-16,-6 0 19 15,6-8-18-15,5-12 2 16,7-3-1-16,12-3-4 15,7 6-2-15,16 0 5 16,6 4-8-16,4 1-2 16,0 3-10-16,0 0-24 15,33 0-28-15,16-1-31 16,13-2-107-16,-1-3-316 16</inkml:trace>
  <inkml:trace contextRef="#ctx0" brushRef="#br0" timeOffset="17009">20472 1198 682 0,'0'0'218'0,"0"0"-102"0,0 0 30 15,0 0-55-15,0 0-52 16,0 0-21-1,43-34-9-15,21 16 2 0,16 2 9 16,3 2-12-16,-17 7-8 16,-5 2 0-16,-18 2-3 15,-10 3-13-15,-5 0-29 16,-13 0-37-16,-15 24-24 16,0 4-59-16,-36 3-155 15</inkml:trace>
  <inkml:trace contextRef="#ctx0" brushRef="#br0" timeOffset="17180.43">20590 1563 650 0,'0'0'205'16,"211"2"9"-16,-81-2-112 16,-14-13-19-16,-24 1-21 15,-21 6-42-15,-24 3-19 16,-14 3-1-16,-11 0-23 15,-20 7-100-15,-2 7-191 16</inkml:trace>
  <inkml:trace contextRef="#ctx0" brushRef="#br0" timeOffset="19247.47">22019 1410 198 0,'0'0'494'0,"0"0"-450"16,0 0 14-16,0 0 77 0,0 0-80 15,0 0-17-15,-5-30 9 16,19 3-27-16,7-7-8 16,5-3 3-16,-4-8-1 15,13-5 2-15,-2-4-9 16,-9-3-5-16,0 5-1 15,-15 1 3-15,-4 7-2 16,-5 12 4-16,0 7 9 16,0 11 11-16,0 5-3 15,0 8-10-15,0-1-4 16,0 2-9-16,0 0-1 16,0 0-4-16,0 0-1 0,0 20-4 15,0 23 7-15,0 18 3 16,2 16 0-16,-2 9 3 15,0 5-3-15,0-7 1 16,0-10 1-16,0-16-2 16,0-15-5-16,0-18-35 15,0-14-20-15,29-11-68 16,4 0-122-16,-5-25-244 16</inkml:trace>
  <inkml:trace contextRef="#ctx0" brushRef="#br0" timeOffset="19663.72">22485 1359 338 0,'0'0'117'0,"0"0"-27"16,63 136 25-16,-6-100-38 15,17-13-37-15,15-16 22 16,8-7-4-16,0-26-14 16,-19-15-5-16,-16-10-7 15,-27-6-5-15,-13 2 21 0,-22-2 2 16,0 2 5-16,-41 8 11 15,-37 6-19-15,-7 17-12 16,-9 11-17-16,11 11-4 16,14 2-14-16,17 6-1 15,12 23-2-15,19 8-4 16,7 0-28-16,14 5-22 16,0-2-28-16,28-1-31 15,29-2-22-15,4-5-130 16,22-12-381-16</inkml:trace>
  <inkml:trace contextRef="#ctx0" brushRef="#br0" timeOffset="20082.58">23575 1291 848 0,'0'0'143'16,"0"0"-52"-16,0 0 7 16,0 0-59-16,0 0 12 15,194-8-6-15,-123 8-28 16,4 0-8-16,-4 0-8 15,-2 0-1-15,-3 0 0 16,-7 0-42-16,-4 0-44 16,-8-4-62-16,-19-5-212 15</inkml:trace>
  <inkml:trace contextRef="#ctx0" brushRef="#br0" timeOffset="20661.07">24303 1006 745 0,'0'0'88'0,"0"0"77"15,0 0-48 1,0 0-63-16,0 0-35 0,0 0-14 16,3-3-4-16,37 26 3 15,14 6 20-15,10 8-7 16,12 2-3-16,6 5 0 15,8 3-2-15,-7-5 1 16,-5-4-1-16,-14-9-11 16,-17-4 1-16,-14-10-2 15,-16-1 3-15,-5-11-3 16,-12 0-12-16,0-3-34 16,0 0-6-16,0 0 6 0,0 0-9 15,0-11-127-15,0-4-142 16,0 0-168-16</inkml:trace>
  <inkml:trace contextRef="#ctx0" brushRef="#br0" timeOffset="21114.05">25138 900 518 0,'0'0'107'0,"0"0"-5"15,0 0-20-15,0 0-28 16,0 0-28-16,0 0-24 16,-78 9-1-16,35 16 0 15,-4 8 2-15,-14 15 9 16,-10 6 12-16,0 8 24 0,-10 8-16 16,6-4-9-16,8-3-1 15,8-8-4-15,17-7 0 16,9-8-12-16,11-9 0 15,6-7-4-15,4-6-2 16,5-3 0-16,4-2-1 16,-1-3-48-16,4 0-70 15,-3-3-75-15,-1-2-284 16</inkml:trace>
  <inkml:trace contextRef="#ctx0" brushRef="#br0" timeOffset="23097.32">3362 3037 704 0,'0'0'72'15,"0"0"53"-15,0 0-40 16,0 0-20-16,0 0-33 15,0 0-30-15,-85 37-2 16,71 15 0-16,-7 18 3 16,6 17-2-16,4 10 5 15,8 6 13-15,3 0 6 16,0-4-12-16,14-9-2 16,17-11-11-16,9-18 0 15,10-21 0-15,-3-20-6 16,10-17 6-16,-2-3 0 0,13-32 15 15,-6-23 15-15,-6-10-12 16,-1-7-5-16,-20-8 2 16,-6-4 6-16,-15-4-6 15,-14-4-1-15,0 9-3 16,0 15 1-16,-29 19-7 16,3 19 3-16,3 10 11 15,4 10-14-15,5 6-5 16,7 2-5-16,7 2 1 15,0 0-51-15,0 0-23 16,0 0-52-16,28 2-18 0,5 12-46 16,-5 4-271-1</inkml:trace>
  <inkml:trace contextRef="#ctx0" brushRef="#br0" timeOffset="23398.29">4105 3645 798 0,'0'0'35'16,"0"0"26"-16,0 0 77 16,234 0-54-16,-149 0-35 15,-9 0-30-15,-15 0-16 16,-6 0-3-16,-20-3 0 16,-7 3-24-16,-13 0-71 15,-15 0-142-15,0 6-271 16</inkml:trace>
  <inkml:trace contextRef="#ctx0" brushRef="#br0" timeOffset="23563.43">4325 3927 677 0,'0'0'96'16,"0"0"94"-16,0 0-100 15,255 6-44-15,-177-6-43 16,12-6-3-16,-7-9-71 15,-15-6-213-15</inkml:trace>
  <inkml:trace contextRef="#ctx0" brushRef="#br0" timeOffset="24230.33">5462 3436 603 0,'0'0'170'0,"0"0"-127"15,0 0 30-15,71-118-4 16,-2 89-37-16,6 7 5 15,-11 7 0-15,-2 13-15 16,-8 2-13-16,-11 3-7 16,-8 27 6-16,-16 12 2 15,-19 11-4-15,0 5 4 16,-40 4 4-16,-17-6-2 0,-18-2-2 16,-8-11 6-1,-7-3-4-15,7-11-3 0,7-5-4 16,13-8-4-16,15-7-1 15,20-4 0-15,14-5 0 16,7 0 0-16,7 0-1 16,0 0-15-16,0 0 9 15,0 0-2-15,0 0 8 16,0 0-1-16,0 1 1 16,0 5-1-16,21 5 2 15,21 2 5-15,-1 3 6 16,13 3 2-16,3 1 8 15,-3-2-11-15,3-1-9 16,0-3 0-16,-3-2-2 16,8-6-3-16,-6-4-16 0,-6-2-65 15,-3 0-11-15,-6-12-224 16</inkml:trace>
  <inkml:trace contextRef="#ctx0" brushRef="#br0" timeOffset="24629.42">6269 3726 397 0,'0'0'161'0,"0"0"-9"16,61 106-43-16,17-77-15 15,24-10 55-15,11-15-86 16,-4-4-36-16,-9-24-1 16,-13-25-5-16,-23-10-13 15,-17-5-3-15,-30-1 0 16,-17 7 11-16,-36 7 31 15,-47 13-15-15,-16 19-15 16,-10 19 3-16,5 0-19 16,12 19 1-16,16 16-2 0,34 4-23 15,13-1-39-15,29 4-43 16,0-4-74-16,24-9-201 16</inkml:trace>
  <inkml:trace contextRef="#ctx0" brushRef="#br0" timeOffset="26014.67">3194 4781 559 0,'0'0'91'16,"0"0"-20"-16,0 0 56 15,0 0-12-15,0 0-68 16,0 0-3-16,-78-43-8 16,66 43-28-16,-9 32-4 15,7 23-4-15,-5 28 1 16,10 17 8-16,9 18-5 15,0 7-2-15,14-1 8 16,21-6-7-16,20-17 2 16,-6-22-1-16,15-21 0 15,-9-27-4-15,-1-20-4 16,3-11 4-16,4-25 16 16,15-32 23-16,-5-21-13 0,-10-11-11 15,-13-9 4 1,-18 1 9-16,-15 3 8 0,-15 10-12 15,0 11-4-15,-8 21-11 16,-22 13 5-16,-3 17-3 16,11 11-8-16,11 5-3 15,8 6-2-15,3 0-32 16,0 0-42-16,0 20-32 16,21 11-1-16,15 2-148 15,6 1-300-15</inkml:trace>
  <inkml:trace contextRef="#ctx0" brushRef="#br0" timeOffset="26314.59">4131 5381 963 0,'0'0'104'16,"0"0"-65"-16,0 0 50 16,0 0-56-16,0 0-6 15,215 3 25-15,-111-15-28 0,-14-2-20 16,-7 3-4-16,-34 3-37 15,-13 8-55-15,-36 0-111 16,-17 30-281-16</inkml:trace>
  <inkml:trace contextRef="#ctx0" brushRef="#br0" timeOffset="26463.62">4069 5739 230 0,'0'0'586'15,"0"0"-528"-15,0 0 19 16,0 0 38-16,0 0-42 15,270 15-46-15,-166-15-27 16,7-15-8-16,7-4-54 0,-14-8-181 16,-7-2-337-16</inkml:trace>
  <inkml:trace contextRef="#ctx0" brushRef="#br0" timeOffset="27095.94">5214 5031 511 0,'0'0'125'0,"0"0"36"15,0 0-37-15,0 0-23 16,0 0-39-16,0 0-31 16,7-98 2-16,47 75 5 15,15 6-13-15,-5 14-23 16,4 3 1-16,-6 8-4 15,-10 18 1-15,-19 10-1 0,-33 11 1 16,0 5-1-16,-21 3 1 16,-36-3-1-16,-12-7-9 15,-6-14-6-15,20-7 7 16,13-13 8-16,28-8-5 16,7-3-2-16,7 0 1 15,0 0-8-15,49-3-10 16,27-12 24-16,28 4 1 15,0 9-2-15,-14 2 2 16,-5 14-31-16,-19 20 1 16,-23 8 30-16,-29 5 5 15,-14 3 14-15,-26 4 1 16,-38 4 13-16,-7-12 0 0,-9-6-19 16,2-10 11-16,2-13-8 15,15-7-5-15,11-8 2 16,14-2-14-16,22 0 4 15,2 0-8-15,12 0-4 16,0-5-36-16,15-4-41 16,25-6-67-16,21-5-223 15</inkml:trace>
  <inkml:trace contextRef="#ctx0" brushRef="#br0" timeOffset="28024.44">6221 4945 802 0,'0'0'128'0,"0"0"-104"0,0 0 38 16,0 0 20-16,235-15-30 15,-153 5-28-15,-13 3-18 16,-12-4-4-16,-15 5-2 16,-16-3-45-16,-19 0-66 15,-7 4-97-15,-4 0-331 16</inkml:trace>
  <inkml:trace contextRef="#ctx0" brushRef="#br0" timeOffset="28430.45">6262 4956 585 0,'0'0'11'0,"0"0"70"0,0 0 55 15,-78 139-53 1,66-89-6-16,5-1-6 0,4-3-14 15,-9-8-18-15,12-8-9 16,0-14-19-16,0-7-9 16,0-9-2-16,12 0-1 15,24 0-9-15,28-12 7 16,25-3-1-16,8 3-1 16,0 11-16-16,7 1 7 15,-14 13-5-15,-7 20-8 16,-19 6 27-16,-17 1 1 15,-30 1 8-15,-17 3 9 0,0 2-6 16,-57 5 9 0,-14-4 14-16,-19-6 11 0,-7-7 13 15,7-11-10-15,8-6-21 16,13-6-17-16,12-7-4 16,24-2-5-16,17-2-2 15,11 0-5-15,5 0-35 16,0 0-60-16,33 0-56 15,17-3-108-15,18-15-436 16</inkml:trace>
  <inkml:trace contextRef="#ctx0" brushRef="#br0" timeOffset="30590.44">11301 3445 31 0,'0'0'23'0,"0"0"-21"16,0 0-2-16,0 0-21 15</inkml:trace>
  <inkml:trace contextRef="#ctx0" brushRef="#br0" timeOffset="31529.6">11209 3232 493 0,'0'0'118'0,"0"0"40"16,0 0-34-16,0 0-59 16,0 0-19-16,0 0-31 0,-125 27-10 15,106 32-4 1,2 10 2-16,12 6-3 0,5-9 9 15,0-10-7-15,26-14 5 16,3-12-5-16,18-12 0 16,-4-14 0-16,6-4-1 15,15-6 5-15,2-25 5 16,-2-16 1-16,-2-5-12 16,-20-7-4-16,-6 3-12 15,-17 7 8-15,-19 12 8 16,0 14-1-16,0 13 2 15,0 10-2-15,0 0-7 0,14 33-8 16,21 13 15-16,20 8 1 16,1 9 0-16,8 8 1 15,3 16 9-15,-11 14 22 16,-13 8-13-16,-24 0-8 16,-19-9 15-16,0-18-22 15,-55-21 2-15,-13-19 9 16,-17-13 3-16,-5-14 6 15,0-13 4-15,-7-2 0 16,14-6 5-16,8-18-6 16,11-1-15-16,16 1 5 15,13 0-16-15,28 5 2 16,0 5-3-16,7 1-13 16,0 0-33-16,7-1-38 0,35-1-43 15,8 4-95-15,2 2-171 16</inkml:trace>
  <inkml:trace contextRef="#ctx0" brushRef="#br0" timeOffset="32113.44">12479 3654 634 0,'0'0'187'15,"0"0"-139"-15,0 0 41 16,0 0-40-16,0 0-31 15,0 0 59-15,279-9-9 0,-189-2-47 16,-3 5-16 0,-16 0-4-16,-7 3-1 0,-17 3-29 15,-18 0-59-15,-22 0-118 16,-7 13-185-16</inkml:trace>
  <inkml:trace contextRef="#ctx0" brushRef="#br0" timeOffset="32269.93">12727 3903 712 0,'0'0'40'0,"0"0"41"0,0 0 55 16,0 0-73 0,232 20-49-16,-164-14-14 0,-4 0-55 15,-16-2-197-15</inkml:trace>
  <inkml:trace contextRef="#ctx0" brushRef="#br0" timeOffset="33446.18">13813 3593 92 0,'0'0'391'15,"0"0"-293"-15,0 0 15 16,75-137-32-16,13 91-13 15,4 1-13-15,5 15 7 16,-7 9-29-16,-14 15-14 0,-20 6-16 16,-1 0 2-16,-20 19-3 15,-9 10 4-15,-19 2 4 16,-7-2-5-16,0 6 2 16,-38 5 0-16,-18 5 2 15,-22 5-4-15,-5 0 2 16,0-1-7-16,12-3 1 15,12-8 1-15,21-7-2 16,12-5 0-16,19-9 0 16,7 0-6-16,0-1-2 15,7 1 8-15,33-1 1 16,3-2 14-16,14-5 6 0,-3-2 4 16,0 3-9-16,3-2-10 15,5-1-3-15,-1 1-3 16,3-5 0-16,0 1-40 15,-3 0-59-15,-4-4-136 16,-17 0-327-16</inkml:trace>
  <inkml:trace contextRef="#ctx0" brushRef="#br0" timeOffset="33945.85">15052 3619 446 0,'0'0'99'0,"0"0"34"16,0 0-56-16,0 0-31 15,0 0-12-15,0 0-6 0,-19 132-14 16,66-99 6 0,17-3 0-16,12-4 6 0,9-6-12 15,5-14 21-15,-10-6 19 16,-9 0 5-16,5-34-34 15,-15-9 3-15,-9-17-8 16,-12-1-15-16,-25 1-1 16,-15 2 1-16,-7 10 7 15,-57 11 0-15,-24 13 10 16,-11 16-6-16,-10 8-5 16,10 9-11-16,16 25 2 15,19 9-2-15,22 3-4 16,11 6-18-16,28 2-20 15,3-7 1-15,29 1-30 16,35-9-65-16,9-6-115 0</inkml:trace>
  <inkml:trace contextRef="#ctx0" brushRef="#br0" timeOffset="34384.29">16282 3711 805 0,'0'0'147'16,"0"0"-110"-16,0 0 42 15,0 0-25-15,0 0 14 0,255 0-12 16,-163-8-33-16,-2 2 5 16,-7 3-27-16,9-3 1 15,-9 3 0-15,4-4-4 16,-9-3-42-16,0-2-43 16,-11-3-78-16,-18 0-583 15</inkml:trace>
  <inkml:trace contextRef="#ctx0" brushRef="#br0" timeOffset="34842.44">17726 3395 777 0,'0'0'70'0,"0"0"40"16,0 0-6-16,0 0-77 15,0 0-1-15,0 0 43 16,216 67-16-16,-98-44 0 16,5 3-19-16,0 0-13 15,-10 0 19-15,-11-1-37 16,-10-2-1-16,-21-2-1 15,-19-2-1-15,-16-4-4 16,-20-3-50-16,-9-8-28 16,-2-4-47-16,-5 0-175 15,0 0-400-15</inkml:trace>
  <inkml:trace contextRef="#ctx0" brushRef="#br0" timeOffset="35262.44">18800 3165 592 0,'0'0'22'0,"0"0"91"0,0 0-6 16,0 0-21 0,0 0-55-16,0 0-26 0,-90 0-3 15,43 30-2-15,-10 10 10 16,3 6-6-16,-10 8-3 16,-5 6-1-16,-6 1 0 15,-3-1 0-15,-5-3-1 16,5-2 2-16,5-5 0 15,2-2 2-15,14-5 1 16,5 2 12-16,14-5 0 16,5-7-13-16,4-3-3 15,11-8 0-15,1-6-9 16,5-4-53-16,5-6-52 16,5-1-101-16,-5-5-198 0</inkml:trace>
  <inkml:trace contextRef="#ctx0" brushRef="#br0" timeOffset="36512.51">11339 4981 673 0,'0'0'44'16,"0"0"7"-16,0 0 14 15,0 0-38-15,0 0-27 16,0 0 2-16,-109 150 20 16,109-87 31-16,0-2-11 15,7-4-14-15,36-11-10 16,4-11 2-16,8-10-13 15,-6-13 6-15,-2-12 1 16,-4 0-4-16,4-30 6 0,-2-14-4 16,-5-9-2-16,-6-6-10 15,-18 4-4-15,-9 1-4 16,-7 16 8-16,0 12 0 16,0 12-2-16,0 13 2 15,0 1-8-15,19 10-21 16,24 26 7-16,18 13 22 15,10 11 0-15,5 9 2 16,-8 14 1-16,-4 5 8 16,-16 9 9-16,-30 3-1 15,-18-3 1-15,-11-3-11 16,-44-15 5-16,-16-11-4 0,0-20-3 16,-4-15-2-16,-8-15 13 15,0-14 11-15,7-4-9 16,-2-4 6-16,12-20 4 15,17 1-7-15,13-1-6 16,22 7-5-16,14 0-12 16,0 0-23-16,21-3-33 15,50-1-25-15,19-1 5 16,12-2-52-16,-3 2-123 16,-4-4-307-16</inkml:trace>
  <inkml:trace contextRef="#ctx0" brushRef="#br0" timeOffset="36806.44">12680 5327 850 0,'0'0'122'0,"0"0"-102"16,0 0 83-16,222-13-34 16,-118 5-45-16,0 2-16 15,-7-1-6-15,-19-2-2 16,-16 5-21-16,-20 2-85 15,-30 2-163-15,-12 0-438 16</inkml:trace>
  <inkml:trace contextRef="#ctx0" brushRef="#br0" timeOffset="36949.94">12791 5590 41 0,'0'0'879'0,"0"0"-868"0,0 0 52 16,0 0 18-1,229 18-23-15,-146-18-55 16,9-4-3-16,-4-12-139 0,-12-3-303 16</inkml:trace>
  <inkml:trace contextRef="#ctx0" brushRef="#br0" timeOffset="38045.35">14444 4781 112 0,'0'0'328'0,"0"0"-242"16,0 0 91-16,0 0-89 15,0 0-42-15,0 0-1 16,102-105 34-16,-38 82-27 0,7 5-6 16,-3 6-16-16,-6 12-17 15,1 0-11-15,-15 14 0 16,-13 19-2-16,-21 10 6 16,-14 10-3-16,-7 6 10 15,-49 3-8-15,1-5-1 16,-9-8-1-16,22-16 2 15,13-14-3-15,10-11-2 16,19-8 0-16,0 0-8 16,26-6-5-16,34-14 4 15,20 1 8-15,5 10-1 16,-2 9-5-16,-12 6 0 0,-12 31-7 16,-16 10 2-16,-22-1 8 15,-14 4 4-15,-7 1 1 16,-14-3 13-16,-34 1-1 15,-15-4 17-15,-1-5-2 16,-2-8-6-16,9-7 12 16,2-10-6-16,18-4-11 15,3-4-11-15,20-7-1 16,0 0-5-16,7 0-6 16,2 0-23-16,5 0-22 15,0 0-26-15,0 0-23 16,14 0-50-16,27-9-61 0,13-12-379 15</inkml:trace>
  <inkml:trace contextRef="#ctx0" brushRef="#br0" timeOffset="38374.46">15811 4761 878 0,'0'0'97'16,"0"0"-45"-16,0 0 63 15,262-60-70-15,-186 48-33 16,-7 1 2-16,-17 0-12 16,-12 3 3-16,-19 2-5 15,-7 2-34-15,-14 2-34 16,0 2-24-16,-28 0-182 16,-22 0-215-16</inkml:trace>
  <inkml:trace contextRef="#ctx0" brushRef="#br0" timeOffset="38778.44">15969 4700 179 0,'0'0'45'0,"0"0"77"0,0 0 107 16,0 0-72-16,-137 144-69 15,121-95-1-15,1 6-12 16,4 2-13-16,4-3-16 16,4-2-4-16,3-9-16 15,0-16-1-15,0-8-11 16,0-13-13-16,0-6-1 15,0 0 2-15,3 0 0 16,32-15-1-16,12-5-1 16,24 0 0-16,10 3 0 15,4 8-1-15,-2 7-3 16,-1 2 4-16,-11 12-29 0,-9 18 27 16,-20 1 2-16,-16 2 2 15,-23-2-1-15,-3 2 17 16,-10 6 4-16,-39-7-8 15,-18 2 16-15,-4-5-15 16,-7-5 13-16,5-5-10 16,9-8-4-16,15-5-10 15,8-3-2-15,22 0 0 16,10-3-2-16,9 0-15 16,0 0-28-16,9 0-37 15,43 0-13-15,19-11 5 16,5-7-182-16</inkml:trace>
  <inkml:trace contextRef="#ctx0" brushRef="#br0" timeOffset="39048.56">16844 5206 839 0,'0'0'173'15,"0"0"-143"-15,0 0 67 0,0 0 0 16,296-31-30-16,-171 16-38 16,-11 0-8-16,-20 5-18 15,-16 0-3-15,1 2-7 16,-4-4-67-16,-1 0-79 15,-11-1-295-15</inkml:trace>
  <inkml:trace contextRef="#ctx0" brushRef="#br0" timeOffset="39438.04">18162 4828 820 0,'0'0'87'0,"0"0"-15"16,0 0 7-16,0 0-40 16,0 0 27-16,248 101-4 15,-137-51-23-15,7 4-3 16,8 4 24-16,-6-12-39 16,3-3-3-16,-16-8-6 0,-13-10-3 15,-23-3-4-15,-31-9-5 16,-25-8-3-16,-8-2-77 15,-7-2-36-15,0 2-46 16,0-3-122-16</inkml:trace>
  <inkml:trace contextRef="#ctx0" brushRef="#br0" timeOffset="39763.15">19309 4755 733 0,'0'0'13'16,"0"0"20"-16,0 0 67 15,-194 110-10-15,101-31-31 16,-4 10-8-16,-21 12-5 16,9-6 3-16,5-7-18 15,5-9-19-15,21-8-4 0,5-8-7 16,16-14-1 0,10-7-42-16,18-15-72 0,8-14-244 15</inkml:trace>
  <inkml:trace contextRef="#ctx0" brushRef="#br0" timeOffset="59926.59">11195 4641 499 0,'0'0'86'0,"0"0"26"15,0 0 10-15,0 0-22 16,0 0-15-16,0 0-32 15,0 0-12-15,-50 0-6 16,50 0-12-16,0 0-11 16,0 0 0-16,0 0-3 15,0 0 1-15,0 0-10 16,7 0-2-16,31 0 2 16,31 0 0-16,28 0 1 15,18 0 0-15,6 0 2 16,-3-3 4-16,-2-6 6 15,-9 0-9-15,-10-3-1 16,-10 5-3-16,-16-5 2 16,-14 6-1-16,-17 3-1 15,-12-2 0-15,-14 3-10 0,-6 2-10 16,-4 0-16-16,-1 0-2 16,-3 0-5-16,0 0 0 15,0 0-38-15,0 0-63 16,-10 0-110-16,-11 0-49 15</inkml:trace>
  <inkml:trace contextRef="#ctx0" brushRef="#br0" timeOffset="60526.52">11188 4504 522 0,'0'0'179'16,"0"0"-119"-16,0 0 29 16,0 0 20-16,0 0-49 0,0 0-40 15,-50-3 0 1,45-1 10-16,-2 1-18 0,5 0 5 16,2 1-2-16,-5 2 6 15,-2 0 10-15,7-3-16 16,0 3 0-16,0 0-10 15,0 0-5-15,0 0-4 16,0 0 4-16,12 0-7 16,40 0 0-16,38 0 7 15,21 0 0-15,12 0 0 16,-5-3 0-16,0-1 15 16,-7-1 10-16,1 2-4 0,-8 2 0 15,0-1-3-15,-14-1 9 16,-15 2-8-16,-25-2-7 15,-8 3-3-15,-16-2 2 16,-11 2 1-16,-8 0 0 16,-7 0 2-16,7 0-6 15,-7 0-3-15,0 0-2 16,0 0-3-16,7-2-25 16,0 2-49-16,14-2-44 15,15 1-60-15,16-8-125 16</inkml:trace>
  <inkml:trace contextRef="#ctx0" brushRef="#br0" timeOffset="61375.5">17767 4075 465 0,'0'0'110'0,"0"0"69"15,0 0-39-15,0 0-40 16,0 0-18-16,0 0-33 15,-76-8-5-15,76 8-18 16,0-1-7-16,0 1-11 16,21 0-8-16,34 0 2 15,23 0 14-15,19 0 25 16,7 0-15-16,0 0-14 16,-7-2-4-16,-3-1-3 15,-1 2-3-15,-6-1 1 16,-14-1-1-16,-11 1-1 15,-15 0-1-15,-14 2 0 16,-16 0-3-16,-10 0-23 16,-7 0-19-16,0 0-14 15,0 0-23-15,0 2-40 0,0 11-85 16,-2-3-161-16</inkml:trace>
  <inkml:trace contextRef="#ctx0" brushRef="#br0" timeOffset="61751.67">17852 4310 487 0,'0'0'156'16,"0"0"-13"-16,0 0 1 15,0 0-47-15,0 0-40 16,0 0-40-16,-7 0 0 16,26 0-13-16,37 0 6 15,25 0 21-15,16 2 9 16,9 0 5-16,5 0-2 16,-2 1-19-16,-5-3-6 15,-14 0 2-15,-5 0-11 16,-16 0 11-16,-20 0-4 15,-6-3-3-15,-17-1 0 16,-19 2-11-16,-5 2 4 16,-2 0-4-16,0 0-2 0,0 0-5 15,0 0-32-15,0 0-33 16,0 0-49-16,0 0-58 16,-9 0-391-16</inkml:trace>
  <inkml:trace contextRef="#ctx0" brushRef="#br0" timeOffset="72807.88">22279 2342 435 0,'0'0'74'16,"0"0"60"-16,0 0-2 16,0 0-64-16,0 0 7 15,0 0-24-15,0 0-11 16,0 0-4-16,-17-15-6 16,17 15-6-16,0 0-4 15,0 0-6-15,-4 0-1 16,1 0 1-16,-2 4-13 0,-2 26 0 15,-2 15-1-15,-5 15 0 16,7 9 0-16,7 8 0 16,0 2 1-16,0-5-2 15,7-8 1-15,23-12 0 16,11-14-1-16,6-11-6 16,12-14 5-16,14-15 2 15,10 0 0-15,2-18 3 16,-9-21 4-16,-5-8-3 15,-17-2 2-15,-13 0 2 16,-20 1 12-16,-19 4 6 16,-2 5-8-16,0 6 3 0,-16 8-9 15,1 5-1 1,1 8-7-16,7 1-2 0,2 6-2 16,5 2-1-16,0 0-13 15,0 3-23-15,0 0-16 16,22 0-32-16,13 3-5 15,10 12-116-15,-14 0-304 16</inkml:trace>
  <inkml:trace contextRef="#ctx0" brushRef="#br0" timeOffset="73082.14">22880 2839 580 0,'0'0'66'15,"0"0"93"-15,193 4-17 16,-100-4-84-16,-3 0-29 15,-5 0-20-15,-17 0-4 16,-18 0-5-16,-24 0-28 16,-26 10-189-16,-14 10-306 15</inkml:trace>
  <inkml:trace contextRef="#ctx0" brushRef="#br0" timeOffset="73225.11">23076 3071 742 0,'0'0'56'0,"0"0"104"16,180-7-93-16,-112-4-46 16,-4 1-21-16,-14 4-52 15,-13 0-186-15</inkml:trace>
  <inkml:trace contextRef="#ctx0" brushRef="#br0" timeOffset="73562.5">24152 2476 614 0,'0'0'105'16,"0"0"12"-16,0 0 3 16,0 0-71-16,0 0-39 0,0 0-8 15,0 26 1-15,0 11 8 16,-7 12 10-16,-3 5 6 16,-4 4-5-16,-5-2-6 15,12-5-14-15,0-9-2 16,2-3-1-16,5-11-44 15,0-4-62-15,0-10-88 16,0-9-131-16</inkml:trace>
  <inkml:trace contextRef="#ctx0" brushRef="#br0" timeOffset="73907.45">24358 2934 459 0,'0'0'118'0,"0"0"74"15,0 0 46-15,231 43-178 16,-150-43-31-16,-10-18 18 15,-15-12-25-15,-15-8-11 16,-22 0 17-16,-19-2 1 16,0 4-6-16,-52 7-8 15,-19 6-4-15,0 11 6 0,-17 9-15 16,10 3-2-16,7 6-14 16,5 26-19-16,4 12-39 15,10 9-75-15,-7-1-238 16</inkml:trace>
  <inkml:trace contextRef="#ctx0" brushRef="#br0" timeOffset="74841.16">16012 6331 614 0,'0'0'107'16,"0"0"-22"-16,0 0 18 0,0 0-48 15,0 0-44-15,0 0-6 16,-104 149 0-16,104-67 4 16,0 13 11-16,5 2-7 15,30-9-12-15,8-18 3 16,6-22-3-16,6-23-1 15,1-17 0-15,13-8 11 16,7-23 28-16,-1-24-1 16,-6-17-23-16,-19-5-3 15,-22-7 30-15,-14 4 6 16,-14 7-7-16,0 11-2 16,-7 13-15-16,-14 15-4 15,0 10-12-15,13 7-5 0,4 9-3 16,4 0-9-16,0 0-51 15,0 17-22-15,33 12 20 16,17 10-32-16,4-1-132 16,7-3-158-16</inkml:trace>
  <inkml:trace contextRef="#ctx0" brushRef="#br0" timeOffset="75070.5">16712 6863 567 0,'0'0'186'0,"0"0"-164"16,0 0 129-16,248 24-32 15,-106-24-60-15,7 0-36 16,-21 0-16-16,-19 0-7 15,-27 0-5-15,-22 2-71 16,-34 8-164-16,-26 0-568 16</inkml:trace>
  <inkml:trace contextRef="#ctx0" brushRef="#br0" timeOffset="75228.09">17043 7064 833 0,'0'0'51'15,"0"0"90"-15,189 0-31 16,-104 0-51-16,-2 0-51 16,0 0-8-16,-3 0-62 15,-6 0-154-15,-8 0-540 16</inkml:trace>
  <inkml:trace contextRef="#ctx0" brushRef="#br0" timeOffset="75957.3">18022 6448 575 0,'0'0'135'0,"0"0"-83"16,0 0 119-16,0 0-106 16,0 0-56-16,0 0 8 15,218-52 23-15,-138 49 2 16,-16 3-20-16,-10 5-17 15,-18 20-5-15,-20 8 7 16,-16 4-3-16,0 4-4 16,-42-4-7-16,-15-1-5 0,3-6-1 15,-3-4-16-15,24-5-10 16,11-4 30-16,22-6-8 16,0 0-42-16,36-2 0 15,37-3 59-15,10 3 3 16,2 2 13-16,0 0-4 15,-23 1 35-15,-20 4-8 16,-23 2-9-16,-19 5 6 16,0 0-8-16,-47 6-6 15,-29 4-9-15,-16-2-10 16,7-4 0-16,-3-4-1 16,17-8-2-16,10-4 1 0,33-2 4 15,9-7-10-15,19-1 3 16,0-1-28-16,28 0-42 15,34 0-1-15,13 0-54 16,8-3-61-16,0-12-311 16</inkml:trace>
  <inkml:trace contextRef="#ctx0" brushRef="#br0" timeOffset="76278.5">19086 6451 740 0,'0'0'85'16,"0"0"120"-16,194-24-109 16,-111 19-41-16,-7-1-17 15,-8-3-25-15,-18 3-12 16,-8-2-2-16,-13 5 1 16,-17 0-76-16,-12 3-41 15,0 0-53-15,-36 0-199 0,-11 0-99 16</inkml:trace>
  <inkml:trace contextRef="#ctx0" brushRef="#br0" timeOffset="76607.5">19030 6504 321 0,'0'0'193'16,"0"0"-27"-16,0 0-37 15,-64 134-39-15,64-110-48 16,0-7-26-16,42-4-12 15,27-6 37-15,21-3-9 16,9-1-8-16,-9 3-13 16,-14 8-5-16,-13 11 3 0,-20 10 11 15,-17 2 24-15,-14-1-27 16,-12 1 0-16,-12 5 7 16,-45 1-14-16,-18-3 1 15,-8-5-7-15,12-9-4 16,2-6 0-16,12-9-1 15,13-4-16-15,8-3-5 16,15-4-12-16,18 0-18 16,3-11-47-16,15-15-105 15,34-14-306-15</inkml:trace>
  <inkml:trace contextRef="#ctx0" brushRef="#br0" timeOffset="78191.08">22201 4207 413 0,'0'0'86'0,"0"0"75"16,0 0-34-16,0 0-6 15,0 0-57 1,0 0 9-16,14-57-38 0,-16 71-32 16,-29 25 0-16,-12 14-1 15,-11 16-2-15,-10 12 0 16,-12 14 1-16,-21 12 0 15,-14 14-1-15,-7 8 3 16,-14 6 0-16,-1-9 10 16,15-9-4-16,0-10 1 15,14-12 4-15,14-6-5 16,14-12-7-16,15-14-1 16,18-14-1-16,15-14-1 0,9-17-10 15,12-10-26-15,7-8-39 16,0 0-45-16,0-8 1 15,0-24-177-15</inkml:trace>
  <inkml:trace contextRef="#ctx0" brushRef="#br0" timeOffset="79908.5">21943 4047 419 0,'0'0'123'15,"0"0"20"-15,0 0-42 16,0 0-48-16,0 0-26 0,0 0 24 16,-83 6 2-16,83-6-25 15,0 2-7-15,0-2-9 16,0 0-8-16,0 0-2 16,22 0 4-16,20 0-5 15,13-2 6-15,20-6-5 16,3-2 0-16,5-4 2 15,-5 6 1-15,-9 0 0 16,-22 4-3-16,0 1 13 16,-16 3-10-16,-5-2-1 15,7 2-2-15,-19 0 1 16,0 0-5-16,-6 0 2 16,-6 0-1-16,3 11 1 0,-3 3 0 15,3 7 0-15,2 4-4 16,-7 7 4-16,0 2 2 15,0 4-2-15,0 0 0 16,0 2 0-16,-5 2 2 16,-9-8-2-16,0-5 3 15,4-7-3-15,-4-10 2 16,2-2-2-16,-2-2 0 16,-7-8 0-16,-8 0 0 15,-6 0-3-15,-12 0-9 16,-15-18-19-16,-9-2 12 15,-12 3-2-15,-11-6 3 0,13 7 18 16,20-1 4 0,18 4 22-16,20 7 6 0,20 0 4 15,3 4-2-15,0 2-10 16,0 0-21-16,33 0-3 16,10 0-3-16,0 0-18 15,4 11-86-15,-23 7-138 16,-20 10-336-16</inkml:trace>
  <inkml:trace contextRef="#ctx0" brushRef="#br0" timeOffset="80823.62">20444 5595 442 0,'0'0'178'0,"0"0"-86"15,0 0 12 1,0 0-65-16,0 0-30 0,0 0 11 15,9 4 6-15,-9 15 0 16,0 11 1-16,0 10-13 16,-2 8 4-16,-38 4 5 15,-1 3-17-15,-4-1 2 16,5-2-2-16,5-4-4 16,14-11 4-16,6-8 0 15,8-7-6-15,3-7 1 16,4-9-4-16,0-5-2 15,14-1-2-15,33 0 7 0,7 0 4 16,17 0 4 0,7-6 13-16,5-3 4 0,0 3-3 15,-7 3-11-15,-15-2-7 16,-16 3 6-16,-12 2-9 16,-19-2 0-16,-9 2-1 15,-5-2 0-15,-7-4-7 16,-45-8-20-16,-7-10-33 15,-15-10-81-15,4-12-81 16,6 1 130-16,2 2 92 16,20 5 45-16,9 13 154 15,21 13-22-15,9 6-71 16,3 4-29-16,15 1-62 16,48 1-6-16,25 0 6 15,4 0 6-15,-2 0-1 0,-7 0-15 16,2 1-5-16,-9 13-32 15,-22 0-102-15,-11 0-221 16</inkml:trace>
  <inkml:trace contextRef="#ctx0" brushRef="#br0" timeOffset="88790.05">22097 5373 359 0,'0'0'275'15,"0"0"-207"-15,0 0 92 0,0 0-52 16,0 0-75-16,0 0-20 16,0 0-5-16,-71 33-6 15,71-7-2-15,0-3-5 16,31-6 5-16,2-8 3 16,7-9 2-16,2 0 13 15,6-9-6-15,-6-18 8 16,-6-9-13-16,-10 0 4 15,-12-2 1-15,-14 3 1 16,0 1 19-16,-12 6-8 16,-23 10 0-16,-15 4-9 15,-4 13-5-15,-1 1-10 16,1 15-11-16,9 22 11 16,9 7-24-16,6 2 12 0,13 0 5 15,10-3 5-15,7-4 0 16,0-8 2-16,0-7-2 15,0-6-19-15,21-10-3 16,1-3 2-16,11-5 6 16,-3 0-8-16,6-12-8 15,2-10-4-15,-7-8-3 16,-3 0-5-16,3-5 8 16,-8-4 24-16,3-7 8 15,-9-4 4-15,2-5 7 16,-12-6 34-16,5 3 16 15,-5 1-13-15,-5 7-18 16,3 8-7-16,-5 13 1 0,0 12-15 16,0 8 7-16,0 6-5 15,0 3-2-15,0 0-5 16,0 0-2-16,0 0-12 16,0 19 11-16,7 11 1 15,0 4 1-15,-7 7-1 16,2 12-2-16,-2 5 3 15,0 8 1-15,0 4-4 16,0-3-7-16,0-6-8 16,0-9 11-16,0-11 3 15,0-11-3-15,8-12 5 16,18-10-9-16,9-8-38 0,15 0 1 16,9-20 16-16,-2-12-14 15,-3 1-22-15,-19-4 43 16,-11 9 26-16,-12-1 9 15,-10 9 40-15,-2 6 2 16,0 3 22-16,0 7 2 16,0 0-43-16,0 2-2 15,0 0-26-15,0 4-4 16,0 21-4-16,0 8 4 16,0-3-2-16,0-2 2 15,0-5-41-15,19-10-24 16,17-11-115-16,-3-2-98 15</inkml:trace>
  <inkml:trace contextRef="#ctx0" brushRef="#br0" timeOffset="88931.52">22936 5082 953 0,'0'0'80'0,"0"0"-2"15,0 0-25-15,0 0-53 16,0 0-28-16,0 0-98 15,14-16-163-15,22 16-308 16</inkml:trace>
  <inkml:trace contextRef="#ctx0" brushRef="#br0" timeOffset="89239.55">22936 5082 248 0,'194'83'153'15,"-194"-50"-23"-15,0 5 89 16,0 3-45-16,3-4-82 16,15-4-39-16,11-2-34 15,4-11-8-15,-2-6-5 16,7-6 0-16,-3-8-3 16,1 0 10-16,-3-14 10 15,-5-14 3-15,-7-7-3 16,-4-2 2-16,-5-3-15 15,-1 6 19-15,-11 8-25 16,0 10 3-16,0 7-6 0,0 5-2 16,0 4-8-16,0 0-64 15,15 0-62-15,-1 0-232 16</inkml:trace>
  <inkml:trace contextRef="#ctx0" brushRef="#br0" timeOffset="90223.23">23679 5458 300 0,'0'0'180'0,"0"0"-1"16,0 0-36-16,0 0-51 15,173-117-34-15,-150 85-9 16,-11-2-8-16,2 3-8 16,-14 8-5-16,0 5-16 15,0 9 4-15,-7 9-14 16,-7 0-2-16,-12 4-21 16,-5 21-2-16,3 9 10 15,4 9 6-15,15-2 0 16,4 4-3-16,5-4 6 15,0-2 1-15,26-10 3 0,14-8-4 16,5-10-21 0,2-8 15-16,1-3-2 0,1 0-5 15,-8-22-8-15,-13-4-16 16,-14-1 38-16,-7-2 1 16,-7-4 2-16,0 6-1 15,-26 4 1-15,-5 7 1 16,3 7-1-16,14 5 2 15,2-1 0-15,12 5 8 16,0-1-10-16,12 1-15 16,26-5 11-16,16 2 4 15,0-4 7-15,-9-2 7 16,-11 3 3-16,-20 6 3 16,-10 0 3-16,-4 0-9 0,0 0 5 15,0 0-9-15,0 2-1 16,-11 19-6-16,-4 7 0 15,1 3-1-15,14 2-2 16,0-2 0-16,0 0 2 16,0-4-1-16,14-3-1 15,1-7 0-15,-1-7-1 16,0-5-4-16,0-5-17 16,12 0 9-16,10-14 3 15,-1-13 5-15,5-4-13 16,-7 6-3-16,-11 8 21 15,-13 8 0-15,-2 9 10 16,-7 0 33-16,0 0-12 0,0 12-20 16,0 12 2-16,-9 1-1 15,-5 0-6-15,7-10-2 16,2-4-4-16,5-5-1 16,0-3-47-16,0-3-40 15,0 0-33-15,5 0 33 16,23-13 7-16,-4 5-38 15,-6 5 6-15,4 3 113 16,-3 0 40-16,9 0 28 16,0 0 33-16,15 0-58 15,0 0 39-15,-3 0-29 16,2 0-13-16,-6-15-16 0,-10-7 15 16,-14-2-11-16,-12 0 39 15,0 0 5-15,0 0-17 16,-12-1 8-16,-14 6-16 15,2 5-22-15,5 5-15 16,5 9-10-16,-2 0-7 16,-15 9-65-16,-14 22-86 15,-28 9-219-15</inkml:trace>
  <inkml:trace contextRef="#ctx0" brushRef="#br0" timeOffset="90586.91">22229 6402 820 0,'0'0'123'0,"0"0"-107"16,0 0 95-16,0 0-77 15,21 121-26-15,1-96-6 16,4-5-2-16,2-11-42 16,5-9-89-16,-2 0-160 15</inkml:trace>
  <inkml:trace contextRef="#ctx0" brushRef="#br0" timeOffset="90730.53">22390 6210 953 0,'0'0'66'0,"0"0"-63"0,0 0 32 16,0 0-35-16,0 0-183 15,0 0-46-15,66-7-378 16</inkml:trace>
  <inkml:trace contextRef="#ctx0" brushRef="#br0" timeOffset="91015.52">22390 6210 38 0,'255'175'598'0,"-247"-149"-526"15,10-6 14-15,11-3-23 16,-1-8-30-16,19-9-15 0,22 0 19 16,23-17-12-16,12-15-25 15,-4-3-9-15,-20 3-16 16,-37 11 25-16,-24 11 1 15,-19 10 29-15,0 0 48 16,0 0-25-16,-12 14-22 16,-10 9-30-16,1 3 6 15,14-1-6-15,7-6-1 16,0-5-6-16,24-5-8 16,21-7-40-16,4-2-42 15,1-2-187-15</inkml:trace>
  <inkml:trace contextRef="#ctx0" brushRef="#br0" timeOffset="91241.52">23679 6331 803 0,'0'0'50'15,"0"0"69"-15,0 0-12 16,0 0-88-16,0 0-18 16,0 0-1-16,0 91-8 15,33-91-8-15,-2-21-32 0,-5-12-127 16,-12-2-288 0</inkml:trace>
  <inkml:trace contextRef="#ctx0" brushRef="#br0" timeOffset="91389.54">23615 6146 498 0,'-54'-28'190'0,"18"10"43"15,22 4-40-15,9 8-93 16,5 0-35-16,5-1-38 16,52-8-27-16,40-5 0 15,21 0 0-15,12 6-43 16,-17 13-97-16,-25 1-63 16,-29 3-251-16</inkml:trace>
  <inkml:trace contextRef="#ctx0" brushRef="#br0" timeOffset="91722.87">24069 6387 686 0,'0'0'6'0,"0"0"41"16,0 0-13-16,185-126-28 15,-157 86-4-15,-19 5 11 16,-9 7 29-16,0 10 19 16,-16 7 16-16,-24 11-34 15,-10 0-23-15,-4 18-19 16,4 18 0-16,10 9 3 0,11 2-3 16,8 0 0-16,16-7 18 15,5-4-1-15,0-9-9 16,31-4 1-16,14-8-5 15,14-8 4-15,7-7-4 16,15 0-5-16,-3-7-49 16,-10-14-125-16,-18 1-247 15</inkml:trace>
  <inkml:trace contextRef="#ctx0" brushRef="#br0" timeOffset="92026.52">24575 6158 440 0,'0'0'163'15,"0"0"-73"-15,0 0 60 16,0 0-37-16,0 0-59 16,192-63-11-16,-190 63-24 15,3 0-7-15,-5 11 8 16,0 9-5-16,0 10 5 15,-26 3 8-15,0 6-12 16,2-3-10-16,5-2 13 16,10-8-11-16,2 0-2 15,7-5-3-15,0-7-1 16,0 2-4-16,7-6-16 16,21-5-25-16,15-2 4 0,11-3 17 15,0 0-168-15,-11-6-386 16</inkml:trace>
  <inkml:trace contextRef="#ctx0" brushRef="#br0" timeOffset="92716.52">25240 6175 568 0,'0'0'182'16,"0"0"-137"-16,0 0 92 16,0 0-65-16,0 0-37 15,0 0-14-15,-111-38-7 16,77 56-4-16,4 8-4 16,-8 6 15-16,9 4-3 15,8-1 5-15,12-3 6 16,4-7-16-16,5-1-9 15,0-8-4-15,5-4-2 16,23-3-18-16,8-3-37 16,6-6-30-16,-2 0-88 15,-4 0-362-15</inkml:trace>
  <inkml:trace contextRef="#ctx0" brushRef="#br0" timeOffset="92874.52">25183 6456 990 0,'0'0'71'0,"0"0"-7"16,0 0 74-16,0 0-87 15,0 0-44-15,0 0-7 16,7 3-16-16,-5-3-58 16,-2 0-154-16</inkml:trace>
  <inkml:trace contextRef="#ctx0" brushRef="#br0" timeOffset="95322.49">15087 5728 722 0,'0'0'26'0,"0"0"112"0,0 0-113 16,0 0 9-16,0 0-29 16,0 0-5-16,-33 0-2 15,33 9 0-15,0 12 2 16,0 6 4-16,7 10 0 16,22 2 5-16,11 8 12 15,7-1-8-15,3-2-1 16,18-4 0-16,1-8-12 15,9-11 4-15,0-6 4 16,2-11-3-16,-1-4 12 16,-4 0 2-16,-6-12 0 15,-8-12-9-15,-9 2 0 16,-12-4-4-16,-11 0 3 0,-10-1-8 16,-12 2 6-16,-7 2-1 15,0-1-2-15,0 2-1 16,0-1 1-16,0 4 0 15,0 1-4-15,0 8 1 16,0-2 1-16,0 6 0 16,0 0 1-16,-5 3 2 15,3 0-5-15,2 1 3 16,0 2-1-16,0 0 1 16,0 0-3-16,0-1 3 15,-5 1-3-15,5 0-7 16,0 0 5-16,0 0 2 0,0 0-1 15,0 0 1-15,0 0 0 16,0 0 1-16,0 0 2 16,0 0-4-16,0 0 1 15,0 0-1-15,0 0 1 16,-2 0 0-16,2 0-2 16,0 0-4-16,0 0 2 15,0 0 3-15,0 0-4 16,0 0 5-16,0 0 1 15,0 0 1-15,0 0-2 16,0 0 0-16,0 0 0 16,0 0-2-16,0 0 1 15,0 0-6-15,-5 0 7 16,3 9 0-16,-3 8-1 16,-2 0-2-16,-3 9 3 0,-9 0 0 15,-2 11 4-15,-5-2-4 16,-2 3 0-16,-8-5 0 15,8-1 0-15,-8-4 0 16,-4-2-2-16,7-8 1 16,5-5 0-16,-1-7 0 15,8-3 0-15,-12-3 1 16,-10 0 0-16,-11 0-3 16,-5 0 0-16,-3 0-5 15,-6 0 6-15,11-11 2 16,3 0-7-16,-1-1 3 15,6-2 1-15,20 2 3 0,3-2 0 16,12-3 2 0,12-3 4-16,2 0 1 0,0-6-4 15,0 1-1-15,2-2-2 16,19 4 1-16,-2 4-1 16,-9 4 9-16,-3 4-9 15,-3 8 2-15,-4-1-4 16,0 4 2-16,0 0-15 15,0 0-61-15,0 0-128 16,0 12-68-16</inkml:trace>
  <inkml:trace contextRef="#ctx0" brushRef="#br0" timeOffset="97705.3">22236 1904 262 0,'0'0'229'0,"0"0"-145"0,0 0 47 16,0 0-25-16,0 0-48 15,0 0-7-15,-2-17 14 16,-3 17-22-16,5 0-14 16,-2 0-14-16,2 0 2 15,0 0-9-15,0 0 0 16,0 0-2-16,0 0-6 16,0 0-3-16,0 3 1 15,0 6 2-15,0 6 4 16,0 7-4-16,0 0 0 0,14 4 0 15,10 3 0-15,9 3 2 16,2-3-2-16,5-3 0 16,10-6-1-16,0-7 0 15,9-7 1-15,0-6 2 16,3 0 4-16,-1 0 10 16,-7-14 5-16,-2-9-8 15,-11-3-7-15,1-5-1 16,-9 2 2-16,0-3-4 15,-9 1 10-15,-12 8-2 16,-5 0-1-16,-5 8 1 16,3 1 0-16,-5 3-3 15,2 3 0-15,-2 1-5 0,0 2-2 16,0 3 1 0,0 1-1-16,0 1-1 0,0 0-2 15,0 0 1-15,0 0-1 16,0 0 1-16,0 0 0 15,0 0 0-15,0 0-5 16,0 0 2-16,0 0-1 16,0 0-3-16,0 0-3 15,0 3 4-15,0 14 7 16,0-3-4-16,0 6 2 16,0 0 1-16,-9 1 0 15,-5 3-1-15,-5 0 1 16,-2 0-2-16,-8 1-1 15,3-1-4-15,-2-3-1 16,-3-3 2-16,0-3 0 0,-4-2-6 16,-8-4 9-16,-4-3-21 15,-5-3 13-15,-2-3 7 16,-1 0-5-16,8 0-2 16,4 0 10-16,1-14 0 15,6-1 4-15,1-2-2 16,2-3 0-16,4 1 1 15,8 1 0-15,9 4 7 16,3-1-4-16,9 4 12 16,0-3-8-16,0 2-6 15,0 1 0-15,0 2 0 16,0 1 3-16,0-2 14 0,2 4-5 16,10-2-11-16,-5 2 7 15,0 5-7-15,-7 1-1 16,0 0 0-16,0 0-2 15,0 0-14-15,0 0-42 16,0 0-71-16,-7 0-307 16</inkml:trace>
  <inkml:trace contextRef="#ctx0" brushRef="#br1" timeOffset="125755">16719 4787 129 0,'0'0'34'0,"0"0"-5"16,0 0 34-16,0 0 0 15,0 0-51-15,0 0-2 16,0 0-3-16,-7 8 15 0,7-8 26 15,0 0 10-15,0 0-8 16,0 0 20-16,0 0 2 16,0 0-29-16,0 0-17 15,0 0-7-15,0 1-9 16,0 4-7-16,0 1 1 16,-7 3 1-16,0 0 3 15,2 4-5-15,3 2 3 16,-5 0 6-16,-1 1-1 15,1 2 0-15,0-1 0 16,0 3 0-16,2 0-5 16,-2 0 1-16,-2 0 3 15,2 0 3-15,2 1-6 16,3 2 3-16,2 3-1 16,0 2-1-16,0-1 2 0,0 4-3 15,0 0-4-15,0 1 4 16,0-1-3-16,0 1-1 15,0-4-1-15,0-1 0 16,0 1 1-16,7 0-1 16,0 1 9-16,2-4 2 15,3-1-3-15,-5-6 2 16,3 4 4-16,4 1-12 16,5-6 1-16,-5 7-1 15,7-5-3-15,-6-2 0 0,6 0 3 16,5-3-4-1,2 4 1-15,5-6 1 0,-4 4-1 16,-1-3-1-16,8 0-2 16,-1-1 2-16,-2-1 2 15,3 0 0-15,-1-5-1 16,-2 3-1-16,3 0-3 16,4-3 2-16,-5 3-1 15,6 0 2-15,-4-2 2 16,4-1-2-16,1 0 0 15,-2-3 1-15,10-3-3 16,-10 0-6-16,-4 0 7 16,-8 0 2-16,0 0 8 15,-9 0-6-15,-4 0-2 16,3 0 0-16,-1 0 0 0,4 0-1 16,1 0-7-16,4-3 7 15,2-6 2-15,5 1 1 16,3 0 1-16,-3-1-4 15,-3 0 2-15,-1 2-4 16,-3-1 3-16,7-1-1 16,-2 0 3-16,-5 2-3 15,2-5 1-15,-2 1 0 16,-2-1 0-16,4-1-1 16,3-3-6-16,-3-1 6 15,3-5 1-15,-5-1 2 16,2 0 1-16,-2 0 1 0,-2 0 6 15,-5 0-3-15,-5 2-3 16,5-1-2-16,-5 4-2 16,-4-2 4-16,1 3-2 15,4 0 1-15,-1-8-1 16,0 7 2-16,0 1 6 16,0-3-4-16,1 3 2 15,-8-3 3-15,5 2-3 16,-10-2 7-16,3 4-11 15,-5-5 4-15,0 0 1 16,0-1-6-16,0-1-2 16,0 0 1-16,0 0 5 15,0 0-1-15,0-2-5 0,-7 4 3 16,-1-1 2-16,1 0-4 16,0 0 1-16,0-3-2 15,0 1 4-15,0-1-4 16,-5 3-1-16,0-3 0 15,-2 1-1-15,0 1 0 16,0-2-1-16,0 4-1 16,4 0 0-16,-9 2 2 15,-2 1 1-15,7 3-1 16,-15-3-1-16,1 3 1 16,-5-1 2-16,7-4-2 15,-5 4 0-15,-2-5 1 16,5 4 0-16,-5-2-1 15,-3 3 0-15,-4 2-7 0,2 4-4 16,-9 5 7-16,-3 4 3 16,-11 1-4-16,4 0-11 15,-2 0 12-15,2 0 2 16,3 0-3-16,-3 6 5 16,0 4-9-16,-4 4 4 15,-1 1-2-15,-2-1-3 16,0 0 9-16,3 1 0 15,14-4 1-15,4-2 16 16,17-1-16-16,5 1-2 16,-3 5 2-16,-9-2-1 15,7 7 0-15,-5 0 1 16,-2-2 0-16,0 5 0 0,2-7 0 16,-2 3 1-16,7-4 2 15,10-6-3-15,4 1 4 16,5-4 0-16,4-2-3 15,3-3-1-15,0 0 0 16,0 0 2-16,0 0 5 16,0 0-5-16,0 6-2 15,0-6-4-15,-4 6-46 16,1-1-86-16,3-2-225 16</inkml:trace>
  <inkml:trace contextRef="#ctx0" brushRef="#br1" timeOffset="127788.3">23825 898 144 0,'0'0'118'0,"0"0"-42"15,0 0-16-15,0 0-12 16,0 0-7-16,0 0 14 15,-120 63 7-15,101-52 0 16,-2-1 3-16,2 3-7 16,2-1-31-16,-9 5-3 15,5 2 2-15,0-4-12 16,2 2-6-16,9-5 1 16,-4 2-3-16,7 1-1 15,0 2-3-15,-5 0 0 0,3 6 2 16,-10 5 0-1,4-1 2-15,4 4-6 0,-4 6 5 16,8-2-4-16,7 4 4 16,-2 1-1-16,2-1-3 15,0 1 7-15,0-1 8 16,0-4 2-16,9-1-15 16,13-5 3-16,4 1-5 15,0-3 2-15,5 0 1 16,2-2-3-16,2-1 0 15,1-8-2-15,-1-1 2 16,3-1-1-16,-7-6 0 16,2-2 0-16,0-2-6 15,-2 0 6-15,-3-1-2 16,-2-3 4-16,0 0 3 0,-2 0-5 16,2 0 2-16,-5 0-10 15,7 0 16-15,5 0-2 16,3-7-2-16,4-2-2 15,-2 3 1-15,-5-1-3 16,-7 2 2-16,2-6 2 16,-4 5-4-16,4-5 0 15,-4 0 1-15,-3 4 1 16,-4-4-2-16,-3-1 5 16,5-4 0-16,-5 1-1 15,0-2 0-15,1-1 0 16,4-7-3-16,-3-1 0 0,-4 0 2 15,2-3-2-15,-7 4 11 16,3 1 0-16,-6 2 3 16,-4 1 3-16,7-1-9 15,-7-7-6-15,5 3 0 16,-2-4-2-16,1-3 0 16,-4 2 1-16,0-1 0 15,0-3-2-15,0 3-1 16,-7 1-3-16,-16-3 4 15,-1 5 2-15,-2 3 4 16,-2 0 0-16,-1-2-6 16,1 0 1-16,-5 4 0 15,-3 1 4-15,-4-2 3 0,-5 7-8 16,0-1 0-16,7 4 2 16,-2 1 0-16,12 2 6 15,2 6-6-15,-3 0 3 16,-4 2 1-16,5-1-6 15,-1 1 2-15,6 3 20 16,4-2-18-16,-2 3-4 16,-5 0-3-16,-5 0 1 15,0 0 1-15,7 0 1 16,6 4 0-16,1 0 1 16,5 3 0-16,-9-2-2 15,9-2 1-15,3 3 0 16,-10 0-1-16,4-3 1 15,1 2 3-15,5-4-1 0,-3 2-1 16,-2-1-1-16,7 1 0 16,2-2 0-16,3 1-1 15,2 1 0-15,-5-3 1 16,5 0 0-16,-2 0-2 16,2 0-9-16,0 0-5 15,0 1-26-15,0 6-29 16,0 4-103-16,-5-1-108 15</inkml:trace>
  <inkml:trace contextRef="#ctx0" brushRef="#br2" timeOffset="177979.59">4131 8465 111 0,'0'0'329'0,"0"0"-217"16,0 0 30 0,0 0-40-16,0 0-51 0,0 0-19 15,0 0 14-15,0 0-15 16,-7-9-2-16,7 9-12 15,0 0-9-15,0 0-1 16,0 0 1-16,0 0 5 16,0 0-7-16,0 0-5 15,0 0 0-15,0 0 0 16,0 0 0-16,0 0 1 16,0 0-2-16,0 0 0 15,0 0 0-15,0 0 3 16,0 7-2-16,0-1 1 15,0 6-2-15,0 0 0 0,0 2 0 16,0 3 0-16,0-2 0 16,0-3 3-16,0 3-3 15,0 0 0-15,0 0-1 16,0 3 3-16,0 7-1 16,0-4 2-16,-7 7 1 15,7 1 7-15,0-3-7 16,-5-1-2-16,5 1 1 15,0-5-3-15,-2 1 2 16,-3 3-2-16,2 4 0 16,-1 1 4-16,1 3 1 15,-1 2-1-15,4 0 6 16,-3 2-1-16,-1-3-8 0,4-6-1 16,-3 2 2-16,3-4-2 15,-5-5 1-15,5 0-1 16,0-2 2-16,0 0-2 15,0 1 0-15,0 2 0 16,-2-4 0-16,2 1 0 16,-5 5 1-16,5-2-1 15,-2 7 0-15,2-5 0 16,0 1 1-16,0-1-1 16,0-1 0-16,0-1 0 15,0-2 0-15,0 1 0 16,0 1 0-16,0-3 1 15,0 2-2-15,0-1 1 16,0 4 0-16,0 2 0 0,0 0 0 16,2 1 0-16,3 2 0 15,-3-5 1-15,-2 1-1 16,5-4 0-16,2 1 0 16,-4-4-1-16,4-1 1 15,-3 5 0-15,-1-4 0 16,2 7 1-16,-5 2-1 15,0 4 1-15,0-3-2 16,0 4 2-16,0-5-2 16,0 1 2-16,0 0-1 15,0-2 0-15,7-6 0 16,-7 1 0-16,0 2 0 16,0-1 1-16,0 2-1 0,0 4 1 15,0-2-1-15,0 5 0 16,0 1-1-16,0-1 1 15,0 3 0-15,0-4 2 16,0 3-2-16,0 0 0 16,0 1 0-16,-5 0 0 15,3 2 2-15,-6 0-2 16,1 1 1-16,3 1 0 16,1 0 2-16,-1 1-3 15,1-5-2-15,-2 5 2 16,3-2 0-16,-3 2 2 15,3-2-2-15,2-1 0 0,0 0 0 16,-5-1 0-16,5-1-2 16,0-2 2-16,0 2 2 15,0-1-2-15,0 0-2 16,0 1 2-16,0 4 0 16,0 0 0-16,0 2-2 15,0 2 2-15,0-2 2 16,-2 3-2-16,2-2 0 15,-5-2 0-15,5 0 0 16,0 1 0-16,0 0 0 16,0 2 0-16,0 4 0 15,0-3 0-15,0 3 2 16,0 1-2-16,0-1 0 0,0-6 0 16,0-1 0-16,0 1 0 15,0-2-2-15,0 2 2 16,0-3 0-16,0-2 0 15,0 3 2-15,0-2-2 16,0 0 0-16,-2 0 0 16,2-1 0-16,0 1 1 15,-5-3-1-15,5 4 0 16,-7-4 0-16,7-1 0 16,0 2 0-16,0-3 0 15,0-1 0-15,-7-1 1 16,7 0-1-16,0 1 0 15,-7 3 0-15,7 1 0 0,0 0 0 16,0-1 0-16,0 3 0 16,0-2 3-16,0 2-7 15,0-2 4-15,0-3 0 16,0 0 0-16,0-1 0 16,0-2 0-16,0 3 0 15,0-2 0-15,0 6 0 16,0-1 0-16,0 0 0 15,0 6-1-15,0 1 2 16,0-5-2-16,0-1 1 16,0-3 0-16,0 2 1 15,0 1 3-15,0 2-4 0,0-4 0 16,0 3-2 0,0-1 2-16,0 1 0 0,0 0-2 15,0-6 2-15,0 2 0 16,-7 0 0-16,0 2 0 15,7 0 1-15,-8-2-1 16,8 2-1-16,-4-1 1 16,-3 4 0-16,4 3 2 15,-4-1-2-15,2 0-1 16,3 1 1-16,-3-1 0 16,5-4-1-16,0 2 0 15,0-5 1-15,0 5 0 16,0-3 3-16,0 4-6 15,0 4 4-15,0 1-1 0,0 2 1 16,0 0-1-16,0-2-1 16,0-3 1-16,0-3 0 15,0-3-1-15,0-2 1 16,0-2 1-16,0 1-1 16,0 2 0-16,0 4 0 15,0 2 1-15,0 6-1 16,0 4 0-16,0-3 0 15,0-3 0-15,0 0 0 16,0-8 0-16,5 2 0 16,-3-1-2-16,-2-3 2 15,5 4 0-15,-2 0 0 16,-3 3 0-16,0 4 1 0,0 2-1 16,0 2 0-16,0-2-1 15,0-6 1-15,0 1 0 16,0-5 0-16,0-2 0 15,4 1-2-15,-4 0 2 16,0-1 0-16,3 3 0 16,-3 0 0-16,4 1-1 15,-4 2 1-15,0 3 1 16,0-3-1-16,0-2 0 16,0 2 0-16,0-1-1 15,0-3 0-15,0 4 1 16,3-4 0-16,-3-1 0 0,4 0-5 15,-4-1 5-15,0-1 0 16,8 3 0-16,-8 6-1 16,0-1 1-16,0 4-2 15,7-3 2-15,-7-5 1 16,0-3-1-16,7-5 0 16,-7-7 0-16,7-1-2 15,-7-2-2-15,0-1 1 16,0 5 3-16,0-1 0 15,0 5-7-15,0 4 5 16,7-7 1-16,-7 0-2 16,7-12-5-16,0-2-19 15,-2-2 18-15,-5-3 8 16,2-1 2-16,-2-2-1 0,0 1 2 16,0-1-1-16,0 1 2 15,0 3 8-15,0 0-10 16,0 3-1-16,0 2 0 15,0 0 0-15,0-2 0 16,0-3 0-16,5-4-1 16,-5-1 1-16,0-1 2 15,0 0 1-15,0 6 1 16,0-3-4-16,0-1 5 16,0 2-2-16,0 0 2 15,0 3-5-15,0-2 0 0,0-4-4 16,0 1 3-1,0-2-4-15,0 0 0 0,0 0 2 16,0 0-7-16,0 0-24 16,0 0-44-16,0 0-76 15,0 0-131-15,7 0-84 16</inkml:trace>
  <inkml:trace contextRef="#ctx0" brushRef="#br2" timeOffset="179695.79">4110 17377 274 0,'0'0'122'0,"0"0"-30"0,0 0-6 16,0 0-28-16,0 0 0 15,0 0-2-15,0 0-6 16,0 0 7-16,0 0-7 15,0 0-18-15,0 0-11 16,0 0-15-16,0 0 3 16,0 0-2-16,0 0 4 15,0 0 4-15,0 0-3 16,0 0-4-16,0 0-5 16,0 0-3-16,0 0 0 15,0 0-1-15,0 0 1 16,0 0 0-16,7 0 0 0,7 0 1 15,0 0 1 1,5 0-2-16,5 0-1 0,2 0 1 16,2 0 2-16,12 3-1 15,-2 2 1-15,9 1 3 16,3 2-2-16,4 0 7 16,8 1-9-16,2 0 0 15,-3-1 0-15,8-2 4 16,2 3-5-16,-3-4-1 15,8 1 1-15,7 0-1 16,0 2 1-16,9-2 2 16,5 3-1-16,0-3 0 15,7-1-1-15,-12 0-3 0,3-1 3 16,-3 0 1-16,-2 1-1 16,0-3 0-16,-1-1-3 15,1 2 5-15,0-1-3 16,0 2 1-16,-7 4 0 15,-5-1 0-15,-3 1 1 16,-4-1-1-16,3-1 1 16,-3 0-1-16,-7 0 0 15,-3 0 0-15,8 2 0 16,-6-5 0-16,-1 0 1 16,2-2 1-16,4 2-2 15,-4-2-1-15,10-1 1 0,-11 0 1 16,8 0-1-1,-4 0 0-15,-4 0 2 0,8 0-1 16,3 0 0-16,-3 0-1 16,7 0 0-16,9 0-1 15,-4 0 1-15,2 0 0 16,-2 0 3-16,2 0-6 16,2 0 2-16,-1 0 1 15,1 0 1-15,-2 0-1 16,5 0-4-16,7 0 4 15,2 0 1-15,-2 0-1 16,0 0 0-16,5 0 2 16,-3-1-2-16,-2-2 1 15,0 2-1-15,-2-2 0 16,-3 3 1-16,5 0-2 0,0 0 1 16,0 0 0-16,0 0 1 15,2 0-1-15,3 0 0 16,-5 0 1-16,2-2-1 15,5-1 2-15,12-3-2 16,2 6 0-16,1 0 2 16,6 0-2-16,-2 0 0 15,-10 0-4-15,-1 0 4 16,3-3 1-16,-1 0-1 16,4 3-1-16,5-1 1 15,3-1 1-15,-4-1-1 16,-1 0 1-16,2 0 2 0,-5 3 0 15,-4-2-2-15,2 2 1 16,-5 0 2-16,0 0-4 16,7 0 0-16,-7 0 1 15,1 0-1-15,-1 0 0 16,5-2 5-16,4 2-5 16,10 0 3-16,-4-2 0 15,-1 0-2-15,-7-3 1 16,-7 3-1-16,0-2-1 15,1 2 0-15,3-2 0 16,-3-1 3-16,1 1-2 16,-2 1 0-16,-2-2 3 15,-5 1 0-15,-5-1 2 16,-2 3-3-16,5 1-3 16,-5-5 1-16,0 4-1 0,-5-2 0 15,-2 3 0-15,7 1 2 16,-12 0-2-16,3 0 0 15,-3-3 0-15,-2 3 2 16,2 0 1-16,5-1 1 16,7-2 0-16,4 0 2 15,3-2-4-15,-7-1-2 16,-4 2 1-16,-6-1-1 16,-9 2 0-16,0 3 2 15,-5-3-5-15,-2 0 3 16,0 2 0-16,5 1 1 15,0 0-1-15,-1 0 0 0,1 0 2 16,0 0-1-16,-5 0-1 16,7 0 2-16,-5 0-2 15,-2 0 0-15,0 0 0 16,2 0 2-16,-9-2 0 16,0-1 2-16,-10 3 1 15,1 0 0-15,-8 0-3 16,-12 0 5-16,-4 0-7 15,-12 0 4-15,0 0-4 16,-17 0 2-16,3 0-1 16,-5 0 1-16,0 0 21 15,0 0 10-15,0 0-9 16,0 0-3-16,0 0-7 0,0 0-11 16,0 0-3-16,0 0 0 15,0 0-9-15,0 0-31 16,0 0-21-16,0-2-43 15,0-6-125-15,0-4-384 16</inkml:trace>
  <inkml:trace contextRef="#ctx0" brushRef="#br2" timeOffset="180462.64">19065 17144 410 0,'0'0'229'0,"0"0"-101"16,0 0-25-16,0 0-16 0,0 0-37 15,0 0-15-15,-83-29 1 16,83 29-9-16,0 0-5 15,0 0-19-15,0 0 0 16,0-3-3-16,40 1 0 16,10 2 0-16,12 0 0 15,6 0 1-15,1 9-1 16,-5 11 1-16,-3 5 2 16,-16-5-2-16,-12 3-1 15,-14 4-4-15,-12 9 4 0,-7 7 0 16,0 5 2-1,-28 1 6-15,-20 0-7 0,-1 3 3 16,-13-6-1-16,-6-2 1 16,11-7 7-16,-5-1-1 15,6-6-5-15,8-5-4 16,8-5 1-16,19-10-1 16,14-9-1-16,7-1-4 15,0 0-2-15,0-16 3 16,12-16 2-16,9-12-24 15,0-2-32-15,1 0-7 16,-11 1-42-16,-1 3-23 16,-3 9 8-16,-7-1-3 15,0 3 68-15,0 1 44 16,0 0 12-16,0 1 34 0,-7 3 43 16,-3-5 33-16,-1 5-2 15,3 5-63-15,4 7 7 16,1 3 14-16,3 10-36 15,0 1-23-15,0 0-7 16,0 0-30-16,7 0-84 16,22 0-151-16</inkml:trace>
  <inkml:trace contextRef="#ctx0" brushRef="#br2" timeOffset="180895.57">19890 17565 632 0,'0'0'115'15,"0"0"-43"-15,0 0 37 0,0 0-53 16,0 0-36 0,0 0-12-16,5-6 10 0,47 23 19 15,14 16-16-15,17 11 9 16,-3 3 1-16,15-3-6 15,-3 1 23-15,3-12-35 16,-5-2-12-16,-7-6 1 16,-5-4-1-16,-10-4-1 15,-11-4-13-15,-7-3-47 16,-17-2-17-16,-12-7-56 16,-9-1-174-16,-12 0-220 15</inkml:trace>
  <inkml:trace contextRef="#ctx0" brushRef="#br2" timeOffset="181167.14">20772 17462 775 0,'0'0'95'0,"0"0"-39"16,-186 173 47-16,108-96-43 16,2 0-42-16,5-7 4 15,9-2 7-15,8-11-15 16,16-8-6-16,7-12-8 0,10-11 0 16,12-8-16-16,2-3-30 15,2-6-39-15,3-5-49 16,-6-4-103-16,4 0-357 15</inkml:trace>
  <inkml:trace contextRef="#ctx0" brushRef="#br2" timeOffset="182329.52">2326 7752 784 0,'0'0'184'15,"0"0"-182"-15,0 0 9 16,0 0 32-16,0 0 7 16,0 0-15-16,209 92-5 0,-139-66-13 15,-8-2-9-15,-8-2-6 16,-4-1-2-16,0 2-1 15,-3 0-17-15,-7 0-27 16,-4-1-38-16,-8-12-81 16,5-9-167-16</inkml:trace>
  <inkml:trace contextRef="#ctx0" brushRef="#br2" timeOffset="182554.43">3173 7756 830 0,'0'0'82'0,"0"0"3"16,0 0 15-16,0 0-100 15,0 0 6-15,-90 163-3 16,50-76 11-16,-5-1 16 16,5-3-12-16,4-14-15 15,8-6 0-15,2-17-3 16,12-12-26-16,14-14-44 15,0-20-200-15,0 0-485 16</inkml:trace>
  <inkml:trace contextRef="#ctx0" brushRef="#br2" timeOffset="183413.01">3873 7804 492 0,'0'0'77'0,"0"0"-44"15,0 0 68-15,0 0-17 16,-40 156-41-16,19-99 16 0,6-5 2 16,1-7-34-16,2-10-21 15,10-7-5-15,2-10-1 16,0-9-1-16,0-9-12 15,0 0-9-15,2 0 22 16,13-18 4-16,11-12 11 16,-5-9-12-16,5-4-1 15,-5-6-2-15,-4 1 0 16,-5 2 2-16,-5 3-2 16,0 10 0-16,-7 5 0 15,7 11 3-15,0 8-2 16,5 4 3-16,4 5-4 15,13 0 1-15,18 6 3 0,17 22 5 16,9 10 2-16,-2 5-2 16,5 2 2-16,-8-3 4 15,-25-6-2-15,-22-8-13 16,-21 2-4-16,0 1 4 16,-42 1 0-16,-27-1 15 15,5-9-6-15,-11-4-2 16,6-9-3-16,0-3 35 15,1-6-9-15,4 0 4 16,10 0-3-16,4 0 3 16,21 0-7-16,8 0-6 15,9 0 0-15,12 0-3 0,0 0-10 16,0 0-8-16,0 0-5 16,0 0-21-16,0 0-49 15,0 3-50-15,0 6-115 16,0-2-389-16</inkml:trace>
  <inkml:trace contextRef="#ctx0" brushRef="#br2" timeOffset="-198002.02">4048 14356 445 0,'0'0'168'0,"0"0"-168"15,0 0 0-15,0 0 10 16,0 0-6-16,0 0-2 15,0 0 8-15,0 0 57 16,-7 34 18-16,7-34 4 16,-7 0-30-16,-7 0-34 15,-1 0-15-15,4 0 7 16,1 0 4-16,3 0-2 16,-5 3-16-16,10 14-2 15,-3 7-2-15,5 1-5 0,0-5-20 16,0-3 7-16,14-8 3 15,5-7-15-15,-5-2 3 16,8 0 14-16,-15-20 14 16,0-2 0-16,-7-4 15 15,0 1 8-15,0 4-4 16,-7 3-3-16,-22 13 20 16,1 5 3-16,0 0-13 15,-5 1-23-15,18 21 0 16,4-1-3-16,11-1-2 15,0-7-3-15,0-4-2 16,26-6-1-16,-5-3 0 0,7 0 8 16,-9-6 3-1,-9-13 2-15,-10 1-5 16,0 3-5-16,-24 7-34 0,-37 8-171 16</inkml:trace>
  <inkml:trace contextRef="#ctx0" brushRef="#br2" timeOffset="-197339.29">2362 14109 628 0,'0'0'153'16,"0"0"-117"-16,0 0 12 15,0 0-40-15,-54 162-3 16,30-95-2-16,3-1 2 0,-5-5-5 16,11-9 0-16,1-10 3 15,0-9-1-15,2-8 5 16,5-16-5-16,7-4-2 15,0-5 0-15,0 0-6 16,0-11 0-16,0-23 6 16,12-14 0-16,9-11 5 15,8-4 2-15,-1-6 13 16,-9 3 6-16,-3 6 2 16,-4 6 1-16,-5 19 11 15,0 13-11-15,1 10 4 0,-8 9 1 16,0 3-7-16,0 0-19 15,14 12-8-15,-7 24-2 16,7 20 2-16,-9 9 1 16,-5 5-1-16,0 0 7 15,0-3-6-15,0-5-1 16,0-3-26-16,0-8 4 16,21-17-24-16,7-13-35 15,8-21-167-15,4 0-202 16</inkml:trace>
  <inkml:trace contextRef="#ctx0" brushRef="#br2" timeOffset="-197023">2660 14393 185 0,'0'0'228'0,"0"0"-160"16,7 106 61-16,21-72-62 15,20-10-49-15,20-10 74 16,3-14-9-16,19 0-14 16,-7-38-15-16,-5-12-15 15,-17-6 5-15,-18-3 10 16,-29 1-6-16,-14 9 9 16,-14 4 4-16,-43 11-7 0,-21 10 4 15,-5 12-31-15,-4 12-14 16,9 3-12-16,21 28-1 15,17 11-14-15,21 13-43 16,19 6-31-16,0 6-45 16,52 1-61-16,12-9-355 15</inkml:trace>
  <inkml:trace contextRef="#ctx0" brushRef="#br2" timeOffset="-195728.2">8246 17641 255 0,'0'0'109'0,"0"0"-98"15,0 0 11-15,0 0-13 16,0 0 0-16,0 0 43 16,35 12 35-16,-35-12 38 15,0-4 10-15,0-2-28 0,-7 1-56 16,-7 5-4-16,0 0-10 15,7 0-19-15,0 0-18 16,-5 15-12-16,9 12 8 16,3-1-14-16,0-3 5 15,0-6-9-15,0-7 7 16,3-6 2-16,9-4-3 16,-5 0 5-16,0 0 11 15,0-11 10-15,0-12 9 16,-7 3 4-16,0 0-3 15,0 5 1-15,-14 5 11 16,-8 9-8-16,-6 1-16 0,2 0 0 16,-2 0-8-16,13 17-19 15,4 7 7-15,8 4 2 16,3-2-22-16,0-1-33 16,0-7-31-16,14-5-66 15,8 0-278-15</inkml:trace>
  <inkml:trace contextRef="#ctx0" brushRef="#br2" timeOffset="-195092.01">8101 18287 406 0,'0'0'174'0,"0"0"-161"16,-70 156 23-16,43-89-20 15,4 2-13-15,2-7-2 16,-5-12 8-16,7-14 25 15,9-15-2-15,-2-10-27 16,12-9-5-16,0-2 5 16,0-5-5-16,0-26 3 15,0-19-3-15,12-16 7 16,9-10 13-16,20-2 20 16,-4 0 15-16,4 12 1 15,-6 12-18-15,-9 20-18 0,-9 14-13 16,-5 14-2-16,-5 6 1 15,7 0-5-15,5 17 3 16,-3 14-4-16,3 11-6 16,-2 6 6-16,-5 3 11 15,2 2-9-15,-7-3 1 16,0 0-2-16,5 0-1 16,-10-3-11-16,3-7 8 15,-3-10-52-15,5-15-120 16,-2-15-284-16</inkml:trace>
  <inkml:trace contextRef="#ctx0" brushRef="#br2" timeOffset="-194356.89">8934 18234 670 0,'0'0'75'16,"0"0"58"-16,0 0-34 15,0 0-58-15,0 0-20 16,0 0-5-16,-128 112-7 15,123-68-8-15,5 0 1 16,5-2-2-16,31-6 0 16,20-9-6-16,13-9 3 15,9-18 3-15,12 0 7 16,0-25 6-16,-7-20-1 16,-15-12 5-16,-18-6-4 15,-22-1-3-15,-21 4-2 0,-7 5 1 16,-23 6 12-16,-46 15 9 15,-18 19 19-15,-18 12-8 16,1 3-10-16,12 21-21 16,24 16-8-16,20 2-4 15,27 0-5-15,21-5-19 16,0-3-34-16,12-2-40 16,30-9-70-16,6-11-272 15</inkml:trace>
  <inkml:trace contextRef="#ctx0" brushRef="#br2" timeOffset="-189423.77">4020 14474 181 0,'0'0'63'15,"0"0"2"-15,0 0 33 16,0 0 4-16,0 0-30 15,0 0-12-15,0 0-21 16,0 0-8-16,0 0 10 0,0 0-17 16,0 0 2-16,0 0-7 15,0 0-7-15,0 0-7 16,0 0 0-16,0 0 4 16,0 0 0-16,0 0 0 15,0 3 10-15,0-3-2 16,0 0-2-16,0 0 1 15,0 0-1-15,0 0-8 16,0 0-5-16,0 0-2 16,0 5 1-16,0-2 0 15,0 2-1-15,0-2 0 16,0 3-1-16,0 0 1 16,0 0-1-16,7 0 1 15,0 5 2-15,7-1 1 0,-2 3-3 16,-3-2 4-16,6 1 0 15,-1-1 2-15,0 1-2 16,-2 1 2-16,9-3-2 16,-2 2 4-16,-5 1-3 15,3-2 7-15,2-1-2 16,-5 4-4-16,7-5 0 16,0 4-2-16,-2 0-3 15,3 0 3-15,-8 2-2 16,0-4 2-16,7 4-2 15,-2 0 0-15,-2 0 0 16,2 0 0-16,-5-3 1 0,7 1 0 16,0-3 0-16,-2 4-1 15,3-2 2-15,-1 3-1 16,-7-1 3-16,7 0 0 16,5 1-1-16,-9 0 0 15,9 0-4-15,-5 0 1 16,0-3 2-16,5 3-3 15,-9-5 0-15,2 5 0 16,-5-4-1-16,7 2 1 16,-2 1 4-16,-4-1 0 15,1 0-1-15,3-3 0 16,-5 1 2-16,0-1-2 0,1 1-3 16,4 0-1-16,-3-1 1 15,-2 3 0-15,0-4 1 16,5 3-1-16,-4-1 0 15,-1-4 0-15,-2 4 0 16,2 0 1-16,2-3-2 16,-4 1 7-16,2 3 1 15,1-2-7-15,-1 2 9 16,0 0-3-16,5 0 5 16,-3 3-9-16,-1-5-3 15,3 5 6-15,4-4-6 16,-8-1-2-16,7 5 2 15,1-3 2-15,-4 3 1 16,11-1-3-16,-1 0-2 16,-2-2 2-16,3 3 4 0,-1 0-3 15,0 0 0-15,8 3 0 16,-3-3-1-16,-5 4 1 16,8 2 1-16,-3 2-2 15,7 0 1-15,-4 1-1 16,-1 1 0-16,-2-2-3 15,3 2 3-15,-1 3 2 16,-2-2 1-16,5-2-1 16,-5 1 0-16,10-1-2 15,-8 1 2-15,-2-4 0 16,3 3 0-16,-1-1-1 0,-2 0 2 16,10-2-2-16,-8 1 0 15,6-1-1-15,-1 2 3 16,2-3-2-16,-1 0-2 15,1 2 2-15,-6-1 4 16,4 0-5-16,-2 3 1 16,2-1-1-16,0-3 5 15,-4 4-3-15,6-3-2 16,-6 0 0-16,4-2 0 16,2 0 0-16,-6 1 4 15,4 1-3-15,-5 1 1 16,1 0 3-16,-3 2-1 15,10-3 3-15,-10 2-3 16,9-1-1-16,-1-2 0 0,-6 2 0 16,5-3 2-1,-2 1-3-15,-5-1 1 0,7 1-2 16,-4 3-1-16,-1-5 3 16,1 6-1-16,-1-2-2 15,-2 1 0-15,10 2-2 16,-3-2 2-16,7 0 0 15,-9 1 5-15,2 2-5 16,-4-1 1-16,4 0-1 16,-4 1 1-16,-1-3 0 15,5 0 0-15,-4 2 0 16,-3-4 1-16,2 2-1 0,1-1 0 16,-1-4 0-1,8 3 0-15,2-2 3 0,-3 4-4 16,1 0 4-16,-3 3 2 15,-2-3-4-15,2-2 8 16,-4 1-9-16,-3 1 4 16,9-1 2-16,-6 4-4 15,-3-1 1-15,0-1 0 16,-2-2 0-16,-5 2-3 16,2-1 3-16,0-3-4 15,6 4 5-15,-6-3-5 16,7 0 2-16,-1 2-2 15,-6-2 4-15,0-1-4 16,1-3 5-16,-3-1 2 16,-5-3-3-16,-7-2-3 0,7-4 3 15,-9 0-3-15,-5-3-1 16,0 0 0-16,-4-1 1 16,2-3-1-16,-5 1 2 15,0-1-1-15,0 0 2 16,0 0 1-16,0 0 4 15,0 0-1-15,0 0 1 16,0 0-3-16,2 0-3 16,-2 0 5-16,0 0-1 15,0 0-1-15,0 0-3 16,0 0-1-16,0 0-1 16,0 0 1-16,0 2-1 0,0-2 0 15,0 0 0-15,0 0 0 16,0 3 0-16,7 1 0 15,0 1 0-15,5 3 1 16,-5-2-1-16,0 0 0 16,-4-2 0-16,1-4 1 15,-4 0-1-15,0 0 0 16,0 0 1-16,0 0 0 16,0 0 0-16,0 0 1 15,0 0 1-15,0 0-1 16,0 0-1-16,0 0 3 15,0 0-3-15,0 0 1 16,0 0-2-16,0 0 1 0,0 0 0 16,0 0 2-16,7 0 0 15,-7 0-1-15,0 0 3 16,0 0-3-16,0 0 1 16,0 0-1-16,0 0-1 15,0 0-2-15,0 0 0 16,0 0-26-16,0 4-54 15,0 1-66-15,0 2-51 16,-35 1-680-16</inkml:trace>
  <inkml:trace contextRef="#ctx0" brushRef="#br2" timeOffset="-134860.45">4124 12372 274 0,'0'0'109'16,"0"0"-6"-16,0 0-12 15,0 0-65-15,0 0-11 16,0 0 11-16,0 0 15 15,-12-9 4-15,12 9 5 16,-2 0-3-16,2 0-8 16,0 0-9-16,0 0-10 0,0 0-4 15,0 0-8 1,0 0-1-16,0 0 4 0,0 0 17 16,0 0 1-16,0-1-12 15,0-2-3-15,0 3 1 16,0 0 3-16,-5 0-8 15,5 0 2-15,0 0-10 16,0 0 11-16,0 0-7 16,0 0-2-16,0 0 10 15,0 0 2-15,0 0 0 16,-3 0 4-16,3 0-3 16,0 0-5-16,0 0-2 15,0 0-4-15,0 0-1 16,0 0 1-16,0 0 2 15,0 0-7-15,0 0 0 0,0 0-1 16,0 0 2-16,0 0 1 16,0 0-2-16,0 0-1 15,0 0-4-15,0 0 4 16,0 0 0-16,0 0-1 16,0 0 0-16,0 0 0 15,0 0 0-15,0 0 1 16,0 0-1-16,0 0-1 15,0 0 2-15,0 0 1 16,0 0 2-16,0 0-3 16,3 0 2-16,2 4-2 15,2 1 1-15,0-1 1 0,-7 3 4 16,7-3-3-16,0 1-3 16,0-2 2-16,0 1 2 15,0 1-3-15,5-2 0 16,-3 3 0-16,6 1 6 15,-1-1-2-15,-2 3-5 16,2 0-1-16,0-3 1 16,0 0 0-16,-2 0 4 15,2 1-7-15,0-1 3 16,-4 0 0-16,2 3 2 16,2-3-2-16,-7 2 0 15,7-1-1-15,-2 1 1 16,2 0 2-16,3 3-2 0,2-2 0 15,-5 0 4 1,0 2-3-16,7 0 0 0,-2 1 8 16,5 2-1-16,-3-3-6 15,-2 2-1-15,10-2 4 16,-8 3-5-16,0-2 1 16,5 0 0-16,-5 4-1 15,5-4 1-15,-2 5-1 16,2 0 0-16,-5-2 2 15,12 3-1-15,-4-2 0 16,-1 4 0-16,1-2 0 16,-1-1 1-16,5 3 2 0,-5 0-1 15,13 2-3 1,-6-1 7-16,1 1-6 0,4-1 0 16,2 1 0-16,1-4-1 15,0 2 0-15,-3 0 0 16,7 0 0-16,-4-2 1 15,6 4-1-15,-6-1 0 16,-3-2 0-16,0-1 1 16,-4 1-2-16,6-2 3 15,-2 2-2-15,-4 0 0 16,7-2-2-16,-3 1 2 16,-5 1 0-16,5 4 0 15,-4-2-1-15,-1-3 1 16,6 4 0-16,-6 1 1 15,5 0-1-15,-2-1 0 0,2 7 0 16,3-3 1-16,-1 0-1 16,3-2 1-16,0 3 0 15,-5-5 0-15,8 3 0 16,-6 0-1-16,6 1 0 16,-3 0 0-16,2-1 1 15,3-1 0-15,-3 4 1 16,2-1 0-16,-1 1 2 15,1-1-3-15,-1-2-1 16,-1 0 0-16,-4 1 1 16,-1 0-1-16,1 0 1 15,-3-1-1-15,10 4 0 0,-3-1 1 16,0-1-1-16,-2 4 0 16,2 1 0-16,1-1 1 15,1 1 1-15,1-1-2 16,-3-2 0-16,8 0 0 15,-6 2 1-15,-1-4-1 16,-6 2 0-16,8-1 0 16,0 0 1-16,-3 4 0 15,3 0 0-15,4-1 0 16,-4 4-1-16,9-1 2 16,-3 0-3-16,6 1 1 15,2-1 0-15,4-3 1 16,1 1-1-16,-5-1-1 0,-7-1 1 15,4-2 1 1,1-2-1-16,-6 3 1 0,1-1-1 16,2 4 0-16,-2-4 1 15,-3 7-1-15,3-1 0 16,5 1 0-16,-6 3 1 16,1 2-1-16,5 0 2 15,-1-4-2-15,1 0 1 16,-6 0 1-16,1-1-2 15,0-1 1-15,-3 0 0 16,1-3-1-16,-1 2 1 16,-4 1-1-16,-3 1 0 0,3 0 1 15,-3 1 0 1,-2-3 0-16,2 1-1 0,0-3 4 16,-4 3-2-16,0-5 0 15,-3 3-1-15,-5-4 0 16,8 1-1-16,-3-1 1 15,3-2 0-15,4 3 3 16,-5 0-4-16,6-2 2 16,-6 3 0-16,8-3 2 15,-7 1-2-15,1-3 0 16,-1-2 1-16,-7 1-1 16,11-2 1-16,-9-1 1 15,7 1-3-15,-3-4 2 16,1 3 0-16,-1 3-3 15,6-3 2-15,1 1-1 0,1 4 0 16,4-3-1-16,1 3 0 16,1-2 1-16,-1 1 1 15,-5-1-1-15,-1-3 0 16,-2-2-1-16,3 2 0 16,-3-3 2-16,1 6 2 15,1-2 1-15,-1 2-5 16,1 1 4-16,1 0-1 15,-3-1-3-15,10 1 0 16,-3 1 0-16,8-2 2 16,-5 4-2-16,-3-5 0 15,-4 2 0-15,-3-2 2 0,-4-3-2 16,4 3 3-16,-5-7-2 16,1 6 1-16,-3-3-1 15,-4 1-1-15,4 0 0 16,-5 1 1-16,1-3 0 15,6 4 3-15,1-2-4 16,2 3 5-16,-7-2-1 16,2 4 2-16,0-1 0 15,-2-2-4-15,-5-2-1 16,3 1 0-16,-3-2 0 16,-5 2 0-16,5 1 0 15,-2-1-1-15,4 1 2 16,3 1 0-16,-2 1-2 0,-6-2 4 15,-4-4-4 1,3-2 1-16,-8-3 0 0,-7-5 0 16,-2 1-1-16,-5-4 1 15,-7 1-1-15,0-3 0 16,0 2 0-16,0-1 1 16,7 1 0-16,-7-3 0 15,7 2 2-15,-7-2-1 16,0-2-1-16,8 3 0 15,-8-2-1-15,0-1 1 16,0 0 0-16,0 0-1 16,0 0 7-16,0 0 4 0,0 0 11 15,0 0-6 1,0 0-2-16,0 2-8 0,0-2-1 16,0 0-5-16,0 3 0 15,0 0 1-15,7 3-1 16,0 0 0-16,-3-1 2 15,-1-1-2-15,2 0 1 16,-5 1-1-16,2-3 1 16,3 0-1-16,-5 1 0 15,0-2 0-15,0 4-20 16,0-3-45-16,0 7-63 16,0 1-44-16,0 6-118 0</inkml:trace>
  <inkml:trace contextRef="#ctx0" brushRef="#br2" timeOffset="-134177.89">12921 18145 648 0,'0'0'70'15,"0"0"6"-15,0 0-9 0,0 0-51 16,0 0-5-16,59-125 13 15,-14 106 6-15,-7 11-10 16,-3 8-13-16,6 0 2 16,-8 3 20-16,2 18-9 15,-14 7 0-15,6 1-3 16,-20 5 0-16,-7 9-4 16,0-4 8-16,-26 7-2 15,-31 3 7-15,-19 1-5 16,0 5-10-16,-6 0 4 15,6-3-5-15,12-6-2 16,10-7-1-16,18-9 6 16,15-9-7-16,14-7-6 0,7-1-3 15,0 0-5-15,35-4 4 16,27 2 4-16,6 0 12 16,1 0 8-16,-5-5-5 15,-7 3-11-15,-8-3-2 16,-1 3-2-16,-6-2-7 15,-2 2-65-15,-6-3-57 16,-6-3-175-16</inkml:trace>
  <inkml:trace contextRef="#ctx0" brushRef="#br2" timeOffset="-133793.9">13437 18557 465 0,'0'0'54'0,"0"0"28"16,0 0-20-16,21 128-25 15,7-92 25-15,12-7 4 16,15-8-11-16,2-7-11 15,21-14 36-15,4 0-9 16,-1-40-12-16,-10-20 8 16,-10-16-33-16,-18-6-25 15,-22 0-4-15,-21 6 0 0,0 19 2 16,-64 16 14-16,-23 15 13 16,-17 22 1-16,-3 4-19 15,3 22-13-15,7 18-3 16,15 8-4-16,20 0-28 15,19-7-18-15,29-9-31 16,14-13-37-16,0-15-113 16,0-4-416-16</inkml:trace>
  <inkml:trace contextRef="#ctx0" brushRef="#br2" timeOffset="-132410.89">1702 12012 610 0,'0'0'79'0,"0"0"-10"16,0 0 84-16,0 0-125 15,-42-131-17-15,91 76 6 16,29-5-1-16,10 3 32 16,-3 14-31-16,-9 19 24 15,-8 13-26-15,-4 11-15 16,-10 0 0-16,1 20 3 16,-17 17-3-16,-12 9 2 15,-19 11 4-15,-7 9-4 16,-7 1 1-16,-36 4 4 0,-18 3 2 15,-1-4-1-15,-2-2-1 16,7 1-4-16,3-11 12 16,14-3-11-16,4-10-4 15,15-8 1-15,21-8-1 16,0-1-4-16,14-7 2 16,48-2 2-16,9-7 10 15,12-6 23-15,6-3-7 16,4-3-20-16,1 0-5 15,-4 0-1-15,-7 0-4 16,-5 0-73-16,-21 0-65 16,-17 0-345-16</inkml:trace>
  <inkml:trace contextRef="#ctx0" brushRef="#br2" timeOffset="-132044.41">2842 12355 396 0,'0'0'31'15,"0"0"104"-15,0 0 7 0,0 0-34 16,255 91-29-16,-172-95-20 15,0-33 16-15,-7-13 17 16,-13-14-41-16,-15-2-12 16,-27 0-14-16,-21 5 3 15,0 15-4-15,-61 15 7 16,-29 16 18-16,-29 15-24 16,-13 12-19-16,7 31 0 15,6 9 1-15,30 11-7 16,32-2-7-16,31 1 2 15,26-6-34-15,21-9-78 16,55-7-34-16,16-15-212 16</inkml:trace>
  <inkml:trace contextRef="#ctx0" brushRef="#br2" timeOffset="-126361.92">4117 10050 201 0,'0'0'218'0,"0"0"-179"15,0 0 35-15,0 0 12 16,0 0-37-16,0 0-31 15,0 0-10-15,0 0 9 16,-12 0-5-16,9-3-9 16,-1-5-2-16,4 5 0 15,-3-3 1-15,3 6-1 16,0 0 9-16,-4 0 22 16,4 0-3-16,0 0-2 15,-3 0 16-15,3 0 6 16,0 0-17-16,0 0-17 15,0 0-9-15,0 0-6 16,0 0 0-16,0 0-1 0,0 0-1 16,0 0 2-16,0 0 0 15,0 0 3-15,0 3-2 16,7 8-1-16,3-2 5 16,9 1 1-16,-5 3 1 15,5-1 5-15,2-1-11 16,0 4 9-16,-4-1-8 15,2 0 8-15,7 0-4 16,-5 1 3-16,0-4 4 16,1 4-4-16,-1 0-5 15,7-2 0-15,1 4 7 16,-3 0 2-16,9-1-3 0,-6 1 5 16,4 0-9-1,-5 3-3-15,8-4 3 0,-8 2-4 16,-2-3-1-16,2 1 7 15,1-1-5-15,-3-1-2 16,2-1 6-16,-7 1 4 16,8 2-5-16,-8-1 1 15,0-1-2-15,-2 3 3 16,3-2-8-16,-1 5 4 16,-2-1-3-16,-3-3 5 15,3 1-5-15,-5 0-1 16,8 0 1-16,-3 0 0 0,2 0 0 15,3 1-1 1,-5 4 0-16,9-2 3 16,0 0-3-16,5 1 2 0,-11-1 4 15,18 0-3-15,-12-3-2 16,1 1 4-16,13 4 2 16,-2-2-5-16,3 0 0 15,11 3-1-15,-4 0 0 16,12 0 0-16,-8 1-1 15,3-2 3-15,-3 1-3 16,3 1 0-16,0 1 0 16,-3 0 3-16,7 4 0 15,-4-3-3-15,7 2-1 16,-2 4 1-16,6-4 0 16,3 7 1-16,5-2 0 0,-1 1 0 15,8 2 0-15,-7-3-1 16,-5 0 2-16,7-1-1 15,-5 2 0-15,3 2-1 16,-5 0 0-16,0 1 0 16,-3-1 1-16,1 6-1 15,-1-2 1-15,3 0-1 16,-2 3 0-16,7-5 1 16,-1-4-1-16,-4 3 0 15,12-2 2-15,-14-3-2 16,-6 4-1-16,8 0 1 15,-2 0 0-15,0 1 1 16,6 2-1-16,1 0 3 0,-5 1-3 16,12-2 0-16,-5 0-2 15,2 1 1-15,-9-5 0 16,12 0 2-16,-7 2-2 16,-1-2-1-16,-11-3 2 15,14 4 0-15,-2-7 0 16,-1 2 0-16,8 0 0 15,-7-1 0-15,0 3 0 16,-6-3 0-16,1 2 0 16,-2 1 1-16,0-4 0 15,-1 1-2-15,-4-3 1 16,0-1 0-16,-3 2 2 0,1-2-2 16,2 2-1-1,-10 1 1-15,10 1 0 0,-5-1 0 16,-2 3 0-16,0-4 0 15,4 6 2-15,3-7-2 16,-3 3-1-16,3 0 1 16,-2 0 1-16,-1 2-1 15,1 1 0-15,-6 5 1 16,13-3 0-16,-12 6-1 16,14-2 2-16,-5-6-2 15,5 0 0-15,12 1-2 16,-8-1 2-16,3 2 0 0,-9 1-2 15,7-3 1 1,-1 5 0-16,-4-4 1 0,5-2 0 16,-5 3-1-16,-2 2 1 15,-1 1 0-15,1 4-1 16,2-1 1-16,7 0 1 16,2 1-1-16,-2 1 1 15,-2-1-1-15,7-4 0 16,-1 0 0-16,-6-2 0 15,-5-1 2-15,7 1-2 16,-5 2 0-16,-2-3 1 16,5-1-1-16,-5 3-1 15,2-1 1-15,-2 4 1 16,0-5-1-16,2 5 0 16,-2 0 1-16,7-2-1 0,-2 1 1 15,0 2-1-15,-1-5 1 16,3 2-1-16,5-2 1 15,7 4 0-15,7 0 0 16,0 7-1-16,-5-2 0 16,3 2 5-16,-5 1-6 15,-5-5 3-15,2 2-1 16,-2 1 0-16,12-4 1 16,-7 1 0-16,7 2 2 15,3 1-1-15,-3 1-1 16,-3 5 3-16,-2 4-5 15,3-3 0-15,-10 2 1 0,5-2 0 16,2-3 1-16,-2 0-1 16,0-1 1-16,0-2 2 15,0 3-4-15,-1-2 2 16,1-1-1-16,-5 1 4 16,-2-6-5-16,0 2 2 15,0-3-2-15,2 4 3 16,5 1 0-16,0-2-2 15,7 0-1-15,-3-3 2 16,-4 1-1-16,-12-1-1 16,7 0 1-16,-4 5 1 15,-6-3 0-15,3 5-2 16,0-4 3-16,5 1 1 0,0-2 2 16,0 2-3-1,-8-2 1-15,1-5-1 0,0 1 1 16,-10-4-1-16,0 1 0 15,-2-1 0-15,-7 1-1 16,-3-1-2-16,1-2 3 16,-13-1-1-16,1-4-1 15,-8-3 0-15,-9-3 0 16,7 0 1-16,-9-5 2 16,-5-1-2-16,-10-4-1 15,3-3 0-15,-12-3 2 16,0-4 0-16,0 5 4 0,0-6 5 15,0 0 5 1,0 0 5-16,0 0-12 0,0 0 12 16,0 0-15-16,0 0-4 15,0 0-3-15,0 0-1 16,0 0-35-16,0 0-54 16,-5 0-47-16,-18 3-123 15</inkml:trace>
  <inkml:trace contextRef="#ctx0" brushRef="#br2" timeOffset="-125661.73">17918 17925 725 0,'0'0'33'0,"0"0"37"16,0 0 4-16,0 0-58 15,0 0 5-15,215-118 31 16,-104 116-26-16,-11 2-25 15,-10 15 6-15,-15 23-3 16,-25 2-1-16,-24 9-2 16,-26 3-1-16,0 0 0 15,-33-1-2-15,-29-8-12 16,3-11-6-16,0-12 20 0,17-12-1 16,18-8 2-1,19 0 3-15,5 0 4 0,29-15-1 16,46-2-7-16,15 4-1 15,2 13-2-15,-9 0-2 16,-14 24 2-16,-22 20 3 16,-31 15 1-16,-16 17 0 15,-28 10 20-15,-43 3 16 16,-14-12 28-16,-12-13-13 16,-7-21-7-16,7-17-7 15,14-15-10-15,17-11-15 16,24 0-7-16,27-29-6 0,15-8-5 15,19-5-29 1,50 0-43-16,16 0-38 0,19 5-68 16,-5 4-167-16</inkml:trace>
  <inkml:trace contextRef="#ctx0" brushRef="#br2" timeOffset="-125267.93">19134 18001 802 0,'0'0'92'0,"0"0"-40"16,0 0 69-16,286-63-35 15,-156 39-58-15,2 3-27 0,-9 0 1 16,-12 1-2-16,-28 0-22 16,-26 6-46-16,-48 5-70 15,-9 9-219-15,-52 0-183 16</inkml:trace>
  <inkml:trace contextRef="#ctx0" brushRef="#br2" timeOffset="-124928.71">19403 17939 48 0,'0'0'272'15,"0"0"-169"-15,0 0 54 16,0 0-37-16,-194 131-41 16,175-102-31-16,5 0-15 15,7-9 8-15,7-5-4 16,0-7-8-16,0 0-9 0,21-5-9 16,27-1 11-1,13-2-8-15,22 1 3 0,7 8 2 16,2 6-13-16,-2 10-3 15,-14 7 2-15,-20 4-2 16,-20 4 5-16,-32 6 17 16,-4-2 16-16,-42 4-6 15,-41-1 8-15,-14-11-8 16,-7-3-7-16,10-10 1 16,11-12-11-16,19-5-12 15,24-6-6-15,18 0 2 16,15 0-2-16,7 0-14 0,0 0-43 15,0-3-49 1,26-3-78-16,-11-6-304 0</inkml:trace>
  <inkml:trace contextRef="#ctx0" brushRef="#br2" timeOffset="-123511.92">1771 9525 519 0,'0'0'140'16,"0"0"-84"-16,0 0 18 16,0 0-21-16,0 0 4 15,0 0-23-15,99-115-21 16,-66 115-13-16,7 0-13 15,-11 13 12-15,-8 23 1 0,-7 10 8 16,-14 9-5-16,0 4-1 16,-26-3 1-16,-12-2-3 15,-2-14-1-15,14-16 1 16,5-9 0-16,18-11 2 16,3-4-2-16,0 0-12 15,22-2 3-15,35-10 9 16,18 6 3-16,1 6-3 15,-19 10-2-15,-8 32-9 16,-16 15 11-16,-26 18 7 16,-7 12 5-16,0 1 13 15,-35-6-7-15,-19-12 17 16,-3-19-2-16,-12-16-3 0,8-12 13 16,-8-17-17-1,5-6 0-15,3 0-2 0,11-9-8 16,15-11-3-16,9 5 7 15,12 5-16-15,6 1-4 16,8 8-8-16,0-4-37 16,29-1-54-16,32-7-12 15,15-5-43-15,7-3-220 16</inkml:trace>
  <inkml:trace contextRef="#ctx0" brushRef="#br2" timeOffset="-123196.93">2646 9613 794 0,'0'0'83'16,"0"0"-60"-16,276-51 18 0,-193 29-30 15,-19 2-7-15,-14 5-4 16,-17 6-39-16,-19 4-105 15,-14 2-259-15</inkml:trace>
  <inkml:trace contextRef="#ctx0" brushRef="#br2" timeOffset="-122777.92">2679 9586 541 0,'0'0'14'0,"0"0"-9"15,0 0 49-15,-66 121 14 0,49-81-18 16,3 5 7-16,-12 1 24 16,5 0-20-16,6-6-42 15,1-13-6-15,2-8-2 16,12-8-6-16,0-11-5 16,0 0 0-16,0 0-5 15,33-7 2-15,31-11 3 16,12-3 11-16,14 12-11 15,-7 9 0-15,-8 4-3 16,-11 34-7-16,-14 15 8 16,-17 8 2-16,-19 8 10 15,-14 0 16-15,0-5-4 16,0-11-5-16,-33-13 0 0,-10-14 18 16,-6-8 11-1,-1-12-6-15,-9-6 1 0,7 0-18 16,0-4-23-16,9-4 0 15,22 2-2-15,14 3-24 16,7 3-21-16,28 6-115 16,41 22-145-16,14 7-163 15</inkml:trace>
  <inkml:trace contextRef="#ctx0" brushRef="#br2" timeOffset="-120595.92">6288 12294 199 0,'0'0'277'0,"0"0"-163"16,0 0 2-16,0 0-31 15,0 0-52-15,0 0-11 16,0-6 15-16,0 6 2 16,-5 0-18-16,-9 8-10 15,-8 20-4-15,-11 11-4 16,-2 12-1-16,-8 17-1 15,-6 10 0-15,-6 12 0 0,1 13 0 16,-3 6 0-16,-7 5 2 16,-2 6-2-16,-12 10 6 15,-5 13 8-15,-7 9-2 16,-2 9-6-16,2-1 0 16,7-2-5-16,1-3-1 15,11-6 1-15,5-6 6 16,-5-5-6-16,9-12-2 15,-9-5 7-15,-5-9 8 16,8-2-4-16,4-11-1 16,17-15-8-16,11-21-3 15,22-26 2-15,7-19-2 16,7-16-13-16,0-2-69 0,14-42-11 16,22-25-21-1,4-27-268-15</inkml:trace>
  <inkml:trace contextRef="#ctx0" brushRef="#br2" timeOffset="-119712.49">6254 12136 360 0,'0'0'195'0,"0"0"-78"16,0 0-4-16,0 0-56 15,0 0-37-15,0 0-16 16,-63 19 3-16,15 13 12 16,-6 12-4-16,-17 7-6 15,2-2 2-15,-2 0 7 16,10-9-5-16,7-8-9 15,11-10 0-15,17-13-4 0,12-4 0 16,14-5-2-16,0 0-25 16,12-27-1-16,35-14-16 15,17-9 5-15,11-3 2 16,-4-2-4-16,-2 6 40 16,0 3 1-16,-13 9 6 15,1 8 43-15,-3 4 2 16,3 5-24-16,-2 9-2 15,-1 11-19-15,-11 0-2 16,-3 24-4-16,-5 16 31 16,-6 10 12-16,-1 7-5 15,-9 3-1-15,-10-5-3 0,-1-1-6 16,-8 1-3-16,0-7-13 16,-10-5-8-16,-23-11 1 15,-3-6 0-15,-11-11-1 16,-17-12 3-16,-11-3-2 15,-1 0-4-15,-14-15 0 16,5-7 1-16,2 1 0 16,12 3 1-16,17 2 19 15,18 8 0-15,15 1 4 16,16 5-4-16,5 1-19 16,0 1-3-16,0 0-46 15,19 0-57-15,10 16-35 16,-1 3-226-16</inkml:trace>
  <inkml:trace contextRef="#ctx0" brushRef="#br2" timeOffset="-117596.7">11058 12403 507 0,'0'0'122'15,"0"0"-79"1,0 0 97-16,0 0-35 0,-50-112 0 16,50 106-42-16,-7 6-1 15,7 0-18-15,0 0-40 16,0 31-4-16,0 16 0 15,0 24 1-15,0 3 9 16,0 7-4-16,0-7 3 16,0-11-5-16,0-13-4 15,0-19-3-15,0-11-4 16,0-16-27-16,19-4-57 16,9-17-27-16,-4-24-94 15,-10-17-505-15</inkml:trace>
  <inkml:trace contextRef="#ctx0" brushRef="#br2" timeOffset="-117488.24">10982 12245 696 0,'0'0'210'0,"0"0"-198"16,0 0-8-16,0 0-4 16,0 0-25-16,12-111-384 15</inkml:trace>
  <inkml:trace contextRef="#ctx0" brushRef="#br2" timeOffset="-117045.91">11313 12385 486 0,'0'0'108'0,"14"161"73"0,5-89-54 15,-2-15-69-15,9-22-50 16,-10-16-7-16,-4-10-1 15,2-9 0-15,-14 0 0 16,7-28 17-16,-2-16 7 16,-3-15-20-16,-2-10 3 15,0-4-6-15,0-3 1 16,0 4-1-16,0 13-1 16,0 15 1-16,-7 21 3 15,0 13 22-15,7 10-1 0,0 0-25 16,0 20-6-16,0 21 6 15,14 8 0-15,12 6 0 16,5-1 0-16,2-11 0 16,3-4 3-16,-1-13-3 15,-2-11 0-15,-7-10 0 16,-2-5 1-16,2-2 0 16,2-26 19-16,5-12 14 15,-4-6-14-15,-13-1-11 16,-4 6 0-16,-12 5-9 15,0 8 0-15,0 13-18 16,0 6-31-16,7 4-39 16,15 1-174-16</inkml:trace>
  <inkml:trace contextRef="#ctx0" brushRef="#br2" timeOffset="-116745.84">12356 12174 325 0,'0'0'244'0,"0"0"-158"16,-189-4-7-16,118 30-61 16,-3 14-13-16,11 9 16 15,20 5 12-15,10 4 12 16,19-1 10-16,14-3-25 0,7-2 6 15,40-14-8-15,22-7 22 16,9-11-26-16,4-13-9 16,11-7-11-16,-11 0-4 15,-8 0-2-15,-17-12-52 16,-22-6-144-16,-21 3-523 16</inkml:trace>
  <inkml:trace contextRef="#ctx0" brushRef="#br2" timeOffset="-116263.39">12583 12271 656 0,'0'0'55'16,"0"0"32"-16,0 0 21 15,0 0-69-15,0 0-39 16,0 0 0-16,0 45 5 16,-14-7-1-16,2 8-1 15,-9 8 11-15,6 0 9 16,1-1 1-16,7-7-4 0,7-4-8 16,0-10-10-1,7-6-2-15,22-5 0 0,4-6-1 16,14-8 1-16,3-4 0 15,4-3 1-15,5 0-1 16,3-18 4-16,-8-2-4 16,3-3-16-16,-10-3-42 15,-11 6 28-15,-15-3-71 16,-7 4 67-16,-9 1 29 16,-5 10 5-16,0 4 13 15,0 4 52-15,0 0-2 16,0 0-29-16,0 0-20 15,0 12-8-15,0 12 3 16,0-1 1-16,0-4-10 16,14-5-1-16,0-7-6 0,0-7-117 15,-2 0-86-15,-5-27-444 16</inkml:trace>
  <inkml:trace contextRef="#ctx0" brushRef="#br2" timeOffset="-115863.91">13285 12350 212 0,'0'0'31'15,"0"0"174"-15,26 133-28 16,-19-76-13-16,0-5-48 16,1-7-62-16,3-13 19 0,-4-18-65 15,-4-8-8 1,2-6 7-16,-5-6 6 0,0-25 15 15,2-11-28-15,5-11-6 16,0-1-7-16,-2 3-11 16,-5 11 16-16,0 17 2 15,0 13 6-15,0 10-1 16,0 0-1-16,0 18-7 16,0 19 9-16,0 3 2 15,16-1 1-15,3-3-2 16,17-7-1-16,4-6 2 15,10-9 10-15,4-14 17 16,-4 0-26-16,-8-26 4 0,-6-11-2 16,-10-8 0-1,0 5-4-15,-17 7-1 0,-9 11-7 16,0 12-66-16,0 8-182 16</inkml:trace>
  <inkml:trace contextRef="#ctx0" brushRef="#br2" timeOffset="-115709.92">14068 12681 818 0,'0'0'206'16,"0"0"-147"-16,0 0 48 16,0 0-46-16,0 0-61 15,0 0-16-15,7 0-73 0,7 0-133 16,12 0-497-16</inkml:trace>
  <inkml:trace contextRef="#ctx0" brushRef="#br2" timeOffset="-115214.29">14825 12615 816 0,'0'0'57'0,"0"0"7"0,0 0 28 15,0 0-17-15,258 9 9 16,-107-9 27-16,0 0-31 16,-18-6-49-16,-27-1-21 15,-18 0-5-15,-27 3-4 16,-18-1-2-16,-22 2-4 16,-21 3-40-16,0-3-14 15,0 0-40-15,0 0-78 16,-7-6-139-16</inkml:trace>
  <inkml:trace contextRef="#ctx0" brushRef="#br2" timeOffset="-114746.72">16620 12497 718 0,'0'0'37'15,"0"0"82"-15,0 0 3 0,0 0-60 16,217-77-8-16,-148 33-43 15,2-7 8-15,2-1 0 16,-16-5-13-16,-15 8-3 16,-13 3-1-16,-17 18 7 15,-12 11 8-15,0 10 16 16,0 7-12-16,0 0-11 16,-15 9-10-16,-6 24 0 15,-5 15-2-15,5 12 2 16,0 6 0-16,2 4-1 15,12-3 1-15,7-6 1 16,0-7 0-16,0-11-1 16,7-8 0-16,5-13-4 15,-10-7-49-15,-2-6-29 0,0-6-46 16,0-1-128-16,-29 5-328 16</inkml:trace>
  <inkml:trace contextRef="#ctx0" brushRef="#br2" timeOffset="-114577.91">16733 12853 582 0,'0'0'114'0,"0"0"30"16,0 0 37-16,230 20-79 15,-65-20-27-15,15-11 8 16,-7-1 16-16,-32-5-56 16,-39 6-30-16,-38 5-13 15,-29 3-3-15,-20 3-62 16,-15 0-40-16,0 0-58 0,-52 1-319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22T12:28:58.50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4450 1333 952 0,'0'0'27'0,"0"0"-11"15,0 0 80-15,0 0-10 16,0 0-60-16,0 0-5 16,0 0 19-16,0 0 8 15,0 0-12-15,-7 0-11 16,-12 0-8-16,-9-5-10 16,-22-7-7-16,-7 3-1 15,-23-5 1-15,-5 8-4 16,-5 2-2-16,5 4-6 0,2 0 4 15,10 8-4-15,14 11-13 16,18 4 13-16,22 9-2 16,19 13-17-16,8 16-8 15,60 18 17-15,29 20 22 16,21 15 0-16,1 10 2 16,-8 2-1-16,-7 0 1 15,-21-8-1-15,-22-17 3 16,-14-10 4-16,-33-16 1 15,-14-16-1-15,-18-14-2 16,-53-18 2-16,-24-12-1 16,-16-15-3-16,-7 0-1 15,-10-17-3-15,-2-14-1 0,12-8 1 16,21 4 8-16,26 5 1 16,23 5-8-16,27 11 4 15,21 1-5-15,0 5-4 16,50-1-36-16,25 3-29 15,15 2-72-15,14-1-139 16,0 3-203-16</inkml:trace>
  <inkml:trace contextRef="#ctx0" brushRef="#br0" timeOffset="683.43">4985 1789 588 0,'0'0'156'15,"0"0"-72"-15,0 0 50 16,0 0-27-16,0 0-75 16,0 0-31-16,-29 83 4 0,15 8 11 15,0 12 13 1,7-4 7-16,7-7-20 0,0-22-10 16,0-25-6-16,0-23 0 15,0-13-1-15,2-9 1 16,5-9 0-16,7-39 7 15,1-26 3-15,-4-25-10 16,-4-14-29-16,-7-9-13 16,0-3 10-16,-42 4-2 15,-20 18 11-15,-9 19 16 16,3 35 4-16,6 26 3 16,27 16 20-16,14 7-7 15,6 10-11-15,15 25 1 16,0 6-1-16,22 1 3 0,53-16 0 15,32-23-5-15,18-6 6 16,19-46-4-16,-6-16 6 16,-18-5-4-16,-18 5-2 15,-45 13 8-15,-15 11 7 16,-28 19 22-16,-14 10 15 16,0 12-5-16,-7 0 1 15,-35 34-36-15,-15 35-14 16,-16 35 2-16,2 35-2 15,21 12 3-15,15 3 14 16,16-13 4-16,12-18-21 16,7-25 0-16,0-21 0 15,0-28-12-15,35-25-31 0,8-24-44 16,25-1-10-16,15-39-7 16,7-8-212-16</inkml:trace>
  <inkml:trace contextRef="#ctx0" brushRef="#br0" timeOffset="1349.43">6427 1577 753 0,'0'0'82'0,"0"0"37"16,0 0-20-16,29-126-53 16,-29 100-11-16,-8-3-2 0,-18 10 8 15,-16 4-20-15,-15 1-3 16,-12 8-10-16,6 1-8 16,-6 5 2-16,12 0-4 15,3 11 2-15,4 15-3 16,3 11 3-16,11 10-2 15,22 15-5-15,14 21 6 16,0 6-4-16,50 12-4 16,21-1 7-16,5 2 0 15,-8 2-3-15,1-10 5 16,-13-6 0-16,-8-11 0 16,-25-9 1-16,-15-5 0 15,-8-8-1-15,-50-7 6 16,-33-7 1-16,-21-13-5 0,-14-14 9 15,-15-7-5-15,-6-7-2 16,21 0 6-16,6-3 5 16,23-18 0-16,27-7-7 15,20-4-1-15,27 1-4 16,15-3-3-16,15 3-9 16,46 4 0-16,10 7-15 15,19 11-49-15,14 6-28 16,0 3-132-16,7 0-319 15</inkml:trace>
  <inkml:trace contextRef="#ctx0" brushRef="#br0" timeOffset="2264.4">7238 2309 717 0,'0'0'89'16,"0"0"88"-16,0 0-59 0,0 0-56 15,0 0-26-15,0 0-1 16,0 0-19-16,43 0-8 16,40 2 24-16,14-1 17 15,0-1-28-15,-5 0-15 16,-9 0-5-16,-15 0-1 15,-13 0-28-15,-20 0-33 16,-18 0-25-16,-13 5-33 16,-4 12-134-16,-49 4-107 15</inkml:trace>
  <inkml:trace contextRef="#ctx0" brushRef="#br0" timeOffset="2405.42">7288 2687 616 0,'0'0'136'0,"0"0"22"16,251 0-58-16,-162-2-27 16,-6-4-52-16,7 3-21 15,-19 2-102-15,-17-1-306 16</inkml:trace>
  <inkml:trace contextRef="#ctx0" brushRef="#br0" timeOffset="3043.65">9300 2322 593 0,'0'0'123'0,"0"0"29"0,0 0-24 16,0 0-26-16,0 0-26 16,0 0-29-16,-151 18-3 15,151-16-21-15,5-1-18 16,37 2 2-16,20 2 21 15,2-4-3-15,4-1-3 16,-6 0-11-16,-13 0-11 16,-1 0 3-16,-6 0-3 15,-6 0-52-15,11 3-53 16,-4 0-31-16,-3 0-185 16</inkml:trace>
  <inkml:trace contextRef="#ctx0" brushRef="#br0" timeOffset="3765.6">11126 1259 755 0,'0'0'80'0,"0"0"49"16,0 0-25-16,0 0-59 15,0 0-41-15,0 0-1 16,-132 133-3-16,113-14 2 16,5 16-2-16,14-1 5 15,0-12 5-15,21-28-10 16,19-24 2-16,10-28 2 15,4-23-2-15,10-19 0 16,19-19 11-16,4-39 20 16,-2-25-10-16,-9-16 12 15,-14-14-6-15,-20-5 8 0,-14 6-2 16,-16 12-9-16,-12 21 2 16,0 24-10-16,-7 20-7 15,-12 13-1-15,5 15-10 16,7 4-4-16,7 3-8 15,0 0-54-15,0 20-41 16,0 13 13-16,21 6-61 16,15-2-407-16</inkml:trace>
  <inkml:trace contextRef="#ctx0" brushRef="#br0" timeOffset="4365.85">12124 1356 567 0,'0'0'159'16,"-87"179"-16"-16,58-83-3 16,8-6-71-16,14-16-38 15,4-19-12-15,3-21-13 16,0-16-4-16,0-12-1 15,0-6 0-15,0 0 14 16,0-15 21-16,0-20-21 0,0-19-11 16,0-18-4-1,0-19 3-15,0-15-3 0,0-4-2 16,0 4-16-16,0 14-6 16,0 23 22-16,0 20 2 15,-11 27 0-15,-4 14 19 16,8 5 8-16,0 3-6 15,7 0-8-15,0 13-13 16,-4 22-3-16,4 8 0 16,0 3-1-16,40-3-2 15,21-14 5-15,10-14-1 16,10-13 1-16,-10-2 1 16,11-20 3-16,-4-24 0 0,3-7 0 15,-10-9 2 1,-15 2-3-16,-13 4 2 0,-17 9 1 15,-7 12 10-15,-10 17 2 16,-9 9 17-16,0 7 8 16,0 15-27-16,-47 37-15 15,-10 28 1-15,-14 24 0 16,3 14 0-16,13 4 2 16,13-4-3-16,28-12 0 15,14-16-4-15,0-23-3 16,40-15-58-16,10-22-3 15,13-20-51-15,6-10-104 0,0-6-508 16</inkml:trace>
  <inkml:trace contextRef="#ctx0" brushRef="#br0" timeOffset="4832.57">12765 1907 535 0,'0'0'151'16,"0"0"29"-16,0 0-63 16,0 0-50-16,0 0-17 15,177-112-13-15,-141 46-16 16,-15-6-16-16,-7 1-1 16,-14 2-4-16,0 14-4 15,-26 12-26-15,-26 15 22 0,-7 19-11 16,2 9-7-16,8 3 25 15,13 32 0-15,15 24 1 16,9 19-4-16,12 14 4 16,0 11 8-16,21 4 7 15,20-1 7-15,1 2 32 16,5-12-36-16,-18-11 12 16,-15-18-11-16,-14-19 1 15,0-14-3-15,-40-17-9 16,-10-13-1-16,-7-4-3 15,3-9-4-15,4-25-3 16,10-10 3-16,12-6 4 0,21 2-4 16,7 2 0-1,0 4 0-15,49 2 0 0,13-1-5 16,16 4 2-16,19 0-27 16,5 4-62-16,-6 3-38 15,-13 4-200-15</inkml:trace>
  <inkml:trace contextRef="#ctx0" brushRef="#br0" timeOffset="5165.85">13437 989 736 0,'0'0'126'16,"0"0"45"-16,0 0-64 16,0 0-54-16,0 0-47 15,0 0-1-15,40 66-5 16,35 4 71-16,11 12-2 16,6 9-16-16,-12-1-25 15,-2-1-21-15,-2-5-1 16,7-13-6-16,0-6 2 15,6-10-2-15,-6-14 0 16,-19-12 0-16,-10-7-38 16,-37-16-55-16,-12-6-44 0,-5 0 53 15,0-12-12-15,-15-19-184 16,-11-4-176-16</inkml:trace>
  <inkml:trace contextRef="#ctx0" brushRef="#br0" timeOffset="5398.5">14513 1028 568 0,'0'0'266'0,"0"0"-142"16,0 0-47-16,-182 57-42 16,63 16-16-16,-11 12 1 15,-2 12 31-15,21 11 6 0,14-6-6 16,26-3-17-1,2-13-8-15,19-22-19 0,13-18-7 16,13-13-4-16,10-9-45 16,7-9-63-16,-7-8-84 15,-5-1-454-15</inkml:trace>
  <inkml:trace contextRef="#ctx0" brushRef="#br0" timeOffset="5899.43">10535 2834 754 0,'0'0'125'0,"0"0"-36"15,0 0 62-15,0 0-64 16,0 0-56-16,0 0-20 0,-40 11-6 15,163-31-5-15,66-6 7 16,62-8 35-16,51-4 18 16,32 6 1-16,20 13-6 15,-6 11-47-15,-24 8 3 16,-17 0 12-16,-35 0 12 16,-37 0-17-16,-46 0-8 15,-40 0-6-15,-45 0-2 16,-40-7 2-16,-29-7-4 15,-35 0-3-15,0-1-18 16,-54 6-65-16,-39 7-62 16,-37 2 5-16,-30 20-87 0,-15 17-651 15</inkml:trace>
  <inkml:trace contextRef="#ctx0" brushRef="#br0" timeOffset="6415.61">10923 3499 695 0,'0'0'11'15,"-104"109"41"-15,56-20 53 16,13 28-33-16,7 11-35 15,9 9 44-15,12-16-13 16,7-15-25-16,18-21-19 0,27-27-12 16,10-27-9-16,20-25 6 15,3-6 0-15,17-49 4 16,-3-26 23-16,-2-25-7 16,-7-17 24-16,-14-21-7 15,-27 1 3-15,-9 7-17 16,-26 22-7-16,-7 30-17 15,0 32-5-15,-19 25-3 16,-2 15 0-16,7 6-30 16,-5 33-57-16,2 16-74 15,10 14-10-15,7-7-267 16</inkml:trace>
  <inkml:trace contextRef="#ctx0" brushRef="#br0" timeOffset="6932.46">11847 3992 664 0,'0'0'169'0,"-49"192"-17"16,27-119-49-16,11-18-40 15,-4-21-29-15,15-18-19 16,0-11 4-16,0-5-11 15,0-13 2-15,0-35 21 16,0-22-31-16,0-25-10 16,0-13-17-16,0-10-11 0,0-3 6 15,0 14 0-15,-26 22 15 16,-2 31 17-16,-3 25 0 16,5 21 32-16,0 8 1 15,3 18-23-15,11 22-10 16,12 7 1-16,0-1-1 15,54-5 2-15,29-17 0 16,23-18 2-16,24-6 14 16,10-37-17-16,-3-23 10 15,-16-11-9-15,-31-4 3 16,-24 6 21-16,-28 13 24 16,-17 23 3-16,-16 17 7 15,-5 16 10-15,0 9-25 0,-55 47-17 16,-23 28-28-16,-9 28-4 15,2 14 2-15,30 9-1 16,6-6 1-16,15-11 1 16,20-18-3-16,14-23-79 15,0-20-33-15,36-22-26 16,30-21-19-16,5-14 10 16,5-8-286-16</inkml:trace>
  <inkml:trace contextRef="#ctx0" brushRef="#br0" timeOffset="7382.5">12602 4352 671 0,'0'0'122'16,"0"0"-7"-16,0 0 8 15,0 0-45-15,196-164-43 16,-153 88-16-16,-17 0-9 15,-19 4-7-15,-7 11-3 16,0 15 1-16,-22 23-1 16,-18 18-8-16,-7 5-3 15,9 16-2-15,-2 23 10 16,21 20 3-16,5 19 0 16,11 22 15-16,3 13 12 15,0 9 9-15,3 7 17 16,16-7-13-16,-5-11-14 0,-14-13 3 15,0-24 13-15,-7-14-27 16,-36-14 0-16,-11-19 4 16,-10-14-10-16,-16-13-2 15,-3-5-1-15,-2-33 0 16,16-10-3-16,15-4 1 16,23 3-4-16,26 3-1 15,5 4 0-15,36-1-5 16,37 6-3-16,10-2-19 15,16 3-37-15,5-5-32 0,7 1-20 16,-9-1-75 0,-17-1-519-16</inkml:trace>
  <inkml:trace contextRef="#ctx0" brushRef="#br0" timeOffset="7849.02">13143 3584 198 0,'0'0'546'16,"0"0"-397"-16,0 0-10 16,0 0-65-16,0 0-44 15,0 0-28-15,-14 76 6 0,45 4 34 16,9 10-1-16,0-5-6 15,5-12-9-15,3-19-19 16,6-20-4-16,-11-23-3 16,13-11-3-16,10-46 3 15,5-32-3-15,5-16-4 16,-5-9-27-16,-14-1 8 16,-10 7 23-16,-11 10 3 15,-18 22 1-15,-8 27 0 16,-10 25 4-16,0 13 38 15,0 28-10-15,-17 41-29 16,-23 29-2-16,-7 33 2 0,4 24 19 16,1 9 16-16,13 7 21 15,18-12-28-15,11-17 1 16,18-23-27-16,44-25-5 16,9-30-1-16,14-24-54 15,12-26-59-15,5-14-78 16,-17-14-323-16</inkml:trace>
  <inkml:trace contextRef="#ctx0" brushRef="#br0" timeOffset="10399.44">15697 2472 719 0,'0'0'98'0,"0"0"39"15,0 0-17-15,0 0-38 16,0 0-34-16,0 0-7 16,-54-3-15-16,54 3-15 15,40 0-11-15,50-8 0 16,35 1 17-16,24-4 21 15,-11 7-18-15,-13 1-20 0,-21 3 0 16,-21 0-1 0,-22 0-43-16,-18 7-66 0,-36 11-37 15,-7 5-259-15</inkml:trace>
  <inkml:trace contextRef="#ctx0" brushRef="#br0" timeOffset="10549.62">15969 2704 800 0,'0'0'102'0,"0"0"-24"16,0 0 69-16,270 12-19 16,-171-12-54-16,3 0-20 15,-19 0-27-15,-19 0-27 16,-1 11-32-16,-20 3-101 16,-31 6-175-16</inkml:trace>
  <inkml:trace contextRef="#ctx0" brushRef="#br0" timeOffset="11632.32">3374 6164 962 0,'0'0'48'16,"0"0"8"-16,0 0 9 15,0 0-44-15,-130 163-17 16,102-39 0-16,6 33 14 16,15 21 3-16,7 11 10 15,0-4-5-15,40-23-12 16,17-27-14-16,26-37 0 15,7-35-3-15,7-41 3 16,2-22 0-16,5-59 6 0,-9-38 28 16,-10-28 1-1,-21-12-1-15,-24-9 12 0,-14-3 8 16,-17 8-13-16,-9 17-16 16,0 24-8-16,0 33-12 15,-16 28-3-15,-3 19-2 16,12 11-1-16,7 7-14 15,0 2-39-15,0 0-57 16,7 26-43-16,43 12 5 16,11 8-152-16</inkml:trace>
  <inkml:trace contextRef="#ctx0" brushRef="#br0" timeOffset="11907.44">4443 7154 936 0,'0'0'145'0,"0"0"-138"16,0 0 49-16,0 0-12 15,215 0 39-15,-89 0-19 16,-15 0-35-16,-21 0-22 16,-15 6-7-16,-25 0-10 0,-24-2-69 15,-26 10-105-15,-14 2-167 16</inkml:trace>
  <inkml:trace contextRef="#ctx0" brushRef="#br0" timeOffset="12044.44">4500 7489 771 0,'0'0'161'16,"0"0"-42"-16,222 8-26 16,-111-8-17-16,5 0-43 15,2-8-33-15,1 2-40 16,-15-6-114-16,-19 1-325 16</inkml:trace>
  <inkml:trace contextRef="#ctx0" brushRef="#br0" timeOffset="12464.23">6976 6648 864 0,'0'0'142'15,"0"0"-67"-15,0 0 24 16,0 0-32-16,0 0-67 16,0 0 0-16,215 147 18 15,-78-60 24-15,-9 6-9 16,-3-10-22-16,-9-5-5 0,-17-15-6 16,-16-22-1-1,-28-16-44-15,-20-18-64 0,-16-7-131 16,-19-21-366-16</inkml:trace>
  <inkml:trace contextRef="#ctx0" brushRef="#br0" timeOffset="12673.63">7919 6718 979 0,'0'0'100'16,"0"0"-57"-16,0 0-8 15,-250 169-12-15,148-81-1 16,3-5 9-16,9-4 5 16,14-10-10-16,15-7-17 0,25-17-9 15,22-9-1-15,14-13-58 16,7-21-82-16,55-2-206 16</inkml:trace>
  <inkml:trace contextRef="#ctx0" brushRef="#br0" timeOffset="12905.52">8142 7057 718 0,'0'0'235'0,"0"0"-153"15,255 0 43-15,-137-6-49 16,-4-3-45-16,-5 0-19 16,-12-3-12-16,-19-1-37 15,-29-2-58-15,-30 1-214 16</inkml:trace>
  <inkml:trace contextRef="#ctx0" brushRef="#br0" timeOffset="13064.11">8615 7002 862 0,'0'0'74'15,"0"0"-67"-15,-10 154 57 0,10-96 10 16,0-11-74-16,36-14-16 16,13-15-184-16,13-18-344 15</inkml:trace>
  <inkml:trace contextRef="#ctx0" brushRef="#br0" timeOffset="13396.54">9480 6611 773 0,'0'0'185'16,"0"0"-177"-16,0 0 32 15,76 130 60-15,-12-50-38 16,28 2 1-16,17-4-1 15,9-11-27-15,0-17-23 16,12-18-12-16,-9-20-41 16,2-12-59-16,-17-31-158 0</inkml:trace>
  <inkml:trace contextRef="#ctx0" brushRef="#br0" timeOffset="13613.95">10722 6660 1033 0,'0'0'81'15,"0"0"-78"-15,-62 120 47 16,22-19 43-16,-3 20-18 16,3 13-14-16,-2 4-2 0,6-3-20 15,17-15-29-15,5-16-10 16,5-24-29-16,-6-15-70 15,-18-13-20-15,-9-14-143 16</inkml:trace>
  <inkml:trace contextRef="#ctx0" brushRef="#br0" timeOffset="16530.08">5200 9874 777 0,'0'0'11'16,"0"0"-2"-16,0 0 60 15,0 0 18-15,222 33-3 16,-139-73-43-16,7-24 15 16,-5-24 2-16,-9-16-24 15,-15-24-20-15,-7-12-10 16,-30-9-4-16,-24 4-13 15,-7 20-22-15,-71 32-5 16,-26 41 12-16,-12 33 3 16,-5 19 5-16,13 40 10 0,22 40 9 15,39 38 0-15,19 37 2 16,21 30 5-16,7 26 27 16,19 21 19-16,11 4-15 15,3-7-11-15,-11-9-10 16,-15-19-14-16,-7-22 1 15,0-25-3-15,-33-32-5 16,-12-32-22-16,-14-33-22 16,-12-28-39-16,0-29-6 15,-26-14-129-15,-26-38-466 16</inkml:trace>
  <inkml:trace contextRef="#ctx0" brushRef="#br0" timeOffset="16670.32">4443 10799 961 0,'0'0'74'0,"291"-66"-8"16,-116 34 46-16,-2 4-69 16,-6 7-29-16,-1-1-14 15,-8-7-3-15,-18-6-52 16,-15-10-115-16,-21-4-390 16</inkml:trace>
  <inkml:trace contextRef="#ctx0" brushRef="#br0" timeOffset="17029.5">7586 8749 851 0,'0'0'17'16,"0"0"-4"-16,0 0 62 16,-208-86-5-16,118 91-25 15,7 44-18-15,-2 30-16 16,-5 40 13-16,3 39 3 0,9 40 3 16,16 27 14-1,20 22 0-15,16 3-9 0,23-12 3 16,3-19-11-16,7-34-13 15,36-32-12-15,21-41-2 16,16-44-34-16,12-41-46 16,19-27-26-16,5-40-78 15,-9-27-221-15</inkml:trace>
  <inkml:trace contextRef="#ctx0" brushRef="#br0" timeOffset="17239.23">7572 10042 922 0,'0'0'115'16,"0"0"-105"-16,0 0 65 16,229 103 22-16,-115-43-52 15,2-5-19-15,2-7-18 16,7-11-4-16,-21-12-4 15,-14-17-104-15,-29-8-67 16,-25-29-605-16</inkml:trace>
  <inkml:trace contextRef="#ctx0" brushRef="#br0" timeOffset="17411.23">8364 9856 1145 0,'0'0'23'0,"-147"112"-7"15,65-23 65-15,6 5-26 16,12 0-32-16,10-14-19 16,13-11-4-16,20-14-11 15,19-7-80-15,2-9-81 16,7-15-273-16</inkml:trace>
  <inkml:trace contextRef="#ctx0" brushRef="#br0" timeOffset="17646.45">9203 10291 1070 0,'0'0'70'0,"-14"149"-44"15,7-74 51-15,2-14-15 16,5-16-62-16,0-14-43 16,34-19-65-16,15-12-125 15,6-23-262-15</inkml:trace>
  <inkml:trace contextRef="#ctx0" brushRef="#br0" timeOffset="17930.13">9738 9878 941 0,'0'0'20'0,"43"136"48"0,-8-56 4 16,12-3-11-16,8-19-43 15,6-21-18-15,10-28-26 16,12-15-67-16,7-57-239 16</inkml:trace>
  <inkml:trace contextRef="#ctx0" brushRef="#br0" timeOffset="18110.45">10611 10013 222 0,'0'0'835'0,"-95"216"-781"16,67-96 74-16,13-6-20 16,15-13-33-16,0-10-28 0,8-18-31 15,34-19-16-15,-2-23-9 16,17-22-82-16,-3-9-46 15,3-16-30-15,-21-17-427 16</inkml:trace>
  <inkml:trace contextRef="#ctx0" brushRef="#br0" timeOffset="18479.91">10911 8840 978 0,'0'0'49'0,"0"0"-39"15,208 109 17-15,-90 30 31 16,5 54-4-16,-12 40 24 16,-14 31 6-16,-33 2 10 15,-24-16-38-15,-30-17-34 16,-10-41-16-16,-57-25-6 0,-33-36-2 16,-2-39-1-1,19-38-36-15,30-28-65 0,36-26-16 16,7-11-44-16,40-36-450 15</inkml:trace>
  <inkml:trace contextRef="#ctx0" brushRef="#br0" timeOffset="18881.45">12472 9920 1164 0,'0'0'94'0,"0"0"-91"0,0 0 11 15,0 0 33-15,312-5 32 16,-147-9-28-16,-18 0-42 15,-29 5-9-15,-25 5-40 16,-34 4-48-16,-57 0-83 16,-11 21-356-16</inkml:trace>
  <inkml:trace contextRef="#ctx0" brushRef="#br0" timeOffset="19026.45">12368 10410 357 0,'0'0'701'0,"0"0"-671"15,0 0 73-15,262 56-14 0,-122-56-23 16,18-3-51-16,17-23-15 16,5-8-90-16,-12-9-80 15,-22-3-491-15</inkml:trace>
  <inkml:trace contextRef="#ctx0" brushRef="#br0" timeOffset="19512.32">14222 9040 927 0,'0'0'13'16,"0"0"60"-16,0 0-16 15,0 0-7-15,0 0-34 16,0 0-1-16,-154 164 18 16,147-43 14-16,7 25-8 15,0 11-20-15,7-4-13 16,40-14-3-16,3-23-1 0,11-29 3 15,8-31-4 1,-3-39 0-16,17-22 19 0,7-63-4 16,4-25-4-16,-4-26 2 15,-19-17-6-15,-2-10 13 16,-19-13 2-16,-10-4-2 16,-24 18 17-16,-16 27-10 15,0 38-4-15,-38 31-12 16,-9 26-1-16,0 19-11 15,11 4-21-15,10 26-28 16,24 15-79-16,2 14-45 16,7-4-137-16</inkml:trace>
  <inkml:trace contextRef="#ctx0" brushRef="#br0" timeOffset="20495.83">15364 9769 912 0,'0'0'50'0,"0"0"-16"16,222 27 68-16,-68-27-11 15,14 0-23-15,-10-18-12 16,-20 2-30-16,-39 1-26 15,-31 9-26-15,-39 6-94 0,-29 0-128 16,-40 21-549-16</inkml:trace>
  <inkml:trace contextRef="#ctx0" brushRef="#br0" timeOffset="20646.23">15600 10266 639 0,'0'0'354'16,"0"0"-274"-16,284 18 13 15,-149-24-38-15,9-21 7 16,3-4-30-16,-8 2-32 16,-8 9-31-16,-27-3-152 15,-43-3-594-15</inkml:trace>
  <inkml:trace contextRef="#ctx0" brushRef="#br0" timeOffset="21289.87">17606 9338 613 0,'0'0'359'0,"0"0"-263"16,0 0 28-16,0 0-22 15,0 0-73-15,0 0-26 16,279 153 78-16,-106-50 23 15,-8 10-22-15,-23 9-30 0,-19-4-21 16,-17-12-9-16,-18-26-18 16,-27-34-4-16,-23-25-32 15,-24-21-127-15,-14-6-57 16,0-34 6-16</inkml:trace>
  <inkml:trace contextRef="#ctx0" brushRef="#br0" timeOffset="21515.51">18654 9402 1068 0,'0'0'84'16,"0"0"-33"-16,0 0 18 0,-194 139-25 16,90-54-14-1,-5 0 3-15,5-3 0 0,7-1-16 16,12-4-12-16,14-7-5 15,19-12-2-15,23-14-33 16,22-11-48-16,7-8-40 16,7-12-83-16,48-13-411 15</inkml:trace>
  <inkml:trace contextRef="#ctx0" brushRef="#br0" timeOffset="21739.46">19134 9880 1105 0,'0'0'71'0,"0"0"-13"15,272-21 50-15,-135 3-61 16,2 4-32-16,8-1-15 15,-3-1-47-15,-26-2-72 16,-33-4-178-16</inkml:trace>
  <inkml:trace contextRef="#ctx0" brushRef="#br0" timeOffset="21935.85">19722 9537 882 0,'0'0'212'16,"-54"152"-202"-16,35-54 95 16,19 4-31-16,0-7-23 15,5-16-38-15,37-16-13 16,15-26-37-16,24-24-58 16,11-13-146-16,5-25-636 15</inkml:trace>
  <inkml:trace contextRef="#ctx0" brushRef="#br0" timeOffset="22197.46">20526 9471 921 0,'0'0'45'0,"-18"109"41"16,18-31 18-16,0 2-43 16,21 0-28-16,36-8-13 15,23-15-12-15,19-20-8 16,24-31-5-16,17-18-25 0,18-46-22 16,-2-21-57-1,-11-13-194-15,-27-3-463 0</inkml:trace>
  <inkml:trace contextRef="#ctx0" brushRef="#br0" timeOffset="22362.66">21770 9408 252 0,'0'0'793'16,"-123"160"-688"-16,57-24 44 15,-2 35-51-15,1 18-20 16,22 7-14-16,27-7-19 16,18-29-12-16,18-30-33 15,39-33-2-15,7-33-69 16,5-27-70-16,-15-23-65 0,-18-10-155 15</inkml:trace>
  <inkml:trace contextRef="#ctx0" brushRef="#br0" timeOffset="23962.46">4873 13060 549 0,'0'0'322'15,"0"0"-296"-15,-182-58 80 0,135 12 2 16,12-11-87-16,13-4-3 16,22-4 8-16,0-5-10 15,57-2-5-15,42 1 18 16,31 17-15-16,38 23-14 15,26 31-4-15,19 33 1 16,-10 59 2-16,-30 43-1 16,-43 32-10-16,-52 25 4 15,-49 12 0-15,-29-6 3 16,-50-18 5-16,-47-23 0 16,-19-35 1-16,-12-34 28 15,-4-37-9-15,-5-44-10 0,19-19-5 16,6-61-5-16,37-32 20 15,32-24-16-15,29-8-1 16,14 11-2-16,21 22 6 16,29 29 15-16,11 31-7 15,10 23-15-15,17 21-2 16,9 0-4-16,2 21 3 16,-2 21-29-16,0 6-54 15,-14 1-50-15,-8-6-314 16</inkml:trace>
  <inkml:trace contextRef="#ctx0" brushRef="#br0" timeOffset="24462.34">6839 13217 650 0,'0'0'227'15,"0"0"-223"-15,0 0 133 16,205-40-49-16,-115-38-7 16,10-24-44-16,-3-19-8 15,-15-8-1-15,-13-2-17 16,-34 1-2-16,-28 16-8 16,-7 19 1-16,-28 34-2 15,-29 32 0-15,-9 29 0 16,-5 23 7-16,0 69-7 15,5 52-1-15,21 45-3 16,26 32 4-16,19 19 1 16,0 8 13-16,36-5-6 15,4-18-6-15,-12-28-1 0,1-39-1 16,-18-33 0-16,-11-47-1 16,0-35-11-16,0-36-21 15,-14-11-44-15,-33-42-139 16,-17-20-396-16</inkml:trace>
  <inkml:trace contextRef="#ctx0" brushRef="#br0" timeOffset="24612.4">6406 14058 985 0,'0'0'83'16,"293"-6"-22"-16,-80-28 56 15,4-4-57-15,-15-2-27 0,-30 6-33 16,-28 7-24-16,-44 8-60 15,-39 7-7-15,-47 7-320 16</inkml:trace>
  <inkml:trace contextRef="#ctx0" brushRef="#br0" timeOffset="25178.47">4313 14508 846 0,'0'0'95'16,"0"0"14"-16,0 0-50 16,0 0-46-16,222 0 2 15,27-31 67-15,77-12-9 16,48-1 11-16,9 4-23 15,-17 15-57-15,-39 13-1 16,-48 6-2-16,-52 3-1 16,-69 3-4-16,-59 0-24 15,-44 0-3-15,-55 0-71 0,-7 6 3 16,-81 26-37-16</inkml:trace>
  <inkml:trace contextRef="#ctx0" brushRef="#br0" timeOffset="25946.47">5921 15329 1029 0,'0'0'35'16,"194"99"48"-16,-62-23 7 15,8 10-33-15,-8 3-25 0,-20-4-23 16,-25-12-9-16,-23-8-31 16,-22-14-76-16,-23-22-92 15,-19-25-486-15</inkml:trace>
  <inkml:trace contextRef="#ctx0" brushRef="#br0" timeOffset="26133.33">6853 15277 529 0,'0'0'540'16,"0"0"-533"-16,-168 189 80 15,99-58-20-15,-2 19 6 0,-4 1-35 16,6-4-17-16,5-24-15 15,24-34-5-15,16-27-1 16,24-32-38-16,0-29-105 16,0-4-234-16</inkml:trace>
  <inkml:trace contextRef="#ctx0" brushRef="#br0" timeOffset="26811.46">4486 14996 820 0,'0'0'15'0,"0"0"75"16,-69-106 18-16,74 55-74 16,59 1-21-16,40 9 25 15,28 27-10-15,26 14-19 16,29 60 0-16,3 47 18 15,-18 43 15-15,-35 32-22 16,-47 22-4-16,-54 2 4 16,-36-12 0-16,-26-15-18 15,-57-32 0-15,-21-35 2 0,-14-35 0 16,-1-39-3-16,1-33-1 16,0-19-11-16,0-55-10 15,25-27 13-15,20-22 7 16,42-6 0-16,31-3-1 15,17 14 2-15,51 14 3 16,29 28-3-16,0 25-3 16,0 31-6-16,0 15 0 15,-7 3-18-15,0 31-60 16,-19 10-47-16,-21 0-98 16,-17-5-382-16</inkml:trace>
  <inkml:trace contextRef="#ctx0" brushRef="#br0" timeOffset="66574.44">10603 12620 422 0,'0'0'346'16,"0"0"-310"-16,0 0 70 15,0 0-32-15,0 0-61 16,0 0-13-16,0 0 0 15,-61 154 8-15,40-29-4 16,-1 30 5-16,11 32 26 16,11 11-14-16,0-10-8 0,14-30 0 15,28-46-9-15,13-42-1 16,6-36-1-16,22-34 0 16,23-52 9-16,46-54 39 15,20-43-5-15,3-26-26 16,-16-8-12-16,-34 3 3 15,-35 17 2-15,-36 23 25 16,-44 25-12-16,-10 29-6 16,-28 29-4-16,-29 25-11 15,2 21-3-15,-1 11-2 16,8 31-7-16,20 21-60 16,28 16-23-16,7-3-46 0,76-15-172 15</inkml:trace>
  <inkml:trace contextRef="#ctx0" brushRef="#br0" timeOffset="67074.37">12472 13011 742 0,'-48'131'119'16,"25"-2"35"-16,18-24-55 15,5-29-56-15,0-39-38 16,21-33-5-16,20-16-8 0,15-63 8 16,20-35 15-16,0-24-15 15,-22-3-35-15,-40 8 29 16,-14 14 6-16,-61 7 7 16,-36 18 2-16,-19 22-4 15,5 27-3-15,0 29 10 16,18 17 8-16,11 48-20 15,27 19 4-15,41 2 1 16,19-5-5-16,94-26-2 16,60-28 2-16,56-16 3 15,28-59 30-15,1-26-13 16,-29-20-13-16,-45 1-1 0,-58 7-3 16,-53 17 21-1,-40 26 40-15,-19 27 13 0,-8 25-11 16,-60 20-13-16,-39 63-43 15,-37 44-10-15,0 37-1 16,26 19 1-16,42 1-2 16,52-15 2-16,24-20-4 15,38-28-32-15,50-34-63 16,23-27-34-16,21-35-3 16,13-22-3-16,-18-10-188 15</inkml:trace>
  <inkml:trace contextRef="#ctx0" brushRef="#br0" timeOffset="67457.83">13706 13582 772 0,'0'0'150'0,"0"0"-27"0,0 0-62 15,0 0-3-15,196-1-17 16,-122-71-1-16,-15-22 0 16,-26-6-26-16,-26 2-13 15,-14 9 5-15,-76 21-3 16,-23 24-3-16,-10 25 0 15,5 19 0-15,21 36 0 16,26 48 0-16,24 47 3 16,38 30 10-16,2 31-1 15,23 15 4-15,24-4-2 16,-4-4 8-16,-10-25 19 16,-19-36-7-16,-14-40-2 0,0-37-13 15,-11-27-6-15,-34-32-1 16,-29-8 16-16,-25-49-11 15,-17-24-16-15,5-15 2 16,19-1-2-16,23 17 3 16,29 15-3-16,23 22-1 15,17 15-8-15,24 5-10 16,56 5-24-16,32-1-21 16,29-2-49-16,18 0-58 15,-1-3 4-15,-6-1-289 16</inkml:trace>
  <inkml:trace contextRef="#ctx0" brushRef="#br0" timeOffset="67690.5">14380 13539 852 0,'0'0'161'0,"234"-66"-1"15,-85 32 1-15,-4 10-109 16,-6 8-52-16,-21 15-3 0,-28 1-50 16,-47 32-93-1,-43 19-140-15</inkml:trace>
  <inkml:trace contextRef="#ctx0" brushRef="#br0" timeOffset="67839.42">14179 13960 869 0,'0'0'121'16,"187"-14"-26"-16,-43-7 71 16,5 1-85-16,3 6-79 15,-6 5-2-15,-13 9-96 16,-29 0-70-16,-45 15-292 15</inkml:trace>
  <inkml:trace contextRef="#ctx0" brushRef="#br0" timeOffset="68290.61">13957 12532 879 0,'0'0'56'0,"0"0"81"15,0 0-60-15,0 0-76 16,0 0-1-16,305 196 83 16,-97-53 18-16,3 39-26 15,-18 23-14-15,-15 4-14 16,-32-7-32-16,-20-28-11 15,-22-37-1-15,-21-36-1 16,-29-38-4-16,-19-31-6 0,-20-24-57 16,-15-8-76-16,0-32 20 15,-7-31-90-15,-29-25-756 16</inkml:trace>
  <inkml:trace contextRef="#ctx0" brushRef="#br0" timeOffset="68540.52">15622 12604 820 0,'0'0'58'0,"0"0"18"16,0 0 12-16,0 0-50 0,-220 3-27 16,113 85-4-16,-16 30 14 15,3 20 18-15,-3 22 18 16,12 10 3-16,7-6-2 15,18-18-13-15,20-27-24 16,31-27-21-16,25-23-1 16,10-15-12-16,38-22-71 15,52-24-68-15,33-8-57 16,9-35-493-16</inkml:trace>
  <inkml:trace contextRef="#ctx0" brushRef="#br0" timeOffset="68808.59">16234 13340 982 0,'0'0'104'16,"244"-35"67"-16,-64 5 2 15,6 0-123-15,-6 10-46 16,-29 6-4-16,-32 5-43 16,-51 6-83-16,-61 3-131 0</inkml:trace>
  <inkml:trace contextRef="#ctx0" brushRef="#br0" timeOffset="68965.52">16234 13566 1004 0,'0'0'83'0,"0"0"12"16,220 21 95-16,-73-21-46 16,21 0-54-16,19-6-84 15,11-16-6-15,10-7-114 16,-11-14-114-16,-18-11-373 15</inkml:trace>
  <inkml:trace contextRef="#ctx0" brushRef="#br0" timeOffset="69324.28">18247 13059 959 0,'0'0'80'16,"0"0"33"-16,208-49 27 16,-106-2-76-16,4-9-20 15,-9-12-22-15,-14-5 0 16,-19-3 10-16,-12-1-11 0,-22 0-13 16,-18 10-3-16,-12 17-4 15,0 20 0-15,-7 19 12 16,-21 15 2-16,-13 20-14 15,-1 45-1-15,-8 33-7 16,5 35 4-16,17 15 3 16,21-4 4-16,7-1-4 15,0-14 0-15,21-17-1 16,7-17-25-16,-9-23-84 16,-11-24-64-16,-8-14-19 15,-22-22-470-15</inkml:trace>
  <inkml:trace contextRef="#ctx0" brushRef="#br0" timeOffset="69459.1">18377 13965 937 0,'0'0'116'15,"0"0"6"-15,312 26 28 16,-172-26-45-16,4-8-34 16,-17-10-61-16,-25 5-10 15,-45 12-77-15,-38 1-94 16,-19 0-153-16</inkml:trace>
  <inkml:trace contextRef="#ctx0" brushRef="#br0" timeOffset="70240.52">9882 15486 768 0,'0'0'15'15,"0"0"124"-15,0 0-20 16,0 0-45-16,0 0-21 16,0 0-50-16,-90 115 3 15,76 51 3-15,14 35 12 16,21 15 27-16,48 9-2 16,9-12-7-16,12-41-20 15,9-45-18-15,3-60-1 16,4-48-4-16,17-36 4 15,17-76 21-15,4-47 55 16,-4-30-47-16,-29-18-16 16,-26 3 16-16,-33 7 20 0,-38 16-21 15,-14 32-6-15,-19 38-7 16,-35 30-10-16,2 33-3 16,5 23-2-16,4 6-9 15,10 43-45-15,19 28-71 16,14 18-49-16,26-4-58 15,45-11-372-15</inkml:trace>
  <inkml:trace contextRef="#ctx0" brushRef="#br0" timeOffset="70723.52">12278 16327 924 0,'-69'132'72'0,"27"-13"79"16,16-31-43-16,16-34-66 15,10-28-25-15,0-26-13 16,0-32 5-16,29-49 37 16,13-35-46-16,1-29-7 15,-17-16-38-15,-26-2 22 16,-14-2 15-16,-62 22 8 15,-28 33-2-15,-14 44 7 16,-1 40 9-16,8 26 9 0,21 28-21 16,41 19 3-1,34 7 8-15,15-8-13 0,100-15-8 16,53-22 0-16,49-9 6 16,13-49 2-16,-17-18 1 15,-39-4 4-15,-60 8-2 16,-35 23 17-16,-38 20 53 15,-26 17 27-15,0 3-3 16,0 33-50-16,-47 45-37 16,-10 41-1-16,-7 39 23 15,5 16-16-15,16 2-11 16,20-10-5-16,23-20-4 0,7-31-63 16,57-23-26-16,33-26-27 15,16-36-27-15,17-30 3 16,-7-25-180-16</inkml:trace>
  <inkml:trace contextRef="#ctx0" brushRef="#br0" timeOffset="71090.75">13228 16760 974 0,'0'0'40'0,"0"0"21"15,0 0 42-15,0 0-64 16,0 0 33-16,69-167-5 15,-26 55-46-15,-15-8-8 16,-23 8-5-16,-5 14-8 16,-33 27-9-16,-17 31-1 0,3 28 7 15,4 20 3-15,10 67-1 16,16 40-8-16,10 48 8 16,7 38 1-16,0 17 9 15,36 8 0-15,6-7 31 16,1-24 18-16,-22-34-32 15,-16-32 25-15,-5-45-1 16,0-34-18-16,-28-35-18 16,-13-15 2-16,6-37-8 15,-15-33-8-15,10-16-12 16,14-6-11-16,19 13-5 16,7 14-12-16,19 7-25 0,35 4-58 15,17 3-81-15,12-1-129 16</inkml:trace>
  <inkml:trace contextRef="#ctx0" brushRef="#br0" timeOffset="71507.59">13791 15750 921 0,'0'0'80'16,"0"0"59"-16,0 0-72 0,0 0-52 16,0 0-7-16,-49 178 7 15,105-55 27-15,25 10 7 16,4-11-35-16,19-23-14 16,7-34-51-16,5-37-34 15,-5-28-7-15,-14-45 41 16,-5-39 13-16,-9-22-86 15,-19-13-16-15,-21-9-87 16,-24-5 12-16,-19 8 215 16,0 14 178-16,0 31 67 15,-15 39-41-15,3 29-52 16,-2 27-22-16,0 72-114 0,-7 50-13 16,-8 55 68-16,1 31-17 15,0 16 32-15,2-1-21 16,19-25-34-16,7-34-31 15,21-55-17-15,40-49-86 16,36-43-13-16,22-32-58 16,25-46-73-16</inkml:trace>
  <inkml:trace contextRef="#ctx0" brushRef="#br0" timeOffset="71755.52">15740 16404 1016 0,'0'0'50'0,"201"0"36"16,-57-11 43-16,5-4-66 15,-4 2-49-15,-6 3-14 16,-23-1-9-16,-45 5-97 16,-38 3-86-16</inkml:trace>
  <inkml:trace contextRef="#ctx0" brushRef="#br0" timeOffset="71898.5">15872 16753 1100 0,'0'0'34'0,"0"0"38"15,0 0-1-15,270 7-12 16,-95-47-25-16,17-12-34 16,4-3-117-16,5-1-68 15,-5-5-514-15</inkml:trace>
  <inkml:trace contextRef="#ctx0" brushRef="#br0" timeOffset="72273.75">17835 16271 460 0,'0'0'562'0,"0"0"-537"15,251-45 132-15,-104-9-3 16,11-18-93-16,-4-14-10 15,-15-9-20-15,-16-5-11 16,-26-3-10-16,-28 11-3 16,-34 23-3-16,-25 20 1 15,-10 29 9-15,0 13 19 16,-14 7-5-16,-24 39-28 0,-14 33 0 16,0 36-5-16,4 22 2 15,13 7 2-15,9 0-2 16,9-8 3-16,17-22-2 15,0-16-39-15,0-22-45 16,3-19-77-16,1-14 3 16,-4-15-90-16,-14-10-534 15</inkml:trace>
  <inkml:trace contextRef="#ctx0" brushRef="#br0" timeOffset="72400.53">18384 16845 900 0,'0'0'147'0,"0"0"-16"16,0 0 45-16,314 84-57 0,-105-84-20 15,25-29-56 1,0-16-9-16,-12-2-34 16,-19-1-44-16,-35 8-84 0,-52 11-111 15,-59 17-529-15</inkml:trace>
  <inkml:trace contextRef="#ctx0" brushRef="#br0" timeOffset="74589.75">17802 2443 528 0,'0'0'100'0,"0"0"25"16,0 0-5-16,0 0-27 15,0 0-26-15,0 0-19 16,-90-7 0-16,88 5-13 16,-3 2 11-16,3 0-8 15,-3 0-8-15,5 0-10 16,0 0-13-16,0 0-7 0,7 0-6 16,62-4 6-1,47-2 3-15,33-3 57 0,16-3-11 16,-11-1-22-16,-17 0-1 15,0-3 12-15,-23 1-3 16,-20 0-21-16,-27 5 5 16,-30 4-9-16,-22 3-4 15,-13 3-6-15,-2 0 0 16,0 0-4-16,0 0-13 16,0 0-48-16,0 0-42 15,0 5-34-15,5 6-16 16,16-4-105-16,14-7-492 0</inkml:trace>
  <inkml:trace contextRef="#ctx0" brushRef="#br0" timeOffset="75039.74">20063 2175 724 0,'0'0'332'0,"0"0"-327"15,0 0 3-15,0 0 94 16,0 0-33-16,277-109-44 16,-171 45-8-16,-11-8-3 0,-10-5 1 15,-10-1-11-15,-18-4-4 16,-28-2 3-16,-25 4-3 15,-4 16 1-15,-28 10-1 16,-12 25-2-16,0 15 0 16,11 14 2-16,-6 6 0 15,9 45-4-15,-5 27-5 16,5 25 9-16,16 10 2 16,10 3 10-16,0-1 18 15,15-14-4-15,15-10-18 16,-1-19-8-16,4-23 2 15,-7-10-4-15,2-14-1 0,-4-6-46 16,-5-7-47-16,-7-3-18 16,-12-1-48-16,0-2-171 15,-26 3-211-15</inkml:trace>
  <inkml:trace contextRef="#ctx0" brushRef="#br0" timeOffset="75227.52">20214 2588 688 0,'0'0'192'16,"0"0"-144"-16,0 0 53 15,0 0 5-15,272-21-9 16,-99 11-31-16,14-1 21 0,2 3-21 16,-7 3-55-16,-24-1-4 15,-25 6-7-15,-38 0-3 16,-32 0-69-16,-34 0-105 15,-29 8-93-15</inkml:trace>
  <inkml:trace contextRef="#ctx0" brushRef="#br0" timeOffset="75689.92">19044 3784 952 0,'0'0'72'0,"0"0"-10"0,0 0-6 15,340-9 40-15,-20-15 5 16,60-7-25-16,18-4-2 15,-13 4 28-15,-44-1-40 16,-51 3-52-16,-65 4-5 16,-55 2-5-16,-70 7 0 15,-39 6-36-15,-44 5-53 16,-17 4-30-16,-17 1 9 16,-77 16-55-16,-39 23-269 15</inkml:trace>
  <inkml:trace contextRef="#ctx0" brushRef="#br0" timeOffset="75956.52">19599 4465 966 0,'0'0'113'0,"0"0"-104"16,393 5 150-16,-112-5-6 15,51-18-15-15,15-8-23 16,-6-2-10-16,-22 6-20 16,-31 6-30-16,-51 8-36 15,-48 7-8-15,-59 1-11 16,-59 0-1-16,-42 0-73 0,-25 0-95 16,-4 11-42-16,-54 18-63 15,-50-5-232-15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516.99072" units="1/cm"/>
          <inkml:channelProperty channel="Y" name="resolution" value="2427.1853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03-22T12:35:08.528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FF0000"/>
    </inkml:brush>
    <inkml:brush xml:id="br2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3187 10635 64 0,'0'0'216'0,"0"0"-191"16,0 0 139-16,0 0-148 15,0 0-7-15,0 0 16 16,0 0-3-16,-7-20-10 15,7 20-5-15,0 0-1 0,-7 0 17 16,7 0 12 0,0 0-10-16,0 0 6 0,0 0-1 15,-7 0-7-15,7 0-2 16,0 0 9-16,0 0-2 16,0 0 8-16,0 0 10 15,0 0 0-15,0 0-20 16,0 0-14-16,0 0 1 15,0 0 6-15,0 0-2 16,0 0-2-16,0 0 0 16,0 0-4-16,0 0 1 15,0 0-3-15,0 0-4 0,0-3-4 16,0 3 4 0,0 0-4-16,0 0-1 0,0 0-2 15,0 0 0-15,0 0 2 16,0 0-2-16,0 0 0 15,0 0-1-15,0 0 6 16,0 0 2-16,0 0-3 16,7 0-2-16,-7 0 2 15,7 0-4-15,7 0 2 16,1 0 0-16,-1 0 5 16,0 0-5-16,5 0-3 15,2 0 3-15,-7-2 0 16,15 2 3-16,-3-4-3 15,-5 2 0-15,0-1 0 0,8 0 0 16,-3-2 0-16,2 2 0 16,-7-5 0-16,12 5 0 15,-4 0 1-15,-6 0 5 16,11-3-6-16,-6 5 0 16,5-5 0-16,-5 4 1 15,6-3 1-15,-6 1-2 16,3 2 0-16,2 0 0 15,-5 0 0-15,-2-1 0 16,-9 3 0-16,2 0 0 16,2 0 1-16,5 0-1 15,-2 0 0-15,2-4 0 16,-5 3 0-16,5-2 2 0,-5 1-2 16,3-1 0-16,-5 3 0 15,2 0 0-15,0 0 0 16,-2 0 0-16,-2 0 2 15,9-3-3-15,-5 3 1 16,12 0 0-16,-4 0 0 16,6-3 0-16,1 3 2 15,-1-3-1-15,5-2-1 16,3 5 0-16,-3 0 0 16,3 0 3-16,4-1-7 15,-5-2 4-15,8 3 0 16,-3 0 5-16,1 0-5 15,-6 0-5-15,13 0 5 0,-6 0 0 16,1 0 4-16,0-2-4 16,-3 1 0-16,3-4 3 15,2 2-3-15,-3 3 4 16,1 0-4-16,4 0 0 16,-4 0-1-16,14 0 1 15,-3 0 0-15,8 0 3 16,2 0-3-16,2 0 0 15,-9 0 0-15,7 0 3 16,-2-1-2-16,-8-4-1 16,10 1 0-16,-10-1 1 15,8 4 0-15,0 0 1 0,-6-2-1 16,8 0-1 0,-2 3 0-16,0-2 0 0,-1 1 0 15,-4 1 0-15,0-3 0 16,2 1 0-16,-2 1 1 15,0-2-1-15,-3 3 1 16,-4 0-1-16,4 0 0 16,-6 0 0-16,6-2-3 15,-4 2 3-15,-2 0 2 16,1 0 1-16,-1 0-3 16,1 0-2-16,1-3 2 15,5 3 0-15,-1 0-1 0,1-1 1 16,-6 1 0-1,6 0 0-15,-12-2 4 0,6 2-3 16,-1 0-1-16,6-3 0 16,3 1-1-16,5 2 1 15,-1 0 0-15,8 0-2 16,-5 0 2-16,-3 0 0 16,3 0 1-16,-7 0 0 15,10 0-2-15,-4 0 1 16,6 0-1-16,2-4-1 15,3 1 2-15,4 0 1 16,-3-4-1-16,8 3 1 16,3-1-1-16,-6 2 0 15,-2-1 0-15,-2-1 1 16,-7 3-4-16,6 1 3 0,1-2 0 16,-5 3 1-16,5-3 2 15,0 0-6-15,0 0 3 16,-1 3 0-16,-4-2 2 15,5 2-2-15,2-1 0 16,-2 1 0-16,5 0 1 16,-3 0 1-16,0 0-2 15,9-3 0-15,-1 3 1 16,8-4-1-16,3 0 0 16,0-1-2-16,0-1 2 15,-4 3 0-15,-6-2 0 16,3 1 0-16,-11 1 1 0,3 1-2 15,15 1 1-15,-7-2-1 16,0 1 1-16,3 1 0 16,-3 1 0-16,-8 0 0 15,6 0 0-15,-5 0 1 16,-5 0-4-16,5 0 3 16,-5 0 0-16,5-3 3 15,-3 3-3-15,-9-2 0 16,5 2 0-16,0-3 0 15,-5 3 0-15,2-2 0 16,-1 1 0-16,3-2 0 16,-4-2 2-16,5 0-2 15,0 1 1-15,7-1-1 0,0 4 0 16,-8-1-1-16,4 2 0 16,-4 0 1-16,-4-3-1 15,10 2 2-15,-5-2-3 16,2 1 1-16,-2-2 1 15,6 2 1-15,4-3 0 16,1 1-1-16,-2 0 0 16,5-2 0-16,-2-1-3 15,-3 2 3-15,-2 2 0 16,-7-3 1-16,2 3-1 16,-2 1 0-16,-3 1 1 15,-2 1 2-15,5-5-3 0,-5 1 0 16,2 2 0-1,-2-5 0-15,8 1-1 0,-6-1 1 16,-2 1 0-16,-2 0 1 16,2-2 0-16,2 4-1 15,3-3 0-15,-5-1 4 16,7 1 0-16,-2-1-1 16,-3-1 3-16,-9 6-1 15,5-3-3-15,-8 6 4 16,-4-6-3-16,14 6-1 15,-9-9 1-15,7 2-3 16,-1 1 1-16,1-3 3 16,7 6-2-16,-5-3 1 15,12-2-1-15,-5 4 1 16,-2-2-1-16,-1 1 0 0,1-1 0 16,-5 2-1-16,3-1 8 15,-6 0-5-15,-4 3-4 16,-2-1 7-16,-5 2-3 15,-3 1-3-15,1-5 3 16,-10 1-4-16,0-1-1 16,-7 2 1-16,-1 0 0 15,-8 0 1-15,-8-3 1 16,-6 5-2-16,-3-4 0 16,-12 5 0-16,-5 0 0 15,3 0 0-15,-5 0-3 16,0 0 3-16,0 0 1 0,0 0-1 15,0 0-1-15,0 0-2 16,0 0-9-16,0 0-10 16,0-1-23-16,-7 1-59 15,-26-3-496-15</inkml:trace>
  <inkml:trace contextRef="#ctx0" brushRef="#br0" timeOffset="949.51">19529 9635 675 0,'0'0'62'0,"0"0"13"16,0 0-3-16,0 0-29 0,0 0-28 16,0 0-8-16,0 0-4 15,9-34-1-15,29 34 3 16,11 7 2-16,6 11 10 15,9 5-9-15,0 3 2 16,-3 8 4-16,8 1 2 16,-15 7-12-16,-11 4 4 15,-15 3-6-15,-14 9 1 16,-14 1-1-16,0 2 4 16,-33 2-1-16,-31-6-1 15,3-7 1-15,-15-5-1 16,-2-7 1-16,9-10-5 0,-2-5 6 15,3-9 8-15,6-8-10 16,8-4-1-16,9-2 0 16,10 0-1-16,4-2-1 15,10-15 0-15,4-6-1 16,10-5-4-16,7-5-2 16,0-4 2-16,0-8 2 15,9-4 2-15,3 0 0 16,-2-3 1-16,-3 7 0 15,-2 5 0-15,-3 5 4 16,-2 6 5-16,0 8-7 16,0 0 0-16,0 3-2 15,0 4 4-15,-7 2-5 0,0 0 0 16,4 5 0-16,-1-2-1 16,1 5-13-16,3-2-17 15,0 1-25-15,0-1-81 16,0-3-188-16</inkml:trace>
  <inkml:trace contextRef="#ctx0" brushRef="#br0" timeOffset="1456.15">19578 10989 667 0,'0'0'79'16,"0"0"-71"-16,0 0 93 15,0 0-34-15,0 0-67 16,0 0 6-16,116 65 16 16,-17-8 31-16,17 10-21 15,-2 10-6-15,-13 0-14 16,-11-7-12-16,-12-8 2 16,-14-12-1-16,-9-14-1 15,-15-10 0-15,-12-11 0 16,-11-9-67-16,-5-6-99 0,-12-1-46 15,0-28-176-15</inkml:trace>
  <inkml:trace contextRef="#ctx0" brushRef="#br0" timeOffset="1701.55">20479 10939 715 0,'0'0'14'16,"0"0"84"-16,0 0 17 16,0 0-84-16,-250 71-8 15,141 5 2-15,-12 15-1 0,-2 5 3 16,5-4-11-16,21-4-14 16,21-15 1-16,15-10-3 15,18-10-9-15,15-18-29 16,7-7-100-16,2-18-92 15,-5-10-292-15</inkml:trace>
  <inkml:trace contextRef="#ctx0" brushRef="#br0" timeOffset="6016.89">2478 1228 106 0,'0'0'97'0,"0"0"33"16,0 0 32-16,0 0-44 15,0 0-27-15,0 0-37 16,-5-53 9-16,-2 48-16 15,0-1 16-15,7 0-19 16,-7 3 8-16,7 3-25 16,-7 0-12-16,7 0 1 15,0 0-7-15,0 0-6 0,0 0 0 16,0 0-2-16,0 0-1 16,0 0 1-16,0 0-3 15,0 4 3-15,0 4-1 16,0 4 0-16,0-1 0 15,0 4 1-15,0 2-1 16,0 3-2-16,0 0 2 16,0 3 6-16,0 0-3 15,0 0 0-15,0 1-3 16,0-2 1-16,0 2 0 16,0-3-1-16,0 5 0 15,7-1 0-15,0 0 0 0,0 5 0 16,0-1 1-1,-2 0-1-15,-3 2 0 0,-2 1 1 16,5 5 1-16,-3-4-2 16,3 3 0-16,-5-7-2 15,0 0 2-15,0-1 2 16,0 1-2-16,0 0 0 16,0 4 0-16,0-3 1 15,2-2-1-15,3-1 0 16,2-2 0-16,-4 3-1 15,4-2 1-15,-3 1 1 16,-1 3 0-16,1-4-1 16,-4-2 0-16,0 1 0 15,0-2 0-15,0 0 0 16,0 3 0-16,0 0 0 0,0 3 1 16,0 0 3-16,0 1-1 15,0-4-2-15,0 0 1 16,0-3-2-16,0-2 0 15,0 1-2-15,0-2 4 16,0 1-2-16,0 1 0 16,8 1 0-16,-8 1 0 15,0 1 1-15,0-1-1 16,0 1 1-16,0 4-1 16,0-3 0-16,0-1 4 15,0 1-2-15,0 1-2 16,0-2 0-16,0 0 7 0,0 1-3 15,0 1-3-15,0 3-1 16,0-1 3-16,0 3-1 16,0-1-1-16,0 4 6 15,0-3-1-15,0-2-5 16,0 0 0-16,0-1-1 16,0 0 1-16,0 4 0 15,0 0-1-15,0 4 2 16,0 6-1-16,-8-1 2 15,8 1 0-15,0-2-1 16,0 3-1-16,0-2 0 16,0 3-1-16,0-1 1 15,0 2-3-15,0 5 4 0,0 0-1 16,0 4-1 0,-7-3 0-16,7 0 1 0,-4 5-1 15,1-5-2-15,-1 2 2 16,4-2 1-16,0-4 2 15,0 1-3-15,0 2 0 16,0-3 0-16,0-1 2 16,0 2-2-16,0 0 1 15,0-3-1-15,11-2-1 16,-4 3 1-16,1-3 2 16,-8 1-2-16,0 1 0 15,0-4 1-15,0-1-1 16,0 3 0-16,0-4 0 15,0 8 0-15,0-5 2 0,0 6-1 16,0 1 2-16,0-1-1 16,0 1-2-16,0 0 3 15,-8-4 0-15,4 6-3 16,-6-2-3-16,6 0 3 16,-4 4 0-16,1-2 1 15,5 0 0-15,2-1-1 16,-5 0 5-16,5-2-5 15,0-3-2-15,0 0 2 16,0-4 3-16,0 2-2 16,0 0 2-16,0 4-3 15,0 1 0-15,0 2-1 16,0-1 3-16,-2 3 1 0,2-3-1 16,0 0-2-16,0 0 0 15,0-2 0-15,-5-2 0 16,5 0 1-16,0 3 1 15,-2 2-2-15,-3 3 0 16,3-4 2-16,-3 1-1 16,5-5-1-16,0-2 0 15,0 1-1-15,0-4 3 16,0 4-3-16,0-2 1 16,0 0 0-16,0 1 1 15,0 1 1-15,0-1 0 16,0 2-2-16,0-1 0 0,0-5 0 15,0 0-1-15,0-1 2 16,0 0 0-16,0 4 0 16,0-3-2-16,0 2 2 15,0-1 0-15,0 0-1 16,0-1 0-16,0-1 0 16,0-1 0-16,0-4 0 15,0-1 0-15,0 0 0 16,0 4 0-16,0-2 1 15,0 3-1-15,0-2 0 16,0 2-1-16,0-1 0 16,0-2 2-16,7 2 0 15,-2 0-1-15,-3 4 0 0,-2 1 0 16,0 1 0-16,0 0 0 16,0 1-3-16,0 1 6 15,0-4-6-15,0 2 3 16,0-1 0-16,0-4 0 15,0 1 3-15,5 0-3 16,-3-3 0-16,3 4 0 16,-5 3 0-16,0 2 0 15,0 5 1-15,0-3-1 16,0-1-1-16,2-1 1 16,3-5 0-16,2-3-1 15,3-2-3-15,-3-7 4 0,5 3 0 16,2 2 3-1,-7 0-3-15,0 3 1 0,0 0-1 16,-2 2 0-16,2-3 0 16,0-1 0-16,2-3-1 15,3 0 1-15,-2 2 0 16,2-2 0-16,-12-2 0 16,0 3 0-16,0 0-1 15,0 1-2-15,0 1 3 16,0 2 0-16,-5 3 1 15,2-2-2-15,3 3 1 16,0 1 0-16,0-1 0 16,0 0 0-16,0-1 0 15,0 0 0-15,0 1 1 16,0 0 0-16,0-2-2 0,0 1 1 16,0-4 0-16,0-1 0 15,0-2 0-15,0-3 0 16,0-1 0-16,0-3 0 15,-4 1 0-15,1 3 0 16,3-6 1-16,-4-3-1 16,4-2 0-16,0-1 0 15,0-3 0-15,0-2 0 16,0 2 0-16,-3-3 3 16,3 1-6-16,-5 0 3 15,3-4 0-15,2 4 0 16,-5-7 1-16,5-1-1 0,-2-4 1 15,2 0-1-15,0 0 0 16,0 0 0-16,0 0 0 16,0 0 0-16,0 0 0 15,0 0 4-15,0 0-4 16,0 0 0-16,0 0 0 16,0 0 1-16,0 0-1 15,0 0 0-15,0 0 0 16,0 0 0-16,0 0-1 15,0 0 0-15,0 0 0 16,0 0 0-16,0 0 0 16,0 0 2-16,2 0 0 0,3 0-1 15,2 0-1-15,3 0 1 16,2 0 0-16,2 2 0 16,7 1 0-1,0-1 0-15,-2 2 0 0,-5-2 1 16,-4 1 1-16,2-3-4 15,9 0 4-15,-2 0-2 16,-3 0 1-16,3 0-1 16,-2 0 0-16,-5 0 0 15,-5 0 2-15,7 0-1 16,-7 0 0-16,12 0-1 16,-2 0 0-16,4 0 0 15,-2 0 2-15,9 0-2 0,5 0 0 16,-4 0 0-1,-1 0 1-15,7 0-1 0,-1 0 0 16,-6 0 0-16,-7 0-1 16,1 0 2-16,-4-5 1 15,-10 3-2-15,-1-2 1 16,-5 4-1-16,-2 0 1 16,5 0-1-16,-3-3 0 15,5 1 0-15,-2-2 0 16,2 0 1-16,0 3 0 15,0-3-1-15,0 2 0 16,7-4 1-16,-2-2-1 0,3-1 0 16,6 1 1-1,-5 0-1-15,3-1 0 0,3 3 0 16,-1-3 0-16,5 3 0 16,-5 3 1-16,-7-3-1 15,8 6-1-15,-11-1 1 16,4-1 3-16,-6 2-3 15,3-4-3-15,-3 4 3 16,-2-4 1-16,-2 4-1 16,-5 0 0-16,3-3 1 15,-3 3 0-15,4-2-1 16,3-1 1-16,0 0 0 16,1-1-1-16,6 2 1 15,-7-1-1-15,0 3 1 16,-2 0-1-16,-3-2 1 0,-2 2-1 15,0 0 0-15,0 0 0 16,0 0-1-16,0 0 1 16,0 0-1-16,0 0-9 15,0-4-37-15,-7-15-63 16,-36-17-338-16</inkml:trace>
  <inkml:trace contextRef="#ctx0" brushRef="#br0" timeOffset="7350.18">536 872 793 0,'0'0'116'16,"0"0"-101"-16,0 0 58 16,0 0-41-16,0 0-32 15,0 0 0-15,0 0 6 0,140 65 5 16,-86-30 4-16,8-4 3 16,-13-4-10-16,-1 4-6 15,-13-7 0-15,-7-2-2 16,-13 1 0-16,-1-4-31 15,-2-3-16-15,-5-2-63 16,-7-5-77-16,0-9-191 16</inkml:trace>
  <inkml:trace contextRef="#ctx0" brushRef="#br0" timeOffset="7616.32">1175 776 659 0,'0'0'47'16,"0"0"10"-16,0 0 39 15,0 0-96-15,0 0 16 16,0 0-16-16,-48 168 8 16,18-73 24-16,-10 15 9 15,11 3-12-15,-4-1-11 16,5-7-18-16,2-10 3 15,9-12-3-15,-2-11-1 16,10-21-12-16,9-18-78 16,0-22-69-16,0-11-310 0</inkml:trace>
  <inkml:trace contextRef="#ctx0" brushRef="#br0" timeOffset="8582.93">2140 782 677 0,'0'0'24'0,"0"0"59"15,0 0-6-15,0 0-47 16,0 0-30-16,0 0-14 15,-7 18 12-15,7 21 2 16,-8 11 4-16,-6 12-3 16,-5 2 1-16,3-3-2 15,2 3 1-15,6-9-1 16,4-12 0-16,4-8-14 16,0-15-2-16,0-11-1 15,0-7-26-15,0-2-13 16,7-6 33-16,12-24 21 0,2-14-16 15,0-1-34-15,-6-4 3 16,6-5-2-16,-7 2 40 16,-2-2 11-16,-5-2 3 15,-7 2 37-15,0 2 44 16,0 7-56-16,0 7-7 16,0 9 19-16,0 8 13 15,-5 6-8-15,5 6-17 16,0 6 17-16,0 3-23 15,7 0-20-15,33 0-1 16,15 2 1-16,23 18 1 16,19 12 6-16,7 8 17 0,14 11 5 15,0 5-6-15,-21 1-22 16,-7-2 35-16,-21-10-33 16,-27-2 0-16,-16 0-1 15,-26-2-2-15,0-2-2 16,-40-4 1-16,-31-8-1 15,-19-5 0-15,-18-11 2 16,-13-8 11-16,-2-3-6 16,5 0 22-16,7 0-3 15,35 0-2-15,14 0-12 16,32 0-9-16,16 0 11 16,9 0-11-16,5 0-3 15,0 0-24-15,0 0-49 0,35 12-13 16,20 6-62-1,-1 1-351-15</inkml:trace>
  <inkml:trace contextRef="#ctx0" brushRef="#br0" timeOffset="12815.5">2591 3055 201 0,'0'0'216'0,"0"0"-178"16,0 0 54-16,0 0 12 15,0 0-47-15,0 0-19 16,0 0 8-16,0 0-21 0,0 0-11 15,0 0 7-15,0 0-19 16,0 0-2-16,0 0-3 16,0 0-37-16,0-3 1 15,0-3 11-15,0 1-63 16,0-4-134-16,0 3-10 16,0 0 85-16,0 1 150 15,0 5 81-15,0 0 88 16,-2 0 20-16,-3-1-53 15,3 1-28-15,-3 0-21 16,5 0-27-16,0 0-8 16,0 0-6-16,0 0-9 0,0 0-20 15,0 0-7-15,0 0-2 16,0 0 6-16,0 0-2 16,0 0-9-16,0 0-1 15,0 0 0-15,0 0 2 16,0 0-3-16,0 0 0 15,0 1 0-15,0 10 4 16,0 0-5-16,0 1 2 16,5-1 1-16,2 3 0 15,-5 1-1-15,5 0 0 16,0 0 5-16,1 0-2 16,3-3 3-16,-8 0-1 15,9 3 0-15,-5 1-1 0,0-1 0 16,7 7 3-1,-2-4-6-15,-3 7-1 0,5 1 1 16,-2 4-3-16,2-2 0 16,-4-1 0-16,2-2 1 15,-5 0 0-15,7 1 3 16,0-1-3-16,-2 2 1 16,2-4-2-16,-4 5 4 15,2-3-3-15,-3 2 0 16,3 3 1-16,-5 0-2 15,7 1 3-15,0 0-5 16,-2 2 5-16,5 4-1 16,-3-4-2-16,5 3 1 15,-5-2 0-15,0-2 1 0,5-1-2 16,-9-2 2-16,4 6-2 16,-2-2 1-16,-3 2-1 15,3 3 3-15,2 1-1 16,0-1 0-16,0-3-3 15,5 2 2-15,-2 0 2 16,-3-2-2-16,5 3-1 16,-5-2 4-16,0 1 0 15,8 1 3-15,-8-4-2 16,0 5-3-16,0-1-2 16,5 0 0-16,-5 2 4 15,8-3-2-15,-3 3-2 16,-5 2 0-16,2-1 1 0,3 0 1 15,2 5 2-15,1-4-7 16,-1 4 6-16,-2 1-5 16,2-1 4-16,1 2-2 15,-1-7 1-15,0 4 0 16,0-2 3-16,-2 4-2 16,3-4-1-16,6 2-1 15,-2-1 3-15,-5 4-3 16,1-3 0-16,4 4 1 15,-5-3 0-15,0 3 2 16,0-3-5-16,1 2 5 16,-1 0-1-16,0-1 0 0,1-1 0 15,-4 0-1-15,11-2-1 16,-3-2 1-16,-5 1-1 16,3-2 1-16,2-1 2 15,0 5-4-15,-3-1 1 16,-1 3 0-16,-3-3 3 15,-5 2-1-15,7-5-2 16,0 2 1-16,1-1-1 16,4 3 0-16,-5-1 3 15,0-1 1-15,-2 6-3 16,2 3-2-16,1-3 2 16,-1 2 1-16,0-2 1 15,-2 0-2-15,-2-9 4 0,2 3-1 16,-5-8-4-16,7-1-1 15,-2 3 1-15,-2-3 2 16,-3 4-1-16,5 2-1 16,-5 0 3-16,0 3 2 15,0-2-1-15,12 1-4 16,-4-2 2-16,-1-3 0 16,0-1 1-16,0 0-3 15,1-3 1-15,4 1-2 16,-5 2 2-16,0-1 1 15,5 3-2-15,-9 2-1 16,4 0 1-16,-2 0 3 0,2 0-3 16,-6-5 5-1,11 2-5-15,-12-2 0 0,7 1 0 16,0-1 0-16,1-3 0 16,-1-1 1-16,0 3-1 15,5-1 0-15,-4 0 0 16,-1 4 1-16,0-4-1 15,0 4-1-15,5 3 1 16,-4 5 1-16,6-1 1 16,-2-2 0-16,-2 0-2 15,-5-3 2-15,9-5 0 16,-7 5-2-16,1-8 0 0,-1 1 0 16,5-2 2-1,0-1-2-15,-2 0-1 16,4 3 1-16,-2 4 1 0,2-1-1 15,1 3-2-15,-3 1 2 16,-5-2 0-16,0 4 2 16,1-7-2-16,-8-1 1 15,7-3-1-15,-2-1 1 16,2-1-1-16,-2 1 0 16,2-2-2-16,1 3 2 15,-1 0 0-15,7-4 0 16,-6 1 0-16,4 0 0 15,-5-2 1-15,0 4-1 16,5-5 0-16,-4 1 0 16,1 3 0-16,-4-2 1 0,-5-2 0 15,8 2 3-15,-4-3-2 16,-1 0-3-16,4-1 2 16,-2 1-1-16,-5-2 0 15,8-5 1-15,-8 4 1 16,5 1-1-16,2 0 0 15,0 4-2-15,1-3 0 16,-3 2 1-16,-3-4 6 16,3 2-5-16,-5-1-1 15,8 1 1-15,-1 1-3 16,-2 0 2-16,-5-3 0 16,2 0 0-16,-4 0 0 0,10 0 4 15,-8-2-4-15,5 4 1 16,-3-1-3-16,3-1 6 15,-5 0-3-15,1-3-1 16,-1 0-1-16,5 0 1 16,-5-1 0-16,2 3 2 15,3 1 0-15,-4-3 2 16,-1-3-3-16,-7-5 0 16,7 3-1-16,-7-4 1 15,5 1-4-15,-10-5 7 16,-2-3-4-16,5-1 1 15,-5 0 0-15,0 0 1 16,0 3 4-16,0-3 5 16,0 0-1-16,0 0 1 15,0 0 0-15,0 0-6 0,0 0-4 16,0 0 1-16,0 0 0 16,0 0 5-16,0 0-1 15,0 0 2-15,0 0 0 16,0 0-2-16,0 0-3 15,0 0-2-15,0 0-1 16,0 0 1-16,0 0-1 16,0 0-2-16,0 0 2 15,0 0 0-15,0 0 1 16,0 0-2-16,0 0 1 0,0 0 0 16,0 0 0-1,0 0 1-15,0 0-1 0,0 0 1 16,0 0 1-16,0 0 1 15,0 0 13-15,0 0 2 16,0 0-1-16,0 0-3 16,0 0 2-16,0 0-7 15,0 0-6-15,0 0-2 16,0 0-1-16,0 0-1 16,0 0-3-16,0 0-45 15,0 6-80-15,0 6-54 16,0 5-220-16</inkml:trace>
  <inkml:trace contextRef="#ctx0" brushRef="#br1" timeOffset="73841.92">2563 9560 129 0,'0'0'32'0,"0"0"-21"16,0 0 30-16,0 0 1 16,0 0-12-16,0 0-16 15,0 0 11-15,0 0 30 16,-14 0 13-16,14 0-24 15,0 0-13-15,0 0-6 16,0 0-5-16,0 0 10 16,0 0 3-16,0 0-15 0,0 0-2 15,0 0 0 1,0 0 14-16,0 0-3 0,0 0-6 16,0 0-3-16,0 0 0 15,0 0 6-15,0 0-9 16,0 0-4-16,0 0 2 15,0 0 4-15,0 0 6 16,0 0-7-16,0 0-1 16,0 0-4-16,0 0-3 15,0 0-5-15,0 0-2 16,0 0 2-16,0 0-1 16,0 0 1-16,0 0-1 15,0 0 3-15,0 0-4 16,0 0 2-16,0 0 0 15,0 0 3-15,0 0-5 0,0 0 4 16,0 0 3 0,0 0-3-16,0 0 1 0,0 0-4 15,7 0 0-15,0 0 0 16,0 0-2-16,5 0 0 16,-5 0 3-16,7 0-2 15,-4 0 0-15,4 2-1 16,-2 2 4-16,9 2-3 15,-2-4-1-15,2 4 2 16,-4 0-5-16,-3-6 6 16,-2 8-5-16,2-4 6 15,0-2-7-15,-7 4 3 0,5-4 0 16,-3 3 0 0,3-1 1-16,2 2 1 0,3 0-1 15,-5 3 1-15,2-3-2 16,0-1 2-16,0-2-1 15,5 3-1-15,-2-1 0 16,-3-1 2-16,5 4 1 16,-5 0-3-16,0-1-1 15,1 1 1-15,-1-2 3 16,-2-1-3-16,2-1 1 16,0 0-1-16,0 2 0 15,-7-3 0-15,7 3-1 16,1-1 3-16,-4-1 0 15,-1 2 1-15,4 0-1 0,-7 1 0 16,5-4 6-16,-5 3-7 16,0-3 1-16,0 2 1 15,0-4-3-15,-7 4-1 16,7-5 1-16,-2 4 4 16,2-2-3-16,0 1 0 15,0 1 1-15,1 1-1 16,1 1-1-16,-2-1 12 15,0-1-11-15,5 3 1 16,2-1 1-16,-7 0-1 16,12 0 1-16,-5 0-3 15,1 2 0-15,1-1 0 16,-2 3 0-16,5-1 3 0,-5 0-2 16,8 2 0-16,-1-1 0 15,5 5-1-15,2 0 1 16,6 0 1-16,1 3-2 15,0-2 3-15,6-1-1 16,-3-2-2-16,2 2 2 16,2 2-2-16,-2-3-2 15,8 6 2-15,-6-1 6 16,-6-2-6-16,11 5 3 16,-4-2-2-16,-3 0 2 15,5 3-1-15,-5-3-2 16,7-3 1-16,-4 0-1 15,4 3 2-15,-4-2 0 0,-1-1-2 16,1-1 4 0,-3 2-3-16,3-3-1 0,-3 0 2 15,-5 2-1-15,-2 0 1 16,5 0 1-16,2 4-3 16,1-4 3-16,1-2-1 15,-6 1 0-15,-1-2 0 16,-9-2-2-16,3 3 2 15,4-2 1-15,-10 1-3 16,10 1 1-16,1-1 4 16,-11-3-1-16,3-1-3 15,-4 1 2-15,4 0-1 16,-5-1 0-16,-5-2 0 0,3 0 6 16,-5-2-6-16,-6-3-2 15,6 3 8-15,-7-3-8 16,0-1 1-16,-7-2 0 15,0 0 0-15,0 0 3 16,0 0 9-16,0 0 0 16,0 0 7-16,0 0-9 15,0 0-1-15,0 0-2 16,0 0 0-16,0 0-5 16,0 0-3-16,0 0 0 15,0 0 0-15,0 0-1 16,0 0-39-16,0 0-36 15,0 0-53-15,-14-11-237 0</inkml:trace>
  <inkml:trace contextRef="#ctx0" brushRef="#br1" timeOffset="76275.28">2452 8763 187 0,'0'0'143'16,"0"0"-34"-16,0 0 1 0,0 0-18 16,0 0-58-16,0 0 8 15,0-18 32-15,0 16-23 16,0 1-2-16,-7-4-8 15,7 5-16-15,0 0-5 16,0-3-8-16,0 3-4 16,0 0 0-16,0 0-5 15,0 0 2-15,0 0-1 16,0 0-2-16,0 0 0 16,0 0-1-16,0 0-1 15,0 0 0-15,0 0 0 16,7 0 0-16,12 0 2 0,2 0-2 15,-4 0 5-15,9 0 0 16,-5 5 1-16,0 1-6 16,0-2 3-16,1 1 2 15,-3 1 2-15,2-3-4 16,5 5-1-16,-5 0-2 16,3-2 1-16,2 0 2 15,-5 3 0-15,0-3-2 16,5 3 1-16,-9 1-1 15,9-1-1-15,-5 2 2 16,5-1 1-16,-2-3-4 16,2 6 4-16,2-2-1 15,-2 0-1-15,-2-1 3 0,-5-3-4 16,2 0 1 0,-2 2-1-16,2 1 4 0,1-1-4 15,-6 2 1-15,3-2-1 16,7 1 5-16,-5 0-4 15,3-1-1-15,-5-1 0 16,9 1 4-16,-6 0-2 16,-1-1-1-16,0 0-1 15,-2 1-2-15,2-1 2 16,1-1 0-16,-3 2 5 16,-3 1-5-16,3-1 2 15,-5 5-2-15,8-4 2 0,-1 1-4 16,0-2 5-1,0 2-4-15,-2 0 3 0,10 1 1 16,-8-1-3-16,5-1 1 16,2 0 0-16,1 2-1 15,-1 0 2-15,1-2-2 16,-3 3 3-16,9 4 1 16,-2-3-3-16,3 3 5 15,-3 0-2-15,2 1-2 16,1-2-2-16,6 4 2 15,1-3-4-15,4 3 5 16,0-1-3-16,3 1 4 16,4-1 2-16,-4 2-6 15,7-2-2-15,-3 4 2 16,3-6 1-16,-3 5 3 0,1 0-7 16,2-2 3-1,-3 3 0-15,0-2 0 0,-2 0 5 16,0 3-5-16,-2-4 0 15,-7 3 0-15,6-4 0 16,-1 2 2-16,-1-1-2 16,3-2 0-16,4-1 0 15,3 3 2-15,-8-4-2 16,6 4 0-16,-1 1 0 16,3-3 0-16,0 1 0 15,-3-1 1-15,-4 1 2 16,-3-4-6-16,0 3 6 0,-11-2-3 15,11-1 1-15,-11 0-2 16,-1-1 0-16,1 2 1 16,-3-1 2-16,-5-1-2 15,-7-3 0-15,8-2 0 16,-8 3 0-16,0-6 0 16,-2 5 4-16,2-1 3 15,-2-2-7-15,-4 0 2 16,1 1 0-16,3 2-1 15,-5-1 0-15,7 0-1 16,6 1 0-16,-6-2 3 16,2 0 0-16,3 3-2 15,-4 1 7-15,4-1-3 0,-5 0-2 16,0 2-3 0,8-3 0-16,-3 4 3 0,2 0-1 15,0 0-1-15,1 0 2 16,4 0-4-16,-5-1 3 15,1 0-2-15,-1 1 3 16,-2-1 1-16,-5-4-2 16,-6-2-2-16,-8-1 0 15,7 2 0-15,-7-3 0 16,0-3 0-16,0 3 3 16,-2-6-2-16,-3 0-1 15,-2 0 5-15,0 0 0 16,0 0-3-16,0 0 9 15,0 0-1-15,0 0 4 0,0 0-6 16,0 0 11-16,0 0-2 16,0 0-5-16,0 0-2 15,0 0-3-15,0 0 0 16,0 0-3-16,0 0 1 16,0 0-1-16,0 0-1 15,0 0 0-15,0 0-2 16,0 0 7-16,0 0-3 15,0 0-2-15,0 0-2 16,0 0-1-16,0 0-1 16,0 0-2-16,0 0-16 15,0 0-37-15,0 3-54 16,0 0-118-16</inkml:trace>
  <inkml:trace contextRef="#ctx0" brushRef="#br1" timeOffset="94772.69">2279 7756 204 0,'0'0'115'15,"0"0"-14"-15,0 0-10 16,0 0-33-16,0 0-40 16,0 0 4-16,0 0 11 15,-2-11-2-15,2 11 0 16,0 0 12-16,0 0-1 16,0 0-9-16,-5 0-13 15,5 0 0-15,0 0-2 0,0 0-12 16,0 0-2-16,0 0 3 15,0 0 11-15,0 0 0 16,0 0 5-16,0 0 5 16,0 0-10-16,0 0-8 15,0 0-5-15,0 0-3 16,0 0-2-16,0 0-2 16,0 0 1-16,0 0 0 15,0 0 0-15,0 0-1 16,0 0 2-16,0 5 1 15,0 3 0-15,7 1-1 16,5-3 0-16,-3 3 1 16,6-1-1-16,-4 0 0 0,4 2 0 15,-1 1 0 1,5 0 0-16,2 1 1 0,3 1 1 16,2 0-1-16,14-1-1 15,-5 2 2-15,-6-5-2 16,6 2-1-16,-6 0 1 15,-3-2 4-15,2 2-3 16,5 0 4-16,-5-1-2 16,-6 1-1-16,11-3 0 15,-12 0-1-15,0 1-1 16,1 0 0-16,-1-1 0 16,0 1 1-16,5 0 0 0,-4-2-1 15,-1 1 1-15,0 2-1 16,5-3 6-16,-5 1-3 15,1-1-2-15,-1 0 0 16,0 3 0-16,8 0 1 16,-3 2 0-16,2-3 1 15,0 2-2-15,1-3 4 16,-1 1-4-16,-2 0 0 16,7-1-1-16,-4 1 0 15,-1 2 3-15,-7 0-1 16,15 4 0-16,-8-4-1 15,-2 1 3-15,3 1-2 16,-1 0-1-16,0-2 3 16,5 4 0-16,-4-6 3 15,4 4-3-15,-5 2-3 0,1-5 3 16,4 5-4-16,-2-3 0 16,2 3 0-16,2 0 0 15,-2 0 2-15,-4 1-2 16,6-1-2-16,1 2 2 15,-3 0 2-15,7 3-2 16,-2-4 2-16,2 2-1 16,-5-3-1-16,8 0 0 15,-3 3 0-15,3-3 1 16,-3 0-1-16,3 2 0 0,-1-2 1 16,-2 2-1-1,3-1 0-15,-3 2 0 0,7-2 0 16,-4-1 2-16,7 2-4 15,-3 1 3-15,-5-5-1 16,1 5 1-16,-3-3-1 16,-4-2 0-16,-1 2 1 15,5 3 1-15,1-4-2 16,-4 3 0-16,4 0 0 16,1 0 0-16,5-3-1 15,-4 4 0-15,4-1 1 16,-4-3 0-16,4 3 1 15,-4 1-1-15,6-4 0 16,-1 3 0-16,1-2-3 16,-1 3 3-16,1 1 2 0,6-4-2 15,-6 1 0-15,6 1 0 16,-6-2-3-16,-1 3 3 16,-6 0 0-16,8 1 0 15,-3-3 1-15,1 2-1 16,1 0 0-16,6-1 1 15,1 2-1-15,6-1-1 16,-5-3 1-16,4 3 0 16,-4-2 1-16,0-1-1 15,4 0 1-15,-6 0-1 16,-1 0 1-16,-4-1-1 16,-1 0 0-16,1 4 0 0,2-2-1 15,-2 2 1-15,-3-4 0 16,3 0 1-16,-8 1 1 15,13 0-2-15,-13-1-2 16,5 1 2-16,-4 1 1 16,7-1-1-16,-3-2 2 15,-5 2-2-15,6 5 6 16,-6-2-5-16,6-3 2 16,-6 2 0-16,8-3-1 15,-3 2 0-15,-4-4 0 16,-3 2-2-16,-5-2 0 15,6-2 0-15,-4 3 3 16,-3-1 0-16,8 3-3 16,-2-2 2-16,-4 1-2 15,4 1 0-15,-2-1 4 0,7 0-3 16,-3-4 1-16,-6 3 0 16,6-1-1-16,6 0 1 15,-6 1 1-15,1 0 0 16,-3 1-2-16,3-1 2 15,-3 5-2-15,0-6 5 16,-5 4-5-16,1-3 1 16,4 4-2-16,-4-2 7 15,-1-2-1-15,5-1 0 16,-2 2 3-16,-5-5-5 0,0 0-1 16,-4-1-2-16,-8 0 0 15,-7-1 1-15,7 1-1 16,-9-3-1-16,-2-1 0 15,-3 1 1-15,5 1 0 16,-5-3 2-16,2 2-3 16,3-1 0-16,2 0 3 15,-7 0 0-15,8 4-2 16,-1-5 4-16,0 1 1 16,0 3-4-16,5 0 1 15,2 5 1-15,12-2-3 16,3 5 5-16,-5 0-4 15,9-3-1-15,0 3 0 16,3 0 3-16,-1-3 0 16,5 1 5-16,-4-1-1 0,0-3-4 15,-10 0 0-15,7-1-3 16,-12-2 0-16,-6 1 0 16,-8-1-1-16,-7-5 1 15,0 2-1-15,-7 0 1 16,7-3-1-16,-7 0 0 15,0 0 0-15,0 0 1 16,0 0-1-16,0 0 0 16,0 0-13-16,0 0-40 15,0 0-34-15,0-16-112 16,-28 0-677-16</inkml:trace>
  <inkml:trace contextRef="#ctx0" brushRef="#br1" timeOffset="97689.37">2255 6692 26 0,'0'0'52'0,"0"0"29"15,0 0-27-15,0 0-17 16,0 0 41-16,0 0 26 16,0 0-27-16,0 0-4 15,0 0-18-15,0 2-11 16,0 1-4-16,0-3-5 15,0 2-12-15,0-2-1 0,0 2-1 16,0 0-1-16,0 1-7 16,0-1-7-16,0-1-2 15,0 2 4-15,8-1 5 16,1 4 1-16,3 0-4 16,4 0-1-16,10 0-1 15,-4 6 1-15,6-4 3 16,5 0 2-16,3 3-3 15,6-2 0-15,-2 5 1 16,10-3-2-16,-3-2-4 16,-4 3 2-16,7-3-4 15,-3-1 1-15,-7 2 3 16,-2 6-6-16,2-4-1 16,-4 2-1-16,4 3 3 15,2-2 4-15,1 5-2 0,4-6 1 16,10 0 1-16,2 1 3 15,0 2-4-15,8-3-1 16,-4 1-1-16,8 0-4 16,-2 1 3-16,-1 2-2 15,3 2-1-15,3-1 2 16,-3 2-1-16,7 4 0 16,2-1 1-16,-2 1-2 15,-2 1 3-15,7-1 0 16,2-1-3-16,-2 1 2 15,-1-2-1-15,8 1-1 16,0 1 1-16,0-1-1 0,-5 1 0 16,3 0 2-16,-3 1-2 15,-3-1 0-15,8 2 3 16,3-2-3-16,3 2 1 16,6-1-1-16,2 2 1 15,0 1-1-15,-4-1 1 16,-3-2-1-16,-3 3 0 15,-2-5 0-15,-2 4 0 16,7-3 0-16,3 1 1 16,1 0-1-16,-1-2 4 15,1 1-3-15,-4 3 0 16,-5-5 0-16,3 4 2 16,-10-2-1-16,5 1-2 0,-7 1 0 15,9-2 8-15,-4 4-7 16,-3-3 3-16,-3-1-4 15,15 3 2-15,-7-3-1 16,0 0 3-16,-5 0-1 16,-2 4-3-16,0-3 1 15,-5 6 2-15,5-1-3 16,4-2 1-16,3 2-1 16,2-4-1-16,-2 0 1 15,0-2 0-15,-7 0 0 16,-1 0 0-16,-11-2-1 15,5 1-1-15,0 0 2 0,-1 0 2 16,-4 2-2 0,5 0 0-16,-5-1 1 0,5-2 0 15,-1 2-1-15,-4-1 0 16,-2-2 1-16,7 3-1 16,-13-2 1-16,-1 2 0 15,6 0 1-15,-6 4-2 16,-3-5 1-16,3 4-1 15,-1-3 4-15,1 2-2 16,-6-2-2-16,13 1 1 16,-5-1 1-16,-3 1-2 15,8-2 3-15,-12 1-2 16,11-4-1-16,-11 4 0 16,0-4 1-16,2-1-1 15,-2 3-1-15,4-4 1 0,3 5 3 16,4-4-2-16,1-1-1 15,-5 1 0-15,7-1 0 16,-3 0 0-16,-6-2 0 16,-1-1 0-16,-4 1-1 15,0-1 4-15,-3-1-3 16,3 3 0-16,-3-3-2 16,3 1 1-16,2-2 1 15,-9 2 0-15,7-1 1 16,-3 0-1-16,3-2 0 15,-3 0 0-15,1 1 1 16,1-1 0-16,-6 0-1 0,0-2 1 16,-3-3 0-16,-7 4-1 15,-4-3 0-15,6-1 0 16,-1 3 0-16,-6 1 1 16,5-5-1-16,-4 1 0 15,-1 1 2-15,-2 0 0 16,-2-2 1-16,-5 1-1 15,2-1 2-15,-2 2-3 16,-4-1 0-16,-1-1 2 16,0 1-2-16,1-1-1 15,-1-1 0-15,-2 0 1 16,-3 0 0-16,3 0-1 16,0 3 2-16,-2-3-1 0,-3-2-2 15,-2 3 1-15,2-5 0 16,-5 2 1-16,-2 1 0 15,5-3-1-15,-5 2 0 16,5-1 0-16,-2-3 0 16,-3 0 2-16,-3 0-2 15,-4 0 0-15,3 3 2 16,-3-3 0-16,5 2 2 16,-5 1-2-16,2-3 1 15,3 1 0-15,4-1-1 16,5 4-2-16,5 1 4 15,2-1 4-15,6 0-4 0,-4 1 1 16,6-2-1 0,-3 5 0-16,16-5 3 0,-2 4-5 15,3 0 0-15,-1 0-2 16,-8-1 3-16,-1-1-2 16,-10 1-1-16,3 0 0 15,-11-1 0-15,-1 1 2 16,-2-3-2-16,-5-3 1 15,0 0 0-15,-5 1-2 16,-2-1 2-16,0 0-1 16,0 0 0-16,0 2 1 15,0-2 0-15,0 0-1 16,0 0 2-16,0 0 7 16,0 0-7-16,0 0 0 15,0 0 1-15,0 0-2 0,0 0 0 16,0 0-1-16,0 0 2 15,0 0 1-15,0 0-1 16,7 0-2-16,0 5 0 16,0-1 0-16,0-1 0 15,5 4 0-15,2-3 1 16,1 4-2-16,13-2 1 16,-9 2 0-16,-2-4 1 15,-3-1-1-15,-2 2-1 16,-10-5 1-16,3 0 0 15,-5 3 2-15,0-3-1 16,0 0 2-16,0 1-1 0,0-1 1 16,0 0-3-16,0 0 4 15,0 0-3-15,0 0 0 16,0 0-2-16,0 0-10 16,0 0-34-16,0 0-30 15,0-1-68-15,-19-8-479 16</inkml:trace>
  <inkml:trace contextRef="#ctx0" brushRef="#br1" timeOffset="103356.22">2452 5644 176 0,'0'0'81'0,"0"0"-29"15,0 0 80-15,0 0-24 16,0 0-50-16,0 0-33 16,0 0 8-16,0 0-11 15,0 0-6-15,0 3 18 16,0-3 10-16,0 0-12 16,0 0-2-16,0 0-4 15,0 0-13-15,0 0 4 16,0 0 0-16,0 0-5 15,0 0 7-15,0 0-7 16,0 0-1-16,0 0-1 0,0 0-5 16,0 0-1-16,0 0-4 15,0 0 0-15,0 1 0 16,7 4 0-16,12-1 0 16,-5 0 0-16,3 2 2 15,-3 0-2-15,5 2 0 16,-5-2 1-16,7 3-1 15,0-2 0-15,5 3 11 16,-4-1-7-16,-1 2 2 16,12-2-2-16,-5 1-2 15,1-2 3-15,-3 3-4 16,-2-3 0-16,-3 1-1 0,-2 0 5 16,2-1-4-16,5 0 1 15,-5-2-1-15,3 5 2 16,-5-2 0-16,2-2-3 15,0 2 2-15,1-1-1 16,-1 0 0-16,-2 3 0 16,-5 1-1-16,12-3 1 15,-5 2-1-15,1 0 1 16,-1-1 13-16,7 1-11 16,-2 1 0-16,-2-2 1 15,2 3 0-15,2-2-2 16,6 1 0-16,-4-2-1 15,3 2 0-15,8-1 1 0,-4 1 0 16,4 0-1 0,-1 1 5-16,2-1-4 0,1 3 0 15,-3 0 1-15,3 0-2 16,6-2 0-16,-1 4 0 16,1-1-1-16,-1-1 1 15,6 0-2-15,-4-1 2 16,4 0 1-16,-4 4-1 15,11-1-1-15,-4 0 0 16,0-3 0-16,4 4 2 16,1-2-2-16,6 2 0 15,-4 0 2-15,5 1-1 0,2 2-1 16,-3-1 1 0,3 0 0-16,3 0-1 0,-11 2 1 15,15-1 0-15,-2 1 1 16,7 1 1-16,0-1-3 15,2 2 0-15,9 0 0 16,3 1 0-16,3 4-1 16,1-3 2-16,-4 0-1 15,-4 2 0-15,-4 0-2 16,8-2 2-16,0 3 0 16,0 0 2-16,7-5-2 15,7 4 5-15,-6-2-5 16,-1 0 1-16,-5 2-2 15,3-2 2-15,-5 2-3 16,0-2 5-16,2-2-5 0,3 4 5 16,-6-1-4-16,1 6 2 15,0-1 1-15,0-2-1 16,3 2-2-16,-3-3 4 16,7 3-4-16,0 2 1 15,14-4 0-15,5 1 2 16,-2-3-2-16,2 2 0 15,-5 0-1-15,-7 2 0 16,0 0 1-16,-4 0 0 16,8-1 0-16,-3-3 0 15,6 4 0-15,0 0 0 16,-2-3 2-16,-3 2-1 0,3-3-1 16,-5 2 0-16,-4 1 1 15,2 1-1-15,-5-1 0 16,2 0 0-16,-2-1 0 15,0 0 0-15,-2-1 1 16,-3 0-1-16,5 0 0 16,7 0 0-16,12 2 0 15,3-2 4-15,-8 3-4 16,0 0-3-16,-7 4 3 16,-7-5 0-16,12 5-2 15,-9 0 2-15,4-1 0 16,5-1 0-16,-3 0 0 15,-2-5 1-15,1 3-1 0,-8-1 0 16,0-1 0 0,0 0 0-16,-7 1-2 0,0-1 2 15,-7 1 3-15,-1 1-3 16,1 2 1-16,7-3-1 16,-7 2 2-16,0 0-1 15,0-3-2-15,0-2 1 16,-5 2 0-16,19-2 2 15,0-2-2-15,0 2 0 16,7-1 0-16,-7 3 0 16,0-1 0-16,-7 1 1 15,7-3 1-15,0 0-1 0,7-2 1 16,1 2 1 0,-1 1-2-16,0 1 2 0,5 2 0 15,-10 0-1-15,3 1 3 16,-3-3 1-16,-2 0-5 15,1 2 1-15,-1 0 5 16,4-2-5-16,-1 0-1 16,2 0 0-16,-5-1 2 15,0-1-3-15,0 1 2 16,2-1-2-16,5 3 0 16,8-3 1-16,-4 1 4 15,-1 0-4-15,-5 4-1 16,-10-1 0-16,5-1 0 15,-2 3 3-15,-3-4-3 16,5 3 1-16,0-7 2 0,0-2-3 16,-2 0 1-16,-10-5 2 15,-9 5-2-15,0-7-1 16,-15 2 0-16,-4 2 1 16,0-3 0-16,-5 0-1 15,-7-2 1-15,-5-1-3 16,-4-3 3-16,-3-4-1 15,-7 1 1-15,-9-2 2 16,-10-3 0-16,-2-1-3 16,-12-2 1-16,0 0 2 15,0 0 2-15,0 0 16 16,0 0 7-16,0 0-10 0,0 3-11 16,0-3 0-16,0 0-7 15,0 0 1-15,0 0-3 16,0 0 0-16,0 0-27 15,-12 1-25-15,-23 12-56 16,-13-1-110-16,-8-3-456 16</inkml:trace>
  <inkml:trace contextRef="#ctx0" brushRef="#br1" timeOffset="108532.14">4852 10457 107 0,'0'0'0'16,"0"0"-26"-16</inkml:trace>
  <inkml:trace contextRef="#ctx0" brushRef="#br1" timeOffset="109705.55">4852 10457 60 0,'0'0'27'0,"0"0"4"15,0 0 2-15,0 0-22 16,0 0 5-16,0 0 41 16,0 0 36-16,0 0 3 15,0 1-31-15,0 2-23 16,0-1-3-16,0 1-17 0,0-3-8 15,0 0 3-15,0 0-3 16,0 0 4-16,0 0 14 16,0 0-8-16,0 0 4 15,0 0-5-15,0 0-12 16,0-5-5-16,0-1-4 16,0 1 0-16,0 1 3 15,0 1-1-15,-5 3-3 16,-2 0 19-16,7 0-4 15,-2 0-8-15,-3 0-8 16,3 0 0-16,-5 0-1 16,2 12 1-16,3 0 0 15,2 2 0-15,0-5-1 0,0 2 0 16,0-5 1 0,0-1-4-16,0-2 2 0,0-3 1 15,0 0 1-15,7 0 0 16,0 0-6-16,-5 0 4 15,5 0 2-15,-7-8 1 16,0-1 0-16,0 1 2 16,0 4-1-16,0-1-1 15,0 2 7-15,-9 3-4 16,-10 0 1-16,5 0-5 16,-8 0-5-16,8 12-1 15,0 5 4-15,9-3 2 0,5 4 0 16,0-4-1-1,0 3-2-15,0-5 2 0,0-1 0 16,0-6 1-16,12-2-1 16,2 0 2-16,1-3 4 15,-4 0-4-15,-4 0 7 16,3-5-3-16,-3-13-1 16,0-2-4-16,-7-1-8 15,0 2-3-15,0 4 6 16,-2 1 2-16,-20 5-1 15,-4 7 0-15,-2 2 4 16,7 0 16-16,-1 0-16 16,4 9 0-16,3 8 0 15,15 3-2-15,0-2 0 16,0 3-1-16,0-5 3 0,0-3 4 16,22-4-2-16,-1-4 7 15,-7-5 1-15,0 0 18 16,5 0 9-16,-5-5-16 15,5-14 3-15,-4 0-8 16,-8-4-15-16,-5 1-1 16,-2 7-2-16,0-1 2 15,-9 8-2-15,-13 1 1 16,-4 7-5-16,7 0 6 16,-2 0 6-16,0 6-5 15,7 11-2-15,-1 9-4 16,15-3 2-16,0 0 2 0,0-2-5 15,7-6 3-15,15-5 1 16,6-7 1-16,5-3 1 16,0 0 4-16,-4-9 10 15,-6-11-6-15,-4-4 4 16,-12 3-3-16,-7-3-6 16,0 0 2-16,0 5-5 15,-14 4 0-15,-26 7 0 16,-3 5 0-16,1 3 7 15,6 0 3-15,3 11-5 16,12 8-3-16,9 6-2 16,10 3-2-16,2-3 2 15,0-3-1-15,0-6-2 0,2-5 1 16,10-10 0 0,2-1 2-16,0 0-3 0,5 0-3 15,-2-4 2-15,-10-7-82 16,-7 7-118-16,0 4-510 15</inkml:trace>
  <inkml:trace contextRef="#ctx0" brushRef="#br1" timeOffset="110789.96">4367 11344 192 0,'0'0'141'16,"0"0"-117"-16,0 0 75 0,-28 120-24 15,21-70-32-15,-5 10 1 16,3 11 25-16,-6 7-27 16,4-4-4-16,1 1-24 15,-4-7-6-15,2-9-6 16,-2-10-1-16,7-13 0 16,-5-13 0-16,5-9 13 15,0-5-1-15,7-6-6 16,0-3-4-16,0 0 4 15,0 0 20-15,0-18-18 16,0-8-8-16,0-7 1 16,0-5-1-16,0-4 0 15,0-2 4-15,0-7 13 0,0-2-1 16,0-3-9 0,5-1 1-16,4-4 1 0,10 3-6 15,-5 1 3-15,14-3 6 16,1 8 9-16,-3 3 2 15,-5 15 2-15,-7 8-10 16,-7 12-9-16,1 2-2 16,3 4-3-16,-1-1-2 15,2 3-2-15,2-1 2 16,0 1-2-16,0 2 0 16,5-1-2-16,-9 5 3 15,-3 0-4-15,0 0-13 0,5 0 4 16,-3 18 7-1,5 6 6-15,5 0 1 0,-5 7 0 16,5 3 0-16,-5 10 0 16,-4 5 1-16,-5 6 2 15,-5 4-3-15,0 4 10 16,0 0 0-16,0-5-5 16,2-4 6-16,3-8-6 15,4-3 3-15,3-10-5 16,-5-2 0-16,0-8 0 15,0-6 2-15,0-3-5 16,0-9 1-16,-2-2-1 16,-2-2 0-16,-3-1-1 0,0 0-12 15,0 0-5 1,0 0-13-16,0 0-23 0,0-9-129 16,0-3-182-16</inkml:trace>
  <inkml:trace contextRef="#ctx0" brushRef="#br1" timeOffset="111016.14">4209 11782 910 0,'0'0'96'0,"0"0"-48"16,0 0 50-16,0 0-50 0,0 0-26 15,0 0 24-15,177-22-28 16,-120 22-13-16,4 0-4 16,-11 0-2-16,-3 0-37 15,-4 0-45-15,-3 0-81 16,-16 0-442-16</inkml:trace>
  <inkml:trace contextRef="#ctx0" brushRef="#br1" timeOffset="112123.59">6567 10521 282 0,'0'0'160'0,"0"0"-136"16,0 0 65-16,0 0 29 16,0 0-51-16,0 0-12 15,33 95-13-15,-17-87 9 16,3-7-20-16,-5-1-5 16,1 0 1-16,-1 0 5 15,5 0-4-15,-10-13-3 16,-2-1 5-16,-7-5-11 15,0-2-8-15,0 3-1 16,-9 2-9-16,-24 4-1 16,-3 7 0-16,1 4 2 15,-5 1-2-15,-1 1-2 0,4 24-3 16,3 10 1 0,20 4 2-16,7-6 1 0,7-1-6 15,0-9 0-15,21-6 2 16,15-6 5-16,-3-6-2 15,-5-5 2-15,-6 0 1 16,4-11 4-16,-10-15 8 16,3-9-1-16,-5-8-8 15,-14 4-1-15,0 5 1 16,-7 8-1-16,-33 10-3 16,-10 9 10-16,1 7 9 15,-6 0-16-15,8 23-3 0,4 9-3 16,25 4 2-1,8 2-3-15,10-1-22 0,0 0-24 16,14-6-63-16,34-4-108 16,-4-4-315-16</inkml:trace>
  <inkml:trace contextRef="#ctx0" brushRef="#br1" timeOffset="112628.35">6498 11358 376 0,'0'0'54'0,"0"0"-43"0,0 0 84 16,0 0-24-16,0 0-20 15,0 0-14-15,36 84 25 16,-32-50-1-16,-4 7-22 16,0 8 16-16,0 5-28 15,0 3-2-15,0 3-15 16,-4-6-6-16,1-5-4 15,-2-16 4-15,5-10-4 16,0-10 0-16,0-10-3 16,0-3-57-16,0-6-39 15,15-25 6-15,4-7-276 0</inkml:trace>
  <inkml:trace contextRef="#ctx0" brushRef="#br1" timeOffset="113255.91">6524 11247 672 0,'0'0'42'16,"0"0"38"-16,0 0 23 16,0 0-52-16,0 0-16 15,21-119-28-15,36 98 17 16,-2 6 2-16,8 9-19 16,-8 6-7-16,-1 0 3 15,-11 15-1-15,-3 15 1 16,-16 7 1-16,-17 5 4 15,-7 4-8-15,-7 4 8 16,-43 2-4-16,-4-8-4 16,-10-7 0-16,7-8-4 15,10-11 1-15,11-10 2 16,17-3 2-16,12-5 0 0,7 0 0 16,0 0-1-16,33-13-9 15,36-5 4-15,23-2 2 16,12 7 2-16,7 13-4 15,-9 0-8-15,-10 29-8 16,-9 9 21-16,-22 5 0 16,-30 9 20-16,-26 10-7 15,-5 8-3-15,-54 7 8 16,-36-2 2-16,-17-7-14 16,-9-13 12-16,3-16 44 15,4-10-20-15,12-13-28 16,26-10-9-16,17-6 7 0,32 0-10 15,15-6-2 1,7-15-7-16,7-7-49 0,43-5-73 16,5-7-102-16,-6-2-510 15</inkml:trace>
  <inkml:trace contextRef="#ctx0" brushRef="#br1" timeOffset="114428.17">5436 8994 317 0,'0'0'265'0,"0"0"-244"16,0 0-10-16,0 0 32 16,0 0-7-16,0 0 4 15,-49 89 4-15,49-75-7 0,7-4-12 16,14-1-5 0,0-7-4-16,1-2-1 0,-1 0 14 15,-2-2 6-15,2-16 1 16,-7-2-13-16,-9 0-4 15,-5 2 3-15,0 2-9 16,-7 4-10-16,-19 6-2 16,0 4 8-16,2 2-4 15,-2 0-5-15,5 0-4 16,7 8 4-16,14 9-1 16,-7 0 2-16,7-2-3 15,0-6-1-15,0-3-2 16,21-6 3-16,21 0 2 0,6-6 7 15,6-18 13-15,-18-4-12 16,-15 4 7-16,-14 2 3 16,-7 8 1-16,0 2-10 15,0 3-5-15,-21 5-4 16,-5 4-8-16,9 0-20 16,5 7-36-16,12 16-114 15,0-6-76-15,22-8-383 16</inkml:trace>
  <inkml:trace contextRef="#ctx0" brushRef="#br1" timeOffset="114989.84">6552 8568 506 0,'0'0'220'0,"0"0"-177"16,0 0 61-16,0 0-21 15,0 0-46-15,0 0-18 16,-14-80 7-16,-19 68-9 16,-2 3-16-16,-13 3-1 15,-8 6 1-15,-1 0 9 16,-12 2-10-16,-6 23 3 15,6 7-3-15,5 4 0 16,15 4 0-16,8 0 1 16,13 2-1-16,21-1-1 15,2 6 1-15,5-1 0 0,0-1-5 16,33-8 0 0,24-10 5-16,4-9 15 0,8-9 12 15,7-9 2-15,-5 0 0 16,-10-2-8-16,-11-18-14 15,-8 1-1-15,-16 0-6 16,-11 8-1-16,-8 3-37 16,-7 6-51-16,0 2-158 15</inkml:trace>
  <inkml:trace contextRef="#ctx0" brushRef="#br1" timeOffset="116084.15">4353 7388 273 0,'0'0'243'0,"0"0"-174"16,0 0 3-16,0 0-21 15,0 0-25-15,0 0 8 16,47 23 11-16,-18-23 23 16,-1 0-7-16,-9 0-26 15,-2-2-10-15,-6-10 5 16,-1-6-20-16,2-3 0 15,-3 0-9-15,-9-1 1 0,0 4-1 16,0-1 2-16,0 6-3 16,-9 5 0-16,-5 2-9 15,-1 6 7-15,4 0-2 16,-4 0 7-16,1 23-3 16,7 8 0-16,7 1 0 15,0-3-10-15,0-7 7 16,14-7-4-16,15-9 4 15,-1-6 3-15,-2 0 3 16,2-3 2-16,-6-18 5 0,-15-1 7 16,-7-7 0-1,0 3-3-15,0 0 9 0,-21 5 3 16,-15 2-5-16,1 8-21 16,-1 11 0-16,-4 0 0 15,7 8-29-15,4 14-37 16,1 8-35-16,21-3 9 15,7-3-190-15,0-7-208 16</inkml:trace>
  <inkml:trace contextRef="#ctx0" brushRef="#br1" timeOffset="116939.99">3861 7713 604 0,'0'0'110'0,"0"0"12"16,0 0-23-16,0 0-30 16,0 0-45-16,0 0-19 15,-28-12-5-15,28 12-20 16,0 15 17-16,21 6 3 16,-7-2 6-16,5-2 0 15,-9 0-3-15,2-3-1 0,-12-2-2 16,0-6-8-1,0-3 8-15,0-1 1 0,0-2-1 16,0 3 8-16,0-3 2 16,0 0 4-16,0 0 5 15,0-3-6-15,-26-11-9 16,9-3-4-16,3 3 0 16,7-1-1-16,7 0 0 15,0-1 0-15,7-4-1 16,31 2 1-16,16-1 0 15,3 12-2-15,9 5 1 16,-2 2-1-16,0 0-3 16,-10 19 3-16,-4 8 3 15,-17 7 0-15,-12 3-2 0,-7 3 2 16,-14 3 5-16,0-2 2 16,-35 4 16-16,-22-2-9 15,-19 2-7-15,-11-6 1 16,-5-5 2-16,9-11 10 15,12-7 2-15,9-10 3 16,13-6 4-16,9 0-11 16,11 0-10-16,10 0-5 15,12-5 1-15,5 3-1 16,2-4-3-16,0 6-6 16,0-2-40-16,0 2-33 15,0 0-48-15,9 0-44 16,3 0-207-16</inkml:trace>
  <inkml:trace contextRef="#ctx0" brushRef="#br1" timeOffset="118022.63">4067 6106 455 0,'0'0'39'15,"0"0"-35"-15,0 0 34 16,0 0 23-16,0 0-15 16,0 0-10-16,24 15 2 15,-20-15 33-15,-4 0 22 16,0-3-29-16,0-9-40 0,0 1-16 15,0-1-1-15,-11 3-4 16,-11 1-3-16,-6 5-18 16,-5 3-5-16,4 0 15 15,1 0-6-15,0 20 5 16,13 7 9-16,8 3-3 16,7 3 0-16,0-3-4 15,3-8 1-15,23-5 0 16,9-6 6-16,-2-6 4 15,-4-5 19-15,11 0 8 16,-9-14-5-16,2-12 2 16,-12-6-16-16,-2 1-7 0,-19 0-3 15,0 5 15-15,-19 4 2 16,-21 9-8-16,-5 9-10 16,-2 4 6-16,-1 0-7 15,6 24-2-15,16 3 1 16,12 3 1-16,11 3 0 15,3-3-2-15,0-5-5 16,7-4-5-16,15-9-14 16,-8 0 17-16,0-10-31 15,5 3-57-15,-5-5-7 16,-5 0-71-16,-1 0-296 16</inkml:trace>
  <inkml:trace contextRef="#ctx0" brushRef="#br1" timeOffset="118639.2">4299 5634 724 0,'0'0'85'15,"0"0"57"-15,0 0-43 16,0 0-51-16,0 0-25 15,0 0-10-15,-10-39-2 16,10 39 0-16,0 0-9 16,0 0-2-16,0 0-6 15,0 0-7-15,0 15-5 16,0 9 8-16,22 8 6 16,-8 1 4-16,7 1 0 15,-7 6 5-15,-2 2-5 16,-2 3 2-16,-6-4-3 0,3-2 2 15,0-5 6-15,3-2-3 16,2-4-3-16,2-4-1 16,7-6 0-16,15-3-3 15,-3-5 3-15,2-4 5 16,15-6 1-16,4 0 14 16,-4 0 13-16,-10-1-3 15,-7-5-23-15,-16 1-2 16,4 1-4-16,-7-2-1 15,5 1 0-15,-12-1-13 16,7-1-15-16,-6-2-6 16,-1-6-7-16,-7-2-20 0,0-5-24 15,-15 1-72 1,-27-2-224-16</inkml:trace>
  <inkml:trace contextRef="#ctx0" brushRef="#br1" timeOffset="118800.15">4353 5767 560 0,'0'0'162'0,"0"0"-140"15,0 0 120-15,0 0-45 16,244-13-61-16,-190 10-31 16,0-3-5-16,-11-3-19 15,-15-8-73-15,-16-9-94 0</inkml:trace>
  <inkml:trace contextRef="#ctx0" brushRef="#br1" timeOffset="118973.15">4332 5347 1003 0,'0'0'32'0,"0"0"34"15,272-55 38-15,-154 26-34 16,0-5-54-16,-16 5-16 15,-10 3-7-15,-23 3-107 16,-29 6-244-16</inkml:trace>
  <inkml:trace contextRef="#ctx0" brushRef="#br1" timeOffset="-192556.1">2721 4667 104 0,'0'0'51'15,"0"0"18"-15,0 0-10 16,0 0-25-16,0 0 1 16,0 0 10-16,0 0 64 15,0 0-86-15,-61-38 14 16,47 37-16-16,-5-4 0 15,-3-1-13-15,1-3-4 16,0-1 18-16,7 7 5 16,7 0-26-16,7 3 6 0,0 0-3 15,0 0 16-15,-7 0 20 16,7 0-9-16,0-3 7 16,0 3-3-16,0-3-2 15,0 3-6-15,0-3-2 16,-8 3-7-16,8 0 0 15,0 0-1-15,0 0 6 16,0 0-4-16,0 0-11 16,0 0 0-16,-4 0-2 15,4 0-1-15,0 0-5 16,0 0 2-16,0 0-3 16,-7 0 2-16,4 0-2 0,-9-1 2 15,-2-1-1-15,-2-3 0 16,-10-1 0-16,4 1 1 15,8-1-1-15,2 6 1 16,12-2 0-16,0 2-1 16,0 0-1-16,0 0 0 15,0 0-1-15,0 0 0 16,0 0 1-16,0 0 1 16,0 0 0-16,0 0 6 15,0 0 9-15,0 0 1 16,0 0-6-16,0 0-7 15,0 0-1-15,0 0 0 16,0 0-3-16,0 0 1 16,0 0-1-16,0 0-1 15,0 0 2-15,5 0-2 0,9 0 2 16,8 7 0-16,-1-1 0 16,5-2 0-16,5 3 1 15,-5 2-1-15,14-6 1 16,-9 2-2-16,2-4 2 15,9 2-2-15,-9 3 2 16,3-5-2-16,-3 4 2 16,-5-1-1-16,8 1 0 15,-8 1 0-15,12 3 3 16,-4-3-3-16,-1 3 0 0,6-2-2 16,1 4 2-1,5-1 0-15,3 2 1 0,-7-4 0 16,4-2-1-16,3 1 2 15,-3 0 0-15,-5 2 0 16,13 0 0-16,-5-1-1 16,-1-2-1-16,6 0 0 15,-6 1 1-15,6 0 0 16,-8 0-1-16,-5 1 0 16,1 0 2-16,-3-1-4 15,-4 4 4-15,-1 1-4 16,5-1 2-16,-4 0 0 15,11 1 1-15,-4-3-1 16,6-1 1-16,-1 0 0 16,1-2 0-16,1 2 2 0,-10-2-2 15,10 3-1 1,-10-2 1-16,7 3 1 0,-4 2-2 16,4-1 0-16,-4 1 1 15,-1-3-1-15,6-2 0 16,1 2 1-16,-1 0 0 15,-6-1 0-15,8 4 2 16,-8 0-3-16,-1-1 0 16,1 3 0-16,-2 2 0 15,8-2 1-15,-3 2-1 16,7-1 0-16,-3-1 0 16,6 0 0-16,9 1 0 0,-1-1 0 15,6 1 1-15,14-1 0 16,-8 0-1-16,4 4-1 15,-4-2 1-15,8 1 3 16,2 2-3-16,-2 0-3 16,0-1 3-16,6 1 3 15,8-2-1-15,0 1 1 16,0-3-2-16,3 4-1 16,-6 4 0-16,-1 0 0 15,1 0 1-15,-4 2-1 16,-5-1 2-16,5-1-2 15,-5 2 0-15,-2-3 0 16,0 3 0-16,-1 1 1 16,1-1-1-16,2 1 1 15,-2 0-1-15,0 2 1 0,-7 0-2 16,13-1 4-16,1-1-3 16,7-2 0-16,7 4-1 15,0-3 1-15,-4 1 0 16,1-2 2-16,-4 1-2 15,0 0-2-15,0 1 1 16,3 0 1-16,4-3-2 16,4 3 2-16,6-4 0 15,-3 2 0-15,5 1 1 16,-3-1-1-16,-1 7 1 16,-1-2-1-16,-2 2 0 15,-3 1 0-15,-2-3 3 0,0 1-3 16,0 3 0-16,5 1 0 15,-5 2 0-15,7-1 2 16,0-3-1-16,8 4 1 16,6-2-2-16,12 0 0 15,-5 1 0-15,1-4 0 16,-8 2-1-16,1-2 1 16,-3-1 0-16,-5 1 1 15,2-1-4-15,3-2 3 16,-4 4-1-16,-8-1 1 15,0-2 0-15,0 0 3 16,-14 5-3-16,0-2 0 16,0-1 1-16,0 0-1 0,-7-1 0 15,2-1 0-15,3 2 0 16,-6-3 3-16,-3 2-3 16,6-3 1-16,-5 2 0 15,3 1 0-15,7-3 4 16,2 3-3-16,13-2 1 15,-1-2-2-15,5 2 2 16,-3-4 0-16,-2 2-2 16,0 0-1-16,5-1 1 15,3 2-1-15,4 0 0 16,-3-1 0-16,3 0 3 16,-5-2-3-16,-4 1 3 0,-3 1-3 15,-2 2 2 1,-3-4-2-16,-4 4 2 0,2-2-2 15,-5-1 1-15,3-1-1 16,-3 0 0-16,-2 1 2 16,-7 0-2-16,5 4 0 15,-10-1 1-15,7 2 3 16,5-1-4-16,0 2 0 16,7-3 0-16,0 2 2 15,-2 1-4-15,2-1 0 16,-5 0 1-16,5-2 1 15,0 4 0-15,5-3 1 16,-3 1-1-16,6 3 0 16,-1-2 1-16,0 1-1 15,-2-1 0-15,-3 2 1 0,3 1 2 16,-3 2-3-16,3 2 0 16,-2-3 0-16,1 4 4 15,-4-2-2-15,3 1 0 16,-3 3-2-16,0 1 1 15,5-1-1-15,2-1 0 16,0-1 4-16,12 5-4 16,-2-4-2-16,4 0 2 15,-2-3 0-15,-2 4 0 16,9-1-1-16,0 2-1 16,2-5 2-16,8 2 1 15,-3-5 0-15,-5 5 1 0,-4-4 0 16,-5 0 0-16,-10 5-2 15,3-6 2-15,3 4 1 16,-4-1 0-16,4 0 3 16,-1 3-4-16,0-2 2 15,3 1-3-15,9-2 3 16,9-2 0-16,8 3 1 16,-3-6 0-16,-4 0 1 15,-10-2-6-15,-12-6 1 16,-4 4 3-16,-13-5 6 15,-4-2-8-15,-7-4 3 16,-19-1-1-16,-9-2 0 16,-20-2-3-16,-9-6 0 0,-12 0 1 15,-11-6-2-15,-10 0 0 16,0 0-5-16,0 0-7 16,0 6-29-16,-31 2-35 15,-35 2-78-15,-33-2-174 16</inkml:trace>
  <inkml:trace contextRef="#ctx0" brushRef="#br1" timeOffset="-190910.9">3291 4747 179 0,'0'0'216'16,"0"0"-48"-16,0 0-50 16,0 0-65-16,0 0-43 15,0 0-8-15,0 0 5 16,-7-1 17-16,21 1 3 16,-2-2 0-16,-5-7 10 15,0-4 14-15,-7-3-25 16,0-1-22-16,0 2-2 15,0 0-2-15,-19 3-25 16,-9-3 9-16,0 3-11 16,-5 4 21-16,11 3 6 0,1 5 0 15,7 1-3 1,2 29 3-16,5 8 1 0,7-1-1 16,0-4-1-16,12-9-8 15,23-8 9-15,8-6 0 16,-3-8 32-16,0-2-4 15,-2 0-13-15,-5-23-4 16,-4-6 1-16,-3-4-8 16,-24 0 0-16,-2 6-1 15,-14 6 4-15,-36 11 31 16,3 3-28-16,-3 7 1 16,17 0-10-16,9 11 1 0,10 16 0 15,14 3-4 1,0 0 1-16,7-2-4 0,36-8-72 15,6-15-160-15,15-5-370 16</inkml:trace>
  <inkml:trace contextRef="#ctx0" brushRef="#br1" timeOffset="-190521">3937 4219 452 0,'0'0'173'15,"0"0"-68"-15,0 0-19 16,0 0-75-16,0 0-11 16,0 0 32-16,0 129 11 15,-7-80-2-15,0-6-3 16,0-6-24-16,7-9-3 16,0-10-10-16,0-10-1 15,0-4-2-15,0-4-6 0,0 0-21 16,0 0-9-16,0-6 14 15,0-14-30-15,0-6-52 16,0-2-58-16,0-1-148 16</inkml:trace>
  <inkml:trace contextRef="#ctx0" brushRef="#br1" timeOffset="-190289.88">3937 4219 331 0,'-118'-137'208'0,"118"136"-74"16,0 1-52-16,40-2-51 16,38-4 3-16,40-6 74 0,19-4-18 15,-4-2-37 1,-15 0 4-16,-21 3-42 0,-28 8-13 16,-27-1-2-16,-21 7 0 15,-21 1-43-15,0 0-79 16,-56 10-112-16,-34 11-257 15</inkml:trace>
  <inkml:trace contextRef="#ctx0" brushRef="#br1" timeOffset="-190152.42">4060 4199 314 0,'0'0'228'0,"0"0"-31"0,265 11-1 15,-168-8-96 1,-15 0-55-16,-18-1-39 0,-16 4-6 15,-27 3-13-15,-21 2-180 16,0 1-264-16</inkml:trace>
  <inkml:trace contextRef="#ctx0" brushRef="#br1" timeOffset="-186620.42">2492 2997 210 0,'0'0'164'16,"0"0"-49"-16,0 0 0 16,0 0-52-16,0 0-20 15,0 0 0-15,0 0 1 16,0 0-3-16,0 0-6 15,0 0 0-15,0 0-22 16,0 0 6-16,0 0-2 0,0 0-8 16,0 0-2-16,0 0-6 15,0 0 2-15,0 0-1 16,0 0 2-16,0 0 4 16,0 0-1-16,0 0 1 15,0 0 0-15,0 0-4 16,0 0-3-16,0 0-1 15,0 0 0-15,0 0 0 16,0 0 2-16,0 0-2 16,0 0 0-16,0 0 0 15,0 0 0-15,0 0 4 16,0 0-2-16,0 0 0 16,0 0 3-16,0 0-4 0,0 0 2 15,0 0-3 1,9 0 1-16,6 0-1 0,-4 0 1 15,-3 0 1-15,6 0 0 16,0 0 1-16,5 1-2 16,-3 2 1-16,-1-2 3 15,4 3-4-15,-5-2 0 16,14 5 3-16,0-5 3 16,6 4-7-16,-6-1 3 15,-2-1-1-15,-5 1 1 16,3-4 1-16,2 2-4 15,-5-1 2-15,8 2-1 0,-8 1-1 16,5-2 1 0,-5 2-1-16,5 1 1 15,-5-4-1-15,1 1 0 0,-1 0 0 16,0 0 1-16,1 0-1 16,4 0 0-16,-5-3 2 15,-7 3-2-15,7-3 2 16,-6 0-2-16,-4 0 1 15,-4 3-1-15,1-3-1 16,1 0 1-16,-2 3 0 16,5-3 0-16,2 3 0 15,0-1 1-15,12-2 2 16,-2 4-3-16,-3-1 0 16,5 2 2-16,-4-2-1 15,11-1-1-15,-3 1 0 0,4 0 1 16,-1 0 0-16,-5 0-1 15,0 5 2-15,1-4-2 16,-1-1 0-16,1 5 0 16,-3-5 0-16,9 3 0 15,-2 5 0-15,10-2 1 16,-1-1-1-16,6-2 2 16,8 0 0-16,-1 0-1 15,1-1-1-15,-1 1 4 16,9 1-3-16,2 1-1 15,-2 0 0-15,4 1 1 16,-4 2-1-16,7-1 0 16,-2 3 0-16,-8 1 0 0,10 1 0 15,-2 0 0-15,-8 4 0 16,10-5 0-16,-9 1 0 16,6-1 3-16,1 0-2 15,2 2-2-15,12 1 1 16,-5 0-1-16,9-3 1 15,-2-1 2-15,5-1-1 16,-7 0-1-16,7 2 0 16,-5 1-4-16,-2-1 3 15,-8 1 1-15,8-2-1 16,-12 0 1-16,9 3 0 16,-2-4 4-16,0 0-7 0,5-2 5 15,0 2-2-15,-7 2 3 16,2-4-1-16,-3 3 3 15,-6-1-4-15,7 3 0 16,-5 0 0-16,2 2 0 16,-9-2 0-16,11 0 0 15,-11 1-1-15,0-1 0 16,9 1 2-16,-9 1-2 16,7 0 0-16,5 3 0 15,0-4 0-15,-5-1 0 16,4 2 1-16,1-1-1 15,0 0 1-15,6 1-1 0,1-2 0 16,9 1 2-16,5 1-1 16,7-1-1-16,0 1-1 15,-2 0 0-15,-17 0 1 16,5-3 1-16,0 3-1 16,0-2-1-16,9 2-1 15,5-3 1-15,0 1 1 16,-7 0 0-16,0 0 0 15,-2 0 0-15,-10 1 1 16,5 0 1-16,-5 1-4 16,2-2 4-16,-4 3-2 15,-5-2 0-15,12 2 0 16,-7-2 0-16,7-1 0 16,0 2 0-16,2 1 1 15,2-2-1-15,-8 2 0 0,6-1 0 16,-5 3 1-16,3-2-1 15,10 1 1-15,1 2 0 16,10-1-1-16,0-4 2 16,3 2-4-16,4 0 5 15,-7-3-3-15,5 1 0 16,-5 1-3-16,8 0 3 16,6 3 3-16,-2-2-3 15,-2 4 1-15,-3 1 1 16,0 0-1-16,-2 1 3 15,2 2-4-15,5 2 2 16,-9-1-1-16,4 0-1 0,0 2 1 16,-2 0 1-16,2 2-2 15,1-3 0-15,-1 1 4 16,21-5-2-16,6 1-2 16,1 1 0-16,1 2 0 15,-10-4 1-15,3-1-1 16,-1 6 1-16,8-7-1 15,-3 4 0-15,10-1 1 16,-10 2 0-16,-5 2 0 16,-6 0 0-16,-3 4-1 15,-5-1 2-15,8 0-2 16,-3 1 1-16,-5-2-1 16,3 0 1-16,2-1-1 0,7 2 0 15,3-6 3 1,-1 4-3-16,12-2-1 0,-4 1 0 15,-7-1 1-15,4-1 0 16,-5 3 0-16,8-1-1 16,0-2 1-16,-3 3 3 15,0-3-3-15,-2 3 1 16,2-1 0-16,-7 0 1 16,3 3 0-16,-8 2-2 15,1 0 0-15,-3-1 1 16,2 6-1-16,-4-7 1 15,14 2 3-15,7 2-4 0,9-3 0 16,-4 4 0-16,5 0 0 16,-8-1 1-16,5 0 1 15,7 1-1-15,-2 1 4 16,7 2-5-16,-10-1 6 16,-4 0-5-16,-10 1 2 15,1-1-3-15,-6 1 3 16,-4-2-3-16,7 2 0 15,-3-5 2-15,3 3 0 16,14-1-1-16,-2-3 4 16,4 3-4-16,3-2-1 15,-9 3 0-15,-3 1 0 16,7-2 3-16,0 4-2 16,7-4 0-16,-7 0 0 15,2 1 4-15,-6 1-4 0,-6-4 1 16,-1 5-1-16,-11 0 1 15,-1-5 0-15,2 2 1 16,-1-6 6-16,-3-1 12 16,1-3-21-16,-2-6 10 15,-2 0-6-15,-5 1 0 16,-5-2 3-16,-7 0 1 16,-12-2 3-16,-2 1 4 15,-7-2-5-15,-7 1-8 16,-7-4 4-16,-20-4-5 15,-8-2 1-15,-22-3-2 16,-17-5-1-16,-9 0-29 0,0 0-18 16,-21-5-40-16,-41-13-150 15,-37-2-456-15</inkml:trace>
  <inkml:trace contextRef="#ctx0" brushRef="#br1" timeOffset="-183350.41">1558 2740 84 0,'0'0'39'0,"0"0"-31"15,0 0-7-15,0 0-1 16,0 0-58-16,0 0-5 16</inkml:trace>
  <inkml:trace contextRef="#ctx0" brushRef="#br1" timeOffset="-182007.44">1709 2687 145 0,'0'0'59'16,"0"0"6"-16,0 0 18 15,0 0-34-15,0 0-36 16,0 0-13-16,7-2-20 16,-7 2-98-16,0 0 56 15,0 0 37-15,0 0 25 16,0 0 3-16,0 0 33 16,0 0 32-16,0 0 34 0,0 0-27 15,0 0-10-15,0 0-9 16,0 0 0-16,0 0-12 15,0 0-11-15,0 0 2 16,0 0 4-16,0 0-11 16,0 0-1-16,0-3 1 15,0 2 7-15,0-1-4 16,0 2-7-16,0-3 4 16,0 2-6-16,-7 1-2 15,7 0-7-15,0 0-2 16,0 0-9-16,0 0-2 15,0 0-4-15,-7 10-3 16,0 24 7-16,0 14 5 0,0 16-4 16,0 0 1-1,2 3 2-15,5-6 0 0,0-4 6 16,0-5 3-16,0-13-10 16,0-3 2-16,0-8-4 15,0-11-1-15,0-6 0 16,0-5 0-16,0 0-3 15,0-5-23-15,0 4-19 16,0-2-9-16,0 2-71 16,0-5-59-16,0 0-198 15</inkml:trace>
  <inkml:trace contextRef="#ctx0" brushRef="#br1" timeOffset="-181632.17">1877 2745 535 0,'0'0'121'16,"0"0"-67"-16,0 0-1 15,0 0-44-15,0 0-8 0,0 0 11 16,0 95 4 0,5-50 18-16,-5 6 23 0,0-1-10 15,0 1-26-15,0-2 5 16,0-3-5-16,0-3-11 16,0-1-5-16,0-4-2 15,0-6-2-15,0-6-1 16,0-10 0-16,0-4-1 15,0-6-18-15,0-5-8 16,0-1-17-16,-5 0 10 16,-11-7-112-16,-10-12-254 15</inkml:trace>
  <inkml:trace contextRef="#ctx0" brushRef="#br1" timeOffset="-181422.7">1494 3094 699 0,'0'0'127'16,"0"0"-17"-16,0 0-28 15,0 0-57-15,0 0 13 16,0 0 26-16,258-34-15 16,-197 26-33-16,-4-6-13 15,-17 4-3-15,3 2-10 16,-10 2-47-16,-12 6-77 15,-21 0-303-15</inkml:trace>
  <inkml:trace contextRef="#ctx0" brushRef="#br1" timeOffset="-180056.97">2355 3028 213 0,'0'0'120'16,"0"0"-32"-16,0 0 92 15,0 0-42-15,0 0-35 16,0 0-20-16,172-6-27 0,-143-9-13 16,-8 0-16-16,-7 0-10 15,-14 0-14-15,0 1 4 16,0-3-7-16,-2 2 0 16,-24 5-8-16,-10-1-6 15,10 5 14-15,-2 5 3 16,7 1-3-16,7 0-1 15,6 0 1-15,1 7 0 16,0 12 1-16,7-2-1 16,0-2 0-16,0 1-8 15,14-7 3-15,8 0-1 16,-1-3 6-16,5-4 2 0,-9-2 2 16,2 0-2-16,-5 0 4 15,-7 0-1-15,0 0 1 16,-7-2-1-16,0-8 1 15,0-1-3-15,0-2-3 16,-14 4-1-16,-8 6-8 16,4 0 9-16,-4 3-3 15,-6 0 3-15,7 11-4 16,13 10 4-16,1 1-3 16,7-2 0-16,0-5 1 15,7-3-7-15,15-1-1 16,13-7 9-16,5-4 1 15,8 0 5-15,-10 0 1 0,-5-1 5 16,-5-14-3-16,-14 0-3 16,-9-1 0-16,-5-2-1 15,-5 1-4-15,-37 2 0 16,-6 5-7-16,-8 7 6 16,1 3 1-16,6 0-2 15,-1 13 0-15,10 11 2 16,11 2 0-16,25-4 0 15,4-3-1-15,0-5-12 16,26-3 3-16,16-9 10 16,5-2 3-16,1 0 7 15,-13 0 0-15,-21-6-5 16,-14-1-1-16,0 3 8 16,0-1-12-16,-26 0-5 0,-16 4-26 15,2 1-44-15,-3 0-193 16,1 0-354-16</inkml:trace>
  <inkml:trace contextRef="#ctx0" brushRef="#br1" timeOffset="-177124.97">2355 2179 205 0,'0'0'190'16,"0"0"-100"-16,0 0 27 16,0 0-1-16,0 0-47 15,0 0-16-15,0-4 4 16,0 4-16-16,0 0-16 16,0 0 1-16,0 0-13 0,0 0-6 15,0 0 5-15,0 0-3 16,0 0-1-16,0 0-6 15,0 0 2-15,0 0-4 16,0 0-1-16,0 0-1 16,0 0-1-16,0 0 3 15,0 0 0-15,12 0 0 16,-5 0 0-16,2 3 0 16,5 1 2-16,1 5-2 15,3-3-2-15,4 2 2 16,-1 1 1-16,5 0 0 15,-2 0 0-15,2 2-1 16,7 0 0-16,-2 1 4 0,2-1 2 16,9-3 2-16,-6 3-5 15,-3-4 2-15,7 5 1 16,-9-5-6-16,2-1 5 16,2 3-3-16,-6-3 1 15,-3 2-2-15,2-2 0 16,5 0 0-16,-9 0-1 15,2-2 1-15,2 4-1 16,-2-3 2-16,3 1-2 16,-8 2 0-16,0-2 0 15,1 0 1-15,-4 2-1 16,6-2 1-16,-5 0-1 0,2 1 2 16,5 0-2-16,-4-1 0 15,1 0-2-15,3 0 2 16,-4 0 0-16,4 0 2 15,-5 2-2-15,0-3 0 16,0 1 0-16,8 1 1 16,-3 0 0-16,2-1-1 15,1-3 2-15,6 3-2 16,1 2 1-16,-3-2-1 16,9 0 5-16,-6 0-3 15,-3 1 4-15,2 0-5 16,1-1 0-16,-3-1-1 15,0 2 2-15,-2-1-2 16,2-2 0-16,7 2 2 16,-5 0-2-16,1 2 0 0,-1-2 3 15,-1-2-3-15,-6 2 0 16,7 0 0-16,-2 2 0 16,3-3-1-16,-1 3 1 15,-1-1 1-15,-6-1-1 16,7 2 0-16,-2-2 0 15,3-1 0-15,-8 3 1 16,13-2-1-16,-6 0 0 16,5 2 0-16,10-2 0 15,-8-2 0-15,15 5 0 16,-2-2 1-16,-6 0-2 16,6 1 1-16,9-2 0 0,4 3 0 15,1-1 2-15,2 1 0 16,4 2-2-16,1 0 0 15,7-2 0-15,2 3-2 16,-2 0 2-16,-8-2-2 16,1 2 2-16,-5 2 0 15,-2-2 0-15,-1 0-1 16,1-1 1-16,2 0 0 16,4 1 0-16,1 2-1 15,0-6 1-15,2 2 0 16,-3 1 1-16,1 0-1 15,-5 0 0-15,-2 2-1 16,-1 0 1-16,-4 0 1 0,0-1 0 16,2-1 0-1,-9 2-1-15,7-4 0 0,-10 6 0 16,10-2-1-16,-10-1 2 16,3 2 0-16,-3-4-1 15,1 4-1-15,2-3 1 16,-1 3 0-16,3-2 1 15,5 0-1-15,-2 4 2 16,2-4-4-16,0-1 4 16,2 0-2-16,-2 2 0 15,4-2 1-15,-4 4-1 16,5-3 1-16,2 3-1 0,9 3 0 16,-9-3 1-16,12 1-3 15,-12-1 1-15,-3-1 1 16,1 0 0-16,6 1-2 15,-4 0 1-15,5-1 1 16,2-5 0-16,3 4 0 16,-3-2 0-16,4-1 0 15,11 2 0-15,-6 1 1 16,3-1-1-16,0 2 0 16,-5 0 0-16,5-1 0 15,2 3 2-15,-4-1-2 16,-3 2 0-16,-5 3 0 15,-9-2-2-15,12 4 4 0,-5-4-2 16,5 3 0 0,-1-3 0-16,-4-3 0 0,3 3 0 15,-3-2 1-15,-2 2-2 16,9-4 1-16,5 0 0 16,4 6 0-16,-2-3 4 15,12-3-4-15,-2 4-4 16,-3-4 4-16,3-1 0 15,-3 2 0-15,-2 0-3 16,0 0 3-16,0-1 0 16,14 0 0-16,-6 1 0 15,6 2 0-15,-7 0 1 16,7 0-2-16,-7-3 2 16,0 3-1-16,7-2 2 0,-7-1-2 15,7 3 0-15,-7 1 0 16,0-1 1-16,1-1-1 15,-1 0 0-15,0 2 0 16,7-4 0-16,0 2 0 16,12-4 2-16,5 2-2 15,11-1 0-15,-2 3 0 16,3-4-3-16,-8 4 3 16,-6-1-2-16,11 0 2 15,-5 1 0-15,8-3 2 16,-3 4-4-16,2 0 2 15,-1-1 0-15,-11 4 0 16,3-4 2-16,0 3-2 0,-4-2 1 16,-6 2 0-16,3-2-2 15,-9 2 2-15,2 1-1 16,9-4 0-16,-7 0 1 16,8 3-1-16,11 1 0 15,-5-3 0-15,15 1-1 16,-10 2 0-16,-5-3 0 15,13 3 1-15,-6 0 0 16,8-2-2-16,-8 5 4 16,-1-1-1-16,-6 1-1 15,-2 4 0-15,-2-2 0 16,-3 1 1-16,0-2-1 0,5-2 0 16,3 0 0-16,-1 2 0 15,8-1 1-15,-3 5-1 16,14-4 1-16,3 1 0 15,12 1-1-15,-6 0-3 16,-1 0 3-16,2-1 0 16,0 1 0-16,16 2 0 15,-7-1 0-15,3 4 1 16,-3 1 1-16,-9 0-2 16,0-1 1-16,0 3 1 15,-5-2-2-15,0 2 3 16,2-2 1-16,8-1-2 15,6 0 4-15,3 1-3 0,5-3 2 16,-12 6-5 0,0-4 0-16,2 2 7 0,3 1-3 15,2-1 1-15,0-1 1 16,-3-3 0-16,-4 0-1 16,-5-3 8-16,-14-3-13 15,-9-1 5-15,-12-2 0 16,-22-3-5-16,-23-5 0 15,-29 2-4-15,-32-2-49 16,-22 5-47-16,-34 3-121 16,-58-2-216-16</inkml:trace>
  <inkml:trace contextRef="#ctx0" brushRef="#br1" timeOffset="-174179.25">2965 4106 201 0,'0'0'143'16,"0"0"-28"-16,0 0-1 16,0 0-14-16,0 0-42 15,0 0-13-15,0 0-10 16,0-7-17-16,0 7-9 16,0 0-2-16,0 0-1 15,0 0-5-15,0 0 4 16,0 0 2-16,14 0 13 15,12 0-3-15,-5 0-7 16,3 0 1-16,2 0-3 16,-5 2-1-16,5 3-4 0,-4-1-1 15,-1 2-1-15,0 0 1 16,8 2-2-16,-3-2 3 16,2-3-1-16,0 3 11 15,6-1 11-15,-4 1-13 16,3 2 1-16,8-1 0 15,-4 0-5-15,-3-1 1 16,8 0-7-16,-2 0 1 16,8 2 0-16,1-2-1 15,8 2 3-15,4-2-1 16,3 3-3-16,-2-2 3 16,2 2-2-16,-5-1 1 0,-7 3-2 15,0 0 0-15,-2 1-1 16,-8 0 1-16,8 4 2 15,-3-4-1-15,-4 0-1 16,-3-1 0-16,7 2 0 16,-4-3 0-16,-1 1 1 15,6 1-1-15,-13-1-1 16,12 0 1-16,-4-2 1 16,-8 0-1-16,13 3 1 15,-13-3-1-15,12 0 0 16,-2 1 0-16,3-1 0 15,1 2 0-15,6-2 0 0,1 0 2 16,4 2-2-16,-1 0 0 16,2 1 0-16,8-1 0 15,16 1 2-15,5-1-2 16,14-2 0-16,0-1-3 16,5 1 3-16,2-1 1 15,0 0-1-15,0 2 0 16,7 4-1-16,1-3 0 15,-1 6 2-15,-2-2-1 16,-5 3 0-16,0 2 1 16,-7-1-2-16,2 4 2 15,3-2-1-15,-2-1 2 16,1 5-2-16,-1-4 0 0,2 1 1 16,2 7-1-16,0-5 0 15,0 4 0-15,3-3-1 16,9-4 2-16,9 1-2 15,8 2 4-15,-1-3-6 16,-2 3 4-16,-4-1-4 16,-1-3 3-16,5 4-1 15,-4-2 0-15,6 2 1 16,-2-3 0-16,-4 3 2 16,-3-4-2-16,-5 3 0 15,1 1 0-15,-8-4 2 16,0 6-2-16,-7-1 1 15,0 4-1-15,1 2 0 16,6-5 0-16,0 2 0 16,14-2 0-16,13-2 2 0,16-1-2 15,-3-1-1-15,3 1 0 16,-10-2 1-16,0 1-3 16,-2 1 1-16,-4 0 2 15,6 1 1-15,-9 2-1 16,-5-4 1-16,10 2 1 15,-8-2-2-15,3-3 0 16,-2 4 0-16,-6-1 1 16,4-1-1-16,1 0 0 15,1-1 1-15,4 0-1 16,7 0 1-16,3 0-1 16,14 1 0-16,-3-2-1 0,-6 3 1 15,2-1-1-15,4-1 1 16,-4 1 0-16,5 2 0 15,-8 2 0-15,-4-2-1 16,-3 1 2-16,-9-1 0 16,2 1-1-16,3 0 0 15,-8 0 1-15,-1 0 0 16,8-2-1-16,8 3 0 16,9 3 1-16,5-2-1 15,0 1 0-15,-10 0-2 0,3 2 2 16,-2 3-2-1,1-1 2-15,-1 3 0 16,-1-2 1-16,-9-3-1 0,-4 0 0 16,-1-1 0-16,-9-1 0 15,7 3-2-15,-8-1 2 16,4 0 3-16,-6 1-2 16,7 3-2-16,6-4 2 15,6 3-1-15,3-1 2 16,0 3-4-16,-8-1 2 15,-6 0-1-15,9 3 1 16,-7-2 0-16,2 0 0 16,10-3 0-16,-10 4 0 15,0-2 1-15,-9-2 1 16,-3 5 2-16,-2-2 0 0,0 2-2 16,-2 0 6-1,-3-1-5-15,5 1 4 0,-4 0-5 16,6 0 1-16,15-3 0 15,-3 1-2-15,15-3 1 16,-10 5 0-16,-8 0-2 16,1 0 1-16,5 3 3 15,4 1-1-15,1 3 0 16,1-1-3-16,6 2 5 16,-5 3-4-16,-1 0-1 15,3 7 4-15,0 2 0 16,8 1 6-16,-8-3-1 0,2 1 3 15,1-4-5-15,9 0 2 16,4-1 2 0,-4-4 3-16,-10 1 0 0,-18-6-8 15,-10 0 1-15,-19-7-5 16,-21-7-2-16,-33-3 0 16,-29-9-4-16,-28-1-54 15,-2-2-32-15,-74-1 32 16,-42-7-196-16,-45-4-435 15</inkml:trace>
  <inkml:trace contextRef="#ctx0" brushRef="#br1" timeOffset="-172424.16">2653 4021 267 0,'0'0'202'0,"0"0"-41"0,0 0-43 15,0 0-35 1,0 0-32-16,0 0-11 0,-7-3-9 16,0 3-3-16,0 0 3 15,-5 0-22-15,2 0-6 16,-4 0 5-16,0 0-8 16,-5 0-1-16,-9 9 1 15,-6 11 3-15,-1 3-2 16,7 4 1-16,-6-2-1 15,11 3 0-15,-3 1-1 16,12-1-1-16,7 1-3 16,7 1 1-16,0-1 1 15,0-2-1-15,0-6-3 16,14-2-2-16,12-8 3 0,-5-2 4 16,0-8 1-16,1-1 0 15,-1 0 1-15,12 0 0 16,-9-15 9-16,-13-1-6 15,4 0 5-15,-15 1-5 16,0 4 8-16,0 0-3 16,-15 6 7-16,8 2-1 15,-7 3-6-15,2 0-9 16,5 0-5-16,-2 0 4 16,2 4 0-16,2 3-3 15,-2 1-19-15,7 4-21 0,-7-3-109 16,0-3-233-1</inkml:trace>
  <inkml:trace contextRef="#ctx0" brushRef="#br1" timeOffset="-171944.06">2743 4228 156 0,'0'0'168'16,"0"0"-78"-16,0 0 25 15,0 0-33-15,0 0-35 16,0 0-24-16,28-21-3 16,-28 21 4-16,0 0-8 15,0 0-4-15,12 0 7 16,-3 15 17-16,3-1-6 0,-2 6 14 15,-3-6-17-15,0 1-8 16,0-3-11-16,-2-3-6 16,-3 4-1-16,-2-1 0 15,0 0 1-15,0-1-2 16,0-5-9-16,0-1-51 16,0-3-7-16,0-2-50 15,0 0-106-15,5 0-107 16</inkml:trace>
  <inkml:trace contextRef="#ctx0" brushRef="#br1" timeOffset="-171192.07">2854 3992 300 0,'0'0'146'15,"0"0"-23"-15,0 0-58 16,0 0-10-16,0 0-6 15,0 0-8-15,-130-14-6 0,113 14-3 16,-9 0-13-16,-2 0-11 16,-5 10-7-16,-5 7 0 15,-2 2-2-15,7 2 0 16,4 1 1-16,1 2 4 16,6-3-4-16,8 4-2 15,-5 1 2-15,5-4 0 16,5 6 0-16,2-2-2 15,2 1 2-15,5-2-1 16,0-2-7-16,0-1 5 16,21-4-11-16,5-4 12 15,3 0-19-15,11-8-35 16,9-2 33-16,1-4-4 0,5 0-3 16,6-10-23-16,-16-14-58 15,2-3-12-15,-11-2-9 16,-10 3 68-16,-12 7 52 15,-14 2 12-15,0 5 19 16,0 2 65-16,-7 1 46 16,-7 3-68-16,7 2 15 15,2 1-39-15,2 3-3 16,3 0-23-16,0 0-12 16,0 0-7-16,0 0 3 15,0 3 4-15,8 14 39 16,6 1 20-16,7 5 9 0,-7 0-13 15,-2-1-19 1,-3-2 0-16,-1-5-15 0,-1 0-11 16,4-5-3-16,-1 1-3 15,-3-2 3-15,-2-5-7 16,-5 1 0-16,7-4 0 16,-7 1-3-16,7-2-65 15,0 0-105-15,0 0-114 16</inkml:trace>
  <inkml:trace contextRef="#ctx0" brushRef="#br1" timeOffset="-169056.26">3194 4130 139 0,'0'0'150'0,"0"0"-82"15,0 0 47-15,0 0-5 16,0 0-14-16,0 0-41 15,0 3-10-15,0-3-10 16,0 0 9-16,0 0 19 16,0 0-21-16,-7-6-42 15,-7-6 0-15,0-4-32 16,-7 7-4-16,-5 0 10 16,-3 1 26-16,-4 2 3 15,9 5-1-15,-2 1 5 16,12 0 4-16,0 0-4 15,0 0-4-15,14 1 2 0,-7 11-1 16,7-4 10-16,0-3-8 16,0 0-1-16,0-3 5 15,7-2 4-15,7 0 1 16,7 0 3-16,-2 0-4 16,-2-17 2-16,-3-1-11 15,-2-4-5-15,-12 7-8 16,0 1-4-16,0 6 8 15,-14 1-3-15,-12 5-2 16,-3 2 9-16,1 0 0 16,2 11-1-16,9 15 1 15,3 2 0-15,9 1 5 16,5-4-1-16,0-9 10 0,0-6-8 16,15-3 5-16,11-7 1 15,-5 0 3-15,7 0-6 16,5-18 3-16,-2-8-1 15,-5-3-8-15,-5-1-3 16,-14 3-15-16,-7 5 10 16,0 7 4-16,-21 7-2 15,-7 7 1-15,2 1 2 16,-3 0 3-16,1 15-1 16,7 3-4-16,16 4-1 15,5-7-7-15,0-6-89 16,0-9-96-16,19 0-203 0</inkml:trace>
  <inkml:trace contextRef="#ctx0" brushRef="#br1" timeOffset="-167323.68">2549 2263 208 0,'0'0'222'15,"0"0"-55"-15,0 0-24 16,0 0-40-16,0 0-37 15,0 0-47-15,-14-6-10 16,14 6 2-16,0 0 4 16,0-8 6-16,0-2-4 15,0-3-4-15,0-4-8 16,0-1-5-16,0-4-2 16,0 4-13-16,-8-4 6 15,-13 7-11-15,2 7 9 16,3 2 11-16,4 5 2 0,5 1 1 15,0 6-3 1,7 18 0-16,0 7-1 0,0-3 1 16,0-7 0-16,0-4 6 15,28-9 4-15,-7-1-6 16,-2-7 15-16,3 0-11 16,6-4 1-16,-7-19 2 15,0-3-2-15,-9-5-3 16,-12 5 0-16,0 6-4 15,-7 0 2-15,-19 10 5 16,-2 5 2-16,14 5-4 16,-1 0-4-16,11 15-2 0,-3 13-1 15,7 1-1 1,0-2-1-16,0-5 0 0,26-8-8 16,16-8-56-16,6-6-85 15,6 0-220-15</inkml:trace>
  <inkml:trace contextRef="#ctx0" brushRef="#br1" timeOffset="-166964.39">3431 1868 534 0,'0'0'218'15,"0"0"-70"-15,0 0-32 16,0 0-52-16,0 0-45 15,0 0-19-15,-57 9 0 16,52 18 0-16,-4 5 1 0,-3-1 1 16,10-5-2-1,-5-3-1-15,2 0-3 0,3-5-29 16,-10 1-51-16,2-5-76 16,-2-11-138-16</inkml:trace>
  <inkml:trace contextRef="#ctx0" brushRef="#br1" timeOffset="-166692.95">3173 1750 422 0,'0'0'235'16,"0"0"-146"-16,0 0-19 0,0 0-23 15,0 0 50 1,255-24-20-16,-150 10-30 0,-9 3-24 16,-25 2-14-16,-16 3-7 15,-24 6-2-15,-13 0-15 16,-10 0-40-16,-8 1-48 16,0 16-37-16,-19 8 35 15,-40 1-171-15</inkml:trace>
  <inkml:trace contextRef="#ctx0" brushRef="#br1" timeOffset="-166475.4">3109 2112 266 0,'0'0'255'16,"0"0"2"-16,0 0-97 15,211 4-38-15,-143-4-46 16,1-2-13-16,-1-7-11 15,-4-6-13-15,-2-1-22 16,-13 2-3-16,-20 2-8 16,-10 3-4-16,-12 5-2 15,-7 4-25-15,0 0-52 16,0 1-61-16,-40 19-182 16</inkml:trace>
  <inkml:trace contextRef="#ctx0" brushRef="#br1" timeOffset="62817.12">12630 13148 694 0,'0'0'23'16,"0"0"129"-16,0 0-23 15,0 0-51-15,0 0-20 16,0 0-12-16,0 0-20 15,-109-48-26-15,109 99-9 0,0 39 9 16,0 45 3-16,0 28 13 16,0 7-4-16,15-14-9 15,-1-32-3-15,0-27 1 16,-2-31-2-16,-5-26 0 16,-7-20-3-16,0-11-19 15,0-9 2-15,0 0 10 16,0-22 3-16,-14-11-8 15,-12-7-15-15,2 6 19 16,-9 3 12-16,5 3 0 16,-1 1-10-16,3 4-23 15,12 0 2-15,7 0-20 0,7 5-13 16,0-3-48-16,0-2-32 16,21-4 19-16,0-8 4 15,-2 2-117-15</inkml:trace>
  <inkml:trace contextRef="#ctx0" brushRef="#br1" timeOffset="63134.98">12349 13317 331 0,'0'0'138'16,"-10"-164"6"-16,17 73 72 15,64 0-164-15,33 7-24 16,22 19 23-16,-1 25-10 0,-9 31-24 15,-12 12-11 1,-26 52 0-16,-16 24 10 0,-27 16 0 16,-23 5 5-16,-12-8 8 15,0-11-24-15,-40-21-4 16,-15-14 17-16,-16-9 10 16,-14-15 17-16,-17-13-12 15,-9-7-27-15,0-2-3 16,5 0 0-16,11-7-3 15,34-1-3-15,30 4-15 16,31 4-3-16,0 0-68 16,57 17-52-16,35 10 67 0,17 3-168 15,2 2-292-15</inkml:trace>
  <inkml:trace contextRef="#ctx0" brushRef="#br1" timeOffset="63445.91">13053 13951 459 0,'0'0'203'0,"0"0"-82"0,0 0 38 16,0 0-71-16,0 0-64 16,0 0-2-16,133 89 25 15,-64-28-14-15,-6 7-12 16,8 2-14-16,-12-7-6 16,-7-6-1-16,-11-15-27 15,-6-9-26-15,-9-8-25 16,-9-10-69-16,-13-7-206 15</inkml:trace>
  <inkml:trace contextRef="#ctx0" brushRef="#br1" timeOffset="63677.91">13735 13940 689 0,'0'0'86'15,"0"0"69"-15,0 0-113 16,-187 86-19-16,118-14-2 16,1 6 1-16,4-2 5 15,7-9-19-15,7-7 0 16,10-12-8-16,12-13-3 16,16-12-22-16,12-9-57 15,0-14-126-15,0 0-406 16</inkml:trace>
  <inkml:trace contextRef="#ctx0" brushRef="#br1" timeOffset="63955.91">13938 13487 541 0,'0'0'264'0,"0"0"-183"0,253-27 76 16,-139 19-67-16,-3 1-71 15,-14 5-15-15,-15 2-4 16,-18 0-24-16,-38 21-88 15,-26 13-458-15</inkml:trace>
  <inkml:trace contextRef="#ctx0" brushRef="#br1" timeOffset="64092.22">13846 13951 804 0,'0'0'71'16,"248"0"99"-16,-85-5-115 15,3-13-55-15,-1-5-54 0,-4-7-238 16</inkml:trace>
  <inkml:trace contextRef="#ctx0" brushRef="#br1" timeOffset="64567.91">15345 13722 305 0,'0'0'351'15,"0"0"-340"-15,0 0 97 16,132-121 7-16,-63 29-78 16,9-14-1-16,-5-6 18 15,-16-1-13-15,-10 4-6 16,-18 5-17-16,-20 16-11 16,-9 15 6-16,0 24 6 15,-14 20-6-15,-7 16 11 16,11 10 21-16,-1 3-33 0,3 22-12 15,6 33-4 1,2 31 4-16,0 21 0 0,0 18 2 16,0 7 4-16,0 0-4 15,0-5-2-15,0-16 0 16,17-19-5-16,11-26-30 16,12-19-33-16,17-22-62 15,-3-20-140-15,-4-5-453 16</inkml:trace>
  <inkml:trace contextRef="#ctx0" brushRef="#br1" timeOffset="64966.91">16322 13548 394 0,'0'0'263'16,"90"111"-158"-16,-5-76 48 15,33-23-38-15,19-12-48 16,12-21-27-16,7-40 22 15,-14-24-14-15,-24-16-25 0,-37-6-13 16,-46 4-8-16,-35 15 5 16,-57 8 4-16,-80 19 3 15,-38 21-5-15,-23 28-6 16,11 12 2-16,26 33-5 16,43 24-2-16,42 8-1 15,41 11-9-15,35 12-50 16,42 3-50-16,62-3-38 15,29-20-243-15</inkml:trace>
  <inkml:trace contextRef="#ctx0" brushRef="#br1" timeOffset="65750.92">19301 12741 660 0,'0'0'26'0,"0"0"148"16,0 0-99-16,0 0-74 15,-35 175 3-15,54-52 28 16,16 33 51-16,6 18-6 15,1 5-32-15,1-5-30 16,6-23-11-16,-13-29 0 16,-10-31-2-16,-14-37-2 15,-12-35-4-15,0-19-1 16,-33-33-3-16,-31-38-11 16,-19-24-18-16,-7-26 31 15,0-18 5-15,7-13 0 16,15-6 0-16,40 8 0 15,28 18 1-15,70 21-12 0,61 25 6 16,34 25 4-16,22 27 2 16,2 31 3-16,-2 4 13 15,-33 46 0-15,-50 19 15 16,-62 12-6-16,-42 2-15 16,-49-3 0-16,-77-13 6 15,-25-12 9-15,-17-16 15 16,10-20-25-16,23-11-9 15,40-5-6-15,41 0-3 16,37 0-18-16,17 0-27 16,43 0-81-16,40 0-62 15,21 8-228-15</inkml:trace>
  <inkml:trace contextRef="#ctx0" brushRef="#br1" timeOffset="66025.59">20181 13548 744 0,'0'0'57'15,"0"0"-4"-15,0 180 28 16,0-81-19-16,7-1-19 0,26-8-37 16,3-17-6-16,14-21-1 15,6-28-38-15,18-24-46 16,11-35-64-16,5-33-321 16</inkml:trace>
  <inkml:trace contextRef="#ctx0" brushRef="#br1" timeOffset="66184.16">20876 13696 725 0,'0'0'194'0,"0"0"-48"16,0 0-66-16,-85 124-53 16,36-14 15-16,-6 18 11 0,13 6-1 15,9-10-10 1,26-20 6-16,7-22-36 0,0-31-12 16,63-33-31-16,25-21-60 15,23-57-91-15,-5-26-191 16</inkml:trace>
  <inkml:trace contextRef="#ctx0" brushRef="#br1" timeOffset="66536.21">21054 13108 785 0,'0'0'148'15,"0"0"-64"-15,0 0-4 16,0 0-45-16,225 0 28 16,-72 0 24-16,13 0-44 15,-13 0-18-15,-15 0-20 0,-27 0-5 16,-33 0-49-16,-45 15-82 16,-33 19-183-16</inkml:trace>
  <inkml:trace contextRef="#ctx0" brushRef="#br1" timeOffset="66677.92">21082 13733 694 0,'0'0'204'15,"204"9"-96"-15,-39-9 30 16,22-12-35-16,2-16-34 16,-23 8-52-16,-36 14-17 15,-45 6-82-15,-59 0-247 0</inkml:trace>
  <inkml:trace contextRef="#ctx0" brushRef="#br1" timeOffset="75588.35">23277 12744 797 0,'0'0'99'0,"0"0"-67"15,241-95 42-15,-68 44 24 16,9-1-36-16,-21 14-38 16,-36 12-17-16,-38 9-5 15,-35 6 1-15,-21 6-3 16,-21 4-20-16,-10 1-57 15,0 0-49-15,-33 13-159 16</inkml:trace>
  <inkml:trace contextRef="#ctx0" brushRef="#br1" timeOffset="76131.94">23795 12580 349 0,'0'0'143'0,"0"0"28"0,0 0-56 16,0 0-43-16,0 0-62 16,0 0 3-16,-156 103 16 15,125-33 20-15,-2 8-4 16,4 7 14-16,3-5-18 16,10-7-7-16,2-14-19 15,2-15-10-15,12-13-3 16,0-14-1-16,0-9-1 15,0-8 0-15,0 0 7 16,0-3-2-16,0-19 8 0,0-7-13 16,26-3 0-1,19 4 3-15,16 6-3 0,15 9 0 16,14 11 0-16,21 2 0 16,19 8-3-16,-9 27 3 15,-10 5 0-15,-17 11 0 16,-30 4 0-16,-24 14-3 15,-40 2 3-15,-4 7 3 16,-72-1 11-16,-42-5 1 16,-29-14 8-16,1-13-10 15,-6-19 3-15,27-16 25 16,21-10-19-16,28 0 6 16,36 0 1-16,23 0-3 15,17 0-7-15,0-4-19 16,0-1-1-16,0 4-3 0,0-2-3 15,22 3-4-15,6-2-27 16,8 2-20-16,-1 0-20 16,5 0-52-16,-7 0-131 15,-23 5-486-15</inkml:trace>
  <inkml:trace contextRef="#ctx0" brushRef="#br1" timeOffset="108910.76">8898 14967 480 0,'0'0'145'0,"0"0"-21"15,0 0 9-15,0 0-30 16,0 0-48-16,0 0-26 16,0 0-13-16,-82 48-11 15,72 16 10-15,-2 22 3 16,12 22-13-16,0 19 3 16,0 16 0-16,0 6-4 0,0 4 1 15,-7 1-4 1,0-15 0-16,-7-17 1 0,9-21-1 15,-4-26 2-15,2-24-3 16,2-26 0-16,3-16 0 16,-3-9 0-16,-2-3 0 15,-15-43-3-15,-13-22 1 16,2-27-1-16,-3-16 2 16,-6-13 1-16,9-13-13 15,2-3 3-15,5-2 2 16,26-9 5-16,0-1 3 15,57 9-1-15,26 21 1 0,21 31 0 16,14 39-4 0,5 41-31-16,-3 19-8 15,-8 60 14-15,-18 33 14 0,-25 17-3 16,-34 11 12-16,-32-7 6 16,-3-9 8-16,-43-13 31 15,-40-17 7-15,-14-15 14 16,-7-21-15-16,7-20-5 15,19-21-13-15,21-6 14 16,17-16-27-16,19-13-14 16,21-2-15-16,0 3-32 15,54 4-50-15,32 4-21 16,10 12-74-16,1 8-220 16</inkml:trace>
  <inkml:trace contextRef="#ctx0" brushRef="#br1" timeOffset="109146.07">9468 16031 808 0,'0'0'119'15,"0"0"-62"-15,0 0-10 16,0 0-22-16,0 0-13 15,0 0 13-15,166 120 7 16,-105-55-6-16,-18 2-8 16,-3-3-14-16,-16-7-4 15,-12-14-64-15,-5-11-27 0,-7-13-183 16,0-18-406-16</inkml:trace>
  <inkml:trace contextRef="#ctx0" brushRef="#br1" timeOffset="109370.05">9792 15956 778 0,'0'0'108'0,"0"0"-70"16,-101 190 59-16,44-83-32 15,10 3-20-15,4-14-12 16,8-23-4-16,9-21-17 0,11-23-11 15,13-14-2-15,2-10-16 16,0-5-52-16,0-7-52 16,2-23-99-16,17-9-399 15</inkml:trace>
  <inkml:trace contextRef="#ctx0" brushRef="#br1" timeOffset="110009.7">7915 16885 690 0,'0'0'147'0,"-197"32"-3"15,126-26-32-15,17-2-37 16,26-4-16-16,13 0-11 0,8 0 3 16,7 0-34-1,0 0-17-15,64-16-9 0,73-7 5 16,67 4 4-16,54 5 0 16,23 13 2-16,5 1-2 15,-14 0 0-15,-31 0 2 16,-33 0-2-16,-42 0 1 15,-53-6-1-15,-44 1 0 16,-22-1-29-16,-37 0-39 16,-10 1 2-16,-22 5-10 15,-48 0-309-15</inkml:trace>
  <inkml:trace contextRef="#ctx0" brushRef="#br1" timeOffset="110543.91">8281 17557 483 0,'0'0'123'15,"40"189"-7"-15,3-80 59 16,0 3-58-16,-10-11-55 16,-12-15-16-16,-7-23-6 15,-14-20-22-15,0-22-11 16,0-17-2-16,0-4 3 15,-21-23-8-15,-29-31-5 16,-18-26-28-16,6-22 14 16,22-12 2-16,19-3-14 15,21 3 23-15,19 16 8 16,42 23 8-16,10 29 0 16,7 24-7-16,-2 22 0 15,-3 3-1-15,-21 37 15 0,-12 21 9 16,-19 15 10-16,-21 5 17 15,0-2-10-15,-35-7-14 16,-15-20-6-16,-4-17-13 16,14-12-3-16,9-23-5 15,5 0 0-15,19 0-46 16,7-23-10-16,0 2-50 16,35 1-102-16,13 3-228 15</inkml:trace>
  <inkml:trace contextRef="#ctx0" brushRef="#br1" timeOffset="110976.98">8974 17973 489 0,'0'0'201'0,"0"0"-180"15,0 0 17-15,0 0 37 16,78 138-35-16,-31-96 12 16,1-5-35-16,-6-10-1 15,6-8-16-15,-6-12-1 16,1-7-57-16,-1-15-52 0,-9-31 33 15,3-11-13-15,-15 2 1 16,-14 11-69-16,-2 14 158 16,-5 15 166-16,0 14 86 15,0 1-88-15,0 30-59 16,0 33-70-16,0 21-5 16,0 10 30-16,0-3 6 15,0-15-26-15,21-10-22 16,1-20-13-16,-1-19-5 15,14-20-18-15,-2-7-90 0,3-47-23 16,4-24-63 0</inkml:trace>
  <inkml:trace contextRef="#ctx0" brushRef="#br1" timeOffset="111388.16">10161 16828 941 0,'0'0'119'15,"0"0"-95"-15,0 0 131 16,241-25-58-16,-144 7-71 0,0 1-21 16,-11 0-5-1,-16 4-31-15,-10 4-112 0,-44 9-142 16</inkml:trace>
  <inkml:trace contextRef="#ctx0" brushRef="#br1" timeOffset="111530.14">10641 17403 984 0,'0'0'91'0,"0"0"72"15,256-49-81-15,-152 28-56 16,7 3-26-16,-7 3-59 16,-28 4-142-16</inkml:trace>
  <inkml:trace contextRef="#ctx0" brushRef="#br1" timeOffset="112311.96">6158 16834 658 0,'0'0'185'0,"0"0"-61"16,0 0 16-16,0 0-41 15,0 0-34-15,0 0-18 16,-22-37-9-16,98 0-20 16,28-12 30-16,14 0-6 15,0 9-31-15,-21 14-11 16,-4 8-3-16,-11 5 0 16,-6 10-41-16,-7 3-30 15,-1 11-64-15,-25 24-89 16,-29-1-741-16</inkml:trace>
  <inkml:trace contextRef="#ctx0" brushRef="#br1" timeOffset="113592.98">12713 15819 554 0,'0'0'141'0,"0"0"-91"15,0 0 48-15,0 0 11 16,0 0-74-16,0 0-2 16,24 83-12-16,2-83 11 15,2-11 7-15,12-28 5 16,3-23 3-16,-8-19-15 16,8-10-21-16,-8-4-2 15,-16 5-9-15,0 8 2 0,-17 14 1 16,-2 18-2-16,0 22 2 15,-2 17 6-15,-17 11 2 16,12 15-11-16,-5 41-1 16,10 27-4-16,2 38 5 15,2 11 2-15,46 9-2 16,6-1 3-16,-4-14-3 16,-1-20 0-16,-1-19 0 15,-8-25-3-15,-9-24-37 16,2-20-48-16,-5-18-123 15,-7-2-428-15</inkml:trace>
  <inkml:trace contextRef="#ctx0" brushRef="#br1" timeOffset="113910.2">13796 16152 452 0,'0'0'123'0,"189"57"-2"15,-73-57-15-15,2-2 20 16,-11-42-49-16,-17-21-37 16,-22-22 8-16,-13-17-27 15,-32-10-7-15,-23 2-8 16,-9 13 22-16,-74 20 27 0,-28 30-6 15,-33 32-18-15,-17 17-21 16,14 37-5-16,29 23-4 16,35 12-2-16,55 6 1 15,28 2-10-15,7-3-48 16,64-5-33-16,33-17-98 16,12-13-338-16</inkml:trace>
  <inkml:trace contextRef="#ctx0" brushRef="#br1" timeOffset="114743.02">12817 17030 630 0,'0'0'159'0,"0"0"-11"15,0 0-50-15,0 0-38 16,0 0-43-16,0 0-17 16,52 4 0-16,78-4 14 15,71-10 33-15,43-22 23 16,35-3-23-16,12-5-15 16,-8 1-16-16,-25 4-13 15,-38 7 21-15,-52 10-23 16,-45 6 0-16,-52 6-2 15,-31 5-9-15,-23 1-44 16,-17 0-34-16,0 8 12 16,-57 29-55-16,-21 9-362 0</inkml:trace>
  <inkml:trace contextRef="#ctx0" brushRef="#br1" timeOffset="115069.99">13985 17686 854 0,'0'0'105'15,"0"0"-42"-15,0 0 83 16,277-58-39-16,-166 36-45 16,-14-1-57-16,-21 3-5 15,-20 3-15-15,-20 0-72 16,-29 8-78-16,-7 8-193 15</inkml:trace>
  <inkml:trace contextRef="#ctx0" brushRef="#br1" timeOffset="115409.09">13888 18020 697 0,'0'0'139'15,"0"0"26"-15,0 0-61 16,0 0-66-16,0 0-37 15,0 0 11-15,213 50 37 16,-88-90-15-16,8 6-16 16,-8 16-7-16,-14 18-10 15,-21 0 0-15,-14 33 1 16,-33 22-1-16,-25 15 4 16,-18 13 23-16,-33 12 26 15,-38 5 7-15,-26-2 9 0,-14-9-17 16,0-20-16-16,2-26-11 15,19-23-19-15,20-20-1 16,8 0-1-16,27-35-5 16,13-18-35-16,22-9-40 15,22 3-71-15,60 4-32 16,25 0-8-16,11 1-371 16</inkml:trace>
  <inkml:trace contextRef="#ctx0" brushRef="#br1" timeOffset="116043.31">11769 17084 541 0,'0'0'205'0,"0"0"-42"15,0 0-6-15,0 0-34 16,0 0-38-16,0 0-4 15,-144-41-18-15,144 38 6 16,0-5-27-16,14-6-28 16,43-4-12-16,38-1-2 15,23 5-11-15,21 13-11 16,22 1-67-16,12 18-9 16,14 16-59-16,-8-3-150 15</inkml:trace>
  <inkml:trace contextRef="#ctx0" brushRef="#br1" timeOffset="116373.98">15740 16720 903 0,'0'0'63'16,"0"0"85"-16,300 0 5 15,-155-14-48-15,13-13-73 16,-11-2-32-16,-1 1-27 16,-20 5-56-16,-44 11-75 15,-49 7-315-15</inkml:trace>
  <inkml:trace contextRef="#ctx0" brushRef="#br1" timeOffset="116518.99">16274 17131 1093 0,'0'0'24'16,"0"0"21"-16,204 0 90 16,-74-12-66-16,28-18-69 15,29-10-68-15,7-17-166 16,-12-9-234-16</inkml:trace>
  <inkml:trace contextRef="#ctx0" brushRef="#br1" timeOffset="116763.98">18157 16828 515 0,'0'0'602'0,"0"0"-553"16,0 0 32-16,0 0 27 16,201 0-78-16,-90-16-30 15,5-11-42-15,2-4-145 16,-14-3-425-16</inkml:trace>
  <inkml:trace contextRef="#ctx0" brushRef="#br1" timeOffset="117243.17">20037 16132 927 0,'0'0'30'0,"80"-187"41"16,46 79 31-16,27 11-1 15,20 26-25-15,-7 28-46 16,-3 38-21-16,-14 8-7 15,-29 52-1-15,-30 36-1 16,-50 26-8-16,-40 22-2 16,-21 13 9-16,-47 2 1 15,-8-14 3-15,19-9-2 16,17-23 39-16,28-28 1 16,12-28-25-16,38-25-3 0,40-27-8 15,33 0 9-15,19-33 3 16,10-5-11-16,-5 4-6 15,-12 15-51-15,-19 11-86 16,-15 8-107-16,-27 0-503 16</inkml:trace>
  <inkml:trace contextRef="#ctx0" brushRef="#br1" timeOffset="117993.08">20945 15039 588 0,'0'0'40'0,"-258"-3"65"16,107 3 15-16,-10 12-54 16,-19 19 10-16,-14 15-23 15,-7 16-10-15,0 11-11 16,15 15-13-16,30 13 28 16,21 19-8-16,31 20-28 15,26 16 2-15,35 11 13 16,36 8-13-16,16 5 0 15,93 3 9-15,49 10-8 16,46-1 3-16,51-1-2 16,12-7-10-16,22-23-4 0,-3-14-1 15,-10-25-1-15,-11-24-3 16,-14-31 4-16,-22-30-4 16,-14-28-3-16,-7-9 5 15,-14-48 2-15,-7-37 1 16,-5-39 3-16,2-36 21 15,-2-32 21-15,-7-32 20 16,-36-20-17-16,-35-17-20 16,-57-9-13-16,-40 7-10 15,-75 15-6-15,-93 33-6 16,-69 47-18-16,-65 56 9 16,-41 61-5-16,-17 51-3 0,-1 80 16 15,8 61 4-15,46 41-1 16,58 19-2-16,82 6 3 15,84-15-50-15,83-29-67 16,28-25-29-16,83-40-173 16</inkml:trace>
  <inkml:trace contextRef="#ctx0" brushRef="#br1" timeOffset="194334.43">1326 13506 480 0,'0'0'217'16,"0"0"-133"-16,0 0 42 15,0 0-20-15,0 0-34 16,0 0-21-16,0 0 7 16,-47-42-1-16,47 42-12 15,-7 0-12-15,7 0-19 16,0 0-11-16,0 0-3 15,-7 20-5-15,-8 32-6 16,-3 34 3-16,1 32 5 0,10 21 0 16,7 6 2-1,0 0-1-15,7-7 0 0,31-18-9 16,16-22-19-16,8-21 17 16,13-25-4-16,10-26 2 15,12-26 4-15,5-9 9 16,-3-52 2-16,-9-30 5 15,-12-24-2-15,-16-18 2 16,-22-2-2-16,-26 15 31 16,-14 23-16-16,0 26 3 15,-14 29 5-15,-14 16-16 16,9 16-6-16,5 10 3 16,6 0-7-16,8 0-29 15,0 18-32-15,0 19-59 16,34 9-9-16,8-6-87 0,13-8-300 15</inkml:trace>
  <inkml:trace contextRef="#ctx0" brushRef="#br1" timeOffset="194692.08">2395 14325 634 0,'0'0'155'0,"0"0"-31"16,0 0-12-16,0 0-51 16,0 0-45-16,0 0-13 15,114 31 27-15,-18-19 20 16,1 0-38-16,-9 1-11 16,-17-5-1-16,-21-1-6 15,-17-2-42-15,-19-2-58 0,-14 6-82 16,-12 3-280-16</inkml:trace>
  <inkml:trace contextRef="#ctx0" brushRef="#br1" timeOffset="194835.31">2430 14803 617 0,'0'0'145'16,"0"0"-21"-16,277 11-43 15,-177-11-23-15,4 0-44 16,-3 0-14-16,-23-7-131 15,-2-17-276-15</inkml:trace>
  <inkml:trace contextRef="#ctx0" brushRef="#br1" timeOffset="195098.05">3216 14272 712 0,'0'0'143'15,"0"0"-133"-15,0 0 3 16,0 0 92-16,208 47-31 16,-111-13-20-16,-7 3-18 15,-15 0-23-15,-4-4-11 16,-9-8-2-16,-13-5-25 0,-1-11-53 15,-8-6-65-15,-12-3-69 16,-14 0-235-16</inkml:trace>
  <inkml:trace contextRef="#ctx0" brushRef="#br1" timeOffset="195292.08">4034 14207 232 0,'0'0'760'15,"0"0"-702"-15,0 0 7 16,0 0 1-16,0 0-56 16,-118 112-6-16,70-56 18 0,6 3-9 15,9-6-11-15,9-3-2 16,5-10-28-16,17-9-61 16,2-10-109-16,0-15-299 15</inkml:trace>
  <inkml:trace contextRef="#ctx0" brushRef="#br1" timeOffset="195496.24">4306 14304 837 0,'0'0'195'0,"0"0"-163"0,0 0 73 16,0 0-64-1,229-8-30-15,-155 8-7 0,4 0-4 16,4-11-12-16,1-6-44 16,-7-4-81-16,-34-4-233 15</inkml:trace>
  <inkml:trace contextRef="#ctx0" brushRef="#br1" timeOffset="195660.04">4776 14159 927 0,'0'0'32'0,"0"0"-13"16,-35 163 86-1,35-115-66-15,0-13-39 0,0-10-10 16,28-14-69-16,15-11-84 16,-3 0-252-16</inkml:trace>
  <inkml:trace contextRef="#ctx0" brushRef="#br1" timeOffset="195901.04">5131 14210 704 0,'0'0'26'16,"0"0"38"-16,0 114 69 0,29-88-113 15,23-6-14-15,11-10 0 16,20-10-5-16,17-6-1 16,11-32-11-16,5-14-78 15,-5-11-160-15,-19-5-198 16</inkml:trace>
  <inkml:trace contextRef="#ctx0" brushRef="#br1" timeOffset="196042.62">6061 13974 315 0,'0'0'322'0,"0"0"-81"16,0 0-140-16,0 0-64 15,-64 166 36-15,31-77 16 16,11 4-41-16,8-5-13 16,14-6 3-16,0-11-24 0,29-17-12 15,18-11-2-15,-5-14-19 16,1-16-56-16,-10-11-35 16,-5-2-161-16,-13-15-569 15</inkml:trace>
  <inkml:trace contextRef="#ctx0" brushRef="#br2" timeOffset="213734.82">6108 134 255 0,'0'0'95'16,"0"0"-86"-16,0 0 72 16,0 0 34-16,0 0-59 15,0 0-9-15,0 0-18 16,-26-2-4-16,16 5 20 16,6 5 31-16,-3-3-65 15,-1 0-9-15,1 2 6 16,0 1-6-16,0 4-1 0,0 7 4 15,-7 6-2 1,0 7 2-16,-5 9-4 0,-5 14 9 16,5 17 18-1,-2 14-16-15,14 9 6 0,-5 2-5 16,12-5 4-16,0-8-7 16,0-13-3-16,14-19-4 15,19-18-2-15,17-17-2 16,4-17-5-16,17 0 6 15,5-31 47-15,4-18-18 16,-16-6-15-16,-7-4-1 16,-17-2 13-16,-18 2 4 15,-22 0-1-15,0 10-13 16,0 10 8-16,-8 6-6 0,-11 14 7 16,3 4-16-16,2 3-3 15,2 7-6-15,10 0 0 16,2 5-18-16,0 0-42 15,0 0-34-15,7 0-39 16,21 10-94-16,8 3-218 16</inkml:trace>
  <inkml:trace contextRef="#ctx0" brushRef="#br2" timeOffset="214300.49">6912 460 548 0,'0'0'102'16,"0"0"-55"-16,-26 118 81 16,19-60-34-16,7 3-41 15,0-4 17-15,0-5-48 16,0-18-18-16,0-11-3 15,0-12 3-15,0-8-4 16,0-3 0-16,0-3-6 16,0-25-4-16,7-18-9 15,-7-12-4-15,0-8 16 0,0 1 7 16,-7 1 0-16,-26 13 1 16,2 17 0-16,5 16 9 15,12 13 25-15,14 5-9 16,0 0-26-16,0 12-6 15,7 10 2-15,35 4 4 16,13-13-1-16,9-8-3 16,16-5 2-16,-2-21-10 15,-2-16 12-15,-12-10 3 16,-17-2 1-16,-12 3-1 16,-13 4 4-16,-15 5 0 15,-7 17 19-15,0 9 20 16,0 9 6-16,-17 2-6 0,-16 21-46 15,-2 25 0 1,-6 20-1-16,6 11 1 0,9 4-1 16,12-1 1-16,11-6-13 15,3-8-7-15,0-6-16 16,15-8-38-16,13-11-23 16,15-12-67-16,-1-15-115 15</inkml:trace>
  <inkml:trace contextRef="#ctx0" brushRef="#br2" timeOffset="-214679.2">7420 1030 524 0,'0'0'30'15,"0"0"85"-15,0 0 2 16,0 0-42-16,180-27 0 15,-144-6-25-15,-15-8-19 16,-9-3-18-16,-12-4-4 16,0-7-3-16,-5-2-6 15,-45 5-17-15,1 12-10 16,-6 16 13-16,8 17-5 16,11 7 17-16,8 9-4 15,9 25 4-15,17 17 2 16,2 7-8-16,0 7-22 15,28 7 18-15,15 7 11 0,-1 6 2 16,-9 6 7-16,3 6 42 16,-17 0-13-16,-12-1-18 15,-7-12-6-15,0-12-9 16,-21-17-3-16,-27-21 1 16,1-14-2-16,-10-13-3 15,3-7-2-15,4-13 0 16,15-18-14-16,2-16 19 15,18-1 2-15,8-4 1 16,7 0 7-16,0 6 3 16,36 3-5-16,18 3-2 15,8 4 10-15,2 6-3 0,-3 3-8 16,1 6-5 0,-20 6 0-16,-14 0-6 0,-2 10-69 15,-11 2-104-15,-8 3-177 16</inkml:trace>
  <inkml:trace contextRef="#ctx0" brushRef="#br2" timeOffset="-214244.99">8101 203 313 0,'0'0'289'16,"0"0"-164"-16,0 0 11 15,0 0-1-15,0 0-83 16,0 0-36-16,-56-34-15 16,56 45-1-16,28 23 0 0,15 15 0 15,-3 9 6 1,10 8 2-16,-3 1 8 0,0-7 5 16,-4-4-11-16,4-9-5 15,-9-4 0-15,2-7 0 16,-14-3-4-16,-5-5 0 15,-4-9-1-15,-12-7-3 16,-5 0-39-16,0-3-29 16,0 0-75-16,-15-3-102 15,-11-6-344-15</inkml:trace>
  <inkml:trace contextRef="#ctx0" brushRef="#br2" timeOffset="-213943.41">8643 203 283 0,'0'0'280'0,"0"0"-209"16,0 0 72-16,0 0-3 15,0 0-86-15,0 0-50 16,0 0-2-16,-114 126 1 15,53-48 9-15,-8 8-7 16,1-6 26-16,4-3 0 16,7-7-14-16,10-14-4 15,7-9-8-15,4-15-3 0,13-9-2 16,4-7 0 0,5-10-25-16,-1-6-41 0,-6 0-111 15,-5 0-241-15</inkml:trace>
  <inkml:trace contextRef="#ctx0" brushRef="#br2" timeOffset="-213278.65">5739 1247 262 0,'0'0'326'0,"0"0"-271"15,0 0 28-15,0 0-20 16,0 0-52-16,0 0-7 16,45 3 12-16,-5-3 65 15,22 0-18-15,1 0-18 16,6-8-7-16,21 4 4 16,16 3-8-16,24 1-20 15,38 0 15-15,24 0-9 16,18 1-8-16,3 11 0 15,-5-6 0-15,-4-3 3 0,-3 0-5 16,-7-3 23-16,-15 0 3 16,-13 2-21-16,-24-2-7 15,-19 0-1-15,-19 0-7 16,-21 0 1-16,-34 0-2 16,-13 0-2-16,-25 3-6 15,-11-2-31-15,0 1-17 16,0 1-15-16,-7-2-21 15,-33 2-137-15,-9-1-476 16</inkml:trace>
  <inkml:trace contextRef="#ctx0" brushRef="#br2" timeOffset="-212495.73">6943 1744 435 0,'0'0'80'0,"0"0"49"16,-10 152 28-16,10-86-53 15,0 0-55-15,0 2 1 16,0-5-19-16,0-5-12 15,0-9-13-15,0-12-4 16,0-6 0-16,0-10-1 16,0-7-1-16,0-6-3 15,0-1-4-15,-5-5-6 16,-4-2 5-16,-5 0 6 0,-12-5-20 16,12-19-2-16,-8-5 8 15,8-3 10-15,0-10 4 16,-5-4 2-16,5-9 0 15,0-2 1-15,7-4-1 16,7 2-1-16,0 1 1 16,14 4 0-16,40 2 1 15,3-1 2-15,21 6 9 16,2 10-6-16,-2 9 4 16,5 22-10-16,0 6 2 15,0 12 8-15,-8 28-1 16,-18 5 0-16,-10 3-3 15,-23 1 1-15,-19-6-3 0,-5 2 9 16,-21-1 3-16,-41-1 3 16,-7-3-1-16,-1-7 4 15,-4-8-8-15,10-10-5 16,10-5 17-16,9-5-2 16,5-5-9-16,14 0 7 15,12 0-10-15,11 0-4 16,3 0-7-16,0 0 2 15,0 0-3-15,0 0-23 16,0 0-36-16,0 0-42 16,3 7-68-16,23 5-41 15,2-1-192-15</inkml:trace>
  <inkml:trace contextRef="#ctx0" brushRef="#br2" timeOffset="-212077.5">7593 2306 368 0,'0'0'387'16,"0"0"-361"-16,0 0 12 15,0 0 52-15,0 0-46 16,132 124 23-16,-68-75-6 16,3-4-36-16,-11-5-6 15,-8-9-13-15,-18-13-4 16,-4-4-2-16,-19-14-31 0,8 0-57 16,-1-11-91-16,-14-18-390 15</inkml:trace>
  <inkml:trace contextRef="#ctx0" brushRef="#br2" timeOffset="-211845.98">8094 2277 818 0,'0'0'79'16,"0"0"-36"-16,0 0 36 15,-118 122-50-15,68-78-15 0,10-2 5 16,-9 0-10-16,6-5-5 16,3-5-4-16,4-1-21 15,10-9-42-15,5-3-105 16,7-6-183-16</inkml:trace>
  <inkml:trace contextRef="#ctx0" brushRef="#br2" timeOffset="-211034.05">9468 1092 646 0,'0'0'114'0,"0"0"34"16,0 0-25-16,0 0-64 0,0 0-22 15,0 0-13-15,-9-7-6 16,9 7-7-16,16 0-11 16,32 0-3-16,27 0 3 15,18 7 19-15,4 1 1 16,-8-1-7-16,-20 1-11 16,-5-2-1-16,-17-2-2 15,-7 2-19-15,-16-2-14 16,-12 1-31-16,-12 1-40 15,0 3-123-15,-33 0-276 16</inkml:trace>
  <inkml:trace contextRef="#ctx0" brushRef="#br2" timeOffset="-210877.3">9674 1385 545 0,'0'0'141'0,"0"0"-66"16,0 0 124-16,0 0-106 15,196 22-44-15,-141-22-9 16,-8 0-30-16,-4 3-10 16,-8-3-51-16,-21 1-226 15</inkml:trace>
  <inkml:trace contextRef="#ctx0" brushRef="#br2" timeOffset="-203897.41">11244 967 625 0,'0'0'94'15,"0"0"-69"-15,0 0 50 0,0 0 2 16,0 0-25-16,0 0 6 16,0 0-8-16,206-119-20 15,-170 80-7-15,-1 4-6 16,-7-3-5-16,1-1 7 15,-8 2 2-15,-2-1 5 16,-12 3-18-16,0 1 1 16,0 5-3-16,-7 7 0 15,0 5-5-15,7 9-1 16,-2 4 1-16,-3 1-1 16,-2 3 0-16,5 0-3 15,-5 0-13-15,0 0-3 0,0 11-7 16,7 16 10-16,3 13 15 15,2 6-1-15,-5 8 1 16,-7 0 1-16,0-2 0 16,0 2 1-16,0-7 1 15,0-4 2-15,0-5-1 16,2-8-2-16,10-10-1 16,-5-5 0-16,0-7-1 15,0-2-23-15,0-3-39 16,0-3-22-16,0 0-71 15,8 0-83-15,-11 0-276 16</inkml:trace>
  <inkml:trace contextRef="#ctx0" brushRef="#br2" timeOffset="-203330.15">11223 1238 60 0,'0'0'399'16,"0"0"-304"-16,0 0 60 0,0 0-40 15,0 0-47-15,0 0-22 16,-21 0-14-16,21 0-6 16,0 0 2-16,0 0-7 15,0 0-5-15,0 0-2 16,7 0-5-16,19 0-6 16,12-4 6-16,16-3 9 15,10-2-4-15,5 1-4 16,6 2-1-16,1 0 4 15,9 5-4-15,-5-4 11 16,-1 5 1-16,3-2-17 16,3 2 15-16,3-2-4 15,4 2-9-15,-2 0 7 0,0 0-9 16,0 0-2-16,7 0 14 16,-5 0-5-16,-9 0 9 15,-15 0-10-15,-20 0-4 16,-20 0-4-16,-14 0-2 15,0 0 2-15,-9 0-2 16,-3 0 2-16,-2 0 4 16,0 0-3-16,0 0 3 15,0 0-6-15,0-1-2 16,0-7-31-16,0 1-38 16,0 2-60-16,0 5-200 15</inkml:trace>
  <inkml:trace contextRef="#ctx0" brushRef="#br2" timeOffset="-198881.68">11703 1805 273 0,'0'0'131'0,"0"0"-27"16,0 0 30-16,-106 107-64 16,80-69-15-16,-3 0-5 15,1 2 10-15,7 0-19 16,-5 0-24-16,9-6-11 16,-2-8 2-16,5-9-6 15,7-8-2-15,2-4 0 16,5-4 1-16,0-1 0 0,0 0 2 15,0 0 1-15,0-7 51 16,0-18-40-16,0-7-14 16,19-8 2-16,9-2-3 15,8-7 1-15,11-2 1 16,-4-1-1-16,-3-5 0 16,-5 5 0-16,-8 3-1 15,-6 2 2-15,-5 12 1 16,-4 4 0-16,2 7 14 15,-14 11-11-15,7 8-1 16,-7 0 2-16,0 5-7 16,12 0-7-16,-2 8-14 0,2 23 10 15,-3 8 7-15,3 5 4 16,-10 9-1-16,3 8 3 16,-5 3-4-16,0 0 1 15,0-1 1-15,0-6 2 16,0-9-2-16,0-10-10 15,0-13-35-15,0-5-33 16,7-8-133-16,0-9-186 16</inkml:trace>
  <inkml:trace contextRef="#ctx0" brushRef="#br2" timeOffset="-198330.73">12271 1971 49 0,'0'0'239'0,"0"0"-214"16,0 0 95-16,0 0-25 15,0 0-29-15,-14 122-10 16,21-92-9-16,26 0 49 15,5-4-52-15,9-2 0 16,17-3 0-16,2-11 3 16,5-5 2-16,-3-5-13 15,-4 0-4-15,-2-25-3 16,-8-7 2-16,-11-8-11 16,-15-9-4-16,-2-2-8 15,-19-3-1-15,-7-1-5 16,0 6-2-16,-47 4 0 0,-15 10-4 15,-6 9 1-15,4 13 0 16,3 13 2-16,4 0-5 16,0 25 6-16,10 17 1 15,-1 10-1-15,18-3-4 16,11-2-44-16,5-3-46 16,9-8-95-16,5-9-243 15</inkml:trace>
  <inkml:trace contextRef="#ctx0" brushRef="#br2" timeOffset="-197081.87">20342 490 677 0,'0'0'47'0,"0"0"38"16,0 0 3-16,0 0-75 16,0 0-12-16,0 0-1 0,-85 80 0 15,85-26 0-15,0 12 6 16,0 4 2-16,9 1 12 15,24-8 13-15,3-11 5 16,7-12-25-16,1-14-2 16,6-14-11-16,7-12 0 15,4 0 10-15,8-34 10 16,-5-12 4-16,4-9-9 16,-18-10 3-16,-10-2 16 15,-16-2 3-15,-10 3-14 16,-9 9-1-16,-5 11 8 15,0 12-7-15,-12 11-4 16,-5 12 3-16,10 5-12 0,7 5-10 16,0 1-1-16,0-3-25 15,0 3-41-15,0 0-42 16,10 13-58-16,16 3-66 16,14 1-383-16</inkml:trace>
  <inkml:trace contextRef="#ctx0" brushRef="#br2" timeOffset="-196482.15">21484 450 532 0,'0'0'49'15,"0"0"48"-15,-26 123 29 16,14-60-13-16,3-2-24 16,-3-1-19-16,10-11-25 15,2-16-34-15,0-9-9 16,0-13 6-16,0-4-7 16,0-5-1-16,0-2 0 15,0 0 1-15,0 0 9 16,0-14 13-16,0-18-11 15,0-11-12-15,0-6-2 16,0-6-7-16,-5 1-3 16,-12 2 6-16,-9 6-3 0,-2 15 5 15,7 9-4-15,2 14-10 16,5 8 3-16,7 0-4 16,4 22 19-16,3 11-5 15,0 2 5-15,17-5-1 16,30-10 0-16,22-13 2 15,9-7-1-15,12-7 5 16,-1-28-2-16,-11-5 5 16,-16-3-4-16,-19 4 12 15,-17 6 13-15,-19 5 6 16,-7 11-4-16,0 7 10 16,0 5-5-16,-26 5-26 15,-10 15-10-15,-6 24-1 0,-6 17 1 16,13 6-2-1,18 1 1-15,17-3-6 0,0-7-23 16,7-8-15-16,36-11-20 16,14-14-45-16,7-11-102 15,-3-9-366-15</inkml:trace>
  <inkml:trace contextRef="#ctx0" brushRef="#br2" timeOffset="-195897.67">22083 863 441 0,'0'0'167'0,"0"0"-54"16,0 0-23-16,0 0-32 0,0 0-1 16,0 0-16-1,104 55-26-15,-76-59 45 0,5-19-27 16,-12-10-21-16,-4-7-6 15,-12 0-6-15,-5-2 0 16,0 3-17-16,-41 12-2 16,-8 8-11-16,9 11-1 15,2 8 1-15,5 2 24 16,14 35-9-16,12 10-4 16,7 10 5-16,0 5 12 15,19 1 2-15,21 2 3 16,-5 0 41-16,-6-6-3 15,-8-9-2-15,-14-12-3 16,-7-16-22-16,0-10-7 16,-14-7 15-16,-26-5 13 0,-5-3-11 15,-10-23-16-15,6-2-2 16,1-2-3-16,13 3-1 16,9 6-2-16,12 4 1 15,7 6-3-15,7 2-4 16,0 6-31-16,40 0-39 15,9 0-18-15,6-2-80 16,2-1-240-16</inkml:trace>
  <inkml:trace contextRef="#ctx0" brushRef="#br2" timeOffset="-195514.59">22492 342 260 0,'0'0'372'15,"0"0"-304"-15,0 0 101 16,0 0-56-16,0 0-53 15,0 0-26-15,0 0-30 16,-55-41-4-16,55 59-5 0,5 13 5 16,19 3 4-1,2 9-2-15,7 3 4 0,-2 2 16 16,4 2 2-16,5-4-13 16,3-7-6-16,4-7-2 15,-7-5-6-15,5-6 3 16,3-3 0-16,-13-3-22 15,-2-4-31-15,-12-5-108 16,-9-6-228-16</inkml:trace>
  <inkml:trace contextRef="#ctx0" brushRef="#br2" timeOffset="-195272.55">23213 378 637 0,'0'0'78'0,"0"0"44"16,0 0-47-16,0 0-72 15,0 0 9-15,-80 161 23 16,44-78 0-16,-21 3 22 16,10 3 6-16,4-14-30 15,3-10-19-15,19-18-12 16,12-13-4-16,1-15-8 15,8-10-83-15,0-9-67 16,0 0-121-16,0-11-319 16</inkml:trace>
  <inkml:trace contextRef="#ctx0" brushRef="#br2" timeOffset="-194732.03">20153 1465 407 0,'0'0'294'0,"0"0"-235"16,0 0 33-16,0 0-45 0,0 0-46 16,0 0 9-1,187 0 37-15,-60 0 24 0,44 0-9 16,37-9 16-16,35-7-15 16,22-4-19-16,-2-4-12 15,-27 5-7-15,-25 4-11 16,-34 3-3-16,-35 4-5 15,-26-3-5-15,-31 2 1 16,-26 3-2-16,-28 0-26 16,-17 4-40-16,-14 2-9 15,0 0-11-15,-7 0-106 16,-31 0-289-16</inkml:trace>
  <inkml:trace contextRef="#ctx0" brushRef="#br2" timeOffset="-194132.12">20981 2042 610 0,'0'0'24'0,"-10"115"73"15,10-40 54-15,0 10-72 16,14 4-28-16,8-2-22 15,-6-5-11-15,3-10-9 16,-12-15 4-16,0-21-9 16,-7-17-2-16,0-13-2 15,0-6 6-15,0 0 8 16,0-31 35-16,-14-22-31 16,0-12-18-16,2-16-1 0,10-8 0 15,2-9 0-15,0-5-1 16,47 3-2-16,31 6-6 15,19 19 8-15,14 17 0 16,-7 24-2-16,-7 22 4 16,-19 12 0-16,-19 20-2 15,-28 27 2-15,-24 16 1 16,-7 8 9-16,-38-2 0 16,-37-3 4-16,-20-14-3 15,-11-15 8-15,2-12-2 16,7-13-8-16,14-12 3 15,19 0-8-15,17 0-4 16,25 0-16-16,22-6-42 0,0 6-78 16,50 0-465-1</inkml:trace>
  <inkml:trace contextRef="#ctx0" brushRef="#br2" timeOffset="-193742.59">21437 2685 544 0,'0'0'105'15,"0"0"65"-15,0 0 12 16,166 126-103-16,-117-86-31 15,-2-2-26-15,-2-5-10 16,3-12-4-16,-13-5-5 16,-2-7-3-16,-4-3-64 0,-10-6-100 15,-10 0-173-15</inkml:trace>
  <inkml:trace contextRef="#ctx0" brushRef="#br2" timeOffset="-193532.23">21986 2828 696 0,'0'0'132'0,"0"0"-28"15,-97 149 47-15,56-77-53 16,6 8-47-16,0 0-5 16,13-5-32-16,3-11 15 0,10-19-25 15,4-17-4-15,3-13-31 16,2-10-88-16,0-5-79 15,-5 0-261-15</inkml:trace>
  <inkml:trace contextRef="#ctx0" brushRef="#br2" timeOffset="-192788.74">19597 1355 560 0,'0'0'139'0,"0"0"8"16,0 0 10-16,0 0-96 15,0 0-13-15,0 0-10 16,-47 0-20-16,47 0 0 16,0 0-4-16,7 0-12 15,28 0-2-15,8 0 20 16,9 0 16-16,-9 0-22 16,-15 0-9-16,-2 0-2 0,-10 0-3 15,-4 0-26-15,-5 0-65 16,-7 0-50-16,0 7-156 15,0 7-203-15</inkml:trace>
  <inkml:trace contextRef="#ctx0" brushRef="#br2" timeOffset="-192582.59">19320 1805 458 0,'0'0'184'0,"0"0"94"15,0 0-122-15,211 19-46 16,-138-19-36-16,-16 5-27 0,0-5-24 16,-17 0-18-16,-19 1-5 15,-2-1-29-15,-9 2-84 16,-10-2-109-16,0 0-596 16</inkml:trace>
  <inkml:trace contextRef="#ctx0" brushRef="#br2" timeOffset="-191768.59">19264 1392 211 0,'0'0'184'15,"0"0"-53"-15,0 0 23 16,0 0-93-16,0 0-13 15,0 0-15-15,0 0 4 16,28 0-13-16,15 0 34 0,25 0-12 16,10 0-2-16,-2-1-3 15,9-2-4-15,-2 3 14 16,-17 0-24-16,-14 0-19 16,-12-2-6-16,-26 2 1 15,-9 0-3-15,-5 0 0 16,0 0-7-16,0 0-14 15,-26 0-57-15,-9 0-38 16,-6 0-133-16,6 0-469 16</inkml:trace>
  <inkml:trace contextRef="#ctx0" brushRef="#br2" timeOffset="-190949.21">17816 1072 492 0,'0'0'122'0,"0"0"-3"15,0 0 50-15,0 0-56 16,0 0-75-16,187-106-16 15,-137 58 12-15,4 0-10 16,-6-3-4-16,-13 1-11 0,0 6 0 16,-23 7 0-1,-12 9-2-15,0 10-5 0,0 4 4 16,-7 10-2-16,2 4 8 16,5 0-12-16,0 0-12 15,-7 6-5-15,5 21 17 16,-10 13 5-16,-2 11-5 15,-5 4 4-15,3 2-2 16,-3-3-1-16,9-5 3 16,3-9-4-16,7-4-1 15,0-11-7-15,0-4-34 16,2-5-18-16,10-1-87 0,-9-1-70 16,-3-2-258-1</inkml:trace>
  <inkml:trace contextRef="#ctx0" brushRef="#br2" timeOffset="-190696.19">17518 1466 608 0,'0'0'78'0,"0"0"56"16,0 0 27-16,194 2-39 15,-71-2-22-15,10-8-10 16,11-4-10-16,-12-8-21 16,-6 3-27-16,-22 0-18 0,-19 3-9 15,-24 5-4-15,-20 3-1 16,-18 3-15-16,-11 3-80 16,-12 0-62-16,-5 30-22 15,-44 9-162-15</inkml:trace>
  <inkml:trace contextRef="#ctx0" brushRef="#br2" timeOffset="-190387.7">17899 1956 737 0,'0'0'110'16,"0"0"35"-16,194-9-30 16,-85-6-30-16,-5 0-16 15,-19 0-17-15,-9 3-33 16,-27 3-15-16,-16 3-4 15,-23 6-13-15,-10 0-65 16,0 0-53-16,-28 0-90 0,-34 12-471 16</inkml:trace>
  <inkml:trace contextRef="#ctx0" brushRef="#br2" timeOffset="-189866.09">17892 2057 392 0,'0'0'55'0,"0"0"115"15,0 0-33-15,-83 128-58 16,67-85-4-16,2 1-23 16,-5 1-16-16,4-5-11 0,4-9 2 15,3-7-16-15,1-10 1 16,7-8-9-16,-2-6 3 15,2 0 17-15,0 0 9 16,0 0 7-16,0 0 4 16,0-11-28-16,0-1-14 15,14-3-1-15,22 2 0 16,20 1-2-16,13 6 0 16,14 4-1-16,7 2 4 15,0 8-4-15,-12 23-2 16,-10 8 5-16,-18 6 0 0,-17 6 14 15,-26 6-5 1,-7 9 3-16,-28 3-1 16,-48-2-5-16,-14-5-5 0,-7-15 5 15,-7-13-4-15,0-10 6 16,-2-11-6-16,11-4 11 16,10-6-2-16,23-1-5 15,22-2 9-15,24 0 11 16,11 0-7-16,5 0-9 15,0 0-10-15,0 0-27 16,0-2-37-16,5-7-53 16,11 3-52-16,-2 3-154 15,-9 0-307-15</inkml:trace>
  <inkml:trace contextRef="#ctx0" brushRef="#br2" timeOffset="-186933.08">14153 1061 206 0,'0'0'127'0,"0"0"-30"16,0 0 50-16,0 0-66 15,0 0-23-15,0 0 21 16,0 0 19-16,-23-18-28 16,15 14-12-16,1 0-12 15,7 1-4-15,0 3-9 16,0 0-4-16,0 0-9 0,0 0-13 16,0 0-2-1,0 0-1-15,0 0-4 0,0 0 0 16,0 0-5-16,3 14-2 15,25 12 6-15,26 15 1 16,8 5 2-16,9 8-1 16,9 1 12-16,-9-1-7 15,12-5 4-15,-12-6 4 16,-17-9-1-16,1-9-4 16,-20-4-6-16,-6-7 1 15,-8-3 0-15,-9-10 3 16,-5-1-3-16,-7 0-1 15,0 0-1-15,0 0 1 16,0 0 3-16,0 0-1 0,0 0-5 16,0 0 2-16,0 0-2 15,0 0 0-15,0-3-19 16,0-11-56-16,-5-9-27 16,-9-1-53-16,0 1-88 15,0-5-211-15</inkml:trace>
  <inkml:trace contextRef="#ctx0" brushRef="#br2" timeOffset="-186298.38">14089 967 289 0,'0'0'173'16,"0"0"-34"-16,0 0-17 16,0 0-52-16,0 0-33 15,0 0 6-15,-9 0 0 16,9 0-1-16,0 0 7 15,0 0-2-15,0 0-22 16,0 0-2-16,0 0 4 16,0-9-12-16,21-6-5 15,24-10-8-15,28-4 0 16,24-8 1-16,7-6 1 0,17-5 12 16,9-5 34-1,-5 2-6-15,1 3-9 0,-15 4 1 16,-28 9-12-16,-15 10-5 15,-32 13-12-15,-22 4-4 16,-14 7 1-16,7 1 0 16,-2 0-3-16,-5 0-1 15,7 0-1-15,-5 0 1 16,-2 0-1-16,7-3-11 16,7-3-18-16,5-1-11 15,10-1-31-15,4-1-56 16,-5 2-63-16,-6-7-399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6D610-B282-46AC-B340-318C54239DA2}" type="datetimeFigureOut">
              <a:rPr lang="it-IT" smtClean="0"/>
              <a:pPr/>
              <a:t>22/03/2023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D4220-2D1B-4903-850A-57CE15EA7BB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9191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D4220-2D1B-4903-850A-57CE15EA7BBD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22/03/2023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22/03/2023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22/03/2023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22/03/2023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22/03/2023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22/03/2023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22/03/2023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22/03/2023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22/03/2023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22/03/2023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22/03/2023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22/03/2023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14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8.bin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Ottimi</a:t>
            </a:r>
            <a:r>
              <a:rPr lang="en-US" dirty="0"/>
              <a:t> di </a:t>
            </a:r>
            <a:r>
              <a:rPr lang="en-US" dirty="0" err="1"/>
              <a:t>frontiera</a:t>
            </a:r>
            <a:r>
              <a:rPr lang="en-US" dirty="0"/>
              <a:t>: </a:t>
            </a:r>
            <a:r>
              <a:rPr lang="en-US" dirty="0" err="1"/>
              <a:t>preferenze</a:t>
            </a:r>
            <a:r>
              <a:rPr lang="en-US" dirty="0"/>
              <a:t> </a:t>
            </a:r>
            <a:r>
              <a:rPr lang="en-US" dirty="0" err="1"/>
              <a:t>perfetti</a:t>
            </a:r>
            <a:r>
              <a:rPr lang="en-US" dirty="0"/>
              <a:t> </a:t>
            </a:r>
            <a:r>
              <a:rPr lang="en-US" dirty="0" err="1"/>
              <a:t>sostituti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464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put penna 1">
                <a:extLst>
                  <a:ext uri="{FF2B5EF4-FFF2-40B4-BE49-F238E27FC236}">
                    <a16:creationId xmlns:a16="http://schemas.microsoft.com/office/drawing/2014/main" id="{AF236217-6433-17C5-8B3A-6E5503D57138}"/>
                  </a:ext>
                </a:extLst>
              </p14:cNvPr>
              <p14:cNvContentPartPr/>
              <p14:nvPr/>
            </p14:nvContentPartPr>
            <p14:xfrm>
              <a:off x="192960" y="47520"/>
              <a:ext cx="9403560" cy="6696720"/>
            </p14:xfrm>
          </p:contentPart>
        </mc:Choice>
        <mc:Fallback>
          <p:pic>
            <p:nvPicPr>
              <p:cNvPr id="2" name="Input penna 1">
                <a:extLst>
                  <a:ext uri="{FF2B5EF4-FFF2-40B4-BE49-F238E27FC236}">
                    <a16:creationId xmlns:a16="http://schemas.microsoft.com/office/drawing/2014/main" id="{AF236217-6433-17C5-8B3A-6E5503D5713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3600" y="38160"/>
                <a:ext cx="9422280" cy="6715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04227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 </a:t>
            </a:r>
            <a:r>
              <a:rPr lang="en-US" dirty="0" err="1"/>
              <a:t>scelta</a:t>
            </a:r>
            <a:r>
              <a:rPr lang="en-US" dirty="0"/>
              <a:t> </a:t>
            </a:r>
            <a:r>
              <a:rPr lang="en-US" dirty="0" err="1"/>
              <a:t>ottima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caso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perfetti</a:t>
            </a:r>
            <a:r>
              <a:rPr lang="en-US" dirty="0"/>
              <a:t> </a:t>
            </a:r>
            <a:r>
              <a:rPr lang="en-US" dirty="0" err="1"/>
              <a:t>sostituti</a:t>
            </a:r>
            <a:r>
              <a:rPr lang="en-US" dirty="0"/>
              <a:t> (segue)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termini </a:t>
            </a:r>
            <a:r>
              <a:rPr lang="en-US" dirty="0" err="1"/>
              <a:t>analitici</a:t>
            </a:r>
            <a:r>
              <a:rPr lang="en-US" dirty="0"/>
              <a:t>, </a:t>
            </a:r>
            <a:r>
              <a:rPr lang="en-US" dirty="0" err="1"/>
              <a:t>avremo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</a:t>
            </a:r>
            <a:r>
              <a:rPr lang="en-US" dirty="0" err="1"/>
              <a:t>seguenti</a:t>
            </a:r>
            <a:r>
              <a:rPr lang="en-US" dirty="0"/>
              <a:t> </a:t>
            </a:r>
            <a:r>
              <a:rPr lang="en-US" dirty="0" err="1"/>
              <a:t>situazioni</a:t>
            </a:r>
            <a:r>
              <a:rPr lang="en-US" dirty="0"/>
              <a:t>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6985082"/>
              </p:ext>
            </p:extLst>
          </p:nvPr>
        </p:nvGraphicFramePr>
        <p:xfrm>
          <a:off x="971600" y="2679519"/>
          <a:ext cx="1796827" cy="10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787320" imgH="444240" progId="Equation.3">
                  <p:embed/>
                </p:oleObj>
              </mc:Choice>
              <mc:Fallback>
                <p:oleObj name="Equazione" r:id="rId2" imgW="787320" imgH="4442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679519"/>
                        <a:ext cx="1796827" cy="10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7867077"/>
              </p:ext>
            </p:extLst>
          </p:nvPr>
        </p:nvGraphicFramePr>
        <p:xfrm>
          <a:off x="971601" y="4077072"/>
          <a:ext cx="1796827" cy="10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4" imgW="787320" imgH="444240" progId="Equation.3">
                  <p:embed/>
                </p:oleObj>
              </mc:Choice>
              <mc:Fallback>
                <p:oleObj name="Equazione" r:id="rId4" imgW="787320" imgH="44424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1" y="4077072"/>
                        <a:ext cx="1796827" cy="10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0675618"/>
              </p:ext>
            </p:extLst>
          </p:nvPr>
        </p:nvGraphicFramePr>
        <p:xfrm>
          <a:off x="971600" y="5264224"/>
          <a:ext cx="1796827" cy="10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6" imgW="787320" imgH="444240" progId="Equation.3">
                  <p:embed/>
                </p:oleObj>
              </mc:Choice>
              <mc:Fallback>
                <p:oleObj name="Equazione" r:id="rId6" imgW="787320" imgH="444240" progId="Equation.3">
                  <p:embed/>
                  <p:pic>
                    <p:nvPicPr>
                      <p:cNvPr id="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5264224"/>
                        <a:ext cx="1796827" cy="10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3008429" y="2863522"/>
            <a:ext cx="3929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Il </a:t>
            </a:r>
            <a:r>
              <a:rPr lang="en-US" dirty="0" err="1"/>
              <a:t>paniere</a:t>
            </a:r>
            <a:r>
              <a:rPr lang="en-US" dirty="0"/>
              <a:t> </a:t>
            </a:r>
            <a:r>
              <a:rPr lang="en-US" dirty="0" err="1"/>
              <a:t>ottimo</a:t>
            </a:r>
            <a:r>
              <a:rPr lang="en-US" dirty="0"/>
              <a:t> è </a:t>
            </a:r>
            <a:r>
              <a:rPr lang="en-US" dirty="0" err="1"/>
              <a:t>uno</a:t>
            </a:r>
            <a:r>
              <a:rPr lang="en-US" dirty="0"/>
              <a:t> </a:t>
            </a:r>
            <a:r>
              <a:rPr lang="en-US" dirty="0" err="1"/>
              <a:t>qualunque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panieri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giace</a:t>
            </a:r>
            <a:r>
              <a:rPr lang="en-US" dirty="0"/>
              <a:t> </a:t>
            </a:r>
            <a:r>
              <a:rPr lang="en-US" dirty="0" err="1"/>
              <a:t>sulla</a:t>
            </a:r>
            <a:r>
              <a:rPr lang="en-US" dirty="0"/>
              <a:t> </a:t>
            </a:r>
            <a:r>
              <a:rPr lang="en-US" dirty="0" err="1"/>
              <a:t>retta</a:t>
            </a:r>
            <a:r>
              <a:rPr lang="en-US" dirty="0"/>
              <a:t> di </a:t>
            </a:r>
            <a:r>
              <a:rPr lang="en-US" dirty="0" err="1"/>
              <a:t>bilnacio</a:t>
            </a:r>
            <a:endParaRPr lang="en-US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768427" y="3978130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 </a:t>
            </a:r>
            <a:r>
              <a:rPr lang="en-US" dirty="0" err="1"/>
              <a:t>retta</a:t>
            </a:r>
            <a:r>
              <a:rPr lang="en-US" dirty="0"/>
              <a:t> di </a:t>
            </a:r>
            <a:r>
              <a:rPr lang="en-US" dirty="0" err="1"/>
              <a:t>bilancio</a:t>
            </a:r>
            <a:r>
              <a:rPr lang="en-US" dirty="0"/>
              <a:t> è </a:t>
            </a:r>
            <a:r>
              <a:rPr lang="en-US" dirty="0" err="1"/>
              <a:t>meno</a:t>
            </a:r>
            <a:r>
              <a:rPr lang="en-US" dirty="0"/>
              <a:t> </a:t>
            </a:r>
            <a:r>
              <a:rPr lang="en-US" dirty="0" err="1"/>
              <a:t>ripida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curve di </a:t>
            </a:r>
            <a:r>
              <a:rPr lang="en-US" dirty="0" err="1"/>
              <a:t>indifferenza</a:t>
            </a:r>
            <a:r>
              <a:rPr lang="en-US" dirty="0"/>
              <a:t>: la </a:t>
            </a:r>
            <a:r>
              <a:rPr lang="en-US" dirty="0" err="1"/>
              <a:t>scelta</a:t>
            </a:r>
            <a:r>
              <a:rPr lang="en-US" dirty="0"/>
              <a:t> </a:t>
            </a:r>
            <a:r>
              <a:rPr lang="en-US" dirty="0" err="1"/>
              <a:t>ottima</a:t>
            </a:r>
            <a:r>
              <a:rPr lang="en-US" dirty="0"/>
              <a:t> è </a:t>
            </a:r>
            <a:r>
              <a:rPr lang="en-US" dirty="0" err="1"/>
              <a:t>il</a:t>
            </a:r>
            <a:r>
              <a:rPr lang="en-US" dirty="0"/>
              <a:t>  </a:t>
            </a:r>
            <a:r>
              <a:rPr lang="en-US" dirty="0" err="1"/>
              <a:t>paniere</a:t>
            </a:r>
            <a:r>
              <a:rPr lang="en-US" dirty="0"/>
              <a:t> in cui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spende</a:t>
            </a:r>
            <a:r>
              <a:rPr lang="en-US" dirty="0"/>
              <a:t> </a:t>
            </a:r>
            <a:r>
              <a:rPr lang="en-US" dirty="0" err="1"/>
              <a:t>tutto</a:t>
            </a:r>
            <a:r>
              <a:rPr lang="en-US" dirty="0"/>
              <a:t> per </a:t>
            </a:r>
            <a:r>
              <a:rPr lang="en-US" dirty="0" err="1"/>
              <a:t>il</a:t>
            </a:r>
            <a:r>
              <a:rPr lang="en-US" dirty="0"/>
              <a:t> bene x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008429" y="5048250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 </a:t>
            </a:r>
            <a:r>
              <a:rPr lang="en-US" dirty="0" err="1"/>
              <a:t>retta</a:t>
            </a:r>
            <a:r>
              <a:rPr lang="en-US" dirty="0"/>
              <a:t> di </a:t>
            </a:r>
            <a:r>
              <a:rPr lang="en-US" dirty="0" err="1"/>
              <a:t>bilancio</a:t>
            </a:r>
            <a:r>
              <a:rPr lang="en-US" dirty="0"/>
              <a:t> è </a:t>
            </a:r>
            <a:r>
              <a:rPr lang="en-US" dirty="0" err="1"/>
              <a:t>più</a:t>
            </a:r>
            <a:r>
              <a:rPr lang="en-US" dirty="0"/>
              <a:t> </a:t>
            </a:r>
            <a:r>
              <a:rPr lang="en-US" dirty="0" err="1"/>
              <a:t>ripida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curve di </a:t>
            </a:r>
            <a:r>
              <a:rPr lang="en-US" dirty="0" err="1"/>
              <a:t>indifferenza</a:t>
            </a:r>
            <a:r>
              <a:rPr lang="en-US" dirty="0"/>
              <a:t>: la </a:t>
            </a:r>
            <a:r>
              <a:rPr lang="en-US" dirty="0" err="1"/>
              <a:t>scelta</a:t>
            </a:r>
            <a:r>
              <a:rPr lang="en-US" dirty="0"/>
              <a:t> </a:t>
            </a:r>
            <a:r>
              <a:rPr lang="en-US" dirty="0" err="1"/>
              <a:t>ottima</a:t>
            </a:r>
            <a:r>
              <a:rPr lang="en-US" dirty="0"/>
              <a:t> è </a:t>
            </a:r>
            <a:r>
              <a:rPr lang="en-US" dirty="0" err="1"/>
              <a:t>il</a:t>
            </a:r>
            <a:r>
              <a:rPr lang="en-US" dirty="0"/>
              <a:t>  </a:t>
            </a:r>
            <a:r>
              <a:rPr lang="en-US" dirty="0" err="1"/>
              <a:t>paniere</a:t>
            </a:r>
            <a:r>
              <a:rPr lang="en-US" dirty="0"/>
              <a:t> in cui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spende</a:t>
            </a:r>
            <a:r>
              <a:rPr lang="en-US" dirty="0"/>
              <a:t> </a:t>
            </a:r>
            <a:r>
              <a:rPr lang="en-US" dirty="0" err="1"/>
              <a:t>tutto</a:t>
            </a:r>
            <a:r>
              <a:rPr lang="en-US" dirty="0"/>
              <a:t> per </a:t>
            </a:r>
            <a:r>
              <a:rPr lang="en-US" dirty="0" err="1"/>
              <a:t>il</a:t>
            </a:r>
            <a:r>
              <a:rPr lang="en-US" dirty="0"/>
              <a:t> bene y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9149200"/>
              </p:ext>
            </p:extLst>
          </p:nvPr>
        </p:nvGraphicFramePr>
        <p:xfrm>
          <a:off x="6883400" y="3978275"/>
          <a:ext cx="2260600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8" imgW="990360" imgH="469800" progId="Equation.3">
                  <p:embed/>
                </p:oleObj>
              </mc:Choice>
              <mc:Fallback>
                <p:oleObj name="Equazione" r:id="rId8" imgW="990360" imgH="469800" progId="Equation.3">
                  <p:embed/>
                  <p:pic>
                    <p:nvPicPr>
                      <p:cNvPr id="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3400" y="3978275"/>
                        <a:ext cx="2260600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391400"/>
              </p:ext>
            </p:extLst>
          </p:nvPr>
        </p:nvGraphicFramePr>
        <p:xfrm>
          <a:off x="6944891" y="5075456"/>
          <a:ext cx="2260600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10" imgW="990360" imgH="469800" progId="Equation.3">
                  <p:embed/>
                </p:oleObj>
              </mc:Choice>
              <mc:Fallback>
                <p:oleObj name="Equazione" r:id="rId10" imgW="990360" imgH="469800" progId="Equation.3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4891" y="5075456"/>
                        <a:ext cx="2260600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901266"/>
              </p:ext>
            </p:extLst>
          </p:nvPr>
        </p:nvGraphicFramePr>
        <p:xfrm>
          <a:off x="6778244" y="2651699"/>
          <a:ext cx="2260600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12" imgW="990360" imgH="469800" progId="Equation.3">
                  <p:embed/>
                </p:oleObj>
              </mc:Choice>
              <mc:Fallback>
                <p:oleObj name="Equazione" r:id="rId12" imgW="990360" imgH="469800" progId="Equation.3">
                  <p:embed/>
                  <p:pic>
                    <p:nvPicPr>
                      <p:cNvPr id="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244" y="2651699"/>
                        <a:ext cx="2260600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773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it-IT" dirty="0"/>
              <a:t>Rappresentare graficamente ed analiticamente l’utilità associata al consumo di schede sim di taglio 10 € (bene X) e 5 € (bene Y).</a:t>
            </a:r>
          </a:p>
          <a:p>
            <a:pPr marL="596646" indent="-514350">
              <a:buFont typeface="+mj-lt"/>
              <a:buAutoNum type="arabicPeriod"/>
            </a:pPr>
            <a:r>
              <a:rPr lang="it-IT" dirty="0"/>
              <a:t>Una prof.ssa usa indifferentemente le matite rosse e quelle blu per correggere i compiti. Se il prezzo di una confezione di matite rosse è 2 euro, e quello delle matite blu è 4 euro, e la prof. spende ogni mese 20 euro per acquistare le matite, quale sarà la sua scelta ottima?</a:t>
            </a:r>
          </a:p>
        </p:txBody>
      </p:sp>
    </p:spTree>
    <p:extLst>
      <p:ext uri="{BB962C8B-B14F-4D97-AF65-F5344CB8AC3E}">
        <p14:creationId xmlns:p14="http://schemas.microsoft.com/office/powerpoint/2010/main" val="2238791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5725" indent="-3175">
              <a:buNone/>
            </a:pPr>
            <a:r>
              <a:rPr lang="it-IT" dirty="0"/>
              <a:t>Esistono due medicine, aspirina e moment, efficaci contro il mal di testa, e una compressa di moment equivale a una di aspirina:</a:t>
            </a:r>
          </a:p>
          <a:p>
            <a:r>
              <a:rPr lang="it-IT" dirty="0"/>
              <a:t>Tracciare le curve di indifferenza</a:t>
            </a:r>
          </a:p>
          <a:p>
            <a:r>
              <a:rPr lang="it-IT" dirty="0"/>
              <a:t>Identificare la scelta ottima dato il reddito m=100 nei seguenti casi:</a:t>
            </a:r>
          </a:p>
          <a:p>
            <a:pPr lvl="1"/>
            <a:r>
              <a:rPr lang="it-IT" dirty="0" err="1"/>
              <a:t>P</a:t>
            </a:r>
            <a:r>
              <a:rPr lang="it-IT" baseline="-25000" dirty="0" err="1"/>
              <a:t>asp</a:t>
            </a:r>
            <a:r>
              <a:rPr lang="it-IT" dirty="0"/>
              <a:t> = </a:t>
            </a:r>
            <a:r>
              <a:rPr lang="it-IT" dirty="0" err="1"/>
              <a:t>P</a:t>
            </a:r>
            <a:r>
              <a:rPr lang="it-IT" baseline="-25000" dirty="0" err="1"/>
              <a:t>mom</a:t>
            </a:r>
            <a:r>
              <a:rPr lang="it-IT" dirty="0"/>
              <a:t> </a:t>
            </a:r>
          </a:p>
          <a:p>
            <a:pPr lvl="1"/>
            <a:r>
              <a:rPr lang="it-IT" dirty="0" err="1"/>
              <a:t>P</a:t>
            </a:r>
            <a:r>
              <a:rPr lang="it-IT" baseline="-25000" dirty="0" err="1"/>
              <a:t>asp</a:t>
            </a:r>
            <a:r>
              <a:rPr lang="it-IT" dirty="0"/>
              <a:t> &gt; </a:t>
            </a:r>
            <a:r>
              <a:rPr lang="it-IT" dirty="0" err="1"/>
              <a:t>P</a:t>
            </a:r>
            <a:r>
              <a:rPr lang="it-IT" baseline="-25000" dirty="0" err="1"/>
              <a:t>mom</a:t>
            </a:r>
            <a:r>
              <a:rPr lang="it-IT" dirty="0"/>
              <a:t> </a:t>
            </a:r>
          </a:p>
          <a:p>
            <a:pPr lvl="1"/>
            <a:r>
              <a:rPr lang="it-IT" dirty="0" err="1"/>
              <a:t>P</a:t>
            </a:r>
            <a:r>
              <a:rPr lang="it-IT" baseline="-25000" dirty="0" err="1"/>
              <a:t>asp</a:t>
            </a:r>
            <a:r>
              <a:rPr lang="it-IT" dirty="0"/>
              <a:t>&lt; </a:t>
            </a:r>
            <a:r>
              <a:rPr lang="it-IT" dirty="0" err="1"/>
              <a:t>P</a:t>
            </a:r>
            <a:r>
              <a:rPr lang="it-IT" baseline="-25000" dirty="0" err="1"/>
              <a:t>mom</a:t>
            </a:r>
            <a:r>
              <a:rPr lang="it-IT" dirty="0"/>
              <a:t> </a:t>
            </a:r>
          </a:p>
          <a:p>
            <a:pPr lvl="1"/>
            <a:endParaRPr lang="it-IT" dirty="0"/>
          </a:p>
          <a:p>
            <a:pPr lvl="1"/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8288437D-6BAC-78F6-B42E-EB75985A9265}"/>
                  </a:ext>
                </a:extLst>
              </p14:cNvPr>
              <p14:cNvContentPartPr/>
              <p14:nvPr/>
            </p14:nvContentPartPr>
            <p14:xfrm>
              <a:off x="1262520" y="153720"/>
              <a:ext cx="7904880" cy="6251040"/>
            </p14:xfrm>
          </p:contentPart>
        </mc:Choice>
        <mc:Fallback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8288437D-6BAC-78F6-B42E-EB75985A926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53160" y="144360"/>
                <a:ext cx="7923600" cy="6269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0270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DC961FE5-B46A-DD31-BE55-A16F93926183}"/>
                  </a:ext>
                </a:extLst>
              </p14:cNvPr>
              <p14:cNvContentPartPr/>
              <p14:nvPr/>
            </p14:nvContentPartPr>
            <p14:xfrm>
              <a:off x="2104200" y="219240"/>
              <a:ext cx="6957000" cy="6312240"/>
            </p14:xfrm>
          </p:contentPart>
        </mc:Choice>
        <mc:Fallback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DC961FE5-B46A-DD31-BE55-A16F9392618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94840" y="209880"/>
                <a:ext cx="6975720" cy="6330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74085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Curve di </a:t>
            </a:r>
            <a:r>
              <a:rPr lang="en-US" dirty="0" err="1"/>
              <a:t>indifferenza</a:t>
            </a:r>
            <a:r>
              <a:rPr lang="en-US" dirty="0"/>
              <a:t> </a:t>
            </a:r>
            <a:r>
              <a:rPr lang="en-US" dirty="0" err="1"/>
              <a:t>perfetti</a:t>
            </a:r>
            <a:r>
              <a:rPr lang="en-US" dirty="0"/>
              <a:t> </a:t>
            </a:r>
            <a:r>
              <a:rPr lang="en-US" dirty="0" err="1"/>
              <a:t>sostituti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put penna 5"/>
              <p14:cNvContentPartPr/>
              <p14:nvPr/>
            </p14:nvContentPartPr>
            <p14:xfrm>
              <a:off x="1362858" y="1776767"/>
              <a:ext cx="7674480" cy="4468680"/>
            </p14:xfrm>
          </p:contentPart>
        </mc:Choice>
        <mc:Fallback xmlns="">
          <p:pic>
            <p:nvPicPr>
              <p:cNvPr id="6" name="Input penna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49178" y="1763807"/>
                <a:ext cx="7696440" cy="4494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48115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Esercizio</a:t>
            </a:r>
            <a:r>
              <a:rPr lang="en-US" dirty="0"/>
              <a:t>: </a:t>
            </a:r>
            <a:r>
              <a:rPr lang="en-US" dirty="0" err="1"/>
              <a:t>mappa</a:t>
            </a:r>
            <a:r>
              <a:rPr lang="en-US" dirty="0"/>
              <a:t> curve di </a:t>
            </a:r>
            <a:r>
              <a:rPr lang="en-US" dirty="0" err="1"/>
              <a:t>indifferenza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funzione</a:t>
            </a:r>
            <a:r>
              <a:rPr lang="en-US" dirty="0"/>
              <a:t> di </a:t>
            </a:r>
            <a:r>
              <a:rPr lang="en-US" dirty="0" err="1"/>
              <a:t>utilità</a:t>
            </a:r>
            <a:r>
              <a:rPr lang="en-US" dirty="0"/>
              <a:t> del </a:t>
            </a:r>
            <a:r>
              <a:rPr lang="en-US" dirty="0" err="1"/>
              <a:t>tipo</a:t>
            </a:r>
            <a:r>
              <a:rPr lang="en-US" dirty="0"/>
              <a:t>:</a:t>
            </a:r>
          </a:p>
          <a:p>
            <a:pPr marL="82296" indent="0" algn="ctr">
              <a:buNone/>
            </a:pPr>
            <a:r>
              <a:rPr lang="en-US" dirty="0"/>
              <a:t>U=</a:t>
            </a:r>
            <a:r>
              <a:rPr lang="en-US" dirty="0" err="1"/>
              <a:t>x+y</a:t>
            </a:r>
            <a:endParaRPr lang="en-US" dirty="0"/>
          </a:p>
          <a:p>
            <a:pPr marL="82296" indent="0" algn="just">
              <a:buNone/>
            </a:pPr>
            <a:r>
              <a:rPr lang="en-US" dirty="0" err="1"/>
              <a:t>Rappresentare</a:t>
            </a:r>
            <a:r>
              <a:rPr lang="en-US" dirty="0"/>
              <a:t> </a:t>
            </a:r>
            <a:r>
              <a:rPr lang="en-US" dirty="0" err="1"/>
              <a:t>analiticamente</a:t>
            </a:r>
            <a:r>
              <a:rPr lang="en-US" dirty="0"/>
              <a:t> e </a:t>
            </a:r>
            <a:r>
              <a:rPr lang="en-US" dirty="0" err="1"/>
              <a:t>disegnare</a:t>
            </a:r>
            <a:r>
              <a:rPr lang="en-US" dirty="0"/>
              <a:t> la </a:t>
            </a:r>
            <a:r>
              <a:rPr lang="en-US" dirty="0" err="1"/>
              <a:t>mappa</a:t>
            </a:r>
            <a:r>
              <a:rPr lang="en-US" dirty="0"/>
              <a:t> </a:t>
            </a:r>
            <a:r>
              <a:rPr lang="en-US" dirty="0" err="1"/>
              <a:t>delle</a:t>
            </a:r>
            <a:r>
              <a:rPr lang="en-US" dirty="0"/>
              <a:t> curve di </a:t>
            </a:r>
            <a:r>
              <a:rPr lang="en-US" dirty="0" err="1"/>
              <a:t>indifferenza</a:t>
            </a:r>
            <a:r>
              <a:rPr lang="en-US" dirty="0"/>
              <a:t> </a:t>
            </a:r>
            <a:r>
              <a:rPr lang="en-US" dirty="0" err="1"/>
              <a:t>corrispondenti</a:t>
            </a:r>
            <a:r>
              <a:rPr lang="en-US" dirty="0"/>
              <a:t> 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/>
              <a:t>livelli</a:t>
            </a:r>
            <a:r>
              <a:rPr lang="en-US" dirty="0"/>
              <a:t> di </a:t>
            </a:r>
            <a:r>
              <a:rPr lang="en-US" dirty="0" err="1"/>
              <a:t>utilità</a:t>
            </a:r>
            <a:r>
              <a:rPr lang="en-US" dirty="0"/>
              <a:t> 10, 15, 20, 25, 30 35.</a:t>
            </a:r>
          </a:p>
          <a:p>
            <a:pPr marL="82296" indent="0" algn="just">
              <a:buNone/>
            </a:pPr>
            <a:r>
              <a:rPr lang="en-US" dirty="0"/>
              <a:t>Quale è </a:t>
            </a:r>
            <a:r>
              <a:rPr lang="en-US" dirty="0" err="1"/>
              <a:t>il</a:t>
            </a:r>
            <a:r>
              <a:rPr lang="en-US" dirty="0"/>
              <a:t> SMS? </a:t>
            </a:r>
            <a:r>
              <a:rPr lang="en-US" dirty="0" err="1"/>
              <a:t>Varia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curve di </a:t>
            </a:r>
            <a:r>
              <a:rPr lang="en-US" dirty="0" err="1"/>
              <a:t>indifferenza</a:t>
            </a:r>
            <a:r>
              <a:rPr lang="en-US" dirty="0"/>
              <a:t>? </a:t>
            </a:r>
            <a:r>
              <a:rPr lang="en-US" dirty="0" err="1"/>
              <a:t>Varia</a:t>
            </a:r>
            <a:r>
              <a:rPr lang="en-US" dirty="0"/>
              <a:t> </a:t>
            </a:r>
            <a:r>
              <a:rPr lang="en-US" dirty="0" err="1"/>
              <a:t>lungo</a:t>
            </a:r>
            <a:r>
              <a:rPr lang="en-US" dirty="0"/>
              <a:t> </a:t>
            </a:r>
            <a:r>
              <a:rPr lang="en-US" dirty="0" err="1"/>
              <a:t>ciascuna</a:t>
            </a:r>
            <a:r>
              <a:rPr lang="en-US" dirty="0"/>
              <a:t> </a:t>
            </a:r>
            <a:r>
              <a:rPr lang="en-US" dirty="0" err="1"/>
              <a:t>curva</a:t>
            </a:r>
            <a:r>
              <a:rPr lang="en-US" dirty="0"/>
              <a:t> di </a:t>
            </a:r>
            <a:r>
              <a:rPr lang="en-US" dirty="0" err="1"/>
              <a:t>indifferenza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63802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D9CA2227-864B-FF81-4CA8-64A5EA0394FF}"/>
                  </a:ext>
                </a:extLst>
              </p14:cNvPr>
              <p14:cNvContentPartPr/>
              <p14:nvPr/>
            </p14:nvContentPartPr>
            <p14:xfrm>
              <a:off x="585360" y="291960"/>
              <a:ext cx="8501400" cy="6471000"/>
            </p14:xfrm>
          </p:contentPart>
        </mc:Choice>
        <mc:Fallback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D9CA2227-864B-FF81-4CA8-64A5EA0394F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6000" y="282600"/>
                <a:ext cx="8520120" cy="6489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54716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>
                <a:extLst>
                  <a:ext uri="{FF2B5EF4-FFF2-40B4-BE49-F238E27FC236}">
                    <a16:creationId xmlns:a16="http://schemas.microsoft.com/office/drawing/2014/main" id="{35277455-26A1-46BA-12A3-6014FDF916FE}"/>
                  </a:ext>
                </a:extLst>
              </p14:cNvPr>
              <p14:cNvContentPartPr/>
              <p14:nvPr/>
            </p14:nvContentPartPr>
            <p14:xfrm>
              <a:off x="1147320" y="329040"/>
              <a:ext cx="6974640" cy="6110640"/>
            </p14:xfrm>
          </p:contentPart>
        </mc:Choice>
        <mc:Fallback>
          <p:pic>
            <p:nvPicPr>
              <p:cNvPr id="4" name="Input penna 3">
                <a:extLst>
                  <a:ext uri="{FF2B5EF4-FFF2-40B4-BE49-F238E27FC236}">
                    <a16:creationId xmlns:a16="http://schemas.microsoft.com/office/drawing/2014/main" id="{35277455-26A1-46BA-12A3-6014FDF916F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37960" y="319680"/>
                <a:ext cx="6993360" cy="6129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36734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Scelta ottima e utilità marginale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Ricordando che:</a:t>
            </a:r>
          </a:p>
          <a:p>
            <a:endParaRPr lang="it-IT" dirty="0"/>
          </a:p>
          <a:p>
            <a:r>
              <a:rPr lang="it-IT" dirty="0"/>
              <a:t>In corrispondenza della scelta ottima avremo: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4788024" y="1412776"/>
          <a:ext cx="3394075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3" imgW="1346040" imgH="685800" progId="Equation.3">
                  <p:embed/>
                </p:oleObj>
              </mc:Choice>
              <mc:Fallback>
                <p:oleObj name="Equazione" r:id="rId3" imgW="1346040" imgH="685800" progId="Equation.3">
                  <p:embed/>
                  <p:pic>
                    <p:nvPicPr>
                      <p:cNvPr id="317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1412776"/>
                        <a:ext cx="3394075" cy="172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3851920" y="3284984"/>
          <a:ext cx="1796827" cy="10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5" imgW="787320" imgH="444240" progId="Equation.3">
                  <p:embed/>
                </p:oleObj>
              </mc:Choice>
              <mc:Fallback>
                <p:oleObj name="Equazione" r:id="rId5" imgW="787320" imgH="444240" progId="Equation.3">
                  <p:embed/>
                  <p:pic>
                    <p:nvPicPr>
                      <p:cNvPr id="317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3284984"/>
                        <a:ext cx="1796827" cy="10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3692525" y="4638675"/>
          <a:ext cx="2260600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7" imgW="990360" imgH="457200" progId="Equation.3">
                  <p:embed/>
                </p:oleObj>
              </mc:Choice>
              <mc:Fallback>
                <p:oleObj name="Equazione" r:id="rId7" imgW="990360" imgH="457200" progId="Equation.3">
                  <p:embed/>
                  <p:pic>
                    <p:nvPicPr>
                      <p:cNvPr id="317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2525" y="4638675"/>
                        <a:ext cx="2260600" cy="1116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1043608" y="5733256"/>
            <a:ext cx="83134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L’utilità marginale che si ottiene dall’ultimo euro speso per il bene x deve essere uguale </a:t>
            </a:r>
          </a:p>
          <a:p>
            <a:r>
              <a:rPr lang="it-IT" dirty="0"/>
              <a:t>all’utilità marginale dell’ultimo euro speso per il bene y</a:t>
            </a:r>
          </a:p>
        </p:txBody>
      </p:sp>
    </p:spTree>
    <p:extLst>
      <p:ext uri="{BB962C8B-B14F-4D97-AF65-F5344CB8AC3E}">
        <p14:creationId xmlns:p14="http://schemas.microsoft.com/office/powerpoint/2010/main" val="1141475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 </a:t>
            </a:r>
            <a:r>
              <a:rPr lang="en-US" dirty="0" err="1"/>
              <a:t>scelta</a:t>
            </a:r>
            <a:r>
              <a:rPr lang="en-US" dirty="0"/>
              <a:t> </a:t>
            </a:r>
            <a:r>
              <a:rPr lang="en-US" dirty="0" err="1"/>
              <a:t>ottima</a:t>
            </a:r>
            <a:r>
              <a:rPr lang="en-US" dirty="0"/>
              <a:t> </a:t>
            </a:r>
            <a:r>
              <a:rPr lang="en-US" dirty="0" err="1"/>
              <a:t>nel</a:t>
            </a:r>
            <a:r>
              <a:rPr lang="en-US" dirty="0"/>
              <a:t> </a:t>
            </a:r>
            <a:r>
              <a:rPr lang="en-US" dirty="0" err="1"/>
              <a:t>caso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perfetti</a:t>
            </a:r>
            <a:r>
              <a:rPr lang="en-US" dirty="0"/>
              <a:t> </a:t>
            </a:r>
            <a:r>
              <a:rPr lang="en-US" dirty="0" err="1"/>
              <a:t>sostituti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In </a:t>
            </a:r>
            <a:r>
              <a:rPr lang="en-US" dirty="0" err="1"/>
              <a:t>presenza</a:t>
            </a:r>
            <a:r>
              <a:rPr lang="en-US" dirty="0"/>
              <a:t> di </a:t>
            </a:r>
            <a:r>
              <a:rPr lang="en-US" dirty="0" err="1"/>
              <a:t>ottimi</a:t>
            </a:r>
            <a:r>
              <a:rPr lang="en-US" dirty="0"/>
              <a:t> </a:t>
            </a:r>
            <a:r>
              <a:rPr lang="en-US" dirty="0" err="1"/>
              <a:t>interni</a:t>
            </a:r>
            <a:r>
              <a:rPr lang="en-US" dirty="0"/>
              <a:t> </a:t>
            </a:r>
            <a:r>
              <a:rPr lang="en-US" dirty="0" err="1"/>
              <a:t>abbiamo</a:t>
            </a:r>
            <a:r>
              <a:rPr lang="en-US" dirty="0"/>
              <a:t> </a:t>
            </a:r>
            <a:r>
              <a:rPr lang="en-US" dirty="0" err="1"/>
              <a:t>visto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paniere</a:t>
            </a:r>
            <a:r>
              <a:rPr lang="en-US" dirty="0"/>
              <a:t> </a:t>
            </a:r>
            <a:r>
              <a:rPr lang="en-US" dirty="0" err="1"/>
              <a:t>ottimo</a:t>
            </a:r>
            <a:r>
              <a:rPr lang="en-US" dirty="0"/>
              <a:t> </a:t>
            </a:r>
            <a:r>
              <a:rPr lang="en-US" dirty="0" err="1"/>
              <a:t>implica</a:t>
            </a:r>
            <a:r>
              <a:rPr lang="en-US" dirty="0"/>
              <a:t>: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Tale </a:t>
            </a:r>
            <a:r>
              <a:rPr lang="en-US" dirty="0" err="1"/>
              <a:t>condizione</a:t>
            </a:r>
            <a:r>
              <a:rPr lang="en-US" dirty="0"/>
              <a:t> non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verifica</a:t>
            </a:r>
            <a:r>
              <a:rPr lang="en-US" dirty="0"/>
              <a:t> per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perfetti</a:t>
            </a:r>
            <a:r>
              <a:rPr lang="en-US" dirty="0"/>
              <a:t> </a:t>
            </a:r>
            <a:r>
              <a:rPr lang="en-US" dirty="0" err="1"/>
              <a:t>sostituti</a:t>
            </a:r>
            <a:r>
              <a:rPr lang="en-US" dirty="0"/>
              <a:t>, </a:t>
            </a:r>
            <a:r>
              <a:rPr lang="en-US" dirty="0" err="1"/>
              <a:t>perchè</a:t>
            </a:r>
            <a:r>
              <a:rPr lang="en-US" dirty="0"/>
              <a:t> le curve di </a:t>
            </a:r>
            <a:r>
              <a:rPr lang="en-US" dirty="0" err="1"/>
              <a:t>indifferenza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</a:t>
            </a:r>
            <a:r>
              <a:rPr lang="en-US" dirty="0" err="1"/>
              <a:t>rette</a:t>
            </a:r>
            <a:r>
              <a:rPr lang="en-US" dirty="0"/>
              <a:t> </a:t>
            </a:r>
            <a:r>
              <a:rPr lang="en-US" dirty="0" err="1"/>
              <a:t>parallele</a:t>
            </a:r>
            <a:r>
              <a:rPr lang="en-US" dirty="0"/>
              <a:t>. </a:t>
            </a:r>
            <a:r>
              <a:rPr lang="en-US" dirty="0" err="1"/>
              <a:t>Quindi</a:t>
            </a:r>
            <a:r>
              <a:rPr lang="en-US" dirty="0"/>
              <a:t> dal </a:t>
            </a:r>
            <a:r>
              <a:rPr lang="en-US" dirty="0" err="1"/>
              <a:t>punto</a:t>
            </a:r>
            <a:r>
              <a:rPr lang="en-US" dirty="0"/>
              <a:t> di vista </a:t>
            </a:r>
            <a:r>
              <a:rPr lang="en-US" dirty="0" err="1"/>
              <a:t>grafico</a:t>
            </a:r>
            <a:r>
              <a:rPr lang="en-US" dirty="0"/>
              <a:t> non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avrà</a:t>
            </a:r>
            <a:r>
              <a:rPr lang="en-US" dirty="0"/>
              <a:t> </a:t>
            </a:r>
            <a:r>
              <a:rPr lang="en-US" dirty="0" err="1"/>
              <a:t>tangenza</a:t>
            </a:r>
            <a:r>
              <a:rPr lang="en-US" dirty="0"/>
              <a:t> ma, </a:t>
            </a:r>
            <a:r>
              <a:rPr lang="en-US" dirty="0" err="1"/>
              <a:t>alternativamente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Perfetta</a:t>
            </a:r>
            <a:r>
              <a:rPr lang="en-US" dirty="0"/>
              <a:t> </a:t>
            </a:r>
            <a:r>
              <a:rPr lang="en-US" dirty="0" err="1"/>
              <a:t>sovrapposizione</a:t>
            </a:r>
            <a:endParaRPr lang="en-US" dirty="0"/>
          </a:p>
          <a:p>
            <a:pPr lvl="1"/>
            <a:r>
              <a:rPr lang="en-US" dirty="0" err="1"/>
              <a:t>Intersezione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5350347"/>
              </p:ext>
            </p:extLst>
          </p:nvPr>
        </p:nvGraphicFramePr>
        <p:xfrm>
          <a:off x="4286234" y="2420888"/>
          <a:ext cx="1796827" cy="10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787320" imgH="444240" progId="Equation.3">
                  <p:embed/>
                </p:oleObj>
              </mc:Choice>
              <mc:Fallback>
                <p:oleObj name="Equazione" r:id="rId2" imgW="787320" imgH="444240" progId="Equation.3">
                  <p:embed/>
                  <p:pic>
                    <p:nvPicPr>
                      <p:cNvPr id="317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34" y="2420888"/>
                        <a:ext cx="1796827" cy="10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402011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CODE_TYPE" val="0"/>
  <p:tag name="ART_ENCODE_INDEX" val="1"/>
  <p:tag name="ARTICULATE_PRESENTER_VERSION" val="6"/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1269</TotalTime>
  <Words>404</Words>
  <Application>Microsoft Office PowerPoint</Application>
  <PresentationFormat>Presentazione su schermo (4:3)</PresentationFormat>
  <Paragraphs>39</Paragraphs>
  <Slides>13</Slides>
  <Notes>2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Calibri</vt:lpstr>
      <vt:lpstr>Gill Sans MT</vt:lpstr>
      <vt:lpstr>Verdana</vt:lpstr>
      <vt:lpstr>Wingdings 2</vt:lpstr>
      <vt:lpstr>Solstizio</vt:lpstr>
      <vt:lpstr>Equazione</vt:lpstr>
      <vt:lpstr>Ottimi di frontiera: preferenze perfetti sostituti</vt:lpstr>
      <vt:lpstr>Presentazione standard di PowerPoint</vt:lpstr>
      <vt:lpstr>Presentazione standard di PowerPoint</vt:lpstr>
      <vt:lpstr>Curve di indifferenza perfetti sostituti</vt:lpstr>
      <vt:lpstr>Esercizio: mappa curve di indifferenza</vt:lpstr>
      <vt:lpstr>Presentazione standard di PowerPoint</vt:lpstr>
      <vt:lpstr>Presentazione standard di PowerPoint</vt:lpstr>
      <vt:lpstr>Scelta ottima e utilità marginale</vt:lpstr>
      <vt:lpstr>La scelta ottima nel caso dei perfetti sostituti</vt:lpstr>
      <vt:lpstr>Presentazione standard di PowerPoint</vt:lpstr>
      <vt:lpstr>La scelta ottima nel caso dei perfetti sostituti (segue)</vt:lpstr>
      <vt:lpstr>esercizi</vt:lpstr>
      <vt:lpstr>Esercizio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L’utilizzo dei modelli economici</dc:title>
  <dc:creator>Elisabetta</dc:creator>
  <cp:lastModifiedBy>Elisabetta Marzano</cp:lastModifiedBy>
  <cp:revision>92</cp:revision>
  <dcterms:created xsi:type="dcterms:W3CDTF">2014-09-20T09:32:20Z</dcterms:created>
  <dcterms:modified xsi:type="dcterms:W3CDTF">2023-03-22T13:06:24Z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la durata dell'istruzione</vt:lpwstr>
  </property>
  <property fmtid="{D5CDD505-2E9C-101B-9397-08002B2CF9AE}" pid="4" name="ArticulateGUID">
    <vt:lpwstr>CA0FDE9E-DB7A-4290-8556-D1AABE47D121</vt:lpwstr>
  </property>
  <property fmtid="{D5CDD505-2E9C-101B-9397-08002B2CF9AE}" pid="5" name="ArticulateProjectFull">
    <vt:lpwstr>C:\Documents and Settings\Administrator\Documenti\didattica\microeconomia\lucidi aa 2014_15\capitolo 2.ppta</vt:lpwstr>
  </property>
</Properties>
</file>