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1" r:id="rId3"/>
    <p:sldId id="341" r:id="rId4"/>
    <p:sldId id="342" r:id="rId5"/>
    <p:sldId id="344" r:id="rId6"/>
    <p:sldId id="343" r:id="rId7"/>
    <p:sldId id="346" r:id="rId8"/>
    <p:sldId id="347" r:id="rId9"/>
    <p:sldId id="34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21"/>
            <p14:sldId id="341"/>
            <p14:sldId id="342"/>
            <p14:sldId id="344"/>
            <p14:sldId id="343"/>
            <p14:sldId id="346"/>
            <p14:sldId id="347"/>
            <p14:sldId id="345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4" d="100"/>
          <a:sy n="84" d="100"/>
        </p:scale>
        <p:origin x="96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59ED0103-83EC-4B36-87A1-2B4BA800C78E}"/>
    <pc:docChg chg="undo redo custSel addSld delSld modSld modSection">
      <pc:chgData name="Massi Catenma" userId="7edd239430b66c60" providerId="LiveId" clId="{59ED0103-83EC-4B36-87A1-2B4BA800C78E}" dt="2023-03-26T22:49:16.351" v="4359" actId="478"/>
      <pc:docMkLst>
        <pc:docMk/>
      </pc:docMkLst>
      <pc:sldChg chg="modSp mod">
        <pc:chgData name="Massi Catenma" userId="7edd239430b66c60" providerId="LiveId" clId="{59ED0103-83EC-4B36-87A1-2B4BA800C78E}" dt="2023-03-26T15:32:46.793" v="22" actId="20577"/>
        <pc:sldMkLst>
          <pc:docMk/>
          <pc:sldMk cId="2471807738" sldId="256"/>
        </pc:sldMkLst>
        <pc:spChg chg="mod">
          <ac:chgData name="Massi Catenma" userId="7edd239430b66c60" providerId="LiveId" clId="{59ED0103-83EC-4B36-87A1-2B4BA800C78E}" dt="2023-03-26T15:32:46.793" v="22" actId="20577"/>
          <ac:spMkLst>
            <pc:docMk/>
            <pc:sldMk cId="2471807738" sldId="256"/>
            <ac:spMk id="2" creationId="{00000000-0000-0000-0000-000000000000}"/>
          </ac:spMkLst>
        </pc:spChg>
      </pc:sldChg>
      <pc:sldChg chg="del">
        <pc:chgData name="Massi Catenma" userId="7edd239430b66c60" providerId="LiveId" clId="{59ED0103-83EC-4B36-87A1-2B4BA800C78E}" dt="2023-03-26T15:33:12.239" v="25" actId="47"/>
        <pc:sldMkLst>
          <pc:docMk/>
          <pc:sldMk cId="3015845348" sldId="307"/>
        </pc:sldMkLst>
      </pc:sldChg>
      <pc:sldChg chg="del">
        <pc:chgData name="Massi Catenma" userId="7edd239430b66c60" providerId="LiveId" clId="{59ED0103-83EC-4B36-87A1-2B4BA800C78E}" dt="2023-03-26T15:33:14.445" v="26" actId="47"/>
        <pc:sldMkLst>
          <pc:docMk/>
          <pc:sldMk cId="17966652" sldId="311"/>
        </pc:sldMkLst>
      </pc:sldChg>
      <pc:sldChg chg="modSp mod">
        <pc:chgData name="Massi Catenma" userId="7edd239430b66c60" providerId="LiveId" clId="{59ED0103-83EC-4B36-87A1-2B4BA800C78E}" dt="2023-03-26T15:33:02.160" v="24" actId="14100"/>
        <pc:sldMkLst>
          <pc:docMk/>
          <pc:sldMk cId="4044869805" sldId="321"/>
        </pc:sldMkLst>
        <pc:spChg chg="mod">
          <ac:chgData name="Massi Catenma" userId="7edd239430b66c60" providerId="LiveId" clId="{59ED0103-83EC-4B36-87A1-2B4BA800C78E}" dt="2023-03-26T15:33:02.160" v="24" actId="14100"/>
          <ac:spMkLst>
            <pc:docMk/>
            <pc:sldMk cId="4044869805" sldId="321"/>
            <ac:spMk id="12" creationId="{EDC01475-9A4A-578C-5F1D-1A7487DA17B6}"/>
          </ac:spMkLst>
        </pc:spChg>
      </pc:sldChg>
      <pc:sldChg chg="del">
        <pc:chgData name="Massi Catenma" userId="7edd239430b66c60" providerId="LiveId" clId="{59ED0103-83EC-4B36-87A1-2B4BA800C78E}" dt="2023-03-26T15:35:32.937" v="35" actId="47"/>
        <pc:sldMkLst>
          <pc:docMk/>
          <pc:sldMk cId="4208570508" sldId="325"/>
        </pc:sldMkLst>
      </pc:sldChg>
      <pc:sldChg chg="modSp mod modAnim">
        <pc:chgData name="Massi Catenma" userId="7edd239430b66c60" providerId="LiveId" clId="{59ED0103-83EC-4B36-87A1-2B4BA800C78E}" dt="2023-03-26T15:35:19.717" v="34" actId="1076"/>
        <pc:sldMkLst>
          <pc:docMk/>
          <pc:sldMk cId="2582744231" sldId="341"/>
        </pc:sldMkLst>
        <pc:spChg chg="mod ord">
          <ac:chgData name="Massi Catenma" userId="7edd239430b66c60" providerId="LiveId" clId="{59ED0103-83EC-4B36-87A1-2B4BA800C78E}" dt="2023-03-26T15:35:19.717" v="34" actId="1076"/>
          <ac:spMkLst>
            <pc:docMk/>
            <pc:sldMk cId="2582744231" sldId="341"/>
            <ac:spMk id="7" creationId="{0887FEF6-4174-D3E3-5FD8-B8C019E7D28E}"/>
          </ac:spMkLst>
        </pc:spChg>
        <pc:cxnChg chg="mod">
          <ac:chgData name="Massi Catenma" userId="7edd239430b66c60" providerId="LiveId" clId="{59ED0103-83EC-4B36-87A1-2B4BA800C78E}" dt="2023-03-26T15:35:19.717" v="34" actId="1076"/>
          <ac:cxnSpMkLst>
            <pc:docMk/>
            <pc:sldMk cId="2582744231" sldId="341"/>
            <ac:cxnSpMk id="20" creationId="{CD71D25E-F4CE-B720-34F5-38557FA742FD}"/>
          </ac:cxnSpMkLst>
        </pc:cxnChg>
        <pc:cxnChg chg="mod">
          <ac:chgData name="Massi Catenma" userId="7edd239430b66c60" providerId="LiveId" clId="{59ED0103-83EC-4B36-87A1-2B4BA800C78E}" dt="2023-03-26T15:35:19.717" v="34" actId="1076"/>
          <ac:cxnSpMkLst>
            <pc:docMk/>
            <pc:sldMk cId="2582744231" sldId="341"/>
            <ac:cxnSpMk id="22" creationId="{AFF88E34-DFE8-B4AD-B648-3BA1489F8B85}"/>
          </ac:cxnSpMkLst>
        </pc:cxnChg>
        <pc:cxnChg chg="mod">
          <ac:chgData name="Massi Catenma" userId="7edd239430b66c60" providerId="LiveId" clId="{59ED0103-83EC-4B36-87A1-2B4BA800C78E}" dt="2023-03-26T15:35:19.717" v="34" actId="1076"/>
          <ac:cxnSpMkLst>
            <pc:docMk/>
            <pc:sldMk cId="2582744231" sldId="341"/>
            <ac:cxnSpMk id="97" creationId="{A29FBC6E-AA94-073A-DCA1-A20203DC1149}"/>
          </ac:cxnSpMkLst>
        </pc:cxnChg>
      </pc:sldChg>
      <pc:sldChg chg="addSp delSp modSp add mod modAnim">
        <pc:chgData name="Massi Catenma" userId="7edd239430b66c60" providerId="LiveId" clId="{59ED0103-83EC-4B36-87A1-2B4BA800C78E}" dt="2023-03-26T20:35:57.473" v="4305" actId="20577"/>
        <pc:sldMkLst>
          <pc:docMk/>
          <pc:sldMk cId="2346906862" sldId="342"/>
        </pc:sldMkLst>
        <pc:spChg chg="del">
          <ac:chgData name="Massi Catenma" userId="7edd239430b66c60" providerId="LiveId" clId="{59ED0103-83EC-4B36-87A1-2B4BA800C78E}" dt="2023-03-26T15:35:59.102" v="38" actId="478"/>
          <ac:spMkLst>
            <pc:docMk/>
            <pc:sldMk cId="2346906862" sldId="342"/>
            <ac:spMk id="2" creationId="{8C39E27E-29D0-5C9E-780F-74E88A53FB76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3" creationId="{600B36A0-7ABB-CD9A-C2F7-9F0C81EB437C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4" creationId="{06FC6D9B-ECCC-38C3-BAD0-7B892527DEAC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5" creationId="{7ED7A551-75A8-62E0-D147-1A630AF62427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6" creationId="{8D628AB0-8893-04AF-CE02-79BE07A8C45C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7" creationId="{4CA243B1-862A-7063-5D9C-55A36D3F87DC}"/>
          </ac:spMkLst>
        </pc:spChg>
        <pc:spChg chg="mod">
          <ac:chgData name="Massi Catenma" userId="7edd239430b66c60" providerId="LiveId" clId="{59ED0103-83EC-4B36-87A1-2B4BA800C78E}" dt="2023-03-26T19:40:30.597" v="2542" actId="20577"/>
          <ac:spMkLst>
            <pc:docMk/>
            <pc:sldMk cId="2346906862" sldId="342"/>
            <ac:spMk id="8" creationId="{00000000-0000-0000-0000-000000000000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9" creationId="{8EEE8BEE-A63F-3AF5-D72F-A5AE533FF0C3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10" creationId="{4B3FCCE1-7414-6CC0-B5E3-F57B7FAD0EFD}"/>
          </ac:spMkLst>
        </pc:spChg>
        <pc:spChg chg="del">
          <ac:chgData name="Massi Catenma" userId="7edd239430b66c60" providerId="LiveId" clId="{59ED0103-83EC-4B36-87A1-2B4BA800C78E}" dt="2023-03-26T15:36:03.240" v="39" actId="478"/>
          <ac:spMkLst>
            <pc:docMk/>
            <pc:sldMk cId="2346906862" sldId="342"/>
            <ac:spMk id="11" creationId="{AA78EA82-EEC4-40F5-2A5B-085ED93D8A6D}"/>
          </ac:spMkLst>
        </pc:spChg>
        <pc:spChg chg="del">
          <ac:chgData name="Massi Catenma" userId="7edd239430b66c60" providerId="LiveId" clId="{59ED0103-83EC-4B36-87A1-2B4BA800C78E}" dt="2023-03-26T15:36:13.448" v="41" actId="478"/>
          <ac:spMkLst>
            <pc:docMk/>
            <pc:sldMk cId="2346906862" sldId="342"/>
            <ac:spMk id="12" creationId="{EDC01475-9A4A-578C-5F1D-1A7487DA17B6}"/>
          </ac:spMkLst>
        </pc:spChg>
        <pc:spChg chg="add del mod">
          <ac:chgData name="Massi Catenma" userId="7edd239430b66c60" providerId="LiveId" clId="{59ED0103-83EC-4B36-87A1-2B4BA800C78E}" dt="2023-03-26T19:49:10.709" v="2913" actId="478"/>
          <ac:spMkLst>
            <pc:docMk/>
            <pc:sldMk cId="2346906862" sldId="342"/>
            <ac:spMk id="13" creationId="{68834E99-EE1D-1871-45E5-94957888EDD5}"/>
          </ac:spMkLst>
        </pc:spChg>
        <pc:spChg chg="add del mod">
          <ac:chgData name="Massi Catenma" userId="7edd239430b66c60" providerId="LiveId" clId="{59ED0103-83EC-4B36-87A1-2B4BA800C78E}" dt="2023-03-26T19:49:15.491" v="2914" actId="21"/>
          <ac:spMkLst>
            <pc:docMk/>
            <pc:sldMk cId="2346906862" sldId="342"/>
            <ac:spMk id="14" creationId="{790EF1A1-5B00-272F-A2A9-B7EBB738A207}"/>
          </ac:spMkLst>
        </pc:spChg>
        <pc:spChg chg="mod">
          <ac:chgData name="Massi Catenma" userId="7edd239430b66c60" providerId="LiveId" clId="{59ED0103-83EC-4B36-87A1-2B4BA800C78E}" dt="2023-03-26T20:35:57.473" v="4305" actId="20577"/>
          <ac:spMkLst>
            <pc:docMk/>
            <pc:sldMk cId="2346906862" sldId="342"/>
            <ac:spMk id="38" creationId="{00000000-0000-0000-0000-000000000000}"/>
          </ac:spMkLst>
        </pc:spChg>
      </pc:sldChg>
      <pc:sldChg chg="del">
        <pc:chgData name="Massi Catenma" userId="7edd239430b66c60" providerId="LiveId" clId="{59ED0103-83EC-4B36-87A1-2B4BA800C78E}" dt="2023-03-26T15:35:42.503" v="36" actId="47"/>
        <pc:sldMkLst>
          <pc:docMk/>
          <pc:sldMk cId="2722278267" sldId="342"/>
        </pc:sldMkLst>
      </pc:sldChg>
      <pc:sldChg chg="addSp delSp modSp add mod modAnim">
        <pc:chgData name="Massi Catenma" userId="7edd239430b66c60" providerId="LiveId" clId="{59ED0103-83EC-4B36-87A1-2B4BA800C78E}" dt="2023-03-26T20:44:19.405" v="4310"/>
        <pc:sldMkLst>
          <pc:docMk/>
          <pc:sldMk cId="2114838195" sldId="343"/>
        </pc:sldMkLst>
        <pc:spChg chg="add del mod">
          <ac:chgData name="Massi Catenma" userId="7edd239430b66c60" providerId="LiveId" clId="{59ED0103-83EC-4B36-87A1-2B4BA800C78E}" dt="2023-03-26T17:46:47.563" v="2178" actId="478"/>
          <ac:spMkLst>
            <pc:docMk/>
            <pc:sldMk cId="2114838195" sldId="343"/>
            <ac:spMk id="3" creationId="{45381CA3-F0B1-3990-9205-5BA6F8FC4E3C}"/>
          </ac:spMkLst>
        </pc:spChg>
        <pc:spChg chg="add del mod">
          <ac:chgData name="Massi Catenma" userId="7edd239430b66c60" providerId="LiveId" clId="{59ED0103-83EC-4B36-87A1-2B4BA800C78E}" dt="2023-03-26T19:50:57.881" v="3001" actId="478"/>
          <ac:spMkLst>
            <pc:docMk/>
            <pc:sldMk cId="2114838195" sldId="343"/>
            <ac:spMk id="5" creationId="{76040F13-87C4-A2BD-3EB6-1EBF1F08C288}"/>
          </ac:spMkLst>
        </pc:spChg>
        <pc:spChg chg="add mod">
          <ac:chgData name="Massi Catenma" userId="7edd239430b66c60" providerId="LiveId" clId="{59ED0103-83EC-4B36-87A1-2B4BA800C78E}" dt="2023-03-26T20:08:34.202" v="3506" actId="571"/>
          <ac:spMkLst>
            <pc:docMk/>
            <pc:sldMk cId="2114838195" sldId="343"/>
            <ac:spMk id="6" creationId="{CC8932CA-A6BA-3852-94BE-9127376E5934}"/>
          </ac:spMkLst>
        </pc:spChg>
        <pc:spChg chg="mod">
          <ac:chgData name="Massi Catenma" userId="7edd239430b66c60" providerId="LiveId" clId="{59ED0103-83EC-4B36-87A1-2B4BA800C78E}" dt="2023-03-26T19:50:51.777" v="3000" actId="20577"/>
          <ac:spMkLst>
            <pc:docMk/>
            <pc:sldMk cId="2114838195" sldId="343"/>
            <ac:spMk id="8" creationId="{00000000-0000-0000-0000-000000000000}"/>
          </ac:spMkLst>
        </pc:spChg>
        <pc:spChg chg="mod">
          <ac:chgData name="Massi Catenma" userId="7edd239430b66c60" providerId="LiveId" clId="{59ED0103-83EC-4B36-87A1-2B4BA800C78E}" dt="2023-03-26T20:10:10.485" v="3522" actId="20577"/>
          <ac:spMkLst>
            <pc:docMk/>
            <pc:sldMk cId="2114838195" sldId="343"/>
            <ac:spMk id="38" creationId="{00000000-0000-0000-0000-000000000000}"/>
          </ac:spMkLst>
        </pc:spChg>
        <pc:picChg chg="add mod">
          <ac:chgData name="Massi Catenma" userId="7edd239430b66c60" providerId="LiveId" clId="{59ED0103-83EC-4B36-87A1-2B4BA800C78E}" dt="2023-03-26T17:47:48.783" v="2185" actId="1076"/>
          <ac:picMkLst>
            <pc:docMk/>
            <pc:sldMk cId="2114838195" sldId="343"/>
            <ac:picMk id="4" creationId="{2F31C06B-5B31-759B-B0DC-FAC28AE834F5}"/>
          </ac:picMkLst>
        </pc:picChg>
        <pc:picChg chg="add mod">
          <ac:chgData name="Massi Catenma" userId="7edd239430b66c60" providerId="LiveId" clId="{59ED0103-83EC-4B36-87A1-2B4BA800C78E}" dt="2023-03-26T20:08:34.202" v="3506" actId="571"/>
          <ac:picMkLst>
            <pc:docMk/>
            <pc:sldMk cId="2114838195" sldId="343"/>
            <ac:picMk id="7" creationId="{D9AC17F7-06E3-E1AB-CC45-22447952E7B7}"/>
          </ac:picMkLst>
        </pc:picChg>
      </pc:sldChg>
      <pc:sldChg chg="modSp add mod modAnim">
        <pc:chgData name="Massi Catenma" userId="7edd239430b66c60" providerId="LiveId" clId="{59ED0103-83EC-4B36-87A1-2B4BA800C78E}" dt="2023-03-26T20:39:30.110" v="4309" actId="14100"/>
        <pc:sldMkLst>
          <pc:docMk/>
          <pc:sldMk cId="3718623973" sldId="344"/>
        </pc:sldMkLst>
        <pc:spChg chg="mod">
          <ac:chgData name="Massi Catenma" userId="7edd239430b66c60" providerId="LiveId" clId="{59ED0103-83EC-4B36-87A1-2B4BA800C78E}" dt="2023-03-26T19:49:55.116" v="2943" actId="20577"/>
          <ac:spMkLst>
            <pc:docMk/>
            <pc:sldMk cId="3718623973" sldId="344"/>
            <ac:spMk id="8" creationId="{00000000-0000-0000-0000-000000000000}"/>
          </ac:spMkLst>
        </pc:spChg>
        <pc:spChg chg="mod">
          <ac:chgData name="Massi Catenma" userId="7edd239430b66c60" providerId="LiveId" clId="{59ED0103-83EC-4B36-87A1-2B4BA800C78E}" dt="2023-03-26T20:39:30.110" v="4309" actId="14100"/>
          <ac:spMkLst>
            <pc:docMk/>
            <pc:sldMk cId="3718623973" sldId="344"/>
            <ac:spMk id="38" creationId="{00000000-0000-0000-0000-000000000000}"/>
          </ac:spMkLst>
        </pc:spChg>
      </pc:sldChg>
      <pc:sldChg chg="addSp delSp modSp add mod">
        <pc:chgData name="Massi Catenma" userId="7edd239430b66c60" providerId="LiveId" clId="{59ED0103-83EC-4B36-87A1-2B4BA800C78E}" dt="2023-03-26T22:49:16.351" v="4359" actId="478"/>
        <pc:sldMkLst>
          <pc:docMk/>
          <pc:sldMk cId="1884191650" sldId="345"/>
        </pc:sldMkLst>
        <pc:spChg chg="add del mod">
          <ac:chgData name="Massi Catenma" userId="7edd239430b66c60" providerId="LiveId" clId="{59ED0103-83EC-4B36-87A1-2B4BA800C78E}" dt="2023-03-26T22:49:16.351" v="4359" actId="478"/>
          <ac:spMkLst>
            <pc:docMk/>
            <pc:sldMk cId="1884191650" sldId="345"/>
            <ac:spMk id="4" creationId="{BC30A360-92FA-6F0F-8612-DC764CD3EFCB}"/>
          </ac:spMkLst>
        </pc:spChg>
        <pc:spChg chg="mod">
          <ac:chgData name="Massi Catenma" userId="7edd239430b66c60" providerId="LiveId" clId="{59ED0103-83EC-4B36-87A1-2B4BA800C78E}" dt="2023-03-26T20:31:44.020" v="4284" actId="20577"/>
          <ac:spMkLst>
            <pc:docMk/>
            <pc:sldMk cId="1884191650" sldId="345"/>
            <ac:spMk id="8" creationId="{00000000-0000-0000-0000-000000000000}"/>
          </ac:spMkLst>
        </pc:spChg>
        <pc:spChg chg="mod">
          <ac:chgData name="Massi Catenma" userId="7edd239430b66c60" providerId="LiveId" clId="{59ED0103-83EC-4B36-87A1-2B4BA800C78E}" dt="2023-03-26T22:46:56.961" v="4345" actId="6549"/>
          <ac:spMkLst>
            <pc:docMk/>
            <pc:sldMk cId="1884191650" sldId="345"/>
            <ac:spMk id="38" creationId="{00000000-0000-0000-0000-000000000000}"/>
          </ac:spMkLst>
        </pc:spChg>
        <pc:graphicFrameChg chg="add del mod modGraphic">
          <ac:chgData name="Massi Catenma" userId="7edd239430b66c60" providerId="LiveId" clId="{59ED0103-83EC-4B36-87A1-2B4BA800C78E}" dt="2023-03-26T22:48:53.021" v="4353"/>
          <ac:graphicFrameMkLst>
            <pc:docMk/>
            <pc:sldMk cId="1884191650" sldId="345"/>
            <ac:graphicFrameMk id="2" creationId="{947FE4DB-C716-B9BD-5738-2F0EE7045568}"/>
          </ac:graphicFrameMkLst>
        </pc:graphicFrameChg>
      </pc:sldChg>
      <pc:sldChg chg="modSp add mod">
        <pc:chgData name="Massi Catenma" userId="7edd239430b66c60" providerId="LiveId" clId="{59ED0103-83EC-4B36-87A1-2B4BA800C78E}" dt="2023-03-26T20:44:49.039" v="4311" actId="115"/>
        <pc:sldMkLst>
          <pc:docMk/>
          <pc:sldMk cId="982809226" sldId="346"/>
        </pc:sldMkLst>
        <pc:spChg chg="mod">
          <ac:chgData name="Massi Catenma" userId="7edd239430b66c60" providerId="LiveId" clId="{59ED0103-83EC-4B36-87A1-2B4BA800C78E}" dt="2023-03-26T20:17:09.419" v="3839" actId="20577"/>
          <ac:spMkLst>
            <pc:docMk/>
            <pc:sldMk cId="982809226" sldId="346"/>
            <ac:spMk id="8" creationId="{00000000-0000-0000-0000-000000000000}"/>
          </ac:spMkLst>
        </pc:spChg>
        <pc:spChg chg="mod">
          <ac:chgData name="Massi Catenma" userId="7edd239430b66c60" providerId="LiveId" clId="{59ED0103-83EC-4B36-87A1-2B4BA800C78E}" dt="2023-03-26T20:44:49.039" v="4311" actId="115"/>
          <ac:spMkLst>
            <pc:docMk/>
            <pc:sldMk cId="982809226" sldId="346"/>
            <ac:spMk id="38" creationId="{00000000-0000-0000-0000-000000000000}"/>
          </ac:spMkLst>
        </pc:spChg>
      </pc:sldChg>
      <pc:sldChg chg="modSp add mod">
        <pc:chgData name="Massi Catenma" userId="7edd239430b66c60" providerId="LiveId" clId="{59ED0103-83EC-4B36-87A1-2B4BA800C78E}" dt="2023-03-26T21:33:58.951" v="4344" actId="20577"/>
        <pc:sldMkLst>
          <pc:docMk/>
          <pc:sldMk cId="3971609129" sldId="347"/>
        </pc:sldMkLst>
        <pc:spChg chg="mod">
          <ac:chgData name="Massi Catenma" userId="7edd239430b66c60" providerId="LiveId" clId="{59ED0103-83EC-4B36-87A1-2B4BA800C78E}" dt="2023-03-26T20:17:26.627" v="3843" actId="20577"/>
          <ac:spMkLst>
            <pc:docMk/>
            <pc:sldMk cId="3971609129" sldId="347"/>
            <ac:spMk id="8" creationId="{00000000-0000-0000-0000-000000000000}"/>
          </ac:spMkLst>
        </pc:spChg>
        <pc:spChg chg="mod">
          <ac:chgData name="Massi Catenma" userId="7edd239430b66c60" providerId="LiveId" clId="{59ED0103-83EC-4B36-87A1-2B4BA800C78E}" dt="2023-03-26T21:33:58.951" v="4344" actId="20577"/>
          <ac:spMkLst>
            <pc:docMk/>
            <pc:sldMk cId="3971609129" sldId="347"/>
            <ac:spMk id="3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3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Il budget delle vendite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20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41610" y="3810000"/>
            <a:ext cx="7348730" cy="600635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86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16769" cy="640080"/>
          </a:xfrm>
        </p:spPr>
        <p:txBody>
          <a:bodyPr/>
          <a:lstStyle/>
          <a:p>
            <a:r>
              <a:rPr lang="it-IT" dirty="0"/>
              <a:t>Budget dei centri di responsabilità: rapporti causa-effetto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78B3013-AE4F-5A6E-18A4-76582EFD009C}"/>
              </a:ext>
            </a:extLst>
          </p:cNvPr>
          <p:cNvGrpSpPr/>
          <p:nvPr/>
        </p:nvGrpSpPr>
        <p:grpSpPr>
          <a:xfrm>
            <a:off x="823720" y="1283589"/>
            <a:ext cx="6675885" cy="5503736"/>
            <a:chOff x="823720" y="1283589"/>
            <a:chExt cx="6675885" cy="55037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95E756-F3F8-9178-5CDC-2D04CF4C090C}"/>
                </a:ext>
              </a:extLst>
            </p:cNvPr>
            <p:cNvSpPr/>
            <p:nvPr/>
          </p:nvSpPr>
          <p:spPr>
            <a:xfrm>
              <a:off x="3382134" y="1283589"/>
              <a:ext cx="1655064" cy="64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INVESTIMENTI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987590-B8F6-F13E-89A8-779F638F968E}"/>
                </a:ext>
              </a:extLst>
            </p:cNvPr>
            <p:cNvSpPr/>
            <p:nvPr/>
          </p:nvSpPr>
          <p:spPr>
            <a:xfrm>
              <a:off x="5369053" y="1974533"/>
              <a:ext cx="2130552" cy="12009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PRODOTTI FINITI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74D8AC-7E8C-46C9-0A9A-BF456DA98BED}"/>
                </a:ext>
              </a:extLst>
            </p:cNvPr>
            <p:cNvSpPr/>
            <p:nvPr/>
          </p:nvSpPr>
          <p:spPr>
            <a:xfrm>
              <a:off x="823720" y="3708083"/>
              <a:ext cx="1865376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COMMERCIALE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Forza vendita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Marketing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Distribuzione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C35D-7108-7698-866E-B28C4480B5AA}"/>
                </a:ext>
              </a:extLst>
            </p:cNvPr>
            <p:cNvSpPr/>
            <p:nvPr/>
          </p:nvSpPr>
          <p:spPr>
            <a:xfrm>
              <a:off x="5692703" y="3405189"/>
              <a:ext cx="1655064" cy="1551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MATERIE PRIME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71D25E-F4CE-B720-34F5-38557FA742FD}"/>
                </a:ext>
              </a:extLst>
            </p:cNvPr>
            <p:cNvCxnSpPr>
              <a:stCxn id="7" idx="2"/>
              <a:endCxn id="17" idx="0"/>
            </p:cNvCxnSpPr>
            <p:nvPr/>
          </p:nvCxnSpPr>
          <p:spPr>
            <a:xfrm flipH="1">
              <a:off x="1756408" y="3303798"/>
              <a:ext cx="3812" cy="40428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0ED6EC-5CB4-78C8-EC0B-B2A61B8542CA}"/>
                </a:ext>
              </a:extLst>
            </p:cNvPr>
            <p:cNvSpPr/>
            <p:nvPr/>
          </p:nvSpPr>
          <p:spPr>
            <a:xfrm>
              <a:off x="2983037" y="3540824"/>
              <a:ext cx="2351529" cy="1399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PRODUZIONE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per prodotto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Manodopera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Macchinari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Materiali consumati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FF88E34-DFE8-B4AD-B648-3BA1489F8B85}"/>
                </a:ext>
              </a:extLst>
            </p:cNvPr>
            <p:cNvCxnSpPr>
              <a:cxnSpLocks/>
              <a:stCxn id="7" idx="3"/>
              <a:endCxn id="21" idx="0"/>
            </p:cNvCxnSpPr>
            <p:nvPr/>
          </p:nvCxnSpPr>
          <p:spPr>
            <a:xfrm>
              <a:off x="2587752" y="2604282"/>
              <a:ext cx="1571050" cy="93654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8523066-163F-95BC-2E46-63A65C6F7233}"/>
                </a:ext>
              </a:extLst>
            </p:cNvPr>
            <p:cNvCxnSpPr>
              <a:cxnSpLocks/>
              <a:stCxn id="16" idx="2"/>
              <a:endCxn id="21" idx="0"/>
            </p:cNvCxnSpPr>
            <p:nvPr/>
          </p:nvCxnSpPr>
          <p:spPr>
            <a:xfrm flipH="1">
              <a:off x="4158802" y="3175445"/>
              <a:ext cx="2275527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0ED17-6D85-CB16-8254-C7F8F55ABBDF}"/>
                </a:ext>
              </a:extLst>
            </p:cNvPr>
            <p:cNvSpPr/>
            <p:nvPr/>
          </p:nvSpPr>
          <p:spPr>
            <a:xfrm>
              <a:off x="5680901" y="5381628"/>
              <a:ext cx="1655064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ACQUISTI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E5B92FA-96A1-5EF1-A2AE-B30307BD1406}"/>
                </a:ext>
              </a:extLst>
            </p:cNvPr>
            <p:cNvCxnSpPr>
              <a:cxnSpLocks/>
              <a:stCxn id="21" idx="2"/>
              <a:endCxn id="40" idx="0"/>
            </p:cNvCxnSpPr>
            <p:nvPr/>
          </p:nvCxnSpPr>
          <p:spPr>
            <a:xfrm>
              <a:off x="4158802" y="4939856"/>
              <a:ext cx="2349631" cy="4417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C7ED677-7741-436D-527C-0DC3E7FD67D5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flipH="1">
              <a:off x="6508433" y="4956621"/>
              <a:ext cx="11802" cy="4250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565E7A-13C0-398D-5F3C-F8E52E18B6D3}"/>
                </a:ext>
              </a:extLst>
            </p:cNvPr>
            <p:cNvSpPr/>
            <p:nvPr/>
          </p:nvSpPr>
          <p:spPr>
            <a:xfrm>
              <a:off x="896112" y="5609844"/>
              <a:ext cx="1655064" cy="8724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PERSONALE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costo per centro di responsabilità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074E326-3381-A361-8701-A47F44553778}"/>
                </a:ext>
              </a:extLst>
            </p:cNvPr>
            <p:cNvCxnSpPr>
              <a:cxnSpLocks/>
              <a:stCxn id="6" idx="2"/>
              <a:endCxn id="16" idx="1"/>
            </p:cNvCxnSpPr>
            <p:nvPr/>
          </p:nvCxnSpPr>
          <p:spPr>
            <a:xfrm>
              <a:off x="4209666" y="1923669"/>
              <a:ext cx="1159387" cy="65132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9FC2DBB-01A1-C257-4D7D-A01BDCC82AD4}"/>
                </a:ext>
              </a:extLst>
            </p:cNvPr>
            <p:cNvCxnSpPr>
              <a:cxnSpLocks/>
              <a:stCxn id="21" idx="0"/>
              <a:endCxn id="6" idx="2"/>
            </p:cNvCxnSpPr>
            <p:nvPr/>
          </p:nvCxnSpPr>
          <p:spPr>
            <a:xfrm flipV="1">
              <a:off x="4158802" y="1923669"/>
              <a:ext cx="50864" cy="1617155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A4B59CA-B781-0A25-F89E-2BEB14FA9217}"/>
                </a:ext>
              </a:extLst>
            </p:cNvPr>
            <p:cNvCxnSpPr>
              <a:cxnSpLocks/>
              <a:stCxn id="17" idx="0"/>
              <a:endCxn id="6" idx="2"/>
            </p:cNvCxnSpPr>
            <p:nvPr/>
          </p:nvCxnSpPr>
          <p:spPr>
            <a:xfrm flipV="1">
              <a:off x="1756408" y="1923669"/>
              <a:ext cx="2453258" cy="178441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9C1FFF9-25C6-9AFF-AD7C-DAB343530DE0}"/>
                </a:ext>
              </a:extLst>
            </p:cNvPr>
            <p:cNvCxnSpPr>
              <a:cxnSpLocks/>
              <a:stCxn id="6" idx="2"/>
              <a:endCxn id="18" idx="1"/>
            </p:cNvCxnSpPr>
            <p:nvPr/>
          </p:nvCxnSpPr>
          <p:spPr>
            <a:xfrm>
              <a:off x="4209666" y="1923669"/>
              <a:ext cx="1483037" cy="2257236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BF6621-FE51-00C7-80BB-6965B53F112C}"/>
                </a:ext>
              </a:extLst>
            </p:cNvPr>
            <p:cNvGrpSpPr/>
            <p:nvPr/>
          </p:nvGrpSpPr>
          <p:grpSpPr>
            <a:xfrm>
              <a:off x="2849210" y="5305235"/>
              <a:ext cx="2670048" cy="1482090"/>
              <a:chOff x="2859024" y="5267707"/>
              <a:chExt cx="2670048" cy="148209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48F47FA-9816-6769-1B38-51D4B0C66706}"/>
                  </a:ext>
                </a:extLst>
              </p:cNvPr>
              <p:cNvSpPr/>
              <p:nvPr/>
            </p:nvSpPr>
            <p:spPr>
              <a:xfrm>
                <a:off x="2859024" y="52677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4A68754-7B37-953F-2C0D-92F36CB394F5}"/>
                  </a:ext>
                </a:extLst>
              </p:cNvPr>
              <p:cNvSpPr/>
              <p:nvPr/>
            </p:nvSpPr>
            <p:spPr>
              <a:xfrm>
                <a:off x="3011424" y="54201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3357EE1-DD4C-B348-AF89-22EB0BC1B3C5}"/>
                  </a:ext>
                </a:extLst>
              </p:cNvPr>
              <p:cNvSpPr/>
              <p:nvPr/>
            </p:nvSpPr>
            <p:spPr>
              <a:xfrm>
                <a:off x="3163824" y="55725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C51216-2F74-063C-7955-A9253DEEAC9F}"/>
                  </a:ext>
                </a:extLst>
              </p:cNvPr>
              <p:cNvSpPr/>
              <p:nvPr/>
            </p:nvSpPr>
            <p:spPr>
              <a:xfrm>
                <a:off x="3316224" y="57249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DEB40DF-CE10-85E4-C1E2-2F5EF21F7A73}"/>
                  </a:ext>
                </a:extLst>
              </p:cNvPr>
              <p:cNvSpPr/>
              <p:nvPr/>
            </p:nvSpPr>
            <p:spPr>
              <a:xfrm>
                <a:off x="3468624" y="58773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29FBC6E-AA94-073A-DCA1-A20203DC1149}"/>
                </a:ext>
              </a:extLst>
            </p:cNvPr>
            <p:cNvCxnSpPr>
              <a:cxnSpLocks/>
              <a:stCxn id="7" idx="3"/>
              <a:endCxn id="82" idx="1"/>
            </p:cNvCxnSpPr>
            <p:nvPr/>
          </p:nvCxnSpPr>
          <p:spPr>
            <a:xfrm>
              <a:off x="2587752" y="2604282"/>
              <a:ext cx="261458" cy="313719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2FCF62A-BEB5-D67D-07CA-F087C07AC847}"/>
                </a:ext>
              </a:extLst>
            </p:cNvPr>
            <p:cNvCxnSpPr>
              <a:cxnSpLocks/>
              <a:stCxn id="21" idx="2"/>
              <a:endCxn id="82" idx="0"/>
            </p:cNvCxnSpPr>
            <p:nvPr/>
          </p:nvCxnSpPr>
          <p:spPr>
            <a:xfrm flipH="1">
              <a:off x="3879434" y="4939856"/>
              <a:ext cx="279368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C834960-F5DA-3E4C-B736-16A25B0F074B}"/>
                </a:ext>
              </a:extLst>
            </p:cNvPr>
            <p:cNvCxnSpPr>
              <a:cxnSpLocks/>
              <a:stCxn id="50" idx="3"/>
              <a:endCxn id="82" idx="1"/>
            </p:cNvCxnSpPr>
            <p:nvPr/>
          </p:nvCxnSpPr>
          <p:spPr>
            <a:xfrm flipV="1">
              <a:off x="2551176" y="5741480"/>
              <a:ext cx="298034" cy="30460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47C546F2-B65A-7328-C880-67365D062752}"/>
                </a:ext>
              </a:extLst>
            </p:cNvPr>
            <p:cNvCxnSpPr>
              <a:cxnSpLocks/>
              <a:stCxn id="50" idx="0"/>
              <a:endCxn id="17" idx="2"/>
            </p:cNvCxnSpPr>
            <p:nvPr/>
          </p:nvCxnSpPr>
          <p:spPr>
            <a:xfrm flipV="1">
              <a:off x="1723644" y="4832795"/>
              <a:ext cx="32764" cy="77704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EE90B80-8D41-8B94-4497-C16DBD3BB898}"/>
                </a:ext>
              </a:extLst>
            </p:cNvPr>
            <p:cNvCxnSpPr>
              <a:cxnSpLocks/>
              <a:stCxn id="50" idx="0"/>
              <a:endCxn id="21" idx="1"/>
            </p:cNvCxnSpPr>
            <p:nvPr/>
          </p:nvCxnSpPr>
          <p:spPr>
            <a:xfrm flipV="1">
              <a:off x="1723644" y="4240340"/>
              <a:ext cx="1259393" cy="136950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87FEF6-4174-D3E3-5FD8-B8C019E7D28E}"/>
                </a:ext>
              </a:extLst>
            </p:cNvPr>
            <p:cNvSpPr/>
            <p:nvPr/>
          </p:nvSpPr>
          <p:spPr>
            <a:xfrm>
              <a:off x="932688" y="1904766"/>
              <a:ext cx="1655064" cy="13990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VENDITE</a:t>
              </a:r>
              <a:endPara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 / cliente / canale</a:t>
              </a:r>
            </a:p>
          </p:txBody>
        </p:sp>
      </p:grpSp>
      <p:sp>
        <p:nvSpPr>
          <p:cNvPr id="119" name="Right Brace 118">
            <a:extLst>
              <a:ext uri="{FF2B5EF4-FFF2-40B4-BE49-F238E27FC236}">
                <a16:creationId xmlns:a16="http://schemas.microsoft.com/office/drawing/2014/main" id="{924191FF-7AA5-7984-112E-79D1F01C6335}"/>
              </a:ext>
            </a:extLst>
          </p:cNvPr>
          <p:cNvSpPr/>
          <p:nvPr/>
        </p:nvSpPr>
        <p:spPr>
          <a:xfrm>
            <a:off x="7661498" y="1904766"/>
            <a:ext cx="423672" cy="457756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Scroll: Vertical 119">
            <a:extLst>
              <a:ext uri="{FF2B5EF4-FFF2-40B4-BE49-F238E27FC236}">
                <a16:creationId xmlns:a16="http://schemas.microsoft.com/office/drawing/2014/main" id="{22731523-415D-C8B0-2691-7328DDE0B593}"/>
              </a:ext>
            </a:extLst>
          </p:cNvPr>
          <p:cNvSpPr/>
          <p:nvPr/>
        </p:nvSpPr>
        <p:spPr>
          <a:xfrm>
            <a:off x="8146479" y="1945481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 economico</a:t>
            </a:r>
            <a:endParaRPr lang="it-IT" dirty="0"/>
          </a:p>
        </p:txBody>
      </p:sp>
      <p:sp>
        <p:nvSpPr>
          <p:cNvPr id="123" name="Scroll: Vertical 122">
            <a:extLst>
              <a:ext uri="{FF2B5EF4-FFF2-40B4-BE49-F238E27FC236}">
                <a16:creationId xmlns:a16="http://schemas.microsoft.com/office/drawing/2014/main" id="{9F84B44B-8A93-31EC-25CA-CC95A7768098}"/>
              </a:ext>
            </a:extLst>
          </p:cNvPr>
          <p:cNvSpPr/>
          <p:nvPr/>
        </p:nvSpPr>
        <p:spPr>
          <a:xfrm>
            <a:off x="8146479" y="3637503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Flussi di cassa</a:t>
            </a:r>
            <a:endParaRPr lang="it-IT" dirty="0"/>
          </a:p>
        </p:txBody>
      </p:sp>
      <p:sp>
        <p:nvSpPr>
          <p:cNvPr id="124" name="Scroll: Vertical 123">
            <a:extLst>
              <a:ext uri="{FF2B5EF4-FFF2-40B4-BE49-F238E27FC236}">
                <a16:creationId xmlns:a16="http://schemas.microsoft.com/office/drawing/2014/main" id="{3D694FFD-8399-6056-E861-E0B460DBE632}"/>
              </a:ext>
            </a:extLst>
          </p:cNvPr>
          <p:cNvSpPr/>
          <p:nvPr/>
        </p:nvSpPr>
        <p:spPr>
          <a:xfrm>
            <a:off x="8143558" y="5381628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Stato Patrimoniale</a:t>
            </a:r>
            <a:endParaRPr lang="it-IT" dirty="0"/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504BD6E6-7AC1-14B8-DEFD-EADEBB7ADB6C}"/>
              </a:ext>
            </a:extLst>
          </p:cNvPr>
          <p:cNvSpPr/>
          <p:nvPr/>
        </p:nvSpPr>
        <p:spPr>
          <a:xfrm flipH="1">
            <a:off x="4986333" y="1215582"/>
            <a:ext cx="5803585" cy="733327"/>
          </a:xfrm>
          <a:prstGeom prst="curvedDownArrow">
            <a:avLst>
              <a:gd name="adj1" fmla="val 51472"/>
              <a:gd name="adj2" fmla="val 109816"/>
              <a:gd name="adj3" fmla="val 37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6" name="Content Placeholder 17">
            <a:extLst>
              <a:ext uri="{FF2B5EF4-FFF2-40B4-BE49-F238E27FC236}">
                <a16:creationId xmlns:a16="http://schemas.microsoft.com/office/drawing/2014/main" id="{00BEDCAC-3487-39BA-8ACE-27C7E20CF592}"/>
              </a:ext>
            </a:extLst>
          </p:cNvPr>
          <p:cNvSpPr txBox="1">
            <a:spLocks/>
          </p:cNvSpPr>
          <p:nvPr/>
        </p:nvSpPr>
        <p:spPr>
          <a:xfrm>
            <a:off x="9792050" y="1951100"/>
            <a:ext cx="2229610" cy="4836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600" dirty="0"/>
              <a:t>Margine contribuzione basso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Costi di struttura eccessivi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>
              <a:lnSpc>
                <a:spcPct val="100000"/>
              </a:lnSpc>
            </a:pPr>
            <a:r>
              <a:rPr lang="it-IT" sz="1600" dirty="0"/>
              <a:t>Dilazione pagamento fornitori &lt; incasso clienti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  <a:p>
            <a:pPr>
              <a:lnSpc>
                <a:spcPct val="100000"/>
              </a:lnSpc>
            </a:pPr>
            <a:r>
              <a:rPr lang="it-IT" sz="1600" dirty="0"/>
              <a:t>Magazzino eccessivo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Indebitamento eccessivo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58274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454897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Vendite: scopo e responsabilità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 fatturato </a:t>
            </a:r>
            <a:r>
              <a:rPr lang="it-IT" sz="2000" dirty="0" err="1"/>
              <a:t>mensilizzato</a:t>
            </a:r>
            <a:r>
              <a:rPr lang="it-IT" sz="2000" dirty="0"/>
              <a:t> derivante dalla vendita di prodotti/servizi durante l'esercizio di budget, nelle due componenti;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volumi</a:t>
            </a:r>
            <a:r>
              <a:rPr lang="it-IT" sz="2000" dirty="0"/>
              <a:t>: quantità fisiche di ogni prodotto in base al ciclo di vita del prodotto (lancio, sviluppo, maturità, declino);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prezzo</a:t>
            </a:r>
            <a:r>
              <a:rPr lang="it-IT" sz="2000" dirty="0"/>
              <a:t> per ogni prodotto individuato, includendo anche eventuale scontistica per prodotto/cliente/canale distributivo.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Commerciale</a:t>
            </a:r>
            <a:r>
              <a:rPr lang="it-IT" sz="2000" dirty="0"/>
              <a:t> che ha conoscenza del mercato e dei clienti (anche tramite i propri agenti di vendita);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Marketing</a:t>
            </a:r>
            <a:r>
              <a:rPr lang="it-IT" sz="2000" dirty="0"/>
              <a:t> che definisce le strategie (prezzo/prodotto/canale/pubblicità/promozioni) che impattano sulle quantità stimate da vendere.</a:t>
            </a:r>
          </a:p>
        </p:txBody>
      </p:sp>
    </p:spTree>
    <p:extLst>
      <p:ext uri="{BB962C8B-B14F-4D97-AF65-F5344CB8AC3E}">
        <p14:creationId xmlns:p14="http://schemas.microsoft.com/office/powerpoint/2010/main" val="234690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85723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delle Vendite: livelli di aggregazione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32466" y="1172401"/>
            <a:ext cx="1147360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La definizione del budget delle vendite (prezzo e quantità per prodotto) può essere ulteriormente </a:t>
            </a:r>
            <a:r>
              <a:rPr lang="it-IT" sz="2000" u="sng" dirty="0"/>
              <a:t>suddiviso in aggregati </a:t>
            </a:r>
            <a:r>
              <a:rPr lang="it-IT" sz="2000" dirty="0"/>
              <a:t>diversi come ad esempio: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tipologia/famiglia di prodotto (quando all’interno dello stesso tipo/famiglia non ci sono differenze);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area geografica (con impatto sui costi di distribuzione);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clienti (con impatto sui prezzi per eventuale scontistica);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canale distributivo (con impatto sui margini);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responsabile di vendita (con impatto sulla definizione degli obiettivi).</a:t>
            </a:r>
            <a:br>
              <a:rPr lang="it-IT" sz="2000" dirty="0"/>
            </a:b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Questi differenti livelli di aggregazione sono utili per: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 responsabilizzare il personale di vendita rispetto agli obiettivi fissati;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consentire un miglior monitoraggio dell’esecuzione del piano attraverso l’analisi degli scostamenti.</a:t>
            </a:r>
          </a:p>
        </p:txBody>
      </p:sp>
    </p:spTree>
    <p:extLst>
      <p:ext uri="{BB962C8B-B14F-4D97-AF65-F5344CB8AC3E}">
        <p14:creationId xmlns:p14="http://schemas.microsoft.com/office/powerpoint/2010/main" val="371862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13155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Stima delle quantità: analisi dell’ambiente interno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7321296" y="1258442"/>
            <a:ext cx="4456176" cy="5367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analizzare la </a:t>
            </a:r>
            <a:r>
              <a:rPr lang="it-IT" sz="2000" u="sng" dirty="0"/>
              <a:t>serie storica degli anni precedenti </a:t>
            </a:r>
            <a:r>
              <a:rPr lang="it-IT" sz="2000" dirty="0"/>
              <a:t>ed utilizzarne le tendenze come linee guida per definire: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Volumi di crescita rispetto alla fase del ciclo di vita;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Volumi rispetto alla quota di mercato;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Stagionalità.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u="sng" dirty="0"/>
              <a:t>focus sull’anno in corso</a:t>
            </a:r>
            <a:r>
              <a:rPr lang="it-IT" sz="2000" dirty="0"/>
              <a:t>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 err="1"/>
              <a:t>Actual</a:t>
            </a:r>
            <a:r>
              <a:rPr lang="it-IT" sz="2000" dirty="0"/>
              <a:t> fino a settembre;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Forecast per ultimo trimestre.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31C06B-5B31-759B-B0DC-FAC28AE83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84" y="1258442"/>
            <a:ext cx="7040212" cy="52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3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26287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Stima delle quantità: analisi dell’ambiente esterno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226067"/>
            <a:ext cx="11207045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Dopo aver effettuato la stima «a bocce ferme» si valutano eventuali effetti postivi o negativi di </a:t>
            </a:r>
            <a:r>
              <a:rPr lang="it-IT" sz="2000" u="sng" dirty="0"/>
              <a:t>eventi che dovrebbero avvenire nell’anno successivo</a:t>
            </a:r>
            <a:r>
              <a:rPr lang="it-IT" sz="2000" dirty="0"/>
              <a:t>: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Condizione economica generale del paese di riferimento: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in tempo della recessione, quando la capacità di spesa della gente diminuisce, è necessario fissare il budget in maniera conservativa;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politica economica del governo che con nuove leggi può incentivare la vendita di specifici prodotti.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Studiare le tendenze del mercato (attraverso ad esempio le recensioni dei clienti e le abitudini di acquisto dei consumatori) per capire: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cambia il mercato (in contrazione / stabile / in aumento);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come cambia il paniere di bene/servizi che il mercato richiede. Nuove mode? Necessità di nuovo prodotto? E da quando?;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cambio di canale distributivo (e-commerce).</a:t>
            </a:r>
          </a:p>
        </p:txBody>
      </p:sp>
    </p:spTree>
    <p:extLst>
      <p:ext uri="{BB962C8B-B14F-4D97-AF65-F5344CB8AC3E}">
        <p14:creationId xmlns:p14="http://schemas.microsoft.com/office/powerpoint/2010/main" val="9828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333993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Stima delle quantità: analisi dell’ambiente esterno (2/2)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902795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100" dirty="0">
                <a:solidFill>
                  <a:schemeClr val="bg1"/>
                </a:solidFill>
              </a:rPr>
              <a:t>-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100" dirty="0">
                <a:solidFill>
                  <a:schemeClr val="bg1"/>
                </a:solidFill>
              </a:rPr>
              <a:t>-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Raccolta delle informazioni sulla </a:t>
            </a:r>
            <a:r>
              <a:rPr lang="it-IT" sz="2000" u="sng" dirty="0"/>
              <a:t>concorrenza</a:t>
            </a:r>
            <a:r>
              <a:rPr lang="it-IT" sz="2000" dirty="0"/>
              <a:t> per identificare eventuali rischi per il tuo business: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prodotti più competitivi da parte di concorrenti esistenti;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nuovi concorrenti che entrano sullo stesso mercato.</a:t>
            </a:r>
          </a:p>
          <a:p>
            <a:pPr marL="457200" lvl="1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Necessità di prevedere ridimensionamento degli obiettivi di vendita e/o di modifiche ai prezzi.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it-IT" sz="2000" dirty="0"/>
              <a:t>Individuare </a:t>
            </a:r>
            <a:r>
              <a:rPr lang="it-IT" sz="2000" u="sng" dirty="0"/>
              <a:t>le opportunità </a:t>
            </a:r>
            <a:r>
              <a:rPr lang="it-IT" sz="2000" dirty="0"/>
              <a:t>per aumentare le vendite: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nuova attività promozionale;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nuova scontistica cliente e/o condizioni di pagamento;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pubblicità istituzionale o di prodotto;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riorganizzazione della forza vendite.</a:t>
            </a:r>
          </a:p>
        </p:txBody>
      </p:sp>
    </p:spTree>
    <p:extLst>
      <p:ext uri="{BB962C8B-B14F-4D97-AF65-F5344CB8AC3E}">
        <p14:creationId xmlns:p14="http://schemas.microsoft.com/office/powerpoint/2010/main" val="397160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Esempio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8419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5428</TotalTime>
  <Words>816</Words>
  <Application>Microsoft Office PowerPoint</Application>
  <PresentationFormat>Widescreen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WelcomeDoc</vt:lpstr>
      <vt:lpstr>Pianificazione e Controllo Lezione 3 Il budget delle vendite</vt:lpstr>
      <vt:lpstr>Programma del corso</vt:lpstr>
      <vt:lpstr>Budget dei centri di responsabilità: rapporti causa-effetto</vt:lpstr>
      <vt:lpstr>Budget delle Vendite: scopo e responsabilità</vt:lpstr>
      <vt:lpstr>Budget delle Vendite: livelli di aggregazione</vt:lpstr>
      <vt:lpstr>Stima delle quantità: analisi dell’ambiente interno</vt:lpstr>
      <vt:lpstr>Stima delle quantità: analisi dell’ambiente esterno (1/2)</vt:lpstr>
      <vt:lpstr>Stima delle quantità: analisi dell’ambiente esterno (2/2)</vt:lpstr>
      <vt:lpstr>Esempio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49</cp:revision>
  <dcterms:created xsi:type="dcterms:W3CDTF">2022-11-03T08:14:40Z</dcterms:created>
  <dcterms:modified xsi:type="dcterms:W3CDTF">2023-03-26T22:49:23Z</dcterms:modified>
  <cp:version/>
</cp:coreProperties>
</file>