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8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8"/>
  </p:notesMasterIdLst>
  <p:sldIdLst>
    <p:sldId id="288" r:id="rId2"/>
    <p:sldId id="290" r:id="rId3"/>
    <p:sldId id="289" r:id="rId4"/>
    <p:sldId id="293" r:id="rId5"/>
    <p:sldId id="306" r:id="rId6"/>
    <p:sldId id="307" r:id="rId7"/>
    <p:sldId id="308" r:id="rId8"/>
    <p:sldId id="314" r:id="rId9"/>
    <p:sldId id="315" r:id="rId10"/>
    <p:sldId id="309" r:id="rId11"/>
    <p:sldId id="316" r:id="rId12"/>
    <p:sldId id="317" r:id="rId13"/>
    <p:sldId id="310" r:id="rId14"/>
    <p:sldId id="311" r:id="rId15"/>
    <p:sldId id="312" r:id="rId16"/>
    <p:sldId id="313" r:id="rId17"/>
  </p:sldIdLst>
  <p:sldSz cx="9144000" cy="6858000" type="screen4x3"/>
  <p:notesSz cx="6858000" cy="9144000"/>
  <p:custDataLst>
    <p:tags r:id="rId1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02:51.5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15449 16731 128 0,'0'0'177'0,"0"0"-93"15,0 0-17-15,0 0-5 16,0 0-6-16,0 0-23 15,0 0-15-15,-54-40 2 16,47 39 12-16,0-4 7 16,-3 2-23-16,5 2-1 0,-2-1 7 15,5 2-8-15,-5 0-8 16,2-3 6-16,-2 3 3 16,7-1-6-16,0 1 5 15,0-2-3-15,0-1-10 16,0 3-1-16,0-2-1 15,0 0-6-15,26 1 7 16,12-2 3-16,2 1-1 16,17 2-2-16,9 0 2 15,0-3-2-15,8 2 4 16,-6-1-1-16,-18 2 0 16,-22 0 3-16,-7 0-1 0,-13 0 3 15,3 0 6-15,-1 0 5 16,4 0 2-16,0 2-12 15,0 2-4-15,-2-2-2 16,-5 1-2-16,0-3-1 16,0 0 0-16,-2 1 0 15,2 3-5-15,3-1-44 16,2 3-77-16,-5-4-156 16</inkml:trace>
  <inkml:trace contextRef="#ctx0" brushRef="#br0" timeOffset="749.03">16059 16429 218 0,'0'0'121'0,"0"0"-72"16,0 0-35-16,0 0 18 15,0 0-16-15,0 0 13 16,118-40 13-16,-70 40 7 16,1 0-19-16,6 0-17 15,-5 20-12-15,-3 1 0 16,-9 8-2-16,-12-3 0 16,-12 6 1-16,-7 2 2 15,-7 2 1-15,0 3 2 16,-14 3-4-16,-22 4 3 15,1 5-1-15,-12 2-2 16,13-5-1-16,-1-3 0 16,7-7-2-16,6-10 0 0,3-2-11 15,10-5 9-15,-3-6 4 16,5-5-3-16,7-4-61 16,-2-3-20-16,2-3 48 15,0 0 29-15,0-3-4 16,0-13 5-16,0-2-3 15,0-8 8-15,0 0 0 16,0-1 0-16,0-1 1 16,-5-1 8-16,3-5-6 15,-3-2-2-15,5-1 2 16,0-3 2-16,0 2 16 16,0 4 8-16,0 4 16 0,0 7 12 15,0 6-12-15,0-1-5 16,0 5-8-16,0 5-3 15,0 4-21-15,0 4-7 16,0 0 0-16,0 0-7 16,5 0-42-16,-3 1-36 15,5 10-75-15,-7-3-233 16</inkml:trace>
  <inkml:trace contextRef="#ctx0" brushRef="#br0" timeOffset="1433.03">17164 16256 263 0,'0'0'138'16,"0"0"-89"-16,0 0 49 15,0 0-61-15,0 0-34 16,0 0-2-16,-85 107-1 15,85-66 0-15,37-4 19 16,15-10 4-16,5-8 12 16,0-10-13-16,-3-9 5 0,1 0 16 15,-6-32 25-15,6-14-24 16,-6-16-36-16,1-7-5 16,-17-7 13-16,-23 3 9 15,-10 9 0-15,-22 15-11 16,-42 14 16-16,-25 21-11 15,-15 14-19-15,-8 0 0 16,6 38-2-16,11 13-5 16,24 4 0-16,17 9-4 15,28 1-4-15,9-4 4 16,13-2-1-16,4-7-25 16,0-9-27-16,28-11 11 0,19-11-5 15,1-8-27-15,1-13-123 16,-6 0-82-16</inkml:trace>
  <inkml:trace contextRef="#ctx0" brushRef="#br0" timeOffset="1765.92">17525 15830 185 0,'0'0'13'15,"0"0"25"-15,60-106 57 16,-46 83 46-16,-7 11-54 0,-5-1-23 16,5 7-7-16,-2 3-36 15,-5 0 2-15,2 3-5 16,-2 0-18-16,0 0-3 16,5 25 3-16,-2 20 2 15,-3 14 36-15,0 15-1 16,0 9 16-16,0 7-14 15,-22 4 0-15,-6-4-19 16,-1-5-16-16,11-13 0 16,8-12-4-16,5-17-3 15,5-13-5-15,0-11-25 16,0-10-34-16,19-9-60 0,7 0-118 16,-2-12-244-1</inkml:trace>
  <inkml:trace contextRef="#ctx0" brushRef="#br0" timeOffset="2715.91">18313 15945 132 0,'0'0'179'16,"0"0"-124"-16,0 0 74 16,0 0-11-16,0 0-47 15,0 0-9-15,-33-29-36 16,26 29-26-16,-7 26 0 15,-1 17-1-15,-4 12-1 0,5 3 2 16,5 3 0-16,4-4-1 16,5-7 1-16,0-7 0 15,0-14-4-15,7-11 3 16,14-9 0-16,13-9-5 16,8 0 6-16,8-16 15 15,11-21 5-15,-6-4-14 16,-6-6-1-16,-13-3-4 15,-15-1 1-15,-14 5 1 16,-7 9 2-16,0 7-2 16,0 12 9-16,0 11-2 15,0 7-10-15,0 1-44 16,7 33-43-16,26 20 33 0,3 18-25 16,-8 14-45-1,-2 11 93-15,-7 4 31 0,-2 2 16 16,2-6 67-16,-5-7-9 15,-12-13-8-15,-2-16-5 16,0-19-11-16,-28-16-27 16,-22-15 22-16,1-11 25 15,-6 0-29-15,1-14-9 16,4-20-16-16,3-1-10 16,11 0 6-16,8 9 0 15,9 8-10-15,12 11-1 16,5 4-1-16,2 3-34 0,0 0-54 15,0 6-47 1,7 11 25-16,21-6-135 0,12-5-148 16</inkml:trace>
  <inkml:trace contextRef="#ctx0" brushRef="#br0" timeOffset="3210.01">19126 16251 581 0,'0'0'86'0,"0"0"24"15,0 0-10-15,0 0-72 16,0 0 5-16,0 0 21 16,256-4-32-16,-197 3-15 15,-7-2-4-15,-16 3-3 16,-15 0-3-16,-2 0-27 15,-10 0-32-15,-2 4-2 16,-7 12-46-16,0 7-44 16,-2-3-89-16</inkml:trace>
  <inkml:trace contextRef="#ctx0" brushRef="#br0" timeOffset="3398.91">19100 16554 85 0,'0'0'358'0,"0"0"-224"16,0 0 44-16,185 8-54 16,-102-8-43-16,2-4-21 15,-9-7-22-15,-20 0-26 16,-13 5-12-16,-17 3-24 16,-19 3-96-16,-7 0-230 15</inkml:trace>
  <inkml:trace contextRef="#ctx0" brushRef="#br0" timeOffset="5032.92">19973 16413 161 0,'0'0'42'16,"0"0"61"-16,0 0-7 0,0 0-26 16,0 0-1-16,0 0-9 15,-14 0 1-15,14 0-14 16,0 0-10-16,0 0-14 15,0 0-4-15,0 0-4 16,0 0-10-16,0 0-5 16,0 0-2-16,28 0 2 15,15 0 3-15,11 0 0 16,8 0-3-16,-1 2 2 16,10-2 0-16,0 0 4 15,-2 0 12-15,-5 0 20 16,-12 0-5-16,-17 0-8 0,-18 0-11 15,-10 0-3-15,-7 0 2 16,0 0 6-16,0 0-4 16,0 0-4-16,0 0-4 15,0 0-7-15,0 0 0 16,0 0-37-16,7 0-66 16,5 0-118-16,2-2-345 15</inkml:trace>
  <inkml:trace contextRef="#ctx0" brushRef="#br0" timeOffset="5849.28">21354 15612 362 0,'0'0'34'15,"0"0"65"-15,0 0 31 0,0 0-40 16,0 0-51-16,0 0-36 15,-57 6 0-15,43 31-3 16,2 12 2-16,3 12 4 16,-3 11 5-16,5 7 3 15,7-3-6-15,0-3-1 16,0-10-6-16,26-11 7 16,12-8-4-16,9-11-1 15,8-9 4-15,6-18 6 16,-2-6-4-16,15-6 15 0,-11-28 2 15,8-15-7-15,-9-14 10 16,-5-7-3-16,-10-13 10 16,-7-6 4-16,-12-5-11 15,-6 4-10-15,-8 11 3 16,-14 18 2-16,0 19-3 16,0 12-5-16,0 10-12 15,0 9-4-15,0 8-3 16,0 3-11-16,0 0-58 15,0 23-29-15,12 5 41 16,11 7-58-16,3-7-75 16,-4 1-184-16</inkml:trace>
  <inkml:trace contextRef="#ctx0" brushRef="#br0" timeOffset="6515.9">22213 15649 397 0,'0'0'37'0,"0"0"56"15,-90 130 9-15,64-68-28 16,0 5-23-16,4 1 15 15,1-4-31-15,7-9 4 0,0-7-27 16,0-13-9-16,7-12 0 16,7-8-3-16,0-8 0 15,0-7 0-15,0 0 5 16,0 0 3-16,0-14-3 16,0-17-5-16,7-18-1 15,19-12-3-15,-3-17-6 16,3-8-3-16,-4-6 3 15,-8 4 0-15,-7 16 6 16,-7 18 0-16,0 25 4 16,0 18 18-16,-7 11-5 15,-7 0-2-15,-8 11-8 16,1 26-3-16,0 6 0 0,9 3-1 16,12-1-1-1,0-10 1-15,7-9-2 0,36-11-2 16,9-12 5-16,7-3 0 15,9-18 1-15,-6-18 0 16,-1-8 3-16,-18-5 2 16,-8-2 0-16,-13-1 2 15,-18 10 18-15,-4 13 10 16,0 12-18-16,0 13 8 16,-4 4-7-16,-20 21-19 15,-9 30-2-15,-10 18-1 16,1 14 3-16,-3 2 0 15,2 2 1-15,3 2 3 0,2-6-1 16,10-2 1-16,2-9-4 16,26-7-6-16,0-16-24 15,0-12-56-15,40-17-57 16,10-15-60-16,4-5-169 16</inkml:trace>
  <inkml:trace contextRef="#ctx0" brushRef="#br0" timeOffset="6998.92">22338 16335 403 0,'0'0'56'0,"0"0"13"16,0 0 44-16,0 0-5 0,0 0 0 15,0 0-22-15,38 0-17 16,-17-23-19-16,10-6-32 15,-8-7-11-15,4-4-3 16,-13-2-4-16,-7-4 2 16,-7 4-5-16,0 6 1 15,0 9-2-15,-12 12 1 16,-5 11-3-16,-4 4-5 16,0 0-18-16,-5 31 12 15,7 17 15-15,2 7-4 16,13 14-23-16,4 8 12 15,0 3 13-15,0 6 3 0,0-3-4 16,0 3 5-16,0-11 2 16,0-14 0-16,0-14 2 15,0-21 3-15,-7-14-6 16,-15-11-1-16,-6-1 15 16,2-14 5-16,-5-22-15 15,3-8-1-15,2-4 7 16,14-6 1-16,12 5-6 15,0 6-6-15,0 9-1 16,33 11 1-16,14 8-7 16,3 9 0-16,4 6-8 15,3 0-24-15,0 0-70 16,2 2-76-16,-9-2-164 0</inkml:trace>
  <inkml:trace contextRef="#ctx0" brushRef="#br0" timeOffset="7481.74">23000 15606 456 0,'0'0'59'16,"0"0"92"-16,0 0-29 16,0 0-54-16,0 0-47 15,0 0-14-15,-16-16 1 16,16 16-7-16,9 20 6 15,19 5 4-15,10 9-5 16,5 12-2-16,6 9 1 16,8 9 1-16,2 4-5 15,0 0 3-15,-4-6-3 16,-5-3 0-16,2-11 0 16,-7-3-1-16,-10-9 13 0,-2-9-4 15,-7-5-2-15,-12-10-1 16,0-7-4-16,-11-2-2 15,2-3 0-15,-3 0-7 16,-2 0-26-16,0 0-20 16,0-2-51-16,0-16-230 15,5-8-112-15</inkml:trace>
  <inkml:trace contextRef="#ctx0" brushRef="#br0" timeOffset="7799">23915 15610 295 0,'0'0'28'16,"0"0"49"-16,0 0 34 15,0 0-12-15,0 0-23 16,0 0-68-16,-160 36 5 15,84 10 14-15,-7 6 3 16,-14 14-3-16,0 6 7 16,-9 2-8-16,-3 2 6 15,10-6-24-15,4-9-7 16,19-8 0-16,13-9 0 0,20-11-1 16,10-7-1-1,16-7-1-15,10-5-19 0,7-3-118 16,0-5-188-16</inkml:trace>
  <inkml:trace contextRef="#ctx0" brushRef="#br0" timeOffset="8365.92">20959 16937 434 0,'0'0'72'15,"0"0"18"-15,0 0-12 16,0 0-29-16,0 0-39 15,0 0 40-15,270-40 21 16,-131 31-12-16,34-5-19 16,30 4-10-16,17 4-12 15,-9 2-4-15,-5 1-7 16,-20 3 16-16,-18 0 17 16,-2 0-14-16,-15 0-21 15,-18 0 1-15,-22-6-1 16,-28 0-3-16,-27-1 1 15,-20 3-6-15,-17 0 2 0,-17 3-6 16,-2 1-2-16,0 0-13 16,0-4-28-16,0 4-37 15,0 0-62-15,-33 0-206 16</inkml:trace>
  <inkml:trace contextRef="#ctx0" brushRef="#br0" timeOffset="8948.21">20943 17523 636 0,'0'0'12'0,"0"0"29"15,0 0 71-15,0 0-62 16,0 0-42-16,0 0-7 16,-135 103 18-16,104-43 3 15,3 4 1-15,2 4-4 16,12 1-4-16,6-8-5 16,8-8-6-16,0-15-4 15,0-12-1-15,15-15 1 16,11-8 2-16,12-3 10 15,16-14 22-15,17-30-3 16,12-12-9-16,-1-10 0 16,-13-1 17-16,-12 0-25 15,-17 3-6-15,-19 12 0 16,-7 12 3-16,-9 14 4 16,-2 14-2-16,-3 9-11 0,0 3-2 15,0 0-33-15,0 0-51 16,4 0-36-16,3 15-68 15,8 4-1-15,6 1-248 16</inkml:trace>
  <inkml:trace contextRef="#ctx0" brushRef="#br0" timeOffset="9464.7">21695 17628 244 0,'0'0'191'16,"0"0"-99"-16,-100 150 27 16,60-96 3-16,14-3-33 15,3-7-38-15,4-9-9 16,4-13-25-16,13-10 0 16,-3-7-8-16,5-5-6 15,0-5 9-15,0-29 20 16,15-20-32-16,25-19-13 15,9-18-25-15,-1-6 0 16,-10 0 3-16,-12 15 2 16,-15 21 33-16,-8 28 5 15,-3 18 0-15,0 10 12 16,0 5 18-16,0 0-5 0,0 13-24 16,0 11-6-1,0 4 0-15,19-4 0 0,9-8-2 16,8-4 2-16,4-10 0 15,2-2 1-15,1 0 5 16,4-25 20-16,-4-4 5 16,-3 6 0-16,-12 7 25 15,-18 7-11-15,-10 9-12 16,0 0-33-16,0 15-11 16,0 27 6-16,-29 18 5 15,-6 6 0-15,-8 6 0 16,1-4 0-16,9-6-40 0,7-7-22 15,9-11-18 1,5-6-31-16,10-13-87 0,2-11-248 16</inkml:trace>
  <inkml:trace contextRef="#ctx0" brushRef="#br0" timeOffset="9965.18">21986 17967 594 0,'0'0'83'0,"0"0"-75"15,0 0 80 1,0 0-1-16,0 0-48 16,0 0 4-16,28 8-11 0,5-21 8 15,10-20-10-15,6-6-21 16,-13-7-9-16,-10 0-3 15,-26 7-5-15,0 3 8 16,0 8-1-16,-29 14-5 16,1 7 5-16,-5 7-1 15,0 0-6-15,4 26-9 16,6 14 6-16,4 12-12 16,17 14-7-16,2 8 2 15,0 4 16-15,0 2 1 16,2-5 11-16,10-1 2 15,-5-10 12-15,-7-7 5 0,0-11 12 16,0-13-15-16,-26-11-1 16,-7-11 12-16,-3-7-5 15,-2-4-7-15,1-1-6 16,1-22 13-16,12-14-7 16,6-6-9-16,18-7-6 15,0 6-6-15,0 9-12 16,26 9 3-16,11 9-1 15,15 5-8-15,12 6-17 16,7-1-76-16,-2 1-164 16</inkml:trace>
  <inkml:trace contextRef="#ctx0" brushRef="#br0" timeOffset="10431.28">22792 17433 488 0,'0'0'60'15,"0"0"-18"-15,0 0 72 16,0 0-15-16,0 0-54 16,0 0-21-16,-35-37 0 15,35 37-7-15,0 4-14 16,0 27-3-16,18 12 12 15,13 12 8-15,9 10 11 16,-6 5-2-16,-6 1 0 16,0-2-20-16,1-11 1 0,4-4-7 15,-5-12-2 1,1-10-1-16,-8-9 0 0,0-12-9 16,-2-5-18-16,2-6-5 15,8 0-31-15,-1 0-88 16,-2-6-208-16</inkml:trace>
  <inkml:trace contextRef="#ctx0" brushRef="#br0" timeOffset="10693.93">23554 17489 372 0,'0'0'176'0,"0"0"-131"16,0 0 3-16,0 0 20 16,0 0-6-16,-123 166-8 15,52-80-11-15,-7 17-11 16,-10 1-1-16,-4 5 13 16,2-3-25-16,2-6-12 15,22-6-7-15,12-15-5 16,21-18 2-16,11-16-17 15,15-23-25-15,7-14-66 16,7-8-165-16</inkml:trace>
  <inkml:trace contextRef="#ctx0" brushRef="#br0" timeOffset="12115.25">24306 16539 353 0,'0'0'44'15,"0"0"-11"-15,0 0 95 16,0 0-70-16,0 0-39 16,0 0-1-16,-119 41 15 15,110-8 6-15,4 5-6 16,5-1-14-16,0-9-11 16,0-6 1-16,19-9 13 15,2-7 9-15,5-6 2 16,5 0-7-16,5-12 0 0,8-17-4 15,-6-6-9 1,0-10-10-16,-14-1 8 0,-12-2-3 16,-12 2-2-16,0 5 0 15,-12 10-6-15,-24 6 0 16,-4 7-3-16,5 12 1 16,-1 6-3-16,3 0-4 15,-5 12 0-15,-2 19 8 16,-3 13-2-16,3 12-2 15,7 8 2-15,5 4 0 16,6-7-2-16,15-12-2 16,7-9-12-16,0-9 4 0,0-14 13 15,0-10-3 1,12-7-17-16,19 0-4 0,16-14 24 16,15-22 1-16,9-15-2 15,4-13-17-15,1-10 8 16,0-9 7-16,-5-5 4 15,4-2 0-15,-11-2 1 16,-9 7 0-16,-6 7-1 16,-20 14 1-16,-10 24 3 15,-17 18-3-15,-2 11 13 16,0 11 28-16,0 2-41 16,-10 35 10-16,-30 23-5 15,-16 24 21-15,6 17-18 16,-5 13-5-16,8 6-3 15,16-5 0-15,5-6-7 0,12-17-45 16,-5-19-6-16,3-14-11 16,-3-11-55-16,9-13-66 15,6-18-75-15</inkml:trace>
  <inkml:trace contextRef="#ctx0" brushRef="#br0" timeOffset="12518.2">24776 16613 460 0,'0'0'136'0,"0"0"-112"15,0 0 64-15,0 0 14 16,213 29-47-16,-149-1-22 16,0 8-11-16,-24-6-16 15,-5-3-6-15,-20-2-17 16,-15-1-71-16,0-10-60 16,0-3-73-16,-15-9-168 15</inkml:trace>
  <inkml:trace contextRef="#ctx0" brushRef="#br0" timeOffset="12831.77">25261 16445 292 0,'0'0'41'15,"0"0"0"-15,0 0 14 16,0 0-24-16,0 0-29 16,0 0-2-16,-97 87 11 15,36-32 93-15,-15 9-33 16,-2 5 10-16,0-10-18 16,9-4-20-16,12-12-17 15,10-9-9-15,19-9-12 16,6-6-5-16,15-7-1 15,7-4-57-15,0-6-116 0,0-2-207 16</inkml:trace>
  <inkml:trace contextRef="#ctx0" brushRef="#br0" timeOffset="83943">3346 13206 448 0,'0'0'96'0,"0"0"-15"15,0 0 49 1,0 0-37-16,0 0-41 0,0 0-20 16,0 0 3-16,-14 0-13 15,14 0-21-15,0 0-1 16,0 0-6-16,0 0 0 16,0 0-8-16,0 0 3 15,0 2 8-15,0 15 3 16,0 12 1-16,0 4 1 15,2 10-1-15,3 3 2 16,-3 7-1-16,-2 5-1 16,0 6-1-16,0 3 1 15,0 3-1-15,0 5 0 16,0 8 1-16,0 8-1 0,0 3-2 16,0-2 2-16,0-3 0 15,0-5 0-15,14-5-1 16,5-1 1-16,17 2 1 15,-3 1-1-15,2 3-1 16,8 2 1-16,-3 8-13 16,-5 0-3-16,1 1 2 15,-10 5 10-15,-5-1 4 16,-11-2 0-16,1-2 1 16,-11-4 2-16,0-1-3 15,0-2 0-15,0-2 0 16,0-3 0-16,8-5 0 15,6-7 0-15,5-2 0 0,-3-3 1 16,3-5-1-16,2-5-1 16,-6-1-3-16,6 2-37 15,-9-4-3-15,-3-5 13 16,-4-5 29-16,-3-8 1 16,3-1-8-16,-5-2-4 15,0-1-2-15,2-2-32 16,-2-3-32-16,7-9-49 15,-2-6-46-15,2-10-56 16</inkml:trace>
  <inkml:trace contextRef="#ctx0" brushRef="#br0" timeOffset="84426.36">3847 16725 276 0,'0'0'189'0,"0"0"-81"16,0 0-47-16,0 0 8 15,0 0-20-15,0 0-29 16,-14-5 30-16,14 5 9 16,0 0-11-16,0-4-10 15,0 4-24-15,0-4-14 16,0-2-13-16,21 0-7 0,22-3-1 15,18 6 0 1,8 0 9-16,14 0-4 0,9-3 16 16,5-2 10-16,7-3-7 15,0 2 4-15,7-3-2 16,5 0-5-16,9-2 2 16,1-6 0-16,11 3 3 15,2-5 2-15,1 1 13 16,13-2 9-16,-1 0-12 15,-1 3-11-15,-25 6-3 16,-15 0 1-16,-14 8 6 16,-7 2 2-16,-12 4 11 15,0 0-4-15,-12 0-13 16,-24 0-4-16,-6 0-2 0,-22 4 0 16,-9-1-2-16,-5-3-11 15,0 0-8-15,-12 0-19 16,-38-13-80-16,-32-17-369 15</inkml:trace>
  <inkml:trace contextRef="#ctx0" brushRef="#br0" timeOffset="85909.76">4188 13931 238 0,'0'0'188'16,"0"0"-59"-16,0 0 4 16,0 0-33-16,0 0-29 15,0 0-28-15,0 0-8 16,0 0-15-16,0 0-15 16,0 0-5-16,0 0-1 0,0 0-6 15,0 0 6-15,0 6 1 16,0 2 1-1,0 2 2-15,0 6 1 0,0 4-1 16,0 0-1-16,0 4 0 16,0 4-2-16,0 3 0 15,0 1 0-15,0 6 2 16,0 2-1-16,0 3-1 16,7 4 0-16,12 1 2 15,2 5-2-15,5-1 0 16,-2 6 0-16,9-4 1 15,-5 1-1-15,5 0 0 16,-2-1 0-16,-5-2 0 16,2-1 1-16,1-5-1 15,-8 0 2-15,-2-3-2 0,2 1 0 16,-7 5 0-16,12 1 1 16,3 3-1-16,-1-1-3 15,8-4 3-15,4-2 0 16,-5-3 0-16,13-4 2 15,-6-1-4-15,5-6 2 16,-9-1 0-16,10 1 0 16,-6-1 0-16,-2 1 0 15,3-3 0-15,-1-2-1 16,6-2 1-16,1 0 0 16,6 1 1-16,9-4 1 15,-3 2-1-15,1-1-1 16,9-1 0-16,-3-4-1 15,1-2 2-15,-8-1-2 0,-11-3 1 16,4-4 0-16,-9 1-2 16,3 0 2-16,-1 0 0 15,-5-1 0-15,6 3 0 16,-6 1-1-16,6-1 1 16,1 0 0-16,6 1 0 15,8-6 1-15,-1 0 1 16,-5-1 5-16,-3-2-2 15,-11-3-2-15,-10 0 6 16,-12 0-1-16,-11 0 0 16,-6 0-4-16,-4 1-3 15,0 1-1-15,0-2 4 16,0 0-1-16,0 0-3 0,-7 0-11 16,-21 0-48-16,-20-2-168 15</inkml:trace>
  <inkml:trace contextRef="#ctx0" brushRef="#br0" timeOffset="87725.27">4325 14252 68 0,'0'0'187'16,"0"0"-64"-16,0 0 14 0,0 0-37 15,0 0-38-15,0 0-45 16,0 0-8-16,0 0 14 15,0 0 8-15,0 0 23 16,0 0 0-16,-5 0-18 16,3 0-17-16,-5 1-19 15,-1 13-4-15,1 0 3 16,3 3-1-16,4-5 2 16,0 0 0-16,0-5-2 15,0-2-13-15,0-5-4 0,0 0 3 16,0 0 2-16,0 0 6 15,0-7 8-15,0-4 17 16,0 2-9-16,-3-2-2 16,-23 2-6-16,-2 6 4 15,9 3-4-15,-2 0 1 16,6 0 4-16,6 17-5 16,4 9-8-16,5 9 7 15,0-2-2-15,0-6-3 16,14-6 6-16,5-8 0 15,-4-9-2-15,-8-4 2 16,7 0 0-16,-7 0 2 16,0-15 18-16,5-8 17 15,-12-2-23-15,0 3-7 16,0 3 4-16,-5 10-5 0,-23 0-2 16,9 9-1-16,-2 0-3 15,-1 4-1-15,1 22-20 16,7 3 12-16,7 1 5 15,7-4 3-15,0-6 0 16,0-8-2-16,14-10-6 16,12-2-13-16,-5 0 15 15,-4-10 7-15,2-17 6 16,2-7 10-16,-14-2-9 16,-7 3 4-16,0 2-6 15,0 13 0-15,-28 7-3 16,-15 11 0-16,-18 0-2 0,11 26 0 15,-4 14-4-15,25 8-3 16,15 4 5-16,14-3 0 16,0-9-1-16,28-11 1 15,15-14-5-15,7-13 1 16,-3-2 5-16,0-14 1 16,-11-14 14-16,-15 4 2 15,-21 1 17-15,0 9 7 16,0 3 12-16,-21 5-17 15,-1 6-22-15,1 0-13 16,9 0-13-16,12 3-64 16,0 3-167-16,0-6-506 15</inkml:trace>
  <inkml:trace contextRef="#ctx0" brushRef="#br0" timeOffset="88359.03">4478 14114 120 0,'0'0'8'0,"0"0"-7"15,0 0 5-15,0 0 7 16,0 0-1-16,0 0 94 16,0 18 20-16,0-32-50 15,-7-10-4-15,-7-6-3 16,7-3-23-16,0-7-19 15,-7-5 3-15,14-1-1 16,0-2-21-16,0-2-7 16,0-4 9-16,0 2-8 15,0-2 7-15,0-3 0 16,14 2-3-16,0 4-1 0,5 11-1 16,-12 10-2-16,-4 14 4 15,1 4 3-15,-4 6-8 16,0 6-1-16,0 0-15 15,0 0-15-15,7 0-5 16,3 6 4-16,9 14 31 16,2 17 1-16,12 6 5 15,-4 18-4-15,6 9-2 16,0 6 3-16,-6 1-2 16,4-5 3-16,-12-6 13 15,5-9 1-15,-9-11-9 16,2-11-7-16,-5-10 0 0,-5-10-2 15,-4-10 0-15,-5-5-41 16,0 0-14-16,0-5 23 16,-19-12-100-16,-23 1-155 15</inkml:trace>
  <inkml:trace contextRef="#ctx0" brushRef="#br0" timeOffset="88496.01">4410 13839 535 0,'0'0'130'16,"0"0"47"-16,0 0-38 16,255-137-40-16,-172 108-63 15,0 12-36-15,-5 6-5 0,-2 11-76 16,-15 6-194-16</inkml:trace>
  <inkml:trace contextRef="#ctx0" brushRef="#br0" timeOffset="89441.87">6262 15982 351 0,'0'0'81'0,"0"0"45"16,0 0-36-16,0 0-32 15,0 0-10-15,0 0 37 16,4 4-11-16,-4-4-13 16,0 0-20-16,0-1-14 15,-19-4-24-15,-2 1-2 0,2 4-1 16,3 0 0-16,4 0-3 16,5 1-1-16,4 21-3 15,3 1 3-15,0-2 2 16,0-2-12-16,29-10-40 15,-1-9-12-15,0 0 16 16,-1-11 27-16,-11-9 23 16,-11-9 33-16,-5 3 43 15,0-3-19-15,-19 3-2 16,-17 6-23-16,1 6-5 16,2 11-7-16,4 3 6 15,8 0-26-15,14 9-9 0,7 12-25 16,0 1-63-1,28-2-38-15,15-8-50 0,-3-9-219 16</inkml:trace>
  <inkml:trace contextRef="#ctx0" brushRef="#br0" timeOffset="89750.03">6401 15124 192 0,'0'0'83'15,"0"0"-59"-15,0 0 104 16,0 0-41-16,0 151-38 15,19-101-9-15,-2-1 17 16,2-5-10-16,2-8-25 16,-7-4-20-16,0-9-2 15,-7-9-31-15,0-8-21 16,0-6-69-16,-7 0-196 16</inkml:trace>
  <inkml:trace contextRef="#ctx0" brushRef="#br0" timeOffset="90175.74">6323 14947 326 0,'0'0'192'0,"0"0"-104"15,0 0-16-15,0 0 8 16,36-115-2-16,4 103-43 15,2 12-35-15,1 0-10 16,-1 18 3-16,-8 16 6 16,-13 12 1-16,-16 6 7 15,-5-1-4-15,0-10-3 0,-5-9-13 16,-9-16-8-16,14-9-8 16,0-7-10-16,7 0-48 15,42-7 80-15,6 1 7 16,9 6 0-16,-5 6-5 15,-17 34 3-15,-13 19 2 16,-22 11 12-16,-7 8 66 16,-7-1 29-16,-33-8-11 15,-3-14-21-15,10-18-32 16,12-19-13-16,6-10-16 16,1-8-2-16,-2 0-12 15,-3-29-23-15,-3 1-112 0,-4-7-329 16</inkml:trace>
  <inkml:trace contextRef="#ctx0" brushRef="#br0" timeOffset="91324.47">1832 12723 446 0,'0'0'218'0,"0"0"-74"0,0 0-36 15,0 0-35-15,0 0-31 16,0 0-1-16,0 0-11 15,-66-37 1-15,64 37-11 16,2 0-20-16,0 0-2 16,0 3-22-16,49 18 8 15,34 12 16-15,14 6 3 16,7 6 1-16,-12-4-3 16,-2-2 0-16,-14-5-1 15,-1-4 2-15,-4-4-1 16,-9-4-1-16,-8-11-35 0,-4-6-50 15,-7-5-55-15,-10 0-103 16,-12-16-329-16</inkml:trace>
  <inkml:trace contextRef="#ctx0" brushRef="#br0" timeOffset="91575.03">2717 12606 336 0,'0'0'349'15,"0"0"-278"-15,0 0 12 16,0 0-43-16,0 0-21 16,0 0-19-16,-57 18-18 15,57 54 18-15,0 27 3 0,0 22 2 16,0 13 25-16,19 15 44 16,2-2-35-16,0-12-20 15,1-19-12-15,-1-28-6 16,5-19-1-16,-2-11-10 15,9-12-40-15,14-12-143 16,-4-11-409-16</inkml:trace>
  <inkml:trace contextRef="#ctx0" brushRef="#br0" timeOffset="92642.03">6448 17131 116 0,'0'0'218'0,"0"0"-16"16,0 0-65-16,0 0-8 16,0 0-21-16,0 0-35 15,-89-45-17-15,89 45-9 16,0 0-5-16,0 0-17 16,0 0-4-16,0 0-21 15,0 3-5-15,54 18-15 16,36 8 19-16,23 14 2 15,17 3-1-15,-4 5 1 16,-8-5 1-16,-21-4 0 16,-7-6 1-16,-12-6-3 0,-17-4 0 15,-4-5-3 1,-17-3-42-16,-11-11-42 0,-8-7-108 16,-16 0-249-16</inkml:trace>
  <inkml:trace contextRef="#ctx0" brushRef="#br0" timeOffset="92868.03">7184 17052 407 0,'0'0'89'16,"-83"132"70"-16,43-43-45 0,2 5-24 15,5-3-12-15,12-12-23 16,6-19-25-16,11-22-20 16,1-20-10-16,3-16-16 15,0-2-84-15,0-33-161 16,0-20-250-16</inkml:trace>
  <inkml:trace contextRef="#ctx0" brushRef="#br0" timeOffset="93825.03">6179 16512 155 0,'0'0'127'0,"0"0"-41"15,0 0-5-15,0 0-12 16,0 0-17-16,0 0 21 15,-29-4-5-15,29 4-16 16,0 0-19-16,0 0-29 16,0 0-2-16,0 0-4 15,0 0-1-15,0 0 2 16,0 0 1-16,19 0 2 16,10 0 3-16,6 0 5 15,13-3 5-15,4-6-5 16,9-2 5-16,1-4-4 0,13 0-10 15,1 1 6-15,-12-1-5 16,11-2 1-16,-6 1 4 16,2-2 18-16,5 2-3 15,-8 4-11-15,-4 0 11 16,0 9-9-16,-10-2 0 16,-4 5 7-16,-3-4-5 15,-4 2-5-15,-3-2-5 16,-12-1 6-16,5 3-2 15,-16 2-5-15,-5 0 0 0,-5 0 0 16,-7-1-3 0,0 1 2-16,0 0 2 0,0 0-3 15,0 0-2-15,7-3 1 16,0 1 0-16,7-1 1 16,-7-1-1-16,12 3-1 15,-9 1-13-15,4 0-25 16,-2 0-5-16,-5 0-25 15,-5 0-121-15,-2 0-214 16</inkml:trace>
  <inkml:trace contextRef="#ctx0" brushRef="#br0" timeOffset="94524.14">7432 16074 250 0,'0'0'129'0,"0"0"-69"16,0 0 7-16,0 0 17 15,0 0-39-15,0 0-3 16,121-97 21-16,-86 96-55 16,13 1 0-16,1 0 20 15,-1 0 6-15,13 4-9 16,-4 11-12-16,0 1-9 16,-3 7-4-16,-12 3-6 15,-15 8 3-15,-13 7 3 16,-14 7 3-16,0 0-2 0,0 2 9 15,-26-4-5-15,4-6 7 16,-1-3-4-16,-3-8-4 16,12-11 2-16,-1-5-5 15,1-7 0-15,-5-4 2 16,-2-2-3-16,-7 0-5 16,-1 0-3-16,-6-17-1 15,-5-12 6-15,6-7-3 16,4-7 6-16,4-11 5 15,11-4 2-15,8 0-1 16,7 1 21-16,0 14 24 16,0 11 1-16,0 13-14 0,0 13-25 15,0 2-13-15,0 4-6 16,0 0-24-16,0 0-71 16,0 4-74-16,0 12-189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09:41.6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5673 536 347 0,'0'0'164'15,"0"0"-110"-15,0 0 69 16,0 0-67-16,0 0-37 16,0 0-10-16,0 0 14 15,0 0 9-15,-111-6 6 16,101 6-2-16,-2 2-19 16,-9 14-15-16,0 9-2 15,-8 13 0-15,3 11-2 16,10 6 1-16,4-1 1 15,12-5 0-15,14-9-4 16,36-9 1-16,23-14 1 0,24-12 2 16,17-5 1-1,23-22 12-15,2-21-6 0,1-17-1 16,-29-5 5-16,-24-8-11 16,-42-8-15-16,-26-1 15 15,-19 6-1-15,-40 14-2 16,-50 17 2-16,-30 24 1 15,-39 21-6-15,-9 5-6 16,10 41 4-16,14 17-2 16,30 10-55-16,34 6-13 15,16-4 47-15,35-6 3 16,22-6 17-16,7-8-21 16,0-10 10-16,36-11-9 15,21-10 5-15,4-9 1 0,15-11-14 16,2-4 0-16,5-2-66 15,4-18-78-15</inkml:trace>
  <inkml:trace contextRef="#ctx0" brushRef="#br0" timeOffset="250.15">6309 399 125 0,'0'0'98'16,"0"0"7"-16,120-121 27 15,-108 101-52-15,-12 11 12 16,0 7 21-16,0 2-33 16,0 0-67-16,0 11-13 0,-4 32-11 15,-27 23 11-15,-16 29 16 16,-8 16 25-16,-9 12-4 16,8-1-12-16,1-9-14 15,8-18-11-15,23-20-5 16,19-18-64-16,5-28-58 15,34-28-210-15</inkml:trace>
  <inkml:trace contextRef="#ctx0" brushRef="#br0" timeOffset="983.89">6983 460 585 0,'0'0'45'0,"0"0"-10"16,0 0 75-16,0 0-31 15,0 0-35-15,0 0-44 16,-26-33-1-16,-5 73-7 16,-16 17 8-16,7 10 4 15,11-1-1-15,20-3-3 16,9-18-6-16,0-13-2 16,14-15-12-16,29-16-7 15,25-1 11-15,24-24 14 0,17-22-11 16,-2-11-62-16,-6-3-18 15,-30 3 58-15,-14 11 35 16,-24 14 3-16,-19 12 0 16,-7 15 25-16,-7 5 36 15,0 19-64-15,0 30 1 16,0 20 9-16,0 16 5 16,-7 3 0-16,-14-2 41 15,2-4-21-15,-5-10 22 16,-16-15-5-16,-2-13-25 15,-27-14-17-15,-7-18 9 16,-9-12 26-16,2 0-31 16,1-21-1-16,6-12-2 0,15-5-10 15,4 1 13-15,21 12-10 16,15 8-4-16,14 11 0 16,7 6-3-16,0 0-44 15,0 8-80-15,16 21-40 16,18 2-150-16</inkml:trace>
  <inkml:trace contextRef="#ctx0" brushRef="#br0" timeOffset="1734.29">8733 134 639 0,'0'0'21'16,"0"0"99"-16,0 0-14 15,0 0-92-15,0 0-12 16,0 0-3-16,-161 144 2 15,83-44 0-15,-12 21 3 16,-21 22 16-16,-7 9 9 16,-19 0-4-16,4-6-2 0,-4-14-10 15,9-10-5 1,12-10 7-16,19-11-7 0,27-17-5 16,22-19-3-16,22-24-1 15,26-21-23-15,0-20-76 16,55 0-148-16,20-34-264 15</inkml:trace>
  <inkml:trace contextRef="#ctx0" brushRef="#br0" timeOffset="2483.91">8539 1121 9 0,'0'0'404'15,"0"0"-395"-15,0 0 47 0,0 0 36 16,0 0-13 0,220 71-27-16,-137-71-3 0,-1-22 21 15,-11-15 12-15,5-7-69 16,-12-6-12-16,-22-5-1 16,-23-2-13-16,-19 4 8 15,0 7-3-15,-56 11 8 16,-18 11 17-16,-4 15-5 15,-12 9 0-15,-2 5-3 16,-2 33-9-16,4 11-2 16,14 8 1-16,26 7-3 15,15 6 3-15,28 3-2 16,7-7 2-16,0-14-12 16,40-13-32-16,12-21-12 15,10-13-11-15,6-5 40 0,17-14 6 16,3-30 12-16,2-10-2 15,-1-11-5-15,1-13 7 16,-12-5 1-16,0-5 9 16,-4 0 26-16,-18 6 12 15,-6 8 0-15,-14 13 10 16,-17 15-18-16,-5 12 12 16,-7 9-7-16,-7 12 0 15,7 10 8-15,-2 3-17 16,-5 0-26-16,0 0-2 15,0 20-19-15,0 23 20 16,-12 20 1-16,-17 15 6 0,-18 8 11 16,-3 8 1-16,-6 4-8 15,-3-3 0-15,7-6-7 16,18-11-3-16,20-13 0 16,14-14-9-16,7-13-37 15,43-12-58-15,4-14-106 16,10-12-151-16</inkml:trace>
  <inkml:trace contextRef="#ctx0" brushRef="#br0" timeOffset="2837.83">9877 923 315 0,'0'0'379'15,"0"0"-329"-15,0 0 59 16,0 0-34-16,0 0-64 15,0 0 12-15,138 67 34 0,-63-27-20 16,8 2 1-16,-12-1-5 16,-7-5-29-1,-3-3-1-15,-13-3-2 0,-6-9-1 16,-2-3-7-16,-11-5-31 16,-15-4-19-16,-12-3-40 15,-2-6-125-15,0 0-154 16</inkml:trace>
  <inkml:trace contextRef="#ctx0" brushRef="#br0" timeOffset="3138">10793 818 366 0,'0'0'64'0,"0"0"-6"15,0 0 64-15,-234 126-37 16,127-61-30-16,-16 10 29 16,-9-1-2-16,6-10-34 15,8-7-14-15,28-11-18 16,22-12-14-16,18-8-2 15,29-10 0-15,14-6-19 16,7-7-67-16,49-3-155 0,27-4-136 16</inkml:trace>
  <inkml:trace contextRef="#ctx0" brushRef="#br0" timeOffset="3558.48">11223 973 362 0,'0'0'334'0,"0"0"-329"16,0 0 77-16,0 0 23 15,229-6-34-15,-120 6-27 0,-5 0-23 16,-26 0-12-16,-16 0-9 16,-27 0-1-16,-20 0-23 15,-15 0-43-15,-22 9-68 16,-46 4-36-16,-25 1-354 16</inkml:trace>
  <inkml:trace contextRef="#ctx0" brushRef="#br0" timeOffset="3707.83">11133 1207 617 0,'0'0'120'0,"0"0"20"16,234 0-77-16,-149 0-35 16,-9-2-28-16,0-6-57 15,-29-1-127-15,-18 0-413 0</inkml:trace>
  <inkml:trace contextRef="#ctx0" brushRef="#br0" timeOffset="4307.83">12713 937 590 0,'0'0'118'16,"0"0"-64"-16,0 0 83 15,0 0-76-15,0 0-38 16,0 0 45-16,300 0 3 16,-170 0-12-16,-11 0-6 15,-13 0-19-15,-11 0-9 16,-24-3-5-16,-15 3-12 15,-15-5-3-15,-15 5-4 0,-19 0-1 16,0 0 0-16,-7 0 0 16,0 0-10-16,0 0-27 15,0 0-27-15,2 0-41 16,12 11-35-16,8 0-112 16</inkml:trace>
  <inkml:trace contextRef="#ctx0" brushRef="#br0" timeOffset="5600.15">14666 207 351 0,'0'0'66'15,"0"0"76"-15,0 0-26 16,0 0-72-16,0 0-26 16,0 0-3-16,-52-8 1 15,26 21-3-15,-7 13 8 16,-2 13 6-16,-8 13 9 15,8 14-4-15,-1 12-22 16,3 2 2-16,26-5-3 0,7-7-1 16,0-13 1-1,43-12 8-15,18-9 5 0,10-14-5 16,5-14-4-16,14-6-5 16,7-11 15-16,-1-26-1 15,16-15 7-15,-8-12-13 16,-7-9 1-16,-12 1 10 15,-24 0 4-15,-21 11-12 16,-18 10 8-16,-15 17-4 16,-7 16-12-16,0 6-8 15,0 8-3-15,0 4-3 16,0 0-14-16,0 0-24 16,7 0-32-16,0 4-29 0,19 9 6 15,5 3-113 1,9-4-252-16</inkml:trace>
  <inkml:trace contextRef="#ctx0" brushRef="#br0" timeOffset="5900.9">16095 253 317 0,'0'0'111'0,"0"0"-104"16,0 0 109-16,-93 112-3 15,46-48-2-15,7 9-15 16,2-2-22-16,0-2-7 16,15-14-37-16,8-14-16 15,8-16-6-15,7-14-8 16,0-9-6-16,0-2-32 15,17-13-11-15,30-25-4 16,15-17-78-16,2-13-18 16,-15-13-55-16,-16-5-95 15</inkml:trace>
  <inkml:trace contextRef="#ctx0" brushRef="#br0" timeOffset="6200.38">16095 253 429 0,'-69'-118'97'15,"41"118"5"-15,-1 0-16 0,-4 19-52 16,-2 16 1-16,11 2 7 15,12 0-7-15,12-7-13 16,12-4 2-16,47-9-8 16,24-11-12-16,19-6 11 15,11-1-15-15,-2-28 1 16,-2-5-1-16,-26-3-12 16,-19 1 12-16,-24 5 8 15,-19 8 17-15,-18 10 32 16,-3 9-1-16,0 2 19 15,0 2-39-15,-17 8-36 16,-37 32-13-16,-17 18 13 0,-5 13 9 16,8 1 3-16,25-8-7 15,17-4-5-15,24-8-1 16,2-10-43-16,16-5-41 16,39-11-24-16,6-9-162 15</inkml:trace>
  <inkml:trace contextRef="#ctx0" brushRef="#br0" timeOffset="6700.35">16641 763 258 0,'0'0'395'16,"0"0"-311"-16,0 0 60 0,0 0-59 15,0 0-22-15,0 0-24 16,218-34-20-16,-171-1-13 16,-5-6 0-16,-16-4-6 15,-26 0-23-15,0 6-6 16,-26 5 1-16,-30 12 7 16,-6 16-8-16,1 6 17 15,11 11-5-15,3 28 6 16,11 16 7-16,15 11 1 15,7 9 3-15,14 10 8 0,0 7 4 16,0 0 13-16,0-8 10 16,7-14-9-16,-7-17-8 15,0-19-4-15,-7-15-8 16,-36-14-5-16,-6-5 3 16,-11-15-4-16,4-22 0 15,8-3 2-15,11-3 1 16,-1-3 5-16,21 9 3 15,12 10 0-15,5 6-3 16,5 6-7-16,45 3-1 16,21 0-4-16,19 4 4 15,4 5-8-15,-2-2-52 16,3 1-22-16,-17 1-104 16,-16 0-307-16</inkml:trace>
  <inkml:trace contextRef="#ctx0" brushRef="#br0" timeOffset="7349.83">17414 264 563 0,'0'0'58'0,"0"0"101"16,0 0-38-16,0 0-40 15,0 0-29-15,0 0-24 16,-45-20-5-16,45 20-10 16,0 0-13-16,15 20-2 15,27 18 2-15,13 12 7 16,8 13-4-16,-1 7 12 15,-5-1 7-15,-1-3-3 0,-8-7-4 16,6-10-4-16,-4-9 3 16,6-5-5-16,-8-10-3 15,-8-4-3-15,-9-10-3 16,-10-5-3-16,-9-6-26 16,-5 0-23-16,-7 0-22 15,0 0-31-15,0-11-180 16</inkml:trace>
  <inkml:trace contextRef="#ctx0" brushRef="#br0" timeOffset="7684.3">18337 286 485 0,'0'0'76'16,"0"0"-6"-16,0 0 51 15,0 0-40-15,0 0-67 16,0 0-7-16,-114 15-7 16,17 25 7-16,-21 8-2 15,-19 8 41-15,-3 1-5 16,-4-1-13-16,-3-1 3 15,15-3-14-15,14-6-9 16,16-6-1-16,24-9 0 0,24-5-7 16,11-8-1-16,15-5-23 15,6-3-62-15,15-5-106 16,7-5-300-16</inkml:trace>
  <inkml:trace contextRef="#ctx0" brushRef="#br0" timeOffset="8633.44">14179 1204 410 0,'0'0'63'0,"0"0"19"16,0 0 58-16,0 0-72 15,0 0-29-15,0 0-6 16,-7 0-25-16,26 0-4 16,12 1 20-16,9 1 1 15,24 1 0-15,9-1 3 16,12-1-8-16,12-1-6 15,7 3-1-15,22-3-2 16,4 0-3-16,9 0 5 0,15 0-3 16,4 0 0-16,10 0 7 15,-7-4-3-15,2-3-5 16,-7 3-7-16,3 0 2 16,-1 4 6-16,-4 0 2 15,-3 0-10-15,-4 0 6 16,14 0-1-16,11 1 6 15,15 8-1-15,7-3-1 16,-5 3-2-16,-4-4-5 16,-17-1-2-16,-10-1 1 15,-4 0 2-15,-15-3 6 16,-13 1-6-16,-22 3-1 0,-36-4-1 16,-20 0-1-16,-27 0-2 15,-21 0-10 1,0 0-5-16,-33 0-37 0,-43 0-73 15,-23-4-151-15,-17 3-350 16</inkml:trace>
  <inkml:trace contextRef="#ctx0" brushRef="#br0" timeOffset="9299.92">14638 1330 218 0,'0'0'509'15,"0"0"-474"-15,0 0 101 16,0 0-39-16,0 0-94 16,0 0-3-16,0 7-19 15,-2 36 19-15,-27 20 33 16,-9 19-6-16,3 7 6 15,7-2-10-15,13-13-14 16,15-17-9-16,7-19 5 0,34-16-2 16,15-15-2-16,22-7 15 15,19-12 5-15,15-30-1 16,6-17-14-16,5-15 0 16,-12-15 9-16,-14 0 7 15,-12 6 14-15,-31 17-1 16,-25 21-4-16,-22 18-10 15,-7 12-9-15,0 8-12 16,0 7-11-16,-21 0-32 16,-3 11-54-16,-2 20-22 15,7 10-43-15,12-5-261 16</inkml:trace>
  <inkml:trace contextRef="#ctx0" brushRef="#br0" timeOffset="9900.84">15844 1376 656 0,'0'0'31'0,"0"0"91"15,-139 152 21-15,98-96-64 16,8-3-19-16,12-13-20 15,4-9-26-15,3-4-8 0,2-7-4 16,10-10-1 0,2-3-1-16,0-7 2 0,0 0 8 15,0 0-1-15,0 0 4 16,0-20-3-16,0-6-10 16,0-11-8-16,28-11-1 15,8-9-6-15,11-7 10 16,3-3-3-16,-8 10 7 15,-13 14 1-15,-8 18 0 16,-14 13 0-16,-7 9 3 16,0 3 0-16,0 0-3 15,0 0-5-15,0 15-10 0,-9 5 14 16,-3 3 1 0,12-3-1-16,0-8-2 0,0-8 0 15,33-4 3-15,21 0 0 16,17-6 5-16,19-21 3 15,7-7-3-15,-5 1-5 16,-11-1-1-16,-29 8 1 16,-21 12 3-16,-22 8 12 15,-9 6 24-15,0 0-5 16,-9 4-30-16,-51 32-4 16,-15 19-2-16,-10 11 2 15,2 12 6-15,19-1-2 16,21-13-2-16,10-11-1 15,26-20-1-15,7-9-23 16,7-15-61-16,62-9-11 0,21-5-44 16,7-24-298-16</inkml:trace>
  <inkml:trace contextRef="#ctx0" brushRef="#br0" timeOffset="10367.84">16317 1662 157 0,'0'0'460'16,"0"0"-435"-16,0 0 139 16,0 0-59-16,0 0-38 15,0 0-11-15,95 24 9 16,-43-53-32-16,7-11-22 0,-17-8-5 16,-13-2-6-16,-8-7-1 15,-21 6-10-15,0 10 0 16,-2 7 1-16,-31 14-13 15,4 11 3-15,1 9 9 16,-5 6-5-16,11 31 1 16,-6 23 10-16,7 18 4 15,-5 11 1-15,12 11 0 16,2 3 0-16,2-2 10 16,-2-6 13-16,-2-10 0 15,-2-15 12-15,-10-26-22 16,11-20 3-16,4-18 11 15,1-6-12-15,-2-8 11 0,-2-30-6 16,5-13-20 0,4-7-20-16,5 1 19 0,0 6 1 15,0 13-4-15,12 12 0 16,11 7-5-16,18 5-2 16,13 7-8-16,15 1-13 15,9 6-17-15,4 0-58 16,-6 0-125-16,-12 0-293 15</inkml:trace>
  <inkml:trace contextRef="#ctx0" brushRef="#br0" timeOffset="10735.28">17433 1328 631 0,'0'0'85'16,"0"0"67"-16,0 0-37 15,0 0-48-15,0 0-42 16,0 0-25-16,26 27 5 0,3 17 26 16,6 10 28-16,1 5-29 15,-1 0-13-15,1-1-13 16,-3-10 1-16,7-11 0 16,-5-10-5-16,-6-8-10 15,4-10-38-15,2-9-12 16,8 0-39-16,-1-10-112 15,6-22-503-15</inkml:trace>
  <inkml:trace contextRef="#ctx0" brushRef="#br0" timeOffset="10974.34">18419 1399 415 0,'0'0'301'0,"0"0"-269"16,0 0 33-16,0 0 30 15,-165 115-8-15,87-40-28 16,7 2 1-16,-10 4 10 16,6 2-15-16,9-5-21 15,11-6-16-15,15-7-16 16,12-11-1-16,20-14 0 16,8-8-1-16,0-12-26 15,8-11-45-15,27-9-36 16,1 0-72-16,-10-6-638 15</inkml:trace>
  <inkml:trace contextRef="#ctx0" brushRef="#br0" timeOffset="35698.87">13735 5317 145 0,'0'0'10'0,"0"0"45"0,0 0 44 15,0 0-46-15,-48 124-2 16,48-107-14-16,0-8 15 16,26-6-1-16,3-3 12 15,6 0 9-15,-2-12-12 16,-4-14-19-16,-8-3-22 15,-7-2-15-15,-7-2-4 16,-7 2-3-16,-2 6-2 16,-38 5-4-16,-15 11 9 15,-6 9 15-15,-5 0-12 16,-8 26 0-16,6 15-2 16,11 4-1-16,10 7 0 15,18 0 0-15,20-4 0 0,9-5 0 16,0-10-1-16,30-9-3 15,30-12 4-15,11-9 5 16,11-3 7-16,1-9-1 16,-12-20 2-16,-21 1-10 15,-17-6 0-15,-26 0-3 16,-7-1 2-16,0 3-4 16,-26 6-2-16,-12 12 4 15,-9 14 2-15,-3 0 2 16,3 14 4-16,11 21-8 15,17 2-1-15,19 1-6 16,0-6-6-16,29-7 2 16,18-10 3-16,7-9 8 0,10-6 5 15,5 0 1-15,9-21 1 16,-9-11-2-16,-15 1-5 16,-14-1 1-16,-30 4 1 15,-10 2 6-15,-8 2-5 16,-41 5 14-16,-6 16 9 15,-8 3-15-15,-6 12-6 16,8 22-3-16,23 1-2 16,19 3-2-16,19-5-5 15,0-9 4-15,26-8-9 16,16-11 5-16,15-5 7 0,12-2 0 16,6-26 0-16,-11-7-34 15,-9-8-14 1,-34 0 20-16,-21 3 28 0,-19 3 25 15,-66 7 34-15,-12 7-7 16,-21 17-12-16,6 6-12 16,11 13-15-16,23 24-9 15,28 4-4-15,36 6-9 16,14-6-12-16,35-2-99 16,43-15-149-16</inkml:trace>
  <inkml:trace contextRef="#ctx0" brushRef="#br0" timeOffset="37480.98">16580 4680 233 0,'0'0'150'16,"0"0"-70"-16,0 0 27 0,0 0-35 15,0 0-34-15,0 0-28 16,33-60 8-16,-31 60 15 15,-2 0-3-15,0 0-16 16,0 0-14-16,0 0 1 16,0 0-2-16,0 0-1 15,0 0 2-15,0 12 1 16,0 9 3-16,0 6-3 16,0 11 6-16,0 10-1 15,0 5 1-15,0 6 9 16,0 2-3-16,-14-1-6 15,0-3-1-15,-5-2 4 0,5 3-7 16,-1 2-2 0,6 3 2-16,2 5-2 0,0 10 0 15,2 2 0-15,3 2 1 16,-3 0-1-16,-2 1-1 16,7-5 0-16,-7-5 3 15,0 3-3-15,-12-1 0 16,-3 5 0-16,-1 2 3 15,-10-1-3-15,11-8 0 16,3 0 1-16,3-4 2 16,4-2-1-16,5 3 5 15,5-8 1-15,2 0-1 0,0-7 0 16,7-7-5 0,14-4 0-16,3-8-2 0,2-6-3 15,0-12-4-15,2-11-89 16,-4-7-32-16,-5 0-131 15</inkml:trace>
  <inkml:trace contextRef="#ctx0" brushRef="#br0" timeOffset="38481.87">18836 4713 35 0,'0'0'124'0,"0"0"-105"15,0 0 26-15,0 0-12 16,0 0-25-16,0 0-2 15,0-6 22-15,0 6 12 16,0 0-15-16,-15 0-11 16,1 11 11-16,-5 9 9 15,3 12 5-15,-10 15 4 16,-3 20-21-16,-4 26-1 16,-2 23-7-16,-15 20 19 15,3 22-3-15,-10 8 27 16,3-3-28-16,4-8-7 15,17-9-15-15,9-13 9 16,5-9 18-16,5-13-9 0,7-7-1 16,0-19 5-16,7-19-20 15,0-14-5-15,0-18-1 16,0-10 0-16,0-11-2 16,-7-11-1-16,2-2-5 15,3 0-11-15,-5-15-100 16,2-15-145-16,5-4-45 15</inkml:trace>
  <inkml:trace contextRef="#ctx0" brushRef="#br0" timeOffset="39831.24">19377 4680 241 0,'0'0'131'15,"0"0"-101"-15,0 0 47 16,0 0-20-16,0 0-32 15,0 0 17-15,126-8-4 0,-112 8 2 16,-7 0 12 0,-7 0-24-16,0 0 3 0,0 0 8 15,0 0 9-15,0 0-2 16,0-2-22-16,-29 2-24 16,-13 0-12-16,-1 0-3 15,1 0 10-15,9 0 5 16,7 4-2-16,11 5-1 15,15-3 1-15,0 5-10 16,29-4-4-16,44-1 16 16,24-3 8-16,7-3 2 15,-12 0 0-15,-28 0 15 16,-24 0-12-16,-21 0 3 16,-19 0 6-16,0 0 38 0,-28-9-32 15,-34 2-28-15,-18 2-12 16,-5 3 4-16,14 2-1 15,19 0 6-15,31 0 3 16,18 0-2-16,3 0-18 16,10 0 7-16,37 5 13 15,10 1 5-15,4-4 0 16,-6-1-4-16,-13 5-1 16,-20 3-62-16,-22 2-141 15,0 2-440-15</inkml:trace>
  <inkml:trace contextRef="#ctx0" brushRef="#br0" timeOffset="-167325.56">19030 13605 569 0,'0'0'76'15,"0"0"-11"-15,0 0 88 16,0 0-65-16,0 0-48 16,0 0-19-16,0 0-14 0,0 0 4 15,-34-44 2-15,34 44-12 16,0 0-1-16,-9 29 0 16,-5 11 0-16,-5 18 14 15,5 4-1-15,-1 1 1 16,15-1 0-16,0-12-10 15,0-10-4-15,8-5-1 16,27-15 1-16,15-11-2 16,18-9-15-16,22-9-48 15,0-31-70-15,-21-17-183 16</inkml:trace>
  <inkml:trace contextRef="#ctx0" brushRef="#br0" timeOffset="-167206.55">19287 13515 702 0,'0'0'123'0,"0"0"30"0,0 0-48 16,0 0-40-16,0 0-65 16,0 0-6-16,-30-37-108 15,37 52-118-15,16-2-525 16</inkml:trace>
  <inkml:trace contextRef="#ctx0" brushRef="#br0" timeOffset="-166775.22">19682 13533 384 0,'0'0'20'16,"0"0"101"-16,-21 117 46 15,0-54-53-15,-1 11-24 16,3 1-27-16,3-3-30 15,4-11-18-15,10-15-10 16,2-12-4-16,0-14-1 16,0-8-4-16,0-9 4 15,16-3 0-15,24-6 4 16,22-28 7-16,16-16-11 0,12-10 0 16,-14-3-8-16,-6 0 5 15,-13 16 3 1,-19 14 3-16,-14 18-2 0,-20 10 29 15,-4 5 11-15,0 0-39 16,0 28-1-16,0 16-1 16,0 12 15-16,0 3-1 15,0-3-8-15,0-13-5 16,0-11-1-16,0-14-15 16,36-11-38-16,18-7-21 15,5-4-107-15,1-26-323 16</inkml:trace>
  <inkml:trace contextRef="#ctx0" brushRef="#br0" timeOffset="-166456.5">20668 13610 282 0,'0'0'52'15,"0"0"88"-15,0 0 24 16,0 0-68-16,0 0 3 15,0 0-35-15,67-68-42 16,-67 101-17-16,-24 14 10 16,-7 16 10-16,-2 6 1 15,5 2-6-15,9-8-8 0,12-11-9 16,7-14-3-16,0-10 0 16,4-16 0-1,25-10 0-15,11-2 0 0,10-11 7 16,4-21 1-16,-4-11 0 15,-8-3-5-15,-13 0-3 16,-10 4-6-16,-12 10-19 16,-7 6-25-16,0 17-78 15,0 6-96-15,0 3-171 16</inkml:trace>
  <inkml:trace contextRef="#ctx0" brushRef="#br0" timeOffset="-166158.65">20988 13995 397 0,'0'0'115'16,"0"0"-75"-16,220-64 28 15,-138 18-46-15,-4-6 24 16,-7-7 13-16,-16 2-28 16,-15 4 5-16,-24 11 38 15,-16 12-11-15,0 14-27 16,-2 12-6-16,-33 4-29 15,-13 4 0-15,-6 30 2 16,-3 15-3-16,10 5 5 16,11 5 2-16,8 0 3 15,28-7-3-15,0-1-7 16,40-7 1-16,24-6-1 0,33-11-1 16,14-7-43-1,29-13-69-15,-3-7-122 0</inkml:trace>
  <inkml:trace contextRef="#ctx0" brushRef="#br0" timeOffset="-165592">22520 13669 270 0,'0'0'26'0,"0"0"70"15,0 0 33-15,0 0-73 16,0 0-1-16,0 0 22 15,-21-57-17-15,2 57-28 16,-10 0-20-16,-6 0-12 16,-19 18 0-16,-10 16 0 15,-12 17 1-15,-2 8-1 16,5 4 0-16,14 0 0 16,11-2 0-16,22-11 0 0,19-6-2 15,7-13-1-15,19-10 0 16,38-15 3-16,19-6 10 15,13-3-10-15,-3-24-3 16,1-8-21-16,-23-4 13 16,-14 1 11-16,-24 4 2 15,-19 9 16-15,-7 11 44 16,0 8 23-16,-7 6-25 16,-27 0-39-16,-8 29-18 15,-8 7 13-15,10 7 6 16,14 0-4-16,24 3-9 15,2 1-6-15,28-3-3 16,43-8 0-16,31-6-14 0,18-14-31 16,25-10-29-1,1-6-233-15</inkml:trace>
  <inkml:trace contextRef="#ctx0" brushRef="#br0" timeOffset="-165294.72">23407 13937 763 0,'0'0'71'16,"0"0"19"-16,182-43 33 16,-99 28-71-16,14-2-38 15,-12 3-13-15,-12 3-1 16,-21 2-10-16,-19 6-61 16,-21 3-45-16,-12 0-126 15,-19 2-208-15</inkml:trace>
  <inkml:trace contextRef="#ctx0" brushRef="#br0" timeOffset="-165108.72">23367 14173 353 0,'0'0'63'16,"0"0"97"-16,0 0 61 16,0 0-65-16,243 28-70 15,-124-28-32-15,4 0-18 16,-19 0-25-16,-26 0-11 15,-36 0-67-15,-42 0-85 16,-16 0-406-16</inkml:trace>
  <inkml:trace contextRef="#ctx0" brushRef="#br0" timeOffset="-164175.56">20467 14866 609 0,'0'0'101'0,"0"0"-23"15,0 0 94-15,0 0-79 16,0 0-47-16,0 0-18 0,-35-28-9 16,35 28-12-16,0 0-7 15,0 15-6-15,40 24 6 16,17 11 0-16,19 7 1 16,6 3-1-16,-6-6-1 15,-12-4 0-15,-3-2 0 16,-18-6 0-16,-10-7 1 15,-19-11 0-15,-14 0 0 16,0 1 0-16,-35 2 0 16,-34 9 10-16,-18 4 4 15,-6 2-8-15,-4 3-3 16,-4-1-3-16,1 0 1 0,15-4 3 16,3-4 2-16,20-2-5 15,19-10 1-15,15-4-2 16,9-8 0-16,19-5 0 15,0-6 0-15,0-1 0 16,0 0 0-16,0 0 0 16,0 0-1-16,0 0-2 15,0 0-15-15,7 0-26 16,7 0-27-16,5 0-34 16,-9 0-151-16,2-3-424 15</inkml:trace>
  <inkml:trace contextRef="#ctx0" brushRef="#br0" timeOffset="-162892.3">22421 15117 608 0,'0'0'9'0,"0"0"104"15,0 0-8-15,0 0-68 16,-69-130-3-16,69 100-13 16,7-1-1-16,29-2-8 0,18 0-4 15,10 5 2-15,21-1-6 16,-2 6-3-16,-3 12 2 15,-16 11 4-15,-14 0-7 16,-17 32-5-16,-19 23-1 16,-14 10 6-16,0 6 0 15,-21-3 15-15,-22-4 5 16,-2-9-10-16,10-10-1 16,11-4-9-16,5-6 0 15,12-1 0-15,0-1-28 16,7 1-83-16,0-7-212 15</inkml:trace>
  <inkml:trace contextRef="#ctx0" brushRef="#br0" timeOffset="-162664.29">22570 15805 776 0,'0'0'70'16,"0"0"-32"-16,0 0 82 15,0 0-56-15,0 0-43 16,0 0-7-16,220-74-10 16,-199 50 12-16,-19 2 9 15,-2 7-2-15,0 7-7 16,0 7-16-16,-23 1-3 0,-6 0-17 16,-4 15-43-1,0 13-56-15,9-5-183 0</inkml:trace>
  <inkml:trace contextRef="#ctx0" brushRef="#br0" timeOffset="-161742.74">19266 11259 819 0,'0'0'7'0,"0"0"15"16,0 0 13-16,0 0-20 15,0 0-5-15,0 0-1 16,-57-33 1-16,29 33-9 15,-38 0-1-15,-27 20-2 16,-37 18 2-16,-9 14 2 16,4 11-1-16,19 9 2 15,31 7 5-15,24-3 5 16,32 3 6-16,29-9-9 16,14-5-6-16,69-11-3 15,28-13-1-15,22-18 3 16,6-15 2-16,5-8-5 0,-11-5-5 15,-22-16-70 1,-28-4-92-16,-41 4-211 0</inkml:trace>
  <inkml:trace contextRef="#ctx0" brushRef="#br0" timeOffset="-161476.55">19174 11900 420 0,'0'0'27'16,"0"0"96"-16,0 0-45 15,0 0 10-15,279 98 11 16,-161-98-35-16,0-17-32 16,-7-26-17-16,-16-9-8 15,-24-8 6-15,-36-6 6 16,-30-6 38-16,-10 4-8 16,-73 5-9-16,-33 14-23 0,-19 25-17 15,-2 19-1 1,6 7-6-16,30 34 6 0,32 13-15 15,38 2-40-15,26 1-21 16,33 2-65-16,52-11-124 16</inkml:trace>
  <inkml:trace contextRef="#ctx0" brushRef="#br0" timeOffset="-161110.02">20694 11623 749 0,'0'0'5'0,"-21"-122"-5"16,-12 68 7-16,-14 9 25 16,4 13 8-16,8 12-19 15,2 14-11-15,16 6-4 16,5 3-6-16,12 37-11 15,0 15 11-15,0 11 2 16,29 8-1-16,-3 1-1 16,0-9 1-16,-19-5 2 15,-7-8 17-15,0-10 34 16,-33-11-10-16,-10-6 1 0,-11-11-8 16,-1-10-14-16,6-5-16 15,1-5 0-15,18-13-6 16,25-2-1-16,5 8-43 15,40 5-87-15,29 5-145 16,2 2-217-16</inkml:trace>
  <inkml:trace contextRef="#ctx0" brushRef="#br0" timeOffset="-160792.54">20853 11999 339 0,'0'0'414'0,"0"0"-399"15,0 0 96 1,0 0-68-16,0 0-40 0,0 0-3 16,-73 70 22-16,120-101 6 15,21-16-22-15,22-14-4 16,14-12-2-16,3-12 0 16,-3-5-5-16,-14 1 0 15,-22 10 5-15,-18 19 1 16,-22 22-1-16,-14 18 5 15,-9 17 13-15,-5 3-14 16,0 34-4-16,0 23 0 16,0 16 6-16,7 8 0 15,19 1 2-15,12 0 23 16,9-6-25-16,10-18-6 16,-17-18-5-16,-11-23-55 0,-24-17-172 15</inkml:trace>
  <inkml:trace contextRef="#ctx0" brushRef="#br0" timeOffset="-160669.28">21264 11788 806 0,'0'0'129'0,"0"0"-121"16,0 0 7-16,258 98 6 16,-133-54-21-16,-6-5-108 15,-25-13-461-15</inkml:trace>
  <inkml:trace contextRef="#ctx0" brushRef="#br0" timeOffset="-159508.87">22605 11435 519 0,'0'0'44'16,"0"0"68"-16,0 0-58 15,0 0 15-15,-177 145 29 16,125-68-52-16,9-5 2 15,15-14-12-15,9-10-16 16,9-14-16-16,10-17-4 16,0-7-2-16,0-8 2 15,0-2 0-15,0 0 7 16,3-17 4-16,35-18-11 0,4-11-6 16,1-12-13-16,11-5-3 15,-11-8 5-15,-8-3-2 16,-2 4 0-16,-4 14 13 15,-13 16 6-15,-4 16 1 16,0 15 3-16,-10 9 13 16,10 0-17-16,2 37-5 15,3 22 5-15,2 17 9 16,-5 13 3-16,-7-6 14 16,0-11-16-16,5-17-9 15,-5-18-2-15,0-14-19 16,-7-14-57-16,0-9-118 0,0 0-238 15</inkml:trace>
  <inkml:trace contextRef="#ctx0" brushRef="#br0" timeOffset="-159409.55">22667 11685 701 0,'0'0'130'16,"0"0"-44"-16,0 0-54 16,0 0-32-16,0 0 0 15,0 0-17-15,198 110-246 16</inkml:trace>
  <inkml:trace contextRef="#ctx0" brushRef="#br0" timeOffset="-159142.62">23478 11461 712 0,'0'0'17'0,"0"0"71"16,-211-28-49-16,122 28 1 15,6 23-1-15,14 15-16 16,12 10 16-16,17 6-7 16,21 1-15-16,17-1-1 15,2-4-3-15,14-3 0 16,40-9-10-16,17-6-1 16,15-8-2-16,18-8-45 15,0-8-47-15,-7-8-101 16,-17 0-320-16</inkml:trace>
  <inkml:trace contextRef="#ctx0" brushRef="#br0" timeOffset="-158869.55">23941 11461 358 0,'0'0'25'0,"0"0"104"16,0 0-87-16,0 0-1 16,0 0-22-16,0 0 16 15,-215 86 12-15,161-36-10 0,11 4 5 16,1 9-8-16,11-8-18 16,17 2-6-16,14-8-8 15,0-6-2-15,7-8-2 16,31-10 2-16,4-13-10 15,15-12-46-15,14 0-48 16,9-24-153-16</inkml:trace>
  <inkml:trace contextRef="#ctx0" brushRef="#br0" timeOffset="-158492.53">24185 11589 432 0,'0'0'115'16,"0"0"-94"-16,0 0 20 0,0 0 49 15,-130 126-29 1,94-72 12-16,1 4 6 0,9-7-32 16,12-9-33-16,7-13-12 15,7-12 0-15,0-7-2 16,0-10 0-16,0 0 2 16,21-18 15-16,19-19-12 15,10-9-5-15,-3-3-6 16,3-11 1-16,4-6-6 15,-4-3-1-15,-3 4-14 16,0 4 24-16,-9 18 2 16,-12 19 1-16,-12 8 8 0,-6 16 9 15,-4 0-16-15,-4 34 0 16,0 21-2-16,0 13 13 16,0 4-6-16,0 2-2 15,0-2 2-15,0-3-5 16,0-15-2-16,0-19-2 15,0-12-48-15,0-17-100 16,0-6-95-16</inkml:trace>
  <inkml:trace contextRef="#ctx0" brushRef="#br0" timeOffset="-158392.79">24393 11872 480 0,'0'0'141'16,"0"0"-15"-16,0 0-93 15,0 0-33-15,0 0-48 16,0 0-376-16</inkml:trace>
  <inkml:trace contextRef="#ctx0" brushRef="#br0" timeOffset="-158026.18">24677 11906 610 0,'0'0'11'0,"0"0"140"15,0 0-48-15,0 0-78 16,0 0-24-16,0 0 0 15,-40 80 0-15,66-88-1 16,2-24-11-16,-4-8-47 16,-5-3-1-16,-5-8 53 15,-14 1 6-15,0 2 0 0,0 3 0 16,0 14 4-16,28 10-4 16,22 9 0-16,18 12-1 15,13 0 1-15,-10 15 3 16,-24 19-3-16,-23 9 6 15,-20 0 43-15,-4 1 18 16,-26-2 0-16,-35-8 2 16,-10-4-21-16,0-8-8 15,10-8-18-15,13-10-4 16,20-4-5-16,14 0-9 16,7 0-4-16,7 0-26 15,0 0-70-15,0 0-66 16,21 0-253-16</inkml:trace>
  <inkml:trace contextRef="#ctx0" brushRef="#br0" timeOffset="-157609.54">24902 12033 151 0,'0'0'147'0,"0"0"40"15,0 0-40-15,-121 131-50 16,93-102-34-16,2-3-38 16,18-8-20-16,1-8-3 15,3-3-1-15,4-5 0 16,0-2 4-16,0 0 20 15,0-11 24-15,0-12-42 16,0 2 13-16,0 2-3 16,0 4-8-16,0 7 11 15,0 4 0-15,0 4-9 16,11 0-11-16,25 0-2 16,11 19-1-16,10 8 3 15,7 5 0-15,4 0 0 16,1-1 1-16,-8-5-1 15,-13-9-14-15,-20-10-40 0,-18-7-45 16,-10 0-198-16</inkml:trace>
  <inkml:trace contextRef="#ctx0" brushRef="#br0" timeOffset="-157468.54">24864 12155 68 0,'0'0'605'15,"0"0"-594"-15,0 0 38 16,182 26-7-16,-133-25-25 16,-1-1-17-16,-8 0-110 15,-12-8-217-15</inkml:trace>
  <inkml:trace contextRef="#ctx0" brushRef="#br0" timeOffset="-157362.54">25176 11986 566 0,'0'0'135'0,"0"0"100"16,0 0-114-16,0 0-56 15,0 0-60-15,0 0-5 16,265-74-97-16,-154 74-231 16</inkml:trace>
  <inkml:trace contextRef="#ctx0" brushRef="#br0" timeOffset="-156993.54">25024 12419 686 0,'0'0'39'16,"0"0"-34"-16,0 0 28 16,197-89 24-16,-124 84 0 15,-2 5-4-15,-9 0 22 0,-20 20-20 16,-6 14-35-16,-32 7-18 16,-4 14-2-16,-68 4-16 15,-43 2-21-15,-22 0 6 16,-11-4 13-16,19-2-3 15,6-2-59-15,18-7-84 16,15-3-346-16</inkml:trace>
  <inkml:trace contextRef="#ctx0" brushRef="#br0" timeOffset="-156882.54">24440 13122 690 0,'0'0'124'0,"0"0"-27"15,0 0 23-15,0 0-84 16,0 0-36-16,0 0-2 15,-14 69-92-15,-5-46-292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15:11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6448 1824 574 0,'0'0'41'16,"0"0"-28"-16,0 0 39 0,0 0-33 16,-89 114-9-16,46-50 5 15,-7 15 32-15,-9 19 11 16,2 23-5-16,3 9-26 16,4 12-6-16,17 2-10 15,12-7-7-15,21-13 3 16,5-21-7-16,56-23-2 15,24-25-6-15,34-27 8 16,11-28 28-16,9-11 16 16,1-41-8-16,4-22 0 15,-9-15 4-15,-12-9-15 16,-19-5-10-16,-26 3 10 0,-24 12-1 16,-25 10-5-16,-18 13-3 15,-11 16-1-15,0 16-2 16,0 14-10-16,0 12-3 15,0 7-1-15,0 0-8 16,0 0-53-16,3 0-46 16,25 9-44-16,12 8-53 15,3 0-193-15</inkml:trace>
  <inkml:trace contextRef="#ctx0" brushRef="#br0" timeOffset="599.83">7960 2281 575 0,'0'0'147'16,"0"0"-147"-16,0 0 2 15,-19 109 57-15,-14-24 6 16,-3 15-15-16,-7 7-6 15,17-3-19-15,12-13 4 16,14-20-12-16,0-22-15 16,0-26-1-16,0-12-1 15,0-11-8-15,0-11 8 16,33-44 13-16,15-31-4 16,1-28-9-16,1-15 0 0,-17-7-35 15,-19-6 20-15,-14 7 15 16,0 8 1-16,-12 19 0 15,-32 24 1-15,-16 25-1 16,4 26 1-16,15 16 8 16,18 17-10-16,9 5 0 15,7 36 4-15,7 11-4 16,0 5 0-16,16-5-5 16,46-9 3-16,16-18 0 15,16-19 2-15,10-6 3 16,0-25 7-16,0-21-2 15,-4-11 5-15,-13-4 12 16,-23-2 18-16,-17 6 3 0,-25 9-4 16,-13 18-2-1,-9 16-21-15,0 14 19 0,0 22-38 16,-28 46-15-16,-36 39 15 16,-12 31 4-16,-9 11-1 15,5 3 0-15,23-11-3 16,17-18 0-16,30-19-1 15,10-29-59-15,22-19-11 16,60-32-33-16,22-24-110 16,17-6-352-16</inkml:trace>
  <inkml:trace contextRef="#ctx0" brushRef="#br0" timeOffset="1131.91">9010 2962 717 0,'0'0'6'0,"0"0"74"16,250-54 16-16,-148-6-55 15,-3-15-13-15,-16-5 6 16,-33 0-27-16,-31 6 4 16,-19 7-2-16,-29 13 9 0,-54 11-8 15,-14 19-10-15,-7 19-16 16,15 5 4-16,25 27 9 16,16 29 3-16,30 21 0 15,18 21-1-15,0 19-4 16,54 11 5-16,7 11 8 15,8-2-1-15,-12-4 1 16,-1-16 2-16,-22-20 7 16,-20-25 0-16,-14-23-8 15,-14-25-5-15,-50-19-1 16,-31-5 15-16,-18-34-14 16,-10-25 0-16,4-11 6 0,15-5 20 15,41 4 8-15,27 10-13 16,36 13-16-16,0 9-9 15,71 3-1-15,33 8-6 16,28 4 6-16,20 2-39 16,9 8-122-16,7-4-62 15,-24 3-340-15</inkml:trace>
  <inkml:trace contextRef="#ctx0" brushRef="#br0" timeOffset="1507.78">10078 1980 755 0,'0'0'33'0,"0"0"106"16,0 0-22-16,0 0-79 15,0 0-38-15,0 0 0 16,0 0 17-16,258 177 29 0,-139-71-17 16,-4 8 10-16,-18-2-13 15,-7-13-9-15,-7-12-4 16,-7-16-2-16,-5-18-3 15,-10-13-3-15,-18-15-5 16,-3-15-3-16,-24-4-21 16,-11-6-43-16,-5 0-11 15,0 0 2-15,0 0-43 16,0-22-186-16</inkml:trace>
  <inkml:trace contextRef="#ctx0" brushRef="#br0" timeOffset="1849.11">11467 1812 539 0,'0'0'6'0,"0"0"41"16,0 0 58-16,-211-104-16 15,164 100-21-15,7 4-24 16,-10 22-17-16,-11 30-15 16,-22 28-2-16,-14 29 13 15,-17 23 1-15,-11 12 1 16,-5 5 24-16,-3-8-19 16,22-21-5-16,14-20-5 0,19-25-13 15,12-18-7-15,21-19-1 16,12-15-5-16,12-8-34 15,2-7-47-15,2-6-116 16,-4-2-314-16</inkml:trace>
  <inkml:trace contextRef="#ctx0" brushRef="#br0" timeOffset="2548.82">5152 3860 716 0,'0'0'80'0,"0"0"-16"15,0 0 30 1,0 0-68-16,0 0-25 0,0 0 0 16,209 0 23-16,-51-3 14 15,50 0-10-15,43-5 6 16,59-4-5-16,44-1 10 16,48 1-3-16,29-5-12 15,9 2 4-15,16-2 2 16,17-1-1-16,5 2-12 15,-8-4-3-15,-25 5 0 16,-34 5-11-16,-32 3 1 16,-36 1-1-16,-38 0-2 15,-47 1-1-15,-65 4-4 16,-67 1-5-16,-65 0-56 16,-61 0-51-16,-28 0-6 0,-105 0-59 15,-53 0-682-15</inkml:trace>
  <inkml:trace contextRef="#ctx0" brushRef="#br0" timeOffset="3148.78">6385 4878 569 0,'0'0'18'0,"-8"199"70"16,8-78 32-16,0 4-27 16,8-7-38-16,13-5-16 15,2-10-27-15,-4-17-5 16,-4-24-5-16,-1-22 0 0,-9-22-2 16,-5-18 0-16,0-3 16 15,-34-48-5-15,-8-31-11 16,-13-32-14-16,22-27 12 15,12-22 0-15,14-15 2 16,7 6 1-16,33 17-1 16,52 25 0-16,52 33 0 15,31 25 15-15,24 26 8 16,-17 27-3-16,-14 19-15 16,-45 37-2-16,-46 27-3 15,-48 21 0-15,-22 2 1 16,-69 7 8-16,-42-3 7 0,-14-15 16 15,-10-17-10-15,-2-21 4 16,21-23-6-16,17-8-20 16,37-7-2-16,34 0-43 15,28 0-46-15,19 0-67 16,44 6-377-16</inkml:trace>
  <inkml:trace contextRef="#ctx0" brushRef="#br0" timeOffset="3390.22">7177 5482 845 0,'0'0'122'0,"0"0"-105"16,0 0 34-16,0 0 15 15,255 36-3-15,-134 16-17 16,-5 11-6-16,-12 0-20 16,-19-8-15-16,-24-15-5 15,-11-7-34-15,-29-17-63 16,-16-13-81-16,-5-3-192 16</inkml:trace>
  <inkml:trace contextRef="#ctx0" brushRef="#br0" timeOffset="3599.78">7926 5266 881 0,'0'0'102'0,"0"0"-94"16,0 0 41-16,-175 204 55 16,64-84-29-16,-12 3-16 15,5 1 3-15,14-19-43 16,26-19-19-16,24-22-9 15,28-21-61-15,26-17-52 16,4-21-35-16,60-5-126 16,26-22-435-16</inkml:trace>
  <inkml:trace contextRef="#ctx0" brushRef="#br0" timeOffset="4732.03">13068 3028 313 0,'0'0'173'0,"0"0"-10"16,0 0-37-16,0 0-70 0,0 0-30 16,0 0 49-1,-69-103-20-15,69 101-21 0,0 1 10 16,0 1-20-16,0 0-24 15,0 0-1-15,0 0-7 16,7 21-2-16,40 16 7 16,17 14 1-16,21 10 2 15,3 5 3-15,-5-2-2 16,-5-5-1-16,-3-11 0 16,-4-6 0-16,-4-6 0 15,-15-7 1-15,-12-6 0 16,-19-8-1-16,-14-6-10 0,-7-1-9 15,0 6 1 1,0 10 8-16,-42 18 10 0,-20 17 3 16,-16 14 2-16,-16 16-5 15,8 3 5-15,-3 2 14 16,18-6 7-16,2-9-11 16,8-5 7-16,11-11 2 15,14-9-12-15,10-13-8 16,12-12-4-16,14-13 0 15,0-10-6-15,0-6-24 16,0 0-5-16,0 0-36 16,19-26-23-16,9-11-160 15</inkml:trace>
  <inkml:trace contextRef="#ctx0" brushRef="#br0" timeOffset="5782.01">15267 1990 785 0,'0'0'2'16,"0"0"31"-16,0 0-16 0,-201 155-14 15,135-34 17-15,2 31-2 16,10 20 42-16,18-1-11 15,34-18-18-15,2-33-23 16,38-37-8-16,35-33 0 16,19-37 1-16,33-20 33 15,34-60 11-15,28-33-28 16,-5-27-10-16,-24-11-3 16,-32-2 27-16,-37 0 26 15,-32 7-9-15,-31 19-15 16,-26 19-11-16,0 24-4 15,-21 28-5-15,-5 20-6 0,9 14-7 16,6 9-6-16,-4 7-17 16,15 26-69-16,0 14 20 15,0 5-32-15,50-4-54 16,11-5-85-16,1-14-287 16</inkml:trace>
  <inkml:trace contextRef="#ctx0" brushRef="#br0" timeOffset="6298.84">16676 2388 475 0,'0'0'217'0,"-151"215"-71"0,94-111 5 16,17-17-73-16,24-25-36 15,11-24-21-15,5-26-16 16,0-12-3-16,21-26 1 16,34-41 10-16,16-27-10 15,-3-21-3-15,-25-5 0 16,-32-6 2-16,-11 2-2 16,-28 10-3-16,-45 24-9 15,-12 27-2-15,14 29 14 16,9 33 4-16,13 2 6 0,11 46-7 15,9 18-4-15,22 9 1 16,7-5-3-16,55-9 1 16,61-23-1-16,37-25 3 15,29-12 7-15,17-37-5 16,-3-29-2-16,-21-8 3 16,-30-4-4-16,-34 1 2 15,-50 8 1-15,-32 11 19 16,-29 16 6-16,0 20 24 15,-26 22 2-15,-53 10-47 16,-32 58-6-16,-28 36-2 16,-13 33 2-16,20 19 2 15,35 2-2-15,40-8 0 16,31-22-2-16,26-27-47 16,40-31-70-16,57-38-70 0,36-32-201 15</inkml:trace>
  <inkml:trace contextRef="#ctx0" brushRef="#br0" timeOffset="6748.76">17476 2853 747 0,'0'0'18'0,"0"0"42"16,0 0 53-16,0 0-53 15,0 0 11-15,243-77-26 0,-146 2-31 16,-7-10-6-16,-14-7-4 16,-34 0-2-16,-37 6 0 15,-5 14-2-15,-68 22 0 16,-22 25-7-16,-14 25-10 16,11 10-7-16,4 50 21 15,20 26 3-15,19 25-4 16,17 21 4-16,26 15 4 15,7 3 36-15,0 4 4 16,0-11 11-16,0-17-5 16,0-27-15-16,0-31-3 15,0-30 0-15,0-22-28 16,-7-16 4-16,-12-3 15 0,-9-46-3 16,-15-21-20-16,8-20-13 15,-5 0 6-15,11 11-5 16,15 18-15-16,9 24 15 15,5 20 5-15,7 12-10 16,60 5-59-16,18 0-14 16,33 9-32-16,7-1-171 15,1-6-467-15</inkml:trace>
  <inkml:trace contextRef="#ctx0" brushRef="#br0" timeOffset="7058.55">18807 1965 300 0,'0'0'477'16,"0"0"-423"-16,0 0 78 15,0 0-38-15,0 0-94 16,0 0 0-16,33 52 0 16,45 43 43-16,0 21 22 15,-2 11 2-15,-7-2-17 16,-1-10-35-16,-4-19-12 0,-7-20-3 16,-10-25-25-16,-14-18-57 15,-11-16-31-15,-13-11-113 16,-9-6-416-16</inkml:trace>
  <inkml:trace contextRef="#ctx0" brushRef="#br0" timeOffset="7582.26">20217 1855 545 0,'0'0'56'15,"0"0"95"-15,0 0 30 16,0 0-152-16,0 0-13 16,-121 158-16-16,17 0 40 15,-19 37 26-15,-7 12 12 16,-5 5-1-16,12-14-44 16,19-29-26-16,21-37-7 15,34-29-2-15,20-40-1 16,10-22-27-16,19-19-40 0,0-22-90 15,0 0-150 1</inkml:trace>
  <inkml:trace contextRef="#ctx0" brushRef="#br0" timeOffset="8082.21">14650 3829 648 0,'0'0'113'0,"0"0"34"16,-201 16-66-16,194-16-17 15,7 0-22-15,0 0-21 16,9 0 5-16,57 0-16 15,53 1 8-15,63-1 23 0,80 0 5 16,93 0-16-16,101 0 19 16,88-6 7-16,64-2 5 15,19 0-28-15,-31 4-22 16,-62 4-10-16,-89 0 0 16,-69 0-1-16,-66 0 0 15,-74 0 0-15,-70 4-42 16,-84 1-44-16,-82-2-58 15,-47 1-57-15,-104 0-93 16</inkml:trace>
  <inkml:trace contextRef="#ctx0" brushRef="#br0" timeOffset="8947.86">16260 4683 251 0,'0'0'656'0,"0"0"-617"16,0 0-39-16,22 134 0 16,13-9 11-16,8 19 9 15,-10 6 17-15,7-8-6 0,-9-17-4 16,-5-18-6-1,-12-29 12-15,-7-29-15 0,-7-24-2 16,0-25-11-16,-28-4 20 16,-22-51-16-16,-19-29-9 15,-6-29-30-15,11-24 19 16,9-21 9-16,41-13 2 16,14 9-3-16,57 17-1 15,82 32-15-15,53 34 4 16,33 32 12-16,4 33 3 15,-21 20 1-15,-38 54 0 16,-56 22-1-16,-60 19 15 16,-54 6 0-16,-61 1-2 15,-79-12 10-15,-32-19 17 0,-15-25 9 16,12-21-7-16,21-17-32 16,31-14-10-16,45 0-7 15,36 0-43-15,42 0-37 16,2 0-36-16,67 6-133 15,35 9-369-15</inkml:trace>
  <inkml:trace contextRef="#ctx0" brushRef="#br0" timeOffset="9201.79">17329 5487 827 0,'0'0'103'0,"0"0"-91"15,0 0 79-15,0 0 14 16,154 166-53-16,-86-100-8 16,15-3-6-16,-7-11-26 15,-5-10-12-15,-3-17-4 16,1-14-54-16,-12-11-60 15,-3-11-107-15,-16-29-593 16</inkml:trace>
  <inkml:trace contextRef="#ctx0" brushRef="#br0" timeOffset="9398.77">18261 5636 1052 0,'0'0'28'0,"-168"209"42"15,78-82 68-15,5-4-20 16,2 0-56-16,15-6-45 16,18-10-15-16,31-14-2 15,19-21-72-15,12-25-59 16,38-18-4-16,13-24-37 16,4-5-250-16</inkml:trace>
  <inkml:trace contextRef="#ctx0" brushRef="#br0" timeOffset="11264.96">4249 8149 1005 0,'0'0'49'15,"0"0"-45"-15,0 0 32 16,0 0 19-16,0 0-43 0,0 0 7 15,0 0 15 1,-14 2 9-16,14-4 0 0,-7-10 11 16,-29-5-17-16,-32 0-29 15,-29 5 6-15,-14 12 7 16,-22 0-18-16,-11 35-3 16,-10 43-1-16,15 30-1 15,13 21-1-15,32 9 6 16,51-9 1-16,43-12-1 15,21-16-3-15,69-18-5 16,33-22 4-16,19-21-3 16,24-23-12-16,13-17-72 0,8-17-48 15,-26-29-109 1,-43-12-667-16</inkml:trace>
  <inkml:trace contextRef="#ctx0" brushRef="#br0" timeOffset="11531.74">4417 8900 534 0,'0'0'8'15,"0"0"88"-15,248 24 3 16,-118-36 27-16,3-33 7 16,-8-16-55-16,-26-3-37 15,-25-6-21-15,-39 3-7 16,-35 3 9-16,0 11 22 15,-61 12 1-15,-31 15-8 0,-13 17 0 16,-3 9-23-16,1 20-14 16,17 26-1-16,24 15-9 15,35 6-26-15,31 0-36 16,17-3-36-16,66-10-31 16,26-11-198-16</inkml:trace>
  <inkml:trace contextRef="#ctx0" brushRef="#br0" timeOffset="11914.8">6427 8402 1081 0,'0'0'20'15,"0"0"52"-15,-12-109-2 16,-26 79-52-16,-14 8-4 15,-11 13-9-15,-27 9-5 16,-10 0-11-16,-1 27-7 16,16 12 6-16,30 10 6 15,41 15-10-15,14 1-6 16,47 10 11-16,31-1-3 16,19 3 9-16,0 0 0 15,-19-4 5-15,-19-11 0 16,-28-16 17-16,-24-14 11 15,-7-12-3-15,-16-7 1 0,-46-9 11 16,-13-4-7-16,-15 0-7 16,-7-17-18-16,19-6 0 15,16 4-5-15,29 9-9 16,26 2-42-16,7 5-55 16,47 3-88-16,43-1-213 15</inkml:trace>
  <inkml:trace contextRef="#ctx0" brushRef="#br0" timeOffset="12281.32">6907 8987 852 0,'0'0'67'16,"0"0"62"-16,0 0-26 15,0 0-76-15,0 0-25 16,0 0-1-16,-99 96 39 15,130-118-10-15,16-27-10 16,17-23-11-16,9-16-8 16,-2-7 0-16,0-11 0 15,-2-4 0-15,-8 2-1 16,-14 24 0-16,-9 24 0 16,-19 25 2-16,-5 27-2 15,-7 8-2-15,15 13-2 16,6 42-12-16,12 23 16 15,3 20 9-15,-1 6 0 0,3-11-1 16,7-8 20-16,0-20-24 16,-2-14-4-16,-7-19-1 15,-17-22-18-15,-12-10-87 16,-14-24-57-16,-7-27-116 16</inkml:trace>
  <inkml:trace contextRef="#ctx0" brushRef="#br0" timeOffset="12379.68">7357 8668 582 0,'0'0'379'0,"0"0"-299"16,0 0-37-16,0 0-30 16,0 0-9-16,271 49 9 15,-91-29-13-15,14-9-139 0,17-11-518 16</inkml:trace>
  <inkml:trace contextRef="#ctx0" brushRef="#br0" timeOffset="12830.91">11058 8212 565 0,'0'0'78'0,"0"0"-19"15,-258-31 93-15,140 31-66 16,-13 8-35-16,-3 29-7 15,-11 12-13-15,20 14 19 16,14 3-10-16,28 11-19 16,26 2-7-16,36 6-3 0,21 4-1 15,38-3-1 1,52-14 8-16,28-15 4 0,12-14-7 16,10-20-10-16,4-13-4 15,3-10-19-15,4 0-32 16,3-16-78-16,4-8-115 15,-9-3-414-15</inkml:trace>
  <inkml:trace contextRef="#ctx0" brushRef="#br0" timeOffset="13231.26">12070 8490 732 0,'0'0'17'0,"0"0"71"15,0 0-23-15,-189 101-34 16,134-27 16-16,20 6-12 16,20 9-10-16,15-3 10 15,50-11-11-15,47-12-9 16,36-20 9-16,25-26 6 15,17-17 11-15,-2-20-8 16,-8-32-18-16,-32-22-8 16,-29-21 1-16,-41-6-1 15,-48-3 3-15,-15 7 17 0,-83 18 27 16,-35 24-2-16,-22 21-16 16,1 29-23-16,6 5-13 15,15 46-7-15,23 17-3 16,31 10-35-16,53 3-24 15,11 1-38-15,82-8-11 16,44-13-19-16,23-15-146 16</inkml:trace>
  <inkml:trace contextRef="#ctx0" brushRef="#br0" timeOffset="13714.02">13479 8688 724 0,'0'0'51'0,"-99"141"38"16,63-69 44-16,10-10-55 16,19-19-38-16,7-16-32 15,0-14-8-15,0-10 2 16,0-3 3-16,0-22 15 15,7-25 0-15,22-18-20 16,-1-14-6-16,8-14-3 16,1-11 0-16,-6 1-9 15,-12 14-11-15,-12 23 23 16,-7 30 3-16,0 30 3 0,-7 6-1 16,-21 42-2-16,-12 25 0 15,13 13 2-15,20 0 1 16,7-12 0-16,34-16 0 15,29-17 1-15,18-23-1 16,-3-12 1-16,5-18 16 16,2-34 15-16,-3-11-9 15,1-18 19-15,-7-11 19 16,-7-8 1-16,-27 6-12 16,-9 19-2-16,-30 26-20 15,-3 27-9-15,0 13-16 0,0 9-3 16,-15 11-48-1,1 33-110-15,14 15-30 0,0 7-40 16,43-8-483-16</inkml:trace>
  <inkml:trace contextRef="#ctx0" brushRef="#br0" timeOffset="14081.8">15643 8166 723 0,'0'0'78'0,"0"-128"-22"16,-61 82 40-16,-39 13-65 16,-30 17-9-16,-14 16 2 15,2 7-24-15,17 28 0 0,35 17 12 16,28 10-4-16,41 16-7 16,21 8 12-16,0 0-9 15,36 3 0-15,25-7-2 16,8-2 22-16,-10-4 17 15,-7-3 13-15,-14-11 0 16,-20-16-23-16,-18-17-9 16,0-15-4-16,-28-14 15 15,-40 0 8-15,-22-20-24 16,-14-15-11-16,-15-4-6 16,8 5-4-16,14 11-25 15,22 16-9-15,32 4-44 16,43 3-40-16,0 3-8 0,92 12-120 15,38-9-203-15</inkml:trace>
  <inkml:trace contextRef="#ctx0" brushRef="#br0" timeOffset="14261.96">16185 8587 1144 0,'0'0'66'15,"0"0"-60"-15,-140 144 103 16,93-87-59-16,37-11-50 16,10-13-13-16,43-14-69 0,54-19-3 15,31-6 7-15,21-40-109 16,-22-13-518-16</inkml:trace>
  <inkml:trace contextRef="#ctx0" brushRef="#br0" timeOffset="14380.58">16565 8280 627 0,'0'0'326'15,"0"0"-203"-15,-198-114-3 16,174 105-54-16,19 9-66 16,5 0-92-16,67 7-206 15,44 12-521-15</inkml:trace>
  <inkml:trace contextRef="#ctx0" brushRef="#br0" timeOffset="14697.26">17726 8202 962 0,'0'0'28'0,"5"-145"63"16,-40 84-27-16,-48 15-38 15,-42 18-21-15,-20 25-5 16,8 3-14-16,24 37 3 16,37 32 5-16,43 31-7 15,31 19 4-15,2 15 9 16,14-5 2-16,21-11 3 15,1-17 15-15,-15-18 24 16,-14-25 0-16,-7-18 7 16,0-23-25-16,-38-17 2 15,-14 0-6-15,0-24-7 0,0-24-10 16,7-1-5-16,17 0-6 16,9 4-25-16,19 14-25 15,0 7-39-15,28 12-59 16,36 9-141-16,12-3-453 15</inkml:trace>
  <inkml:trace contextRef="#ctx0" brushRef="#br0" timeOffset="16264.84">17802 7950 262 0,'0'0'377'0,"0"0"-282"15,0 0 45-15,0 0-41 16,0-114-37-16,-21 105-27 0,-8 7-14 15,-13 2-9-15,-24 9-9 16,-27 28-2-16,-32 26 1 16,-21 16 1-16,-13 25-3 15,15 11 1-15,23 5 5 16,20-3-3-16,32-13-2 16,24-9 2-16,31-15-3 15,14-16-4-15,28-16 2 16,43-26 1-16,19-20 1 15,33-2-6-15,5-36-1 16,9-15-4-16,-17-7 3 16,-18-2 8-16,-26 2 3 15,-34 7 3-15,-20 14 5 0,-11 11 15 16,-11 15 29-16,0 8-12 16,0 3-15-16,-4 17-28 15,-25 27 0-15,3 16 0 16,-2 11 1-16,11-5 1 15,13-2-2-15,4-12 2 16,0-5-4-16,0-7-6 16,26-7-51-16,-10-2-29 15,6-11-5-15,-4-9-85 16,-3-11-111-16</inkml:trace>
  <inkml:trace contextRef="#ctx0" brushRef="#br0" timeOffset="16714.84">18606 8065 817 0,'0'0'8'16,"0"0"41"-16,0 0 80 15,0 0-53-15,0 0-42 16,0 0-27-16,0-59-7 15,-12 97-3-15,-18 19 3 16,-11 22 2-16,1 8 0 16,5 6-1-16,-1-3 2 0,8-10 2 15,14-10 5 1,14-13 2-16,0-15 2 0,14-13-9 16,50-14 5-16,33-15 4 15,21 0 20-15,21-30-17 16,3-7-15-16,-9-6 1 15,-13 1-1-15,-11 7-1 16,-31 6-1-16,-28 9 1 16,-24 9 0-16,-19 11 4 15,-7 0 6-15,0 0 6 16,0 6-8-16,-21 20-6 16,-1 7 1-16,8 5-3 0,14-6-1 15,0 0-2 1,29-7-7-16,32-8-35 0,22-13-34 15,14-4-30-15,7-1-171 16</inkml:trace>
  <inkml:trace contextRef="#ctx0" brushRef="#br0" timeOffset="16833.8">20162 8195 918 0,'0'0'156'15,"0"0"-95"-15,0 0 44 16,-45-121-91-16,48 106-14 15,72 2-97-15,37 4-121 16,20 0-440-16</inkml:trace>
  <inkml:trace contextRef="#ctx0" brushRef="#br0" timeOffset="17181.53">20723 8507 871 0,'0'0'19'0,"-55"123"50"16,55-66 59-16,0-16-79 15,33-12-11-15,31-14-20 16,24-15-1-16,9-9 9 16,7-35-17-16,0-16 0 15,-19-14-6-15,-14-15-2 16,-17-14 1-16,-25-4-1 16,-15 4-1-16,-9 12 0 15,-5 24 0-15,0 19 1 0,0 23 4 16,0 12 4-16,0 13 2 15,14 0-11-15,14 40-11 16,20 29 9-16,8 30 2 16,6 7 1-16,2 1-1 15,4-11 7-15,1-22-5 16,-12-17-2-16,-10-21-12 16,-31-14-65-16,-16-21-59 15,-7-1-44-15,-57-15 36 16,-32-22-240-16</inkml:trace>
  <inkml:trace contextRef="#ctx0" brushRef="#br0" timeOffset="17280.8">21347 8426 489 0,'0'0'312'16,"0"0"-177"-16,0 0-6 15,0 0-91-15,0 0-38 16,0 0-17-16,229 12-110 0,-35-12-652 16</inkml:trace>
  <inkml:trace contextRef="#ctx0" brushRef="#br0" timeOffset="17747.8">22298 8621 950 0,'0'0'4'0,"0"0"87"16,-109 118-4-16,109-100-55 16,0-7-11-16,0-11-13 0,31-5 3 15,14-36-11 1,14-24 0-16,0-22-32 0,-12-16-2 15,-21-17 29-15,-26-6 2 16,0 13 3-16,-33 24 12 16,-21 30 3-16,-3 30 10 15,10 20-7-15,4 9-1 16,8 31-14-16,2 27-3 16,16 11 6-16,17 7-5 15,0-5 3-15,57-14 1 16,25-21 1-16,15-24 7 15,10-12-2-15,11-25-6 16,5-23-2-16,-5-14 1 16,-7-4-1-16,-21 0 1 15,-28 7 27-15,-31 15 25 0,-24 19-7 16,-7 14-8-16,-3 11-18 16,-53 19-21-16,-25 42-2 15,-11 30-2-15,-3 18 1 16,17 3 1-16,22-12-2 15,22-16 1-15,20-22-24 16,14-24-102-16,22-21 9 16,46-17-3-16,29-5-103 15,14-30-628-15</inkml:trace>
  <inkml:trace contextRef="#ctx0" brushRef="#br0" timeOffset="18046.73">23284 8573 729 0,'0'0'50'16,"0"0"71"-16,-54 124-14 15,91-103-34-15,49-13 13 16,46-8-10-16,22-23-31 16,4-26-26-16,-4-15-8 15,-22-16 2-15,-37-12-2 16,-48-2 18-16,-47 2 10 15,-19 11 10-15,-71 22-7 16,-23 21-12-16,-10 30-8 16,-2 8-21-16,6 34-1 15,25 26-5-15,27 11-6 16,37 7-61-16,30-1-56 0,40-10-4 16,50-12-35-16,28-19-194 15</inkml:trace>
  <inkml:trace contextRef="#ctx0" brushRef="#br0" timeOffset="18381.04">24608 7449 961 0,'0'0'7'0,"189"-121"59"15,-51 84-4-15,1 18-14 16,-2 16 25-16,-26 3-12 16,-25 16-9-16,-25 25 3 15,-18 16-13-15,-29 20 2 16,-14 15-3-16,-45 15-16 15,-64 11-19-15,-23 1-1 16,-13 2-5-16,20-9-17 16,19-6-88-16,25-3-62 15,25-11-86-15,27-7-753 0</inkml:trace>
  <inkml:trace contextRef="#ctx0" brushRef="#br0" timeOffset="18514.8">24559 9138 1143 0,'0'0'20'0,"0"0"88"16,0 0 46-16,0 0-71 16,0 0-57-16,0 0-26 15,16 26-44-15,10-26-117 16,-5-9-111-16,5 1-712 16</inkml:trace>
  <inkml:trace contextRef="#ctx0" brushRef="#br0" timeOffset="205744.53">3284 11080 35 0,'0'0'578'15,"0"0"-557"-15,0 0-11 16,0 0 90-16,0 0-79 16,0 0-19-16,0 0-2 15,0 0 11-15,-14 3-3 16,14-3 10-16,0 0 12 16,7 0 2-16,26-14 4 15,17-15 20-15,11-11-17 16,3-11-19-16,19-4-10 15,-12-2-2-15,-17 9 0 16,-6 2-7-16,-25 6 5 0,-9 7 0 16,-9 2-3-16,2 13-2 15,-4 7-1-15,1 10 6 16,-4 1-6-16,0 0-7 16,15 10-13-16,-8 29 3 15,14 25 17-15,-14 13 4 16,-7 15 2-16,0 0 3 15,0-4-3-15,-21-6-3 16,-1-9-3-16,-4-4-8 16,-4-8-43-16,-18-9-97 15,-1-10-229-15</inkml:trace>
  <inkml:trace contextRef="#ctx0" brushRef="#br0" timeOffset="205898.53">3154 11623 395 0,'0'0'308'16,"0"0"-164"-16,227 36 48 16,-123-30-78-16,7-6-28 15,1 0-70-15,-23 0-16 16,11-8-40-16,-6-24-119 16,-11-11-325-16</inkml:trace>
  <inkml:trace contextRef="#ctx0" brushRef="#br0" timeOffset="206243.86">4504 10501 637 0,'0'0'218'15,"0"0"-164"-15,0 0 14 16,197-40-38-16,-93 71-11 16,5 41 1-16,-24 35-8 15,-28 35 13-15,-39 24 17 0,-18 7-19 16,-40-4-2-16,-45-9 2 16,-17-22-6-16,-2-28-1 15,12-28-5-15,21-33-9 16,24-22 1-16,21-11-2 15,16-13-1-15,10-3 0 16,0 0-35-16,24-20-78 16,35-9-95-16,12-10-527 15</inkml:trace>
  <inkml:trace contextRef="#ctx0" brushRef="#br0" timeOffset="207227.45">6150 10837 602 0,'0'0'54'15,"0"0"44"-15,0 0-72 16,0 0-26-16,-92 188 11 16,9-65-2-16,-18 19 17 15,1 6 45-15,6-15-30 0,23-25-25 16,38-36-10 0,16-36-6-16,17-26-2 0,0-10 2 15,0-37 6-15,43-41 36 16,25-25-39-16,10-14 3 15,-2-1-6-15,2 3 0 16,-12 3-8-16,-16 9 8 16,-15 15 1-16,-9 16 3 15,-9 26-2-15,-5 20 2 16,-12 17 2-16,0 9 2 16,0 3-8-16,0 40-30 15,0 23 30-15,0 17-1 16,0 14-2-16,7-1 3 15,14-16 0-15,19-20-3 16,-2-26-12-16,2-22 2 0,8-12-2 16,1-15 15-16,8-37 40 15,17-21 25-15,4-21-5 16,7-9 1-16,-12 2-2 16,-23 8-16-16,-10 20 6 15,-26 23-22-15,-12 21-18 16,-2 17-9-16,0 12-3 15,0 0-22-15,0 18-92 16,0 19-98-16,0 5-37 16</inkml:trace>
  <inkml:trace contextRef="#ctx0" brushRef="#br0" timeOffset="207461.43">7288 11442 648 0,'0'0'61'0,"203"-68"173"16,-106 5-112-16,-14-13-41 16,-29-6-7-16,-28-4 5 15,-26 7-12-15,-26 8-20 16,-56 24-6-16,-25 20-24 16,-23 27-17-16,-2 8-3 15,2 43-14-15,19 18-18 16,32 5-38-16,39 3-49 15,40-6-28-15,19-12-67 0,59-15-194 16</inkml:trace>
  <inkml:trace contextRef="#ctx0" brushRef="#br0" timeOffset="207927.64">8071 11028 326 0,'0'0'199'16,"-123"135"-62"-16,61-57 92 16,20-9-123-16,20-15-35 15,15-14-44-15,7-20-24 0,0-11-3 16,0-9-1-16,14-11 1 16,29-30 20-16,4-22 3 15,8-15-9-15,-13-10 9 16,-13-1 2-16,-1 5-10 15,-14 12-3-15,-9 24-7 16,-5 23 2-16,0 16 8 16,0 9-10-16,0 6-5 15,-21 34-9-15,-5 17 2 16,12 13 4-16,14-3-12 16,0-9 2-16,56-13 7 15,32-20-5-15,23-20 11 16,0-5 5-16,3-24 6 15,-13-22 22-15,-23-11 18 16,-14-6 21-16,-24 0-12 0,-25 4 0 16,-15 13-24-16,0 10-4 15,-29 16-22-15,-4 12-10 16,5 8-2-16,6 12-79 16,22 28-97-16,5 9-53 15,80 2-206-15</inkml:trace>
  <inkml:trace contextRef="#ctx0" brushRef="#br0" timeOffset="208294.24">10972 10834 962 0,'0'0'78'15,"-21"-123"38"-15,-47 67-66 16,-29 7-34-16,-22 10-1 15,-18 19-12-15,5 13 3 16,21 7-6-16,40 9 0 16,28 32-6-16,38 13-10 15,5 21-4-15,43 16 3 16,33 6 8-16,13 4 8 16,8-6 0-16,-7-11 2 15,-19-12 0-15,-31-20 2 16,-25-13-1-16,-15-17 1 15,-36-11 11-15,-47-11 18 0,-21 0 14 16,-21-11-14-16,0-17-31 16,21 5 0-16,28 6 0 15,48 3-1-15,28 4-15 16,49-1-54-16,84-2-85 16,46-3-77-16,22 1-558 15</inkml:trace>
  <inkml:trace contextRef="#ctx0" brushRef="#br0" timeOffset="208478.93">11528 11275 872 0,'0'0'106'0,"0"0"0"16,-189 118 35-16,144-72-94 16,24-6-22-16,14-12-25 15,7-14 0-15,0-14-8 16,33-4-65-16,28-42-13 15,10-18-10-15,-7-22-167 16,-38-3 31-16,-26-6 125 16,-90 1-213-16</inkml:trace>
  <inkml:trace contextRef="#ctx0" brushRef="#br0" timeOffset="208595.81">10930 10813 592 0,'0'0'192'16,"0"0"39"-16,0 0-90 15,0 0-125-15,203-37 28 16,34 34 36-16,39-3-47 15,8 1-31-15,-14-1-2 16,-38-1-125-16,-34 2-69 0,-58 0-230 16</inkml:trace>
  <inkml:trace contextRef="#ctx0" brushRef="#br0" timeOffset="209344.29">12500 10943 76 0,'0'0'630'0,"-132"154"-466"15,63-68 36-15,19-10-90 16,24-16-83-16,19-20-26 0,7-18-1 16,0-13-3-16,0-9 3 15,5-7 8-15,19-29 24 16,9-16-11-16,7-14-16 15,3-8-1-15,-8-4-4 16,-2 5 0-16,-4 8-1 16,-15 14 0-16,0 17 0 15,0 16 1-15,-9 10 0 16,-3 5 0-16,3 3-3 16,2 0-5-16,7 0-10 15,3 6-4-15,2 10 11 16,-5 7 1-16,-7-2 10 15,0 4 2-15,-7 2-1 0,0 4 1 16,0 7 0-16,-14 7 2 16,-19 5 0-16,-3 4-2 15,8-5 0-15,2-7-2 16,9-5 0-16,6-13-2 16,8-5 1-16,3-4-3 15,0-4-23-15,0-7-46 16,0-4-2-16,-5 0 32 15,-4 0-23-15,-3 0-61 16,-9-3 22-16,7-3 64 16,-1 0-33-16,1-3-41 15,0 3 62-15,2-2 43 0,3-3 10 16,-5 2 30 0,2-5 66-16,-2-1 13 0,7-5 3 15,2-9 17-15,5-2-45 16,0-11-33-16,0-4 26 15,40-4-26-15,29-3-15 16,23 4-10-16,24 3 11 16,28 8 2-16,5 10-7 15,-5 16-9-15,-18 12-12 16,-30 12-2-16,-17 31-9 16,-13 16-1-16,-24 13 1 15,-13 8 0-15,-10 1 0 16,-12-4-1-16,-7-19-45 15,0-15-35-15,-14-18-42 0,-53-22-50 16,-18-3-368-16</inkml:trace>
  <inkml:trace contextRef="#ctx0" brushRef="#br0" timeOffset="209444.15">12881 11195 715 0,'0'0'112'15,"0"0"-69"-15,182 20 36 16,-52 0-79-16,10-5-89 15,18-10-277-15</inkml:trace>
  <inkml:trace contextRef="#ctx0" brushRef="#br0" timeOffset="209778.21">14420 11117 167 0,'0'0'511'0,"0"0"-377"16,-26 121 26-16,76-93-114 16,26-10-8-16,21-18-13 15,21 0 13-15,7-37-8 16,-6-12-8-16,-25-18-12 16,-32-10 14-16,-46-3 12 15,-16 2-11-15,-76 10-4 16,-51 19-6-16,-39 26-7 15,-28 23-4-15,12 14-4 0,5 44-2 16,37 14-4-16,48 16-10 16,40 4-52-16,52-4-10 15,40-9 6-15,83-20-16 16,45-21-71-16,33-23-181 16</inkml:trace>
  <inkml:trace contextRef="#ctx0" brushRef="#br0" timeOffset="210091.05">15629 10808 715 0,'0'0'43'0,"0"0"70"0,-180 120-27 15,140-63-27-15,26-2-21 16,14-6-17-16,26-6-5 15,42-7-7-15,15-12-3 16,16-12-3-16,-2-9 3 16,-21 0 6-16,-26-3 22 15,-29 5-3-15,-21 6-15 16,0 9-2-16,0 6 7 16,-21 7 23-16,7 0 8 15,14 1-27-15,0-7-25 0,7-8-4 16,40-19-25-1,17 0-65-15,4-40-15 16,-4-23-99-16,-35-19-634 0</inkml:trace>
  <inkml:trace contextRef="#ctx0" brushRef="#br0" timeOffset="210260.78">15234 10678 642 0,'0'0'235'0,"0"0"-229"16,227-22 140-16,-24 14-48 15,46 4-19-15,15-1-19 16,-6 1-31-16,-35 4-29 16,-30 0-16-16,-34 0-79 15,-22 9-27-15,-45 2-172 16</inkml:trace>
  <inkml:trace contextRef="#ctx0" brushRef="#br0" timeOffset="210391.05">16769 11131 831 0,'0'0'119'0,"-64"125"32"16,64-83-88-16,7-21-62 15,83-21-1-15,61-21-53 16,60-51-81-16,25-22-578 16</inkml:trace>
  <inkml:trace contextRef="#ctx0" brushRef="#br0" timeOffset="210810.06">17533 10940 826 0,'0'0'24'0,"-133"140"64"15,91-74 61-15,20-14-56 16,22-17-49-16,0-18-28 16,14-17-14-16,29 0 7 15,4-43 6-15,15-18-1 16,-13-25-14-16,-13-3-17 15,-31-9 9-15,-5 4-12 16,-29 12 10-16,-23 23 7 16,10 22 3-16,6 26 15 15,22 11 0-15,2 1-15 0,12 32-7 16,0 7 0-16,69-1-3 16,49-6 3-16,40-13 7 15,29-18 1-15,0-2 3 16,-33-15 0-16,-50-6-2 15,-47 6 9-15,-38 9 37 16,-17 3 31-16,-2 3-20 16,-28 9-40-16,-43 31-12 15,-26 17 12-15,2 12 2 16,24 3-21-16,43-7-1 16,28-8-23-16,35-20-79 15,76-19-58-15,41-18 13 0,27-13-130 16</inkml:trace>
  <inkml:trace contextRef="#ctx0" brushRef="#br0" timeOffset="210960.87">18925 10980 936 0,'0'0'80'0,"-137"109"87"15,92-57-55-15,26-10-77 16,19-13-35-16,8-18-15 15,67-11-71-15,32-19-21 16,9-33-85-16</inkml:trace>
  <inkml:trace contextRef="#ctx0" brushRef="#br0" timeOffset="211278.33">19384 10630 180 0,'0'0'275'0,"213"-20"-18"16,-95 14-36-16,1 6-92 15,-22 0-20-15,-22 5-39 16,-18 17-46-16,-24 11-11 16,-19 1-1-16,-14 11 4 15,-33 5 8-15,-38 9 3 16,-19 0-14-16,10 7-7 0,16-3-6 15,31-2-1-15,24-9-5 16,9-7 1-16,14-14 3 16,61-16-3-16,39-15-17 15,37 0-51-15,15-37-63 16,-24-13-69-16,-26-6-163 16,-48-5-106-16</inkml:trace>
  <inkml:trace contextRef="#ctx0" brushRef="#br0" timeOffset="211811.06">20557 10678 724 0,'0'0'78'0,"0"0"20"16,0 0 4-16,0 0-62 15,0 0 5-15,192-45 15 0,-157 45-8 16,-6 15-10-16,-15 13-16 16,-14 12-16-16,0 11 0 15,-14 10 15-15,-27 5 15 16,4 5-24-16,6 4-6 15,28-4-6-15,3-8-4 16,22-12 0-16,49-16-2 16,16-17 0-16,17-18-8 15,10 0-32-15,-5-18-48 16,-27-19-27-16,-25-5 5 16,-21-8-5-16,-25-4-1 15,-11 2-19-15,0-5-36 0,-40-2 47 16,0 1 9-1,2-2 117-15,12 3 138 0,12 5 56 16,14 5-57-16,0 10 36 16,7 5-65-16,36 5-47 15,6 6 3-15,20 4-7 16,4 4-13-16,0 6-13 16,-6 4 2-16,-18 3 3 15,-8 3-17-15,-11 25-14 16,-8 12-3-16,-15 10-1 15,-7 12 2-15,-7 5 4 16,-31 1-2-16,-2-5 2 16,11 0 5-16,17-5-9 15,12-4-2-15,15-11-1 16,51-11-2-16,31-15 0 0,23-12-19 16,20-5-67-16,-3 0-44 15,-21-9-43-15,-45-4-243 16</inkml:trace>
  <inkml:trace contextRef="#ctx0" brushRef="#br0" timeOffset="213011.06">21931 10722 608 0,'0'0'72'0,"0"0"-14"15,0 0-20-15,0 0 25 16,-118 134-8-16,71-56-11 16,-5 13 24-16,-3-3-37 15,8-8-16-15,9-17-14 16,14-21 1-16,15-21-2 16,4-12 0-16,5-9 1 15,0 0 9-15,0-30 9 16,19-16-11-16,31-17 6 15,0-9-6-15,9-11-4 16,-3-6 0-16,-1 0-1 16,-10 9 0-16,-7 8 0 15,-17 18 12-15,-5 14 23 0,-8 15-15 16,-4 13 10-16,-1 12-12 16,4 0-21-16,12 28-19 15,16 26 14-15,8 21 5 16,9 16 1-16,7 4 0 15,0-6 1-15,-2-8-2 16,-8-19 0-16,-13-15-2 16,-22-13-39-16,-14-13-60 15,-28-12-58-15,-55-9-155 16</inkml:trace>
  <inkml:trace contextRef="#ctx0" brushRef="#br0" timeOffset="213134.06">21423 11111 893 0,'0'0'47'16,"0"0"11"-16,0 0 32 16,312 20-62-16,-144-10-28 15,7-10-40-15,-5 0-216 16,-30-10-563-16</inkml:trace>
  <inkml:trace contextRef="#ctx0" brushRef="#br0" timeOffset="213578.31">22423 11120 570 0,'0'0'132'0,"0"0"96"16,-90 112-98-16,76-88-70 0,12-7-24 16,2-10-19-16,0-6-9 15,0-1-1-15,7-8 21 16,28-24 28-16,15-16-54 15,4-13-1-15,-4-6 2 16,-3-7-3-16,-11 5 2 16,-15 17-1-16,-7 18-1 15,-9 17 1-15,-5 17-1 16,0 0-9-16,0 32-6 16,0 19 9-16,-24 18 4 15,3 3 3-15,14-11-1 16,7-4 0-16,0-20 1 0,28-19-1 15,17-14 1-15,12-4 23 16,7-25 24-16,9-18 7 16,0-12-33-16,8-8-3 15,-13 1 7-15,-11 6-11 16,-21 11-1-16,-15 20-5 16,-14 13-9-16,-2 12-4 15,-5 0-28-15,0 13-98 16,0 17-31-16,0 4 10 15,9-8-215-15</inkml:trace>
  <inkml:trace contextRef="#ctx0" brushRef="#br0" timeOffset="213960.21">23407 10991 292 0,'0'0'311'15,"0"0"-128"-15,0 0 6 16,0 0-70-16,-102 113-26 15,100-100-32-15,2-7-41 16,0-6-18-16,0 0 18 16,0-31 39-16,0-16-47 15,0-10-11-15,2-6-2 16,19-8-2-16,20-1-3 16,15-6-9-16,25 13-15 15,18 17 0-15,19 23 13 0,8 23 11 16,-10 2 4-1,-19 34-3-15,-29 20-4 0,-37 13 9 16,-26 13 23-16,-12 6 17 16,-76-7-1-16,-19-8 11 15,-4-17-6-15,4-17 2 16,29-17-23-16,11-13-5 16,8-7 6-16,28 0-19 15,12 0-5-15,14-16-8 16,0 1-66-16,47-3-42 15,38 6-50-15,24-3-41 16,-3-2-357-16</inkml:trace>
  <inkml:trace contextRef="#ctx0" brushRef="#br0" timeOffset="214211.06">24178 11060 404 0,'0'0'297'15,"0"0"-116"-15,0 0-25 16,0 0-45-16,232 121-12 15,-69-115-40-15,5-6-12 16,-7-15-30-16,-29-26-5 16,-30-10-6-16,-39-15-1 15,-41-3 9-15,-22-5-2 16,-43 9 7-16,-49 8-7 16,-33 18 3-16,-27 17-8 15,-1 18-7-15,4 4-4 16,30 20-5-16,34 23-85 0,21 6-69 15,24-3-97-15</inkml:trace>
  <inkml:trace contextRef="#ctx0" brushRef="#br0" timeOffset="-204819.42">3847 13780 307 0,'0'0'194'0,"0"0"-64"16,0 0 37-1,0 0-55-15,0 0-55 0,0 0-23 16,0 0-3-16,-21-12-16 15,14 12-5-15,0 0 2 16,-1 0 2-16,1 0 0 16,-4 4-4-16,-4 3-1 15,-6-4-4-15,5 0 0 16,-3-1 3-16,-3-2-2 16,3 0-3-16,3 0-1 15,2 0-2-15,-1-2 0 16,-3-11 3-16,10 0-6 15,1-6-4-15,7 3 4 16,0-8-1-16,15 3 0 16,27 2 0-16,20 4 0 0,13 6 3 15,10 9-1-15,12 0-1 16,5 23-6-16,-10 20 3 16,-16 9 1-16,-15 6 1 15,-44 5 4-15,-17-1-2 16,-43 10 2-16,-56-6 2 15,-26-1 2-15,-19-7-4 16,18-15 3-16,10-12-3 16,26-7 1-16,20-10-5 15,15-8 0-15,20-6-4 16,13 0-8-16,15 0 5 16,7 0-8-16,0 0-1 0,0 0 7 15,22 0 7-15,11 11 4 16,2 15-3-16,15 9 5 15,-3 11 20-15,3-6 5 16,11 0 2-16,10-8-9 16,17-10 0-16,4-12-11 15,5-10-2-15,-7 0 0 16,-12-7-2-16,-12-22-3 16,-9-2-5-16,-3-6-45 15,-16 2-51-15,-12 4-100 16,-19 2-354-16</inkml:trace>
  <inkml:trace contextRef="#ctx0" brushRef="#br0" timeOffset="-204436.66">4888 13599 559 0,'0'0'79'16,"0"0"12"-16,0 0 36 15,0 0-73-15,0 0-52 0,255 28 15 16,-165 62 10-16,-19 27 34 15,-17 23-20-15,-33 5 21 16,-21-8-32-16,-7-11-19 16,-54-15 2-16,-22-5 5 15,-21-10-8-15,-2-11-3 16,9-16 1-16,21-14-4 16,33-18 1-16,17-21-5 15,26-12-39-15,0-4-88 16,15-11-173-16,11-18-397 15</inkml:trace>
  <inkml:trace contextRef="#ctx0" brushRef="#br0" timeOffset="-202036.65">6240 13740 570 0,'0'0'136'0,"0"0"-93"16,0 0 109-1,0 0-152-15,0 0 0 0,0 0 0 16,22 168 10-16,25-67 9 15,-5 3 15-15,6-4 9 16,-13-15-28-16,-13-21-6 16,-8-25-9-16,-7-21 8 15,-7-15-7-15,0-3 17 16,0-14 64-16,-48-30-1 16,-22-22-81-16,-6-11 0 15,0-10-1-15,5-10 1 16,29-3 0-16,30 0-3 15,17 8-12-15,92 9-7 16,49 17-4-16,29 12 26 0,5 23-1 16,-26 22 1-16,-31 9-2 15,-41 28-4-15,-46 20-5 16,-29 13 4-16,-7 0 7 16,-64-2 2-16,-33-6 0 15,-19-16 9-15,-9-4-11 16,7-12-6-16,21-7-50 15,33-8-158-15,43-6-276 16</inkml:trace>
  <inkml:trace contextRef="#ctx0" brushRef="#br0" timeOffset="-201770.57">7461 14113 174 0,'0'0'433'16,"0"0"-341"-16,257 10 136 15,-160-44-129-15,-4-15-32 16,-20-14-16-16,-31-9 2 16,-27-2-15-16,-15 2 1 15,-48 13 5-15,-56 18-33 16,-31 24-11-16,-16 17-4 16,-3 27 1-16,24 34-3 15,33 17-1-15,48 11-22 16,44-1-25-16,17-7-10 15,80-11 1-15,38-22-53 0,38-28-98 16,12-20-218-16</inkml:trace>
  <inkml:trace contextRef="#ctx0" brushRef="#br0" timeOffset="-201608.14">8489 13943 726 0,'0'0'11'0,"-78"118"170"16,66-58-59-16,12-5-72 16,0-5-21-16,43-14-27 15,11-17-2-15,8-15-21 16,-1-4-89-16,-23-38-155 16</inkml:trace>
  <inkml:trace contextRef="#ctx0" brushRef="#br0" timeOffset="-201466.59">7614 13564 1025 0,'0'0'29'16,"0"0"5"-16,0 0 18 15,376-97-16-15,-113 82-18 16,37 12-14-16,3 3-4 16,-3 14-117-16,-44 10-247 15</inkml:trace>
  <inkml:trace contextRef="#ctx0" brushRef="#br0" timeOffset="-200987.14">9501 13839 657 0,'0'0'81'0,"-63"126"92"16,29-56-36-16,13-11-74 15,7-15-43-15,9-18-19 16,3-14 0-16,2-12 3 16,-14-10 15-16,-5-35-19 15,-2-21-41-15,-5-22 22 16,9-11-5-16,3-4 16 16,14 2-1-16,0 7-4 0,71 11-1 15,61 5 5-15,27 20 9 16,13 21 0-16,-32 23 14 15,-34 14-3-15,-37 30-11 16,-41 21-2-16,-28 9 2 16,-9 8 4-16,-67 1 3 15,-14 4-1-15,-7 0 1 16,12-3-5-16,19-2 6 16,23-5 10-16,27-5-6 15,16-8-3-15,0-8 8 16,52-7-9-16,28-7 9 15,10-5-2-15,9 0 11 0,-2-6 5 16,7-2-23-16,-7-5-8 16,14-5-21-16,-14-5-96 15,-33-2-227-15</inkml:trace>
  <inkml:trace contextRef="#ctx0" brushRef="#br0" timeOffset="-200620.64">10980 13724 702 0,'0'0'61'16,"0"0"39"-16,0 0-67 15,0 0-30-15,0 0 0 0,0 0 5 16,-187 136 20-16,165-98 21 15,15 1 9-15,3-2-15 16,4 0 9-16,0 1-20 16,4 1-10-16,32-4-12 15,28 0 2-15,18-7 8 16,20-7 39-16,5-7-8 16,8-9-20-16,-11-5-15 15,-11 0-12-15,-11 0 3 16,-32 0-7-16,-24 0-4 15,-12 0-42-15,-14 0-9 16,0 0 14-16,0-4-8 0,-7-8-56 16,-21-6-35-16,-15-1-80 15,-4-2-122-15</inkml:trace>
  <inkml:trace contextRef="#ctx0" brushRef="#br0" timeOffset="-200370.6">10821 14009 519 0,'0'0'207'0,"0"0"-114"16,0 0 6-16,0 0-30 16,187 0 41-16,-43 0-21 15,5-12-59-15,-7-5-30 16,-21-6-3-16,-39-3-96 16,-46-5-73-16,-36-1-139 0,-76-2 3 15,-49 0 308-15,-22-1 90 16,8 4 113-16,42 6-56 15,40 7 23-15,38 9 14 16,19 3-77-16,40 3-107 16,81 0-18-16,78 2-45 15,44-4-120-15,15-5-387 16</inkml:trace>
  <inkml:trace contextRef="#ctx0" brushRef="#br0" timeOffset="-199871.04">12640 13750 886 0,'0'0'66'16,"0"0"43"-16,-100 161 14 16,86-105-28-16,14-14-65 15,0-14-26-15,0-17-3 16,0-11 3-16,0 0 3 16,0-28 4-16,0-28-11 15,0-23-73-15,0-12 15 16,-54-12-27-16,-10 3 20 15,-2 7 11-15,28 16 19 16,31 11 31-16,21 17-4 16,90 12 8-16,45 11 9 15,28 15 34-15,-9 11-15 16,-21 0-3-16,-45 26 15 16,-46 14-23-16,-49 5-17 0,-7 5-2 15,-82 2 2-15,-44-4 3 16,-20-5-3-16,9-9-16 15,32-7-15-15,44-6 15 16,54-6-16-16,19-3-33 16,106 2 14-16,50-3 51 15,38 4 18-15,2 9-7 16,-26 6 23-16,-45 1 42 16,-54 5 1-16,-53-3-8 15,-30 3-20-15,-70-3-9 16,-49-4 0-16,-32-6-3 15,-8-13-13-15,27-3-15 16,47-4-9-16,42 2-1 0,43 4-87 16,22-6-140-16,60-3-89 15</inkml:trace>
  <inkml:trace contextRef="#ctx0" brushRef="#br0" timeOffset="-199353.65">14047 13794 469 0,'0'0'406'0,"0"0"-380"15,0 0-9-15,0 121 85 16,0-58-13-16,0 0 4 16,14-6-37-16,7-12-22 0,-2-15-23 15,-5-17-9-15,-7-7-2 16,-7-6 14-16,0-26 13 15,-4-26-27-15,-34-14-19 16,-7-15-13-16,2-7-13 16,8-9-2-16,28 3 20 15,7 11-12-15,33 20 25 16,45 19 4-16,33 15 2 16,29 7 8-16,4 13 1 15,-19 9 18-15,-28 0 0 16,-42 14-10-16,-39 18-9 15,-16 3-6-15,-16-2 6 0,-51 2 4 16,-11-8 3-16,7-4-7 16,24-4-26-16,33 1 5 15,14 0-35-15,57 3 21 16,47 3 35-16,19 3 4 16,2 0 1-16,-21 1 9 15,-28-1 34-15,-34 0 1 16,-35-1-6-16,-7 5-18 15,-63 0 30-15,-27-2-3 16,-5-7-17-16,24-9-19 16,29-6-16-16,23-3-3 15,19 4-105-15,35-9-131 0,41-1-65 16</inkml:trace>
  <inkml:trace contextRef="#ctx0" brushRef="#br0" timeOffset="-199208.63">15787 13882 1051 0,'0'0'60'16,"0"0"-50"-16,0 0 26 15,0 0 70-15,-101 164-79 16,98-107-23-16,3-11-4 16,38-15-75-16,42-22-93 15,6-9-259-15</inkml:trace>
  <inkml:trace contextRef="#ctx0" brushRef="#br0" timeOffset="-199081.4">15936 13599 1091 0,'0'0'3'16,"0"0"-2"-16,0 0-1 16,0 0-27-16,0 0-178 15,0 0-230-15</inkml:trace>
  <inkml:trace contextRef="#ctx0" brushRef="#br0" timeOffset="-198503.64">15787 13831 551 0,'0'0'114'0,"0"0"-112"16,0 0 73-16,0 0 9 15,0 0-26-15,-66 140 30 16,66-108-10-16,7 0 3 16,40-3-26-16,22-4-7 15,23-7 3-15,31-12 15 16,17-6-13-16,-1 0-5 15,-13-6-41-15,-29-12-2 0,-24 2-5 16,-31 1-24-16,-20 3-39 16,-22 3-18-16,0 1-19 15,-43-1-28-15,-18 0 9 16,-3 4 33-16,-5-6-37 16,8-1 47-16,11 0 76 15,10 5 28-15,19 3 83 16,14-1 45-16,7 2-25 15,0 0-51-15,0 3-41 16,21 0-35-16,14 0-4 16,6 0-7-16,6-4-87 15,-16-13-24-15,-17-14 34 16,-14-13 84-16,0-12 18 0,-14-11 80 16,-15-12 28-1,6 6-9-15,11 4 9 0,12 9-34 16,0 19-9-16,19 9-12 15,30 13-71-15,29 19-5 16,26 0-88-16,36 26-124 16,33 9-96-16,32 7-619 15</inkml:trace>
  <inkml:trace contextRef="#ctx0" brushRef="#br0" timeOffset="-197954.48">19091 13664 842 0,'0'0'128'16,"-111"133"25"-16,78-81-72 15,11-16-35-15,22-13-30 16,0-14-10-16,0-9-5 16,0-9 15-16,36-31-4 15,4-19-12-15,-11-11-66 16,-18-15-1-16,-11-3 8 0,-47-5 45 16,-29 10-28-16,5 22 42 15,17 18 15-15,26 23 37 16,16 17 14-16,9 3-41 15,3 21-25-15,0 16 0 16,50 11 8-16,47-9 5 16,36-12 15-16,34-17 2 15,11-10-15-15,-10-12-4 16,-29-20-5-16,-28-6-3 16,-35 4 4-16,-22 1 16 15,-23 12 3-15,-19 9 37 16,-12 7 1-16,0 5-35 15,-5 13-29-15,-30 33-14 0,-15 26 12 16,0 18 2 0,3 12 7-16,12-7 3 0,21-8-10 15,14-19-1-15,2-24-31 16,59-22-43-16,36-22-37 16,22 0-71-16,6-32-242 15</inkml:trace>
  <inkml:trace contextRef="#ctx0" brushRef="#br0" timeOffset="-197814.89">20515 13654 433 0,'0'0'596'0,"0"0"-591"0,0 0 135 16,-119 149-23-16,93-113-68 16,19-9-49-16,7-10-13 15,15-17-95-15,58 0-56 16,12-34-315-16</inkml:trace>
  <inkml:trace contextRef="#ctx0" brushRef="#br0" timeOffset="-197707.64">20848 13151 1107 0,'0'0'0'16,"0"0"-12"-16,0 0-25 15,0 0-174-15</inkml:trace>
  <inkml:trace contextRef="#ctx0" brushRef="#br0" timeOffset="-197321.61">21825 13048 113 0,'0'0'785'16,"0"0"-731"-16,0 0 32 15,0 0-53-15,-222 34-22 16,117 26-4-16,-6 18 0 15,-5 13 9-15,10 7 6 16,9 6 10-16,24-10-21 16,37-13-6-16,34-19-5 15,2-18-9-15,64-26 9 16,40-17 8-16,28-1-8 0,8-19-11 16,-1-18-22-16,-23-3 18 15,-31 2 11-15,-23 3 4 16,-34 9 7-16,-21 12 28 15,-7 9 37-15,0 5-12 16,-45 13-56-16,-14 20-1 16,-5 12-2-16,10 4 0 15,18-3 0-15,22-3-2 16,14-5-2-16,0-7 0 16,64-16-13-16,17-15-88 15,8 0-114-15</inkml:trace>
  <inkml:trace contextRef="#ctx0" brushRef="#br0" timeOffset="-196837.85">22605 13083 686 0,'0'0'103'0,"0"0"97"15,0 0-93-15,0 0-82 16,0 0-25-16,0 0 0 15,-45 55 0-15,-16 19 27 16,-3 12-8-16,-9 5-2 16,4 1 7-16,12-6 0 15,15-9 2-15,16-15-5 0,23-11-19 16,3-11-2 0,24-10-1-16,56-11 1 0,20-16 5 15,16-3-5-15,-5 0-23 16,-21-16-11-16,-22-5 27 15,-18-3 7-15,-22 6 3 16,-9 5 13-16,-19 10 37 16,0-1-18-16,0 4-35 15,0 4-2-15,-19 24 2 16,-7 3 6-16,10 2-3 16,11-11-3-16,5-8-2 15,0-11-45-15,28-3-36 16,20-8 15-16,6-23-76 15,-7-12-165-15,-9-10 47 16,-5-7 262-16,-14-9 66 0,-5-7 149 16,-4 4-45-16,4 11-29 15,-2 15-33-15,2 18-45 16,0 16-58-16,0 12-5 16,8 9-149-16,-10 25-233 15</inkml:trace>
  <inkml:trace contextRef="#ctx0" brushRef="#br0" timeOffset="-196621.55">23033 13827 364 0,'0'0'259'0,"0"0"33"0,263-40-177 15,-164-11-55 1,-16-15-23-16,-12-7 12 0,-24-6 11 16,-28-6 2-1,-19 9 0-15,-12 13-43 0,-30 20-2 16,-20 27-16-16,-9 16-1 15,-12 30-13-15,5 25 0 16,19 11-63-16,36 4-10 16,23-7-12-16,16-12-11 15,60-24-171-15</inkml:trace>
  <inkml:trace contextRef="#ctx0" brushRef="#br0" timeOffset="-196254.93">23658 13740 558 0,'0'0'50'0,"0"0"156"16,-48 139-64-16,41-103-31 16,5-11-45-16,2-10-25 15,0-13-13-15,0-2 2 16,0-23 33-16,16-28-24 16,32-20-39-16,13-13-21 15,10-7-4-15,7 1 1 16,5 6 13-16,0 10-26 15,-1 15 3-15,-6 15 17 16,0 16 10-16,-19 13 2 16,-17 12 3-16,-19 3 1 15,-21 14-7-15,0 26 8 0,-26 15 23 16,-24 11 27 0,-6 6 16-16,1 5-25 0,6 3-9 15,6-7-11-15,17-10 2 16,19-12-21-16,7-16-2 15,0-10-1-15,14-16-23 16,36-9-54-16,4 0 0 16,15-25-73-16,-5-16-142 15,-3-6-463-15</inkml:trace>
  <inkml:trace contextRef="#ctx0" brushRef="#br0" timeOffset="-195804.86">24644 13532 692 0,'0'0'30'0,"0"0"-22"16,0 0 101-16,0 0-21 0,-114 124-35 16,55-65 17-16,-2 5-13 15,1 0 0-15,-1-2-5 16,14-12-11-16,11-14-23 16,24-16-2-16,5-11-4 15,7-6 2-15,0-3 5 16,0-7 8-16,12-23 8 15,21-16-35-15,12-9-12 16,2-8-7-16,8-9-8 16,-1-5 12-16,3 0-3 15,-7-4 9-15,-3 11 4 16,-12 14 5-16,-1 13 4 0,-11 17-1 16,-2 9 3-16,-6 8 3 15,-3 9-9-15,6 2-2 16,-1 33-6-16,2 15 1 15,-3 12 7-15,-8 8 1 16,-4 8 12-16,3 7 11 16,8-4-8-16,-1-10 3 15,12-14 2-15,-3-17-21 16,6-13-1-16,-3-9-1 16,-5-11-46-16,-14-7-59 15,-7-6-11-15,-7-20-143 16,-40-8-559-16</inkml:trace>
  <inkml:trace contextRef="#ctx0" brushRef="#br0" timeOffset="-194704.64">23712 14924 522 0,'0'0'108'0,"0"0"105"16,-137 157-102-16,97-105 4 16,4-3-82-16,1-11 3 15,9-15-21-15,9-9-10 16,3-14 3-16,2-12 17 15,5-34 1-15,7-23-26 16,26-26-7-16,52-25-22 16,33-11-1-16,33 10 18 15,8 17-58-15,2 30-38 0,-20 32 75 16,-25 21 33 0,-38 18 20-16,-28 3 15 0,-39 11 2 15,-4 26-25-15,-28 7 24 16,-48 7 22-16,1 4-1 15,-8-1 7-15,7 3 5 16,12-2-6-16,10 1-15 16,11-2-30-16,15 0-12 15,7-9-6-15,21-4 3 16,0-7-3-16,0-8-9 16,9-12-92-16,29-11-86 15,-3-3-109-15</inkml:trace>
  <inkml:trace contextRef="#ctx0" brushRef="#br0" timeOffset="-194354.5">24457 14715 767 0,'0'0'18'0,"0"0"7"16,0 0 55-16,0 0-24 15,0 0-28-15,-125 109 12 16,91-67 3-16,-1 1-7 16,-3 3-3-16,0-2 4 15,3 1-9-15,11-4 7 16,-2-2 4-16,14-6-5 0,10-5-11 16,2-4-9-16,7 0 2 15,43-4 32-15,11 0-6 16,15-8 9-16,-5-7-19 15,-3-5-23-15,-11 0-3 16,-17-8-6-16,-11-12-6 16,-22 0-17-16,-7-2-19 15,0-1-18-15,0-4-91 16,-29-4-42-16,3-1-115 16</inkml:trace>
  <inkml:trace contextRef="#ctx0" brushRef="#br0" timeOffset="-194145.64">24400 14932 575 0,'0'0'356'0,"0"0"-191"16,0 0-61-16,0 0-60 16,0 0-40-16,182-103-4 15,-106 67 2-15,-7-4 8 16,-8 1 31-16,-11 0 38 16,-1 5 9-16,-6 4-3 15,-5 10-16-15,-8 7-12 16,-4 6-35-16,-9 7-22 15,-5 0-31-15,-12 0-105 16,0 20-69-16,-71 15-43 16,-62 10-197-16</inkml:trace>
  <inkml:trace contextRef="#ctx0" brushRef="#br0" timeOffset="-192954.17">4332 16675 608 0,'0'0'230'16,"0"0"-225"-16,0 0 120 0,0 0-22 15,0 139-41 1,0-108-26-16,0-7-32 0,0-10-4 16,14-14-47-16,19 0-63 15,-4-23-135-15</inkml:trace>
  <inkml:trace contextRef="#ctx0" brushRef="#br0" timeOffset="-192838.64">4587 16266 1051 0,'0'0'112'0,"0"0"-35"16,0 0-77-16,0 0-41 16,0 0-134-16,230-63-199 15</inkml:trace>
  <inkml:trace contextRef="#ctx0" brushRef="#br0" timeOffset="-192504.67">5003 16633 155 0,'0'0'442'15,"-52"130"-219"-15,38-70-48 16,12-19-63-16,2-8-38 16,0-18-51-16,0-10-21 15,2-5 8-15,17-11 15 16,2-26 19-16,15-18-34 15,-1-19-9-15,6-12 0 16,8-3-2-16,6 3-7 16,6 12-1-16,-4 16 7 15,7 17 2-15,-12 13-2 0,-10 16 2 16,-13 12 0 0,6 0 0-16,-14 31-14 0,6 24 12 15,1 26 2-15,-2 10 25 16,2 7 2-16,-4-12-9 15,-5-16-11-15,2-25-7 16,-7-20-4-16,-14-10-38 16,0-15-85-16,-49 0-53 15,-27-12-309-15</inkml:trace>
  <inkml:trace contextRef="#ctx0" brushRef="#br0" timeOffset="-192414.6">5408 16733 723 0,'0'0'255'0,"0"0"-231"16,0 0-6-16,0 0-17 15,227-2-1 1,-128 0-230-16</inkml:trace>
  <inkml:trace contextRef="#ctx0" brushRef="#br0" timeOffset="-191587.98">3457 16378 730 0,'0'0'6'16,"0"0"47"-16,0 0 59 15,0 0-53-15,0 0-57 16,0 0-2-16,-33 149 39 16,19-60 25-16,-1 0 9 15,8-9-8-15,0-17-17 0,7-22-25 16,-7-18-19-16,7-17-4 16,-12-6 0-16,-4-15-4 15,-10-37-16-15,-3-26-109 16,15-20 82-16,14-12 17 15,0-2 3-15,50 8-19 16,25 12-76-16,22 19 111 16,7 17 11-16,8 19 70 15,-23 26-3-15,-18 11-33 16,-30 33-32-16,-27 26 2 16,-14 16 11-16,-29 13 22 15,-39 3 20-15,-8-5-12 16,12-8 7-16,15-12-25 15,16-10-1-15,18-8-6 0,15-8-13 16,0-6-7-16,22-10-7 16,18-1 7-16,17-4 0 15,14 4-16-15,4 0-28 16,-6 4-28-16,-1 3-60 16,-6-3-154-16,-10-2-371 15</inkml:trace>
  <inkml:trace contextRef="#ctx0" brushRef="#br0" timeOffset="-191104.65">6221 16310 706 0,'0'0'34'16,"0"0"6"-16,0 0 27 15,0 0-43-15,0 0-20 0,0 0-1 16,33 5 12-16,-21 9-10 16,-12 4 13-16,0 2 16 15,0 3-3-15,-19 2-5 16,-2 5 6-16,2 4-5 16,5 1-12-16,7 8-8 15,5-4 2-15,2 0-3 16,0-6 10-16,16-1 21 15,17-7-3-15,15-4 1 16,4-4-16-16,14-7-9 16,-2-5-3-16,11-4-7 15,3-1-79-15,3 0-71 0,-3-26-260 16</inkml:trace>
  <inkml:trace contextRef="#ctx0" brushRef="#br0" timeOffset="-190671.63">7219 16247 274 0,'0'0'240'15,"0"0"-144"-15,0 0 78 16,-49 120-52-16,23-58-37 16,9 5-15-16,-2 0-12 15,19-6-12-15,0-9-15 0,29-14-16 16,25-7 1-1,24-19-10-15,17-12 5 0,11 0-11 16,10-19-14-16,-3-11-30 16,-23 4-14-16,-23 4 25 15,-32 7 33-15,-21 9-2 16,-14 3-1-16,0 3 6 16,0 0-2-16,0 6-1 15,0 12-7-15,10 3-2 16,44-5 9-16,22-5 0 15,28-7 25-15,0-4-1 16,-14-4-5-16,-5-23 5 16,-19-9-3-16,-21-10 8 15,-12-5-9-15,-26-4 8 16,-7 3-15-16,-14 7 7 0,-36 16-12 16,-18 18-7-16,-8 11-1 15,5 11-18-15,3 26-57 16,20 10-27-16,39 1-43 15,9-8-345-15</inkml:trace>
  <inkml:trace contextRef="#ctx0" brushRef="#br0" timeOffset="-190387.67">9842 16205 501 0,'0'0'364'16,"0"0"-357"-16,0 0 48 0,0 0 15 16,-194-59-40-16,133 65-23 15,-10 28 42-15,-5 15 13 16,-2 13-17-16,-2 15-9 16,16 8-15-16,16 3 14 15,39-5-7-15,9-7-18 16,68-17 0-16,46-16-6 15,40-20-4-15,30-23-31 16,17 0-52-16,0-26-49 16,-19-14-113-16,-28-11-395 15</inkml:trace>
  <inkml:trace contextRef="#ctx0" brushRef="#br0" timeOffset="-190022.58">10724 16453 606 0,'0'0'80'15,"0"0"31"-15,0 0-33 16,0 0 6-16,-154 114-42 15,100-61 3-15,4-5 55 16,10-2-30-16,16-12-26 16,10-13-21-16,10-12-6 15,4-9-12-15,0 0 16 16,18-10 20-16,32-25-7 16,14-13-34-16,5-11-5 15,6-10-21-15,-6-9 12 16,2-5-4-16,0 6 11 15,-3 11 5-15,-13 16-1 0,-13 16 3 16,-16 16 0-16,-16 11 5 16,-6 7-5-16,-4 4-2 15,8 31-25-15,6 17 21 16,7 14 6-16,12 11 14 16,3 4 13-16,-1-8-13 15,5-9-12-15,-23-24-2 16,-12-11-19-16,-5-15-46 15,-36-12-44-15,-47-2-9 16,-18-8-275-16</inkml:trace>
  <inkml:trace contextRef="#ctx0" brushRef="#br0" timeOffset="-189923.63">10703 16532 308 0,'0'0'662'16,"0"0"-654"-16,0 0 7 15,222-2-1-15,-97-4-14 16,-2-10-89-16,-11-5-61 15,-8 0-205-15</inkml:trace>
  <inkml:trace contextRef="#ctx0" brushRef="#br0" timeOffset="-189371.58">11606 16429 288 0,'0'0'361'0,"0"0"-219"16,-2 115-21-16,-10-63-44 16,5-3-25-16,7-9-6 15,0-13-5-15,0-14-7 16,0-11-27-16,0-2 15 0,7-11 32 15,14-24 12-15,5-20-66 16,17-23-13-16,4-6-51 16,0-6-4-16,-2 9 37 15,-19 19 24-15,-7 22 5 16,-9 21 2-16,-10 16 1 16,0 3-1-16,0 22-24 15,-14 22 22-15,-15 10 2 16,15 7 5-16,7-7 17 15,2-14-1-15,5-14-12 16,0-15-1-16,0-11 1 16,0 0 12-16,19-31 23 15,24-12-41-15,13-9-3 0,-1-2-35 16,-1-1-1-16,1-7 9 16,-6 7-1-16,-9 12 16 15,-11 8 12-15,-13 16 0 16,-4 12 0-16,-5 7 2 15,0 0-2-15,8 29-14 16,18 15 6-16,12 17 8 16,16 12 0-16,22 7 15 15,14 12 22-15,7-6-7 16,-12-6-11-16,-11-15-3 16,-32-21 4-16,-30-12-4 15,-19-14-6-15,-47-9-5 0,-50-7 28 16,-26-2-21-1,2 0-5-15,5-17-7 0,31 0 2 16,17 7-2-16,32 4-21 16,17 4-15-16,19 2-49 15,26-3-88-15,50-3-234 16</inkml:trace>
  <inkml:trace contextRef="#ctx0" brushRef="#br0" timeOffset="-189038.42">13181 16696 404 0,'0'0'198'16,"0"0"40"-16,0 0-54 15,192 72-69-15,-100-72-26 16,17 0-8-16,-10-23-36 15,-4-20-20-15,-17-17-10 16,-22-17-8-16,-13-11-6 16,-24-8-1-16,-19 8 2 15,-21 12 14-15,-62 16-12 16,-14 22 2-16,-2 23-6 16,-13 15-3-16,16 39-8 15,6 21 2-15,23 23 2 16,53 12-18-16,14 8-68 0,95-3-23 15,51-11-21-15,48-24-181 16</inkml:trace>
  <inkml:trace contextRef="#ctx0" brushRef="#br0" timeOffset="-188504.99">15697 16260 670 0,'0'0'132'0,"0"0"-124"0,-101 179 99 16,51-79 2-1,17 3-14-15,5-16-24 0,13-17-2 16,13-21-30-16,2-23-16 16,0-19-11-16,7-7-4 15,45-36 76-15,24-30-56 16,28-23-24-16,12-17-2 16,2-6-1-16,0 3 2 15,-7 9-2-15,1 21-1 16,-23 21 0-16,-13 20-2 15,-26 16-1-15,-8 22-24 16,-13 0-43-16,-10 17-78 16,-5 14-9-16,-7 3-109 0,-2-4-239 15</inkml:trace>
  <inkml:trace contextRef="#ctx0" brushRef="#br0" timeOffset="-188222.25">16781 16263 454 0,'0'0'68'0,"0"0"68"16,0 0 1-16,-105 121-31 15,72-72-24-15,3-1 14 16,4-5-3-16,7-2-24 16,12-7-9-16,7-5-19 15,0 0-12-15,33-1-6 16,38-2 12-16,33-12 14 0,28-10-13 15,19-4 0-15,8 0-25 16,-12-18-5-16,-29-8-6 16,-24-2-10-16,-42-5-58 15,-37-7-44-15,-15-2-29 16,-52-7-35-16,-50-3-204 16</inkml:trace>
  <inkml:trace contextRef="#ctx0" brushRef="#br0" timeOffset="-188004.63">16892 16306 627 0,'0'0'327'0,"0"0"-254"16,0 0 84-16,0 0-47 15,208 0-71-15,-118-2-26 0,-12-9-13 16,-17-4-45-16,-14-6-78 16,-32-5-7-16,-15-7 21 15,-7-11 78-15,-41-2 31 16,8 4 28-16,16 8 58 15,13 13 20-15,11 9 8 16,0 8-44-16,63 4-70 16,46 0-8-16,35 10-106 15,10 5-136-15</inkml:trace>
  <inkml:trace contextRef="#ctx0" brushRef="#br0" timeOffset="-187622.85">18112 16350 812 0,'0'0'121'0,"-45"152"-4"16,31-87-14-16,7-16-37 16,7-23-4-16,0-11-11 15,0-12-29-15,0-3-14 16,0-21 9-16,0-28-17 16,0-24-36-16,0-11-21 15,0-2-12-15,21 5-2 16,12 7 13-16,14 14 49 15,17 8 9-15,12 13-3 16,14 18-1-16,-12 12 0 16,-10 9 4-16,-20 0-2 0,-25 23-2 15,-23 11 4-15,0 11 4 16,-16 5 31-16,-31 4 17 16,-3 7 16-16,0 2-6 15,10 0-4-15,7-3-20 16,16 0-10-16,13-13-16 15,4-7-12-15,0-15-1 16,33-10-25-16,28-9-73 16,10-6-10-16,19 0-54 15,-12-1-229-15</inkml:trace>
  <inkml:trace contextRef="#ctx0" brushRef="#br0" timeOffset="-187155.23">19427 16271 638 0,'0'0'109'0,"0"0"79"16,0 0-47-16,0 0-61 15,0 0-38-15,0 0-3 16,130-123 8-16,-123 95-3 15,-7-3-13-15,0 4-15 16,-7 1-1-16,-26 7 3 16,-17 7 5-16,-14 9-20 15,-16 3-3-15,-12 6-4 0,14 27-4 16,-3 15 2 0,13 9 1-16,16 14 0 0,4 13 2 15,22 5 3-15,17 0 1 16,9-10-1-16,0-11 0 15,16-13 5-15,10-9 20 16,-4-8-7-16,-8-10-8 16,-9-9-6-16,-5-12-4 15,0-3 0-15,-26-4 7 16,-22 0 4-16,-8-5-4 16,-6-8 0-16,5-1-7 15,15 2-22-15,9 4-2 0,16 5-17 16,17 3-32-16,0-3-7 15,57 1-30-15,33-1-112 16,16-4-550-16</inkml:trace>
  <inkml:trace contextRef="#ctx0" brushRef="#br0" timeOffset="-186856.27">20124 16748 947 0,'0'0'28'0,"0"0"52"16,0 0 55-16,0 0-50 0,268 51-1 15,-131-51-2 1,0 0-61-16,-19-24 9 0,-21-11-17 16,-21-14-6-16,-26-12-7 15,-29-6 0-15,-21-3 1 16,-19 6 0-16,-66 13-1 15,-26 14-3-15,-27 22-2 16,-22 15 5-16,-1 6-6 16,2 31-16-16,29 14-89 15,38 8-81-15,45-5-62 16,23-3-591-16</inkml:trace>
  <inkml:trace contextRef="#ctx0" brushRef="#br0" timeOffset="-184906.49">6567 17899 694 0,'0'0'33'0,"0"0"122"16,0 0-64-16,0 0-74 15,0 0-6-15,0 0-3 16,-71 171 43-16,59-105-5 0,5-12 3 15,0-18-36-15,7-14-11 16,0-19 0-16,0-3 8 16,0-17 11-16,-14-27-21 15,-8-15-67-15,1-6-18 16,0 0 54-16,6 0-31 16,-3 4 45-16,18 6 15 15,7 9-12-15,56 6 2 16,46 7 12-16,24 18 22 15,-1 15 17-15,-9 0-38 16,-31 33 3-16,-30 13-4 16,-34 7 13-16,-28 7-9 15,-28 1 4-15,-55-4-3 0,0-8-2 16,8-13 7-16,25-15-4 16,22-10-4-16,28-8-2 15,7 0-3-15,83 1-14 16,42 4 17-16,36 14 14 15,2 9-12-15,-35 13-2 16,-45 10 0-16,-50-1-8 16,-40 0 2-16,-40-7 6 15,-57-8 4-15,-28-10 4 16,-22-10 21-16,3-6 14 16,16-10-3-16,24-2-6 15,42 0-9-15,36 0-25 0,26 0 0 16,26 0-81-1,50 0-86-15,23 0-61 0,10 0-249 16</inkml:trace>
  <inkml:trace contextRef="#ctx0" brushRef="#br0" timeOffset="-184505.45">8023 18061 611 0,'0'0'60'0,"0"0"-9"0,0 0 46 16,0 0-79-16,0 0-15 16,0 0-3-16,-118 38 6 15,83-14 8-15,2 6 4 16,7 7 9-16,4-1 1 15,8 7-11-15,12-1 4 16,2-2-2-16,2-5 6 16,45-6 20-16,15-5 16 15,16-9 9-15,12-11-1 16,7-4-14-16,-7 0-24 16,2-24-21-16,-16-1-6 15,-15 2-4-15,-14 0-4 16,-25 11-6-16,-20 5 10 0,-2 3 0 15,0-1-29-15,-24-4-52 16,-23 0-37-16,-17-5-81 16,-9-2-557-16</inkml:trace>
  <inkml:trace contextRef="#ctx0" brushRef="#br0" timeOffset="-184390.63">7884 18185 921 0,'0'0'94'16,"0"0"-24"-16,0 0-17 15,0 0-39-15,189-40-14 16,-99 31 0-16,-7-4-107 16,-22-2-189-16,-30 0-275 0</inkml:trace>
  <inkml:trace contextRef="#ctx0" brushRef="#br0" timeOffset="-184289.43">8217 18013 616 0,'0'0'248'0,"0"0"-83"15,0 0-27-15,0 0-69 16,76-121-69-16,45 93-53 15,23 2-102-15,7 8-272 16</inkml:trace>
  <inkml:trace contextRef="#ctx0" brushRef="#br0" timeOffset="-183888.86">8960 17965 592 0,'0'0'103'0,"-50"114"92"15,24-42-76-15,0 3-26 0,10-7-26 16,1-14-37-1,15-16-23-15,-4-18-2 0,4-14-3 16,0-6-1-16,0-3 13 16,0-34 8-16,0-23-22 15,14-13-5-15,12-12 1 16,2 1-15-16,-6 4-31 16,6 13 29-16,-9 21 18 15,-10 22-3-15,-4 21 4 16,-5 3-2-16,7 33-26 15,0 20 22-15,7 12 8 16,8 2 6-16,11-10 5 0,-5-13 8 16,22-14 3-16,4-20-15 15,22-10 23 1,16-21 56-16,12-31-36 0,5-16-10 16,-5-10-2-16,-19 2-7 15,-16 6-2-15,-27 10-20 16,-23 17-9-16,-12 19-32 15,-4 16-25-15,-3 8-7 16,0 10-109-16,0 23-108 16,0 7-166-16</inkml:trace>
  <inkml:trace contextRef="#ctx0" brushRef="#br0" timeOffset="-183490.47">10412 17841 527 0,'0'0'130'0,"0"0"-70"15,0 0 27-15,0 0-34 16,0 0-13-16,0 0 20 16,-187 101-13-16,163-70-8 15,13-2 4-15,8 5-2 16,3 0-26-16,0 1 3 15,14-4 14-15,29 2 12 0,11-3 7 16,10-1 8 0,26-6-4-16,2-11-23 0,12-6 0 15,5-6-16-15,-5 0-16 16,-14 0 3-16,-19 0-2 16,-24-6-1-16,-18 3-21 15,-22 0 5-15,0 2-7 16,-7 1 8-16,0-5 8 15,0-3-10-15,0-1-29 16,-21-2-22-16,-1-3 5 16,-11 2-55-16,-9-8-52 15,-1 0-193-15</inkml:trace>
  <inkml:trace contextRef="#ctx0" brushRef="#br0" timeOffset="-183256.63">10362 18053 835 0,'0'0'125'0,"0"0"-53"16,0 0-10-16,0 0-38 16,0 0 12-16,272-17 1 15,-182 8-37-15,-21-2-44 16,-15-6-71-16,-30-2-116 16,-24 1 18-16,0-5 213 15,-31 5 18-15,-9-4 118 16,11 10 35-16,10 2-49 15,17 3 1-15,2 4 7 16,10-2-114-16,63 2-16 0,38 3-4 16,36 0-84-1,21 0-197-15</inkml:trace>
  <inkml:trace contextRef="#ctx0" brushRef="#br0" timeOffset="-183002.63">12550 17704 596 0,'0'0'296'0,"0"0"-295"15,0 0 48-15,0 0 79 16,215 68-42-16,-104-33 4 0,12 2-6 15,10-4-62-15,-1-3-6 16,-7-12-16-16,-14-5-45 16,-28-7-43-16,-35-3-88 15,-34-3-365-15</inkml:trace>
  <inkml:trace contextRef="#ctx0" brushRef="#br0" timeOffset="-182770.39">13749 17571 875 0,'0'0'77'0,"0"0"-49"16,0 0 19-16,-201 78 12 16,90-10 3-16,-1 13 17 15,1 5 19-15,7 3-42 16,7-5-28-16,33-8-28 15,17-15-4-15,33-16-87 16,14-18-75-16,28-22-76 16,27-5-550-16</inkml:trace>
  <inkml:trace contextRef="#ctx0" brushRef="#br0" timeOffset="-182206.63">15797 17749 702 0,'0'0'51'16,"0"0"44"-16,0 0-1 16,0 0-53-16,0 0-19 15,0 0 4-15,-154 135 10 16,147-92 10-16,0-1 12 0,7 2-12 15,0 0 6-15,35-2-9 16,36-3-2-16,33-9-2 16,19-14-5-16,22-15-2 15,-11-1-26-15,-11-6-6 16,-30-19-18-16,-34-1-55 16,-36-3-52-16,-23-4-44 15,-23 0-165-15</inkml:trace>
  <inkml:trace contextRef="#ctx0" brushRef="#br0" timeOffset="-182080.62">15880 17918 913 0,'0'0'49'16,"0"0"-10"-16,0 0-5 16,236 26-34-16,-175-26-117 15,-18 0-647-15</inkml:trace>
  <inkml:trace contextRef="#ctx0" brushRef="#br0" timeOffset="-181956.4">16151 17740 978 0,'0'0'80'0,"0"0"108"15,0 0-73-15,173-129-44 16,-22 115-59-16,29 6-12 16,24 8-106-16,8 0-161 15,6 0-682-15</inkml:trace>
  <inkml:trace contextRef="#ctx0" brushRef="#br0" timeOffset="-181356.88">18379 17818 252 0,'0'0'481'0,"0"0"-453"0,0 0 128 16,-149 126-53-1,95-65-18-15,14 2-4 0,2-6 3 16,7-9-31-16,10-16-23 16,11-14-18-16,6-13-1 15,-6-5-4-15,-9-23 19 16,5-28-17-16,0-16-9 15,14-9-13-15,0-6-8 16,14-3-2-16,33 0-10 16,24 6 1-16,31 10-5 15,19 19 15-15,11 14 21 16,-21 19 1-16,-21 14 2 16,-36 3 8-16,-25 18-10 15,-29 22-5-15,-3 8 5 16,-63 9 7-16,-17 1 7 0,-2-3 2 15,7-4-9-15,19-6 0 16,21-6 6-16,17-1-13 16,21-2 2-16,0-5 1 15,28-2-2-15,29-13 3 16,28-12 5-16,3-4-4 16,9 0-1-16,0-5 2 15,-15-7-6-15,-22 4 2 16,-27 4-2-16,-26 4 0 15,-7 0-1-15,0 0-2 0,0 16-2 16,-10 10 4 0,6-4 1-16,4-2-14 0,7-17-48 15,42-3-70-15,13-29-23 16,-1-20-516-16</inkml:trace>
  <inkml:trace contextRef="#ctx0" brushRef="#br0" timeOffset="-181273.56">19216 17822 371 0,'0'0'181'16,"0"0"54"-16,0-128-66 15,0 108-110-15,29 17-59 16,13 3-63-16,20 0-470 16</inkml:trace>
  <inkml:trace contextRef="#ctx0" brushRef="#br0" timeOffset="-180822.65">19739 17809 847 0,'0'0'109'0,"0"0"-24"0,-64 123 60 16,43-75-22-16,14-1-60 16,7-1-23-16,0-14-19 15,0-9-4-15,0-13-13 16,0-10-2-16,7 0-2 16,7-27 0-16,7-23-5 15,5-12-37-15,-4-8 4 16,-8-7-10-16,0-1 9 15,5 4 10-15,9 9 5 16,17 16 21-16,31 15-25 16,21 22 5-16,12 12 13 15,4 4 8-15,-11 35 1 0,-12 15 1 16,-34 10 17-16,-22 7 19 16,-34 1 24-16,-26-6-5 15,-50-7-5-15,-31-8 1 16,3-11 10-16,10-13-5 15,11-9-25-15,19-9-21 16,17-9-5-16,16 0 0 16,17 0-5-16,9 0-18 15,5 0-45-15,0 0-22 16,0-1-51-16,36-4-2 16,18 2-4-16,8-3-112 15,9 6-351-15</inkml:trace>
  <inkml:trace contextRef="#ctx0" brushRef="#br0" timeOffset="-180290.51">21139 17765 615 0,'0'0'85'0,"0"0"-4"16,0 0-33-16,0 0 11 16,0 0 17-16,-168 153 7 15,140-100-18-15,16-7-29 0,12-10-10 16,0-10-4-1,14-15 2-15,40-11 29 0,22 0 24 16,9-20-29-16,5-17-29 16,7-8 6-16,-5-7-2 15,-2-9-3-15,-14-1 14 16,-22 5-3-16,-21 10-8 16,-18 15-18-16,-13 15-5 15,-2 10-9-15,0 7-44 16,0 0-56-16,0 15-79 15,0 9 27-15,0-2-196 16</inkml:trace>
  <inkml:trace contextRef="#ctx0" brushRef="#br0" timeOffset="-180023.16">22605 17726 439 0,'0'0'340'0,"0"0"-222"15,0 0-32-15,0 0-36 16,-163-111-19-16,59 110-23 16,-5 1 36-16,5 9 14 15,0 28 13-15,5 13-15 16,2 9-6-16,14 7-10 16,14-2 19-16,36-7-9 15,24-6-32-15,9-11-8 16,31-13-7-16,56-10 2 0,38-9-5 15,50-8-2-15,17 0-81 16,-12-8-102-16,-38-4-276 16</inkml:trace>
  <inkml:trace contextRef="#ctx0" brushRef="#br0" timeOffset="-179672.62">23019 18085 1030 0,'0'0'84'16,"0"0"69"-16,0 0 14 16,0 0-100-16,0 0-41 15,0 0-11-15,-5 5-15 0,5-5-16 16,0 0-89-1,0 0-141-15,0-7-680 0</inkml:trace>
  <inkml:trace contextRef="#ctx0" brushRef="#br0" timeOffset="-179320.62">23844 17598 875 0,'0'0'87'0,"0"0"-17"16,0 0 7-16,0 0 38 16,-26 158 3-16,19-85-40 15,7-4-3-15,0-11-32 16,19-4-41-16,52-11-2 16,40-11-52-16,41-12-15 15,20-14-98-15,-4-6 7 16,-16-6-345-16</inkml:trace>
  <inkml:trace contextRef="#ctx0" brushRef="#br0" timeOffset="-179073.44">24998 17576 871 0,'0'0'92'16,"0"0"-14"-16,-56 168 89 15,16-77-4-15,-10 10-44 16,-14 10-12-16,3 2-28 16,20 1-44-16,32-4-27 0,9-18-2 15,42-11-6-15,29-17-20 16,12-9-55-16,7-4-52 16,-14-7-84-16,-20-12-121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19:31.9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5257 1999 124 0,'0'0'76'15,"0"0"-5"-15,0 0 41 16,0 0 14-16,0 0 28 15,-29-132-56-15,20 95 6 16,-3-3-34-16,-2 0 10 0,7 7-26 16,-8 5-19-16,11 10 6 15,-6 3-8-15,3 6-8 16,0 8-13-16,2 1 10 16,5 0-22-16,0 7 0 15,-7 37-18-15,5 34 16 16,-5 37 2-16,7 21 0 15,0 16 2-15,0-3-2 16,38-18 2-16,9-25-2 16,10-32 0-16,11-30-2 0,8-26-3 15,21-18 2 1,21-45 3-16,22-32 15 0,-3-26-10 16,-19-20 1-16,-28-5 1 15,-29 3 13-15,-37 8 13 16,-24 27-15-16,0 27 9 15,-21 18-6-15,-8 21-1 16,15 14-1-16,7 9-19 16,7 1-8-16,0 0-73 15,7 18-35-15,43 11 28 16,4 7-29-16,22-4-89 16,-8-9-150-16</inkml:trace>
  <inkml:trace contextRef="#ctx0" brushRef="#br0" timeOffset="516.69">7115 1809 637 0,'0'0'43'16,"-111"211"55"-16,64-89 33 15,11-10-20-15,22-23-41 16,14-26-40-16,0-29-29 15,14-25-1-15,29-9-7 16,23-52 7-16,12-39-10 16,5-30 6-16,-26-16-34 15,-31-4 30-15,-26-3 8 0,-33 4 8 16,-45 8-1 0,-24 23 6-16,3 31 2 0,9 30 2 15,35 26 9-15,27 19 15 16,21 3-27-16,7 19-14 15,0 18-5-15,0 7 4 16,47-7-2-16,29-14 1 16,23-22-7-16,24-1 9 15,10-42 0-15,-1-19 0 16,-21-9 1-16,-28 1 6 16,-29 8 3-16,-37 15 11 15,-17 18 26-15,0 13-12 16,0 15 3-16,-14 7-28 15,-22 58-10-15,-18 38-8 16,-17 50 8-16,2 23 5 0,22 7 2 16,23 0 0-16,17-23-3 15,7-25-4-15,17-29-26 16,37-37-50-16,17-32-23 16,26-33-28-16,5-10-119 15,-5-41-342-15</inkml:trace>
  <inkml:trace contextRef="#ctx0" brushRef="#br0" timeOffset="1349.91">7865 2386 347 0,'0'0'116'0,"0"0"-30"15,-50 152 1-15,57-115-4 16,48-16-22-16,2-10-8 15,13-11-29-15,-3-12 25 16,-3-28 9-16,-3-13-3 16,-18-13-34-16,-22-3-15 15,-21-1 0-15,0 3-6 16,-57 10-7-16,-19 13 2 16,-6 17 5-16,4 21 0 15,9 6-1-15,15 23-5 16,25 31-5-16,29 24 8 15,0 19 1-15,57 9 2 16,19 4-1-16,7 8 3 0,-1 3 1 16,-6-1 22-16,-19-9 9 15,-8-7 5-15,-27-20-13 16,-15-25-11-16,-7-19-6 16,-29-28-3-16,-42-12 39 15,-23-15-20-15,-17-35-15 16,4-11-4-16,17-5-3 15,22 8-3-15,25 16 0 16,36 12-8-16,7 7-43 16,69 3-61-16,42 0-27 0,21-3-121 15,1-7-302 1</inkml:trace>
  <inkml:trace contextRef="#ctx0" brushRef="#br0" timeOffset="1934.97">8766 1414 385 0,'0'0'190'0,"0"0"-36"16,0 0 15-16,0 0-80 16,0 0-75-16,0 0-14 15,50 66 0-15,108 48 57 16,22 21 33-16,7 17-21 16,-19 0-34-16,-8-14-27 15,-30-24-5-15,-26-32-3 16,-33-28-7-16,-23-21-42 15,-27-17-27-15,-21-16-39 16,-7 0-88-16,-43-24-299 0</inkml:trace>
  <inkml:trace contextRef="#ctx0" brushRef="#br0" timeOffset="2183.15">10100 1342 635 0,'0'0'94'0,"0"0"-21"16,0 0 40-16,0 0-31 0,0 0-73 15,0 0-7 1,-265 198 9-16,161-49 32 0,-7 15 13 16,0-6-28-16,14-16-11 15,14-23-14-15,26-30-3 16,17-26-10-16,4-18-60 15,3-22-90-15,-16-17-379 16</inkml:trace>
  <inkml:trace contextRef="#ctx0" brushRef="#br0" timeOffset="2716.17">3667 3864 699 0,'0'0'105'0,"-215"27"-4"0,165-23-2 16,29-4 0-16,21 0-26 15,0 0-62-15,36 0-11 16,68-12 1-16,64-7 1 15,73-2 16-15,45 4 1 16,52 5 18-16,57 1 0 16,71-7 28-16,73-7-9 15,31-6-5-15,-21-2-16 16,-57 0-18-16,-74 4-11 16,-65 0 1-16,-74 3 4 15,-64 4-11-15,-76 4-3 16,-65 8-2-16,-44 4-25 0,-30 6-10 15,-28 0-17 1,-71 1-6-16,-46 28-116 0,-37 11 52 16,-12 12-12-16,3 3-325 15</inkml:trace>
  <inkml:trace contextRef="#ctx0" brushRef="#br0" timeOffset="3216.38">6025 4655 628 0,'0'0'18'0,"-64"158"-14"16,45-42 32-16,-2 12 90 15,14 6-48-15,0-1 9 16,-5-5-23-16,-5-5-15 16,-1-16-22-16,-4-18-1 15,8-23-14-15,0-29-9 16,7-17 2-16,0-20-3 16,-22-3 22-16,-25-43 31 15,-22-32-55-15,-9-41-28 16,2-19 24-16,22-20 0 15,25-14-13-15,36 9-3 0,15 11 10 16,89 16 10 0,49 29 2-16,27 31 21 0,0 34 0 15,-15 42-23-15,-25 16-16 16,-36 46 9-16,-47 15 6 16,-45 14 1-16,-24 0 18 15,-64-2 20-15,-28-11-2 16,-7-15 12-16,0-23-5 15,11-12-27-15,20-10-16 16,30-9-8-16,36-1-72 16,14 3-43-16,47 2-133 15,31 6-81-15</inkml:trace>
  <inkml:trace contextRef="#ctx0" brushRef="#br0" timeOffset="3467.01">6690 5358 296 0,'0'0'689'16,"0"0"-634"-16,0 0-28 15,0 0-12-15,0 0-10 16,196 101 43-16,-85-33-2 15,12-1-16-15,-5-4-7 16,-14-8-23-16,-14-11 0 0,-19-9-58 16,-28-15-47-16,-29-12-130 15,-14-8-377-15</inkml:trace>
  <inkml:trace contextRef="#ctx0" brushRef="#br0" timeOffset="3667.17">7420 5375 901 0,'0'0'37'15,"-144"109"22"-15,59-18 59 16,-5 15-39-16,7-2-23 0,12-4-10 16,10-13-21-16,35-21-25 15,26-15-7-15,0-25-97 16,76-25-56-16,13-2-127 15,13-47-476-15</inkml:trace>
  <inkml:trace contextRef="#ctx0" brushRef="#br0" timeOffset="4483.56">10431 3571 374 0,'0'0'341'15,"0"0"-315"-15,0 0 122 16,0 0-60-16,0 0-19 16,0 0-22-16,-144-106-11 15,144 106-15-15,0 0-13 16,11 0-8-16,46 22-18 15,54 22 18-15,48 18 28 16,23 17 10-16,12 9 2 0,-5 1-16 16,-9-6-16-16,-22-19-1 15,-25-19-5-15,-51-19-2 16,-27-11-3-16,-34-7 1 16,-21-8-28-16,0 0 23 15,-50-15 1-15,-32-19-35 16,-27-9-19-16,-12-3 50 15,3-4-6-15,-5-6-24 16,5 2 14-16,21 2 7 16,-7 0 2-16,7 9 1 15,7 0 14-15,-2 4 2 16,4 4 12-16,13-3 11 0,11-1 33 16,16-2-4-16,25-8-22 15,18-8-9-15,5-15 27 16,73-10-9-16,55-11-19 15,30-12 19-15,29 9 19 16,-14 10-18-16,-31 20-31 16,-26 26-9-16,-38 18-50 15,-38 22-55-15,-40 0-93 16,0 9-226-16</inkml:trace>
  <inkml:trace contextRef="#ctx0" brushRef="#br0" timeOffset="5149.49">13250 1548 717 0,'0'0'59'0,"0"0"-57"0,0 0 126 16,0 0-84-1,0 0-41-15,-173 219-3 16,171-47 20-16,2 22 25 0,14 10 16 16,33 1-18-16,10-28-21 15,14-34-11-15,5-43-2 16,6-40-1-16,1-30 11 16,9-30 11-16,10-30-3 15,16-46 31-15,3-30-14 16,-5-21-4-16,2-16-7 15,-28-7 11-15,-21-1-20 16,-27 9-2-16,-28 23-21 16,-14 28-1-16,0 29 1 15,-7 31-2-15,-12 19-2 16,5 9-32-16,5 3-48 0,9 23-74 16,0 17-33-16,16 0-40 15,31-16-360-15</inkml:trace>
  <inkml:trace contextRef="#ctx0" brushRef="#br0" timeOffset="5666.1">14955 1987 645 0,'-40'112'88'0,"4"17"62"16,8 0-31-16,14-14-39 15,7-23-34-15,7-23-26 0,0-27-14 16,7-24-5-16,2-18 0 16,5-2 3-16,8-47 12 15,4-21 3-15,2-30-19 16,-14-9-11-16,-14-11-19 16,-2-7 5-16,-60 7 2 15,-13 11 15-15,-11 27 8 16,4 32 2-16,15 24 13 15,23 24 2-15,3 2-6 16,13 32-9-16,21 9-2 16,7 4 2-16,57-12-2 15,80-18-5-15,57-15 3 0,42-29 2 16,8-36 7 0,-22-15-5-16,-33-8 7 0,-44 1 19 15,-56 11 20-15,-27 19 30 16,-41 26-4-16,-18 13-20 15,-3 18 13-15,-31 24-48 16,-57 52-19-16,-23 39-9 16,-9 34 9-16,18 15 0 15,24 0 3-15,28-9-2 16,29-13-1-16,21-24-3 16,16-29-48-16,53-25-57 15,21-25-37-15,9-25 21 0,5-14-21 16,-16 0-385-1</inkml:trace>
  <inkml:trace contextRef="#ctx0" brushRef="#br0" timeOffset="6100.01">16092 2604 503 0,'0'0'78'15,"0"0"25"-15,0 0-1 16,0 0 13-16,0 0-10 15,208 34-45-15,-122-76 6 16,-1-12-13-16,-19-8-33 16,-28-3-13-16,-26-4-7 15,-12 1-3-15,-43 7-11 16,-47 9 2-16,-21 16-7 0,-12 18 9 16,10 18 2-1,18 1-2-15,33 47 4 0,34 29-2 16,28 26 3-16,5 26 3 15,56 15 1-15,10 8 1 16,7 5 0-16,-16-8 1 16,-15-16 32-16,-26-21 9 15,-21-26 14-15,0-23 5 16,-19-29-24-16,-33-20-29 16,-23-14 5-16,-22-20 4 15,-21-34-14-15,-13-24 2 16,13-15-3-16,21 3-2 15,29 12 6-15,32 25-3 16,34 20 0-16,2 10-3 0,73 9-15 16,50 5-59-16,43 3-44 15,20 0-70-15,-11-7-226 16</inkml:trace>
  <inkml:trace contextRef="#ctx0" brushRef="#br0" timeOffset="6411.21">16963 1433 856 0,'0'0'15'0,"0"0"41"15,0 0-43-15,0 0-10 16,87 130 33-16,27-29 41 16,18 13-16-16,-9 10 0 15,-12 2-8-15,-19-1-29 16,-9-18-16-16,-2-16-4 16,-15-22-2-16,-5-19-2 15,-6-14-4-15,-15-12-45 0,-2-19-48 16,-5-5-66-1,-7-8-177-15</inkml:trace>
  <inkml:trace contextRef="#ctx0" brushRef="#br0" timeOffset="6666.01">18599 1706 736 0,'0'0'75'0,"0"0"-2"16,0 0-20-16,-180 144-5 16,140-31 4-16,2 30 16 15,-9 32 7-15,0 20 11 16,-10 5-31-16,24 3-21 0,16-18-29 16,17-29-4-16,0-29-1 15,7-38-30-15,17-32-51 16,-5-30-81-16,-12-19-182 15</inkml:trace>
  <inkml:trace contextRef="#ctx0" brushRef="#br0" timeOffset="7133.01">13548 4270 826 0,'0'0'80'0,"0"0"-15"15,0 0-23-15,0 0-26 0,272-21-16 16,11 0 44 0,91-8 30-16,83-7 58 0,51 0-9 15,0 6-56-15,-23 12-16 16,-28 9-31-16,-60 3-15 15,-56 3-1-15,-67 2-4 16,-80-1-5-16,-83 2-15 16,-59 0-22-16,-52 0-45 15,-21 0 2-15,-72 3 38 16,-44 17-81-16,-28 3-4 16,-32-2-38-16,-22-5-306 15</inkml:trace>
  <inkml:trace contextRef="#ctx0" brushRef="#br0" timeOffset="7850.19">14993 5047 761 0,'0'0'72'0,"0"0"-72"0,-7 159 57 15,52-44 13-15,18 9-20 16,15-2-16-16,-4-10 5 16,-15-22 18-16,-7-22-29 15,-24-26-19-15,-11-18 0 16,-10-18-4-16,-7-6 2 16,-7-29 23-16,-50-32-30 15,-21-27-23-15,-12-19 20 16,0-20 3-16,8-12 3 15,27-2 4-15,31 4-7 16,24 13-4-16,53 18-6 16,69 26 10-16,30 23 0 15,11 31 29-15,-7 26-23 16,-28 33-6-16,-34 39 0 0,-49 19 3 16,-45 12 7-16,-30 0 13 15,-79-7 24-15,-24-18 0 16,-6-20-10-16,16-23-21 15,38-16-8-15,37-10-8 16,34-7-13-16,14 2-92 16,26 2-110-16,38 1-197 15,12-1-230-15</inkml:trace>
  <inkml:trace contextRef="#ctx0" brushRef="#br0" timeOffset="8129.15">15929 5452 722 0,'0'0'187'0,"0"0"-184"16,0 0 86-16,144 166 23 16,-54-87-40-16,3 8-16 15,1-8-19-15,-9-14-30 16,-4-12-7-16,-10-21-31 0,-10-24-97 16,-18-8-56-16,-22-27-402 15</inkml:trace>
  <inkml:trace contextRef="#ctx0" brushRef="#br0" timeOffset="8333.02">16906 5590 945 0,'0'0'116'16,"-118"172"-58"-16,61-60 63 15,-2 6 23-15,14-4-84 16,5-4-35-16,11-7-18 0,17-15-7 15,12-9-6-15,0-6-68 16,48-18-84-16,16-9-55 16,2-14-370-16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39:37.8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16317 4210 39 0,'0'0'173'16,"0"0"-6"-16,0 0-124 16,0 0-41-16,0 0 0 15,0 0 0-15,0 0 2 16,-121 70 14-16,102-53 26 15,5 0 4-15,-7 5-23 16,2-4 5-16,3-1-6 16,4 0-16-16,2 1-5 15,-2-2 0-15,5 5 1 16,0 1 14-16,3 7 15 16,-4 3-13-16,1 5-11 0,-7 1 9 15,0-1-10-15,0 5-5 16,0-4 2-16,6-1-1 15,1-2 4-15,7-4-4 16,0-2 2-16,0 5-4 16,0 1 8-16,0 0 13 15,12 4-2-15,-2-1-8 16,4 3 8-16,0-2 2 16,0 1-9-16,0-1 0 15,-2 0-8-15,2-6-1 16,8-2 1-16,4-1 2 15,-3-6 3-15,3 1-1 0,8-5-4 16,-6 0 0-16,3-2 0 16,6 2-1-16,-1-4-1 15,-1-1-2-15,1 1-2 16,-1-1 0-16,6 0 1 16,-1-3-1-16,2 2 3 15,6-3-3-15,-6 0 1 16,8 4 0-16,-3-3 0 15,-4 1-1-15,4 2 3 16,-9-5-3-16,9 1 1 16,-4-3-1-16,11 0 0 15,10 1 0-15,9-4 1 16,5-1-1-16,5-2 3 0,-7-1-2 16,-8 2 0-1,-4-3 0-15,-2 5 3 0,-6-5-3 16,6 1-1-16,-12 4 1 15,6-4-1-15,-1 2 0 16,6-2 1-16,8-1-1 16,2 0 2-16,-3 0-2 15,1 0 1-15,-10 0 0 16,0 0-1-16,-7 0 1 16,0 0 4-16,-2 0-3 15,0 0-2-15,-3 0 1 16,0 0 0-16,3 0-1 0,-1 0 2 15,-1-1-1-15,1-3 1 16,-6-1 0-16,4 1-1 16,1-1 0-16,1 2-1 15,-1 0 0-15,-6 0 0 16,1 0 0-16,-10 3 0 16,5 0 0-16,-5-3-1 15,9 3 1-15,-1 0 0 16,-1-3 2-16,-2-3-2 15,2-1 0-15,7 3 0 16,3-5 1-16,-1 1-1 16,6-3 0-16,2 4 0 15,-3-3 0-15,3 4 0 16,4-2 0-16,-4-1 0 16,-10 2 0-16,15-4-1 0,-8-2 1 15,-2-2-2-15,3 3 1 16,-6 0-3-16,-9-2 0 15,1 3 4-15,-4-3-2 16,-3-1 1-16,8 0 0 16,1 1 0-16,2 0-3 15,-8-1 1-15,-3-2 2 16,-1 0-5-16,-10 2 4 16,-4-1 2-16,-9-4 1 15,1 2-1-15,-8-5 1 16,4 1-1-16,-2 2 0 15,-5-6 3-15,7 0-3 0,12-6-1 16,-10 0-1-16,5-1 4 16,-7-2-2-16,-2 1 0 15,-5 3 1-15,0 1-1 16,0-2 0-16,-21 1-3 16,-5-3 2-16,0 0 0 15,5 4 1-15,4-3 1 16,-2 0 2-16,3-1-3 15,-10 0 0-15,-3 1 1 16,-6 2 0-16,-6 3-1 16,-8 0 0-16,-6 5 1 15,1 0 0-15,-3-1-1 16,1 5-1-16,-4-5 1 0,8 2 0 16,-9-2 0-16,4 0 1 15,-9 2-1-15,-3-4-1 16,3 4 1-16,-2 0 2 15,-8 4 0-15,12-2 7 16,-5 1-9-16,1 3 1 16,-3 1-1-16,2 0-1 15,-6 2 1-15,-8-4 1 16,-7 2-1-16,5 1-1 16,2 1 0-16,7 4 2 15,8 2-2-15,4-4 3 16,-5 2-2-16,1 4 0 0,4-4 1 15,0 1-1 1,3 2 1-16,4-1-1 0,-12-4 0 16,-11 3 0-16,-5 1 10 15,2 0-9-15,7 3-1 16,1 2 0-16,-3-1 2 16,7 0-1-16,-3 0 19 15,10 0-19-15,17 3 3 16,-10 0-3-16,-6 0-1 15,-13 0 0-15,-7 0-1 16,-2 0 0-16,-3 3 1 16,3-3 1-16,5 1 0 15,9-1-2-15,14 2 2 16,10-2-1-16,14 4 0 0,2-2 0 16,-2 4 0-16,-7-1-1 15,4 1 0-15,1 3 0 16,-5 2 1-16,-5 1 0 15,0 0 0-15,-5 6-2 16,8-3 2-16,6 0 0 16,3-1 0-16,5 0 0 15,6 1 0-15,3-3 0 16,3 4 0-16,-3-4 0 16,2 3 0-16,-9 1 0 15,12-1 0-15,-5-1 0 16,3 1 0-16,-3-4 0 15,9 0 1-15,-2-2 0 0,5-3-1 16,0-3 2-16,7-3-2 16,0 0 1-16,0 0-1 15,0 0 4-15,0 0 1 16,0 0 1-16,0 0-6 16,0 3-4-16,0-3-39 15,26 0-58-15,19 0-113 16</inkml:trace>
  <inkml:trace contextRef="#ctx0" brushRef="#br0" timeOffset="900.33">19406 3023 237 0,'0'0'18'16,"0"0"74"-16,-64 115-6 16,45-55-4-16,12 5-7 0,7 4 6 15,0-8-14-15,0-4 6 16,0-11-29-16,0-13-31 15,0-9 3-15,0-9-10 16,4-12-5-16,-1-1-1 16,2-2 2-16,2 0 5 15,0-10-2-15,7-17-5 16,-2-10-15-16,-12-5 3 16,0-4-9-16,0-7 15 15,0-1 1-15,-19 2 5 16,-7-2 1-16,4 0-1 15,6 4 4-15,4-6-2 0,12 0-2 16,0-1 0-16,40 0-1 16,24 0-1-16,12 7 2 15,14 8-2-15,-5 8 4 16,-5 13-4-16,-16 12 4 16,-17 9-4-16,-18 0 4 15,-15 13-2-15,-14 14 3 16,0 9 8-16,-26 3-3 15,-19-6-1-15,-2-3-2 16,-1-12 2-16,1-4 4 16,2-5 20-16,-9-3 0 15,-8-1-23-15,-6-1-5 0,-10-2-1 16,14 1-2-16,2 0-20 16,27-3 9-16,16 2-2 15,19 2-4-15,0-1-82 16,19 3 31-16,31 1 9 15,13-1-62-15,4 3-161 16</inkml:trace>
  <inkml:trace contextRef="#ctx0" brushRef="#br0" timeOffset="1281.33">19772 3210 531 0,'0'0'27'16,"0"0"-25"-16,0 0 91 0,0 0-5 15,229 89-12-15,-146-55-28 16,-5-2-16-16,-9-2-9 16,-8-4-15-16,-4-2-4 15,-14-10-4-15,-3-1 0 16,-7-9 0-16,-5 1-20 15,-13-5-64-15,3 0-128 16,-10 0-203-16</inkml:trace>
  <inkml:trace contextRef="#ctx0" brushRef="#br0" timeOffset="1616.9">20550 3158 388 0,'0'0'60'15,"0"0"65"-15,0 0 25 16,0 0-38-16,0 0-41 15,0 0-67-15,-154 95 5 16,50-27 26-16,-7-2 17 16,2-8-21-16,17-5-10 15,21-9-9-15,12-4-9 0,14-6-1 16,12-9-2-16,14-4-4 16,12-5-23-16,7-7-78 15,0-8-139-15,0-1-429 16</inkml:trace>
  <inkml:trace contextRef="#ctx0" brushRef="#br0" timeOffset="9215.04">14262 7041 29 0,'0'0'3'0,"0"0"58"16,0 0 3-16,0 0-14 15,0 0-6-15,0 0 36 16,0 0 11-16,-21-9 6 16,14 9-31-16,-5-2-24 15,2 2 3-15,-4-3-22 16,-5 3-17-16,-2 0-3 16,-5 0 2-16,2 0-2 15,-2 0-1-15,-9 6 1 16,2 6 4-16,-3-1-5 0,-4 0 2 15,9 4 12 1,5 0-7-16,-2-1 0 0,9 3 6 16,-5 0-10-16,3 4 0 15,-5-2-3-15,-2 6-1 16,2 1-1-16,-3 1 4 16,6-2-3-16,-8 2 0 15,2 0 5-15,6-3 3 16,-3 1-3-16,0 1 4 15,9-6-5-15,-2 3 0 16,5-3-2-16,5 1-1 16,-3 2 0-16,-2 0 0 0,-1 0 5 15,8 2 4 1,0 0-2-16,-5 4-4 0,3-5-3 16,-3 4 5-16,5-1 0 15,-2-2 5-15,1 0 0 16,1 1 1-16,3-3-7 15,-3 0 0-15,7 1 8 16,0 1-5-16,0-2-2 16,0 0-4-16,0 3 2 15,0-4-3-15,26 7 0 16,-5-5 7-16,7 4-2 16,1-1-3-16,-1 1-1 15,0-6 7-15,1 4-5 16,1-6 0-16,1 3-3 15,2-8 5-15,-4-4 4 0,4 0 3 16,-5-2-4-16,1-6-2 16,4 2-2-16,-3-1-4 15,4-2 3-15,1 1-3 16,5-3 1-16,3 0-1 16,6 0 0-16,6 0-1 15,-6 0 0-15,1 0 0 16,2-8 1-16,-9 7-2 15,-8-7 0-15,-2-1 0 16,-2 2 0-16,2-5 0 16,14 1 2-16,-2-4-2 15,15-2 0-15,-4 3-2 0,1-3 2 16,5 4 0-16,-8 2 0 16,-4 0-4-16,6 2 3 15,-8 0 1-15,-8 1 0 16,-5 0 0-16,1-3 0 15,-1-4 1-15,1 0-2 16,2-1 2-16,-8 0-1 16,-1-1 1-16,-3 1-1 15,7 0 0-15,-5 2 5 16,1-2-5-16,-1-1 0 16,0 2-4-16,1-2 4 15,4-1 0-15,0-2 5 0,-9 0-5 16,2 0 0-1,-10-3 0-15,3 6 0 0,2-6 2 16,-6 7-1-16,3-3 0 16,-8 2 1-16,2 0 0 15,-3-2 1-15,3 3 0 16,-5-6-1-16,7 2 0 16,1-1-1-16,-4-4 0 15,-4 4 0-15,-4-4 2 16,-3-4-1-16,0 0 3 15,0 0-2-15,0-2-3 16,0-2 6-16,0 3-5 16,-14 4 1-16,4-4 1 0,-9 3-1 15,5 1-2 1,-12 1 1-16,-9 1-1 0,-15 2 0 16,-7 1 0-16,-16 4-5 15,-5-1 5-15,9 7 0 16,-2-3-1-16,10 5 1 15,11 1 0-15,3-1 0 16,7 4 1-16,9 4-1 16,-9 1 0-16,7 0-3 15,2 0 2-15,-2 0 1 16,0 0-1-16,9 0 1 16,3 0 0-16,2 4 1 15,5-2-1-15,6-1 2 16,-6-1-2-16,10 3 0 15,-6-3 1-15,-2 0-1 0,3 1 0 16,-3 3 0-16,2-4 0 16,6 1 0-16,1-1 1 15,-1 0-1-15,4 0 2 16,-7 0 0-16,4 0 2 16,-2 0 1-16,-2 0-1 15,-7 0 3-15,7 0-5 16,-5 0-2-16,-2 0 0 15,7 0 2-15,5 0-2 16,-3 0-2-16,5 0 2 16,0 0-2-16,0 0-2 15,0 0-7-15,0 0-9 0,0 0-4 16,0 0 8-16,0 0 2 16,-10 0-3-16,-1 4-38 15,-11 0-99-15,3 3-14 16,5-1 36-16,0 0-58 15,0-2 38-15,4 1 152 16,-1-2 34-16,-4-3 65 16,8 0 26-16,0 0 11 15,0 0-30-15,7 0-26 16,0 0-19-16,0 0-5 16,-7 0-17-16,0 0-8 15,-12 0-12-15,2 0-9 0,-9 0-1 16,-2 0-3-16,2 0 5 15,-5 0-1-15,-9-3-7 16,7 1-3-16,-3-1 0 16,-6 2 0-16,-1-4 1 15,3 4 0-15,0-4-1 16,4 2 1-16,6 0-1 16,-3 0 1-16,4 1 2 15,-4-2-1-15,-2 1-1 16,-8 2 0-16,-11-4-1 15,6 4 2-15,-8-2-1 16,1 2-1-16,-1-1 0 16,1-1 1-16,5 2-1 0,8-1 1 15,-1-1-1 1,-2 0 0-16,8 2 0 0,-11-4 0 16,8 5 0-16,2 0 1 15,-7 0 3-15,3-1-4 16,-1 1 0-16,1-2-3 15,-6-1 3-15,6 3 0 16,-8 0 0-16,-2 0 0 16,2 0 3-16,-4 0-3 15,4 0 0-15,1 0 1 16,1 0 0-16,-1 0-1 16,1 0 0-16,-8-2 1 0,6 0-2 15,-4 2 2 1,4-4-2-16,-4-1 1 0,-1 4 0 15,-9-2-1-15,0-2 1 16,-2 2 0-16,-5 0 2 16,10 3-2-16,-8-3 0 15,-2 3 0-15,0 0 0 16,3 0-1-16,-1 0 0 16,15 0 0-16,-3 0 1 15,0 0-1-15,-4 0-1 16,6 0 1-16,-1 3 1 15,1 6 0-15,-6 0-2 16,-3 4 2-16,0-4 0 16,-5 3-1-16,13-5 1 15,-3 2 1-15,-1-3 0 0,1-1-1 16,-5-1 0-16,3 1 1 16,-3-2-1-16,-4 1 0 15,-1 4 0-15,-9-6 3 16,7 5-3-16,-5-1 1 15,1-1 0-15,-8 1-1 16,7-1 0-16,-9 4-1 16,2-3 0-16,-7-3 1 15,15 2 1-15,-10-1 1 16,2-1-2-16,-5 4 0 16,3-1 0-16,-5 0 0 15,5 3-1-15,-9-3 1 0,4 3-1 16,0-4 0-16,5 0 1 15,16 0 0-15,1-4-3 16,4 2 3-16,7-3-1 16,-12 0 1-16,1 0 0 15,-3 0 2-15,-5 0-2 16,-7 0-1-16,12 0 1 16,-9 0 1-16,4 0 1 15,-2 0-1-15,3-4 0 16,4-2-2-16,2 2 2 15,12-1-1-15,3 1 0 16,4-1 1-16,-11 4-1 16,-1 1 0-16,-9 0 0 0,-4 0-1 15,-8 0 3-15,7 0-2 16,5 0 0-16,3 1 0 16,11 2 1-16,-4-3-1 15,11 0 0-15,-5 0 0 16,6 0 0-16,-6 0 0 15,-6 5-1-15,-8-2 1 16,-2 4 1-16,0-1-1 16,-4 2-1-16,-1 0 1 15,5 0 0-15,5-5 0 16,2 0 0-16,3-3 0 16,4 3 1-16,2-3-1 15,-8 3-2-15,6 0 2 16,-2 0 0-16,7 3-1 0,4 0-1 15,15-1 2-15,-2 1 0 16,14-6 1-16,-5 2-1 16,4-2 1-16,6 0 3 15,-3 0 13-15,5 0 0 16,-1 0-3-16,8 0-10 16,-5 0-4-16,-9 0 0 15,5 0 0-15,1 0 0 16,-4 0 0-16,19 0 1 15,-7 0 1-15,-7 0 5 16,0 0 3-16,-14 0-6 16,-5 3-2-16,-8-3 3 15,3 2 4-15,-2-2-4 0,7 0 10 16,10 0 6-16,-3 0-4 16,-3 0-11-16,8 0-6 15,-5 0 4-15,5 0 12 16,6 0-11-16,1 0-2 15,14 0 0-15,0 0-2 16,0 0-1-16,0 0-6 16,0 0 1-16,0 0-34 15,0 0-41-15,0 0-29 16,-7 0-47-16,-26 0-190 16</inkml:trace>
  <inkml:trace contextRef="#ctx0" brushRef="#br0" timeOffset="9898.1">3277 7236 237 0,'0'0'184'0,"0"0"-105"16,0 0 17-16,0 0 23 16,0 0-39-16,0 0-65 15,0 0-15-15,0 44 0 16,0 15 28-16,0 13 24 15,7 8-1-15,-7 3-24 16,7-4-17-16,-7-16-7 16,0-17-3-16,0-21 0 15,0-8 0-15,0-8 0 16,0-9-11-16,-7 0-16 16,-7-6 6-16,-12-24-35 15,5-6 3-15,-8-10 11 16,8-5 10-16,-12-1-7 0,-5-8 11 15,5 3 28-15,0-7 3 16,19-1 36-16,14-1 11 16,0-4 12-16,47 3-57 15,24 6 20-15,19 5-1 16,7 11 8-16,-14 18-13 16,-1 12-14-16,-18 15-5 15,-17 0-1-15,-11 31-5 16,-24 12 6-16,-12 5-1 15,-14 2 1-15,-38-4 9 16,-5-4 6-16,-7-11 7 16,-5-7-2-16,15-6 16 15,4-10-14-15,10-3 6 0,16-5-11 16,10 0-13-16,10 0-4 16,4 0-11-16,0 0-34 15,18 9-60-15,25 5 3 16,0 4-54-16,-3 5-86 15,-12 0-84-15</inkml:trace>
  <inkml:trace contextRef="#ctx0" brushRef="#br0" timeOffset="10257.11">3563 7522 409 0,'0'0'83'0,"0"0"-28"15,0 0 83-15,0 0-37 16,0 0-51-16,0 0-27 15,14-10-13-15,-2 19-6 16,10 16 26-16,6 3-15 16,0 5-2-16,5 2-3 0,3 1 10 15,6-4-13 1,-1-1-6-16,6-4 0 0,-12-2 1 16,1-5-2-16,-10-6 0 15,-10-3-29-15,-1-5-70 16,-8-3-65-16,-3-3-109 15</inkml:trace>
  <inkml:trace contextRef="#ctx0" brushRef="#br0" timeOffset="10498.25">4188 7569 656 0,'0'0'45'0,"0"0"-29"0,0 0 107 15,-36 141-46-15,15-78-33 16,2 0 14-16,2-3-20 16,6-4-10-16,8-9-22 15,3-7-3-15,0-2-3 16,0-7 0-16,3-7-15 16,18-1-40-16,5-9-60 15,-12-3-113-15,5-8-254 16</inkml:trace>
  <inkml:trace contextRef="#ctx0" brushRef="#br0" timeOffset="37345.85">21494 9632 93 0,'0'0'61'0,"0"0"3"16,0 0-9-16,0 0-7 16,0 0 3-16,0 0 11 15,0 0-8-15,0 0-7 16,-76-4-9-16,67 4-10 15,-6 0 3-15,1 0-5 0,0 0-14 16,2 0-4-16,-2 0 11 16,-5 0-8-16,3 0-1 15,-3 0-2-15,-5 0 8 16,-2 1-3-16,0 2 10 16,2 0 74-16,5 2-88 15,-2 0-9-15,7 8 2 16,-14-2-2-16,-1 6 0 15,-4-3 0-15,5 1 4 16,-1 0-6-16,3-1 3 16,-2 2-1-16,9 1 0 15,2-1 0-15,-4 3 1 0,0 1 1 16,-5 1 0-16,0 0 6 16,-5 0-4-16,-4 5-1 15,-6 0 4-15,6 1-6 16,7-3-1-16,2-4 0 15,11-2 0-15,4-1-1 16,8-1-2-16,-4 1-1 16,0 2 4-16,2 2 0 15,-4 1 0-15,-3 2 0 16,5 1 3-16,0 0 3 16,0-1-2-16,0 4 0 15,7-2-1-15,0 3 0 16,0 2-3-16,0-2 1 0,0 5 2 15,0-2 0-15,0-1 0 16,0 4 2-16,0-1-3 16,11 1 7-16,-1-1 6 15,2-3 1-15,4-4-4 16,3 1-8-16,-2-8 6 16,2 1-4-16,7-2-2 15,-5 0-4-15,3 0 4 16,2 1 0-16,-5-5 6 15,5 2-3-15,-2-1-6 16,2-1 5-16,2-1-5 16,5 0 5-16,-2-1-5 0,2 0 0 15,-5-3 3 1,-2 3-4-16,5-1 0 0,0 2 1 16,0-3-1-16,4 3 0 15,-2-2 0-15,10 0 0 16,-3-1 1-16,2 0 0 15,1 1 1-15,-3 3 4 16,3-4-3-16,-10-1-3 16,-5-1 0-16,-6 0 2 15,6 1-1-15,0 1-1 16,12 0 0-16,8 3-1 16,1-2 1-16,13 0 2 15,-1 2-1-15,3-3-1 16,-2 1 5-16,2 0-5 0,-3-2 0 15,-4-1 2-15,-3 2-2 16,-4-2 0-16,0-2 0 16,-3 2-2-16,3-3 3 15,-3-2-2-15,-5 2 1 16,6-1 0-16,-1 1 2 16,-4 0-2-16,-1 0 0 15,5-3-1-15,-2 0 1 16,3 3 2-16,-8-3-2 15,0 0-1-15,-9-3 1 16,2 0 0-16,-5 0 0 16,-6 0 1-16,6 0-1 15,0 0 0-15,5 0-1 0,10 0 1 16,4 0-1-16,1 0 0 16,-3 0 1-16,-1 0 0 15,-6 0 2-15,3 0-2 16,1 0 0-16,1 0-1 15,-10 0 1-15,-7 0 2 16,-3 0-2-16,-1 0 0 16,-1 0-1-16,10 0 1 15,-3 0 0-15,8-3 1 16,6-6-1-16,5 3 1 16,8-2-3-16,2 2 4 15,-3 0-3-15,-2-3 3 0,-5 4-4 16,-4-4 3-16,4 4-1 15,-7 1 0-15,5 1 0 16,3-2 0-16,-6-1 3 16,5 0-5-16,3-4 5 15,5 3-5-15,8-4 2 16,4 0 0-16,-11 1 0 16,-8-3 5-16,-13 4-5 15,-11 0-3-15,-1 0 3 16,-6 0 3-16,-3-2-3 15,5 3 1-15,2-1-2 16,8-2 3-16,4-2-3 16,2-2 1-16,1 3 0 0,-3-3-1 15,-5 2 1 1,-6 3 2-16,-8-4 0 0,5 5 2 16,-5-6 0-16,0-4 1 15,-4 2-2-15,1-4 1 16,4-1-1-16,-6 1-2 15,3-2 11-15,2-2-8 16,0-3 1-16,-2 4 2 16,-10-6-4-16,5 0 3 15,-2 4 1-15,-2-4 3 16,-3 3-7-16,0-1 0 16,0 1-3-16,0-1 0 15,0-1 0-15,0 1 0 16,-10 1 3-16,-4 0-3 0,-5 0 2 15,-2-1-2-15,-5 4-3 16,-3-2 3-16,-6 0 1 16,6 4 0-16,1-4 0 15,-7-2-1-15,2 1 0 16,-1-1 0-16,-1-1 0 16,-5 0 0-16,-3 0 0 15,-6 1-2-15,-6 2-3 16,-6 1 2-16,2 4 0 15,4 2 2-15,8 1 1 16,4 0-1-16,8 1 1 16,-5 3 1-16,-3 0 1 15,-4-1-4-15,-3 2 1 0,-4-3-14 16,-1 5 11-16,3-2 0 16,-7 4-12-16,7 1 10 15,-2-2 6-15,4-1 1 16,-2 0-1-16,2 2 0 15,3-2 0-15,-5 2 1 16,-14 0-2-16,0 1 2 16,-10-2-1-16,-5-1 0 15,3 3 0-15,10-3-2 16,6 5 3-16,3 2-2 16,7-5 2-16,3 5 0 15,6-3-1-15,0 2-1 0,-4 0 1 16,-10 1-1-16,-4 2 0 15,-8 2-1-15,5-1 1 16,-2-4 1-16,0 2 0 16,0 2 0-16,9 1-1 15,7 0 1-15,3 0 2 16,5 0-2-16,6 0 1 16,1 0-1-16,-3-3-1 15,0 1 1-15,-2-2 0 16,4 2 0-16,3-1 1 15,2 1-1-15,-6 2 1 16,-6 0-1-16,0 0-1 16,8 0 1-16,2 0 0 15,4 0 0-15,15 0 0 16,-7 0-2-16,2 0 2 0,-2 0 0 16,4 0 0-16,-2 2 0 15,5 3 0-15,-5-1 0 16,-4 1 0-16,1-1 1 15,3 1-2-15,0-4 2 16,12-1 2-16,0 0-3 16,5 2 1-16,2-2-1 15,-5 3 3-15,3-2-3 16,-5-1 3-16,0 0-3 16,-1 2 2-16,1-2-2 15,3 6 1-15,-3-6 0 16,7 0 0-16,0 0-1 0,0 0 2 15,0 0-2-15,0 0 4 16,0 0 5-16,0 0 1 16,0 0 0-16,0 0 0 15,0 0 3-15,0 0 1 16,0 0-1-16,0 0-6 16,0 0 4-16,0 0-6 15,0 0-1-15,0 0 0 16,0 0 0-16,0 0 0 15,0 0-4-15,0 0 0 16,0 0-1-16,0 0-1 16,0 0-2-16,0 0-5 15,0 0-11-15,0 0-22 0,0 0-21 16,21 0-54-16,12 0-45 16,2-9-245-16</inkml:trace>
  <inkml:trace contextRef="#ctx0" brushRef="#br0" timeOffset="40212.05">23464 8579 420 0,'0'0'47'0,"0"0"32"16,0 0 92-16,0-107-101 16,-5 91 40-16,-12 1-41 15,6 4-25-15,3 7-22 16,6 2 10-16,2 2-20 15,-5 0-12-15,5 0-3 16,-7 8-1-16,-2 27 1 0,-5 18 3 16,-12 17 0-1,0 9 2-15,-3 12 0 0,1 1 0 16,7-4-1-16,6-10-1 16,15-8 0-16,0-15-2 15,7-16 2-15,34-11-5 16,11-17-4-16,14-11 9 15,12-5 3-15,12-32 7 16,2-15-7-16,3-11 0 16,-10-9 2-16,-17-6-3 15,-13 0 0-15,-22 5 2 16,-19 7 0-16,-14 11-3 16,0 12 8-16,0 8 4 15,0 10-1-15,0 8-4 16,0 6 3-16,0 7-9 0,0 2 0 15,0 2-4-15,0 0-2 16,0 0-32-16,2 0-26 16,13 0-32-16,11 6 4 15,4 5-58-15,1-5-114 16,-10 2-159-16</inkml:trace>
  <inkml:trace contextRef="#ctx0" brushRef="#br0" timeOffset="40995.83">24426 8417 301 0,'0'0'61'0,"0"0"-52"15,0 0 90-15,-54 159 21 16,14-84-45-16,-8 8 7 16,-1 4-32-16,1-5-3 15,10-13-22-15,12-12-17 16,5-16-1-16,14-14 5 16,2-11-7-16,5-8-1 15,0-7-4-15,0-1 1 0,0 0 28 16,0-24 25-16,0-13-50 15,0-6 1-15,0-15-2 16,5-8-2-16,23-7-2 16,-2-5 2-16,3-5-2 15,-1 4 1-15,5 3-3 16,-4 9 3-16,-8 7 0 16,-4 12 0-16,-6 11 0 15,1 10 3-15,-5 10-2 16,0 6-2-16,-4 5 1 15,1 6 0-15,-1-3-5 16,-3 3 1-16,0 0-4 0,0 0-4 16,0 5 1-16,0 20 11 15,0 9 0-15,0 2 1 16,0 6-1-16,0-2 2 16,0 1 2-16,0 0-4 15,7-7 0-15,5-7-1 16,2-8 1-16,0-11-1 15,0-5 1-15,15-3 2 16,4 0 4-16,9-20 3 16,6-9-3-16,-3-7-3 15,-8-2-1-15,-8 4 6 16,-8 3-5-16,-11 7 7 0,-3 14 8 16,-7 6 5-1,0 4 6-15,0 0-23 0,-7 26-6 16,-29 14 0-16,-18 18 2 15,-5 5 0-15,-8 5 3 16,8 1-2-16,7-3 8 16,17-2-11-16,6-2 0 15,10-7-3-15,12-12 1 16,7-6-10-16,0-8-19 16,0-6-11-16,7-6-55 15,12-3-90-15,-4-8-189 16</inkml:trace>
  <inkml:trace contextRef="#ctx0" brushRef="#br0" timeOffset="41678.9">24455 9161 304 0,'0'0'94'0,"0"0"4"16,0 0 13-16,0 0-58 16,0 0-1-16,0 0-12 15,163 48-6-15,-133-72-12 16,-15-6-13-16,-15 2-7 15,0-4-2-15,-26-2-21 16,-24 5-15-16,-4 1 19 0,-1 11 17 16,13 8-1-1,13 5 1-15,10 4-3 0,17 0 2 16,2 20-1-16,0 10 1 16,17 4-6-16,27 11 7 15,-1 7 2-15,-3 8 15 16,-11 4 21-16,-22 0 3 15,-7-3 5-15,0-6-5 16,-33-12-17-16,-10-5 5 16,-4-14-14-16,4-8-3 15,3-7 5-15,16-9-9 16,-2 0 14-16,14-3 5 16,3-17-22-16,9-5 2 15,0-5-3-15,0 2-3 0,0 1 0 16,28 5-1-16,8 2 0 15,4-1-8-15,3 5-36 16,6 1-22-16,6-2-38 16,-6 3-168-16</inkml:trace>
  <inkml:trace contextRef="#ctx0" brushRef="#br0" timeOffset="42278.65">24977 8418 439 0,'0'0'19'0,"0"0"95"0,0 0 23 15,0 0-49-15,0 0-24 16,0 0-18-16,-49-65-15 15,49 65-12-15,0 0-17 16,0 0-2-16,0 7-9 16,0 19 9-16,14 9 6 15,0 11-2-15,7 11 7 16,0 6 7-16,8 10 0 16,-3 6-4-16,2 3 10 15,-2-2 7-15,-2-7-5 16,-5-7-8-16,2-8 5 15,0-4-13-15,1-8-2 16,-3-4-6-16,-5-11 2 0,-5-8-4 16,-4-6 0-1,-5-6 3-15,0-5-3 0,0-1 0 16,7-5 2-16,-7 0 0 16,0 0 0-16,0 0-2 15,0 0-21-15,0-11-43 16,0-6-19-16,0 0-46 15,0-4-137-15,5 1-224 16</inkml:trace>
  <inkml:trace contextRef="#ctx0" brushRef="#br0" timeOffset="69157">10542 12304 462 0,'0'0'21'0,"0"0"-15"15,0 0 52-15,0 0 36 16,0 0-43-16,0 0-17 16,0 0 11-16,-7-4 5 15,7 4-15-15,0 0-13 16,-5 0-3-16,3 0-6 15,2-1-6-15,-5 1-2 16,3 0 5-16,-5 0 0 16,-5 0-1-16,5 0-4 15,-7 0-3-15,-1 0-1 16,-4 3 1-16,-4 11-2 0,-3 0 1 16,-3 6 0-16,1 2-1 15,2 1 0-15,-2 2-3 16,6 1 3-16,1-1-1 15,2-2 1-15,5-2 0 16,0-2 0-16,4 2 1 16,-2 4-1-16,-9 2 2 15,7 7-2-15,-7 0 1 16,-5 1 2-16,2 5-2 16,-2-1 0-16,7-1 0 15,10-3-1-15,2-1 0 16,7-5-1-16,0 2 1 0,0-3 1 15,0 2 3 1,7 1-2-16,9 1 1 0,3-1-1 16,2-1 1-16,5 0-3 15,3-1 3-15,6-1-2 16,13-2 2-16,-6 3-1 16,8-6 1-16,-8 0-3 15,-1 2 0-15,-6-1 1 16,1-1-1-16,1 2 0 15,-1-3 0-15,-1 2 0 16,1 3 0-16,-1-4 0 16,-2 0 0-16,10 2 0 0,-3-1 0 15,-4-5 0-15,4 1 1 16,2-3-1-16,-6 0 0 16,13 3 0-16,-1-2-1 15,-1 2 3-15,-4-2-2 16,11-1 0-16,-4-2 0 15,4-5-1-15,3-1 2 16,-7 0-1-16,-1-7 0 16,6-1 0-16,-6-1 0 15,3 0 3-15,-7 0-1 16,2 0 0-16,-4-1 2 16,-3-10-1-16,3-1 3 15,-1-5-2-15,10 3 2 16,-2-4-5-16,-3-2 1 15,3 4-1-15,-7-5 2 0,4-1-3 16,-5 4 8-16,-6-3 10 16,4 1-11-16,-11 3 3 15,6-7-3-15,-2 0-2 16,3 1 0-16,6-3-2 16,5-5-2-16,1 2 0 15,-6-5-1-15,1 3 0 16,-10-2 2-16,-5 3 3 15,-6-2 0-15,-8 0 3 16,-7 3 4-16,7-2-1 16,-2-3-5-16,-3-4-6 15,3-3 1-15,2-10 1 16,1-1-2-16,1-6 0 0,-4 4 1 16,-12 3-1-16,0 2 2 15,0 3 5-15,-43 0 4 16,-25 0-3-16,-1 3-6 15,-9 1-1-15,-5 2-1 16,1-1 1-16,-8 1-1 16,5-4 0-16,-12 5 0 15,-12 1 0-15,-12 7 0 16,-16 3 0-16,-2 7-1 16,1 4 1-16,13 5 0 15,14 1 0-15,28 5 0 16,12 3 1-16,10 3 4 0,21 0-2 15,2 0 6 1,-2 0-9-16,14 0 0 0,-3 7 1 16,13 0-1-16,4-6 1 15,5 1-1-15,7-2 1 16,0 3 0-16,0-3 0 16,0 0 1-16,0 0-1 15,0 0 2-15,0 0 4 16,-7 0-7-16,7 0 1 15,0 0 0-15,0 0-1 16,0 0 4-16,0 0 3 16,0 0 5-16,0 0 2 0,-8 0-6 15,1 0 3 1,-12 3-11-16,3 0 0 0,-3 1 0 16,5 1-1-16,0-3 1 15,-1-1 0-15,8-1 1 16,-7 5 0-16,2-4-1 15,3 4 0-15,-5-1 0 16,-5 0 0-16,-10 5 0 16,-6 0-2-16,-8 2 2 15,-4 1 0-15,-3 0 1 16,-4 4-2-16,0-7-1 16,-1 3 2-16,6-7 2 15,6 1-1-15,0-1-2 16,3-1 1-16,12 1 0 15,-5-2 0-15,4 0 1 0,-6-1 1 16,-1-1-2-16,-11 5 0 16,7 0-1-16,-10 0-3 15,-4 1 3-15,-3 0 1 16,-7 1-6-16,-11-1 2 16,6 0 0-16,-2 2-4 15,2-3 7-15,8 0 1 16,-3 2 0-16,-4-2-1 15,4 0-2-15,-10 2 3 16,3-8-1-16,0 6-1 16,-9-5 2-16,-5 4 1 15,2-2-1-15,-7 2-1 16,-7-4-1-16,5 2 2 0,-10-3-4 16,10 2 0-16,-5 1 1 15,-4 1 3-15,-6 3 0 16,-16 5-2-16,-2-1 2 15,-1-2-5-15,8-2 3 16,14-1 2-16,0-2-1 16,-14 2 2-16,-5-3-1 15,-10 2 0-15,6-2 2 16,-3-3-1-16,19 4 0 16,-1-2 0-16,1 4-1 15,7-3 0-15,-7 0 0 0,0 0 0 16,-5 3 3-16,-2-2-3 15,-3 1-1 1,-2 2-2-16,-9-4 2 0,14 6 0 16,-1-3-1-16,8 3 2 15,7 2 0-15,7-3 0 16,7 4-2-16,0-1-2 16,8-2 3-16,4 0 2 15,-5 4-2-15,0 0 1 16,-7 1 0-16,5 0 0 15,-2 0-2-15,8-3 2 16,9-1 2-16,3-5-2 16,18-4 0-16,1-1 1 0,13 0 0 15,7 0 3-15,-6 0-4 16,-1 0 0-16,-1 0 0 16,1 0 0-16,7 0 0 15,13 0 0-15,4 0 3 16,8 0 0-16,3 0-1 15,0 0-2-15,0 0 0 16,0 0 0-16,0 0 5 16,0 0 2-16,0 0 5 15,0 0-6-15,0 0-1 16,0 0-4-16,0 0-1 16,0 0 0-16,0 0-1 15,0 0-4-15,0 0-35 16,0 5-25-16,-19 0-48 0,-2 2-100 15,-26-2-316-15</inkml:trace>
  <inkml:trace contextRef="#ctx0" brushRef="#br0" timeOffset="69890.25">863 12101 558 0,'0'0'80'16,"0"0"6"-16,0 0-46 15,0 0 5-15,0 0-29 16,0 0-16-16,-152 136 2 15,124-62 2-15,14 4 19 16,7-2 7-16,7-4-7 16,0-14 7-16,7-13-11 15,26-16-19-15,2-15 1 0,13-14 1 16,8 0 11-16,13-33 25 16,9-22 2-16,-2-14-26 15,-5-15-2-15,-24-4 23 16,-12-4 2-16,-23 6 7 15,-12 14-31-15,0 16-5 16,-14 16 13-16,-12 16 4 16,19 10-9-16,0 13 7 15,7 1-21-15,0 0-2 16,0 0-25-16,0 9-26 16,0 11 14-16,7 0 6 15,21 0-35-15,1-2-16 16,4-1-35-16,0-5-89 15,-12-1-237-15</inkml:trace>
  <inkml:trace contextRef="#ctx0" brushRef="#br0" timeOffset="70456.19">1501 12067 636 0,'0'0'26'0,"0"0"-26"16,-28 139 53-16,9-68 13 16,-2 9-16-16,4 0 3 15,5-5-31-15,12-17-11 0,0-21-9 16,0-15-2-16,0-16-4 16,0-6 4-16,0 0 9 15,7-35 51-15,7-25-40 16,8-19-20-16,-1-19 0 15,-2-3-20-15,-5-6-1 16,-7 10 12-16,-7 15 9 16,0 18 3-16,0 32 8 15,-7 18 6-15,-7 14 24 16,7 0-15-16,-14 40-24 0,-5 12-2 16,-3 13 0-1,15-6 0-15,14-13-4 16,0-15-1-16,21-14-2 0,15-11-6 15,11-6 13 1,7-12 2-16,10-28 5 0,0-12 4 16,-10-5-11-16,-18 2 7 15,-22 10 30-15,-14 16 17 16,0 12-6-16,0 14 9 16,0 3-15-16,-16 8-34 15,-20 38-8-15,-11 18-6 16,-3 18 6-16,10 5-2 15,14 1-2-15,19-5-7 16,7-11-20-16,0-9-21 16,26-15-25-16,28-9-21 0,10-13-28 15,5-12-102-15,-13-5-202 16</inkml:trace>
  <inkml:trace contextRef="#ctx0" brushRef="#br0" timeOffset="70922.4">1846 12728 30 0,'0'0'486'0,"0"0"-476"16,0 0 81-16,0 0-9 16,0 0-58-16,0 0 0 15,36 30 63-15,-8-62 15 16,15-14-56-16,-3-8-30 0,-12 0-4 15,-21 5 6-15,-7 8 5 16,0 8-6-16,-14 15-7 16,-7 7-9-16,-5 11 1 15,2 0-2-15,-9 34-1 16,0 24-4-16,2 15 2 16,-2 12 3-16,19 13-1 15,0 5 1-15,0 2 0 16,2-4 1-16,-2-10 0 15,-3-24-1-15,-2-24 0 16,-2-27-1-16,2-16 4 16,-5-14-6-16,-2-34-1 15,-2-12 4-15,14-7 14 0,14-3-7 16,0 6 11-16,0 9-7 16,35 6 2-16,5 9-5 15,3 8-8-15,0 13-2 16,-8 11-3-16,-9 8-20 15,2 0-66-15,-2 13-80 16,-9 10-46-16,-3-6-312 16</inkml:trace>
  <inkml:trace contextRef="#ctx0" brushRef="#br0" timeOffset="71424.19">2201 11858 355 0,'0'0'314'15,"0"0"-267"-15,0 0 58 16,0 0-36-16,0 0-69 16,0 0-12-16,-19-25 0 15,24 44 12-15,16 7 2 16,0 8 1-16,5 9 17 16,-9 8 11-16,4 7-2 15,1 12-10-15,-3 2-7 16,-5-1 1-16,7-3-4 0,0-11-8 15,5-13-1-15,10-10-14 16,-8-8-74-16,5-17-84 16,-4-9-152-16</inkml:trace>
  <inkml:trace contextRef="#ctx0" brushRef="#br0" timeOffset="71693.07">2847 12094 432 0,'0'0'61'0,"0"0"52"16,0 0-55-16,0 0-37 16,-111 120 34-16,75-40 19 15,-11 15-8-15,-1 4-21 16,-1-1 8-16,16-7-16 15,11-10-33-15,13-17-3 16,2-9-2-16,7-13 1 16,0-10-2-16,0-9-22 15,0-8-89-15,14-14-153 16</inkml:trace>
  <inkml:trace contextRef="#ctx0" brushRef="#br0" timeOffset="76706.2">13519 13685 685 0,'0'0'57'0,"0"0"-57"16,0 0 51-16,0 0 61 16,0 0-74-16,0 0-22 15,0 0-9-15,-7-1 6 16,10-4-1-16,8 2-6 15,11 0 2-15,-1-1-4 16,7-1-3-16,6 0 4 0,1 0-2 16,5 1-3-1,-11-1 3-15,13 2 3 0,-6-2-5 16,-3 1 4 0,9 1-4-16,-2 3 6 0,3-3-5 15,7 0 2-15,-10 1 6 16,10 2-8-16,-10 0-1 15,0 0-1-15,-2 0 1 16,2 0 0-16,7 0 3 16,3 0-3-16,11 0-1 15,-4 0 2-15,7 0-1 16,5 0 0-16,-8 0 1 16,-4 0-2-16,-7 0 1 15,-5 0-1-15,-10 0 1 0,0 0-2 16,1 0 2-16,4 0-1 15,10 0 1-15,11-4 1 16,10-4 4-16,5-1 8 16,-5 0-10-16,-3 2-3 15,-6-2 7-15,-12 3-5 16,-3 2-3-16,-12-1 0 16,-2 5 0-16,-2 0-1 15,14 0 1-15,5 0 0 16,7 0 2-16,6 0 1 15,6 0-2-15,11 0 2 16,-2 0 2-16,12 0-2 16,-14 0 1-16,-5 0-4 0,-2 0 0 15,-8 0 0-15,-4 0 0 16,-3 0-1-16,-4 0 1 16,-3 3 0-16,-9-1 0 15,7-1 1-15,0-1-1 16,2 3 0-16,7-3 3 15,1 0-3-15,9 0 0 16,7 0 0-16,9 0 0 16,5 0 2-16,-7 0-2 15,-2 0 0-15,-3 0 1 16,-9 0-1-16,-2 0-1 16,-10 0 1-16,7 0-1 15,-3 0 1-15,8 0 0 16,5 0 1-16,0-3 0 0,6 0 1 15,-6-2-2-15,-3 1 2 16,3 0 0-16,-8 0-1 16,-4 2 2-16,-3-1-3 15,-14 2 1-15,-2-1-1 16,-5-1 1-16,0 0-1 16,-2 2 1-16,14-1 0 15,0-2-1-15,14-1 14 16,7 2-2-16,3-4-8 15,7-2 2-15,6 5-4 16,8-1 1-16,3-1 1 16,3-2-1-16,1 2-2 15,-7 0 3-15,-2 2-2 0,-15-1-1 16,-4 3 0 0,-3-2-1-16,5-3 0 0,5 3 0 15,2 1 0-15,-3-2 1 16,3 2 0-16,-4 2-1 15,-18 1 1-15,1-2-1 16,-17-1-2-16,-14 3 2 16,-4-1 0-16,-8 1 0 15,0 0 1-15,-5-2 1 16,6 2 2-16,-4-6-3 16,15 6 4-16,-9-6-3 15,4 5 1-15,15-4-2 0,11 3-1 16,17-4 1-1,19 1 0-15,7 1 0 0,11-1-1 16,6-1-3-16,4 0 3 16,-7 3 4-16,0-2-4 15,-7 4-2-15,-2-4 2 16,1 3 1-16,-3-2 3 16,-3 4-4-16,-5-5 0 15,2 5 0-15,5-1 3 16,5-2 1-16,0 1 1 15,0 2-4-15,-2 0-1 16,-3 0 0-16,0 0 0 16,17 0 1-16,9 0-3 0,5 0 4 15,5 0-2-15,-10 0 0 16,-9 0 0-16,-5 0-1 16,-5 0 1-16,6-3 1 15,-4-3 2-15,-4-2 0 16,0 1 6-16,-7-2-1 15,-5 2-1-15,5-1-5 16,-5 4 4-16,-9-1-5 16,-8 4 0-16,-4-1-1 15,-9 2 4-15,-13 0-4 16,-9 0-1-16,-18-3 1 16,-8 3 3-16,-7 0-2 15,0 0 9-15,0 0-1 16,0 0 5-16,0 0 4 0,0 0-10 15,0 0-3-15,0 0-1 16,0-3-2-16,0 2-2 16,0 1-1-16,0-2-33 15,0-2-75-15,0-4-94 16,-41-12-685-16</inkml:trace>
  <inkml:trace contextRef="#ctx0" brushRef="#br0" timeOffset="120601.26">8343 16146 213 0,'0'0'442'0,"0"0"-440"15,0 0 1-15,0 0 76 16,0 0-54-16,0 0-2 16,0 0 36-16,21-86 11 15,-21 74-22-15,0-2 2 16,0 0-12-16,-14-4-20 15,-8 1-12-15,-13-5-4 16,-19-1 3-16,-15 5-4 16,-14-2 2-16,-14 8 10 0,5 4 9 15,9 3-21-15,15 5 2 16,18 0-3-16,15 6-4 16,1 9 4-16,20 0-8 15,7 5-8-15,7 6 0 16,7 5 1-16,48 10 8 15,16 5 1-15,18 6 5 16,16 8 1-16,-1-2 0 16,0 4-5-16,-26-6-16 15,-17-3 14-15,-35-7 5 16,-26-2 1-16,0-5 1 16,-61-13 0-16,-10-3 7 0,-17-14-3 15,-2-9 7-15,5 0 10 16,2-9-2-16,13-20 4 15,15 1-6-15,15 1-6 16,19 7 1-16,18 5-7 16,3 0-5-16,0 3-8 15,45-2-37-15,17 2-21 16,13 3-25-16,3 1-119 16,-2 5-224-16</inkml:trace>
  <inkml:trace contextRef="#ctx0" brushRef="#br0" timeOffset="121234.12">8600 16111 590 0,'0'0'49'16,"0"0"-32"-16,0 0 4 15,0 0-13-15,-2 113-5 16,2-59 12-16,0 3 12 0,0-8-4 16,0-9-9-1,0-13-10-15,0-12-4 0,0-9-3 16,0-6 3-16,0 0 1 15,0-6 50-15,0-30 19 16,0-16-70-16,7-16 0 16,-4-7 0-16,-3-6 6 15,0 7-6-15,-8 8 4 16,-20 22-2-16,7 19 24 16,7 16 16-16,9 9-6 15,5 0-33-15,0 14-3 16,0 13-1-16,33 4 1 15,7-8 0-15,12-13-11 16,14-10 9-16,5 0 0 16,5-31 2-16,0-16 1 0,-20-6 9 15,-13 1-4-15,-22 10 43 16,-14 10 23-16,-7 15-13 16,0 11-13-16,0 6 9 15,0 3-30-15,-16 37-22 16,-13 23-3-16,-4 23-6 15,5 12 3-15,9-1 0 16,12-7-6-16,7-5-18 16,0-12-17-16,0-10-1 15,28-12 6-15,5-13-25 16,3-10-3-16,-1-14-25 16,-1-8-129-16,-8-6-167 0</inkml:trace>
  <inkml:trace contextRef="#ctx0" brushRef="#br0" timeOffset="121817.32">9752 16094 597 0,'0'0'151'0,"0"0"-112"0,0 0 90 16,0 0-88-16,0 0-30 15,76-123 33-15,-76 97 8 16,0-3-11-16,0-4-9 16,0 2-12-16,-12 4-4 15,-23 3 3-15,-8 7-6 16,0 4-7-16,-4 9 7 15,-3 4-4-15,1 0-9 16,9 8 0-16,4 10-1 16,17 8-4-16,10 2-1 15,4 8-2-15,5 6-1 16,5 3-3-16,37 5 3 0,15 1 4 16,-3-2 5-1,1 3 0-15,-10-4 0 0,-12-5 0 16,-5-2 0-16,-16-1 2 15,-12 0 0-15,0 0 2 16,-26 0-4-16,-21-6-5 16,-3-8-3-16,-11-11 6 15,-3-3 2-15,7-9 3 16,-5-3 1-16,20 0 18 16,2 0 11-16,26-1-2 15,6-5 1-15,8-3-18 16,0-2-10-16,0 1-4 15,0 3-4-15,0 4-3 16,15 1-13-16,-8 2-54 16,12 0-42-16,2 0-18 0,-5 7-116 15,-4 13-208-15</inkml:trace>
  <inkml:trace contextRef="#ctx0" brushRef="#br0" timeOffset="123000.27">7087 15613 454 0,'0'0'115'0,"0"0"2"15,0 0 19-15,0 0-66 16,0 0-5-16,0 0 3 16,-40-99-18-16,37 99-6 15,3 0-28-15,0 0-16 16,0 0-14-16,0 13-6 16,7 29 9-16,22 26 11 15,4 19 7-15,-9 17-1 16,-3 10 3-16,-9-2 7 15,-5-3 4-15,0-12-14 16,-7-13 1-16,7-16-6 0,7-18 0 16,-7-16 0-16,0-12-1 15,0-8 0-15,-2-8-4 16,-2-6-3-16,4 0-9 16,7 0-56-16,14 0-25 15,20 0-63-15,6-14-146 16</inkml:trace>
  <inkml:trace contextRef="#ctx0" brushRef="#br0" timeOffset="123684.32">10391 15701 409 0,'0'0'126'0,"0"0"63"15,0 0-49-15,0 0-56 16,0 0-30-16,0 0-54 15,-36-39-9-15,36 87 9 16,0 22 14-16,0 18 31 16,0 12 19-16,0 0-12 15,0 0-29-15,0-11-11 16,0-8-2-16,14-10 14 16,-7-8-10-16,8-11-2 15,-4-6-11-15,-1-11-1 16,2-7 0-16,-3-10-4 15,5-3-17-15,5-5-49 16,3-7-33-16,6-3-46 0,5-9-61 16,-5-16-324-16</inkml:trace>
  <inkml:trace contextRef="#ctx0" brushRef="#br0" timeOffset="123951.19">10946 16293 834 0,'0'0'59'16,"0"0"-22"-16,0 0 52 15,256-24-38-15,-131 12-26 16,-9 8-23-16,-24 2-1 16,-14 2-2-16,-23 0-11 15,-27 0-80-15,-28 9-154 16,-21 14-262-16</inkml:trace>
  <inkml:trace contextRef="#ctx0" brushRef="#br0" timeOffset="124093.43">11119 16544 674 0,'0'0'131'16,"0"0"-39"-16,0 0 27 0,237 0-75 15,-162 0-44-15,15 0-6 16,2 0-39-16,5-12-93 16,-2-6-294-16</inkml:trace>
  <inkml:trace contextRef="#ctx0" brushRef="#br0" timeOffset="124634.51">12874 15878 575 0,'0'0'15'16,"0"0"57"-16,-43 170 28 16,31-92 12-16,5 3-12 15,7 1-13-15,0-4-26 16,0-10-30-16,0-19-24 16,0-21-7-16,0-10 0 15,0-16 0-15,0-2-7 16,0 0-2-16,0-33-8 15,0-11-28-15,0-12-28 0,0-5 23 16,-21-2 15 0,-5-3-5-16,-9 3 7 0,-1-3 33 15,8 0 1-15,9-2 0 16,19 5 3-16,0 8 11 16,33 2 25-16,31 5-20 15,18 8 23-15,1 11 3 16,0 14 5-16,-12 15-29 15,-17 4-11-15,-6 28 5 16,-18 5 1-16,-18 6 3 16,-12-3-8-16,0 2 0 15,-7-1-2-15,-35-6-4 16,-13-4 3-16,13-3-6 0,-6-5-3 16,13 0-28-1,14 4-35-15,9 4-47 0,12-3-118 16,0 2-229-16</inkml:trace>
  <inkml:trace contextRef="#ctx0" brushRef="#br0" timeOffset="124843.26">13278 16211 597 0,'0'0'127'15,"0"0"-32"-15,0 0-22 16,0 0-45-16,0 0 32 0,0 0-5 16,170 72-9-16,-92-53-22 15,-2-4-24-15,-7-6-3 16,-13-8-72-16,-13-1-88 16,-22 0-336-16</inkml:trace>
  <inkml:trace contextRef="#ctx0" brushRef="#br0" timeOffset="125067.5">13720 16139 414 0,'0'0'346'0,"0"0"-292"0,0 0 51 15,0 0-93-15,0 0-8 16,-144 127 32-16,94-72-4 15,10-2-17-15,10-3-13 16,4-8-2-16,11-12-6 16,15-9-83-16,0-14-155 15,0-7-420-15</inkml:trace>
  <inkml:trace contextRef="#ctx0" brushRef="#br0" timeOffset="125451.11">12569 16903 669 0,'0'0'106'15,"0"0"52"-15,0 0-66 16,0 0-64-16,0 0-22 0,0 0 0 16,0 0 20-16,248 0 21 15,-94 0 8-15,11-6 21 16,-11-8-46-16,-22 0-28 15,-13 0-1-15,-15 2 3 16,-26 3-4-16,-24 3-25 16,-25 4-32-16,-22 2-50 15,-7 2-51-15,-24 24-117 16,-49 9-330-16</inkml:trace>
  <inkml:trace contextRef="#ctx0" brushRef="#br0" timeOffset="125984.27">12791 17436 385 0,'0'0'264'16,"0"0"-209"-16,0 0-11 16,-54 116-13-16,47-48 32 15,4 7-12-15,-2 10 14 16,5-1 4-16,0-1-25 16,0-10-10-16,0-14-27 0,0-18-6 15,0-13-1-15,0-17 3 16,0-11-2-16,0 0 5 15,0-31-6-15,-9-24-6 16,-10-19-23-16,12-15 20 16,0-8 1-16,7-2-5 15,0 0-16-15,33 7 6 16,26 8 18-16,17 16 5 16,-3 22 5-16,-16 23 16 15,-8 23-18-15,-13 5-1 16,-10 34-1-16,-17 14 33 15,-9 6 5-15,-7 0-12 0,-38-7 8 16,-14-7-11-16,0-12 3 16,5-12-10-16,6-9-7 15,13-9-4-15,23-3-6 16,10 0-9-16,2 0-77 16,40 0-78-16,31-11-195 15</inkml:trace>
  <inkml:trace contextRef="#ctx0" brushRef="#br0" timeOffset="126412.26">13247 17815 777 0,'0'0'84'0,"0"0"34"15,0 0-36-15,0 0-57 16,0 0-21-16,0 0 2 16,50 60 19-16,-3-21 1 15,10 0-16-15,5 1 9 16,1-6-12-16,1 4-7 15,-9-10-29-15,-1-2-56 16,-11-9-52-16,-3-11-194 16</inkml:trace>
  <inkml:trace contextRef="#ctx0" brushRef="#br0" timeOffset="126600.67">13917 17822 890 0,'0'0'12'0,"0"0"42"16,-111 179 33-16,87-89-39 16,-2 13 9-16,19 3-8 15,0-3-22-15,7-4-23 16,33-14-4-16,26-17-46 16,14-17-88-16,-9-12-182 15</inkml:trace>
  <inkml:trace contextRef="#ctx0" brushRef="#br0" timeOffset="138632.63">17426 15747 394 0,'0'0'176'0,"0"0"-125"16,0 0 49-16,0 0 8 15,0 0-57-15,0 0-3 16,0 0 4-16,-144-119-7 15,137 109-10-15,0 2-7 16,4 1-3-16,-1 2-1 16,1 4-10-16,3-1-3 15,0 2-9-15,0 0-2 16,0 0-2-16,-4 0 1 0,4 0-3 16,0 0 1-1,-3 3-4-15,-2 27-6 0,5 21 7 16,0 23 6-16,0 18 1 15,0 13 3-15,0 5-3 16,0-2 0-16,8-10 0 16,20-20-1-16,5-22 1 15,7-20-1-15,3-25-4 16,6-11 3-16,15-34 1 16,5-35 2-16,-1-22 3 15,-4-11 3-15,-16 0 2 16,-15 6-3-16,-24 14 5 0,-9 12-5 15,0 18-1 1,-9 13 0-16,-5 18-2 0,2 11-3 16,12 6 1-16,0 4-2 15,0 0-13-15,0 0-5 16,0 4-18-16,0 12 14 16,26 2-37-16,-5-4-35 15,7-6-65-15,1-8-82 16,6 0-255-16</inkml:trace>
  <inkml:trace contextRef="#ctx0" brushRef="#br0" timeOffset="139132.75">18098 15635 239 0,'0'0'133'15,"-19"140"51"-15,0-56-47 16,2 2-41-16,3-14-20 15,7-12-34-15,7-18-28 16,0-22-9-16,0-11-4 16,0-9 1-16,0-14-1 15,10-34 7-15,18-27 1 16,10-14-6-16,-10-14-3 16,-18-3-3-16,-10 6 3 15,0 13 1-15,-29 19 3 16,-6 24 2-16,2 24 9 15,11 14 19-15,13 6 2 0,-3 21-27 16,5 25-9-16,5 17 0 16,2-4 0-16,0-6-1 15,21-14-3-15,17-21 3 16,7-13-1-16,4-5-1 16,8-28 3-16,-7-15 1 15,-3-9 10-15,-14 1-3 16,-16 16 15-16,-10 15 18 15,-7 11 5-15,0 9-8 16,0 4-18-16,0 41-20 16,-10 28-3-16,-16 26 3 15,-2 10 1-15,7-2-1 0,6-10 0 16,11-19-2-16,4-18-41 16,0-23-27-1,21-22-22-15,19-15-38 0,10-15-117 16,2-31-278-16</inkml:trace>
  <inkml:trace contextRef="#ctx0" brushRef="#br0" timeOffset="139549.31">18502 16113 43 0,'0'0'393'0,"0"0"-284"15,0 0 38-15,0 0-31 16,0 0-52-16,0 0-12 0,118 44 1 15,-82-99 1 1,-8-13-37-16,-9-7-17 0,-12 3 10 16,-7 7-8-16,-7 10-2 15,-33 19 0-15,-5 18-3 16,0 18 3-16,14 2-1 16,12 44-10-16,12 23-3 15,7 17 11-15,0 8 1 16,19 0 1-16,10 0 1 15,-13-6 3-15,-4-11-1 16,-12-11 11-16,0-25 0 16,0-18-2-16,0-17-6 15,0-6 2-15,0-20 11 16,-12-33-18-16,10-17 1 0,2-8-1 16,0 11 4-16,7 17 8 15,7 21-10-15,5 16 10 16,-5 13-12-16,0 0-17 15,3 16 7-15,2 14-11 16,-3 3-75-16,-4 0-60 16,10-13-179-16</inkml:trace>
  <inkml:trace contextRef="#ctx0" brushRef="#br0" timeOffset="140048.5">17109 16824 516 0,'0'0'81'0,"-229"46"23"0,146-28 48 16,26-9-75-16,29-6-5 16,14-3 9-16,14 0-26 15,0 0-40-15,21 0-15 16,57 0 1-16,66-3 6 15,43-9 30-15,43-4 20 16,32-2-12-16,10 6-6 16,-2 5 2-16,-13 6-23 15,-34 1-7-15,-44 0-7 16,-25 0-2-16,-43 0 1 16,-30 0-2-16,-36 0-1 15,-26 0-3-15,-19 0-19 16,0-8 12-16,-15-3-23 0,-25-1-63 15,-2 9 1 1,8 3-50-16,6 0-128 0,4 3-284 16</inkml:trace>
  <inkml:trace contextRef="#ctx0" brushRef="#br0" timeOffset="140765.54">18857 15819 450 0,'0'0'57'0,"0"0"63"16,0 0 47-16,0 0-89 15,-114-109 23-15,110 109-32 16,4 0-35-16,0 0-34 15,26 21-4-15,23 18 4 16,29 16 29-16,5 11 8 16,5 11 2-16,1-2-3 15,-15-5-9-15,-8-11-21 16,-16-11-2-16,-10-11-3 16,-16-8 0-16,-6-9-1 15,-10-5-21-15,-8-4-38 16,0-8-45-16,0-3-57 0,0 0-138 15</inkml:trace>
  <inkml:trace contextRef="#ctx0" brushRef="#br0" timeOffset="140977.31">19481 15672 644 0,'0'0'26'15,"0"0"81"-15,0 0-23 16,0 0-56-16,-172 112-7 16,129-43 12-16,0 8 2 0,8-5-15 15,9-3-12-15,5-14-8 16,21-13-9-16,0-12-52 16,0-8-91-16,0-11-282 15</inkml:trace>
  <inkml:trace contextRef="#ctx0" brushRef="#br0" timeOffset="141715.59">17294 17330 142 0,'0'0'490'0,"0"0"-426"15,0 0 69-15,0 0-53 16,-185 64-54-16,157 19-9 15,4 20 10-15,5 14 8 16,12 12 5-16,7 1 2 0,0-3-4 16,5-22-10-16,30-27-12 15,3-33-7-15,7-30-3 16,0-15-2-16,7-45 8 16,12-36 31-16,0-28-12 15,-3-15-13-15,-13-5 12 16,-18 17-4-16,-18 21-19 15,-12 30 0-15,0 30-3 16,0 19 8-16,-5 12-6 16,-4 0-6-16,-5 23-18 15,7 14-46-15,2 3-50 16,5-5-21-16,0-6-56 0,26-10-211 16</inkml:trace>
  <inkml:trace contextRef="#ctx0" brushRef="#br0" timeOffset="142182.12">17795 17769 266 0,'0'0'176'16,"-7"158"39"-16,-7-64-56 16,0-10-59-16,6-12-48 15,8-23-23-15,0-24-22 16,0-16 9-16,0-9-3 15,0-28 15-15,0-36-6 0,29-28-16 16,-3-17 4-16,-12-8-5 16,-14 5-5-16,0 15 0 15,-33 19 5-15,-3 29-2 16,3 26 1-16,17 23-1 16,2 3 15-16,-5 37-18 15,5 15 1-15,14 3-2 16,0-11 1-16,7-21-2 15,40-17 0-15,17-9-9 16,7-37 9-16,4-24 2 16,-13-11 6-16,-20 1 6 15,-16 11 35-15,-16 18 1 0,-3 23-14 16,-7 17-5-16,0 2 14 16,0 35-35-16,0 27-8 15,-17 24-1-15,3 12 1 16,0 0 0-16,2-4 0 15,5-14-3-15,7-8-36 16,0-12-29-16,0-17-31 16,14-16-33-16,12-18-164 15</inkml:trace>
  <inkml:trace contextRef="#ctx0" brushRef="#br0" timeOffset="142832.29">18308 18111 609 0,'0'0'85'0,"0"0"-45"15,0 0 105-15,0 0-98 16,0 0-24-16,33-133-9 16,-18 78 5-16,-8 4 17 15,-7 11-7-15,0 15-10 16,0 10-12-16,0 9 6 15,0 6 2-15,0 0-15 16,0 0-2-16,0 0 0 16,0 4 0-16,0 15 0 15,0 7 2-15,0 1 3 16,0 1-2-16,-7-2 7 0,2 2 14 16,2-1-13-16,3-2-6 15,0-1 3-15,0-5-4 16,0-8-1-16,0-8 0 15,0-3-1-15,0 0 4 16,0-18-3-16,10-22 2 16,16-11 7-16,7-9-9 15,-16 6 3-15,-10 5 0 16,-7 12 0-16,0 13-1 16,0 10-3-16,-24 12 0 15,-9 2-2-15,7 6 1 16,-5 30-4-16,-2 14-3 15,12 21-3-15,7 10 4 0,14 7 1 16,0 4-4-16,2-3 8 16,31 0 2-16,-5-1 1 15,-2-2 10-15,-11-14 11 16,-13-15-5-16,-2-19-5 16,0-18 4-16,0-12 11 15,-9-8 1-15,-17-8-6 16,-3-26-8-16,1-17-14 15,6-10-1-15,18-5-1 16,4 10-2-16,0 9-4 16,33 16-11-16,7 13-22 15,5 6-31-15,2 9-40 0,1 0-85 16,-6-4-248-16</inkml:trace>
  <inkml:trace contextRef="#ctx0" brushRef="#br0" timeOffset="143214.91">18639 17554 493 0,'0'0'77'16,"0"0"52"-16,0 0 9 0,0 0-54 16,0 0-7-16,0 0-15 15,-118-69-23-15,118 69-12 16,0 0-16-16,43 10-11 16,20 24 27-16,20 14 18 15,2 13 2-15,5 10-17 16,-2 0-2-16,-3-7-16 15,-17-6-1-15,-4-12-6 16,-16-13-1-16,-15-7-2 16,-12-9-4-16,-12-14-22 15,-4 0-39-15,-5-3-14 16,0 0-23-16,0-17-71 0,0-16-472 16</inkml:trace>
  <inkml:trace contextRef="#ctx0" brushRef="#br0" timeOffset="143431.76">19410 17498 525 0,'0'0'244'0,"0"0"-189"16,0 0 1-16,0 143 53 16,-4-44-29-16,-11 14 17 15,-6 7-7-15,0-2-19 16,7-10-28-16,2-22-33 15,12-29-6-15,0-26-4 0,0-27-24 16,0-12-65-16,0-49-20 16,26-25-81-16,9-19-202 15</inkml:trace>
  <inkml:trace contextRef="#ctx0" brushRef="#br0" timeOffset="144181.76">19022 16969 167 0,'0'0'84'0,"0"0"4"16,0 0-25-16,0 0-44 16,0 0 3-16,0 0 7 15,-28-11-21-15,23 8-5 16,3 0 2-16,-3 3 13 15,3-3 45-15,2 3-22 16,0-3-14-16,0 3-5 16,0-3-1-16,0 2 5 15,0-1 12-15,0 2 4 16,0-3-3-16,0 3-7 0,0-1-15 16,0-1-16-16,0-3 6 15,24 2 3-15,16-5 3 16,14 2 11-16,15 3 6 15,9-3-6-15,19 0-5 16,7-3 0-16,7 6-3 16,0 3-8-16,-14 0 16 15,-5 0 3-15,-16 9 2 16,-17 0-5-16,-9 2-2 16,-15-2 6-16,-9-5-1 15,-16-4-1-15,-3 0-5 16,-7 0 0-16,0 0 5 15,0 0-5-15,0 0-12 0,0 0-9 16,0 0-10-16,4 0-68 16,4 0-65-16,1 0-120 15</inkml:trace>
  <inkml:trace contextRef="#ctx0" brushRef="#br0" timeOffset="144547.7">20266 16676 744 0,'0'0'140'16,"0"0"-87"-16,0 0 12 16,0 0-6-16,0 0 6 15,296-6 1-15,-171-8-20 16,-4 0-31-16,-12 7-15 0,-31 0-2 15,-31 7-19 1,-21 0-55-16,-26 0-59 0,0 20-45 16,-40 8-112-16</inkml:trace>
  <inkml:trace contextRef="#ctx0" brushRef="#br0" timeOffset="144704.94">20631 17021 660 0,'0'0'113'15,"0"0"46"-15,0 0-6 16,236-6-42-16,-165-8-24 16,-7-1-74-16,-10 2-13 0,-18 6-2 15,-8-1-72-15,-16 7-128 16,-12-7-581-16</inkml:trace>
  <inkml:trace contextRef="#ctx0" brushRef="#br0" timeOffset="148899.34">22617 16041 542 0,'0'0'78'16,"0"0"-16"-16,0 0 67 15,0 0-74-15,0 0-9 16,0 0 10-16,0 0 6 16,92-59-13-16,-66 40-9 15,-4 1 1-15,-1-5-10 0,0-1-13 16,-2 3-3-16,-5 0-1 15,-7 3 1-15,-7 5-2 16,0-2-9-16,0 2-4 16,-7 0-2-16,-26 4-2 15,-5 4-1-15,-9-1-8 16,0 0 2-16,-3 1 3 16,15 2 3-16,-6 3 2 15,8 0-3-15,12 0 2 16,0 0 2-16,-1 9-1 15,1 11 3-15,-5 0-1 16,2 0 1-16,3-1-1 16,7 1-1-16,2-1 2 0,10-3 0 15,2 1-4 1,0 1 4-16,0-1 0 0,2 1 0 16,34 4-2-16,23 3 2 15,12 1 3-15,7 4-3 16,2 2 3-16,-14 2-3 15,-4-1 0-15,-8 0 4 16,-6 1 1-16,-6-6 1 16,-16-10-4-16,-12-3 5 15,-7-4-6-15,-7 0-1 16,0 1 7-16,-14 8-6 16,-33 0 3-16,-15 6-2 15,-1-1 0-15,-11 2-2 16,3 0-4-16,10-1 2 0,9-6-1 15,12-2 3-15,6-7 0 16,11-10 0-16,4-1 1 16,-7 0 2-16,2-18 1 15,-2-7 1-15,-2-8-3 16,14-4 1-16,2-3-1 16,12-5 1-16,0-3-2 15,0-7 0-15,26 2 0 16,16 3-1-16,1 6 7 15,4 10 0-15,-6 9 6 16,-6 12-10-16,0 10-2 16,1 3-2-16,-3 0-1 15,-5 0-1-15,-2 1 1 0,-9 7 2 16,-3-1 0-16,-7-3 0 16,0 0-1-16,-2-2 0 15,-5 1-3-15,7 1-46 16,5 3-59-16,-5-1-60 15,0 3-254-15</inkml:trace>
  <inkml:trace contextRef="#ctx0" brushRef="#br0" timeOffset="149615.66">23324 16017 447 0,'0'0'26'16,"0"0"110"-16,0 0-37 16,0 0-42-16,0 0-31 15,0 0-11-15,-208 34 24 16,175 6-20-16,9 12 3 0,5 8-2 15,8 6-2-15,11 3 0 16,0-3 3-16,11-11-11 16,46-6-3-16,9-15 0 15,19-18 25-15,15-16 15 16,16-5-2-16,2-38 1 16,5-16 0-16,-12-5-18 15,-21-8-6-15,-26-2-11 16,-24 1-10-16,-33 0 0 15,-7 6 2-15,-54 13-3 16,-34 11 2-16,-11 19 1 16,9 17 6-16,7 7 3 15,8 17-12-15,11 25-1 0,21 9-6 16,17 5-27-16,24 1-48 16,2-3-59-16,9-15-134 15,20-12-424-15</inkml:trace>
  <inkml:trace contextRef="#ctx0" brushRef="#br0" timeOffset="152632.16">21943 16958 242 0,'0'0'65'16,"0"0"15"-16,0 0-4 15,0 0 12-15,0 0-21 16,0 0 4-16,0 0 2 16,-33-29-1-16,31 27-16 15,2 2-22-15,0 0-11 0,0 0-17 16,0 0-1-16,0 0 0 16,0 0 1-16,14 0-2 15,31 0 14-15,23 0 8 16,20 0 18-16,9 0-9 15,7 0-17-15,0 0-6 16,2 0 2-16,13 0-2 16,6 0-1-16,12 0 15 15,7 0-13-15,-4 0 2 16,-5-10 3-16,2-4-1 16,0 5-2-16,2 0-5 15,-4 2-1-15,0 3-3 16,-7 0-2-16,-5 3-2 0,-19-2 0 15,-12 3 12-15,-19 0-5 16,-23 0-4-16,-7 0 8 16,-8 0-1-16,-2 0-3 15,-4 0 10-15,6 0 8 16,-7 0-15-16,-2-3 8 16,-9-5-7-16,-1 4-2 15,-13 2-2-15,-3 2-2 16,0 0-6-16,0 0 3 15,0 0-4-15,0 0-1 16,0 0 0-16,0 0 0 16,5-1 1-16,-5 1 0 0,0 0 0 15,0-3 0-15,0 3-1 16,0 0-10-16,0 0-21 16,0 0-36-16,-24 3-68 15,-26 12-76-15,-14 0-357 16</inkml:trace>
  <inkml:trace contextRef="#ctx0" brushRef="#br0" timeOffset="154631.93">23334 17796 258 0,'0'0'324'16,"0"0"-264"-16,0 0 54 15,0 0-37-15,0 0-38 0,0 0-29 16,0 0-4-16,-10-22-2 15,-23 48-2-15,-10 12 1 16,-11 8 8-16,-10 8-6 16,7-4 6-16,-2-5 0 15,14-5-7-15,5-8-3 16,12-6 0-16,7-9-1 16,6-6 2-16,8-7-2 15,7-4 2-15,0 0 2 16,0-6 6-16,0-22-10 15,0-10-2-15,29-6 2 16,8-10 0-16,8-12-3 0,7-6-6 16,10-5 7-1,-1-4 2-15,3 7 0 0,-16 14 0 16,-8 17 3-16,-24 21-2 16,-9 13 1-16,-7 9 9 15,0 0-11-15,0 25-4 16,0 22 4-16,-7 15 15 15,-7 15 4-15,0 7 4 16,4 9 4-16,-8 1 2 16,6 0 1-16,-5-8-8 15,3-14-7-15,2-7-9 16,5-11-2-16,5-16-2 16,2-18-2-16,0-11-2 0,0-9-27 15,0 0-42 1,0-3-70-16,2-22-154 0</inkml:trace>
  <inkml:trace contextRef="#ctx0" brushRef="#br0" timeOffset="154957.29">23615 17766 502 0,'0'0'314'0,"0"0"-250"16,0 0 71-16,272-94-29 15,-168 68-46-15,-7 3-39 16,-21 7-18-16,-22 1-2 16,-16 6-1-16,-19-3-25 15,-17 9-58-15,-2 0-32 16,-21 1-122-16,-36 2-295 16</inkml:trace>
  <inkml:trace contextRef="#ctx0" brushRef="#br0" timeOffset="155398.31">23771 17671 317 0,'0'0'90'0,"0"0"51"15,-121 109-11-15,86-60-60 16,7 0-1-16,4-2-14 16,15-3-8-16,1-8-16 15,8-8-11-15,0-11-10 16,0-11-3-16,0-5-1 15,0-1 8-15,0 0 18 16,0 0 7-16,10-18-27 0,35-11-9 16,14-3 0-16,14-2-2 15,-2 2-1-15,0 10 0 16,-5 9-3-16,-4 11 0 16,-10 2-3-16,-12 17 2 15,0 16 4-15,-18 11 0 16,-13 0 3-16,-9 3 0 15,0 4 8-15,-28-5 7 16,-15-4 4-16,-4-5 5 16,4-7-9-16,1-9-1 15,6-6 4-15,3-11-1 16,7-4-3-16,2 0-7 16,10 0-7-16,2 0-3 15,10 0-3-15,2 0-33 16,0 0-44-16,0 0-43 0,17-3-121 15,16-3-171-15</inkml:trace>
  <inkml:trace contextRef="#ctx0" brushRef="#br0" timeOffset="155765.44">24291 18068 241 0,'0'0'160'0,"0"0"-61"16,0 0 32-16,19 109-80 16,24-92-14-16,7-6 1 15,11-11 10-15,8 0 17 16,2-26 37-16,2-17-64 15,-5-12-13-15,-11-10-1 16,-10-7-9-16,-18 0-5 16,-27 7-10-16,-2 13-1 15,-31 17 0-15,-42 24 1 16,-19 11 3-16,-10 17 0 16,3 32 5-16,9 8-8 15,19 4-1-15,17-1-35 0,21-11-73 16,23-9-124-16,10-14-422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42:21.2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5382 2741 714 0,'0'0'74'15,"0"0"-27"-15,0 0 35 16,0 0-39-16,0 0-20 16,0 0 7-16,0 0-8 15,-71-122 13-15,31 99 0 16,-5 0-20-16,-14 0-7 0,-12 0-6 15,-5 5-2-15,-9 2-3 16,2 10-5-16,22 4 4 16,18 2-2-16,22 0 6 15,14 27-11-15,7 28-13 16,0 27 15-16,35 28 0 16,36 10-20-16,17 7 16 15,9-4 11-15,-5-2-7 16,-9-9 9-16,-8-9 0 15,-39-14 0-15,-29-9-1 16,-7-12 1-16,-55-16 2 16,-23-17 8-16,-4-18 20 0,4-14-4 15,-17-3 6-15,5-15-22 16,0-20-3-16,19-4 29 16,22 1 0-16,23 7-35 15,19 6-1-15,7 7-2 16,33 0-33-16,45 3-49 15,38 3-19-15,16 2-89 16,0 1-228-16</inkml:trace>
  <inkml:trace contextRef="#ctx0" brushRef="#br0" timeOffset="517.04">6101 3275 445 0,'0'0'148'16,"-69"164"-53"-16,34-72 62 15,13-6-67-15,11-12-34 16,11-14-26-16,0-21-20 16,4-15-9-16,11-23-1 15,8-2-10-15,17-53-18 16,10-29 20-16,-3-29-28 15,-6-20-25-15,-34-2 51 16,-7 0 10-16,-41 10 5 0,-15 20 9 16,-20 26 6-16,19 30 12 15,10 23 27-15,21 16-4 16,19 9-13-16,7 0-42 16,0 5-4-16,0 13-3 15,12 7 6-15,49-14-7 16,31-11-3-16,20 0 2 15,3-29-13-15,-22-7 19 16,-25 2 3-16,-32 10 19 16,-17 9 39-16,-17 10 6 15,-2 5 17-15,0 0-47 16,0 20-31-16,-21 37-1 16,-15 24-1-16,-4 29 18 15,12 15 1-15,13 4-15 16,15-6-4-16,0-14-1 0,29-25-29 15,28-21-35-15,18-23-11 16,13-26-64-16,4-14-115 16,-9-26-441-16</inkml:trace>
  <inkml:trace contextRef="#ctx0" brushRef="#br0" timeOffset="1000.67">7442 3047 662 0,'0'0'167'16,"0"0"-161"-16,0 0 79 16,0 0-13-16,0 0-44 15,123-153 7-15,-109 92-6 16,-7-2 2-16,-7 0-17 15,-21 9-11-15,-41 8-2 16,-9 9 5-16,-26 11-3 16,0 14-3-16,3 12-9 15,16 0-3-15,28 23 8 16,24 20-4-16,26 17-1 16,0 16 5-16,35 15 3 15,27 9 0-15,7 6 2 0,-1 9-1 16,-11 1 12-1,-7 0 6-15,-17-11 5 0,-19-20-2 16,-14-12 3-16,-12-18 2 16,-31-18-10-16,-13-10 16 15,-13-18 0-15,5-9-19 16,-11 0-5-16,-1-15 1 16,19-12-3-16,3 2 1 15,28 8-7-15,12 4-2 16,14 7-5-16,0-3-32 15,33-3-53-15,59-5-39 16,24-6-43-16,16 2-236 0</inkml:trace>
  <inkml:trace contextRef="#ctx0" brushRef="#br0" timeOffset="1251.33">7934 3244 631 0,'0'0'131'15,"0"0"-56"-15,222-31 89 16,-104 19-113-16,-2 6-33 0,-5 1-16 15,-19 4-2-15,-30 1-25 16,-48 0-72-16,-14 18-293 16</inkml:trace>
  <inkml:trace contextRef="#ctx0" brushRef="#br0" timeOffset="1401.76">7744 3641 762 0,'0'0'78'15,"0"0"64"-15,223 10-29 0,-110-10-30 16,17 0-42 0,24 0-41-16,4-6-5 0,-4-5-93 15,-17 0-148-15</inkml:trace>
  <inkml:trace contextRef="#ctx0" brushRef="#br0" timeOffset="2133.87">10334 2992 603 0,'0'0'71'15,"0"0"-63"-15,0 0 124 16,0 0-27-16,0 0 0 15,0 0-47-15,187-33 14 16,-138-4-2-16,-1-11-38 0,-13-7-14 16,-14-2 0-16,-21 2-11 15,0-5 0-15,-18 1-7 16,-46 4-4-16,-19 6-8 16,-24 5-6-16,-15 18 6 15,-11 11-14-15,15 10 2 16,21 5 19-16,28 0 3 15,27 18-4-15,28 9-4 16,14 10-5-16,0 11-8 16,35 10 1-16,55 7 17 15,28 9 5-15,19 5 0 16,-2 9 6-16,-10 0 10 16,-13 0-10-16,-18-2 10 15,-16-1 16-15,-31-6-26 16,-25-6-3-16,-22-9-1 0,-7-10 1 15,-57-6-3-15,-17-19 0 16,-11-9-1-16,-5-11-3 16,0-9 4-16,0-2 0 15,15-32 4-15,11-12-4 16,16-9 5-16,29-6 3 16,24 1 4-16,2 2 5 15,47-5-17-15,38 4-3 16,19 5-1-16,26 7 1 15,-9 16 1-15,-5 12-61 16,-10 8-15-16,-2 6-63 16,-14 1-177-16</inkml:trace>
  <inkml:trace contextRef="#ctx0" brushRef="#br0" timeOffset="2483.07">11209 2929 501 0,'0'0'107'16,"0"0"-83"-16,-71 114 63 15,66-56-5-15,5 8 19 16,5-7-35-16,47-9-42 16,9-12-1-16,15-19 26 15,7-14-34-15,7-8 4 0,-7-40 20 16,-13-20-1-16,-13-16-7 15,-24 1-7-15,-26 3 17 16,-7 7 22-16,-35 12-8 16,-48 8-32-16,-14 19 10 15,-7 19-15-15,7 10-18 16,7 10-6-16,19 30-11 16,10 15-36-16,25 10-33 15,15 5-29-15,16 1 1 16,5 5 6-16,0-6-144 15,0-5-203-15</inkml:trace>
  <inkml:trace contextRef="#ctx0" brushRef="#br0" timeOffset="2784.15">9591 4130 701 0,'0'0'104'15,"0"0"-63"-15,0 0 19 16,0 0-3-16,329 3 37 0,-109-5-15 16,38-19 18-1,4-2 25-15,1 0-42 16,-10 6-22-16,-12 5-36 0,-26 4-17 15,-33-1-5-15,-52 4-4 16,-54 4-27-16,-40 1-39 16,-36 0-53-16,0 1-47 15,-86 27 57-15,-44 12-180 16</inkml:trace>
  <inkml:trace contextRef="#ctx0" brushRef="#br0" timeOffset="3111.18">10419 4828 763 0,'0'0'110'0,"0"0"-26"15,0 0 5-15,0 0-63 16,0 0-16-16,-7 116-5 16,7-28 47-16,0 14-6 15,0 4 14-15,0 8-16 16,0 2-2-16,0-4-3 16,5-9-28-16,4-15-10 15,3-16-1-15,2-16-1 0,0-17-38 16,8-19-29-16,-1-20-86 15,5 0-66-15,-10-33-186 16</inkml:trace>
  <inkml:trace contextRef="#ctx0" brushRef="#br0" timeOffset="3544.94">10819 5332 566 0,'0'0'56'0,"0"0"60"15,-19 161-1-15,19-101-79 16,0-11-19-16,12-9-8 16,4-9-4-16,-9-11 1 15,-2-7-3-15,-3-7 5 16,-2-5 3-16,0-1 0 0,0 0 2 15,0 0 8-15,0 0-17 16,-7 0-4-16,0 0 0 16,5 0-2-16,2-1-15 15,-5-9-35-15,3-7-102 16,2-7-41-16,0-3-75 16</inkml:trace>
  <inkml:trace contextRef="#ctx0" brushRef="#br0" timeOffset="3784.34">10764 5459 63 0,'0'0'187'16,"0"0"-156"-16,0 0 70 0,0 0-17 15,0 0 53-15,0 0-32 16,-56-84-8-16,56 81-11 16,0-3-32-16,7-2-19 15,35-3-8-15,34-3 16 16,14-10 0-16,14 2 12 15,7-5-6-15,-12-1-33 16,-9 5-16-16,-19 3-5 16,-24 2-49-16,-28 4-45 15,-19 5-18-15,-33 3-251 16</inkml:trace>
  <inkml:trace contextRef="#ctx0" brushRef="#br0" timeOffset="4333.42">10953 5091 109 0,'0'0'268'16,"0"0"-261"-16,0 0 136 16,0 0-41-16,0 0-41 15,0 0-25-15,-63 0-14 16,51 11-14-16,-2 10-6 15,-8 7 8-15,-1 15 28 16,-10 5-5-16,7 11 21 0,2 3 0 16,5 1-5-16,5-5-13 15,7-6-8-15,7-4-4 16,0-8-13-16,0-7-7 16,0-5 3-16,0-11 5 15,0-7-5-15,0-6-7 16,4-4 0-16,11 0 0 15,15 0 1-15,18-19 8 16,30-8-2-16,12 4 1 16,14 9-8-16,-7 14-22 15,0 0-19-15,-15 31 37 16,-20 11 1-16,-20 6 3 0,-35 0 1 16,-7 1 1-1,-21-3 20-15,-40-3 16 16,-10-9 0-16,-5-5 7 0,5-9-5 15,3-5 12-15,6-7-21 16,5-2-25-16,10-6-2 16,12 0-2-16,13 0-2 15,10 0 0-15,5 0-1 16,7 0-20-16,0 0-36 16,0 0-49-16,26 0-15 15,22 0 38-15,11 0-113 16,9-26-329-16</inkml:trace>
  <inkml:trace contextRef="#ctx0" brushRef="#br0" timeOffset="4683.54">11694 5544 662 0,'0'0'24'0,"0"0"53"15,-7 117-19-15,42-87-23 16,34-10-22-16,16-18 10 16,16-2 48-16,6-22-17 0,4-25 29 15,-16-12-39-15,-24-5-16 16,-31-2 0-16,-40 7-17 15,0 10 19-15,-66 10-14 16,-17 14 10-16,-2 17-2 16,-5 8 2-16,12 12-19 15,2 19-7-15,8 11-8 16,20 4-40-16,10 3-49 16,12-7-57-16,5-9-177 15</inkml:trace>
  <inkml:trace contextRef="#ctx0" brushRef="#br0" timeOffset="6483.2">16920 2786 761 0,'0'0'42'0,"0"0"-42"15,0 0 0-15,19 196 60 16,31-66 44-16,13 10-40 15,6-5-1-15,-7-6-19 16,-6-28-25-16,-20-27-12 0,-10-32-7 16,-17-24 1-16,-9-18 0 15,0-24 16-15,-35-43-17 16,-27-33-92-16,-4-26 38 16,-2-16 54-16,6-9 2 15,15-7-2-15,30 3-1 16,17 17-3-16,71 18 4 15,40 30 4-15,19 36 11 16,-9 27 17-16,-5 27-16 16,-17 0-12-16,-26 41 0 15,-30 17 1-15,-36 11 24 16,-7 2 2-16,-47 1-18 0,-29-6-6 16,-2-14 3-1,14-12-7-15,12-11-3 0,29-4-57 16,23-1-68-16,0 4-154 15,16-1-378-15</inkml:trace>
  <inkml:trace contextRef="#ctx0" brushRef="#br0" timeOffset="6672.7">17920 3173 883 0,'0'0'68'15,"0"0"67"-15,171 168-21 16,-98-110-46-16,10-6-25 16,-8-12-40-16,-13-12-3 0,-15-14-37 15,-11-8-53-15,-15-6-21 16,-7 0-90-16,-14-6-318 16</inkml:trace>
  <inkml:trace contextRef="#ctx0" brushRef="#br0" timeOffset="6850.41">18434 3229 224 0,'0'0'757'15,"0"0"-717"-15,0 0-13 16,0 0 38-16,-71 132-4 16,38-60-41-16,4 0-19 0,3 0-1 15,5-1-14-15,7-8-91 16,-3-14-137-16,-4-9-386 15</inkml:trace>
  <inkml:trace contextRef="#ctx0" brushRef="#br0" timeOffset="7099.37">16665 4308 891 0,'0'0'26'0,"0"0"23"0,0 0 44 16,0 0-66-1,205 20 36-15,32-20 13 0,56-18-29 16,24-13 12-16,-10 0-4 16,-37 7-48-16,-50 9-7 15,-59 9-65-15,-69 6-66 16,-66 1-45-16,-33 25-299 15</inkml:trace>
  <inkml:trace contextRef="#ctx0" brushRef="#br0" timeOffset="7599.29">17336 5036 903 0,'0'0'16'0,"-12"108"-13"16,12-17 56-16,0 21 4 16,5 11-8-16,21 2-5 15,-2-4-13-15,-5-15-14 16,-10-20 7-16,3-20-21 15,-10-21-3-15,-2-20-6 16,0-17 3-16,0-8 0 16,-9-9-3-16,-38-30-12 0,-10-19-20 15,0-25 23-15,12-18 1 16,22-17-8-16,23-10-16 16,14 5 13-16,64 18-13 15,33 17-6-15,19 25 38 16,-9 28 12-16,-13 26 19 15,-22 9-30-15,-27 42 4 16,-24 19 13-16,-35 6 2 16,0 5 9-16,-61 2 30 15,-17-8-13-15,-19-11-14 16,0-18-7-16,9-14-10 16,24-18-14-16,29-5-1 0,23 0-53 15,12-5-61-15,40-12-81 16,31-2-293-16</inkml:trace>
  <inkml:trace contextRef="#ctx0" brushRef="#br0" timeOffset="8254.7">17935 5610 545 0,'0'0'177'0,"0"0"-169"16,0 0 57-16,0 0 21 15,0 0-36-15,151 144-29 16,-101-98-11-16,-3-3-1 15,3-7 11-15,-10-6-20 16,-12-8-12-16,-7-10-52 16,-6-12-170-16</inkml:trace>
  <inkml:trace contextRef="#ctx0" brushRef="#br0" timeOffset="8482.7">18502 5716 717 0,'0'0'147'0,"-85"170"-36"15,45-73-8-15,7-2-11 16,9-9-20-16,10-12-28 16,9-14-30-16,5-21-14 15,0-20-1-15,21-19-82 16,22-3-80-16,11-45-110 15,1-15-482-15</inkml:trace>
  <inkml:trace contextRef="#ctx0" brushRef="#br0" timeOffset="9476.45">19550 3834 114 0,'0'0'542'0,"0"0"-427"16,0 0 55-16,0 0-52 15,0 0-37-15,0 0-36 16,-50 0-23-16,67 2-16 0,42 2-4 16,14 1 12-1,15 1-4-15,-17 3-10 0,-15 3-11 16,-25 7-89-16,-31 2-89 15,-7 0-513-15</inkml:trace>
  <inkml:trace contextRef="#ctx0" brushRef="#br0" timeOffset="9616.91">19410 4233 231 0,'0'0'644'15,"0"0"-641"-15,0 0 91 16,211 35-29-16,-110-35-24 0,18 0-41 15,-1-2-91 1,-7-24-286-16</inkml:trace>
  <inkml:trace contextRef="#ctx0" brushRef="#br0" timeOffset="10082.34">20848 3327 702 0,'0'0'4'0,"0"0"14"16,0 0 109-16,-147 156-60 16,147-100-36-16,3-5-9 15,56-9-10-15,24-17 12 16,9-16 6-16,12-9-8 16,-7-18 9-16,-12-28 0 15,-12-8-16-15,-23-13-8 16,-10-9-1-16,-26-4 8 15,-14-1 21-15,-21 10 3 16,-40 21-1-16,-15 19-20 0,5 19 15 16,-5 12-3-1,3 39-29-15,9 28-7 0,15 25 1 16,20 14 3-16,29 3-46 16,0 0-45-16,50-11-53 15,11-23-282-15</inkml:trace>
  <inkml:trace contextRef="#ctx0" brushRef="#br0" timeOffset="10376.92">21950 3836 996 0,'0'0'24'0,"-14"136"50"16,9-72 5-16,5-13-31 0,0-8-41 15,22-15-7 1,30-13-57-16,11-15-55 0,1-12-240 16</inkml:trace>
  <inkml:trace contextRef="#ctx0" brushRef="#br0" timeOffset="11165.77">22492 3032 229 0,'0'0'41'0,"0"0"123"16,0 0-2-16,0 0-72 15,0 0-29-15,0 0 0 16,-97-25-9-16,97 15-5 15,0-5-29-15,7 2-8 16,47-4-10-16,22 2 0 16,9 6 2-16,12 4-1 15,-7 5 3-15,-14 8 2 16,-32 30-6-16,-25 16 2 16,-19 15 0-16,-49 4-1 15,-41 0 4-15,-12-9 9 0,5-11-6 16,12-18-5-16,28-12-1 15,22-10 0-15,28-12-2 16,7-1-9-16,38 0-28 16,44-6 1-16,27-8 6 15,5 6 9-15,2 8-2 16,-10 0 21-16,-19 26-1 16,-30 8 3-16,-36 15 20 15,-21 3 49-15,-28 5-35 16,-43 0 9-16,-19-5 13 15,0-4-5-15,15-13-3 16,13-8-14-16,27-8-20 16,16-10-14-16,17-4 0 0,-3 1-29 15,5-1-103-15,0-1-218 16</inkml:trace>
  <inkml:trace contextRef="#ctx0" brushRef="#br0" timeOffset="11548.9">20645 4804 795 0,'0'0'16'0,"0"0"6"16,0 0 90-16,0 0-22 16,0 0-84-16,347-48 19 15,-56 5 8-15,43-3 3 0,9 1 34 16,-24 12 35-1,-35 7-19-15,-41 12-48 0,-44 5-35 16,-53 3-2 0,-56 3-1-16,-49 1-62 0,-41 2-77 15,-41 6-5-15,-63 19-72 16,-40 13-467-16</inkml:trace>
  <inkml:trace contextRef="#ctx0" brushRef="#br0" timeOffset="12015.7">20985 5758 688 0,'0'0'52'16,"0"0"3"-16,0 0 89 16,-97 143-59-16,97-96-52 15,0-6 3-15,36-7 33 16,32-8-46-16,10-16-17 15,12-10 7-15,12-13 10 16,2-35 2-16,7-22-13 0,-14-13 14 16,-16-11 6-16,-22-6 24 15,-43 7-25-15,-16 11-13 16,-49 18-3-16,-51 27 2 16,-30 31-15-16,-2 6-2 15,-5 36-3-15,18 25-5 16,22 9 2-16,36 4-30 15,32 4-30-15,29-6-26 16,8-7-63-16,51-16-102 16,5-18-471-16</inkml:trace>
  <inkml:trace contextRef="#ctx0" brushRef="#br0" timeOffset="12176.7">21673 6118 836 0,'0'0'196'16,"-92"143"-107"-16,52-76 19 16,19-14-56-16,14-17-39 15,7-13-13-15,0-19-32 16,35-4-84-16,15-19-52 16,4-23-289-16</inkml:trace>
  <inkml:trace contextRef="#ctx0" brushRef="#br0" timeOffset="13082.71">23208 4922 687 0,'0'0'70'15,"0"0"-60"-15,0 0 70 16,-260 22-3-16,177 13-32 15,3 13-12-15,4 10 8 16,3 16 7-16,-7 14-3 16,4 12-13-16,12 11-22 15,21-7 1-15,22-9-6 16,21-19-1-16,0-18-3 16,29-21-1-16,27-22 0 15,15-15 0-15,10-3 28 16,-6-32-14-16,-11-8-5 15,-14-3-5-15,-29 3-2 0,-21 9-2 16,-2 8 0-16,-53 17 3 16,-13 9 1-16,-8 14-4 15,-9 25 1-15,21 11-1 16,5 10-3-16,21-3-4 16,24-5-42-16,14-8-102 15,0-18-316-15</inkml:trace>
  <inkml:trace contextRef="#ctx0" brushRef="#br0" timeOffset="14538.54">17095 8550 479 0,'0'0'469'0,"0"0"-436"15,0 0 64-15,0 0-18 16,0 0-66-16,0 0 0 15,338 0 59-15,-158-5-15 0,-14-4-26 16,-20 3-19-16,-28 0-12 16,-28 2-21-16,-33-1-62 15,-38 5-55-15,-19 0-136 16,-69 20-446-16</inkml:trace>
  <inkml:trace contextRef="#ctx0" brushRef="#br0" timeOffset="14696.69">17100 9088 838 0,'0'0'67'0,"0"0"53"15,265 42 13-15,-154-31-37 16,0-3-18-16,-7-2-64 0,-21 1-14 16,-12-1-29-1,-24-4-117-15,-14-2-106 0</inkml:trace>
  <inkml:trace contextRef="#ctx0" brushRef="#br0" timeOffset="15791.41">23563 4529 744 0,'0'0'89'15,"0"0"65"-15,0 0-19 16,0 0-41-16,0 0-41 15,0 0-30-15,0 0-11 16,130-64-3-16,-61 60-9 16,-13 4-2-16,-15 0-42 15,-27 3-66-15,-14 24-52 16,-19 11-117-16,-59 6-423 16</inkml:trace>
  <inkml:trace contextRef="#ctx0" brushRef="#br0" timeOffset="15911.71">23163 5017 503 0,'0'0'69'16,"0"0"114"-16,237 42-42 16,-138-30-96-16,-9 6-44 15,-33 13-1-15,-45 20-230 16,-24 22-456-16</inkml:trace>
  <inkml:trace contextRef="#ctx0" brushRef="#br0" timeOffset="16931.3">19160 8364 449 0,'0'0'120'0,"0"0"-50"16,0 0 67-16,0 0-32 15,0 0-25-15,0 0-16 16,56 11 20-16,1-54-10 15,12-15-24-15,16-19-22 0,2-6-17 16,-2-12-5-16,-4-5 2 16,-17-3-7-16,-22 11 0 15,-28 23-1-15,-14 24 0 16,0 24 0-16,-9 18 3 16,-17 3-3-16,-7 12-7 15,2 36-2-15,-9 27 8 16,14 20-2-16,2 23 3 15,-2 5 12-15,10 1 6 16,4-10-2-16,12-19-16 16,0-27-5-16,0-24-33 15,14-16-41-15,5-10-23 16,-2-10-50-16,-13-3-148 0</inkml:trace>
  <inkml:trace contextRef="#ctx0" brushRef="#br0" timeOffset="17194.71">18821 9122 754 0,'0'0'84'0,"0"0"-39"15,0 0 67-15,209 45-10 16,-34-45-45-16,44 0-9 16,18-14 22-16,4-16 0 15,-30 4-38-15,-36 2-32 16,-45 3-1-16,-52 9-73 16,-38 5-44-16,-40 7-67 15,-21 0-402-15</inkml:trace>
  <inkml:trace contextRef="#ctx0" brushRef="#br0" timeOffset="17715.08">19410 9801 697 0,'0'0'29'0,"0"0"90"16,0 0-7-16,0 0-66 15,0 0-9-15,0 0 3 16,-97-20 3-16,97-4-12 15,0-4-14-15,15-11-13 0,39-2 3 16,17-7-6-16,21 4 22 16,3 9 11-16,-10 14-12 15,-10 16-22-15,-13 5-4 16,-19 32-7-16,-29 20 4 16,-14 22-1-16,-31 19 5 15,-49 16 2-15,-10 13 0 16,0 2 0-16,12-12 1 15,23-17 2-15,25-13-2 16,18-12 5-16,12-13-1 16,54-14 5-16,31-14 11 15,27-18 31-15,10-11-9 16,4 0-18-16,-13-3-15 0,-18-14-9 16,-26 0-33-16,-32 5-55 15,-25 5-49-15,-12 7-75 16,-35 0-603-16</inkml:trace>
  <inkml:trace contextRef="#ctx0" brushRef="#br0" timeOffset="19616.9">5895 7910 521 0,'0'0'272'0,"0"0"-218"16,0 0 36-16,0 0-11 0,0 0-19 16,281-16 28-16,-148 1-28 15,-8 6-21-15,-25 4-33 16,-27 5-6-16,-31 6-36 15,-34 33-96-15,-16 11-78 16,-67 7-431-16</inkml:trace>
  <inkml:trace contextRef="#ctx0" brushRef="#br0" timeOffset="19736.71">6129 8520 758 0,'0'0'25'16,"215"-9"84"-16,-70-24-30 15,-6-15-63-15,1-16-16 0,-15-12-214 16</inkml:trace>
  <inkml:trace contextRef="#ctx0" brushRef="#br0" timeOffset="22698.32">8101 7998 632 0,'0'0'116'16,"0"0"-40"-16,0 0 35 15,0 0-63-15,0 0-44 16,0 0-2-16,55-19 60 16,-8-4 12-16,3-11-1 15,7-8-21-15,-10-4-17 16,-7-5-15-16,-19 5-8 0,-21 1-7 15,0 2-5 1,-33 4-6-16,-31 6-13 0,-11 5 9 16,-8 11-8-16,-14 11-7 15,7 6-15-15,7 0 10 16,12 29 13-16,17 5 4 16,11 17-8-16,25 13 1 15,18 15 7-15,0 12 7 16,52 12 2-16,11 6 2 15,15 0 2-15,-4-6 5 16,-17-11-5-16,-8-13 0 16,-20-13 0-16,-25-17 0 0,-4-10 5 15,-21-8 0-15,-33-6 6 16,-17-1-2-16,-10-10-6 16,6-13 4-16,11-1-7 15,14-10 0-15,17-30 0 16,23-14-3-16,10-15 3 15,10-7 5-15,51-3-4 16,25-2-1-16,18 7 0 16,12 11 4-16,-12 20 2 15,-7 15-6-15,-22 22-4 16,-32 6-38-16,-15 15-84 16,-28 24-82-16,0 9-111 15</inkml:trace>
  <inkml:trace contextRef="#ctx0" brushRef="#br0" timeOffset="22947.19">7524 9049 644 0,'0'0'335'0,"0"0"-317"15,0 0 57-15,0 0 24 16,0 0-97-16,270-5 19 16,-81-12 36-16,17-1-25 15,-3-2 38-15,-16 9-28 0,-35 5-42 16,-46 6-9-16,-37 0-41 16,-43 7-82-16,-26 20-78 15,-48 9-203-15</inkml:trace>
  <inkml:trace contextRef="#ctx0" brushRef="#br0" timeOffset="23290.72">7725 9671 721 0,'0'0'57'0,"0"0"24"16,8 154 53-16,32-66-54 15,2 12 1-15,-1 4-11 16,-6-1-12-16,-7-15-10 15,-6-11-22-15,-8-10-13 16,-7-13-8-16,-2-15-4 16,-3-11-1-16,-2-16-29 0,5-11-76 15,2-1-33 1,-5-13-17-16,3-20-282 0</inkml:trace>
  <inkml:trace contextRef="#ctx0" brushRef="#br0" timeOffset="23590.72">8350 9704 1002 0,'0'0'95'15,"0"0"-36"-15,243-76 79 16,-132 48-74-16,-2 5-59 16,-16 0-5-16,-25 3-3 15,-25 11-59-15,-32 1-70 16,-11 7-68-16,-54 1-261 15</inkml:trace>
  <inkml:trace contextRef="#ctx0" brushRef="#br0" timeOffset="23897.16">8324 9704 404 0,'0'0'114'16,"0"0"-47"-16,-107 155 48 16,93-88-20-16,14 0-72 15,0-10-3-15,31-13 12 16,42-10-2-16,27-8-2 15,25-6 0-15,12 2 7 16,-12 2 29-16,-21 16-31 16,-35 8 1-16,-41 8-12 15,-28 7 0-15,-7 2 25 16,-54 1 24-16,-22-12-16 16,-9-10-18-16,-12-15-3 15,7-11 4-15,14-10-17 0,29-6-13 16,23-2-6-1,19 0-2-15,12 0-21 16,0-9-72-16,64-10-68 0,23-2-35 16,13-10-393-16</inkml:trace>
  <inkml:trace contextRef="#ctx0" brushRef="#br0" timeOffset="25713.65">12178 8536 448 0,'0'0'60'16,"0"0"90"-16,0 0-48 15,0 0 29-15,0 0-53 16,0 0-13-16,0 0-9 16,-122-34-6-16,114 34-8 15,8-3-12-15,0 3-12 16,0 0-10-16,8 0-8 0,77 0-18 16,59 0 18-16,50 0 30 15,40 0 10-15,-9 0 7 16,-20 0-6-16,-23-11-18 15,-23-1-15-15,-20-3 2 16,-27 4-2-16,-20 3-2 16,-31 2-5-16,-21 3-2 15,-18 0-24-15,-15 3-42 16,-7 0 10-16,0 0-8 16,0 6-45-16,-7 16-8 15,-26 8-14-15,-10 4-63 16,1-2-202-16</inkml:trace>
  <inkml:trace contextRef="#ctx0" brushRef="#br0" timeOffset="25983.1">12368 9092 733 0,'0'0'39'16,"0"0"8"-16,0 0 96 15,305 11-29-15,-130-8-37 0,4-3 22 16,-13 0-15-16,-34 0-29 16,-20 0-30-16,-34 0-25 15,-26 0 0-15,-24 0-7 16,-18 0-53-16,-10 0-48 15,0-8-43-15,-22 0-308 16</inkml:trace>
  <inkml:trace contextRef="#ctx0" brushRef="#br0" timeOffset="26347.81">13470 7770 547 0,'0'0'234'15,"0"0"-223"-15,0 0 110 16,0 0-114-16,-159 131 1 16,76 30 9-16,-6 49 11 15,-11 51 26-15,-11 28 38 16,-5 1-15-16,-2-20-51 0,0-41-21 16,14-33-4-16,0-35-1 15,21-27-14-15,14-30-51 16,13-35-50-16,22-36-139 15</inkml:trace>
  <inkml:trace contextRef="#ctx0" brushRef="#br0" timeOffset="59941.31">4346 11927 706 0,'0'0'48'16,"0"0"-40"-16,0 0 64 0,0 0-31 15,0 0-38 1,0 0 0-16,0 0-2 0,0 0 8 16,-47 45-7-16,40-24 1 15,0 7-2-15,-1 3 0 16,-1 13 11-16,-3 13 4 16,-9 17 5-16,7 16 3 15,0 15-1-15,9 13-10 16,5 3-5-16,0-6 1 15,33-10-7-15,17-21-2 16,4-23-1-16,17-18-5 16,9-24 9-16,-2-19-3 15,12-11 13-15,-5-37 19 16,-9-17 3-16,-7-18-8 16,-15-6 9-16,-19-7 12 0,-1 1 4 15,-27 9-7-15,-7 13-18 16,0 16-2-16,0 17-5 15,-7 17-8-15,-1 8-1 16,4 8-6-16,4 6-5 16,0 1-4-16,0 0-29 15,0 0-43-15,0 0-46 16,7 10-18-16,14 3-41 16,8-7-213-16</inkml:trace>
  <inkml:trace contextRef="#ctx0" brushRef="#br0" timeOffset="60525.25">5427 12119 435 0,'0'0'68'15,"-26"135"24"-15,7-35 51 16,-2 7-29-16,4 4-36 15,5-6-33-15,10-13-22 16,2-15-4-16,0-22-18 16,0-22 3-16,0-17-4 15,0-15 0-15,0-1 0 16,2-24 22-16,3-24 3 16,2-21-22-16,2-19-2 15,6-11 0-15,-8-16-2 0,0-4 0 16,-7 7-16-16,0 16 15 15,-3 17 2-15,-23 22 1 16,-2 18 2-16,7 17 4 16,7 8 5-16,14 14 14 15,0 0-26-15,0 25-7 16,0 22 1-16,0 12 6 16,21-1 2-16,12-11-2 15,10-16-5-15,6-14-2 16,13-17-1-16,21-7 6 15,9-43 1-15,12-19 1 16,-7-14-13-16,-14 2-2 0,-34 9 15 16,-23 17 4-16,-26 26 31 15,0 16 2-15,0 13 25 16,0 22-34-16,-19 36-27 16,-26 33-1-16,-14 27 4 15,7 12-1-15,-2 1-3 16,25-11 0-16,15-15 0 15,14-20-10-15,0-21-43 16,22-18-27-16,34-18-61 16,13-22-132-16,-8-6-252 15</inkml:trace>
  <inkml:trace contextRef="#ctx0" brushRef="#br0" timeOffset="60974.93">6110 13068 465 0,'0'0'15'0,"0"0"128"15,0 0-3-15,0 0-65 16,227-14 6-16,-177-50-25 16,-3-13-34-16,-11-12-5 15,-15 3-7-15,-21 6-1 16,0 14-5-16,-28 23 4 15,-6 17 6-15,4 20-8 0,4 6-6 16,12 35-6-16,6 29-5 16,8 29 1-16,0 19 3 15,15 14 6-15,-1 9 1 16,-7 11 2-16,-7 4 3 16,0-10 15-16,-28-22 1 15,-15-32-1-15,-11-36 1 16,-1-28 14-16,-9-22 15 15,3-9 1-15,-3-48-45 16,24-26 4-16,19-15-8 16,21-4-2-16,0 14 1 15,33 18-1-15,9 20 6 16,15 15-4-16,4 10-2 0,1 4-8 16,2 5-9-1,-3 5-68-15,8 5-55 0,-12 0-134 16,-8 3-467-16</inkml:trace>
  <inkml:trace contextRef="#ctx0" brushRef="#br0" timeOffset="61440.77">6524 11886 671 0,'0'0'96'15,"0"0"105"-15,0 0-85 16,0 0-66-16,0 0-50 16,0 0-2-16,28 26-3 15,48 32 5-15,2 17 3 0,5 19 19 16,7 4 19 0,0 4 4-16,-5-1-2 0,-10-7-9 15,1-4 10-15,-5-10-34 16,-2-6-2-16,-1-6-6 15,-4-9 1-15,-5-11-3 16,-14-8 0-16,-12-8 0 16,-11-12-2-16,-11-6-36 15,-11-5-41-15,0-9-31 16,0 0 19-16,-26 0-53 16,0-26-421-16</inkml:trace>
  <inkml:trace contextRef="#ctx0" brushRef="#br0" timeOffset="61734.75">7567 12043 485 0,'0'0'96'0,"0"0"13"15,0 0 58-15,0 0-117 16,0 0-33-16,0 0-2 16,-201 110 12-16,123-26 8 15,-5 16 5-15,-2 5 12 16,2-7 10-16,10-7-17 0,16-18-31 16,15-9-11-1,9-11-3-15,9-18-3 0,5-5-14 16,5-9-54-16,-5-3-42 15,-5-7-109-15,-18-3-290 16</inkml:trace>
  <inkml:trace contextRef="#ctx0" brushRef="#br0" timeOffset="62240.84">3734 13690 622 0,'0'0'226'0,"0"0"-153"16,0 0 13-16,0 0-38 0,0 0-45 15,0 0-3-15,229-2 30 16,-61-10 34-16,33-2-1 15,35-3 12-15,27 2 5 16,14-1-33-16,9 3 9 16,-7 4-21-16,-10-1-11 15,-20 0-19-15,-32-5-4 16,-32 3-2-16,-46-1 2 16,-47 5-2-16,-44 5-8 15,-34 3-58-15,-14 0-73 16,-7 12 21-16,-50 22-1 15,-40 13-55-15,-28 8-254 0</inkml:trace>
  <inkml:trace contextRef="#ctx0" brushRef="#br0" timeOffset="62807.77">4748 14595 185 0,'0'0'583'16,"0"0"-572"-1,0 0 31-15,-47 134 8 0,47-51-1 16,0 23 12-16,4 27 34 15,18 13-16-15,-1 12-5 16,-7-7-35-16,0-22-11 16,-14-20-22-16,8-26-4 15,-8-33-1-15,0-20-1 16,0-24-1-16,0-6-31 16,-15-35 8-16,-18-24-64 15,-5-22-12-15,-9-10 53 16,-3-1-26-16,-11-3-40 0,-1-4 82 15,6-2 31 1,8 0 2-16,20 10 12 0,28 5-1 16,14 6 28-16,76 1 12 15,21 4-14-15,33 22 11 16,-2 24-4-16,-4 29-21 16,-27 29-20-16,-21 33 26 15,-36 22 9-15,-37 16-5 16,-17 4-12-16,-36-2 1 15,-33-18-8-15,-9-24-1 16,-11-20 20-16,3-20 5 16,4-14-15-16,13-6-21 15,29 0-4-15,30-11-13 16,10-6-51-16,38 0-50 16,38 2-94-16,11 8-319 0</inkml:trace>
  <inkml:trace contextRef="#ctx0" brushRef="#br0" timeOffset="63054.77">5339 15394 852 0,'0'0'141'15,"0"0"-110"-15,0 0 50 0,0 0-20 16,194 80-15-16,-104-27 14 16,7 6-25-16,-7-6-23 15,-14-5-12-15,-27-11-9 16,-20-11-73-16,-18-5-68 16,-11-12-148-16</inkml:trace>
  <inkml:trace contextRef="#ctx0" brushRef="#br0" timeOffset="63265.09">5895 15270 920 0,'0'0'110'0,"0"0"-85"16,-71 161 77-1,14-66-63-15,-4 5 5 0,4-1 0 16,-2-5-15-16,9-15-19 15,8-18-10-15,23-18-1 16,12-20-67-16,7-20-66 16,0-3-66-16,54-32-277 15</inkml:trace>
  <inkml:trace contextRef="#ctx0" brushRef="#br0" timeOffset="64037.77">8414 13372 93 0,'0'0'551'0,"0"0"-461"16,0 0 57-16,0 0-78 0,0 0-49 16,0 0-8-1,111 9 28-15,0-7 66 0,26-2-12 16,3 0-12-16,-8 0-36 15,-9 0-37-15,-24-5-6 16,-16 2-3-16,-21 0 0 16,-15 3-39-16,-26 0-64 15,-21 0-50-15,0 17-62 16,-47 3-110-16</inkml:trace>
  <inkml:trace contextRef="#ctx0" brushRef="#br0" timeOffset="64231.18">8747 13733 667 0,'0'0'186'0,"0"0"-81"16,0 0 46-16,213 7-40 16,-128-5-19-16,3 1-52 15,-10 0-31-15,-3 3-9 16,-13 2-40-16,-13 4-86 15,1 1-89-15,-3-3-457 16</inkml:trace>
  <inkml:trace contextRef="#ctx0" brushRef="#br0" timeOffset="65090.5">10897 12362 692 0,'0'0'87'15,"0"0"-47"-15,-48 121 33 0,41-32-4 16,7 14-45-16,5 6 16 16,38-6 18-16,18-11-25 15,15-27-13-15,9-26-3 16,26-23 12-16,0-16 5 16,0-24 18-16,-9-35-5 15,-17-21 0-15,-16-21-17 16,-20-11 1-16,-23-5 2 15,-18-1 6-15,-8 9-17 16,0 15 2-16,-26 23-11 16,-8 24 5-16,6 16-8 15,14 22-10-15,4 3-5 16,10 6-14-16,0 0-73 16,10 23-65-16,37 20 50 0,17 9-6 15,12 3-107-15,-8-4-277 16</inkml:trace>
  <inkml:trace contextRef="#ctx0" brushRef="#br0" timeOffset="65657.78">12450 12388 660 0,'0'0'33'0,"0"0"3"15,-7 164 53-15,-4-76-25 16,1 4 39-16,3-2-17 16,7-16-22-16,0-19-12 15,0-24-31-15,0-20-18 16,7-11-2-16,7-11 13 15,10-37 26-15,2-24-39 16,9-17-1-16,-13-20-13 16,-15-6-14-16,-7-6 12 15,-24 4 1-15,-37 22 5 16,-8 32 4-16,12 31 5 16,8 26 7-16,8 6 13 15,13 32-20-15,9 22-4 0,19 12 2 16,0-3-4-16,69-8 6 15,42-21 0-15,26-25 3 16,12-9 3-16,0-39-2 16,-28-19-4-16,-24-3 1 15,-36-2 1-15,-25 15 4 16,-22 8 13-16,-14 15 21 16,0 13 27-16,0 12-4 15,-10 2-21-15,-30 41-42 16,-7 26-12-16,-10 26 9 15,14 11 0-15,10 5 1 16,12-4 0-16,21-13-13 0,0-21-71 16,14-22-36-16,34-25-55 15,-6-26-113-15</inkml:trace>
  <inkml:trace contextRef="#ctx0" brushRef="#br0" timeOffset="66074.08">13172 12877 590 0,'0'0'104'16,"0"0"14"-16,0 0 51 15,0 0-82-15,0 0-9 16,0 0-37-16,203-158-13 0,-175 94-17 16,-20-2-5-16,-8 8-4 15,-17 9-2-15,-33 15 0 16,-4 20-4-16,0 14-22 15,11 8-2-15,15 41 27 16,16 21-6-16,12 21 2 16,0 18 4-16,42 9 2 15,32 8-1-15,8 6 43 16,-3-6-5-16,3-8-3 16,-27-26 13-16,-25-29-17 15,-18-32-22-15,-12-23-8 16,0-8 7-16,-35-27 16 15,-17-28-18-15,7-15-6 0,12-7-4 16,11 11 4-16,22 9 0 16,0 16-2-16,15 7 1 15,41 9-6-15,20 4-46 16,19 2-80-16,-3 1-30 16,5-3-113-16,-12-7-405 15</inkml:trace>
  <inkml:trace contextRef="#ctx0" brushRef="#br0" timeOffset="66540.83">14118 11975 761 0,'0'0'34'0,"0"0"156"16,0 0-81-16,0 0-88 16,0 0-15-16,-38 153 28 15,54-60-7-15,18 8 10 16,8-9-20-16,1-14-12 16,4-24-5-16,-4-15 0 15,4-20 2-15,0-17-4 16,3-2 1-16,7-28-11 0,-1-22-7 15,3-13-24-15,-9-13-3 16,-7-4 8-16,-10 2 11 16,-12 8 9-16,-14 22 15 15,-7 20 3-15,0 21 40 16,0 7 26-16,-19 24-59 16,-9 35-1-16,-8 31-6 15,1 27 19-15,-5 18 12 16,11 11 27-16,17 3 3 15,12-17-14-15,0-23-17 16,5-31-21-16,28-29-9 16,-4-27-2-16,-1-17-36 15,0-5-63-15,1-16-78 16,-17-13-138-16</inkml:trace>
  <inkml:trace contextRef="#ctx0" brushRef="#br0" timeOffset="67073.78">11557 13754 715 0,'0'0'45'16,"0"0"130"-16,0 0 4 15,0 0-116-15,0 0-30 0,0 0-4 16,33-15-17-16,73-7 18 16,45-4 23-1,72-5 16-15,46-2-19 0,39-2 4 16,18 7-5-16,-14 6-19 15,-30 12-11-15,-51 8-4 16,-39 2-7-16,-60 0-4 16,-35 0-4-16,-47 0 0 15,-24 0-8-15,-26 0-47 16,-19 6 0-16,-59 6-42 16,-38 15-68-16,-30 8-13 15,-22 11-192-15</inkml:trace>
  <inkml:trace contextRef="#ctx0" brushRef="#br0" timeOffset="67557.93">12167 14623 622 0,'0'0'14'16,"0"112"99"-16,0-27 41 15,0 19-71-15,26 11 14 16,-12 5-33-16,-5-9 10 0,-2-12-27 16,-2-16-17-16,-5-21-10 15,0-21-1-15,0-23-15 16,-21-18 5-16,-19-22 17 15,-3-46-26-15,-4-37 0 16,18-31-9-16,18-21 3 16,11-1-7-16,26 9-19 15,52 25 2-15,30 25 26 16,11 29 4-16,-1 32 1 16,-14 30 10-16,-28 8-11 15,-20 38 0-15,-30 18 1 16,-26 14 9-16,-7 4 1 15,-66-3 4-15,-19-12-5 0,-5-14 1 16,-7-16-3-16,7-12 2 16,33-6-10-16,17-9-33 15,25-2-14-15,22 0-5 16,22 0-88-16,42 0-77 16,16 0-334-16</inkml:trace>
  <inkml:trace contextRef="#ctx0" brushRef="#br0" timeOffset="67973.57">12722 15004 672 0,'0'0'85'15,"0"0"-21"-15,0 0 4 16,0 0-11-16,-9 120-17 16,9-65 3-16,0-1-2 15,28-4-11-15,22-13-9 16,14-20 15-16,16-17-16 16,12-12 2-16,10-45 10 15,-3-17-21-15,-20-1-9 16,-20 11 2-16,-36 24 3 0,-16 21 41 15,-7 15 5 1,0 4 18-16,-2 26-24 0,-31 31-47 16,-10 21 3-16,8 14-4 15,2 0 2-15,4-1 0 16,15-7 0-16,14-10-1 16,0-11 1-16,0-14-2 15,7-17-28-15,7-15-83 16,1-9-54-16,-15-5-91 15,0-3-498-15</inkml:trace>
  <inkml:trace contextRef="#ctx0" brushRef="#br0" timeOffset="70606.97">8591 11863 135 0,'0'0'45'16,"0"0"43"-16,0 0 18 15,0 0-33-15,0 0-24 16,0 0 2-16,0 0 30 16,0 0-3-16,-26-11-7 15,26 9-21-15,0 0-5 16,0 2-15-16,0-2-7 16,0 2 0-16,0 0-8 0,0 0-4 15,0 0-10-15,0 0-1 16,0 0-7-16,0 20 2 15,26 6 4-15,17 8 0 16,18 10 0-16,10 4 0 16,0 3 1-16,2 1-1 15,-9-3 1-15,-2-6 2 16,-13-2 4-16,1-4-1 16,-10-9 1-16,-4-2 3 15,-3-8-6-15,-5-2 0 16,-11-4-1-16,-6-6 2 15,-11 0-1-15,0-1-3 16,0-1 3-16,0 3-1 0,0 2-1 16,0 0-1-16,0 0 1 15,0 2 4-15,-7-1-5 16,-7 3 0-16,-7-1 1 16,-5 3 2-16,-3 1-1 15,1-1-1-15,0-1-1 16,-12 6 4-16,-1 0-3 15,-4-2-1-15,5-2 3 16,5-1 2-16,6-1 2 16,3-5 3-16,5 4-3 15,2 2-6-15,-5 0 6 16,-2 1-1-16,-2 2 11 0,9-4-12 16,-2 0-2-1,0 1 0-15,6-4 1 0,1-2 4 16,7-6 0-16,7-3-6 15,0 0 10-15,0 0 5 16,0 0 7-16,0 0 2 16,0 0-2-16,0 0-2 15,0 0-4-15,0 0 1 16,0 0-9-16,0 0-8 16,0 0-2-16,0 0-4 15,0 0-30-15,0 0-43 16,0 6-37-16,-7-6-98 15,-7 0-532-15</inkml:trace>
  <inkml:trace contextRef="#ctx0" brushRef="#br0" timeOffset="73523.89">9140 14439 509 0,'0'0'134'0,"0"0"-59"0,0 0 40 15,0 0-48-15,0 0-42 16,0 0-5-16,0-9-4 15,0 9-15-15,0 0-1 16,-15 0 0-16,-18 15 4 16,-7 8 3-16,-17 8-6 15,-4 8-2-15,-3 1 1 16,0 2 0-16,5-6 1 16,9 3-1-16,1-6 3 15,6 0-6-15,-4-4 1 16,14-1 2-16,9-2 0 15,5-6-1-15,5-3 1 16,7-5-3-16,7-3 1 0,0-5-1 16,0 2 2-1,0 0 2-15,0 0-1 0,0 0 1 16,14 2 2-16,5 2 5 16,9 8 6-16,15 5 0 15,14 6-5-15,16 4 7 16,5 1 10-16,12 0 6 15,-5-3-3-15,3-2-5 16,-3-9 26-16,-3-6-5 16,-11-3-9-16,-4-4 12 15,-25-2-9-15,-13-4-13 16,-3-1-12-16,-19 0 4 0,-5 0-3 16,3 0-9-1,2 0-4-15,-5 0-1 0,5 0 1 16,0 2-2-16,1 1-2 15,-4-2 2-15,-1 1 0 16,-3-2-27-16,0 3-66 16,0-1-40-16,0-2-62 15,-29 0-475-15</inkml:trace>
  <inkml:trace contextRef="#ctx0" brushRef="#br0" timeOffset="95318.81">15156 13326 618 0,'0'0'99'0,"0"0"22"15,0 0-22-15,0 0-73 16,0 0-22-16,0 0-3 0,0 0 1 15,258-42 34-15,-140 38 20 16,-7 4-15-16,-14 0-5 16,-19 0-25-16,-9 4-11 15,-13 8 0-15,-8-2 0 16,-15 4-5-16,-17-3-62 16,-16 4-83-16,0 2-128 15,-23 1-274-15</inkml:trace>
  <inkml:trace contextRef="#ctx0" brushRef="#br0" timeOffset="95534.92">15177 13802 632 0,'0'0'132'15,"0"0"-53"-15,0 0 59 16,208 0-21-16,-123 0-37 15,-16 4-11-15,0 2-39 16,-15 2-23-16,-16 0-5 16,-10-2-2-16,-9-3-2 15,2-3-85-15,1 0-77 16,-1-12-168-16</inkml:trace>
  <inkml:trace contextRef="#ctx0" brushRef="#br0" timeOffset="96254.64">16185 13050 528 0,'0'0'101'0,"0"0"25"0,0 0-4 16,0 0-49-16,0 0-49 15,0 0-9-15,35-83-11 16,15 72-2-16,4 6 6 15,-7 5-4-15,-4 0 1 16,-3 14-4-16,-4 14-1 16,11 8 1-16,-2 3 5 15,7 4-4-15,-7 8 4 16,0 7-3-16,-17 8 0 16,-21 8-2-16,-7 5 1 15,-14 9 0-15,-40 3 3 16,-8 4 11-16,-2-2-1 0,-4-8-14 15,11-12 1-15,10-19 0 16,14-20-1-16,16-16-1 16,10-11 0-16,2-7 1 15,5 0 2-15,-7-9-3 16,0-19-13-16,7-15 3 16,0-11-22-16,0-12-34 15,0-5 10-15,0-5-22 16,0-3 25-16,0-5 52 15,0-8 1-15,0 3 3 16,-7 9 12-16,0 15 11 16,0 19 19-16,0 17 26 15,7 10-14-15,0 9 2 0,0 10-17 16,0 0-32-16,0 8-10 16,0 25-6-16,0 15 6 15,0 12 1-15,0 0 0 16,0 3-1-16,0-12-35 15,0-9-41-15,0-12-40 16,0-11-183-16</inkml:trace>
  <inkml:trace contextRef="#ctx0" brushRef="#br0" timeOffset="98453.98">18100 12471 394 0,'0'0'205'15,"0"0"-137"-15,0 0 111 16,0 0-64-16,0 0-56 15,194-74-3-15,-151 45-12 16,-3-2-14-16,0-6 0 16,-16 7-4-16,-3-3 0 15,-14 2-4-15,-7 4-5 16,0-1-5-16,0 1 0 16,-24-1-9-16,-16-1-1 15,-7 0-1-15,-3 1 0 0,-4 2-1 16,9 0-9-1,0 3 5-15,14 6 1 0,-2 5 2 16,5 6 1-16,9 4 0 16,-5 2-2-16,3 0 0 15,-5 0 0-15,-2 2 1 16,6 16 0-16,3-1-2 16,10 1-1-16,2 4 2 15,2 1-2-15,-2 2 4 16,5 0 0-16,-3 3 0 15,5-2-1-15,0 2 1 16,0 0 0-16,0 1-1 16,0 3 0-16,0 3 1 15,19 2-3-15,11 3 2 16,18 5 1-16,6-2 0 0,10-5 0 16,12-1 0-16,-5-3 0 15,-3-1 1-15,-6-2 0 16,-15 1-1-16,-9 0 1 15,-10 1 0-15,-9-3 0 16,-19 0 0-16,0-1 0 16,0 0 1-16,-19-1 0 15,-19 2-1-15,-16-1 1 16,0-4 1-16,-3-3-3 16,2-7 0-16,-6-6-4 15,4-3-5-15,0-6 4 16,3 0 4-16,12 0 1 0,6-4 0 15,10-13-1-15,5-6 0 16,7-3-5-16,9-7 5 16,-2-4 1-16,4-5 0 15,3 0 0-15,0-1 1 16,0 3 2-16,0 0-3 16,0 2 2-16,15 7 3 15,11 2 1-15,-3 3-4 16,3 6 1-16,10 1 2 15,13 4-4-15,6 4 0 16,2 4 1-16,-10 1-2 16,-5 6 0-16,-9-2-2 15,-9 2 1-15,-5 0-1 0,-5 0 0 16,-7 0-8-16,-2 0-42 16,2 2-41-16,-4 10-27 15,-3-4-126-15,0-1-379 16</inkml:trace>
  <inkml:trace contextRef="#ctx0" brushRef="#br0" timeOffset="99237.64">18883 12506 333 0,'0'0'116'15,"0"0"28"-15,0 0-26 16,0 0-48-16,0 0-6 0,0 0-12 16,-28-23-14-16,13 23-5 15,-4 0-23-15,-7 8-7 16,5 8 6-16,5 5 4 15,-3 3-8-15,4 2-1 16,1 0-1-16,7 5 6 16,2 0-3-16,3 4 5 15,2-1-5-15,0 5 0 16,0 1-4-16,0-1 0 16,21 2 1-16,12-8 2 0,5-1 5 15,10-11 22 1,6-5 0-16,0-10-1 0,-4-6-8 15,4 0-1-15,-2-12-1 16,8-19 2-16,-1-12-1 16,2-8 8-16,1-10-4 15,-1-5-2-15,-11-2-11 16,-15 2-3-16,-13 5-7 16,-11 6 1-16,-11 9 0 15,0 4 0-15,-26 5 1 16,-16 4-2-16,-8 5-3 15,-4 3 0-15,-3 6 0 16,3 6-2-16,-1 10-1 16,-2 3 1-16,8 9-3 15,-10 25-3-15,9 5-2 0,0 7 4 16,17 0-5-16,17-5-3 16,4-4-9-16,12-10-9 15,0-2 0-15,0-6-19 16,0 1-22-16,0-1-30 15,0-3-91-15,0 4-238 16</inkml:trace>
  <inkml:trace contextRef="#ctx0" brushRef="#br0" timeOffset="100086.69">17398 13498 465 0,'0'0'123'0,"0"0"16"0,0 0 11 15,0 0-75-15,0 0-25 16,0 0 3-16,-33-9-13 16,33 7-19-16,0 2-6 15,0 0-2-15,0 0-7 16,21 0-1-16,26-6 7 16,10 4-1-16,19 1 1 15,6-5 4-15,18-2 8 16,16-4 2-16,7-2-4 15,9 0-10-15,8 5-5 16,-1 9-7-16,1 0 5 16,-1 0-1-16,5 0 1 15,-6 0-3-15,-4 0 5 0,-4 3 9 16,-11 2 1-16,-1-4-4 16,0-1-6-16,8 0-1 15,-11 0-2-15,-11 0-1 16,-11 0 1-16,-25-3 0 15,-13 0-2-15,-20 0 0 16,-21 3-2-16,-7 0 0 16,-7-3 1-16,0 0-2 15,0 3 1-15,0-1-2 16,0 1-18-16,0-2-24 16,0 2-26-16,-7 0-52 15,-14 0-24-15,-19 0-199 0</inkml:trace>
  <inkml:trace contextRef="#ctx0" brushRef="#br0" timeOffset="101936.51">17726 14704 220 0,'0'0'407'16,"0"0"-340"-16,0 0 52 15,0 0-53-15,0 0-61 16,0 0-3-16,-70 59 10 16,62-21 2-16,8 8 2 15,0 3 14-15,0-4 1 16,29-5-4-16,18-12-13 15,8-13-4-15,11-15 26 16,16-6 14-16,8-34-3 0,0-20-1 16,-7-6-20-1,-7-8 10-15,-15-6-17 16,-16-4 2-16,-19-5-13 0,-26 3-6 16,0 11-1-16,-19 15 0 15,-33 18 0-15,-9 18 3 16,-1 18 2-16,-13 6-6 15,-1 24-2-15,5 30-4 16,2 11-2-16,20 10-25 16,23 3-9-16,19 2-22 15,7-1-14-15,0 3 4 16,18-5 5-16,11-14-159 16,13-17-344-16</inkml:trace>
  <inkml:trace contextRef="#ctx0" brushRef="#br0" timeOffset="102181.65">18434 14987 606 0,'0'0'237'0,"0"109"-135"15,0-35 38-15,0 4-47 16,0-1-16-16,0 1-43 16,0-8-14-16,0-14-16 0,0-13-4 15,0-18-4-15,0-16-80 16,4-9-56-16,25-17-70 16,6-21-524-16</inkml:trace>
  <inkml:trace contextRef="#ctx0" brushRef="#br0" timeOffset="103253.82">19044 14216 136 0,'0'0'216'15,"0"0"-108"-15,0 0 69 16,0 0-100-16,0 0-30 0,0 0 18 15,-36-36-8-15,36 23-20 16,10-1-16-16,23-5-4 16,9-5 8-16,13 3 10 15,9 2-5-15,2 7-7 16,-9 3-12-16,-1 9-10 16,-13 0-1-16,-5 17 0 15,-15 15 0-15,-8 8 1 16,-15 6 2-16,0 8 1 15,-24 2 2-15,-30-3 2 0,-8-1 4 16,1-8-7 0,-3-10 0-16,14-6-4 0,7-11-1 15,6-7 5-15,13-5-4 16,10-5 3-16,2 0-2 16,10 0 3-16,2 0-2 15,0-8-2-15,21-8-2 16,21 2-1-16,15-3 0 15,5 6 1-15,13 2-2 16,3 9 2-16,3 0-4 16,-3 3 5-16,-7 22-5 15,-10 8 4-15,-6 15 0 16,-15 4 1-16,-19 8 1 16,-18 5 0-16,-3-1 2 15,-43 2 2-15,-21 0 2 0,-9-5-1 16,-12-6 4-16,-5-11-5 15,12-12 2-15,-5-14 12 16,10-5 2-16,9-10 5 16,9-3-3-16,20 0-3 15,14 0 6-15,7 0 3 16,6-3-5-16,8 1-3 16,0-1-6-16,0-6-9 15,0 1-5-15,0-1-1 16,19 0-1-16,-9 6-15 15,-3-2-11-15,5 5-40 16,-5 0-36-16,7 0-39 0,-7 0-136 16</inkml:trace>
  <inkml:trace contextRef="#ctx0" brushRef="#br0" timeOffset="111869.02">23076 12388 264 0,'0'0'96'16,"0"0"17"-16,0 0-39 15,0 0-41-15,0 0 3 16,0 0 6-16,0 0 2 16,0-66 12-16,5 55 6 15,-5 2 0-15,0 6-15 16,0 0-6-16,0 3-21 16,0 0-19-16,0 0-1 15,-8 13 0-15,-29 17 1 16,-8 10-1-16,-10 6 1 15,-1 11 1-15,-4 4-2 16,8-3 2-16,0-1-2 0,15-6 1 16,3-11-1-1,6-7 3-15,14-11-3 0,7-10 1 16,2-7-1-16,5-5 0 16,0 0 3-16,0-3 5 15,0-22 8-15,5-13-14 16,23-8 1-16,8-8-3 15,11-9 1-15,3-9-1 16,11-5 0-16,8-1 0 16,6-5 0-16,3-2 0 15,-2 7 0-15,-12 14 2 16,-22 15-2-16,-16 21 0 0,-26 14 9 16,8 10 11-1,-8 4-4-15,0 0-16 0,0 12-4 16,0 31 1-16,-19 18 3 15,-3 18 0-15,1 18 1 16,-7 13 2-16,-13 5 1 16,-1-6 3-16,-1-9 7 15,8-17 3-15,9-11 14 16,2-14-10-16,5-16-13 16,12-12-8-16,2-17 0 15,5-4-3-15,0-6 2 16,0-3-15-16,0 0-29 15,0 0-18-15,12 0-11 16,10-7-112-16,4-15-276 16</inkml:trace>
  <inkml:trace contextRef="#ctx0" brushRef="#br0" timeOffset="112288.84">23589 12231 478 0,'0'0'110'0,"0"0"35"16,222-30-17-16,-134 26-54 15,-17 0-36-15,-15 2-25 16,-15-2-1-16,-18 2-3 0,-11-1-9 16,-12 3-2-1,0 0-39-15,-7 0-61 0,-35 0-138 16,-8 0-70-16</inkml:trace>
  <inkml:trace contextRef="#ctx0" brushRef="#br0" timeOffset="112802.84">23615 12219 213 0,'0'0'108'15,"0"0"20"-15,0 0 2 16,0 0-50-16,-97 127-6 16,76-79 7-16,-1 1-31 15,-1 6-14-15,2-1-16 0,6-6-11 16,1-8 0-16,7-11-5 15,5-12-3-15,-5-5 3 16,7-7-4-16,0-4 0 16,0-1 5-16,0 0 16 15,0 0 9-15,0-14-23 16,0-6-2-16,2-1-4 16,19-5-1-16,5 3 0 15,10-3 0-15,4 4-1 16,10 2-2-16,6 5-1 15,-1 10 0-15,-6 5-7 16,-6 0 3-16,-5 9 1 16,-7 19 1-16,-3 8 6 0,-14 3 0 15,-2 6 1-15,-12-1 0 16,-7 2 0-16,-36-4 1 16,-11-5 1-16,-3-10 1 15,-2-8 2-15,9-7 13 16,8-6-8-16,13-3-6 15,3-3-4-15,10 0 5 16,4-3 0-16,10-9-6 16,2-1-5-16,0 4-6 15,0 6-16-15,2 0-30 16,26 3-56-16,6 0-34 16,1 0-107-16</inkml:trace>
  <inkml:trace contextRef="#ctx0" brushRef="#br0" timeOffset="113235.84">24138 12610 184 0,'0'0'159'16,"0"0"-95"-16,0 0 68 0,0 0-55 16,0 0-36-1,0 0 17-15,-173 139 3 0,173-95 1 16,0 2-21-16,5-1-3 16,42-10 8-16,10-10-22 15,14-13 1-15,9-12 10 16,1 0-12-16,-1-31-2 15,-2-13 7-15,-9-13-8 16,-20-8 8-16,-20-2 16 16,-29-1-12-16,0 4-12 15,-67 10 5-15,-27 9-11 16,-6 18-9-16,13 15-1 16,11 12-4-16,20 13-1 15,8 27-11-15,18 13-13 0,3 5-70 16,20 6-28-16,7 5-48 15,0-1-123-15,0-2-177 16</inkml:trace>
  <inkml:trace contextRef="#ctx0" brushRef="#br0" timeOffset="113878.68">22749 13545 286 0,'0'0'153'0,"0"0"-6"15,0 0-18-15,0 0-56 16,0 0-26-16,0 0-4 16,-63 14-18-16,63-12-6 15,0 1 6-15,0 0 7 16,9 2 10-16,31 1-8 16,22-3 10-16,30-3-1 15,19 0 0-15,22 0-6 16,11 0-24-16,0 0 15 15,10 0 2-15,7 0-14 16,-3 0 4-16,-14 0 4 16,-18 6-11-16,-29 4 0 15,-26 3-8-15,-22-2 6 0,-16-8-4 16,-18 0-2-16,-8-3 0 16,-7 0 2-16,0 0 9 15,0 0-4-15,0 0-6 16,0 0-6-16,0 0-27 15,0-5-44-15,0 4-27 16,0 1-29-16,0 0-45 16,-10 0-170-16</inkml:trace>
  <inkml:trace contextRef="#ctx0" brushRef="#br0" timeOffset="114501.67">22832 14695 546 0,'0'0'85'16,"0"0"29"-16,0 0-46 15,0 0-62-15,0 0 21 16,-42 112 13-16,42-61-10 16,0 0-5-16,23-12-5 0,18-9-2 15,1-12 5-15,-2-18 14 16,8 0 19-16,4-39 20 15,16-20 0-15,8-16-38 16,0-14-6-16,-13-4-9 16,-22 0-8-16,-30 7-6 15,-11 12 0-15,-30 24 10 16,-29 22-5-16,-15 20 10 16,-4 8-19-16,-5 36-5 15,1 25-6-15,11 23 0 16,21 7-7-16,24 4-51 15,26-3-15-15,0-4-30 0,26-10-35 16,17-13-173-16</inkml:trace>
  <inkml:trace contextRef="#ctx0" brushRef="#br0" timeOffset="114743.2">23400 15051 653 0,'0'0'201'0,"-14"108"-112"16,-1-40 44-16,-8 2-34 0,1 4-50 16,1-2 4-1,7-6-18-15,12-9-28 0,2-17-7 16,0-16-3-16,0-13-83 15,0-11-55-15,21 0-13 16,7-23-179-16</inkml:trace>
  <inkml:trace contextRef="#ctx0" brushRef="#br0" timeOffset="115738.81">24469 14229 563 0,'0'0'67'0,"0"0"-19"0,0 0 41 16,0 0-45-16,0 0-33 15,0 0-4-15,-230 50 33 16,169-13-7-16,-8 11 2 16,-6 10 2-16,-3 10-1 15,-3 10-9-15,8 12 4 16,11 12-4-16,15 7-11 15,12 4-4-15,16-5-4 16,16-19-6-16,3-23 5 16,0-21-2-16,7-24-2 15,10-12 13-15,-5-9 16 16,14 0 27-16,2-29 5 0,3-11-20 16,7-2-23-1,-15-2-13-15,-4 6 2 0,-9 7-9 16,-5 5 2-16,-5 6 1 15,0 9 6-15,0 2-4 16,0 8 0-16,0 1-6 16,0 0-3-16,0 0 1 15,0 0-1-15,-5 0 2 16,5 0-3-16,0-2 4 16,0 2 0-16,0 0 1 15,0 0 1-15,0 0 0 16,0 0-2-16,0 0 0 15,0-3 0-15,0 3-4 16,0-2 2-16,0 2-6 0,0 0 2 16,0 0 1-16,0 0 0 15,0 0-10-15,0 0 1 16,0-1 0-16,0-5-12 16,0 0-9-16,0-2-14 15,0-1-24-15,0 1-27 16,-3 0-20-16,-1-5-24 15,1 2 9-15,-1 3-168 16,1 5-40-16</inkml:trace>
  <inkml:trace contextRef="#ctx0" brushRef="#br0" timeOffset="136999.63">20924 12747 92 0,'0'0'176'0,"0"0"-69"16,0 0 72-16,0 0 28 16,0 0-146-16,0 0-57 15,-50-112 16-15,38 108-6 16,3-1-4-16,2 2 25 15,-5 3-20-15,5 0 0 16,0 0-8-16,7 0 3 16,-5 0-5-16,3 0-1 15,-3 0 1-15,5 0-2 0,0 0 0 16,0 0 5 0,0 0-2-16,0 0 1 0,0 0-7 15,0 0-2-15,0 0-3 16,5 8-1-16,23 19 6 15,15 7 0-15,4 9 1 16,17 0-1-16,2 6 1 16,-2-3-1-16,4-3 3 15,1-3 2-15,-5-6 0 16,-3-1-3-16,-4-6-1 16,-10-3-1-16,-2-2 3 15,3-1-2-15,-8-1 0 16,-5-4-1-16,-2 0 0 0,-9-3 0 15,-5-2 1-15,-5-1-1 16,-4-2 0-16,-6-5 0 16,-1 1 0-16,1-4 2 15,-4 0-2-15,0 0 1 16,0 0 0-16,0 0-1 16,0 0 4-16,0 0-3 15,0 0-1-15,0 2 0 16,0-2-3-16,0 0 5 15,0 0-4-15,0 0 0 16,0 0 2-16,0 3 0 16,0 0 2-16,0 3 3 15,0 3-1-15,0 4-2 16,0 4 2-16,0 10-1 0,0 5-3 16,-4 7-2-16,-3 7 2 15,-1 3 3-15,-1 6-3 16,-5 2 1-16,-5 4-1 15,-2 2 1-15,-1-1 7 16,3-6-3-16,-2-3 8 16,5-7 3-16,-3-2-5 15,4-2-10-15,1-4 5 16,2-4-4-16,-2-5-2 16,5-4 0-16,-3-2 2 15,3-6 0-15,1-2 0 16,-3 0 14-16,4-2-6 0,-3 0 0 15,-2 1 3-15,5-1-7 16,0-3-2 0,0 0 6-16,0-1-4 0,2-3-2 15,-2 3-2-15,5 2-1 16,2 1 0-16,-5 3-1 16,-2 0 1-16,4 0-1 15,-1 0 1-15,4-4 2 16,-3 0 2-16,3-2-1 15,-4-5 2-15,4-2-2 16,0 1 5-16,0 3 1 16,-3 3-8-16,-1 0 0 15,-4 4-1-15,6-2 1 0,-3-7 5 16,3-1 7-16,2-3-2 16,0 0 5-16,0 0 0 15,0 0-2-15,0 0 3 16,0 0-3-16,0 0-5 15,0 0-6-15,0 0-3 16,0 0-1-16,0 0 0 16,0 0-1-16,0 0 1 15,0 0 0-15,0 0 0 16,0 0 2-16,0 0-1 16,0 0 2-16,0 0-2 15,0 0 0-15,0 0 0 0,0 0-1 16,0 0 0-16,0 0 1 15,0 0-1-15,0 0 2 16,0 0 2-16,0 0 2 16,0 0 3-16,0 0 1 15,0 0-3-15,0 0-4 16,0 0-3-16,0 0 0 16,0 0-2-16,0 0 2 15,0 0 0-15,0 0 0 16,0 0-3-16,0 0-21 15,0 0-54-15,0 0-32 16,14-6-58-16,3-9-112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1:46:00.88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4687 1591 520 0,'0'0'335'0,"0"0"-327"16,0 0 58-16,0 0-12 16,0 0-11-16,0 0-36 15,0 0-2-15,-15-41 3 16,8 41-1-16,7 0-1 16,0 0 4-16,0 0-8 15,0 0-2-15,-7 0 0 16,7 0-3-16,-14 21-1 15,2 19 4-15,-2 24 1 16,-10 24-1-16,-2 24 0 16,-7 21 0-16,5 5 0 0,18 3 2 15,10-10-2-15,0-22 0 16,38-20-1-16,17-24 0 16,6-27-4-16,8-23 5 15,2-15 1-15,4-12 6 16,1-34 20-16,-5-12-1 15,-10-14 13-15,1-5-11 16,-12-4-8-16,-15-1-7 16,-9 4-4-16,-19 4-2 15,-7 10 0-15,0 7 0 16,0 14 4-16,0 15-3 16,0 8 14-16,0 10-1 0,0 2-4 15,0 7-17-15,-5-1 0 16,5 2-29-16,0 0-58 15,0 0-42-15,0 11-83 16,5 4-96-16</inkml:trace>
  <inkml:trace contextRef="#ctx0" brushRef="#br0" timeOffset="616.54">5810 1872 342 0,'0'0'84'0,"-19"145"86"16,5-46 3-16,-3 9-52 16,-2-4-59-16,-2-6-13 15,7-18-26-15,7-14-17 16,7-20-6-16,0-17 2 15,0-15-2-15,0-11-1 16,0-3 1-16,0-6 2 16,21-30 29-16,12-22-16 15,3-19-10-15,-1-20-5 16,5-16-11-16,-18-11-28 16,-8-1-1-16,-14 7 8 15,0 12 30-15,-26 16 1 0,-10 19 1 16,1 20 18-16,9 22 13 15,16 16-5-15,3 13-1 16,7 0-25-16,0 34-18 16,0 11 16-16,24 7 1 15,23-7-4-15,3-12-11 16,18-17-5-16,8-16 17 16,2 0 2-16,-2-26 2 15,-15-11 4-15,-18 0-2 16,-17-3 9-16,-12 6 29 15,-12 10 2-15,-2 6 8 16,0 13 0-16,0 5-1 0,0 14-49 16,-9 32-5-16,-26 26 5 15,-6 22 2-15,-6 7 0 16,12 6-2-16,6 1 0 16,10-10 0-16,17-9-1 15,2-15-2-15,0-11-4 16,21-17-67-16,36-12-25 15,4-19-91-15,8-15-397 16</inkml:trace>
  <inkml:trace contextRef="#ctx0" brushRef="#br0" timeOffset="1116.5">6489 2670 590 0,'0'0'19'16,"0"0"128"-16,0 0-25 16,182 34-65-16,-133-34 6 15,-8-6-15-15,-1-22-3 16,-12-8 0-16,-7-6-31 16,-13-4-12-16,-8-2 2 15,0-4-4-15,-50 3-10 16,-16 7-10-16,-12 8-11 15,-5 15 15-15,12 11 1 16,9 8 10-16,22 8-15 0,26 24 11 16,14 15-11-16,7 12-23 15,55 19 8-15,20 20 28 16,4 20 7-16,-4 10 2 16,-13 7 30-16,-19 0-9 15,-22-12 4-15,-28-5 10 16,0-15-22-16,-45-26-8 15,-31-21-4-15,-21-26-3 16,-4-21-20-16,8-9-3 16,18-20 23-16,18-24 1 15,24-17 17-15,23-11 26 16,10-4-29-16,17 0 8 0,44 6-18 16,29 6-4-1,3 9 7-15,-4 13-3 0,-13 11-5 16,-22 11-12-16,-18 14-60 15,-10 6-136-15,-19 0-415 16</inkml:trace>
  <inkml:trace contextRef="#ctx0" brushRef="#br0" timeOffset="2932.88">8232 2592 492 0,'0'0'129'16,"0"0"122"-16,210-37-128 0,-120-3-45 16,-7-6-31-16,-1-9-12 15,-18-2-24-15,-9-3-7 16,-20 2-2-16,-21 7-2 16,-14 11 3-16,0 15 0 15,-14 13 9-15,-10 12 14 16,-2 3-13-16,-9 43-13 15,14 22-3-15,2 19 2 16,16 5 1-16,3-6 5 16,29-15 15-16,32-22-14 15,17-24-6-15,19-25 0 16,43-19-34-16,4-48-46 16,-19-30-159-16</inkml:trace>
  <inkml:trace contextRef="#ctx0" brushRef="#br0" timeOffset="3089.65">8752 1868 937 0,'0'0'163'15,"0"0"-147"-15,0 0 23 16,0 0 13-16,208 31-4 16,-76-20-32-16,20-3-13 15,16 1-3-15,14 3-81 16,12 5-105-16,-3 5-255 15</inkml:trace>
  <inkml:trace contextRef="#ctx0" brushRef="#br0" timeOffset="3516.22">10736 2185 372 0,'0'0'203'16,"0"0"-112"-16,0 0 35 15,272-120-41-15,-156 111-9 16,-10 9-21-16,-9 12 2 16,-7 28-28-16,-19 11-2 15,-17 5 17-15,-25 0-11 16,-22-9-14-16,-7-7-8 16,-31-6-3-16,-45-12 7 15,-13-4 0-15,-1-11-2 16,7-6-6-16,14-1 2 15,20 0-9-15,20 0-2 16,15-8-17-16,9 5-33 0,5-2-36 16,5 2-64-1,23 3-249-15</inkml:trace>
  <inkml:trace contextRef="#ctx0" brushRef="#br0" timeOffset="4700.07">11909 2388 577 0,'0'0'129'15,"215"-82"2"-15,-108 36 10 16,-25-3-103-16,-20-2 13 16,-29 3-2-16,-24 6-30 0,-9 7 20 15,-14 8-9-15,-40 9-28 16,-10 8-1-16,-5 10-2 15,5 0-5-15,3 30 1 16,7 16-5-16,9 10 0 16,19 5 1-16,19 7-2 15,7-7-2-15,14-5-18 16,35-11 19-16,32-14 3 16,18-16 9-16,17-15 4 15,-2 0-1-15,-3-19 2 16,-10-19 5-16,-11-6-5 15,-19-7-4-15,-7-1 4 0,-24 0-1 16,-14 5-3 0,-23 13 4-16,-3 15 14 0,0 13 7 15,0 6-26-15,-29 0-8 16,3 29 0-16,-2 12-6 16,7 5-3-16,18-1 0 15,3-10 10-15,7-7 1 16,43-13 6-16,14-13 0 15,19-2 5-15,14-6 8 16,7-22 2-16,-15-9-9 16,1-3-2-16,-28 1-2 15,-27 0 0-15,-21 6 3 16,-14 10 3-16,0 8 4 16,0 12 11-16,-21 3-20 15,-14 1-3-15,2 29-2 0,7 12-3 16,16 2-6-16,10-3-7 15,0-7 10-15,14-13 4 16,29-5 4-16,11-10 0 16,10-6 6-16,5-3 4 15,9-23-2-15,-5-8-2 16,-2-4-6-16,-14-4-15 16,-17 4-11-16,-19 2 15 15,-14 14 7-15,-7 11 1 16,0 9 1-16,0 2-2 0,-28 13 1 15,0 25 3 1,2 2-4-16,18 6-3 0,8-7 6 16,0-9-3-16,8-12-3 15,27-9 7-15,19-9 3 16,27 0 3-16,11-21-1 16,12-15-5-16,7-3-8 15,-7-8-45-15,-14-1-27 16,-19 6-22-16,-31 4 13 15,-25 10 50-15,-15 11 39 16,0 14 46-16,0 3 10 16,-22 0-37-16,-4 31 4 15,3 12 2-15,1 14 11 16,10 10 4-16,12 12 19 16,0 8-17-16,0 8 6 0,29 8-18 15,4 1-21-15,2-5 0 16,8-8-7-16,-3-15-2 15,-18-24 1-15,-1-18-2 16,-16-23 1-16,-5-11 0 16,0-8 0-16,-41-32 19 15,-8-18-18-15,-6-17 18 16,13-8-5-16,9-2-4 16,25-5-2-16,8 4 3 15,34 6-11-15,37 6-1 16,26 13 1-16,-5 19 1 15,-2 15 1-15,-22 16 9 0,-18 11 0 16,-19 0-10-16,-15 26-1 16,-16 5-1-16,0 4 0 15,0 4 1-15,-21-4 0 16,0-5-43-16,2-9-47 16,12-6-46-16,7-11-101 15,0-4-450-15</inkml:trace>
  <inkml:trace contextRef="#ctx0" brushRef="#br0" timeOffset="5615.99">15324 2215 80 0,'0'0'519'16,"0"0"-441"-16,0 0 55 16,172-130-41-16,-115 99-14 15,-7 10-11-15,-17 9 6 16,-19 8-15-16,-2 4-25 16,-10 0-32-16,5 4-1 15,1 23-4-15,3 8 0 16,-8 9 4-16,-3 4 0 0,4 0 6 15,-1-11-4 1,9-6-2-16,4-10 0 0,3-6-2 16,14-8 1-16,5-7 1 15,16 0 4-15,10-7 5 16,10-23-4-16,-11-4-5 16,8-5-1-16,-9 0-6 15,-22 0-2-15,-16 5 2 16,-12 5 4-16,-12 6 3 15,0 5 4-15,0 11-4 16,0 5-6-16,-8 2-8 16,-13 8-10-16,-12 24-15 15,-10 15 18-15,3 11 9 16,10 9 11-16,-4 0 1 16,27-2-2-16,0-8 0 0,7-12 2 15,0-18-1-15,22-12 0 16,13-12-1-16,8-3-11 15,16-20 5-15,5-20 4 16,6-10-3-16,6-9 6 16,0 0 1-16,-12 6 0 15,-5 10-1-15,-24 18 3 16,-21 10-2-16,-4 9 8 16,-10 6 4-16,0 0-12 15,0 0-5-15,0 0 1 16,5 5 4-16,-3 7 4 15,3-4 13-15,2 1-10 0,0-3-3 16,0-3 2-16,-7-1-5 16,0-2 2-16,0 0 3 15,0 0-3-15,0 0-3 16,0 0-3-16,0 0-4 16,0 0 1-16,0 0-4 15,0 0 6-15,0 0 1 16,0 0 3-16,0 0 4 15,0 0 2-15,0 0 4 16,0 0 6-16,0 0-1 16,0 0-5-16,0 0 1 15,0 0-11-15,0 0 0 16,0 0 0-16,0 0 0 0,0 0-2 16,0 0-1-16,0 0-4 15,0 0-15-15,0 0-17 16,0 1-42-16,0-1-173 15,0 0-486-15</inkml:trace>
  <inkml:trace contextRef="#ctx0" brushRef="#br0" timeOffset="6232.69">18441 1859 635 0,'0'0'45'0,"0"0"-3"15,-83 114 81-15,47-36-53 16,8 17-10-16,14 8 23 16,9 11 5-16,5 7-12 0,0-4-66 15,12-8-8-15,2-19-1 16,-2-17 0-16,-5-27 0 15,-5-22-1-15,-2-16 0 16,0-8 0-16,-9-28-1 16,-31-27-10-16,-8-21-10 15,6-15 15-15,9-6 6 16,16-1 6-16,17 4-3 16,0 0-2-16,64 10-1 15,33 10 0-15,21 16-3 16,12 17-2-16,-16 19 5 15,-10 18 4-15,-21 4 6 0,-27 22-2 16,-15 21-3-16,-20 8 12 16,-21-2-1-16,0-1 5 15,-24-11-6-15,-35-7-2 16,-5-10 0-16,3-9-8 16,4-9 3-16,10-2-8 15,11 0-35-15,15 0-41 16,21 0-26-16,0 0-81 15,14-6-359-15</inkml:trace>
  <inkml:trace contextRef="#ctx0" brushRef="#br0" timeOffset="6449.32">18918 2386 343 0,'0'0'289'0,"0"0"-71"0,197 32-76 16,-136-32-46-1,-11 0-17-15,-3-12-21 0,-11-17-6 16,-10-8-26-16,-19-6 18 15,-7-3-8-15,0 0-9 16,-36 4-6-16,-6 10-6 16,1 13-14-16,1 15-2 15,-2 4-4-15,1 21-9 16,6 21-39-16,21 10-49 16,14-1-64-16,19-7-85 15,37-7-487-15</inkml:trace>
  <inkml:trace contextRef="#ctx0" brushRef="#br0" timeOffset="6849.34">19642 2237 254 0,'0'0'450'0,"0"0"-280"15,0 0-14-15,0 0-66 16,0 0-17-16,38-108-25 16,-10 78-24-16,10-9-5 15,21 3-13-15,19 0-6 16,7 11-1-16,10 9 0 16,-3 13-5-16,3 3 1 0,-10 14-7 15,-16 23 8-15,-6 4-2 16,-34 4 3-16,-25-1 3 15,-4-1 0-15,-33-11 4 16,-30-2 4-16,-8-6-4 16,2-12 1-16,8-1 2 15,11-10-4-15,17-1-1 16,11 0 1-16,15 0-3 16,7 0-17-16,0 0-24 15,15-4-31-15,41-4-57 16,18-1-117-16,1-3-167 15</inkml:trace>
  <inkml:trace contextRef="#ctx0" brushRef="#br0" timeOffset="6974.1">20675 2193 304 0,'0'0'157'0,"0"0"35"16,0 0-19-16,0 0-109 15,5 122-42-15,12-109-22 16,9-7-40-16,16-6-183 15,-1-23-332-15</inkml:trace>
  <inkml:trace contextRef="#ctx0" brushRef="#br0" timeOffset="7099.14">20791 1829 804 0,'0'0'242'0,"0"0"-189"15,0 0-16-15,0 0-37 0,0 0-157 16,0 0-108-16,154-14-330 15</inkml:trace>
  <inkml:trace contextRef="#ctx0" brushRef="#br0" timeOffset="7259.66">21286 1996 400 0,'0'0'217'16,"0"0"-37"-16,14 118-52 0,12-90-113 15,2-11-9 1,-7-7-6-16,-2-8-8 0,-12-2-137 16,-7-17-175-16</inkml:trace>
  <inkml:trace contextRef="#ctx0" brushRef="#br0" timeOffset="7440.13">20971 1376 922 0,'0'0'7'16,"0"0"102"-16,0 0-56 15,0 0-53-15,0 0-39 16,0 0-29-16,52 4 16 0,3 26-33 16,-6-4-59-16,-9-2-89 15</inkml:trace>
  <inkml:trace contextRef="#ctx0" brushRef="#br0" timeOffset="7716.66">20744 1512 671 0,'0'0'115'0,"0"0"-15"0,0 0 0 15,0 0-58-15,0 0-13 16,258 0 31-16,-121 0-33 16,14 0-22-16,-4 0-5 15,-10 0-19-15,-19 0-81 16,-21 0-106-16,-38 0-287 15</inkml:trace>
  <inkml:trace contextRef="#ctx0" brushRef="#br0" timeOffset="7895.9">21598 2017 699 0,'0'0'144'0,"-36"146"5"15,29-85-81-15,7-16-56 16,0-17-12-16,40-13-1 16,20-15-52-16,13-6-63 15,-9-37-481-15</inkml:trace>
  <inkml:trace contextRef="#ctx0" brushRef="#br0" timeOffset="8023.66">21804 1749 1002 0,'0'0'23'16,"0"0"37"-16,0 0-32 0,0 0-28 16,0 0-154-16,0 0-162 15,52-8 18-15</inkml:trace>
  <inkml:trace contextRef="#ctx0" brushRef="#br0" timeOffset="8383.94">22068 2076 604 0,'0'0'191'16,"48"139"-3"-16,18-73-65 0,24-16-77 16,11-14 14-16,6-17-24 15,-3-19-14-15,-9 0-9 16,-20-38-9-16,-23-16-4 15,-19-16-26-15,-33-8-15 16,0-7-16-16,-40 6 6 16,-19 9 25-16,0 13 16 15,21 17 10-15,12 15 35 16,21 7 35-16,5 2 1 16,19 1-45-16,52-5-13 15,40 0-1-15,34 2 3 16,1 1-14-16,-2 7-1 15,-11 1-3-15,-24 8-30 0,-31 1-64 16,-36 0-22 0,-30 3-127-16,-12 12-378 0</inkml:trace>
  <inkml:trace contextRef="#ctx0" brushRef="#br0" timeOffset="8782.94">23438 2068 590 0,'0'0'183'16,"0"0"1"-16,54 131-81 15,10-106-23-15,16-10-6 0,5-13-15 16,19-2-32-16,1-22-9 15,-9-19-18-15,-20-10-4 16,-33-8-49-16,-43-7-8 16,-17 3-18-16,-73 14-5 15,-42 12 4-15,-24 25 44 16,2 12 33-16,22 4 3 16,35 35 64-16,49 16-25 15,39 14-7-15,9 8 36 16,64 3 19-16,54-2-10 15,40-9-18-15,44-8-8 16,27-8-19-16,0-10-22 0,-2-8-10 16,-49-4-51-16,-55 6-109 15,-76 0-95-15,-47 1-711 16</inkml:trace>
  <inkml:trace contextRef="#ctx0" brushRef="#br0" timeOffset="11697.65">5143 5257 608 0,'0'0'107'15,"0"0"-5"-15,0 0 23 16,0 0-71-16,0 0-29 16,0 0-21-16,-14-21-4 15,14 21-4-15,-5 19 4 16,3 18 0-16,2 10 8 0,0 19 8 16,-5 11 7-16,5 10-5 15,0 5 0-15,0 3-7 16,0 3-5-16,0-4 6 15,0-2-3-15,0 0-3 16,0-3-2-16,14-3 0 16,5 8-4-16,-5 0 7 15,-7 7-3-15,0 2 4 16,1 1 8-16,-8-8-11 16,7-2-4-16,-7-3 1 15,7 1 1-15,14-5-3 16,-2 2 0-16,2-7 0 15,1-4 2-15,6-1 6 0,0 1-4 16,-2 0-1 0,-9 7-1-16,-5-4-1 0,9 1-1 15,-2 2 2-15,-3-1-2 16,3 3 0-16,3 9 1 16,6-3-1-16,-2 2 0 15,-5 0 0-15,-4 4 0 16,-5 8 1-16,2 3 0 15,0 3-1-15,5 3 0 16,-2-5 0-16,4 1 0 16,-2-2 0-16,9-5 0 15,5 1 0-15,-4 7 1 16,-1 9 0-16,-14 3 2 0,7 4-3 16,-6 1 7-16,4-1-4 15,-3 3-3-15,3-1 1 16,-5-2-1-16,8-1 1 15,-1-5-2-15,5 2 0 16,-5-2 1-16,0 6 2 16,-2 14-1-16,-5 4-1 15,-4 8 0-15,2 2 0 16,-3-1 0-16,3-3 1 16,9 1-1-16,12-7-1 15,-4-3 1-15,-1-3 1 16,12-4 0-16,-11 7-1 15,-1 6 0-15,1 6 1 16,-3-3-1-16,-3 3 0 0,3-8 0 16,-4-4-1-16,-1-3 1 15,5-14 1-15,-5-5-1 16,0-6 0-16,1-9 0 16,4-3 0-16,-5-5 0 15,-4-4 2-15,-3-3-2 16,5-4 0-16,-5-12 0 15,0-7 0-15,0-13 0 16,0-9 0-16,-2-9 0 16,-2-8 0-16,-3-7 0 15,-3-7 0-15,-4-9 1 16,3-3 0-16,-3-3-1 0,0 0 4 16,0 0-3-16,0 0 5 15,0 0-4-15,0 0 0 16,0 0 1-16,0 0 0 15,0 0 3-15,0 0 10 16,0 0 3-16,0 0-12 16,0 0 0-16,0 0-4 15,0 0 2-15,0 0-1 16,0 0 2-16,0 0-2 16,0 0-2-16,0 0-2 15,0 0 0-15,0 0-1 16,0 0 0-16,0 0 1 15,0 0-4-15,0 0-3 0,0 0-6 16,5 0 3 0,9 0-1-16,0 0 4 0,21 0 7 15,6-7 0-15,8-1-3 16,13-1 3-16,2-2 1 16,11 2-1-16,8-1-1 15,7 3 1-15,7-2-1 16,-5 2-1-16,5 0-3 15,5 3-3-15,-3 3-5 16,3-4 4-16,4-1-2 16,5 0 3-16,12 0 5 15,10-3 3-15,4 5 0 0,-9-3 0 16,2 4 0-16,-12 3-2 16,-7 0 1-16,7 0-1 15,12 0 1-15,-4 0 0 16,1 0 1-16,4 0 0 15,-6-3-1-15,0-2 1 16,-9 4 0-16,-2 1 0 16,-6 0-1-16,-1 0 0 15,2 0 0-15,2 1 1 16,-5 2 1-16,12-3 0 16,5 0-1-16,10 0 2 15,13 0-1-15,8-10-1 16,2 2 0-16,-9-1 0 15,-8 3 0-15,13 1-2 16,-6 3 0-16,13 0 2 0,2 0-1 16,6-3 1-16,-1-3 0 15,14-2 0-15,-5-1 1 16,4-1 1-16,1-1 0 16,2 3-2-16,10-1-1 15,4 2 1-15,5 6 2 16,7-2-2-16,0 1 0 15,1-3 0-15,13-6-2 16,5 2 2-16,5-9 0 16,2 0 0-16,-3-6 0 15,-4 0 2-15,8 6-2 16,-4 0 0-16,6 6 0 0,4 2 2 16,3-2-2-16,-1 4-1 15,-2-2 1-15,1 0 0 16,1-2 0-16,-4-1 2 15,-5 0-2-15,3-2 4 16,-8 1-1-16,5-1-2 16,5 2-1-16,2-1 3 15,3-2-3-15,-8 6-1 16,-6 3 1-16,-10-3 0 16,-10 4-1-16,-9 0 1 15,-9-4 0-15,-17 3 1 16,-7-5-1-16,-17 3 0 15,-11 0 2-15,-15-1-2 0,-16 3 2 16,-17 0-2 0,-9 3 0-16,-8-1 0 0,-4 3 0 15,-12 2 6-15,-9-2-5 16,-17 2 4-16,-12-1-4 16,-6 3 1-16,-8 0-2 15,-5 0 3-15,-2 0 7 16,5-1 9-16,-3-1-1 15,5-1-12-15,12-3-5 16,10-3 3-16,-1 1-1 16,7-3-1-16,10 2-2 15,7-5 1-15,8-1 12 0,-8 4-12 16,-5 0 2-16,-14 2-3 16,-5 3 0-16,-13 3 0 15,-15 3-2-15,0 0 5 16,0 0-3-16,0 0 2 15,0 0-2-15,0 0 11 16,0 0-6-16,0 0 0 16,0 0 0-16,0 0-1 15,0 0-3-15,0 0-1 16,0 0-1-16,0 3-38 16,-5 0-34-16,-19 0-42 15,-16-3-62-15,-22 0-330 16</inkml:trace>
  <inkml:trace contextRef="#ctx0" brushRef="#br0" timeOffset="13213.95">4847 5048 270 0,'0'0'41'16,"0"0"49"-16,0 0 9 16,-30 126-38-16,30-109-41 15,0-5-11-15,0-9 16 16,0 0-2-16,0-3-6 15,0 0 37-15,0-15 30 0,7-13-72 16,14-9-12 0,0-3-29-16,-7-7 0 0,5 4 4 15,-19-2 20-15,0 4 5 16,0 4 9-16,0 11 3 16,0 4 23-16,0 7 3 15,0 4 13-15,0 5-29 16,3 6-10-16,25 0-12 15,19 6-15-15,39 28 15 16,18 17 12-16,19 7 26 16,14 10-1-16,-5-3-19 15,-21-6-6-15,-21-11 7 16,-33-7-8-16,-43-7 4 16,-14-1-3-16,-33 6-8 0,-66-2 8 15,-41 6 0-15,-25-5-7 16,18-7 1-16,10-6 3 15,26-8 26-15,28-2-9 16,19-8-6-16,29 1 18 16,9-7-13-16,19 1 0 15,7-2-19-15,0 0-6 16,0 0-11-16,0 0-25 16,0 8-42-16,0 1-16 15,0 6-15-15,0-4-118 16,0-8-336-16</inkml:trace>
  <inkml:trace contextRef="#ctx0" brushRef="#br0" timeOffset="13963.67">3258 4663 499 0,'0'0'69'0,"0"0"-2"16,0 0 162-16,0 0-130 15,0 0-48-15,-189-60-30 16,170 70-19-16,-5 30-2 15,-2 20 0-15,5 19 0 16,7 16 1-16,14 11 17 16,0-4-14-16,28-8 7 15,15-23-10-15,11-23 2 0,-6-18 5 16,-6-18-4-16,-2-12 10 16,-2-7 19-16,17-36 30 15,6-28-10-15,8-23-41 16,-20-15-9-16,-6-7 9 15,-17 2 15-15,-17 11-11 16,-9 22-7-16,0 21 15 16,0 25 1-16,-9 18 20 15,-3 11-12-15,5 6-33 16,7 0-9-16,0 0-28 16,0 16-54-16,0 5 0 15,0 4-22-15,14-4-45 16,7-6-134-16</inkml:trace>
  <inkml:trace contextRef="#ctx0" brushRef="#br0" timeOffset="14529.74">3901 4720 145 0,'0'0'499'0,"-26"145"-363"16,26-60 41-16,0-4-63 15,0-15-66-15,0-21-33 16,5-21-6-16,9-13-8 0,-7-11 0 16,8-8 4-16,6-42 30 15,5-24-28-15,-5-17-7 16,-11-5-20-16,-10-1-1 15,0 3-5-15,-36 4 2 16,-13 13 5-16,-1 20 19 16,3 23 4-16,21 22 11 15,11 12 47-15,8 0-53 16,0 25-9-16,5 14-1 16,2 9 0-16,0-8 0 15,16-12-4-15,25-13-2 16,20-15 7-16,-4 0 5 15,-3-17 11-15,-4-17-4 0,-15 2 4 16,-13-6 12-16,-11 7 13 16,-8 8-5-16,-3 6-15 15,0 14 27-15,0 3-11 16,0 0-37-16,-14 31-6 16,-10 21-5-16,-9 20 11 15,12 8 0-15,-1 4 0 16,15-5-2-16,7-1-1 15,0-7-11-15,10-8-44 16,30-11-21-16,2-12-27 16,6-14-35-16,-8-12-125 15,-16-9-439-15</inkml:trace>
  <inkml:trace contextRef="#ctx0" brushRef="#br0" timeOffset="14980.62">4164 5363 589 0,'0'0'136'0,"0"0"8"16,0 0-32-16,21 118-42 15,1-117-18-15,-1-1-2 16,7-16 27-16,5-26 2 16,-2-18-38-16,2-10-27 15,-19-3-14-15,-14 0-2 16,0 5-10-16,-35 14-15 15,-15 18 8-15,3 17 5 16,11 19 4-16,8 6 0 0,9 43 6 16,5 22-2-16,14 21 2 15,0 13 3-15,-7 13 2 16,0 9 3-16,-7 0 8 16,-15-11-7-16,-11-18 0 15,-7-26 0-15,-10-24-2 16,3-22 1-16,-10-23 3 15,14-3 7-15,-4-29-14 16,13-19 4-16,13-10-4 16,19-2 1-16,9 8 10 15,0 7-4-15,37 11 7 16,18 7 10-16,2 10-11 0,2 6-5 16,-7 10-8-16,-12 1-7 15,0 0-30-15,-16 14-81 16,-20 16-92-16,-4 1-375 15</inkml:trace>
  <inkml:trace contextRef="#ctx0" brushRef="#br0" timeOffset="16197.15">23360 13921 726 0,'0'0'107'0,"0"0"42"16,0 0-50-16,0 0-44 16,0 0-14-16,0 0-4 15,-36 2-32-15,36 18-5 16,24 11-5-16,35 11 4 15,19 8 1-15,19 5 0 16,7 0 2-16,0-2 2 16,-12-1-1-16,-16-4 4 15,-17 5-1-15,-21 4 6 16,-19 3 2-16,-19 12 7 0,0 6 8 16,-33 7-11-16,-29-1 3 15,-4 0 8-15,-3-4-10 16,8-3-9-16,7-9 7 15,11-10-7-15,7-16-5 16,15-16-1-16,7-13-4 16,9-9-7-16,5-4-24 15,0 0 2-15,0-22-19 16,0-15-26-16,0-9-59 16,-7-9-97-16,-2-5-511 15</inkml:trace>
  <inkml:trace contextRef="#ctx0" brushRef="#br0" timeOffset="16407.82">23305 14250 808 0,'0'0'103'0,"0"0"-2"16,0 0-23-16,0 0-8 16,0 0-18-16,0 0-38 15,-16 3-12-15,39 93 12 16,-1 20 25-16,-8 7-2 15,-2-3-2-15,9-12-20 16,-2-15-15-16,2-18 0 16,3-15-29-16,-5-20-49 0,14-16-36 15,-2-17-44 1,4-7-145-16</inkml:trace>
  <inkml:trace contextRef="#ctx0" brushRef="#br0" timeOffset="16797.91">23726 15558 687 0,'0'0'74'0,"0"0"105"15,0 0-33-15,0 0-81 16,0 0-49-16,0 0-15 15,149 37 24-15,-21 20 19 16,4 15-7-16,-11 1-10 16,-5-3 11-16,-19-15-22 15,-19-15-15-15,-24-16-1 0,-33-11-66 16,-13-13-105 0,-8 0-202-16</inkml:trace>
  <inkml:trace contextRef="#ctx0" brushRef="#br0" timeOffset="17046.84">24464 15385 620 0,'0'0'208'15,"0"0"-200"-15,-154 164 115 0,93-67-55 16,-8 15 1-1,5 4-1-15,1-4-13 0,13-18-19 16,10-17-30-16,14-25-6 16,11-20-1-16,13-17-20 15,2-15-36-15,0 0-59 16,0-21-71-16,0-11-432 16</inkml:trace>
  <inkml:trace contextRef="#ctx0" brushRef="#br0" timeOffset="20113.09">7068 1543 565 0,'0'0'93'16,"0"0"18"-16,0 0 2 16,0 0-53-16,0 0-33 15,0 0-7-15,-31-20 5 16,31 20-8-16,0 0-3 0,0 0-1 16,0 0 2-16,0 0-2 15,0 0-2-15,0 0-3 16,0 0-8-16,0 0-4 15,0 15 0-15,3 10 4 16,23 10-2-16,9 10 4 16,12 5-2-16,3 9 4 15,12 7-3-15,-6 9 10 16,13 5-2-16,-8 4 0 16,3 1 4-16,-7-4 1 15,-3-7-2-15,8-4 2 0,-12-7-1 16,-3-6-4-1,-12-6 16-15,1-6-10 0,-8-4-7 16,-2-3-7-16,-5-9 0 16,-6-1 0-16,-8-11-1 15,7-5 1-15,-9-1 1 16,-5-9-2-16,2 2-1 16,-2-4 1-16,0 0-1 15,0 0-9-15,0 0-11 16,0 0-8-16,0 0-37 15,-35-11-106-15,-8-12-528 16</inkml:trace>
  <inkml:trace contextRef="#ctx0" brushRef="#br0" timeOffset="20512.99">8002 1666 498 0,'0'0'71'15,"0"0"46"-15,0 0 21 16,0 0-68-16,0 0-66 16,-187 68-3-16,105 5 3 15,-11 19 22-15,-8 11 11 16,-3 7 5-16,-3 2-13 16,5-10 4-16,10-10 4 15,9-10-13-15,22-12-11 16,14-13-4-16,23-14-9 15,10-9-2-15,2-8-4 16,12-11-54-16,0-7-68 16,-7-8-128-16,0 0-347 15</inkml:trace>
  <inkml:trace contextRef="#ctx0" brushRef="#br0" timeOffset="21829.68">4374 4526 101 0,'0'0'472'0,"0"0"-425"15,0 0 90-15,-14-113-52 16,14 83-24-16,0 3-1 16,0 5 12-16,0 0 0 15,0 7-25-15,0 6 8 16,0 6-13-16,0 3-25 15,-7 0-17-15,7 0-2 16,0 0-10-16,0 6-8 0,0 25 13 16,29 15 7-1,13 20 2-15,10 11 0 16,-2 19 5-16,-1 10 12 0,-6 11 1 16,4 7-13-16,-4-4-1 15,-3-13 4-15,10-11 0 16,-10-19-10-16,-12-10 1 15,5-7 0-15,-18-14 2 16,-6-12-1-16,-9-11-1 16,0-8 0-16,0-10-1 15,0-2-3-15,0-2-2 16,0-1-16-16,0 0-5 16,0 0-16-16,-21-14-108 15,-15-10-101-15,3-2-314 16</inkml:trace>
  <inkml:trace contextRef="#ctx0" brushRef="#br0" timeOffset="22213.05">5074 4477 613 0,'0'0'46'0,"0"0"70"16,0 0-21-16,0 0-13 0,0 0-55 15,0 0-27-15,-118-28 2 16,71 83 9 0,-17 21 14-16,-5 20 10 0,-2 23 2 15,-4 15 5-15,-8 5-4 16,14-11-10-16,-1-12 8 15,8-16-9-15,15-15 11 16,4-13-17-16,15-13-18 16,9-21-3-16,12-16 0 15,4-11-1-15,3-8-4 16,0-3-8-16,0 0-13 16,0 0-7-16,0 0-24 15,0 0-44-15,-11 0-52 0,-4 0-258 16</inkml:trace>
  <inkml:trace contextRef="#ctx0" brushRef="#br1" timeOffset="83606.28">7650 6192 696 0,'0'0'64'0,"0"0"-56"15,0 0 58-15,0 0 18 16,0 0-51-16,0 0-15 15,0 0-7-15,0 0 4 16,0-6-2-16,0 6 3 16,0 0-7-16,0 0-2 15,0 0 0-15,0 0-4 16,0 0-1-16,0 0-2 0,0 0-1 16,0 0 0-16,0 6 1 15,0 12 0-15,0 4 1 16,7 7 1-16,0 5-2 15,-2 6 1-15,2 4 1 16,-7 2 8-16,7 6-4 16,2 5-2-16,10-2 0 15,10 7-3-15,4 4-1 16,5 3 0-16,-5-2 0 16,14 3 2-16,-12 0-2 15,13 1 1-15,-10 7-1 16,2 5 0-16,7 5 0 0,3-1-1 15,11 2 1-15,10-5 1 16,5-4-1-16,9 3 0 16,2-3 1-16,-4 0 1 15,0 3-2-15,-5 1 0 16,5 2 3-16,-7 9-3 16,2 5 6-16,-3 3 5 15,15-2-5-15,-5-3-5 16,12 1-1-16,5 1 1 15,2-2-1-15,7-1 0 16,0-1 1-16,0-5 0 16,3 1-1-16,2-5 1 15,2 3-1-15,0 0 1 0,15-2 1 16,-1-5-2-16,12-2 0 16,8-1 0-16,9 1 0 15,18 4 2-15,1-3 1 16,2-3-3-16,0-4-1 15,-4 2 1-15,4 1-2 16,7 2 2-16,-5 3-1 16,3-3 1-16,-5-5 0 15,5-3 3-15,7-3-3 16,-5-2 2-16,10 1-2 16,4 0 3-16,12-1-2 15,1 1 1-15,4-2 0 0,-5 0-2 16,0-2 0-1,-5 4 0-15,3 1 4 0,-9 3-4 16,1 5 7-16,-4-3-4 16,-4 1 2-16,-3-6-2 15,7-3 1-15,2-6 0 16,10-3-1-16,-3 1 1 16,-2-4-3-16,-9-2 0 15,-10-6 1-15,-9-3-1 16,-7-8 3-16,-15-1-2 15,-18-4 1-15,-15-5 1 16,-19-2 1-16,-9-6-1 16,-16 0-3-16,-25-5-1 15,1-2 3-15,-17-1 0 16,-11-3-1-16,-10-1 1 0,-10-3-2 16,-2 0 0-16,-7-2 1 15,0 0 3-15,5 0 0 16,-5 0 3-16,0 0-2 15,0 0 2-15,0 0 4 16,0 0-3-16,0 0 0 16,0 0-3-16,0 0-5 15,0 0-1-15,0 0-1 16,2 0 1-16,3 0 1 16,-3 0-1-16,-2 0 0 15,0 0 1-15,0 0 2 16,0 0 4-16,0 0 2 0,0 2 3 15,0-2-6 1,0 0 1-16,0 3-3 0,0-3-2 16,0 0-4-16,0 0 2 15,0 0 0-15,0 0 1 16,0 1 1-16,0-1-3 16,0 0 2-16,0 0-1 15,0 0 3-15,0 3 7 16,0-3 0-16,0 0 3 15,0 0-11-15,0 0 1 16,0 0-1-16,0 0 0 16,0 0 1-16,0 0 0 15,0 0 3-15,0 0 7 0,0 2-1 16,0 1-12-16,0-3 0 16,0 0-1-16,0 0-3 15,0 0-19-15,0 3-28 16,-16 6-67-16,-20-1-106 15</inkml:trace>
  <inkml:trace contextRef="#ctx0" brushRef="#br1" timeOffset="101848.02">7669 11557 1032 0,'0'0'15'0,"0"0"-10"15,0 0 112-15,0 0-77 16,0 0-35-16,0 0 0 16,0 0-5-16,0 0-11 15,0-1-20-15,0 1-10 16,0 0-34-16,-19 0-88 15,-3 0-272-15</inkml:trace>
  <inkml:trace contextRef="#ctx0" brushRef="#br1" timeOffset="103227.82">8317 7855 197 0,'0'0'7'0,"0"0"7"0,0 0-14 15,0 0-109-15</inkml:trace>
  <inkml:trace contextRef="#ctx0" brushRef="#br1" timeOffset="103403.58">8317 7855 299 0,'40'-62'255'15,"-40"62"-117"-15,0 0 6 16,0 0-79-16,0 0-45 16,0 0-20-16,0 11-51 15,0 4-153-15,0 6-294 0</inkml:trace>
  <inkml:trace contextRef="#ctx0" brushRef="#br1" timeOffset="103550.35">8532 8472 632 0,'0'0'95'0,"0"0"4"15,0 0-14-15,0 112-72 16,0-71-13-16,0 6-185 0,0-1-484 16</inkml:trace>
  <inkml:trace contextRef="#ctx0" brushRef="#br1" timeOffset="103677.9">8676 9319 212 0,'0'0'369'0,"0"0"-271"15,0 0 42-15,0 0-79 16,0 0-61-16,0 109-130 16,0-97-340-16</inkml:trace>
  <inkml:trace contextRef="#ctx0" brushRef="#br1" timeOffset="103788.92">8740 9841 505 0,'0'0'51'0,"0"0"30"0,0 0-81 16,0 0-34-16</inkml:trace>
  <inkml:trace contextRef="#ctx0" brushRef="#br1" timeOffset="103910.49">8842 10242 294 0,'0'0'342'0,"0"0"-291"15,0 0-15-15,0 0-36 16,0 0-349-16</inkml:trace>
  <inkml:trace contextRef="#ctx0" brushRef="#br1" timeOffset="104021.14">8809 10609 606 0,'0'0'39'0,"0"0"41"16,0 0-41-16,-43 142-39 15,43-100-424-15</inkml:trace>
  <inkml:trace contextRef="#ctx0" brushRef="#br1" timeOffset="104134.34">8870 11374 307 0,'0'0'378'0,"0"0"-326"16,-14 131 65-16,14-103-117 0,21-5-102 16,22 0-371-1</inkml:trace>
  <inkml:trace contextRef="#ctx0" brushRef="#br1" timeOffset="104239.79">9050 12102 671 0,'0'0'36'0,"0"0"28"15,23 129-64-15,3-93-94 16,3 1-257-16</inkml:trace>
  <inkml:trace contextRef="#ctx0" brushRef="#br1" timeOffset="104336.79">9196 12689 459 0,'0'0'118'15,"0"0"-92"-15,0 112-26 0,0-75-101 16</inkml:trace>
  <inkml:trace contextRef="#ctx0" brushRef="#br1" timeOffset="104441.61">9196 13269 653 0,'0'0'39'16,"0"0"-4"-16,0 0 52 16,22 117-87-16,6-94-190 15,-7 3-167-15</inkml:trace>
  <inkml:trace contextRef="#ctx0" brushRef="#br1" timeOffset="104554.01">9300 13782 345 0,'0'0'218'0,"0"0"-165"0,0 0 64 15,0 0-117-15,41 110-41 16,-27-96-169-16,-12 5-227 16</inkml:trace>
  <inkml:trace contextRef="#ctx0" brushRef="#br1" timeOffset="104629.84">9272 14310 474 0,'0'0'143'0,"-40"115"-42"16,37-81 2-16,3-19-103 16,0-12-199-16</inkml:trace>
  <inkml:trace contextRef="#ctx0" brushRef="#br1" timeOffset="104756.06">9078 15176 798 0,'0'0'15'0,"0"0"-10"16,0 0-5-16,0 0-221 16,0 0-119-16</inkml:trace>
  <inkml:trace contextRef="#ctx0" brushRef="#br1" timeOffset="104853.79">9182 15394 686 0,'0'0'141'15,"0"0"-29"-15,0 0 17 16,0 0-113-16,0 0-16 15,0 0-143-15,-14 26-249 16</inkml:trace>
  <inkml:trace contextRef="#ctx0" brushRef="#br1" timeOffset="105753.8">9043 16848 618 0,'0'0'70'16,"0"0"-35"-16,0 0 64 16,0 0-77-16,0 0-21 15,0 110 0-15,-12-53 16 16,2 3 12-16,-1-5 1 16,-4-7 9-16,8-7-25 0,0-9-12 15,7-10-2-15,0-10 0 16,0-10-3-16,0-2-22 15,0 0 11-15,0-26 3 16,0-22 11-16,0-15 11 16,14-17-11-16,1-9 3 15,-1-7-2-15,0-1 3 16,5 9 35-16,-5 5-26 16,0 19 9-16,0 18-12 15,1 18-7-15,-8 17-3 16,-3 11 0-16,-1 0-1 15,4 0-2-15,12 11-3 16,2 18 5-16,15 14 1 16,4 11 0-16,-2 16 2 15,9 15 5-15,-7 10 4 0,-4 2 9 16,4-2-4-16,-5-15-15 16,-6-15-1-16,-1-12 0 15,-7-9 0-15,-2-8-9 16,-5-5-39-16,-4-1-15 15,2-3-51-15,-5 5-82 16,-7 0-243-16</inkml:trace>
  <inkml:trace contextRef="#ctx0" brushRef="#br1" timeOffset="105971.81">9542 18007 625 0,'0'0'243'16,"0"0"-222"-16,0 0 91 15,189-29 15-15,-92 1-41 16,7 5-17-16,-7 6-29 16,-12 0-26-16,-5 5-12 15,-16-1-1-15,-21 0-1 16,-8 2-42-16,-16-3-127 15,-12-5-133-15</inkml:trace>
  <inkml:trace contextRef="#ctx0" brushRef="#br1" timeOffset="107681.78">11327 8659 604 0,'0'0'206'0,"0"0"-78"16,0 0 14-16,0 0-52 16,0 0-33-16,0 0-11 15,0 0-20-15,0-5-24 16,0 5-2-16,0 0-10 16,0 0-105-16,0 11-143 0</inkml:trace>
  <inkml:trace contextRef="#ctx0" brushRef="#br1" timeOffset="107824.13">11370 9273 794 0,'0'0'95'0,"0"0"-55"16,0 0 17-16,0 0-57 15,0 0-100-15,40 120-351 16</inkml:trace>
  <inkml:trace contextRef="#ctx0" brushRef="#br1" timeOffset="107953.87">11604 10090 679 0,'0'0'57'16,"0"0"50"-16,0 0 41 16,14 127-126-16,14-99-22 15,13 6-165-15,1 5-165 16</inkml:trace>
  <inkml:trace contextRef="#ctx0" brushRef="#br1" timeOffset="108072.55">11959 10793 658 0,'0'0'69'16,"0"0"49"-16,0 0-17 0,0 0-101 16,0 0-74-1,0 0-129-15,7 80-152 0</inkml:trace>
  <inkml:trace contextRef="#ctx0" brushRef="#br1" timeOffset="108192.8">12098 11336 750 0,'0'0'72'16,"0"0"36"-16,0 0-17 16,0 0-91-16,0 0-106 15,0 0-295-15</inkml:trace>
  <inkml:trace contextRef="#ctx0" brushRef="#br1" timeOffset="108311.82">12327 11940 731 0,'0'0'9'16,"0"0"32"-16,0 0-10 16,0 0-31-16,105 123-373 15</inkml:trace>
  <inkml:trace contextRef="#ctx0" brushRef="#br1" timeOffset="108431.8">12701 12789 729 0,'0'0'17'16,"0"0"54"-16,76 133-58 16,-48-99-13-16,5-10-279 0</inkml:trace>
  <inkml:trace contextRef="#ctx0" brushRef="#br1" timeOffset="108529.79">12999 13533 639 0,'0'0'0'15,"0"0"-12"-15,-19 131-195 16</inkml:trace>
  <inkml:trace contextRef="#ctx0" brushRef="#br1" timeOffset="108652.96">12916 14011 699 0,'0'0'82'0,"0"0"-3"16,-33 125-64-16,33-109-15 0,0-10-308 15</inkml:trace>
  <inkml:trace contextRef="#ctx0" brushRef="#br1" timeOffset="108762.15">12855 14651 1054 0,'0'0'29'15,"0"0"-28"-15,0 0 72 16,-21 115-73-16,32-115-95 16,13 0-167-16,-5-12-516 15</inkml:trace>
  <inkml:trace contextRef="#ctx0" brushRef="#br1" timeOffset="108886.8">12869 15100 997 0,'0'0'55'16,"0"0"-10"-16,-52 118 63 15,52-105-108-15,0-11-15 16,0-2-113-16,0 0-62 16,14 9-358-16</inkml:trace>
  <inkml:trace contextRef="#ctx0" brushRef="#br1" timeOffset="108972.29">12852 15336 646 0,'0'0'317'16,"0"0"-205"-16,0 0 25 15,0 0-54-15,0 0-83 16,0 0-8-16,-28 40-121 15,28-40-229-15</inkml:trace>
  <inkml:trace contextRef="#ctx0" brushRef="#br1" timeOffset="109452.57">12625 16475 881 0,'0'0'62'0,"0"0"-27"16,0 0-27-16,0 0-8 0,0 0-14 15,-99-119-17 1,99 80 25-16,0-1 4 0,24 9-1 15,16 9 3-15,7 15-4 16,3 7 2-16,7 20-4 16,-10 30 1-16,-4 24 5 15,-22 16 3-15,-9 16 6 16,-12 3 5-16,0-2-2 16,-7 3 14-16,-19-11-6 15,9-11 4-15,5-19 17 16,12-20-28-16,0-18-13 15,40-14-3-15,10-10 3 0,26-3 1 16,-5 0 7 0,4 1 1-16,1 6 18 0,-7 1 5 15,-13 2-6-15,-13 0-16 16,-15-6-8-16,-6-4-2 16,-11-4-42-16,-3-12-101 15,-8-31-199-15</inkml:trace>
  <inkml:trace contextRef="#ctx0" brushRef="#br1" timeOffset="110636.17">15352 6607 597 0,'0'0'234'0,"0"0"-63"16,0 0-11-16,0 0-36 15,0 0-28-15,0 0-16 16,-28-18-39-16,28 18-25 15,0 0-16-15,0 0-3 16,0 0-15-16,0 0-99 16,21 7-118-16,7 14-111 15</inkml:trace>
  <inkml:trace contextRef="#ctx0" brushRef="#br1" timeOffset="110787.16">15676 7583 865 0,'0'0'89'16,"0"0"54"-16,0 0-44 16,0 0-78-16,-26 138-21 15,26-98-86-15,0 6-170 16,26 0-590-16</inkml:trace>
  <inkml:trace contextRef="#ctx0" brushRef="#br1" timeOffset="110914.12">15844 8663 772 0,'0'0'30'16,"0"0"66"0,0 131 59-16,0-103-85 0,0-4-70 15,0 5-37-15,21 3-132 16,12 4-473-16</inkml:trace>
  <inkml:trace contextRef="#ctx0" brushRef="#br1" timeOffset="111034.23">16081 9789 452 0,'0'0'349'16,"-34"115"-295"-16,34-74 53 15,0-2-83-15,5-6-24 16,35-3-250-16</inkml:trace>
  <inkml:trace contextRef="#ctx0" brushRef="#br1" timeOffset="111161.81">16442 10816 987 0,'0'0'17'0,"0"0"-13"15,0 0-8-15,0 0-4 16,15 110-294-16</inkml:trace>
  <inkml:trace contextRef="#ctx0" brushRef="#br1" timeOffset="111290.35">16509 11424 994 0,'0'0'18'0,"0"0"-17"15,0 0-2-15,0 0-74 16,0 0-370-16</inkml:trace>
  <inkml:trace contextRef="#ctx0" brushRef="#br1" timeOffset="111423.8">16468 11881 990 0,'0'0'27'16,"0"0"-25"-16,0 0 65 0,0 0-63 15,0 0-4 1,0 0-83-16,10 17-90 0,2-17-331 16</inkml:trace>
  <inkml:trace contextRef="#ctx0" brushRef="#br1" timeOffset="111552.8">16468 11881 53 0,'15'149'705'0,"-37"-123"-562"15,8-6-13-15,7-11-36 16,2-1-27-16,5-8-22 16,0 0-36-16,0 0-7 15,0 0-2-15,0 0-57 16,0 0-118-16,-14 3-265 16</inkml:trace>
  <inkml:trace contextRef="#ctx0" brushRef="#br1" timeOffset="112683.55">16572 15185 1039 0,'0'0'18'16,"0"0"7"-16,0 0 13 15,0 0-38-15,0 0-31 16,0 0-15-16,-7-9-22 16,14-10-135-16,8 1-120 15</inkml:trace>
  <inkml:trace contextRef="#ctx0" brushRef="#br1" timeOffset="112795.8">16572 15185 513 0,'48'-66'249'16,"-48"66"-128"-16,0 0-10 0,0 0-40 16,0 0-46-16,0 0-25 15,0 0-3-15,0 0-54 16,0 5-66-16,0 7-162 16</inkml:trace>
  <inkml:trace contextRef="#ctx0" brushRef="#br1" timeOffset="113402.9">16679 16100 648 0,'0'0'47'16,"0"0"53"-16,-7-138 73 15,54 92-91-15,17 12-67 16,9 20-14-16,5 14-1 15,-9 15-5-15,-8 35 2 0,-18 19-1 16,-22 9 3-16,-2 1 1 16,-19-6 2-16,0-9-1 15,0-19 3-15,-12-14-4 16,5-22 0-16,7-9-2 16,0 0-2-16,36-9 1 15,32-4 2-15,10 10 1 16,10 3-2-16,-10 40 1 15,-17 23-12-15,-18 16-1 16,-22 11 14-16,-21 9 9 16,0 8 12-16,-21-1 4 15,-26-9 20-15,-13-13 8 0,1-23-12 16,10-21 1-16,6-19 6 16,10-19 16-16,12-2-7 15,7 0-25-15,-1 0-16 16,8-9-16-16,0 6 0 15,0-2-2-15,7 5 1 16,0 0-16-16,0 0-25 16,0-6-40-16,0-9-34 15,0-5-23-15,0-9-171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2:03:12.834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8934 8008 525 0,'0'0'71'0,"0"0"10"15,0 0-6-15,0 0-24 16,0 0-10-16,0 0 8 0,0 0-3 15,0-9 2-15,0 9-9 16,0 0-19-16,0 0-7 16,0 0-13-16,0 0-2 15,0 0-9-15,0 18 0 16,33 11 11-16,24 8 0 16,4 0 0-16,15 5 0 15,-5 2 2-15,-3-4-2 16,1 0 1-16,-19-11-1 15,-15-3 2-15,-14-11-2 16,-9-5 0-16,-9-1 0 16,1-6 0-16,-4 3-2 15,0 0-2-15,0 2-9 16,0 5-10-16,0 2-26 16,0-3-38-16,0-6-14 0,0-2-158 15,0-4-215-15</inkml:trace>
  <inkml:trace contextRef="#ctx0" brushRef="#br0" timeOffset="329.59">9634 7928 558 0,'0'0'23'0,"0"0"26"16,0 0 82-16,-256 164-71 15,171-100-24-15,3-3-3 16,13 0-4-16,8-9-5 15,18-4-5-15,7-15-13 16,15-11-4-16,9-8-2 16,12-9-8-16,0-1-55 15,5-4-47-15,42 0-41 16,3 0-208-16</inkml:trace>
  <inkml:trace contextRef="#ctx0" brushRef="#br0" timeOffset="629.58">9738 8315 576 0,'0'0'121'0,"0"0"-62"15,-26 115 56-15,5-72-49 16,-1-1-49-16,8-6-13 16,7-11-4-16,7-2-17 15,0-9-69-15,0-11-73 16,0-3-111-16</inkml:trace>
  <inkml:trace contextRef="#ctx0" brushRef="#br0" timeOffset="1079.57">10272 7853 603 0,'0'0'77'15,"0"0"37"-15,0 0 17 16,0 0-60-16,0 0-38 16,0 0-27-16,0 3 0 15,0 37-2-15,0 14 7 16,0 1-7-16,0-1 4 15,15 1-6-15,11-5-2 16,2-3 0-16,7-4-1 16,8-11 1-16,4-6-42 15,3-14-21-15,-3-12-115 16,-4 0-213-16</inkml:trace>
  <inkml:trace contextRef="#ctx0" brushRef="#br0" timeOffset="1327.58">10857 7992 454 0,'0'0'66'0,"0"0"110"16,-79 154-48-16,30-74-39 0,-6 9-9 15,13 7-23-15,6-8-29 16,17-6-13-16,19-15-15 16,0-18-3-16,0-15-66 15,41-20-51-15,-6-11-311 16</inkml:trace>
  <inkml:trace contextRef="#ctx0" brushRef="#br0" timeOffset="2383.41">20600 7288 725 0,'0'0'19'0,"0"0"-3"16,0 0 64-16,0 0-3 15,0 0-48-15,0 0-23 16,52 9 10-16,19 19 8 15,26 13 9-15,28 14 2 16,8 10-2-16,-1 10-5 16,-9-3-9-16,-19-4-2 15,-14-7-3-15,-12-7-14 16,-10-11 1-16,-4-12-1 16,-12-10-3-16,-14-16-59 15,-9-5-39-15,-11-11-49 16,-10-24-325-16</inkml:trace>
  <inkml:trace contextRef="#ctx0" brushRef="#br0" timeOffset="2669.58">21766 7169 437 0,'0'0'133'0,"-171"128"-89"0,70-42 75 16,-3 7-18-16,-3-3-26 16,10-1-32-16,10-8-23 15,16-10-3-15,16-14-10 16,20-16-7-16,21-12-3 15,14-18-37-15,0-11-60 16,35-8-64-16,29-35-66 16</inkml:trace>
  <inkml:trace contextRef="#ctx0" brushRef="#br0" timeOffset="2984.34">21997 6771 639 0,'0'0'122'0,"0"0"-121"15,0 0 129-15,0 0-30 16,244 118-39-16,-166-74-24 16,-2 1 1-16,-8-10-26 0,-6-1-12 15,-3-11 0 1,-12-6-20-16,-7-6-31 0,-11-6-26 16,-20-5-80-16,-9 0-328 15</inkml:trace>
  <inkml:trace contextRef="#ctx0" brushRef="#br0" timeOffset="3232.4">22546 6712 556 0,'0'0'68'0,"0"0"-43"15,-97 108 111-15,50-47-55 0,14 5-16 16,-3-2-32-16,8-5-20 16,7-7-12-16,9-10 2 15,2-12-3-15,6-10-3 16,4-12-37-16,-15-7-47 16,-1-1-47-16,-17-8-175 15</inkml:trace>
  <inkml:trace contextRef="#ctx0" brushRef="#br0" timeOffset="3389.59">22061 6979 320 0,'0'0'474'0,"237"-4"-374"0,-86 2 9 16,-9 2-43-16,-12-3-31 16,-26 3-30-16,-19-1-5 15,-16-1-5-15,-15 2-65 16,-25 0-160-16,-18 0-565 15</inkml:trace>
  <inkml:trace contextRef="#ctx0" brushRef="#br0" timeOffset="3982.72">20945 8623 741 0,'0'0'46'15,"0"0"23"-15,0 0 58 16,0 0-65-16,0 0-61 15,0 0 11-15,40 134 57 0,-9-39-16 16,2 5-16-16,-7-12-26 16,5-15-11-16,2-19-1 15,10-21-9-15,-3-12-23 16,-5-17-14-16,13-4-31 16,-6-4-51-16,-6-26-170 15</inkml:trace>
  <inkml:trace contextRef="#ctx0" brushRef="#br0" timeOffset="4213.82">21584 8794 157 0,'0'0'561'0,"0"0"-515"16,0 0 9-16,0 0 15 15,0 145 27-15,-29-40-38 16,-6 18 13-16,-8 9-11 15,-4 6-11-15,11-9-31 16,10-21-16-16,12-25-3 16,7-30-8-16,7-28-36 15,0-19-20-15,0-6-22 16,43-33-53-16,6-19-164 16</inkml:trace>
  <inkml:trace contextRef="#ctx0" brushRef="#br0" timeOffset="4589.59">22165 8560 768 0,'0'0'34'15,"0"0"43"-15,0 0 19 16,0 0-75-16,0 0 11 15,0 0 30-15,223 88-22 16,-155-58-13-16,-16-6-24 16,-4-8-3-16,-15-3-30 15,-12-7-33-15,-14 2-57 16,-7-4-117-16,0-4-260 16</inkml:trace>
  <inkml:trace contextRef="#ctx0" brushRef="#br0" timeOffset="4948.6">22541 8511 500 0,'0'0'95'0,"-99"112"-21"16,33-33 57-16,-5 7-32 15,-5 1-30-15,5-7-35 16,10-17-3-16,18-23-18 15,17-16-6-15,12-16-7 16,12-8 0-16,-3-4-18 16,5-30-59-16,0-14-48 15,0-10 11-15,12-6-106 0,9 4-117 16,-4 13 209-16,-3 15 128 16,0 13 239-16,5 8 22 15,21 7-87-15,17 4-26 16,40 0-3-16,26 0-41 15,16 0-22-15,1 0-34 16,-8 0-21-16,-14 0-27 16,-28-6-23-16,-28 6-109 15,-53 0-148-15</inkml:trace>
  <inkml:trace contextRef="#ctx0" brushRef="#br0" timeOffset="6599.59">20415 6800 602 0,'0'0'5'16,"0"0"2"-16,-246 82 41 15,161-26 39-15,7 8-43 16,3 18-21-16,6 13 6 15,5 13-10-15,3 9 9 16,6 11-4-16,15 5 5 16,12 12-7-16,6 13 4 15,8 20-5-15,7 8 12 16,5 2-10-16,2-3 4 16,0-15-6-16,0-9-9 15,14-15-7-15,17-15-1 16,16-15 3-16,10-11 1 0,23-16 8 15,17-14-1 1,14-11 3-16,0-14-13 0,-7-9-3 16,-26-10-2-16,-7-10-1 15,-16-15-5-15,-6-6-47 16,3-15-31-16,-2-25-54 16,0-9-160-16</inkml:trace>
  <inkml:trace contextRef="#ctx0" brushRef="#br0" timeOffset="7149.46">23274 6602 589 0,'0'0'10'16,"0"0"39"-16,0 0 27 16,0 0-70-16,0 175 80 15,10-34-10-15,-5 43 2 16,-5 32-19-16,-7 35 2 15,-31 14-25-15,0 9-2 16,5-10-14-16,0-11-11 16,-3-27-2-16,-9-39 0 15,-9-34-5-15,-1-41 0 0,6-36 5 16,16-26-2-16,9-20-5 16,5-18 0-16,19-6-24 15,0-6-28-15,0 0-17 16,0 0-51-16,7-31-133 15</inkml:trace>
  <inkml:trace contextRef="#ctx0" brushRef="#br0" timeOffset="8166.03">17483 7421 573 0,'0'0'83'16,"0"0"-39"-16,0 0 72 15,0 0-22-15,0 0-94 16,0 0 2-16,-99 62-2 16,84 13 7-16,-4 25 10 15,5 24 1-15,2 19 9 16,12 12-10-16,0 0-7 0,12-21-9 16,31-34-1-1,4-33 0-15,8-37-2 16,1-30 2-16,22-10 1 0,19-53 36 15,14-32-4-15,15-20-14 16,-8-12-1-16,-16-6 14 16,-24 9-5-16,-31 3 1 15,-33 16-6-15,-14 19-11 16,0 23-2-16,0 22 3 16,-14 18-3-16,-5 9-9 15,12 11-2-15,7 3-22 16,0 0-65-16,0 12-41 15,26 9-8-15,10 3-311 16</inkml:trace>
  <inkml:trace contextRef="#ctx0" brushRef="#br0" timeOffset="9616.6">24076 7607 703 0,'0'0'14'0,"0"0"57"16,0 0 11-16,0 0-68 15,0 0 34-15,-35 186 6 16,4-91-9-16,5 2 4 15,7-13-10-15,12-12-26 16,7-26-11-16,0-21-1 16,0-17-1-16,0-8 0 15,5-31 4-15,23-27-4 0,15-22-5 16,-8-18-17 0,-9-2-1-16,-19-3 2 0,-7 11 7 15,0 15 14-15,-12 25 5 16,-11 24 7-16,-3 16 16 15,11 12 2-15,1 0-15 16,12 0-15-16,2 6-1 16,0 0-8-16,16-4 4 15,48-2-1-15,19-8 6 16,12-20 8-16,-10-2-5 16,-12-3-1-16,-23 10 5 15,-22 8 1-15,-18 7 29 0,-10 8 8 16,0 14-30-16,0 32-15 15,0 27 23-15,-38 19 1 16,-17 17 1-16,-8 3-5 16,3-8-8-16,16-14-10 15,15-19-2-15,10-14-5 16,19-19-72-16,0-22-43 16,19-16-3-16,31-11-102 15,14-33-200-15</inkml:trace>
  <inkml:trace contextRef="#ctx0" brushRef="#br0" timeOffset="9981.34">24693 7888 746 0,'0'0'14'0,"-111"118"92"16,54-50 12-16,8-5-34 15,13-8-19-15,17-13-35 16,12-17-13-16,7-12-17 15,0-13 0-15,19-13 0 16,40-38 9-16,24-14-5 16,14-16-4-16,-2-8-6 15,-13-3-6-15,-11 1-2 16,-14 2-5-16,-24 17 11 16,-16 22 7-16,-12 20 1 0,-5 18 1 15,0 10 4 1,0 2 7-16,0 29-10 0,0 27 2 15,0 19 15-15,0 7-2 16,0 0-1-16,0-7-8 16,0-7-8-16,0-18-2 15,0-14-28-15,0-19-38 16,0-17-102-16,-26-8-61 16,-26-27-319-16</inkml:trace>
  <inkml:trace contextRef="#ctx0" brushRef="#br0" timeOffset="10004.59">24693 7888 708 0</inkml:trace>
  <inkml:trace contextRef="#ctx0" brushRef="#br0" timeOffset="10083.34">24693 7888 708 0,'-49'46'172'0,"49"-46"-68"0,7 0-35 0,69 16-53 16,35 7 24-16,33-7-27 15,3-7-13-15,-20-9-127 0,-32-9-253 16</inkml:trace>
  <inkml:trace contextRef="#ctx0" brushRef="#br0" timeOffset="10260">25095 7670 816 0,'0'0'3'0,"0"0"91"16,206 126-1-16,-123-82-37 16,-5-4-29-16,-2-12-26 15,-5-11-1-15,0-17-39 0,-5 0-133 16,-9-35-376-16</inkml:trace>
  <inkml:trace contextRef="#ctx0" brushRef="#br0" timeOffset="10619.59">24166 8711 907 0,'0'0'80'0,"229"0"-69"16,-16-20 123-16,43-3-80 15,9-6 18-15,-10 4 32 16,-26 5-86-16,-42 7-18 16,-52 8-52-16,-74 5-84 0,-61 8-76 15,-97 21-540 1</inkml:trace>
  <inkml:trace contextRef="#ctx0" brushRef="#br0" timeOffset="10791.62">24185 9210 996 0,'0'0'34'0,"329"-15"32"15,-76-12 62-15,0 0-65 16,-19 2-16-16,-47 10-42 15,-60 11-5-15,-53 4-36 16,-67 4-101-16,-33 25-207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0T12:05:54.365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10036 5131 160 0,'0'0'292'16,"0"0"-255"-16,0 0 54 0,0 0-16 15,0 0-35-15,0 0-20 16,0 0 13-16,7-86 8 15,-7 74 12-15,0 5-1 16,0 0 1-16,0 4-6 16,0 3-13-16,0-5-7 15,0 2-7-15,0 2-5 16,0-1 0-16,0 2-9 16,0 0-3-16,0 0 1 15,0 0-4-15,0 6-6 16,0 15-2-16,0 10 7 15,0 11 1-15,0 10-1 16,0-4 1-16,-7 2 0 0,0-5 1 16,0-4 0-16,7-4-1 15,0-9-1-15,0-7 0 16,0-6-2-16,0-7 1 16,0-7-2-16,0-1-38 15,0 0-24-15,9 0-14 16,10-16-53-16,2-4-121 15,-9-3-189-15</inkml:trace>
  <inkml:trace contextRef="#ctx0" brushRef="#br0" timeOffset="833.49">10209 4864 203 0,'0'0'102'15,"0"0"-16"-15,0 0 79 16,0 0-85-16,0 0-46 16,0 0-10-16,-8-20 21 0,4 20-11 15,-10 0-21-15,-8 0-8 16,-4 20-3-16,-4 6-1 16,-11 6 9-16,-1 5 12 15,-1-2-9-15,3-3-6 16,4-1-6-16,3-6 0 15,5-5 3-15,14-8-3 16,2-3-1-16,10-7-2 16,2-2-1-16,0 0 0 15,0 0-2-15,0 0-7 16,0-5 5-16,0-13-10 16,0-7-15-16,7-4 25 0,7 3 4 15,-7-2 3-15,0 2 1 16,-7-3 0-16,12-2 0 15,-3-1-1-15,-2 6 0 16,5 1 0-16,-2 7 2 16,2 3 4-16,-5 7 24 15,0 2-7-15,-7 6-5 16,2 0-18-16,10 0-1 16,9 0-5-16,12 9 4 15,10 14-5-15,21 5-2 16,-3 7 9-16,17 5 0 15,-2 0 1-15,-3-6 0 16,-14 6 3-16,-11-11-3 0,-15-5 0 16,-17-2 6-16,-11-7 3 15,-5-6 0-15,0 0 14 16,-19 0 13-16,-38-2-17 16,-18-1-20-16,-17-4 0 15,-13-2-5-15,4 0-5 16,4 0 10-16,14 0 2 15,19 0 1-15,15 0 8 16,20 0 10-16,10 0-5 16,17 0-5-16,2 0-4 15,0 0-7-15,0 0-6 16,0 0-34-16,7 4-21 0,2 8-56 16,-4 4-220-1</inkml:trace>
  <inkml:trace contextRef="#ctx0" brushRef="#br0" timeOffset="6933.96">17336 4795 160 0,'0'0'104'0,"0"0"47"15,0 0-10-15,0 0-79 16,0 0 6-16,0 0-5 0,0 0-16 16,0-51-14-16,0 47 3 15,0 2 0-15,0-1-12 16,0 3 2-16,0 0-6 16,0 0-13-16,0 0-1 15,0 0-5-15,0 0-1 16,0 0 0-16,0 0-3 15,0 5-4-15,0 16 7 16,0 5 0-16,0 12 0 16,0 5 2-16,0 3 0 15,-7 5-2-15,0-5 13 16,0-4-8-16,0-2 1 0,7-4-6 16,0-8 6-16,0-5-1 15,7-5-5-15,2-10 1 16,3 1 0-16,-12-3-1 15,0-6 0-15,0 5-1 16,0-5-1-16,0 0-18 16,0 0-13-16,0 0-74 15,0 0-136-15,-7-9-250 16</inkml:trace>
  <inkml:trace contextRef="#ctx0" brushRef="#br0" timeOffset="7866.01">17426 4756 85 0,'0'0'116'0,"0"0"-34"0,0 0-14 15,0 0-55-15,0 0-11 16,0 0 1-16,-97 15 10 15,64 9 21-15,-17 2 13 16,8 0 6-16,-13-3 0 16,8 0-13-16,9-3-6 15,-2-4-5-15,21-6-14 16,5 1-6-16,12-5-6 16,-3 0-1-16,5-3-1 15,0-3 1-15,0 0 2 16,0 0 12-16,0 0 9 15,0-12-17-15,0-4-8 0,14-5-4 16,5 1-3-16,2-2 2 16,5-2 4-16,-4-2 1 15,6-2 1-15,0 2 0 16,1 0-1-16,-8 7 0 16,-2 1 2-16,-10 6 2 15,3 2 17-15,7-1-4 16,-9 4 1-16,9 3-6 15,-12-1-6-15,9 2-1 16,3 3-4-16,2 0 0 16,12 0 1-16,3 19-2 15,-1 0 8-15,13 8 4 16,-6 9 9-16,-2-2 4 0,3-3-12 16,-7-2-11-16,-3-6-2 15,-10-7 0-15,-4-1 1 16,-9-6-1-16,-3-3 3 15,-3-3-1-15,-4-3 0 16,0 2-1-16,0 2 0 16,0-4 2-16,-7 1 2 15,-26-1 1-15,-2 0-4 16,-8 1 1-16,-4 4-3 16,-10 2 0-16,-4-1 0 15,-8 5 0-15,-9 1 1 16,10-4-2-16,-1 3 2 0,12-5-1 15,3 0 1-15,4 3-1 16,15-7 0-16,2 2 2 16,11-4-2-16,8 0 1 15,7 0 2-15,7 2 26 16,0-2-2-16,0 0-10 16,0 0-9-16,0 0-8 15,0 0-1-15,0 4-55 16,0 12-88-16,0 1-207 15</inkml:trace>
  <inkml:trace contextRef="#ctx0" brushRef="#br1" timeOffset="19698.32">11188 5062 80 0,'0'0'65'16,"0"0"12"-16,0 0 50 16,0 0-42-16,0 0-36 15,0 0-7-15,0 0 19 16,0 0-27-16,0-39-13 16,0 32 5-16,0-2 13 15,0 1-12-15,0-1-12 16,0 0 0-16,0 5-1 15,0 1 6-15,0-3 18 0,0 3-22 16,0 0-12-16,0 3 4 16,0-2-3-16,0 2-3 15,0-1 10-15,0 1 11 16,0 0 4-16,0-3-9 16,0 3-8-16,0-2 0 15,0 2-9-15,0 0-1 16,0 0 0-16,0 0 0 15,0 0-8-15,0 14 5 16,0 11 3-16,0 8 0 16,0 12 1-16,2 1-1 15,-2 6 6-15,0 0-5 16,0-1 3-16,0 0-2 0,-7-1 3 16,0-5 1-16,0-2 0 15,4-1 4-15,-1-6-8 16,4-2 3-16,0-8-3 15,0-7 0-15,0-7-2 16,0-6-2-16,0-2 0 16,0-4 2-16,0 0-12 15,0 0-7-15,0 0 1 16,0-12-29-16,0-9-180 16,0-4-215-16</inkml:trace>
  <inkml:trace contextRef="#ctx0" brushRef="#br1" timeOffset="21100.58">11370 4765 269 0,'0'0'82'0,"0"0"-75"16,0 0 41-16,0 0-11 15,0 0-33-15,0 0-3 16,-133 16 6-16,105 1 27 16,2 4 12-16,-10 4-5 15,8 9-9-15,-12 1-8 16,9 0 8-16,-9 0-6 15,14-10-5-15,9 3 5 0,-2-7-13 16,10-6-3-16,2-5-8 16,2-3 0-16,5-5-1 15,0 0-1-15,0-2 3 16,0 0 0-16,0 0 4 16,0 0 4-16,0-8-6 15,0-9-5-15,0-3-7 16,0-2 7-16,0-3 0 15,0-2-1-15,0 3 1 16,0-2 0-16,0 7 0 16,0 3 1-16,0 1 0 15,7 5 2-15,-2-1 0 16,2-1 0-16,2 5 1 0,-1 5-4 16,3-2 0-16,4 1-1 15,-8 3 1-15,7-1 0 16,12-2-2-16,-5 3 0 15,15 0 0-15,-1 0-3 16,8 13 4-16,4 6 0 16,7 2 1-16,-4 4 0 15,7-2 0-15,-3 5 0 16,3-4 2-16,-17 3 0 16,3-6 0-16,-17-4 0 15,-12 0 3-15,0-2 1 16,-7-4-2-16,0 4-1 0,-7-1 0 15,0 1 5 1,0-2-8-16,0 2 3 0,0-3-3 16,0-3 1-16,0 1 2 15,0-6-1-15,-14 1-2 16,7-1 0-16,2-2 2 16,-11 4 6-16,-6-3-1 15,-6-1-2-15,-10 1 0 16,0 0-3-16,5 0-1 15,5 0-2-15,2 0 2 16,9-3-2-16,-4 3 1 16,-5-3 0-16,12 3 1 15,-7 0-1-15,-1-3 2 16,1 0-2-16,-5 1 0 16,0-1 0-16,-9 0 3 0,-8 0-3 15,3 0-2-15,-5 0 2 16,-7 0 0-16,9 0 4 15,8 0-1-15,9 0-3 16,9 0 1-16,3 0 7 16,2 0 20-16,10 0-6 15,-3 0 5-15,5 0-3 16,0 0-12-16,0 0-4 16,0 0-6-16,0 0 1 15,0 0-3-15,0 0 0 16,0 0 1-16,0 0 0 15,0 0 1-15,0 0 0 0,0 0 5 16,0 0 3-16,0 0 4 16,0 0-4-16,0 0 2 15,0 0 1-15,0 0-3 16,0 0 0-16,0 0-1 16,0 0 0-16,0 0 0 15,0 0 6-15,0 0-2 16,0 0-2-16,0 0-3 15,0 0-2-15,0 0-4 16,0 0-1-16,0 0-1 16,0 0 0-16,0 0 0 15,0 0 0-15,0 0 0 0,0 0 0 16,0 0 0-16,0 0-5 16,0 0-8-16,0 0-34 15,0 0-28-15,0 0-76 16,0 0-245-16</inkml:trace>
  <inkml:trace contextRef="#ctx0" brushRef="#br1" timeOffset="24597.22">19855 4884 156 0,'0'0'54'0,"0"0"10"15,0 0 52-15,0 0-47 16,0 0-27-16,0 0-12 16,0 0 2-16,2-11-2 15,-2 11-10-15,0 0-5 16,0-3-2-16,0 3 5 15,0 0 16-15,0 0 4 16,0-2-6-16,0 2-4 16,0 0-2-16,0 0-15 15,0 0-6-15,0 0-5 0,5 19 0 16,2 10 19-16,0 14 3 16,0 0-12-16,-7 8 5 15,0-2 1-15,0-3-7 16,0-3-1-16,0 1 0 15,0-4-2-15,0-1 0 16,0-1 1-16,0-6 5 16,0-7 0-16,0-8-1 15,0-7-7-15,0-1-4 16,0-8 3-16,0 3-3 16,0-4 0-16,0 0-18 15,0 0-27-15,0-5-90 16,0-13-162-16</inkml:trace>
  <inkml:trace contextRef="#ctx0" brushRef="#br1" timeOffset="25464.66">20001 4802 112 0,'0'0'45'16,"0"0"6"-16,0 0 47 16,0 0-30-16,0 0-21 15,0 0-16-15,-63-4-3 16,41 4-3-16,1 15-12 16,-17 8 8-16,-4 9 19 15,-15 2-16-15,3 1 7 16,-3 2-7-16,7-6 7 0,10-3 7 15,4-4-8 1,18-4-19-16,3-6-3 0,8-3-7 16,5-8 0-16,2 0-1 15,0-3-7-15,0 0 5 16,0 0 2-16,0-13 4 16,16-10-4-16,6-4-9 15,-1-5-9-15,-2 0-20 16,0 4 12-16,-3-6 22 15,-1 2 4-15,-1 1 1 16,0 0-1-16,0 10 3 16,-2 7 10-16,16-1 9 0,-2 2-17 15,10 6-4-15,4-1 7 16,-5 7-7-16,8 1 6 16,7 0-7-16,4 9 1 15,10 20-1-15,2 6 4 16,-9 10 8-16,-10-1-1 15,-11-2-6-15,-8-9-2 16,-11 0-2-16,-6-9-1 16,-3-5 12-16,-8-1 6 15,0-6-5-15,-15 1 15 16,-32-4-10-16,-10 3-10 16,-18-4-2-16,-15-4-4 15,-2 3 0-15,-5-5 3 16,14-1 12-16,7-1 9 15,12 0 6-15,10 0-16 0,21 0-13 16,4 0 19-16,15 0-14 16,12 0-8-16,-3 0 1 15,5 0-1-15,0 0-18 16,0 0-23-16,0 0-44 16,0 3-61-16,0 14-71 15</inkml:trace>
  <inkml:trace contextRef="#ctx0" brushRef="#br2" timeOffset="38196.71">13505 4994 383 0,'0'0'135'15,"0"0"-56"-15,0 0 11 16,0 0-22-16,0 0-19 16,0 0-16-16,0 0 1 15,-5-35 13-15,3 30-13 16,2 5-5-16,-5 0-1 0,5 0-12 15,0 0-13 1,0 0 0-16,-2 0-2 0,-3 0-1 16,3 0-4-16,-3 17 4 15,5 13-1-15,-2 14 1 16,-3 10 0-16,-2 13 5 16,-10 11 3-16,-9 5 2 15,5 2-3-15,-5-7 2 16,10-7 0-16,-10-13-6 15,18-11-2-15,-6-10-1 16,14-12 0-16,0-8 0 16,0-8-3-16,0-5 2 15,0-4-1-15,0 0-6 16,0 0-32-16,0 0-31 0,0-10-55 16,0-16-224-16</inkml:trace>
  <inkml:trace contextRef="#ctx0" brushRef="#br2" timeOffset="39062.46">13512 4752 241 0,'0'0'116'0,"0"0"-89"15,0 0 12-15,0 0 64 16,0 0-41-16,-168 126-20 16,100-75 9-16,-1 3 4 15,5-10-8-15,12 1-14 0,14-12-5 16,12-12-12-16,12-8-7 16,7-7-9-16,7-6 0 15,0 0 0-15,0 0 0 16,0 0 6-16,0-19 20 15,14-10-19-15,1-5-7 16,3 2 1-16,-3-6-1 16,-1-2 0-16,2 1 2 15,3 3-2-15,0 8 0 16,5-1-1-16,4 4-1 16,5 4 3-16,8-2-1 15,-4 11 1-15,8 7 1 16,-2 5-1-16,14 0-1 0,11 17-2 15,10 15 2 1,10 8 1-16,-3 9-1 0,-9-2 6 16,-1 4-4-16,-11-5 4 15,-9-7 0-15,-8-4-3 16,-9-6 2-16,-17-4-2 16,-7 1 4-16,-14-3-6 15,-2-2-1-15,-34 2-1 16,-30-1 1-16,-7-4 13 15,-15-3 7-15,-9-2-1 16,-2-10-11-16,2 0-1 16,0-3-6-16,7 0 1 15,7 0 3-15,15 0 12 16,6-6 3-16,10 0-11 0,0-1 6 16,7 1-8-16,5 2-4 15,14-1-3-15,12 5 1 16,12 0-1-16,2 0 0 15,0 0-2-15,0-3 2 16,0 3 4-16,0 0-1 16,0 0 0-16,0 0-3 15,0 0-14-15,0 0-70 16,0 0-96-16,0 0-224 16</inkml:trace>
  <inkml:trace contextRef="#ctx0" brushRef="#br0" timeOffset="79439.12">15880 5651 126 0,'0'0'110'16,"0"0"-20"-16,0 0-15 0,0 0-41 16,0 0-34-1,0 0 1-15,0 0-1 0,4-73 6 16,-4 62 26-16,0 5 43 15,0-1-37-15,0 6-17 16,0-3-16-16,0 4-5 16,0 0-4-16,0 0 4 15,0-1 8-15,0 1 4 16,0 0 15-16,0 0 21 16,-4-3 4-16,-4 2-22 15,-6-4-10-15,7 2 10 16,-12-3-9-16,3 3-12 15,-6 0-4-15,1 2 13 16,-5-1-10-16,7-3-5 0,-4 1 3 16,-6 2-5-16,-4 0-1 15,5 2 1-15,2-2-1 16,4 2 3-16,-6 0 3 16,-5 0-5-16,-5 6-1 15,-7 15-1-15,0-1 0 16,-2 5 1-16,11-3-1 15,-6 2 1-15,-3-1 1 16,9-3 0-16,6 0 0 16,-3-1 3-16,11 0 0 15,-6 1-3-15,-5 2 2 16,-3 2-1-16,1-4 4 16,-12 3-1-16,18-1-2 0,-6 7-2 15,-5 2-1-15,6 2 1 16,-1 7-1-16,-8 0 1 15,15-2-1-15,-5-1 2 16,9-1-2-16,-2-6 0 16,5 4 5-16,7 0-2 15,-8-2 2-15,1-1 5 16,2 1-4-16,-2 0-5 16,2 1-1-16,2 0 0 15,-1 6 1-15,10-5 0 16,1-2 2-16,0 7-2 15,0-6 1-15,0 6 1 16,0-3 0-16,2-1 0 0,5-2 0 16,-2 0-1-16,2-2 7 15,0 3-5-15,0-1 4 16,0 3-8-16,0 1 0 16,0 1 0-16,0-4 1 15,0 6-2-15,2-4 2 16,3 4-2-16,2-4 2 15,0 0 1-15,-7 0-2 16,7-5 0-16,-7 2 2 16,7-2 0-16,5 0 1 15,5 1 1-15,-10-4 0 16,5 2-3-16,-3-2 0 0,-2-1 1 16,12 0-2-16,-5 5 2 15,1-3 1-15,3 3-2 16,-1-1 4-16,4 3 6 15,5-3 5-15,0 1-9 16,3-4-4-16,9-1-3 16,-5-3 1-16,9-2-2 15,-2-3 1-15,8 1 0 16,-3 1 2-16,2-2-2 16,0-1 3-16,1 6-2 15,4-5 0-15,-5 2-1 16,3-1 1-16,-3-1-1 15,7 2 0-15,-4-3 0 16,4-3 0-16,-4-3-2 16,-3 0 2-16,3-4 0 0,-8 4 2 15,1-1 0-15,-3 1-2 16,0 0 1-16,-2 1 0 16,2-3 2-16,-4 4-3 15,-1-2 2-15,3 2-2 16,-7-3 0-16,9-3 0 15,-4-1 0-15,-3-2-2 16,-2-3 0-16,-1-2 2 16,-6 3 7-16,2-3-7 15,-5 0 0-15,0 0 0 0,-2 2 1 16,-11 0-1 0,1 0 0-16,-2 1 0 0,0-1 0 15,-2-2 1-15,-3 1 0 16,5 2-1-16,0-3 2 15,1 0-2-15,3 0-1 16,4 2 1-16,3 1-1 16,6-2-1-16,4 4 4 15,13 1-2-15,-6-2 4 16,-2 9-4-16,-4-5-1 16,-1 1 1-16,0 0 1 15,6-1-1-15,-1-1 0 16,4 2 0-16,4-3 1 15,6 1 0-15,3-1-2 16,-3 0 2-16,5 0 1 0,2-3-2 16,3 2 0-16,-3-2 1 15,3 1 0-15,-5 4 0 16,-7-6 3-16,0 3-4 16,-9 4 0-16,-1-3 0 15,1 3 0-15,-1-8 1 16,1 7-1-16,1-5 1 15,1 3-1-15,2 0 0 16,8 1-1-16,1-1 2 16,6-3 0-16,1 5-1 15,6-4 2-15,-5 1-2 16,-1-1 3-16,6-2 0 0,-5-2-3 16,2 1 0-16,0-1 1 15,2 0-1-15,8 0 0 16,-5 0 4-16,-3 0-4 15,-6-3 3-15,-1 0-1 16,-4-1-2-16,4-1 0 16,3 2 1-16,7-6 0 15,4 3-1-15,1-7 0 16,0 1 0-16,-6 0 0 16,-6-2 3-16,-2 8-3 15,-8 1 4-15,-9-1-6 16,2 0 4-16,-5 0-1 0,1 0 0 15,9 0-1 1,-7-2 0-16,-5 2 1 0,7 5-1 16,-9-6 0-16,2 1 1 15,9 0-1-15,-9-2 0 16,-4 2 0-16,-3 0 0 16,-5 3 0-16,0 0 0 15,8-1 0-15,-8-2 0 16,5-1 0-16,-12 2 1 15,-4-1-1-15,9 3 0 16,2-2 0-16,14-1 0 16,13 2 0-16,8-2 2 15,13-1-2-15,14-1 1 0,0-1 0 16,6 3-1 0,-10 2-1-16,-4-2-1 0,-6-2 2 15,-20 2 2-15,-6 0-2 16,-3 1-2-16,-9 2 2 15,2-2 0-15,-7 2 2 16,2-3-1-16,15-3-1 16,19 1 0-16,13-3 1 15,10 2 1-15,5 3 0 16,0 3-2-16,-7 0 0 16,-5 3 4-16,-2 0-4 15,-6-3 1-15,-1 0 0 16,0-3 1-16,-6-1-1 15,11 3 0-15,-6-5 5 0,-8 1-4 16,6-3 2-16,-7 2 5 16,0-4-9-16,-2 0 6 15,11 0-5-15,1-2 9 16,2-2-8-16,0 3-1 16,4-2 0-16,-6 0 0 15,14 2-1-15,-12-1-1 16,4 4 1-16,-4-2 0 15,-9 0 0-15,-1-1 0 16,-6 2 0-16,-6-3 0 16,13-3 0-16,9 2 0 15,12-9 0-15,-5 4-2 16,-3-2 2-16,-6 0 0 0,-8 0 1 16,-6-3-1-1,-6 3 0-15,-1-5 2 0,-10 4 1 16,2-6-2-16,2-2-1 15,1-3 0-15,9-1 0 16,-9 0 1-16,-8 1-1 16,-9 1 2-16,-9-3-1 15,1 0 0-15,-1-3 0 16,2 0 1-16,-5-3-2 16,5-7 0-16,-5-1 0 15,3-4 0-15,4 4-2 16,-2-3 3-16,-5 2-1 15,-11 0 0-15,-3-1 0 16,0 0-1-16,0 2 0 0,-15 1 0 16,-1 2 1-16,-10-1 2 15,5 6 1-15,-8-2-2 16,8 5-1-16,-5 0 0 16,-3-2 0-16,1 2 0 15,-5-5-1-15,-5 5-2 16,-7 0 3-16,-4 1 0 15,-1 3 2-15,-7 0-2 16,-2 3 0-16,7 1 1 16,-7 5-1-16,9-3 0 15,1 2 0-15,-6 1-1 16,-9 0 1-16,-4 2 0 16,-8 0 0-16,0 4 0 0,5 2-2 15,-4-1 0-15,-1 2 2 16,-2 2 0-16,7-2-2 15,2 4 1-15,1-1-2 16,-1 2-6-16,1-2 0 16,-1 4 4-16,-2 1-1 15,0-1 6-15,-4 6-2 16,-1-1-1-16,-2 1 2 16,-5-1 1-16,3 2-4 15,2-5 1-15,-5 2 1 16,0 3-5-16,0 2 3 15,-2 0 2-15,0 2 1 0,-5 0 0 16,0 0-2-16,-4 0 1 16,4 0-1-16,-7 0-7 15,0 0 8-15,0 0 1 16,-2 0 1-16,2 2-1 16,0-2 0-16,-3 2 1 15,-4-2 0-15,-4 0 0 16,1 3-1-16,3 0 1 15,10 0-4-15,11 0 4 16,12 0 0-16,2-3 0 16,-2 2-1-16,-9 1 0 15,-10-2-1-15,-2 2 2 16,-5 0 0-16,5 2 2 0,2-1-1 16,2 1-1-1,10-2 0-15,-5 2 0 0,15-2 0 16,-8 2 0-16,5-2 1 15,7-2-1-15,-9-1 0 16,-5 0 0-16,2 0 0 16,-6 0 1-16,-1 0-2 15,-2 0 1-15,9 0 0 16,0 0 2-16,12 0-1 16,8-9-1-16,1 1 0 15,8 0 0-15,-7-2 0 16,-3-1 0-16,-7 0 0 0,-5 3 0 15,8-1 0 1,-15 3 0-16,-2 0-1 0,-5 0 1 16,-2 2-1-16,10 2 1 15,6-3-1-15,15 4 1 16,-3-2 0-16,10-1 0 16,-10 2-2-16,7-3 2 15,-4 3 0-15,-1 0 1 16,-1 0 1-16,6 0-2 15,-4 2 0-15,4 0-2 16,-12 0 2-16,6 0 0 16,-6 0 0-16,5 0 0 15,5 0 1-15,7 0-1 0,5 0 1 16,7 0-1 0,2 0 1-16,-2 0-1 0,7 0 0 15,5 0 0-15,4-3 0 16,3 3 1-16,-19-3-2 15,5-3 2-15,-12 3 0 16,4 1-1-16,10 2 0 16,10 0 1-16,1 0-1 15,1 0 0-15,2 0 0 16,3 0 0-16,-3 0 1 16,12 0 0-16,0 0 4 15,0 0 8-15,0 0-5 16,0 0 2-16,0 0-9 15,0 0-1-15,0 0 1 0,0 0-2 16,0 0 0-16,0 0-2 16,0 0-4-16,0 0-36 15,0 0-47-15,0 0-100 16,0 0-241-16</inkml:trace>
  <inkml:trace contextRef="#ctx0" brushRef="#br0" timeOffset="82179.88">13519 7269 54 0,'0'0'56'16,"0"0"-49"-16,0 0-5 15,0 0 65-15,0 0 65 16,0 0-106-16,0 0-23 16,-82-107 19-16,82 105 7 15,0-1-21-15,0 3 1 16,-7 0-3-16,7 0 1 0,-8 0-2 16,8 0-5-1,0 0-5-15,0 0-1 0,0 0 6 16,-7 3-2-16,-5 1-10 15,5 2-27-15,-2 3-9 16,-3-3-21-16,3 0 16 16,2-3 53-16,2-3 0 15,-2 0 2-15,7 0 27 16,0 0 80-16,-3 0 11 16,3 0 9-16,0 0-31 15,-4 0-23-15,4 0-20 16,-7 0-18-16,7 0-10 0,0 0-1 15,0 0-8 1,0 0-4-16,0 0-6 0,0 0-3 16,0 0-4-16,0 0 1 15,14 0-2-15,47-4 0 16,22-17 36-16,16-5-5 16,3-1 5-16,-17 4 3 15,-23 3 2-15,-8 11-21 16,-19-3-9-16,-13 7 6 15,-8 3-5-15,-7-1-6 16,-7 3-4-16,0 0-2 16,0 0-7-16,0 0-31 15,0 0-46-15,0 0-36 0,5 0-104 16,2 0-67 0</inkml:trace>
  <inkml:trace contextRef="#ctx0" brushRef="#br0" timeOffset="82689.62">14179 6912 539 0,'0'0'81'0,"0"0"15"0,0 0-11 15,0 0-48-15,0 0-32 16,194-46-1-16,-102 43-1 16,-11 3-3-16,-32 0 2 15,-6 0 0-15,-22 18 0 16,-7 0 2-16,-14 6 0 15,0 6 9-15,-16 4 11 16,-34 6 7-16,-4 0-17 16,-1-4-1-16,1-6-2 15,16-9-4-15,-7-5-3 16,7-1 2-16,17-9-3 0,-5-6 5 16,12 0 10-16,2-3 3 15,-2-23-20-15,4-12 4 16,10-8-3-16,0-5-2 15,0 5 0-15,8 4 0 16,6 12 2-16,-14 16 1 16,2 6-2-16,-2 5-1 15,0 3-3-15,0 0-43 16,0 15-143-16,0 13-37 16,0 0-274-16</inkml:trace>
  <inkml:trace contextRef="#ctx0" brushRef="#br0" timeOffset="83756.13">13522 7607 524 0,'0'0'59'0,"0"0"6"16,0 0 33-16,0 0-35 15,0 0-54-15,0 0-9 16,-3-37-1-16,3 37 0 15,0 0-14-15,0 7 6 16,0 17 9-16,3 8 17 16,-3 8 35-16,0 8-14 15,0-2-9-15,0-5-8 16,-3-7-8-16,3-8-7 16,-4-13-4-16,4-6-1 15,0-5 0-15,0-2-1 16,0 0 6-16,0 0 10 15,0 0 27-15,0-4-6 0,0-12-22 16,0-4-15-16,0 0 0 16,0-2 1-16,0-1-1 15,0 2 1-15,7 4-1 16,-3 2 0-16,4 4-2 16,-1 2 1-16,7-2 1 15,-9 1-1-15,4-2 1 16,-2 0-2-16,0 4 2 15,0-1 2-15,-2 5-2 16,-5-2 0-16,2-1 0 16,-2 3 3-16,5 0-3 15,-2-2-1-15,-3 2 1 16,4-2 0-16,-4 0-1 0,0-2 1 16,3 5 0-16,-3-2 1 15,4 1-1-15,-4-2 0 16,0 2 0-16,0 0 0 15,3-4 1-15,-3-1-2 16,0 0 2-16,4-4-1 16,-4 7 0-16,0 0 0 15,0 3 1-15,0 3-1 16,0-3-2-16,0 3 0 16,0 0-1-16,0 0-7 15,0 0-13-15,0 0 12 16,0 0 9-16,0 0 1 0,0 0-3 15,0 3 1 1,0 17-2-16,-14 9 4 0,0 10 1 16,-5 7-3-16,10 9 2 15,-3-1 1-15,5 4 0 16,7-9 0-16,0-9-1 16,0-11-1-16,0-13 1 15,7-7-6-15,5-9 2 16,2 0 5-16,7 0 1 15,8-20 8-15,13-14 7 16,5-7-5-16,-4-7-8 16,0-1-2-16,-3-5 6 15,-5 6-4-15,-9 3-1 16,-9 8 0-16,-13 12 14 0,-4 7 2 16,0 4 0-16,0 6-14 15,0 5-4-15,0 3-1 16,0 0-27-16,0 0-67 15,8 15-79-15,-6 7-44 16,-2-1-344-16</inkml:trace>
  <inkml:trace contextRef="#ctx0" brushRef="#br0" timeOffset="84340.1">14172 7535 161 0,'0'0'285'0,"0"0"-272"16,-61 124 76-16,44-65 43 15,5 1-45-15,12-2-25 16,0-15-38-16,0-14-15 15,0-11-8-15,0-10 4 16,0-8-3-16,0 0 3 16,7-9 52-16,12-28 15 15,5-13-68-15,9-12-2 0,0-8 0 16,-9-3-2 0,-10 1 1-16,-9 12 0 0,-5 14 0 15,0 19 0-15,0 14 2 16,0 10 3-16,0 3 8 15,0 0-12-15,0 11-2 16,-12 12 0-16,5 2-2 16,7-4 0-16,0-4 0 15,35-10-6-15,31-7-4 16,12 0 5-16,5-19-9 16,-7-8 14-16,-19 2 2 15,-22 1 1-15,-16 9 15 16,-17 9 22-16,-2 4 19 0,0 2-13 15,0 8-27 1,-28 31-9-16,-22 17-5 0,1 9 3 16,1-2-2-16,22-8-3 15,12-8-1-15,14-10-5 16,0-7-5-16,26-9-47 16,22-13-12-16,1-8-33 15,8 0-87-15,-3-19-172 16</inkml:trace>
  <inkml:trace contextRef="#ctx0" brushRef="#br0" timeOffset="84789.72">14879 7752 434 0,'0'0'122'16,"0"0"-70"-16,0 0 71 15,0 0-24-15,0 0-23 16,0 0 7-16,0 0 8 15,114-74-37-15,-74 29-43 16,-5-9-7-16,-13 1-4 16,-22 2-4-16,0 4-21 15,-22 10 4-15,-8 14 15 16,-8 14-19-16,7 9 8 16,-2 7-1-16,-3 30 5 15,15 17 10-15,9 13 0 16,12 10-4-16,0 4 7 15,0 5 0-15,0-1 2 0,5-4 1 16,-5-13 1-16,0-8 19 16,-14-19 12-16,-19-12-3 15,-10-14-3-15,-4-15 23 16,4 0-11-16,-11-18-28 16,4-19-13-16,17-3 0 15,10 1-3-15,23 3 2 16,0 6-1-16,0 9-3 15,9 3-11-15,24 9-10 16,17 4-20-16,7-1-15 16,2 3-4-16,5-2-60 15,-10-1-199-15</inkml:trace>
  <inkml:trace contextRef="#ctx0" brushRef="#br0" timeOffset="85068.24">15255 7381 580 0,'0'0'104'0,"0"0"52"15,0 0-45-15,0 0-64 16,0 0-44-16,0 0 3 0,83 42 24 15,-5-2 15 1,2 6-12-16,-18 3-15 0,-20-3-14 16,-13-4-2-16,-22-6-2 15,-7-8-10-15,0-6-24 16,-5-4-24-16,-9-10-57 16,12-8-196-16</inkml:trace>
  <inkml:trace contextRef="#ctx0" brushRef="#br0" timeOffset="85308">15936 7265 784 0,'0'0'24'15,"0"0"-19"-15,-217 129 74 16,122-63-22-16,10-2-1 15,21-7-28-15,12-5-18 16,21-12-1-16,10-7-9 16,14-12-4-16,7-10-6 15,0-4-61-15,0-5-65 16,9-2-103-16,-1 0-312 16</inkml:trace>
  <inkml:trace contextRef="#ctx0" brushRef="#br1" timeOffset="175580.87">13723 9649 692 0,'0'0'54'0,"0"0"-22"15,0 0 58-15,0 0-53 16,0 0-26-16,0 0-11 16,0 0 0-16,0-14-3 15,-7 14 1-15,-3 10-2 16,-11 19 4-16,-5 12 0 15,-2 14 0-15,6 10 0 16,-4 13 0-16,5 7 0 0,7-10 0 16,7-6 1-1,7-22 0-15,0-19 0 0,28-16 2 16,0-12 10-16,13-7-7 16,20-39 5-16,8-31 20 15,9-17-7-15,7-12-6 16,-5-4 0-16,-11 13 8 15,-19 16 7-15,-27 17-23 16,-11 26 10-16,-12 17 0 16,0 13-6-16,0 5-14 15,0 3-5-15,0 0-14 16,-19 0-52-16,3 19-34 0,4 5-81 16,9-2-168-1</inkml:trace>
  <inkml:trace contextRef="#ctx0" brushRef="#br1" timeOffset="176148.36">14132 9678 304 0,'0'0'56'16,"-104"160"78"-16,59-72 8 16,5-1-74-16,11-16-43 0,15-19-10 15,7-20-1-15,7-15-9 16,0-14-1-16,0-3 5 16,9-28 9-16,32-29-3 15,20-23-15-15,3-10-5 16,0-2-19-16,-17 3 17 15,-11 11 7-15,-29 15 6 16,-7 16 7-16,0 17 8 16,0 18 39-16,-17 7-5 15,3 5-40-15,2 0 19 16,-9 0-26-16,7 23-4 16,2 1-4-16,5 1 0 0,7-6-3 15,5-8 2-15,30-11-17 16,22 0-9-16,4-24 11 15,3-16 11-15,-5-7 5 16,-14-2 5-16,-12 3 12 16,-7 10 33-16,-19 12-3 15,-7 14 27-15,0 10-21 16,0 0-23-16,-11 24-18 16,-32 22-10-16,-4 18-1 15,-3 14-1-15,7 5 0 16,3-6 0-16,12-3-2 15,7-8 0-15,9-8-32 16,9-3-31-16,3-10-29 0,0-16-75 16,7-14-255-1</inkml:trace>
  <inkml:trace contextRef="#ctx0" brushRef="#br1" timeOffset="176598.02">14373 10279 307 0,'0'0'109'0,"0"0"132"16,0 0-122-16,0 0-6 16,0 0-40-16,173-122-14 15,-152 53-19-15,-7-5-32 0,-14 1-8 16,0 4-1-1,-7 15-11-15,-33 17 8 0,-3 16 3 16,8 21-4-16,-1 2 1 16,-4 46-14-16,5 31 1 15,6 28 0-15,10 14-3 16,12 4 20-16,7-4-1 16,0-12 1-16,-14-11 0 15,-14-12 8-15,-20-14 30 16,-1-18 6-16,-1-17-6 15,-2-16-19-15,10-19-12 16,-8-2 5-16,14-20 1 16,8-23-10-16,14-8-2 0,14-4-2 15,0 7 1 1,2 8-3-16,27 13 0 0,4 9-4 16,7 5-27-16,5 7-44 15,9-3-74-15,3-5-156 16</inkml:trace>
  <inkml:trace contextRef="#ctx0" brushRef="#br1" timeOffset="177108.61">14844 9632 602 0,'0'0'93'0,"0"0"51"16,0 0-45-16,0 0-56 15,0 0-34-15,0 0-9 16,-22 2 0-16,44 31 13 16,8 13 19-16,-4 11-9 15,0 6 8-15,-9 3-5 16,-5 0-22-16,-10-10-3 0,5-8-1 16,-7-12-8-1,7-11-32-15,5-13-15 0,-5-6-60 16,3-6-149-16,2 0-221 15</inkml:trace>
  <inkml:trace contextRef="#ctx0" brushRef="#br1" timeOffset="177380.74">15319 9571 391 0,'0'0'135'0,"0"0"-45"15,0 0 87-15,0 0-73 0,0 0-102 16,0 0 9 0,12 33-11-16,-52 53 27 0,-17 31 2 15,-5 23 36-15,-13 9-9 16,-3 1-18-16,14-16-5 16,5-19-25-16,16-28-7 15,15-25-1-15,7-30-7 16,21-23-44-16,0-9-55 15,0-30-117-15,7-21-354 16</inkml:trace>
  <inkml:trace contextRef="#ctx0" brushRef="#br1" timeOffset="178664.03">13720 9413 286 0,'0'0'51'0,"0"0"58"16,0 0-23-16,0 0-69 0,0 0-5 15,0 0 7-15,-33-3-11 16,19 7 18-16,0 7 20 16,0 0-11-16,-5 1-9 15,5-1 0-15,-1 4-8 16,-1 3-11-16,-3 6-6 15,-2 2 2-15,2 9-1 16,-3 5-2-16,6 3 1 16,2 4 13-16,2 3-11 15,5 5 4-15,4 5-1 16,3 1-5-16,0-1 8 16,0-5 17-16,0-10-9 0,3-10-6 15,11-15 14-15,7-6-12 16,1-14-2-16,4 0-2 15,7-14 6-15,-3-17 40 16,4-9-12-16,1 5-5 16,-9-2-3-16,2 2-10 15,-6 6-20-15,4 1 2 16,-3 4-1-16,3 0-1 16,-4 0-2-16,6 1 4 15,-7 6-2-15,1-3 1 16,-1 2-3-16,-2-1 0 15,2 5-4-15,-2 1 2 16,-2 0-2-16,-3-2 1 0,0 0-2 16,-2 1 2-1,-5-1 1-15,7 2 0 0,5-6-1 16,-5 1 0-16,3 3 0 16,2-8 0-16,-10 6 1 15,3-6 1-15,2 5-1 16,-14-1-1-16,19 1 0 15,-17 2 0-15,10 1 0 16,-5 1 3-16,0 3-3 16,-4 7 0-16,-3 4 5 15,0 0-5-15,0 0-1 16,0 0-1-16,0 0-5 0,0 0 4 16,0 0 2-1,0 0 1-15,0 0-1 0,0 0 0 16,0 0-11-16,0 0 0 15,0 0-2-15,0 0-8 16,0 0-18-16,-10 0-62 16,-16 0-120-16,-7 0-524 15</inkml:trace>
  <inkml:trace contextRef="#ctx0" brushRef="#br0" timeOffset="-153711.96">17426 14450 429 0,'0'0'11'16,"0"0"51"-16,0 0 82 15,0 0-67-15,0 0-38 16,0 0-10-16,0 0 13 15,0 0 9-15,-19 0-23 16,19-3-22-16,0 3 6 16,0 0 14-16,0-2-7 15,0 2-8-15,0-4-4 16,5-7-7-16,16-5 12 16,15-11-3-16,4-4-7 15,2-9 0-15,1 0-2 0,-3-4 1 16,-11 1 1-16,-1 6-1 15,-14-1 2-15,-2 13-1 16,-12 9-2-16,2 4 1 16,-2 6 4-16,0 6-1 15,0 0-4-15,0 0-4 16,0 20-14-16,7 26 17 16,-2 19 1-16,-2 16 3 15,-3 5-3-15,0-5 2 16,0-2-1-16,0-14-1 0,0-14 0 15,0-11-1 1,0-14-24-16,0-10-17 0,-15-10-27 16,-6-6-92-16,-14 0-318 15</inkml:trace>
  <inkml:trace contextRef="#ctx0" brushRef="#br0" timeOffset="-153557.89">17303 14774 594 0,'0'0'55'15,"0"0"19"-15,0 0 47 16,0 0-25-16,289 79-35 16,-169-79-40-16,6 0 19 15,-10-15-40-15,-20-7 0 16,-20-1-82-16,-26-2-127 16,-10-3-266-16</inkml:trace>
  <inkml:trace contextRef="#ctx0" brushRef="#br0" timeOffset="-152379.49">23691 5541 269 0,'0'0'312'15,"0"0"-198"-15,0 0 7 0,0 0-19 16,0 0-49-16,0 0-39 16,21-33-8-16,24 3-4 15,14-3 1-15,0-3 2 16,0-1-1-16,-7-2 1 16,-4 3 0-16,-13 5-2 15,-14 5 0-15,-9 9-3 16,-5 9 6-16,-7 7 12 15,0 1-18-15,0 0-1 16,0 6-14-16,0 21 6 16,0 13 9-16,-7 5 1 15,-5 4 0-15,-2 0 2 16,0-1-2-16,7-2 0 0,-3-3-2 16,6-8-1-1,1-1-29-15,-4-3-17 0,-5-2-28 16,-9-6-91-16,-7-6-154 15,-5-10-56-15</inkml:trace>
  <inkml:trace contextRef="#ctx0" brushRef="#br0" timeOffset="-152222.25">23802 5743 225 0,'0'0'210'16,"0"0"-156"-16,0 0 80 16,0 0 8-16,0 0-35 15,260 33-37-15,-177-32-22 16,-8-1-28-16,-18 0-12 15,-12 0-7-15,-24 0-1 16,-14-1-25-16,-7 1-40 0,0-5-143 16,-14 1-410-16</inkml:trace>
  <inkml:trace contextRef="#ctx0" brushRef="#br0" timeOffset="-150845.54">18618 14192 590 0,'0'0'31'0,"0"0"70"16,0 0-5-16,0 0-52 15,-128-117 7-15,119 106 7 16,2 5-17-16,7 3-14 16,0 3-6-16,0 0-14 15,0 0-7-15,7 0-5 16,40 22-1-16,19 24 2 15,3 20 3-15,-3 13-3 16,-21 12 4-16,-12 3 1 16,-19 6 17-16,-14-4-4 15,0-5-4-15,-28-7 14 16,-22-7-8-16,-2-11 7 0,7-12-2 16,12-15-7-1,12-12-10-15,9-14-4 0,10-5 0 16,2-8-1-16,0 2-23 15,0 1-38-15,16-3-22 16,22 0-43-16,-7 0-136 16</inkml:trace>
  <inkml:trace contextRef="#ctx0" brushRef="#br0" timeOffset="-150029.89">19635 14009 487 0,'0'0'145'0,"0"0"-68"16,0 0 51-16,0 0-55 16,0 0-23-16,0 0-12 15,-43-103-38-15,36 142 5 16,-2 25-5-16,-10 34 5 15,12 17 3-15,2 7-5 16,5-6-2-16,0-19 4 16,19-23-5-16,16-31 0 15,6-22-1-15,-1-21 1 16,10-14 4-16,6-38 35 16,20-31 5-16,0-22-32 15,-8-12 7-15,-9-8 20 0,-21 9 0 16,-17 13-12-16,-13 20-12 15,-8 23-3-15,0 23-2 16,0 19 12-16,-5 12-10 16,5 6-12-16,-3 0-5 15,3 0-18-15,0 30-35 16,0 16 15-16,10 8-32 16,25 5-54-16,3-8-132 15,-7-12-463-15</inkml:trace>
  <inkml:trace contextRef="#ctx0" brushRef="#br0" timeOffset="-149479.02">20701 13957 641 0,'0'0'14'0,"-89"153"87"15,53-62 26-15,-4 0-44 16,12-8-29-16,6-8-13 16,10-17-20-16,12-18-3 15,0-17-7-15,0-14-11 16,0-9 2-16,0-12 3 0,0-34 0 16,8-23-5-16,10-19-11 15,4-15-19-15,-8-10-4 16,-9-3-7-16,-5 14 5 15,-5 24 33 1,-31 28 3-16,3 26 30 0,10 17-7 16,-3 7-12-16,4 13-4 15,8 24-6-15,2 14-1 16,12 1 0-16,5-6 0 16,50-8-1-16,23-24-1 15,19-14 0-15,7-7 1 16,-12-39-3-16,-12-13 4 15,-23 0 18-15,-22 1 50 0,-16 18-8 16,-12 16 6-16,-7 13 6 16,0 9-4-16,0 2-35 15,-4 23-33-15,-39 40-7 16,-6 26 5-16,1 14 2 16,13 0-3-16,28-9 1 15,7-14-22-15,2-16-55 16,38-16 5-16,3-13-3 15,4-20-29-15,0-10-42 16,-4-5-132-16,-8-12-263 16</inkml:trace>
  <inkml:trace contextRef="#ctx0" brushRef="#br0" timeOffset="-149029.06">21146 14553 576 0,'0'0'7'16,"0"0"112"-16,0 0-4 16,0 0 16-16,0 0-60 15,0 0-19-15,154-156-9 16,-133 86-39-16,-16-5-4 16,-5 1-25-16,-7 10-1 15,-41 16 23-15,-1 22 3 16,6 17 16-16,-4 9-14 15,19 33-2-15,9 32-1 16,12 22-2-16,7 16 3 0,0 8 0 16,28 1 0-16,12-6 0 15,-4-6 0-15,-3-13 5 16,-10-11 28-16,-18-11 2 16,-5-14 7-16,0-16-30 15,-28-16-1-15,-13-19 6 16,-13 0 2-16,-3-33-13 15,-4-16-1-15,11-6-2 16,10 3-1-16,23 4 0 16,17 7 1-16,0 12-3 0,22 3-1 15,34 10-4 1,18 7 0-16,-1 3-40 0,10 6-39 16,0 0-58-16,-8-2-109 15,-11-5-276-15</inkml:trace>
  <inkml:trace contextRef="#ctx0" brushRef="#br0" timeOffset="-148613.12">21624 13879 604 0,'0'0'39'16,"0"0"102"-16,0 0-1 15,0 0-79-15,0 0-32 16,0 0-24-16,-40-22-5 15,51 50 1-15,27 17 3 16,14 10 23-16,7 9-3 16,8 10-10-16,-4 7 8 15,8 7 6-15,-4 4 2 0,-4-5-12 16,-8-7-2 0,-3-11-3-16,-5-14-13 0,-11-15 3 15,-10-20-3-15,-12-11-14 16,-2-9-53-16,-3-1-19 15,-2-27-9-15,-2-6-190 16,-5-6-190-16</inkml:trace>
  <inkml:trace contextRef="#ctx0" brushRef="#br0" timeOffset="-148337.25">22645 13812 673 0,'0'0'23'0,"0"0"100"16,0 0-45-16,-217 79-25 16,141-9 0-16,-7 18-11 15,-11 15-1-15,2 3-4 16,9-5-5-16,12-7-17 15,12-18-13-15,21-19-1 16,12-18-2-16,12-21-18 16,14-12-60-16,0-6-68 0,0 0-190 15</inkml:trace>
  <inkml:trace contextRef="#ctx0" brushRef="#br1" timeOffset="-124465.86">23194 8946 467 0,'0'0'24'0,"0"0"150"16,0 0-112-16,0 0-34 15,0 0 2-15,0 0-10 16,0 0 15-16,-43-31-11 0,43 30-11 16,0-1-8-16,12-4-3 15,17-3 3-15,1-2-4 16,4 2 0-16,6 6-1 15,-2 0 0-15,2 3 0 16,0 0 0-16,-9 0-2 16,-1 13-1-16,-8 4 0 15,-13 2 0-15,-9 4 3 16,0 8 2-16,-2 7 0 16,-45 2 0-16,-3 6 0 15,-9-3 0-15,2-2 2 16,7-2-2-16,3-1-2 0,16-7 0 15,12-2 1-15,8-1-1 16,11-4-1-16,0-4-1 16,11-1 4-16,46-4 1 15,16-4 24-15,13-7 10 16,18-4 7-16,-7 0 11 16,-8 0-13-16,-20-6-16 15,-24-3-14-15,-19 3-6 16,-12 1-3-16,-14 4 0 15,0 1-3-15,0 0-22 16,-9 0-81-16,-39 1-133 16,-20 19-329-16</inkml:trace>
  <inkml:trace contextRef="#ctx0" brushRef="#br1" timeOffset="-123065.23">17301 16243 686 0,'0'0'8'16,"0"0"39"-16,0 0 50 15,0 0-54-15,0 0 6 16,0 0-17-16,-62-40-8 16,74 17-20-16,31-6-4 15,6 1 0-15,6 3 4 16,-13 7 0-16,-6 12 11 0,-15 6-10 16,-2 0-5-16,-5 6 0 15,-7 18 3-15,-7 10 8 16,0 11-2-16,-19 7 6 15,-37 2-12-15,-15-2 3 16,-10-3-4-16,3-9 0 16,7-4-1-16,12-4 3 15,17-3-3-15,18-3-1 16,24-3-4-16,0 0 2 16,28-6-3-16,43 2 5 15,26-6 0-15,7 1 1 16,-7 0 1-16,-12 4 7 0,-9-1 10 15,-22-1-11-15,-4-3-8 16,-17-5 3-16,-4-5-3 16,-3-3-9-16,-5 0-38 15,14-28-53-15,6-7-128 16,-6-3-302-16</inkml:trace>
  <inkml:trace contextRef="#ctx0" brushRef="#br1" timeOffset="-122682.2">18176 15974 604 0,'0'0'63'15,"0"0"-61"-15,0 0 1 16,0 0 42-16,154 139 26 16,-112-45 27-16,-16 20-1 15,-12 10-22-15,-14 7-29 0,0-5 5 16,0-10-31-1,-14-13 3-15,-7-21-11 0,-8-15-10 16,8-18 1-16,2-18-3 16,5-14-9-16,7-12-68 15,7-5-72-15,0 0-95 16,0 0-128-16</inkml:trace>
  <inkml:trace contextRef="#ctx0" brushRef="#br1" timeOffset="-121049.66">18847 16068 233 0,'0'0'157'15,"0"0"-65"-15,0 0 67 16,0 0 1-16,0 0-104 16,0 0 12-16,-80-73-30 15,78 73-15-15,-3 0-23 16,3 22-5-16,-3 27 5 16,2 23 1-16,3 19 1 15,0 15 5-15,0 3 5 0,10 0 5 16,16-11 1-16,-5-18-17 15,19-20 1-15,-4-27-1 16,-5-18-1-16,9-15 0 16,0-11 12-16,10-35 29 15,6-24-22-15,4-16-8 16,-8-10-6-16,-7-8 0 16,-17 1 8-16,-7 4 12 15,-11 13 1-15,-10 19-18 16,0 21-5-16,0 17 11 15,0 18-6-15,0 6-8 16,0 5-3-16,0 0-5 16,0 0-27-16,0 15-7 15,7 10-6-15,12 0-16 16,14 1-32-16,-10-3-123 0,6-6-130 16</inkml:trace>
  <inkml:trace contextRef="#ctx0" brushRef="#br1" timeOffset="-120499.5">19675 16080 439 0,'0'0'72'16,"0"0"47"-16,-54 166-9 15,47-100-11-15,4 3-32 16,3-15-20-16,0-12-23 0,0-12-18 15,3-13-2-15,1-11-4 16,-1-6 0-16,-3 0 2 16,4-20 31-16,-1-24-22 15,9-15-11-15,2-16-21 16,7-19-14-16,-7-6-21 16,-7-4-14-16,-7 12 50 15,0 23 20-15,0 26 6 16,-7 23 31-16,-2 17 10 15,-3 3-14-15,5 15-29 16,-5 22 1-16,3 12-4 16,4 5 4-16,5-6 0 0,0-9 0 15,0-11 3-15,14-14-5 16,12-10-2-16,7-4-1 16,17-24 16-16,11-21 9 15,-4-10-23-15,0 6-1 16,-22 4 4-16,-16 15 0 15,-12 16 50-15,-7 11-4 16,0 3-10-16,-2 23-39 16,-29 28-2-16,1 25 0 15,-6 18 4-15,5 6-4 16,8 3 7-16,1-8-6 16,11-8-1-16,11-14-1 15,0-9-2-15,0-15-52 0,26-12-26 16,9-17-94-1,-7-14-421-15</inkml:trace>
  <inkml:trace contextRef="#ctx0" brushRef="#br1" timeOffset="-120065.61">19933 16877 501 0,'0'0'34'16,"0"0"106"-16,0 0 10 15,0 0-44-15,0 0-23 16,0 0-33-16,201-117-18 0,-194 71-17 16,-7-6-7-1,0 1-6-15,-21-2-2 0,-15 9-1 16,1 11-22-16,-5 14 8 16,4 16 2-16,15 3 9 15,2 25-4-15,12 30 3 16,7 30 3-16,0 14 0 15,0 10 2-15,7 1 2 16,7-6-2-16,5-6 0 16,-19-14 6-16,0-8 24 15,0-13 6-15,-35-19-11 16,-6-15 4-16,8-11-12 16,10-18-1-16,-3 0 5 15,2-13-9-15,5-21-7 16,12-7 1-16,7 1-6 0,0-1-1 15,21 2-6-15,19 7-3 16,5 4-9-16,10 8-14 16,-6 2-41-16,6 5-20 15,-1-2-67-15,-4 0-124 16,-15-2-284-16</inkml:trace>
  <inkml:trace contextRef="#ctx0" brushRef="#br1" timeOffset="-119365.7">20654 15819 509 0,'0'0'16'0,"0"0"65"16,0 0 75-1,0 0-85-15,0 0-8 0,0 0-18 16,-71-106-14-16,71 106-16 16,-4 0-8-16,4 0-5 15,0 17-2-15,0 14 0 16,0 13 2-16,0 13 2 16,21 14 4-16,5 10 8 15,0 7 6-15,-5 4-1 16,-4-9-10-16,2-16-7 15,-5-18-3-15,0-22-1 16,0-14 1-16,0-13-1 16,8 0-3-16,11-24 1 15,21-22 1-15,3-13-27 0,0-7-14 16,-10-3 7-16,-14 2-7 16,-16 5 37-16,-10 10 5 15,-7 14 1-15,0 18 7 16,0 9 16-16,0 11-1 15,-3 0-9-15,-11 17-11 16,-5 27-1-16,-2 24 1 16,0 19 12-16,-5 19 11 15,2 20 14-15,-9 17 1 16,5 4 3-16,6-1-10 16,10-20-28-16,12-21-4 15,0-23-2-15,0-23 0 16,0-21-38-16,15-24-80 0,-1-14-148 15,5-14-477-15</inkml:trace>
  <inkml:trace contextRef="#ctx0" brushRef="#br1" timeOffset="-111316.68">22381 15922 514 0,'0'0'80'0,"0"0"79"15,0 0-30-15,0 0-57 16,0 0-30-16,0 0-14 16,-62-95-19-16,62 95-9 15,0 0-1-15,0 23 0 16,0 14 1-16,12 18 0 15,4 14 0-15,-1 20 4 16,-1 12 0-16,0 8 0 0,5 10 5 16,-5-1 0-16,7-9-1 15,1-14-2-15,-8-23-5 16,-2-26-1-16,-3-18-1 16,-4-14 1-16,-5-11 3 15,2-3-2-15,-2 0-1 16,0-8 0-16,0-17-8 15,0-5-2-15,0-3 3 16,0-3 0-16,0-4-9 16,-16 0 5-16,-6-2 11 15,-6 2 0-15,-5 7 0 16,5 4 0-16,2 13 1 16,2 7 6-16,-9 9-5 15,0 0-2-15,-17 21-1 0,-7 21 1 16,3 1 0-16,4 8 5 15,10-3 1-15,12 0-4 16,6-2-2-16,11-4-3 16,11-5-43-16,0-8-28 15,4-8-123-15,25-10-189 16</inkml:trace>
  <inkml:trace contextRef="#ctx0" brushRef="#br1" timeOffset="-110734.18">22818 16490 387 0,'0'0'99'15,"0"0"9"-15,0 0-70 16,0 0-27-16,0 0 41 16,0 152-10-16,0-74 31 0,0 5 23 15,0 2-44-15,0-1-28 16,0-7-12-16,-5-10-9 15,-2-11 2-15,-2-18-4 16,2-15 0-16,0-13-1 16,-5-10-6-16,2-5 4 15,3-35-10-15,2-19-30 16,5-13 12-16,0-14-4 16,0-10 25-16,8-7 9 15,13-3 0-15,7 8 0 16,17 7 0-16,26 17 11 15,26 16-1-15,17 13 3 16,1 16 19-16,-18 19 16 16,-26 10-24-16,-28 12-22 0,-31 31 6 15,-12 9 10-15,-33 6 5 16,-52 4-3-16,-12-7-5 16,4-9-9-16,6-10 0 15,18-14 1-15,27-9-6 16,13-10-2-16,17-3-5 15,12 0-48-15,5 0-106 16,38 0-224-16</inkml:trace>
  <inkml:trace contextRef="#ctx0" brushRef="#br1" timeOffset="-110250.83">23178 16860 555 0,'0'0'70'16,"0"0"2"-16,0 0 32 15,0 0-58-15,0 0 10 16,0 0 7-16,37 135-42 15,-8-100 0-15,1-7-10 16,-6-7-8-16,-5-8-3 16,-5-10 0-16,3-3-10 0,21-3-19 15,4-25-22-15,15-10-86 16,-7-4-30-16,-3 0 11 16,-14 0 145-16,-16 8 11 15,-3 9 106-15,-7 10 21 16,-7 12 0-16,0 3-45 15,0 14-69-15,-7 23-8 16,-22 12 31-16,1 5 8 16,7 3 5-16,-1 2-20 15,4 0 9-15,3-7-11 16,1-5-18-16,5-7-8 16,4-10-1-16,5-10-2 0,0-2-33 15,0-6-41 1,0-1 6-16,0-5-39 0,12-6-105 15,4 0-333-15</inkml:trace>
  <inkml:trace contextRef="#ctx0" brushRef="#br1" timeOffset="-70385.36">21541 16453 298 0,'0'0'97'15,"0"0"-68"-15,0 0 75 16,0 0-43-16,0 0-41 15,0 0 2-15,0 0 36 16,0-8 16-16,0 8-18 16,0 0-11-16,0 0-3 0,0 0-15 15,0 0-6-15,0 0-6 16,0 0-7-16,0 0-5 16,0 0 2-16,0 0 2 15,0 0-4-15,-7 0 10 16,0 0 4-16,2 0-9 15,-2 0-4-15,5 0 2 16,-3 0 2-16,3 0-3 16,2 0-1-16,0 0 0 15,0 0-1-15,0 0-3 16,0 0-6-16,7 0-1 16,23 0 7-16,18 0 0 0,8 0 3 15,13 0 4-15,4-1-3 16,-2-4 0-16,-9 1-1 15,-17 2 3-15,-15 2 0 16,-15 0-6-16,-8 0 0 16,-7 0 0-16,0 0 1 15,0 0 4-15,0 0-5 16,0 0-7-16,0 0-12 16,0 0-16-16,0 0-19 15,0 0-40-15,-5 0-88 16,-23 2-105-16,2 14-117 15</inkml:trace>
  <inkml:trace contextRef="#ctx0" brushRef="#br1" timeOffset="-69971.31">21347 16793 345 0,'0'0'97'16,"0"0"-26"-16,0 0 64 15,0 0-38-15,0 0-56 0,0 0 1 16,14 0 2-16,26-2 8 15,17-7 4-15,14 2-19 16,5 0 3-16,4-4-2 16,-2 5-7-16,-14-3 3 15,-17 5 4-15,-11 2-24 16,-15-1 5-16,-7 3-5 16,-9-4 1-16,-2 4-1 15,-3-2 3-15,0 2 11 16,0-2-15-16,0-3-6 15,0 5-7-15,0-4-8 16,0 4-31-16,0-2-33 16,0-1-57-16,0 0-132 0</inkml:trace>
  <inkml:trace contextRef="#ctx0" brushRef="#br0" timeOffset="-25523.72">22373 14375 505 0,'0'0'80'0,"0"0"-78"16,0 0 93-16,0 0-6 16,0 0-68-16,0 0-7 15,0 0 35-15,50 0-10 16,-10 0-8-16,10 0 5 15,4-1-7-15,3-2 14 0,7 3-12 16,-10 0-10 0,1 0-10-16,-20 0-9 0,5 0-2 15,-16 0 0-15,-12 0 0 16,-10 0-5-16,-2 0-24 16,0 0-37-16,0 0-33 15,-9 0-47-15,-24 9-140 16,-3 4-18-16</inkml:trace>
  <inkml:trace contextRef="#ctx0" brushRef="#br0" timeOffset="-25323.84">22546 14555 362 0,'0'0'203'16,"0"0"-122"-16,0 0 69 0,0 0-52 15,0 0-23-15,0 0-16 16,208 2-17-16,-151-2-15 15,-7 0-19-15,-17 0-8 16,-17 0 0-16,-9 0-14 16,-2 0-67-16,-5 6-54 15,0 11-102-15,0-5-200 16</inkml:trace>
  <inkml:trace contextRef="#ctx0" brushRef="#br0" timeOffset="-24457.99">23568 13882 531 0,'0'0'4'15,"0"0"126"-15,0 0 23 16,0 0-68-16,0 0-20 15,0 0-25-15,-140-73-4 0,135 73-12 16,5 0-23-16,0 0-1 16,0 0-8-16,0 0 4 15,0 25 2-15,0 23 2 16,0 15 7-16,5 12-2 16,16 12 1-16,-6-2 0 15,-1 0-2-15,0-6 0 16,5-15-3-16,-2-10-1 15,4-11 6-15,-2-15-6 16,0-10 0-16,-10-10 0 16,3-5-4-16,-10-3-12 15,3 0 4-15,-5 0 1 0,0 0 11 16,0-6-1 0,0-11-2-16,0-1-2 0,0-1-11 15,0-2-5-15,-7 2 10 16,-7 5 11-16,-5-1-2 15,-2 4-3-15,-8 2 5 16,3 4 0-16,-9 5 5 16,2 0-1-16,-10 0-4 15,-11 14 0-15,2 12 1 16,-3 6 10-16,8 1-5 16,4 4-1-16,10-2 0 15,10-3 0-15,4-7-4 0,12-5-1 16,7-7 0-1,0 2-12-15,0-3-9 0,11-6-9 16,6 0-11-16,9-3-50 16,-10-3-78-16,3 0-260 15</inkml:trace>
  <inkml:trace contextRef="#ctx0" brushRef="#br0" timeOffset="-23792.06">24149 14307 422 0,'0'0'78'0,"0"0"30"0,0 0-57 15,0 0-2-15,0 107 0 16,0-44 16-16,0 8-21 16,0 6-7-16,-4-2 14 15,1-12-9-15,-1-14-34 16,4-17-5-16,-3-16 3 16,3-10-2-16,-4-6 0 15,1 0 6-15,-2-2 23 16,-4-30-10-16,-3-11-22 15,12-14-1-15,0-12 0 16,0-8-1-16,12-7-1 16,23 2 1-16,15 6-3 15,12 13-6-15,13 14-3 0,3 16-1 16,5 16 11 0,-14 13 1-16,-17 4-1 0,-12 8-2 15,-19 22 2-15,-21 6 3 16,0 6 15-16,-31-2 14 15,-30-4 2-15,-8-9 6 16,8-8-9-16,7-7-13 16,16-6-5-16,9-6-5 15,10 0-5-15,12 0-9 16,7 0-37-16,0 0-39 16,22 0-88-16,27 0-152 15,-1 0-224-15</inkml:trace>
  <inkml:trace contextRef="#ctx0" brushRef="#br0" timeOffset="-23376.87">24514 14625 328 0,'0'0'253'16,"0"0"-185"-16,0 0 68 15,0 0-35-15,0 0-77 16,0 0 27-16,59 73-5 16,-21-27-5-16,2 0-11 15,2 3 5-15,-1-4-28 16,-1-8-4-16,-5-3-1 16,-6-7-4-16,-1-5 1 15,-7-5-28-15,-6-9-26 16,-1-4-54-16,-7-4-44 0,5 0-65 15,-5 0-107-15</inkml:trace>
  <inkml:trace contextRef="#ctx0" brushRef="#br0" timeOffset="-23064.06">25046 14735 293 0,'0'0'37'0,"0"0"79"16,0 0 18-16,0 0-76 15,0 0-29-15,0 0 20 0,-90 40 52 16,47-6-10-16,-6 10-32 16,-10 4-11-16,-5 3-8 15,2 2 12-15,1-7-10 16,11-7-8-16,15-10-13 15,9-15-15-15,16-5-5 16,10-6-1-16,0-3-7 16,0 0-33-16,0 0-10 15,0 0-18-15,0 0-36 16,10 0-119-16,-3 0-332 16</inkml:trace>
  <inkml:trace contextRef="#ctx0" brushRef="#br0" timeOffset="20118.03">16232 15514 54 0,'0'0'27'0,"0"0"34"16,0 0 30-16,208 4 34 0,-158-4-62 15,-1-6-52-15,-16-3-6 16,-18 3 3-16,-8 1 10 16,-7 2 51-16,0-3-4 15,0 2-34-15,-19-1-28 16,-2 1 0-16,-3 0-3 16,-2-7-11-16,5-4-91 15,2 1-43-15,-3-3 38 16,1 8 100-16,0-5 7 15,0 8 57-15,-6-5 16 16,6 3-28-16,-7-1-4 16,-1 3 3-16,1 0-8 0,-12-3 7 15,-3 6-2 1,8-4 10-16,-8 2 9 0,-2 1-4 16,3 1-19-16,-1 3-19 15,-6 0-13-15,1 0 4 16,15 0 6-16,2 0 10 15,10 0-13-15,2 0-2 16,5 0 4-16,9 0 11 16,5 2-12-16,-2-2-2 15,2 0-10-15,0 0-1 16,0 0-10-16,21 0 1 16,41 0 9-16,16 1 5 15,19-1 0-15,14 0 4 16,0 0-1-16,0 0 30 15,0-1-19-15,0-10-4 0,1 2 5 16,-8 1-6-16,0-2-7 16,-10-1-2-16,-4-3 7 15,-19 3-4-15,-9 1-5 16,-13 1-3-16,-9 2-4 16,-11 4 3-16,-8 3-26 15,-14 0-19-15,-7 0-73 16,0 0-142-16,0 0-377 15</inkml:trace>
  <inkml:trace contextRef="#ctx0" brushRef="#br0" timeOffset="20917.99">15726 14881 218 0,'0'0'141'0,"0"0"-2"16,0 0-16-16,0 0-55 15,0 0-57-15,0 0-5 16,-116 43 2-16,73-26-1 16,-6 8-2-16,-13 8-1 15,-6 7-4-15,-3 8 0 16,-12 10 2-16,7-1-2 16,8-2-1-16,9-3 1 15,14-10 3-15,16-11 2 16,20-7 25-16,9-10-26 15,7-3-4-15,43-2 0 0,28 3 27 16,9-1 15-16,-2 3-5 16,-2 3 14-16,-7 7-30 15,-8 4-5-15,-11 7 1 16,-3 0-14-16,-11 4 0 16,-3-5 5-16,-11 4 4 15,-8-1-12-15,-7-4 0 16,0-2 0-16,-7-3-1 15,7-6 0-15,-6-2-36 16,-1-10-37-16,-3-5-46 0,-1-5-55 16,-3 0-153-1</inkml:trace>
  <inkml:trace contextRef="#ctx0" brushRef="#br0" timeOffset="21217.99">15532 15139 112 0,'0'0'235'0,"0"0"-75"16,0 0-23-16,0 0-4 16,0 0-46-16,0 0-42 15,-116-29-45-15,135 86 1 16,35 26 10-16,3 19 37 0,14 15 5 15,-9 4-4-15,-6-4-18 16,-4-14-8-16,-16-17-13 16,-13-26-6-16,-4-17 1 15,-4-20-5-15,-8-13 0 16,-7-10-9-16,4 0-39 16,-4 0-37-16,0-15-65 15,0-6-256-15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20/03/2023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oleObject" Target="../embeddings/oleObject6.bin"/><Relationship Id="rId7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11" Type="http://schemas.openxmlformats.org/officeDocument/2006/relationships/customXml" Target="../ink/ink9.xml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5.png"/><Relationship Id="rId4" Type="http://schemas.openxmlformats.org/officeDocument/2006/relationships/image" Target="../media/image6.wmf"/><Relationship Id="rId9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259632" y="2204864"/>
            <a:ext cx="7406640" cy="1472184"/>
          </a:xfrm>
        </p:spPr>
        <p:txBody>
          <a:bodyPr/>
          <a:lstStyle/>
          <a:p>
            <a:r>
              <a:rPr lang="it-IT" dirty="0"/>
              <a:t>La scelta ottima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Spostarsi in automobile costa 30 centesimi al km, mentre gli spostamenti con mezzi pubblici 60. Attualmente per il consumatore Marco l’utilità marginale dell’ultimo km percorso in auto è 80 unità di utilità, mentre quella associata al mezzo pubblico è 150.  Marco sta ottimizzando? Come potrebbe aumentare la sua utilità?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90EC9A5D-E850-9D22-821E-E3B736EBA32F}"/>
                  </a:ext>
                </a:extLst>
              </p14:cNvPr>
              <p14:cNvContentPartPr/>
              <p14:nvPr/>
            </p14:nvContentPartPr>
            <p14:xfrm>
              <a:off x="238320" y="955800"/>
              <a:ext cx="8860320" cy="579276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90EC9A5D-E850-9D22-821E-E3B736EBA3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960" y="946440"/>
                <a:ext cx="8879040" cy="581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BCCEA2A2-DACE-1C20-2D4A-C2511E9D9750}"/>
                  </a:ext>
                </a:extLst>
              </p14:cNvPr>
              <p14:cNvContentPartPr/>
              <p14:nvPr/>
            </p14:nvContentPartPr>
            <p14:xfrm>
              <a:off x="1344240" y="861840"/>
              <a:ext cx="7516080" cy="490860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BCCEA2A2-DACE-1C20-2D4A-C2511E9D97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880" y="852480"/>
                <a:ext cx="7534800" cy="492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6583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3141C376-5BC4-CC78-08AB-11AC6AD03331}"/>
                  </a:ext>
                </a:extLst>
              </p14:cNvPr>
              <p14:cNvContentPartPr/>
              <p14:nvPr/>
            </p14:nvContentPartPr>
            <p14:xfrm>
              <a:off x="1067400" y="495360"/>
              <a:ext cx="7891560" cy="598752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3141C376-5BC4-CC78-08AB-11AC6AD033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8040" y="486000"/>
                <a:ext cx="7910280" cy="600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39155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5725" indent="-3175">
              <a:buNone/>
            </a:pPr>
            <a:r>
              <a:rPr lang="it-IT" dirty="0"/>
              <a:t>Esistono due medicine, aspirina e moment, efficaci contro il mal di testa, e una compressa di moment equivale a una di aspirina:</a:t>
            </a:r>
          </a:p>
          <a:p>
            <a:r>
              <a:rPr lang="it-IT" dirty="0"/>
              <a:t>Tracciare le curve di indifferenza</a:t>
            </a:r>
          </a:p>
          <a:p>
            <a:r>
              <a:rPr lang="it-IT" dirty="0"/>
              <a:t>Identificare la scelta ottima dato il reddito m=100 nei seguenti casi: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 =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 &gt;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&lt;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Scelta ottima: </a:t>
            </a:r>
            <a:r>
              <a:rPr lang="it-IT" dirty="0" err="1"/>
              <a:t>max</a:t>
            </a:r>
            <a:r>
              <a:rPr lang="it-IT" dirty="0"/>
              <a:t> vincolata (</a:t>
            </a:r>
            <a:r>
              <a:rPr lang="it-IT" u="sng" dirty="0"/>
              <a:t>OPZIONALE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problema di scelta è un problema di massimizzazione vincolata: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Utilizzando il metodo di </a:t>
            </a:r>
            <a:r>
              <a:rPr lang="it-IT" dirty="0" err="1"/>
              <a:t>Lagrange</a:t>
            </a:r>
            <a:r>
              <a:rPr lang="it-IT" dirty="0"/>
              <a:t>, avremo: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203848" y="2416941"/>
          <a:ext cx="2520280" cy="1864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927000" imgH="685800" progId="Equation.3">
                  <p:embed/>
                </p:oleObj>
              </mc:Choice>
              <mc:Fallback>
                <p:oleObj name="Equazione" r:id="rId3" imgW="927000" imgH="685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416941"/>
                        <a:ext cx="2520280" cy="1864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2123728" y="5373216"/>
          <a:ext cx="562768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2070000" imgH="241200" progId="Equation.3">
                  <p:embed/>
                </p:oleObj>
              </mc:Choice>
              <mc:Fallback>
                <p:oleObj name="Equazione" r:id="rId5" imgW="20700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373216"/>
                        <a:ext cx="5627688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CB4D880E-B9E3-600D-02C1-43AF219CDB09}"/>
                  </a:ext>
                </a:extLst>
              </p14:cNvPr>
              <p14:cNvContentPartPr/>
              <p14:nvPr/>
            </p14:nvContentPartPr>
            <p14:xfrm>
              <a:off x="3216240" y="2376720"/>
              <a:ext cx="6142680" cy="119160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CB4D880E-B9E3-600D-02C1-43AF219CDB0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06880" y="2367360"/>
                <a:ext cx="6161400" cy="1210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/>
          <a:lstStyle/>
          <a:p>
            <a:r>
              <a:rPr lang="it-IT" dirty="0"/>
              <a:t>Condizioni di primo ordine</a:t>
            </a:r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1979712" y="1700808"/>
          <a:ext cx="1277937" cy="342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469800" imgH="1257120" progId="Equation.3">
                  <p:embed/>
                </p:oleObj>
              </mc:Choice>
              <mc:Fallback>
                <p:oleObj name="Equazione" r:id="rId3" imgW="469800" imgH="1257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700808"/>
                        <a:ext cx="1277937" cy="342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5508104" y="1844824"/>
          <a:ext cx="2581275" cy="309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1511280" imgH="1091880" progId="Equation.3">
                  <p:embed/>
                </p:oleObj>
              </mc:Choice>
              <mc:Fallback>
                <p:oleObj name="Equazione" r:id="rId5" imgW="1511280" imgH="1091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844824"/>
                        <a:ext cx="2581275" cy="309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2224088" y="1196975"/>
          <a:ext cx="528161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1942920" imgH="241200" progId="Equation.3">
                  <p:embed/>
                </p:oleObj>
              </mc:Choice>
              <mc:Fallback>
                <p:oleObj name="Equazione" r:id="rId7" imgW="194292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88" y="1196975"/>
                        <a:ext cx="5281612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/>
        </p:nvGraphicFramePr>
        <p:xfrm>
          <a:off x="3419872" y="5123588"/>
          <a:ext cx="2232248" cy="1666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9" imgW="952200" imgH="711000" progId="Equation.3">
                  <p:embed/>
                </p:oleObj>
              </mc:Choice>
              <mc:Fallback>
                <p:oleObj name="Equazione" r:id="rId9" imgW="95220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123588"/>
                        <a:ext cx="2232248" cy="16667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ccia a destra 8"/>
          <p:cNvSpPr/>
          <p:nvPr/>
        </p:nvSpPr>
        <p:spPr>
          <a:xfrm>
            <a:off x="3491880" y="2996952"/>
            <a:ext cx="115212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4 10"/>
          <p:cNvCxnSpPr/>
          <p:nvPr/>
        </p:nvCxnSpPr>
        <p:spPr>
          <a:xfrm rot="5400000">
            <a:off x="4391980" y="4041068"/>
            <a:ext cx="1080120" cy="1008112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83B8B8F3-48F0-6C37-C313-B4A68A08E20E}"/>
                  </a:ext>
                </a:extLst>
              </p14:cNvPr>
              <p14:cNvContentPartPr/>
              <p14:nvPr/>
            </p14:nvContentPartPr>
            <p14:xfrm>
              <a:off x="3512520" y="1675800"/>
              <a:ext cx="5504400" cy="460944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83B8B8F3-48F0-6C37-C313-B4A68A08E20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503160" y="1666440"/>
                <a:ext cx="5523120" cy="462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Data la funzione di utilità </a:t>
            </a:r>
            <a:r>
              <a:rPr lang="it-IT" dirty="0" err="1"/>
              <a:t>Cobb</a:t>
            </a:r>
            <a:r>
              <a:rPr lang="it-IT" dirty="0"/>
              <a:t> Douglas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e noto che il reddito è pari a 120 e i prezzi dei beni x e y sono rispettivamente 6 e 3, individuare la scelta ottima di consumo. </a:t>
            </a:r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2987675" y="2133600"/>
          <a:ext cx="403225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104840" imgH="228600" progId="Equation.3">
                  <p:embed/>
                </p:oleObj>
              </mc:Choice>
              <mc:Fallback>
                <p:oleObj name="Equazione" r:id="rId3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133600"/>
                        <a:ext cx="4032250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scelta del paniere ottimo: analisi grafica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132856"/>
            <a:ext cx="6727825" cy="361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Caratteristiche della scelta ottima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Il consumatore sceglie il paniere di consumo in corrispondenza del quale la curva di indifferenza è tangente al vincolo di bilancio</a:t>
            </a:r>
          </a:p>
          <a:p>
            <a:r>
              <a:rPr lang="it-IT" dirty="0"/>
              <a:t>Di conseguenza la condizione di ottimo implica l’eguaglianza tra il saggio marginale di sostituzione e il prezzo relativo dei beni</a:t>
            </a:r>
          </a:p>
          <a:p>
            <a:r>
              <a:rPr lang="it-IT" dirty="0"/>
              <a:t>Il saggio al quale il consumatore è disposto a scambiare i beni tra di loro è lo stesso al quale i due beni sono scambiati nel mercato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Scelta non ottima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412776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it-IT" dirty="0"/>
              <a:t>OTTIMO: Il saggio al </a:t>
            </a:r>
          </a:p>
          <a:p>
            <a:pPr>
              <a:buNone/>
            </a:pPr>
            <a:r>
              <a:rPr lang="it-IT" dirty="0"/>
              <a:t>quale il consumatore è </a:t>
            </a:r>
          </a:p>
          <a:p>
            <a:pPr>
              <a:buNone/>
            </a:pPr>
            <a:r>
              <a:rPr lang="it-IT" dirty="0"/>
              <a:t>disposto a scambiare i </a:t>
            </a:r>
          </a:p>
          <a:p>
            <a:pPr>
              <a:buNone/>
            </a:pPr>
            <a:r>
              <a:rPr lang="it-IT" dirty="0"/>
              <a:t>beni tra di loro è lo </a:t>
            </a:r>
          </a:p>
          <a:p>
            <a:pPr>
              <a:buNone/>
            </a:pPr>
            <a:r>
              <a:rPr lang="it-IT" dirty="0"/>
              <a:t>stesso al quale i due </a:t>
            </a:r>
          </a:p>
          <a:p>
            <a:pPr>
              <a:buNone/>
            </a:pPr>
            <a:r>
              <a:rPr lang="it-IT" dirty="0"/>
              <a:t>beni sono </a:t>
            </a:r>
          </a:p>
          <a:p>
            <a:pPr>
              <a:buNone/>
            </a:pPr>
            <a:r>
              <a:rPr lang="it-IT" dirty="0"/>
              <a:t>scambiati nel mercato</a:t>
            </a:r>
          </a:p>
          <a:p>
            <a:endParaRPr lang="it-IT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24744"/>
            <a:ext cx="4570412" cy="518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331640" y="2060848"/>
            <a:ext cx="7406640" cy="1472184"/>
          </a:xfrm>
        </p:spPr>
        <p:txBody>
          <a:bodyPr/>
          <a:lstStyle/>
          <a:p>
            <a:r>
              <a:rPr lang="it-IT" dirty="0"/>
              <a:t>La scelta ottima: una formalizzazione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condizione di tangenza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corrispondenza della scelta ottima deve valere:</a:t>
            </a:r>
          </a:p>
          <a:p>
            <a:endParaRPr lang="it-IT" dirty="0"/>
          </a:p>
          <a:p>
            <a:r>
              <a:rPr lang="it-IT" dirty="0"/>
              <a:t>Il SMS si ricava come segue (differenziale totale di Utilità):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563888" y="2132856"/>
          <a:ext cx="1728192" cy="1120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685800" imgH="444240" progId="Equation.3">
                  <p:embed/>
                </p:oleObj>
              </mc:Choice>
              <mc:Fallback>
                <p:oleObj name="Equazione" r:id="rId3" imgW="68580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132856"/>
                        <a:ext cx="1728192" cy="1120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131840" y="4221088"/>
          <a:ext cx="3970337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1574640" imgH="939600" progId="Equation.3">
                  <p:embed/>
                </p:oleObj>
              </mc:Choice>
              <mc:Fallback>
                <p:oleObj name="Equazione" r:id="rId5" imgW="1574640" imgH="939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221088"/>
                        <a:ext cx="3970337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5FD49ED1-00D9-E20E-5B0C-F2BB317B4647}"/>
                  </a:ext>
                </a:extLst>
              </p14:cNvPr>
              <p14:cNvContentPartPr/>
              <p14:nvPr/>
            </p14:nvContentPartPr>
            <p14:xfrm>
              <a:off x="635040" y="4538160"/>
              <a:ext cx="8459280" cy="214812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5FD49ED1-00D9-E20E-5B0C-F2BB317B464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5680" y="4528800"/>
                <a:ext cx="8478000" cy="2166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Scelta ottima e utilità marginale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Ricordando che:</a:t>
            </a:r>
          </a:p>
          <a:p>
            <a:endParaRPr lang="it-IT" dirty="0"/>
          </a:p>
          <a:p>
            <a:r>
              <a:rPr lang="it-IT" dirty="0"/>
              <a:t>In corrispondenza della scelta ottima avremo: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788024" y="1412776"/>
          <a:ext cx="3394075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346040" imgH="685800" progId="Equation.3">
                  <p:embed/>
                </p:oleObj>
              </mc:Choice>
              <mc:Fallback>
                <p:oleObj name="Equazione" r:id="rId3" imgW="1346040" imgH="685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412776"/>
                        <a:ext cx="3394075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851920" y="3284984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787320" imgH="444240" progId="Equation.3">
                  <p:embed/>
                </p:oleObj>
              </mc:Choice>
              <mc:Fallback>
                <p:oleObj name="Equazione" r:id="rId5" imgW="7873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284984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692525" y="4638675"/>
          <a:ext cx="22606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990360" imgH="457200" progId="Equation.3">
                  <p:embed/>
                </p:oleObj>
              </mc:Choice>
              <mc:Fallback>
                <p:oleObj name="Equazione" r:id="rId7" imgW="99036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4638675"/>
                        <a:ext cx="22606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043608" y="5733256"/>
            <a:ext cx="8313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L’utilità marginale che si ottiene dall’ultimo euro speso per il bene x deve essere uguale </a:t>
            </a:r>
          </a:p>
          <a:p>
            <a:r>
              <a:rPr lang="it-IT" dirty="0"/>
              <a:t>all’utilità marginale dell’ultimo euro speso per il bene 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48C6653C-5932-AACF-00F8-78F2E75B080F}"/>
                  </a:ext>
                </a:extLst>
              </p14:cNvPr>
              <p14:cNvContentPartPr/>
              <p14:nvPr/>
            </p14:nvContentPartPr>
            <p14:xfrm>
              <a:off x="1896480" y="47520"/>
              <a:ext cx="7302600" cy="564552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48C6653C-5932-AACF-00F8-78F2E75B080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87120" y="38160"/>
                <a:ext cx="7321320" cy="566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220E8A4A-FEF0-2A4D-8FD3-BDA5A417B90F}"/>
                  </a:ext>
                </a:extLst>
              </p14:cNvPr>
              <p14:cNvContentPartPr/>
              <p14:nvPr/>
            </p14:nvContentPartPr>
            <p14:xfrm>
              <a:off x="1109880" y="603000"/>
              <a:ext cx="8079840" cy="616644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220E8A4A-FEF0-2A4D-8FD3-BDA5A417B9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0520" y="593640"/>
                <a:ext cx="8098560" cy="618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3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D2CA4C10-B5A3-9A4C-A8AC-91E114D9D149}"/>
                  </a:ext>
                </a:extLst>
              </p14:cNvPr>
              <p14:cNvContentPartPr/>
              <p14:nvPr/>
            </p14:nvContentPartPr>
            <p14:xfrm>
              <a:off x="1217160" y="360000"/>
              <a:ext cx="5478840" cy="204948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D2CA4C10-B5A3-9A4C-A8AC-91E114D9D1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7800" y="350640"/>
                <a:ext cx="5497560" cy="206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1335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897</TotalTime>
  <Words>376</Words>
  <Application>Microsoft Office PowerPoint</Application>
  <PresentationFormat>Presentazione su schermo (4:3)</PresentationFormat>
  <Paragraphs>58</Paragraphs>
  <Slides>16</Slides>
  <Notes>12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Calibri</vt:lpstr>
      <vt:lpstr>Gill Sans MT</vt:lpstr>
      <vt:lpstr>Verdana</vt:lpstr>
      <vt:lpstr>Wingdings 2</vt:lpstr>
      <vt:lpstr>Solstizio</vt:lpstr>
      <vt:lpstr>Equazione</vt:lpstr>
      <vt:lpstr>La scelta ottima</vt:lpstr>
      <vt:lpstr>La scelta del paniere ottimo: analisi grafica</vt:lpstr>
      <vt:lpstr>Caratteristiche della scelta ottima</vt:lpstr>
      <vt:lpstr>Scelta non ottima</vt:lpstr>
      <vt:lpstr>La scelta ottima: una formalizzazione</vt:lpstr>
      <vt:lpstr>La condizione di tangenza</vt:lpstr>
      <vt:lpstr>Scelta ottima e utilità marginale</vt:lpstr>
      <vt:lpstr>Presentazione standard di PowerPoint</vt:lpstr>
      <vt:lpstr>Presentazione standard di PowerPoint</vt:lpstr>
      <vt:lpstr>Esercizio</vt:lpstr>
      <vt:lpstr>Presentazione standard di PowerPoint</vt:lpstr>
      <vt:lpstr>Presentazione standard di PowerPoint</vt:lpstr>
      <vt:lpstr>Esercizio</vt:lpstr>
      <vt:lpstr>Scelta ottima: max vincolata (OPZIONALE)</vt:lpstr>
      <vt:lpstr>Condizioni di primo ordine</vt:lpstr>
      <vt:lpstr>Esercizio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64</cp:revision>
  <dcterms:created xsi:type="dcterms:W3CDTF">2014-09-20T09:32:20Z</dcterms:created>
  <dcterms:modified xsi:type="dcterms:W3CDTF">2023-03-20T12:17:52Z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