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59" r:id="rId3"/>
    <p:sldId id="270" r:id="rId4"/>
    <p:sldId id="272" r:id="rId5"/>
    <p:sldId id="274" r:id="rId6"/>
    <p:sldId id="275" r:id="rId7"/>
    <p:sldId id="261" r:id="rId8"/>
    <p:sldId id="262" r:id="rId9"/>
    <p:sldId id="276" r:id="rId10"/>
    <p:sldId id="257" r:id="rId11"/>
    <p:sldId id="260" r:id="rId12"/>
    <p:sldId id="280" r:id="rId13"/>
    <p:sldId id="281"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781E4E-8ADC-4A33-B004-DF9A31EF1378}" type="doc">
      <dgm:prSet loTypeId="urn:microsoft.com/office/officeart/2005/8/layout/hierarchy1" loCatId="hierarchy" qsTypeId="urn:microsoft.com/office/officeart/2005/8/quickstyle/3d1" qsCatId="3D" csTypeId="urn:microsoft.com/office/officeart/2005/8/colors/accent1_2" csCatId="accent1" phldr="1"/>
      <dgm:spPr/>
      <dgm:t>
        <a:bodyPr/>
        <a:lstStyle/>
        <a:p>
          <a:endParaRPr lang="it-IT"/>
        </a:p>
      </dgm:t>
    </dgm:pt>
    <dgm:pt modelId="{87D549CB-53EB-4683-A989-1432E168363F}">
      <dgm:prSet phldrT="[Text]"/>
      <dgm:spPr/>
      <dgm:t>
        <a:bodyPr/>
        <a:lstStyle/>
        <a:p>
          <a:r>
            <a:rPr lang="it-IT" dirty="0"/>
            <a:t>Competition policy</a:t>
          </a:r>
        </a:p>
      </dgm:t>
    </dgm:pt>
    <dgm:pt modelId="{D2BE22BC-7A90-4453-A095-BC548189DE99}" type="parTrans" cxnId="{35392212-F45A-4BA6-9612-A0802B73955F}">
      <dgm:prSet/>
      <dgm:spPr/>
      <dgm:t>
        <a:bodyPr/>
        <a:lstStyle/>
        <a:p>
          <a:endParaRPr lang="it-IT"/>
        </a:p>
      </dgm:t>
    </dgm:pt>
    <dgm:pt modelId="{7A913952-2A6F-4B4B-89C5-D993E42DBBC4}" type="sibTrans" cxnId="{35392212-F45A-4BA6-9612-A0802B73955F}">
      <dgm:prSet/>
      <dgm:spPr/>
      <dgm:t>
        <a:bodyPr/>
        <a:lstStyle/>
        <a:p>
          <a:endParaRPr lang="it-IT"/>
        </a:p>
      </dgm:t>
    </dgm:pt>
    <dgm:pt modelId="{48EBACBA-70FD-41E5-A5D6-8E0E4D93FC39}">
      <dgm:prSet/>
      <dgm:spPr/>
      <dgm:t>
        <a:bodyPr/>
        <a:lstStyle/>
        <a:p>
          <a:r>
            <a:rPr lang="it-IT" dirty="0"/>
            <a:t>Rules </a:t>
          </a:r>
          <a:r>
            <a:rPr lang="it-IT" dirty="0" err="1"/>
            <a:t>applicable</a:t>
          </a:r>
          <a:r>
            <a:rPr lang="it-IT" dirty="0"/>
            <a:t> to firms</a:t>
          </a:r>
        </a:p>
      </dgm:t>
    </dgm:pt>
    <dgm:pt modelId="{5F21212F-F301-4A31-B702-57101A00D180}" type="parTrans" cxnId="{51D363CA-52A0-47EA-84CE-E0943E9CC483}">
      <dgm:prSet/>
      <dgm:spPr/>
      <dgm:t>
        <a:bodyPr/>
        <a:lstStyle/>
        <a:p>
          <a:endParaRPr lang="it-IT"/>
        </a:p>
      </dgm:t>
    </dgm:pt>
    <dgm:pt modelId="{DCB2B5AB-2E72-4490-B55E-F171BB74BFFF}" type="sibTrans" cxnId="{51D363CA-52A0-47EA-84CE-E0943E9CC483}">
      <dgm:prSet/>
      <dgm:spPr/>
      <dgm:t>
        <a:bodyPr/>
        <a:lstStyle/>
        <a:p>
          <a:endParaRPr lang="it-IT"/>
        </a:p>
      </dgm:t>
    </dgm:pt>
    <dgm:pt modelId="{EDFD78E0-3EAF-425E-835B-F3D54FEDD90F}">
      <dgm:prSet/>
      <dgm:spPr/>
      <dgm:t>
        <a:bodyPr/>
        <a:lstStyle/>
        <a:p>
          <a:pPr marR="0" rtl="0" eaLnBrk="1" fontAlgn="base" latinLnBrk="0" hangingPunct="1">
            <a:buClrTx/>
            <a:buSzTx/>
            <a:buFontTx/>
            <a:buNone/>
            <a:tabLst/>
          </a:pPr>
          <a:r>
            <a:rPr kumimoji="0" lang="en-US" b="0" i="0" u="none" strike="noStrike" cap="none" normalizeH="0" baseline="0">
              <a:ln/>
              <a:effectLst/>
              <a:latin typeface="Arial" charset="0"/>
            </a:rPr>
            <a:t>Restrictive</a:t>
          </a:r>
        </a:p>
        <a:p>
          <a:pPr marR="0" rtl="0" eaLnBrk="1" fontAlgn="base" latinLnBrk="0" hangingPunct="1">
            <a:buClrTx/>
            <a:buSzTx/>
            <a:buFontTx/>
            <a:buNone/>
            <a:tabLst/>
          </a:pPr>
          <a:r>
            <a:rPr kumimoji="0" lang="en-US" b="0" i="0" u="none" strike="noStrike" cap="none" normalizeH="0" baseline="0">
              <a:ln/>
              <a:effectLst/>
              <a:latin typeface="Arial" charset="0"/>
            </a:rPr>
            <a:t>Agreements</a:t>
          </a:r>
          <a:endParaRPr lang="it-IT" dirty="0"/>
        </a:p>
      </dgm:t>
    </dgm:pt>
    <dgm:pt modelId="{EE2C5DED-FAD5-46DF-97D5-7FA56FB87706}" type="parTrans" cxnId="{50955BA4-8AB8-43DE-BB0F-243145103C25}">
      <dgm:prSet/>
      <dgm:spPr/>
      <dgm:t>
        <a:bodyPr/>
        <a:lstStyle/>
        <a:p>
          <a:endParaRPr lang="it-IT"/>
        </a:p>
      </dgm:t>
    </dgm:pt>
    <dgm:pt modelId="{E0F69846-C061-4519-AFD1-516898D39B96}" type="sibTrans" cxnId="{50955BA4-8AB8-43DE-BB0F-243145103C25}">
      <dgm:prSet/>
      <dgm:spPr/>
      <dgm:t>
        <a:bodyPr/>
        <a:lstStyle/>
        <a:p>
          <a:endParaRPr lang="it-IT"/>
        </a:p>
      </dgm:t>
    </dgm:pt>
    <dgm:pt modelId="{017DA199-1132-4879-A974-1AA915739E9A}">
      <dgm:prSet phldrT="[Text]"/>
      <dgm:spPr/>
      <dgm:t>
        <a:bodyPr/>
        <a:lstStyle/>
        <a:p>
          <a:r>
            <a:rPr lang="it-IT" dirty="0"/>
            <a:t>Merger</a:t>
          </a:r>
        </a:p>
      </dgm:t>
    </dgm:pt>
    <dgm:pt modelId="{E9D2024C-914E-4A66-8A86-393DEB3F79A1}" type="parTrans" cxnId="{8C46D760-7460-4B96-8F8D-78C4632AC3A3}">
      <dgm:prSet/>
      <dgm:spPr/>
      <dgm:t>
        <a:bodyPr/>
        <a:lstStyle/>
        <a:p>
          <a:endParaRPr lang="it-IT"/>
        </a:p>
      </dgm:t>
    </dgm:pt>
    <dgm:pt modelId="{5944A713-2EE3-423D-BEFD-125DE2FE7707}" type="sibTrans" cxnId="{8C46D760-7460-4B96-8F8D-78C4632AC3A3}">
      <dgm:prSet/>
      <dgm:spPr/>
      <dgm:t>
        <a:bodyPr/>
        <a:lstStyle/>
        <a:p>
          <a:endParaRPr lang="it-IT"/>
        </a:p>
      </dgm:t>
    </dgm:pt>
    <dgm:pt modelId="{9EF6853D-1B3D-43C3-9B28-3E7426909EF0}">
      <dgm:prSet/>
      <dgm:spPr/>
      <dgm:t>
        <a:bodyPr/>
        <a:lstStyle/>
        <a:p>
          <a:pPr marR="0" rtl="0" eaLnBrk="1" fontAlgn="base" latinLnBrk="0" hangingPunct="1">
            <a:buClrTx/>
            <a:buSzTx/>
            <a:buFontTx/>
            <a:buNone/>
            <a:tabLst/>
          </a:pPr>
          <a:r>
            <a:rPr kumimoji="0" lang="en-US" b="0" i="0" u="none" strike="noStrike" cap="none" normalizeH="0" baseline="0">
              <a:ln/>
              <a:effectLst/>
              <a:latin typeface="Arial" charset="0"/>
            </a:rPr>
            <a:t>Abuse of dominant</a:t>
          </a:r>
        </a:p>
        <a:p>
          <a:pPr marR="0" rtl="0" eaLnBrk="1" fontAlgn="base" latinLnBrk="0" hangingPunct="1">
            <a:buClrTx/>
            <a:buSzTx/>
            <a:buFontTx/>
            <a:buNone/>
            <a:tabLst/>
          </a:pPr>
          <a:r>
            <a:rPr kumimoji="0" lang="en-US" b="0" i="0" u="none" strike="noStrike" cap="none" normalizeH="0" baseline="0">
              <a:ln/>
              <a:effectLst/>
              <a:latin typeface="Arial" charset="0"/>
            </a:rPr>
            <a:t>Position</a:t>
          </a:r>
          <a:endParaRPr lang="it-IT" dirty="0"/>
        </a:p>
      </dgm:t>
    </dgm:pt>
    <dgm:pt modelId="{EE09F531-9B33-424E-9D20-19758C7AF737}" type="parTrans" cxnId="{0F6834B6-E06D-40C7-BCFA-1FBE994647BB}">
      <dgm:prSet/>
      <dgm:spPr/>
      <dgm:t>
        <a:bodyPr/>
        <a:lstStyle/>
        <a:p>
          <a:endParaRPr lang="it-IT"/>
        </a:p>
      </dgm:t>
    </dgm:pt>
    <dgm:pt modelId="{A8E6C034-906C-4687-949C-E7867CA1EA26}" type="sibTrans" cxnId="{0F6834B6-E06D-40C7-BCFA-1FBE994647BB}">
      <dgm:prSet/>
      <dgm:spPr/>
      <dgm:t>
        <a:bodyPr/>
        <a:lstStyle/>
        <a:p>
          <a:endParaRPr lang="it-IT"/>
        </a:p>
      </dgm:t>
    </dgm:pt>
    <dgm:pt modelId="{E5D1BE30-51D9-4C05-8728-9ECDFCFA023F}">
      <dgm:prSet/>
      <dgm:spPr/>
      <dgm:t>
        <a:bodyPr/>
        <a:lstStyle/>
        <a:p>
          <a:pPr marR="0" rtl="0" eaLnBrk="1" fontAlgn="base" latinLnBrk="0" hangingPunct="1">
            <a:buClrTx/>
            <a:buSzTx/>
            <a:buFontTx/>
            <a:buNone/>
            <a:tabLst/>
          </a:pPr>
          <a:r>
            <a:rPr kumimoji="0" lang="en-US" b="0" i="0" u="none" strike="noStrike" cap="none" normalizeH="0" baseline="0">
              <a:ln/>
              <a:effectLst/>
              <a:latin typeface="Arial" charset="0"/>
            </a:rPr>
            <a:t>(Art. 101 TFEU)</a:t>
          </a:r>
          <a:endParaRPr lang="it-IT" dirty="0"/>
        </a:p>
      </dgm:t>
    </dgm:pt>
    <dgm:pt modelId="{B7454987-2C7B-463A-8A4A-5C0723A52D08}" type="parTrans" cxnId="{7CC3639E-AC2B-4602-BDAB-523FC7E294F3}">
      <dgm:prSet/>
      <dgm:spPr/>
      <dgm:t>
        <a:bodyPr/>
        <a:lstStyle/>
        <a:p>
          <a:endParaRPr lang="it-IT"/>
        </a:p>
      </dgm:t>
    </dgm:pt>
    <dgm:pt modelId="{5A020802-B7FD-4477-8F7B-137ED13BF2A3}" type="sibTrans" cxnId="{7CC3639E-AC2B-4602-BDAB-523FC7E294F3}">
      <dgm:prSet/>
      <dgm:spPr/>
      <dgm:t>
        <a:bodyPr/>
        <a:lstStyle/>
        <a:p>
          <a:endParaRPr lang="it-IT"/>
        </a:p>
      </dgm:t>
    </dgm:pt>
    <dgm:pt modelId="{590FCC33-2355-4FA2-92AB-A1E577233CFA}">
      <dgm:prSet/>
      <dgm:spPr/>
      <dgm:t>
        <a:bodyPr/>
        <a:lstStyle/>
        <a:p>
          <a:pPr marR="0" rtl="0" eaLnBrk="1" fontAlgn="base" latinLnBrk="0" hangingPunct="1">
            <a:buClrTx/>
            <a:buSzTx/>
            <a:buFontTx/>
            <a:buNone/>
            <a:tabLst/>
          </a:pPr>
          <a:r>
            <a:rPr kumimoji="0" lang="en-US" b="0" i="0" u="none" strike="noStrike" cap="none" normalizeH="0" baseline="0" dirty="0">
              <a:ln/>
              <a:effectLst/>
              <a:latin typeface="Arial" charset="0"/>
            </a:rPr>
            <a:t>(Art. 102 TFEU)</a:t>
          </a:r>
          <a:endParaRPr lang="it-IT" dirty="0"/>
        </a:p>
      </dgm:t>
    </dgm:pt>
    <dgm:pt modelId="{4426DDE8-24B9-4EF4-AD4C-791D8915F9D2}" type="parTrans" cxnId="{B917165E-0726-41C6-A0D4-DFE67F49BE57}">
      <dgm:prSet/>
      <dgm:spPr/>
      <dgm:t>
        <a:bodyPr/>
        <a:lstStyle/>
        <a:p>
          <a:endParaRPr lang="it-IT"/>
        </a:p>
      </dgm:t>
    </dgm:pt>
    <dgm:pt modelId="{98D68BF7-DEDC-40A6-B23D-3AB988BFB837}" type="sibTrans" cxnId="{B917165E-0726-41C6-A0D4-DFE67F49BE57}">
      <dgm:prSet/>
      <dgm:spPr/>
      <dgm:t>
        <a:bodyPr/>
        <a:lstStyle/>
        <a:p>
          <a:endParaRPr lang="it-IT"/>
        </a:p>
      </dgm:t>
    </dgm:pt>
    <dgm:pt modelId="{43F632BE-FC9F-4A24-AB9B-E2A55D536639}">
      <dgm:prSet/>
      <dgm:spPr/>
      <dgm:t>
        <a:bodyPr/>
        <a:lstStyle/>
        <a:p>
          <a:pPr marR="0" rtl="0" eaLnBrk="1" fontAlgn="base" latinLnBrk="0" hangingPunct="1">
            <a:buClrTx/>
            <a:buSzTx/>
            <a:buFontTx/>
            <a:buNone/>
            <a:tabLst/>
          </a:pPr>
          <a:r>
            <a:rPr kumimoji="0" lang="en-US" b="0" i="0" u="none" strike="noStrike" cap="none" normalizeH="0" baseline="0" dirty="0">
              <a:ln/>
              <a:effectLst/>
              <a:latin typeface="Arial" charset="0"/>
            </a:rPr>
            <a:t>Safeguarding </a:t>
          </a:r>
        </a:p>
        <a:p>
          <a:pPr marR="0" rtl="0" eaLnBrk="1" fontAlgn="base" latinLnBrk="0" hangingPunct="1">
            <a:buClrTx/>
            <a:buSzTx/>
            <a:buFontTx/>
            <a:buNone/>
            <a:tabLst/>
          </a:pPr>
          <a:r>
            <a:rPr kumimoji="0" lang="en-US" b="0" i="0" u="none" strike="noStrike" cap="none" normalizeH="0" baseline="0" dirty="0">
              <a:ln/>
              <a:effectLst/>
              <a:latin typeface="Arial" charset="0"/>
            </a:rPr>
            <a:t>market structure - Merger Regulation</a:t>
          </a:r>
          <a:endParaRPr lang="it-IT" dirty="0"/>
        </a:p>
      </dgm:t>
    </dgm:pt>
    <dgm:pt modelId="{8DECE4AB-E129-4036-9F18-08831B89471A}" type="parTrans" cxnId="{37BA4D93-36D1-4DB5-91C2-992C982F09FE}">
      <dgm:prSet/>
      <dgm:spPr/>
      <dgm:t>
        <a:bodyPr/>
        <a:lstStyle/>
        <a:p>
          <a:endParaRPr lang="it-IT"/>
        </a:p>
      </dgm:t>
    </dgm:pt>
    <dgm:pt modelId="{2F479E12-CCB7-4009-9BD1-E74E0EB34D16}" type="sibTrans" cxnId="{37BA4D93-36D1-4DB5-91C2-992C982F09FE}">
      <dgm:prSet/>
      <dgm:spPr/>
      <dgm:t>
        <a:bodyPr/>
        <a:lstStyle/>
        <a:p>
          <a:endParaRPr lang="it-IT"/>
        </a:p>
      </dgm:t>
    </dgm:pt>
    <dgm:pt modelId="{3165A001-E8D7-4441-A4A5-0099EC17CF05}">
      <dgm:prSet phldrT="[Text]"/>
      <dgm:spPr/>
      <dgm:t>
        <a:bodyPr/>
        <a:lstStyle/>
        <a:p>
          <a:r>
            <a:rPr lang="it-IT" dirty="0"/>
            <a:t>Rules </a:t>
          </a:r>
          <a:r>
            <a:rPr lang="it-IT" dirty="0" err="1"/>
            <a:t>applicable</a:t>
          </a:r>
          <a:r>
            <a:rPr lang="it-IT" dirty="0"/>
            <a:t> to Member </a:t>
          </a:r>
          <a:r>
            <a:rPr lang="it-IT" dirty="0" err="1"/>
            <a:t>States</a:t>
          </a:r>
          <a:r>
            <a:rPr lang="it-IT" dirty="0"/>
            <a:t> </a:t>
          </a:r>
        </a:p>
      </dgm:t>
    </dgm:pt>
    <dgm:pt modelId="{9E05BF9D-B941-4353-A6C9-96EDBDFC9E3A}" type="parTrans" cxnId="{F9F0A837-FC34-445B-95FF-5B01764B5F7C}">
      <dgm:prSet/>
      <dgm:spPr/>
      <dgm:t>
        <a:bodyPr/>
        <a:lstStyle/>
        <a:p>
          <a:endParaRPr lang="it-IT"/>
        </a:p>
      </dgm:t>
    </dgm:pt>
    <dgm:pt modelId="{73F1F59C-39B9-4BB1-B89E-0ED70EF949E3}" type="sibTrans" cxnId="{F9F0A837-FC34-445B-95FF-5B01764B5F7C}">
      <dgm:prSet/>
      <dgm:spPr/>
      <dgm:t>
        <a:bodyPr/>
        <a:lstStyle/>
        <a:p>
          <a:endParaRPr lang="it-IT"/>
        </a:p>
      </dgm:t>
    </dgm:pt>
    <dgm:pt modelId="{BE46935C-8506-4904-8862-B5F58A433A55}">
      <dgm:prSet phldrT="[Text]"/>
      <dgm:spPr/>
      <dgm:t>
        <a:bodyPr/>
        <a:lstStyle/>
        <a:p>
          <a:r>
            <a:rPr lang="it-IT" dirty="0"/>
            <a:t>State aids rules</a:t>
          </a:r>
        </a:p>
      </dgm:t>
    </dgm:pt>
    <dgm:pt modelId="{796DE9C6-693D-455F-B3C8-B415909F3050}" type="parTrans" cxnId="{863B42BE-59F0-460A-944A-2FFA163BE92C}">
      <dgm:prSet/>
      <dgm:spPr/>
      <dgm:t>
        <a:bodyPr/>
        <a:lstStyle/>
        <a:p>
          <a:endParaRPr lang="it-IT"/>
        </a:p>
      </dgm:t>
    </dgm:pt>
    <dgm:pt modelId="{49822938-FFDF-475E-8416-A8499B40C8A1}" type="sibTrans" cxnId="{863B42BE-59F0-460A-944A-2FFA163BE92C}">
      <dgm:prSet/>
      <dgm:spPr/>
      <dgm:t>
        <a:bodyPr/>
        <a:lstStyle/>
        <a:p>
          <a:endParaRPr lang="it-IT"/>
        </a:p>
      </dgm:t>
    </dgm:pt>
    <dgm:pt modelId="{33F2A333-27DE-4389-BADA-0A9B7D67BD38}">
      <dgm:prSet phldrT="[Text]"/>
      <dgm:spPr/>
      <dgm:t>
        <a:bodyPr/>
        <a:lstStyle/>
        <a:p>
          <a:r>
            <a:rPr lang="it-IT" dirty="0"/>
            <a:t>(Art. 107-109 TFUE)</a:t>
          </a:r>
        </a:p>
      </dgm:t>
    </dgm:pt>
    <dgm:pt modelId="{2AD76A7B-69D7-4F67-843A-08AE9AB3D2C7}" type="parTrans" cxnId="{A3B64C33-94D8-4549-AB4B-115CFE77BD11}">
      <dgm:prSet/>
      <dgm:spPr/>
      <dgm:t>
        <a:bodyPr/>
        <a:lstStyle/>
        <a:p>
          <a:endParaRPr lang="it-IT"/>
        </a:p>
      </dgm:t>
    </dgm:pt>
    <dgm:pt modelId="{F7789FD0-4992-42F8-A440-1299AEB1CA7D}" type="sibTrans" cxnId="{A3B64C33-94D8-4549-AB4B-115CFE77BD11}">
      <dgm:prSet/>
      <dgm:spPr/>
      <dgm:t>
        <a:bodyPr/>
        <a:lstStyle/>
        <a:p>
          <a:endParaRPr lang="it-IT"/>
        </a:p>
      </dgm:t>
    </dgm:pt>
    <dgm:pt modelId="{02AEC315-336D-4B8D-9381-D49214E312CC}">
      <dgm:prSet phldrT="[Text]"/>
      <dgm:spPr/>
      <dgm:t>
        <a:bodyPr/>
        <a:lstStyle/>
        <a:p>
          <a:r>
            <a:rPr lang="it-IT" dirty="0"/>
            <a:t>Public undertakings</a:t>
          </a:r>
        </a:p>
      </dgm:t>
    </dgm:pt>
    <dgm:pt modelId="{679C57CC-9508-4295-800D-315B5AFE7BDE}" type="parTrans" cxnId="{9F2B18CC-00BA-4254-8A68-83C51FFE88FD}">
      <dgm:prSet/>
      <dgm:spPr/>
      <dgm:t>
        <a:bodyPr/>
        <a:lstStyle/>
        <a:p>
          <a:endParaRPr lang="it-IT"/>
        </a:p>
      </dgm:t>
    </dgm:pt>
    <dgm:pt modelId="{DCBBEE20-AA61-4793-8B40-C3020059DFC4}" type="sibTrans" cxnId="{9F2B18CC-00BA-4254-8A68-83C51FFE88FD}">
      <dgm:prSet/>
      <dgm:spPr/>
      <dgm:t>
        <a:bodyPr/>
        <a:lstStyle/>
        <a:p>
          <a:endParaRPr lang="it-IT"/>
        </a:p>
      </dgm:t>
    </dgm:pt>
    <dgm:pt modelId="{619753C6-4955-4E1A-BBB4-160716DD6079}">
      <dgm:prSet phldrT="[Text]"/>
      <dgm:spPr/>
      <dgm:t>
        <a:bodyPr/>
        <a:lstStyle/>
        <a:p>
          <a:r>
            <a:rPr lang="it-IT" dirty="0"/>
            <a:t>(Art. 106 TFUE)</a:t>
          </a:r>
        </a:p>
      </dgm:t>
    </dgm:pt>
    <dgm:pt modelId="{47EE4FA3-57AB-4B2E-80F9-D61789137202}" type="parTrans" cxnId="{04D0BDF9-5B59-4D99-9026-350F1134903D}">
      <dgm:prSet/>
      <dgm:spPr/>
      <dgm:t>
        <a:bodyPr/>
        <a:lstStyle/>
        <a:p>
          <a:endParaRPr lang="it-IT"/>
        </a:p>
      </dgm:t>
    </dgm:pt>
    <dgm:pt modelId="{2C65EEA9-AB54-42CF-8F8F-30161ACBA0AE}" type="sibTrans" cxnId="{04D0BDF9-5B59-4D99-9026-350F1134903D}">
      <dgm:prSet/>
      <dgm:spPr/>
      <dgm:t>
        <a:bodyPr/>
        <a:lstStyle/>
        <a:p>
          <a:endParaRPr lang="it-IT"/>
        </a:p>
      </dgm:t>
    </dgm:pt>
    <dgm:pt modelId="{6A02A073-7073-453A-B8AF-AC999FCFDC99}" type="pres">
      <dgm:prSet presAssocID="{7D781E4E-8ADC-4A33-B004-DF9A31EF1378}" presName="hierChild1" presStyleCnt="0">
        <dgm:presLayoutVars>
          <dgm:chPref val="1"/>
          <dgm:dir/>
          <dgm:animOne val="branch"/>
          <dgm:animLvl val="lvl"/>
          <dgm:resizeHandles/>
        </dgm:presLayoutVars>
      </dgm:prSet>
      <dgm:spPr/>
      <dgm:t>
        <a:bodyPr/>
        <a:lstStyle/>
        <a:p>
          <a:endParaRPr lang="it-IT"/>
        </a:p>
      </dgm:t>
    </dgm:pt>
    <dgm:pt modelId="{E47DD69D-952B-4D98-BC88-6DEDFC5FBE34}" type="pres">
      <dgm:prSet presAssocID="{87D549CB-53EB-4683-A989-1432E168363F}" presName="hierRoot1" presStyleCnt="0"/>
      <dgm:spPr/>
    </dgm:pt>
    <dgm:pt modelId="{D6743983-1FFB-4AF1-8FEC-67187AF3BCBF}" type="pres">
      <dgm:prSet presAssocID="{87D549CB-53EB-4683-A989-1432E168363F}" presName="composite" presStyleCnt="0"/>
      <dgm:spPr/>
    </dgm:pt>
    <dgm:pt modelId="{4B63C2E7-41A0-4F98-8D49-397FB69A8EEF}" type="pres">
      <dgm:prSet presAssocID="{87D549CB-53EB-4683-A989-1432E168363F}" presName="background" presStyleLbl="node0" presStyleIdx="0" presStyleCnt="1"/>
      <dgm:spPr/>
    </dgm:pt>
    <dgm:pt modelId="{61E2AF42-648E-4664-B8F0-7FB02281EB9F}" type="pres">
      <dgm:prSet presAssocID="{87D549CB-53EB-4683-A989-1432E168363F}" presName="text" presStyleLbl="fgAcc0" presStyleIdx="0" presStyleCnt="1">
        <dgm:presLayoutVars>
          <dgm:chPref val="3"/>
        </dgm:presLayoutVars>
      </dgm:prSet>
      <dgm:spPr/>
      <dgm:t>
        <a:bodyPr/>
        <a:lstStyle/>
        <a:p>
          <a:endParaRPr lang="it-IT"/>
        </a:p>
      </dgm:t>
    </dgm:pt>
    <dgm:pt modelId="{2C63F15B-42C7-4D64-B387-19FCEA339719}" type="pres">
      <dgm:prSet presAssocID="{87D549CB-53EB-4683-A989-1432E168363F}" presName="hierChild2" presStyleCnt="0"/>
      <dgm:spPr/>
    </dgm:pt>
    <dgm:pt modelId="{9043FADC-FBAC-449E-9021-688307307700}" type="pres">
      <dgm:prSet presAssocID="{5F21212F-F301-4A31-B702-57101A00D180}" presName="Name10" presStyleLbl="parChTrans1D2" presStyleIdx="0" presStyleCnt="2"/>
      <dgm:spPr/>
      <dgm:t>
        <a:bodyPr/>
        <a:lstStyle/>
        <a:p>
          <a:endParaRPr lang="it-IT"/>
        </a:p>
      </dgm:t>
    </dgm:pt>
    <dgm:pt modelId="{D9E5FFA8-46C5-4CA3-9CE2-4D5B707E671C}" type="pres">
      <dgm:prSet presAssocID="{48EBACBA-70FD-41E5-A5D6-8E0E4D93FC39}" presName="hierRoot2" presStyleCnt="0"/>
      <dgm:spPr/>
    </dgm:pt>
    <dgm:pt modelId="{6EEFCD6D-1D35-4467-A783-13B5A1E8D125}" type="pres">
      <dgm:prSet presAssocID="{48EBACBA-70FD-41E5-A5D6-8E0E4D93FC39}" presName="composite2" presStyleCnt="0"/>
      <dgm:spPr/>
    </dgm:pt>
    <dgm:pt modelId="{91A6C1AF-EC93-4B7F-ADAF-4C132BD6831D}" type="pres">
      <dgm:prSet presAssocID="{48EBACBA-70FD-41E5-A5D6-8E0E4D93FC39}" presName="background2" presStyleLbl="node2" presStyleIdx="0" presStyleCnt="2"/>
      <dgm:spPr>
        <a:solidFill>
          <a:schemeClr val="accent2"/>
        </a:solidFill>
      </dgm:spPr>
    </dgm:pt>
    <dgm:pt modelId="{D6E3DB1B-4E9B-4635-82C6-31978D37BCC9}" type="pres">
      <dgm:prSet presAssocID="{48EBACBA-70FD-41E5-A5D6-8E0E4D93FC39}" presName="text2" presStyleLbl="fgAcc2" presStyleIdx="0" presStyleCnt="2">
        <dgm:presLayoutVars>
          <dgm:chPref val="3"/>
        </dgm:presLayoutVars>
      </dgm:prSet>
      <dgm:spPr/>
      <dgm:t>
        <a:bodyPr/>
        <a:lstStyle/>
        <a:p>
          <a:endParaRPr lang="it-IT"/>
        </a:p>
      </dgm:t>
    </dgm:pt>
    <dgm:pt modelId="{6D878ADD-0A3F-4C54-91CA-3FFB977DE704}" type="pres">
      <dgm:prSet presAssocID="{48EBACBA-70FD-41E5-A5D6-8E0E4D93FC39}" presName="hierChild3" presStyleCnt="0"/>
      <dgm:spPr/>
    </dgm:pt>
    <dgm:pt modelId="{F65F8085-013E-436B-B689-050DA114F97E}" type="pres">
      <dgm:prSet presAssocID="{EE2C5DED-FAD5-46DF-97D5-7FA56FB87706}" presName="Name17" presStyleLbl="parChTrans1D3" presStyleIdx="0" presStyleCnt="5"/>
      <dgm:spPr/>
      <dgm:t>
        <a:bodyPr/>
        <a:lstStyle/>
        <a:p>
          <a:endParaRPr lang="it-IT"/>
        </a:p>
      </dgm:t>
    </dgm:pt>
    <dgm:pt modelId="{3B25F286-6CED-414D-A3BE-0BFC02A6CC7C}" type="pres">
      <dgm:prSet presAssocID="{EDFD78E0-3EAF-425E-835B-F3D54FEDD90F}" presName="hierRoot3" presStyleCnt="0"/>
      <dgm:spPr/>
    </dgm:pt>
    <dgm:pt modelId="{3F9DCC51-6F1F-4207-B77F-1057E1C9954B}" type="pres">
      <dgm:prSet presAssocID="{EDFD78E0-3EAF-425E-835B-F3D54FEDD90F}" presName="composite3" presStyleCnt="0"/>
      <dgm:spPr/>
    </dgm:pt>
    <dgm:pt modelId="{274F4BEE-D3A9-473E-B8E9-6CDAAD058033}" type="pres">
      <dgm:prSet presAssocID="{EDFD78E0-3EAF-425E-835B-F3D54FEDD90F}" presName="background3" presStyleLbl="node3" presStyleIdx="0" presStyleCnt="5"/>
      <dgm:spPr>
        <a:solidFill>
          <a:schemeClr val="accent1"/>
        </a:solidFill>
      </dgm:spPr>
    </dgm:pt>
    <dgm:pt modelId="{1707F6AD-4BEC-4035-A89F-E0BE62942EBF}" type="pres">
      <dgm:prSet presAssocID="{EDFD78E0-3EAF-425E-835B-F3D54FEDD90F}" presName="text3" presStyleLbl="fgAcc3" presStyleIdx="0" presStyleCnt="5">
        <dgm:presLayoutVars>
          <dgm:chPref val="3"/>
        </dgm:presLayoutVars>
      </dgm:prSet>
      <dgm:spPr/>
      <dgm:t>
        <a:bodyPr/>
        <a:lstStyle/>
        <a:p>
          <a:endParaRPr lang="it-IT"/>
        </a:p>
      </dgm:t>
    </dgm:pt>
    <dgm:pt modelId="{3532B755-EAEB-4CAD-ADE1-007C71C31633}" type="pres">
      <dgm:prSet presAssocID="{EDFD78E0-3EAF-425E-835B-F3D54FEDD90F}" presName="hierChild4" presStyleCnt="0"/>
      <dgm:spPr/>
    </dgm:pt>
    <dgm:pt modelId="{CDF9369B-667D-4E6B-A320-9D484893D1AC}" type="pres">
      <dgm:prSet presAssocID="{B7454987-2C7B-463A-8A4A-5C0723A52D08}" presName="Name23" presStyleLbl="parChTrans1D4" presStyleIdx="0" presStyleCnt="5"/>
      <dgm:spPr/>
      <dgm:t>
        <a:bodyPr/>
        <a:lstStyle/>
        <a:p>
          <a:endParaRPr lang="it-IT"/>
        </a:p>
      </dgm:t>
    </dgm:pt>
    <dgm:pt modelId="{2F1DD0C1-2FED-410A-B244-8E0F427A4ED3}" type="pres">
      <dgm:prSet presAssocID="{E5D1BE30-51D9-4C05-8728-9ECDFCFA023F}" presName="hierRoot4" presStyleCnt="0"/>
      <dgm:spPr/>
    </dgm:pt>
    <dgm:pt modelId="{B04DB265-276F-4B0A-AB66-A659808EB209}" type="pres">
      <dgm:prSet presAssocID="{E5D1BE30-51D9-4C05-8728-9ECDFCFA023F}" presName="composite4" presStyleCnt="0"/>
      <dgm:spPr/>
    </dgm:pt>
    <dgm:pt modelId="{8C4A03DE-45CD-4BEF-B474-430B8F883D0A}" type="pres">
      <dgm:prSet presAssocID="{E5D1BE30-51D9-4C05-8728-9ECDFCFA023F}" presName="background4" presStyleLbl="node4" presStyleIdx="0" presStyleCnt="5"/>
      <dgm:spPr>
        <a:solidFill>
          <a:schemeClr val="accent1"/>
        </a:solidFill>
      </dgm:spPr>
    </dgm:pt>
    <dgm:pt modelId="{0861158A-8F92-431A-B73D-B668355FEF62}" type="pres">
      <dgm:prSet presAssocID="{E5D1BE30-51D9-4C05-8728-9ECDFCFA023F}" presName="text4" presStyleLbl="fgAcc4" presStyleIdx="0" presStyleCnt="5">
        <dgm:presLayoutVars>
          <dgm:chPref val="3"/>
        </dgm:presLayoutVars>
      </dgm:prSet>
      <dgm:spPr/>
      <dgm:t>
        <a:bodyPr/>
        <a:lstStyle/>
        <a:p>
          <a:endParaRPr lang="it-IT"/>
        </a:p>
      </dgm:t>
    </dgm:pt>
    <dgm:pt modelId="{8E80949A-6C06-4BF3-B30D-8B5053B20AE0}" type="pres">
      <dgm:prSet presAssocID="{E5D1BE30-51D9-4C05-8728-9ECDFCFA023F}" presName="hierChild5" presStyleCnt="0"/>
      <dgm:spPr/>
    </dgm:pt>
    <dgm:pt modelId="{2FD8D4C6-9B7B-4B3D-9647-5D33378FCACA}" type="pres">
      <dgm:prSet presAssocID="{EE09F531-9B33-424E-9D20-19758C7AF737}" presName="Name17" presStyleLbl="parChTrans1D3" presStyleIdx="1" presStyleCnt="5"/>
      <dgm:spPr/>
      <dgm:t>
        <a:bodyPr/>
        <a:lstStyle/>
        <a:p>
          <a:endParaRPr lang="it-IT"/>
        </a:p>
      </dgm:t>
    </dgm:pt>
    <dgm:pt modelId="{A1A5C67A-076D-4537-B046-BEE558A00C13}" type="pres">
      <dgm:prSet presAssocID="{9EF6853D-1B3D-43C3-9B28-3E7426909EF0}" presName="hierRoot3" presStyleCnt="0"/>
      <dgm:spPr/>
    </dgm:pt>
    <dgm:pt modelId="{83B05668-2584-417F-ACC0-F1C173A99C83}" type="pres">
      <dgm:prSet presAssocID="{9EF6853D-1B3D-43C3-9B28-3E7426909EF0}" presName="composite3" presStyleCnt="0"/>
      <dgm:spPr/>
    </dgm:pt>
    <dgm:pt modelId="{6ADBDC2A-2381-454F-B652-1CC0B899B4F4}" type="pres">
      <dgm:prSet presAssocID="{9EF6853D-1B3D-43C3-9B28-3E7426909EF0}" presName="background3" presStyleLbl="node3" presStyleIdx="1" presStyleCnt="5"/>
      <dgm:spPr>
        <a:solidFill>
          <a:schemeClr val="accent2"/>
        </a:solidFill>
      </dgm:spPr>
    </dgm:pt>
    <dgm:pt modelId="{99BCC6FF-91A1-4561-8F7A-3F0EDAC802EF}" type="pres">
      <dgm:prSet presAssocID="{9EF6853D-1B3D-43C3-9B28-3E7426909EF0}" presName="text3" presStyleLbl="fgAcc3" presStyleIdx="1" presStyleCnt="5">
        <dgm:presLayoutVars>
          <dgm:chPref val="3"/>
        </dgm:presLayoutVars>
      </dgm:prSet>
      <dgm:spPr/>
      <dgm:t>
        <a:bodyPr/>
        <a:lstStyle/>
        <a:p>
          <a:endParaRPr lang="it-IT"/>
        </a:p>
      </dgm:t>
    </dgm:pt>
    <dgm:pt modelId="{4937F7DA-F605-4AC4-B6F4-414EDFE84E93}" type="pres">
      <dgm:prSet presAssocID="{9EF6853D-1B3D-43C3-9B28-3E7426909EF0}" presName="hierChild4" presStyleCnt="0"/>
      <dgm:spPr/>
    </dgm:pt>
    <dgm:pt modelId="{209097D8-A745-4C7D-ACFA-EC0F1D11EF2F}" type="pres">
      <dgm:prSet presAssocID="{4426DDE8-24B9-4EF4-AD4C-791D8915F9D2}" presName="Name23" presStyleLbl="parChTrans1D4" presStyleIdx="1" presStyleCnt="5"/>
      <dgm:spPr/>
      <dgm:t>
        <a:bodyPr/>
        <a:lstStyle/>
        <a:p>
          <a:endParaRPr lang="it-IT"/>
        </a:p>
      </dgm:t>
    </dgm:pt>
    <dgm:pt modelId="{0F795DDA-86FE-49E0-A121-958CBF341C7A}" type="pres">
      <dgm:prSet presAssocID="{590FCC33-2355-4FA2-92AB-A1E577233CFA}" presName="hierRoot4" presStyleCnt="0"/>
      <dgm:spPr/>
    </dgm:pt>
    <dgm:pt modelId="{AFF61BD1-DDA7-496A-997E-DCF8FE425F92}" type="pres">
      <dgm:prSet presAssocID="{590FCC33-2355-4FA2-92AB-A1E577233CFA}" presName="composite4" presStyleCnt="0"/>
      <dgm:spPr/>
    </dgm:pt>
    <dgm:pt modelId="{6DE47FD7-F0DD-4C2E-B0F7-59BD5218C1A4}" type="pres">
      <dgm:prSet presAssocID="{590FCC33-2355-4FA2-92AB-A1E577233CFA}" presName="background4" presStyleLbl="node4" presStyleIdx="1" presStyleCnt="5"/>
      <dgm:spPr>
        <a:solidFill>
          <a:schemeClr val="accent2"/>
        </a:solidFill>
      </dgm:spPr>
    </dgm:pt>
    <dgm:pt modelId="{03EAF4F1-C62F-428C-9BB7-E8EDCE625174}" type="pres">
      <dgm:prSet presAssocID="{590FCC33-2355-4FA2-92AB-A1E577233CFA}" presName="text4" presStyleLbl="fgAcc4" presStyleIdx="1" presStyleCnt="5">
        <dgm:presLayoutVars>
          <dgm:chPref val="3"/>
        </dgm:presLayoutVars>
      </dgm:prSet>
      <dgm:spPr/>
      <dgm:t>
        <a:bodyPr/>
        <a:lstStyle/>
        <a:p>
          <a:endParaRPr lang="it-IT"/>
        </a:p>
      </dgm:t>
    </dgm:pt>
    <dgm:pt modelId="{0458A915-9714-4733-A5AD-AAFD9DA3FE69}" type="pres">
      <dgm:prSet presAssocID="{590FCC33-2355-4FA2-92AB-A1E577233CFA}" presName="hierChild5" presStyleCnt="0"/>
      <dgm:spPr/>
    </dgm:pt>
    <dgm:pt modelId="{AF6E41D7-9FFC-4532-9084-6EE6997594B0}" type="pres">
      <dgm:prSet presAssocID="{E9D2024C-914E-4A66-8A86-393DEB3F79A1}" presName="Name17" presStyleLbl="parChTrans1D3" presStyleIdx="2" presStyleCnt="5"/>
      <dgm:spPr/>
      <dgm:t>
        <a:bodyPr/>
        <a:lstStyle/>
        <a:p>
          <a:endParaRPr lang="it-IT"/>
        </a:p>
      </dgm:t>
    </dgm:pt>
    <dgm:pt modelId="{5B94676B-EA5B-41A5-A4CC-CB3B4EE0C190}" type="pres">
      <dgm:prSet presAssocID="{017DA199-1132-4879-A974-1AA915739E9A}" presName="hierRoot3" presStyleCnt="0"/>
      <dgm:spPr/>
    </dgm:pt>
    <dgm:pt modelId="{8BF08AC1-E5C0-4B3C-BE0E-3BE03D68A597}" type="pres">
      <dgm:prSet presAssocID="{017DA199-1132-4879-A974-1AA915739E9A}" presName="composite3" presStyleCnt="0"/>
      <dgm:spPr/>
    </dgm:pt>
    <dgm:pt modelId="{B8AE83F5-B929-4BB8-920B-0B4B8C4D565B}" type="pres">
      <dgm:prSet presAssocID="{017DA199-1132-4879-A974-1AA915739E9A}" presName="background3" presStyleLbl="node3" presStyleIdx="2" presStyleCnt="5"/>
      <dgm:spPr/>
    </dgm:pt>
    <dgm:pt modelId="{0F74934E-8448-463D-BF8B-F325D4726FBC}" type="pres">
      <dgm:prSet presAssocID="{017DA199-1132-4879-A974-1AA915739E9A}" presName="text3" presStyleLbl="fgAcc3" presStyleIdx="2" presStyleCnt="5">
        <dgm:presLayoutVars>
          <dgm:chPref val="3"/>
        </dgm:presLayoutVars>
      </dgm:prSet>
      <dgm:spPr/>
      <dgm:t>
        <a:bodyPr/>
        <a:lstStyle/>
        <a:p>
          <a:endParaRPr lang="it-IT"/>
        </a:p>
      </dgm:t>
    </dgm:pt>
    <dgm:pt modelId="{83F375D3-9F27-4B43-8774-A0F09DDF8C24}" type="pres">
      <dgm:prSet presAssocID="{017DA199-1132-4879-A974-1AA915739E9A}" presName="hierChild4" presStyleCnt="0"/>
      <dgm:spPr/>
    </dgm:pt>
    <dgm:pt modelId="{FE68A1BD-9BBA-4246-BC95-D0220798316C}" type="pres">
      <dgm:prSet presAssocID="{8DECE4AB-E129-4036-9F18-08831B89471A}" presName="Name23" presStyleLbl="parChTrans1D4" presStyleIdx="2" presStyleCnt="5"/>
      <dgm:spPr/>
      <dgm:t>
        <a:bodyPr/>
        <a:lstStyle/>
        <a:p>
          <a:endParaRPr lang="it-IT"/>
        </a:p>
      </dgm:t>
    </dgm:pt>
    <dgm:pt modelId="{D137542C-76C7-4EC8-9E92-0F726EF3199F}" type="pres">
      <dgm:prSet presAssocID="{43F632BE-FC9F-4A24-AB9B-E2A55D536639}" presName="hierRoot4" presStyleCnt="0"/>
      <dgm:spPr/>
    </dgm:pt>
    <dgm:pt modelId="{D20575EE-5B03-4E5B-8FE0-DDA6B4F3FBA3}" type="pres">
      <dgm:prSet presAssocID="{43F632BE-FC9F-4A24-AB9B-E2A55D536639}" presName="composite4" presStyleCnt="0"/>
      <dgm:spPr/>
    </dgm:pt>
    <dgm:pt modelId="{06199DDE-B967-46A2-8568-95B486CB2297}" type="pres">
      <dgm:prSet presAssocID="{43F632BE-FC9F-4A24-AB9B-E2A55D536639}" presName="background4" presStyleLbl="node4" presStyleIdx="2" presStyleCnt="5"/>
      <dgm:spPr/>
    </dgm:pt>
    <dgm:pt modelId="{FD0EF2D9-8EF7-4518-AF95-08B6EA27701A}" type="pres">
      <dgm:prSet presAssocID="{43F632BE-FC9F-4A24-AB9B-E2A55D536639}" presName="text4" presStyleLbl="fgAcc4" presStyleIdx="2" presStyleCnt="5">
        <dgm:presLayoutVars>
          <dgm:chPref val="3"/>
        </dgm:presLayoutVars>
      </dgm:prSet>
      <dgm:spPr/>
      <dgm:t>
        <a:bodyPr/>
        <a:lstStyle/>
        <a:p>
          <a:endParaRPr lang="it-IT"/>
        </a:p>
      </dgm:t>
    </dgm:pt>
    <dgm:pt modelId="{8AFE0059-6D76-44DC-B1F0-5AD7F929C737}" type="pres">
      <dgm:prSet presAssocID="{43F632BE-FC9F-4A24-AB9B-E2A55D536639}" presName="hierChild5" presStyleCnt="0"/>
      <dgm:spPr/>
    </dgm:pt>
    <dgm:pt modelId="{F9941642-440F-4A6D-89C0-C018BBCCB3FC}" type="pres">
      <dgm:prSet presAssocID="{9E05BF9D-B941-4353-A6C9-96EDBDFC9E3A}" presName="Name10" presStyleLbl="parChTrans1D2" presStyleIdx="1" presStyleCnt="2"/>
      <dgm:spPr/>
      <dgm:t>
        <a:bodyPr/>
        <a:lstStyle/>
        <a:p>
          <a:endParaRPr lang="it-IT"/>
        </a:p>
      </dgm:t>
    </dgm:pt>
    <dgm:pt modelId="{B8E9605B-6491-4E91-9EDA-8EE4BA4B0032}" type="pres">
      <dgm:prSet presAssocID="{3165A001-E8D7-4441-A4A5-0099EC17CF05}" presName="hierRoot2" presStyleCnt="0"/>
      <dgm:spPr/>
    </dgm:pt>
    <dgm:pt modelId="{E84A5471-B2A8-47CC-9BFC-FB13B2ACAD38}" type="pres">
      <dgm:prSet presAssocID="{3165A001-E8D7-4441-A4A5-0099EC17CF05}" presName="composite2" presStyleCnt="0"/>
      <dgm:spPr/>
    </dgm:pt>
    <dgm:pt modelId="{99007200-ACA2-4042-B5D1-7E69378BFBC2}" type="pres">
      <dgm:prSet presAssocID="{3165A001-E8D7-4441-A4A5-0099EC17CF05}" presName="background2" presStyleLbl="node2" presStyleIdx="1" presStyleCnt="2"/>
      <dgm:spPr/>
    </dgm:pt>
    <dgm:pt modelId="{B0D4DF84-7AC4-4E62-8BDF-C4B5CDA77708}" type="pres">
      <dgm:prSet presAssocID="{3165A001-E8D7-4441-A4A5-0099EC17CF05}" presName="text2" presStyleLbl="fgAcc2" presStyleIdx="1" presStyleCnt="2">
        <dgm:presLayoutVars>
          <dgm:chPref val="3"/>
        </dgm:presLayoutVars>
      </dgm:prSet>
      <dgm:spPr/>
      <dgm:t>
        <a:bodyPr/>
        <a:lstStyle/>
        <a:p>
          <a:endParaRPr lang="it-IT"/>
        </a:p>
      </dgm:t>
    </dgm:pt>
    <dgm:pt modelId="{74774545-4437-45D4-8A70-11A2749F7C50}" type="pres">
      <dgm:prSet presAssocID="{3165A001-E8D7-4441-A4A5-0099EC17CF05}" presName="hierChild3" presStyleCnt="0"/>
      <dgm:spPr/>
    </dgm:pt>
    <dgm:pt modelId="{C0601FBA-4EB5-4C4D-9829-888D87436DAE}" type="pres">
      <dgm:prSet presAssocID="{796DE9C6-693D-455F-B3C8-B415909F3050}" presName="Name17" presStyleLbl="parChTrans1D3" presStyleIdx="3" presStyleCnt="5"/>
      <dgm:spPr/>
      <dgm:t>
        <a:bodyPr/>
        <a:lstStyle/>
        <a:p>
          <a:endParaRPr lang="it-IT"/>
        </a:p>
      </dgm:t>
    </dgm:pt>
    <dgm:pt modelId="{60DE66B2-214A-485B-AE26-2FD2B9894B67}" type="pres">
      <dgm:prSet presAssocID="{BE46935C-8506-4904-8862-B5F58A433A55}" presName="hierRoot3" presStyleCnt="0"/>
      <dgm:spPr/>
    </dgm:pt>
    <dgm:pt modelId="{5565BAA7-7E9F-4D83-A60A-C4DBE5318F4A}" type="pres">
      <dgm:prSet presAssocID="{BE46935C-8506-4904-8862-B5F58A433A55}" presName="composite3" presStyleCnt="0"/>
      <dgm:spPr/>
    </dgm:pt>
    <dgm:pt modelId="{4080A89A-474C-4F5D-9AA0-6594C4ECDDB6}" type="pres">
      <dgm:prSet presAssocID="{BE46935C-8506-4904-8862-B5F58A433A55}" presName="background3" presStyleLbl="node3" presStyleIdx="3" presStyleCnt="5"/>
      <dgm:spPr/>
    </dgm:pt>
    <dgm:pt modelId="{FE6D9BA6-722E-4FBC-B564-FAAC118F7AF7}" type="pres">
      <dgm:prSet presAssocID="{BE46935C-8506-4904-8862-B5F58A433A55}" presName="text3" presStyleLbl="fgAcc3" presStyleIdx="3" presStyleCnt="5">
        <dgm:presLayoutVars>
          <dgm:chPref val="3"/>
        </dgm:presLayoutVars>
      </dgm:prSet>
      <dgm:spPr/>
      <dgm:t>
        <a:bodyPr/>
        <a:lstStyle/>
        <a:p>
          <a:endParaRPr lang="it-IT"/>
        </a:p>
      </dgm:t>
    </dgm:pt>
    <dgm:pt modelId="{EBBAC699-6F7B-4FE7-80F2-01687025B5FE}" type="pres">
      <dgm:prSet presAssocID="{BE46935C-8506-4904-8862-B5F58A433A55}" presName="hierChild4" presStyleCnt="0"/>
      <dgm:spPr/>
    </dgm:pt>
    <dgm:pt modelId="{AD32C191-48E2-4A13-A82E-68C044487AF3}" type="pres">
      <dgm:prSet presAssocID="{2AD76A7B-69D7-4F67-843A-08AE9AB3D2C7}" presName="Name23" presStyleLbl="parChTrans1D4" presStyleIdx="3" presStyleCnt="5"/>
      <dgm:spPr/>
      <dgm:t>
        <a:bodyPr/>
        <a:lstStyle/>
        <a:p>
          <a:endParaRPr lang="it-IT"/>
        </a:p>
      </dgm:t>
    </dgm:pt>
    <dgm:pt modelId="{1C9B4A4F-2A28-4B16-AC34-3D6315BC76C8}" type="pres">
      <dgm:prSet presAssocID="{33F2A333-27DE-4389-BADA-0A9B7D67BD38}" presName="hierRoot4" presStyleCnt="0"/>
      <dgm:spPr/>
    </dgm:pt>
    <dgm:pt modelId="{B420800E-2B07-4F06-9393-E5D0D75A4978}" type="pres">
      <dgm:prSet presAssocID="{33F2A333-27DE-4389-BADA-0A9B7D67BD38}" presName="composite4" presStyleCnt="0"/>
      <dgm:spPr/>
    </dgm:pt>
    <dgm:pt modelId="{1BA351B9-DC75-4787-BD56-50E96FDE247D}" type="pres">
      <dgm:prSet presAssocID="{33F2A333-27DE-4389-BADA-0A9B7D67BD38}" presName="background4" presStyleLbl="node4" presStyleIdx="3" presStyleCnt="5"/>
      <dgm:spPr/>
    </dgm:pt>
    <dgm:pt modelId="{09A97262-E6E3-4521-BA22-80089ACC1912}" type="pres">
      <dgm:prSet presAssocID="{33F2A333-27DE-4389-BADA-0A9B7D67BD38}" presName="text4" presStyleLbl="fgAcc4" presStyleIdx="3" presStyleCnt="5">
        <dgm:presLayoutVars>
          <dgm:chPref val="3"/>
        </dgm:presLayoutVars>
      </dgm:prSet>
      <dgm:spPr/>
      <dgm:t>
        <a:bodyPr/>
        <a:lstStyle/>
        <a:p>
          <a:endParaRPr lang="it-IT"/>
        </a:p>
      </dgm:t>
    </dgm:pt>
    <dgm:pt modelId="{E108B498-EA0D-4D60-B508-831B2224B624}" type="pres">
      <dgm:prSet presAssocID="{33F2A333-27DE-4389-BADA-0A9B7D67BD38}" presName="hierChild5" presStyleCnt="0"/>
      <dgm:spPr/>
    </dgm:pt>
    <dgm:pt modelId="{AAA8BD0B-645E-4074-96A0-088D67672CAD}" type="pres">
      <dgm:prSet presAssocID="{679C57CC-9508-4295-800D-315B5AFE7BDE}" presName="Name17" presStyleLbl="parChTrans1D3" presStyleIdx="4" presStyleCnt="5"/>
      <dgm:spPr/>
      <dgm:t>
        <a:bodyPr/>
        <a:lstStyle/>
        <a:p>
          <a:endParaRPr lang="it-IT"/>
        </a:p>
      </dgm:t>
    </dgm:pt>
    <dgm:pt modelId="{D90AF145-CA2A-49EE-A211-B7D0BAC563F7}" type="pres">
      <dgm:prSet presAssocID="{02AEC315-336D-4B8D-9381-D49214E312CC}" presName="hierRoot3" presStyleCnt="0"/>
      <dgm:spPr/>
    </dgm:pt>
    <dgm:pt modelId="{FBC87844-A334-48A9-A954-2FCD2E26360F}" type="pres">
      <dgm:prSet presAssocID="{02AEC315-336D-4B8D-9381-D49214E312CC}" presName="composite3" presStyleCnt="0"/>
      <dgm:spPr/>
    </dgm:pt>
    <dgm:pt modelId="{90D5D4BE-B1BF-457A-A2A5-E92CD1A8C261}" type="pres">
      <dgm:prSet presAssocID="{02AEC315-336D-4B8D-9381-D49214E312CC}" presName="background3" presStyleLbl="node3" presStyleIdx="4" presStyleCnt="5"/>
      <dgm:spPr/>
    </dgm:pt>
    <dgm:pt modelId="{214B7F0F-11F2-4614-8678-D735F3ED4D1F}" type="pres">
      <dgm:prSet presAssocID="{02AEC315-336D-4B8D-9381-D49214E312CC}" presName="text3" presStyleLbl="fgAcc3" presStyleIdx="4" presStyleCnt="5">
        <dgm:presLayoutVars>
          <dgm:chPref val="3"/>
        </dgm:presLayoutVars>
      </dgm:prSet>
      <dgm:spPr/>
      <dgm:t>
        <a:bodyPr/>
        <a:lstStyle/>
        <a:p>
          <a:endParaRPr lang="it-IT"/>
        </a:p>
      </dgm:t>
    </dgm:pt>
    <dgm:pt modelId="{48780FA0-3DDB-4A63-A770-535B8C39DB76}" type="pres">
      <dgm:prSet presAssocID="{02AEC315-336D-4B8D-9381-D49214E312CC}" presName="hierChild4" presStyleCnt="0"/>
      <dgm:spPr/>
    </dgm:pt>
    <dgm:pt modelId="{C5160BFE-A454-4F94-806E-142D2EC94864}" type="pres">
      <dgm:prSet presAssocID="{47EE4FA3-57AB-4B2E-80F9-D61789137202}" presName="Name23" presStyleLbl="parChTrans1D4" presStyleIdx="4" presStyleCnt="5"/>
      <dgm:spPr/>
      <dgm:t>
        <a:bodyPr/>
        <a:lstStyle/>
        <a:p>
          <a:endParaRPr lang="it-IT"/>
        </a:p>
      </dgm:t>
    </dgm:pt>
    <dgm:pt modelId="{8BC6FCEA-AD6E-4CE5-9437-BF0F0B3D54DC}" type="pres">
      <dgm:prSet presAssocID="{619753C6-4955-4E1A-BBB4-160716DD6079}" presName="hierRoot4" presStyleCnt="0"/>
      <dgm:spPr/>
    </dgm:pt>
    <dgm:pt modelId="{C1B971B5-05AD-4190-B0CF-0C03DDB7588F}" type="pres">
      <dgm:prSet presAssocID="{619753C6-4955-4E1A-BBB4-160716DD6079}" presName="composite4" presStyleCnt="0"/>
      <dgm:spPr/>
    </dgm:pt>
    <dgm:pt modelId="{50FCFCAC-74D4-4770-A52C-01D13DB6D105}" type="pres">
      <dgm:prSet presAssocID="{619753C6-4955-4E1A-BBB4-160716DD6079}" presName="background4" presStyleLbl="node4" presStyleIdx="4" presStyleCnt="5"/>
      <dgm:spPr/>
    </dgm:pt>
    <dgm:pt modelId="{0B3C10B1-FE12-454E-9CF3-A3B784C35CF2}" type="pres">
      <dgm:prSet presAssocID="{619753C6-4955-4E1A-BBB4-160716DD6079}" presName="text4" presStyleLbl="fgAcc4" presStyleIdx="4" presStyleCnt="5">
        <dgm:presLayoutVars>
          <dgm:chPref val="3"/>
        </dgm:presLayoutVars>
      </dgm:prSet>
      <dgm:spPr/>
      <dgm:t>
        <a:bodyPr/>
        <a:lstStyle/>
        <a:p>
          <a:endParaRPr lang="it-IT"/>
        </a:p>
      </dgm:t>
    </dgm:pt>
    <dgm:pt modelId="{63BF10F8-82DD-4DD8-B022-BBE72AB3E1A2}" type="pres">
      <dgm:prSet presAssocID="{619753C6-4955-4E1A-BBB4-160716DD6079}" presName="hierChild5" presStyleCnt="0"/>
      <dgm:spPr/>
    </dgm:pt>
  </dgm:ptLst>
  <dgm:cxnLst>
    <dgm:cxn modelId="{1771B308-C422-47FE-9140-C0B2D0C75636}" type="presOf" srcId="{EE09F531-9B33-424E-9D20-19758C7AF737}" destId="{2FD8D4C6-9B7B-4B3D-9647-5D33378FCACA}" srcOrd="0" destOrd="0" presId="urn:microsoft.com/office/officeart/2005/8/layout/hierarchy1"/>
    <dgm:cxn modelId="{EDBB63B8-0BA5-43CC-B444-36F495C7B41E}" type="presOf" srcId="{619753C6-4955-4E1A-BBB4-160716DD6079}" destId="{0B3C10B1-FE12-454E-9CF3-A3B784C35CF2}" srcOrd="0" destOrd="0" presId="urn:microsoft.com/office/officeart/2005/8/layout/hierarchy1"/>
    <dgm:cxn modelId="{299380B2-F176-43F1-9299-5B482997CFB5}" type="presOf" srcId="{43F632BE-FC9F-4A24-AB9B-E2A55D536639}" destId="{FD0EF2D9-8EF7-4518-AF95-08B6EA27701A}" srcOrd="0" destOrd="0" presId="urn:microsoft.com/office/officeart/2005/8/layout/hierarchy1"/>
    <dgm:cxn modelId="{35392212-F45A-4BA6-9612-A0802B73955F}" srcId="{7D781E4E-8ADC-4A33-B004-DF9A31EF1378}" destId="{87D549CB-53EB-4683-A989-1432E168363F}" srcOrd="0" destOrd="0" parTransId="{D2BE22BC-7A90-4453-A095-BC548189DE99}" sibTransId="{7A913952-2A6F-4B4B-89C5-D993E42DBBC4}"/>
    <dgm:cxn modelId="{BC6504F9-F8E3-4EFE-9CBC-69077C91A1CB}" type="presOf" srcId="{E9D2024C-914E-4A66-8A86-393DEB3F79A1}" destId="{AF6E41D7-9FFC-4532-9084-6EE6997594B0}" srcOrd="0" destOrd="0" presId="urn:microsoft.com/office/officeart/2005/8/layout/hierarchy1"/>
    <dgm:cxn modelId="{BEED1CD4-905A-4D28-B40A-59866EF3E1AF}" type="presOf" srcId="{8DECE4AB-E129-4036-9F18-08831B89471A}" destId="{FE68A1BD-9BBA-4246-BC95-D0220798316C}" srcOrd="0" destOrd="0" presId="urn:microsoft.com/office/officeart/2005/8/layout/hierarchy1"/>
    <dgm:cxn modelId="{A3B64C33-94D8-4549-AB4B-115CFE77BD11}" srcId="{BE46935C-8506-4904-8862-B5F58A433A55}" destId="{33F2A333-27DE-4389-BADA-0A9B7D67BD38}" srcOrd="0" destOrd="0" parTransId="{2AD76A7B-69D7-4F67-843A-08AE9AB3D2C7}" sibTransId="{F7789FD0-4992-42F8-A440-1299AEB1CA7D}"/>
    <dgm:cxn modelId="{863B42BE-59F0-460A-944A-2FFA163BE92C}" srcId="{3165A001-E8D7-4441-A4A5-0099EC17CF05}" destId="{BE46935C-8506-4904-8862-B5F58A433A55}" srcOrd="0" destOrd="0" parTransId="{796DE9C6-693D-455F-B3C8-B415909F3050}" sibTransId="{49822938-FFDF-475E-8416-A8499B40C8A1}"/>
    <dgm:cxn modelId="{FFB574F1-AF48-4CD0-BB9C-FCE21802D33F}" type="presOf" srcId="{33F2A333-27DE-4389-BADA-0A9B7D67BD38}" destId="{09A97262-E6E3-4521-BA22-80089ACC1912}" srcOrd="0" destOrd="0" presId="urn:microsoft.com/office/officeart/2005/8/layout/hierarchy1"/>
    <dgm:cxn modelId="{C939B8A0-6642-4419-B73F-EFD446F8188C}" type="presOf" srcId="{7D781E4E-8ADC-4A33-B004-DF9A31EF1378}" destId="{6A02A073-7073-453A-B8AF-AC999FCFDC99}" srcOrd="0" destOrd="0" presId="urn:microsoft.com/office/officeart/2005/8/layout/hierarchy1"/>
    <dgm:cxn modelId="{04D0BDF9-5B59-4D99-9026-350F1134903D}" srcId="{02AEC315-336D-4B8D-9381-D49214E312CC}" destId="{619753C6-4955-4E1A-BBB4-160716DD6079}" srcOrd="0" destOrd="0" parTransId="{47EE4FA3-57AB-4B2E-80F9-D61789137202}" sibTransId="{2C65EEA9-AB54-42CF-8F8F-30161ACBA0AE}"/>
    <dgm:cxn modelId="{62292F87-83AD-4A41-B128-B7D5C270670F}" type="presOf" srcId="{B7454987-2C7B-463A-8A4A-5C0723A52D08}" destId="{CDF9369B-667D-4E6B-A320-9D484893D1AC}" srcOrd="0" destOrd="0" presId="urn:microsoft.com/office/officeart/2005/8/layout/hierarchy1"/>
    <dgm:cxn modelId="{280039B3-C2C0-4311-81DA-2989B8A1984D}" type="presOf" srcId="{3165A001-E8D7-4441-A4A5-0099EC17CF05}" destId="{B0D4DF84-7AC4-4E62-8BDF-C4B5CDA77708}" srcOrd="0" destOrd="0" presId="urn:microsoft.com/office/officeart/2005/8/layout/hierarchy1"/>
    <dgm:cxn modelId="{37BA4D93-36D1-4DB5-91C2-992C982F09FE}" srcId="{017DA199-1132-4879-A974-1AA915739E9A}" destId="{43F632BE-FC9F-4A24-AB9B-E2A55D536639}" srcOrd="0" destOrd="0" parTransId="{8DECE4AB-E129-4036-9F18-08831B89471A}" sibTransId="{2F479E12-CCB7-4009-9BD1-E74E0EB34D16}"/>
    <dgm:cxn modelId="{F8CCF099-0ED1-4D83-A4B7-5CF69199EA91}" type="presOf" srcId="{2AD76A7B-69D7-4F67-843A-08AE9AB3D2C7}" destId="{AD32C191-48E2-4A13-A82E-68C044487AF3}" srcOrd="0" destOrd="0" presId="urn:microsoft.com/office/officeart/2005/8/layout/hierarchy1"/>
    <dgm:cxn modelId="{A1EDEE92-8BF0-4E96-A6E0-F20B8D7D0729}" type="presOf" srcId="{87D549CB-53EB-4683-A989-1432E168363F}" destId="{61E2AF42-648E-4664-B8F0-7FB02281EB9F}" srcOrd="0" destOrd="0" presId="urn:microsoft.com/office/officeart/2005/8/layout/hierarchy1"/>
    <dgm:cxn modelId="{B917165E-0726-41C6-A0D4-DFE67F49BE57}" srcId="{9EF6853D-1B3D-43C3-9B28-3E7426909EF0}" destId="{590FCC33-2355-4FA2-92AB-A1E577233CFA}" srcOrd="0" destOrd="0" parTransId="{4426DDE8-24B9-4EF4-AD4C-791D8915F9D2}" sibTransId="{98D68BF7-DEDC-40A6-B23D-3AB988BFB837}"/>
    <dgm:cxn modelId="{25D64653-711E-439C-B90B-436F6455928D}" type="presOf" srcId="{796DE9C6-693D-455F-B3C8-B415909F3050}" destId="{C0601FBA-4EB5-4C4D-9829-888D87436DAE}" srcOrd="0" destOrd="0" presId="urn:microsoft.com/office/officeart/2005/8/layout/hierarchy1"/>
    <dgm:cxn modelId="{DA8B5086-1FA2-45AD-8F6C-06DE2CC515BB}" type="presOf" srcId="{47EE4FA3-57AB-4B2E-80F9-D61789137202}" destId="{C5160BFE-A454-4F94-806E-142D2EC94864}" srcOrd="0" destOrd="0" presId="urn:microsoft.com/office/officeart/2005/8/layout/hierarchy1"/>
    <dgm:cxn modelId="{C8691CE9-5623-4F09-B3F4-F9EDD084A742}" type="presOf" srcId="{48EBACBA-70FD-41E5-A5D6-8E0E4D93FC39}" destId="{D6E3DB1B-4E9B-4635-82C6-31978D37BCC9}" srcOrd="0" destOrd="0" presId="urn:microsoft.com/office/officeart/2005/8/layout/hierarchy1"/>
    <dgm:cxn modelId="{25AE5BE8-D92B-4893-94D6-DD0B936F5314}" type="presOf" srcId="{5F21212F-F301-4A31-B702-57101A00D180}" destId="{9043FADC-FBAC-449E-9021-688307307700}" srcOrd="0" destOrd="0" presId="urn:microsoft.com/office/officeart/2005/8/layout/hierarchy1"/>
    <dgm:cxn modelId="{50955BA4-8AB8-43DE-BB0F-243145103C25}" srcId="{48EBACBA-70FD-41E5-A5D6-8E0E4D93FC39}" destId="{EDFD78E0-3EAF-425E-835B-F3D54FEDD90F}" srcOrd="0" destOrd="0" parTransId="{EE2C5DED-FAD5-46DF-97D5-7FA56FB87706}" sibTransId="{E0F69846-C061-4519-AFD1-516898D39B96}"/>
    <dgm:cxn modelId="{0F6834B6-E06D-40C7-BCFA-1FBE994647BB}" srcId="{48EBACBA-70FD-41E5-A5D6-8E0E4D93FC39}" destId="{9EF6853D-1B3D-43C3-9B28-3E7426909EF0}" srcOrd="1" destOrd="0" parTransId="{EE09F531-9B33-424E-9D20-19758C7AF737}" sibTransId="{A8E6C034-906C-4687-949C-E7867CA1EA26}"/>
    <dgm:cxn modelId="{3A4B32B3-0383-46FA-8669-B5092AC8351D}" type="presOf" srcId="{BE46935C-8506-4904-8862-B5F58A433A55}" destId="{FE6D9BA6-722E-4FBC-B564-FAAC118F7AF7}" srcOrd="0" destOrd="0" presId="urn:microsoft.com/office/officeart/2005/8/layout/hierarchy1"/>
    <dgm:cxn modelId="{51D363CA-52A0-47EA-84CE-E0943E9CC483}" srcId="{87D549CB-53EB-4683-A989-1432E168363F}" destId="{48EBACBA-70FD-41E5-A5D6-8E0E4D93FC39}" srcOrd="0" destOrd="0" parTransId="{5F21212F-F301-4A31-B702-57101A00D180}" sibTransId="{DCB2B5AB-2E72-4490-B55E-F171BB74BFFF}"/>
    <dgm:cxn modelId="{F9F0A837-FC34-445B-95FF-5B01764B5F7C}" srcId="{87D549CB-53EB-4683-A989-1432E168363F}" destId="{3165A001-E8D7-4441-A4A5-0099EC17CF05}" srcOrd="1" destOrd="0" parTransId="{9E05BF9D-B941-4353-A6C9-96EDBDFC9E3A}" sibTransId="{73F1F59C-39B9-4BB1-B89E-0ED70EF949E3}"/>
    <dgm:cxn modelId="{43794DCF-3087-464C-B2FE-CFBB68D4A2D3}" type="presOf" srcId="{4426DDE8-24B9-4EF4-AD4C-791D8915F9D2}" destId="{209097D8-A745-4C7D-ACFA-EC0F1D11EF2F}" srcOrd="0" destOrd="0" presId="urn:microsoft.com/office/officeart/2005/8/layout/hierarchy1"/>
    <dgm:cxn modelId="{9F2B18CC-00BA-4254-8A68-83C51FFE88FD}" srcId="{3165A001-E8D7-4441-A4A5-0099EC17CF05}" destId="{02AEC315-336D-4B8D-9381-D49214E312CC}" srcOrd="1" destOrd="0" parTransId="{679C57CC-9508-4295-800D-315B5AFE7BDE}" sibTransId="{DCBBEE20-AA61-4793-8B40-C3020059DFC4}"/>
    <dgm:cxn modelId="{8C46D760-7460-4B96-8F8D-78C4632AC3A3}" srcId="{48EBACBA-70FD-41E5-A5D6-8E0E4D93FC39}" destId="{017DA199-1132-4879-A974-1AA915739E9A}" srcOrd="2" destOrd="0" parTransId="{E9D2024C-914E-4A66-8A86-393DEB3F79A1}" sibTransId="{5944A713-2EE3-423D-BEFD-125DE2FE7707}"/>
    <dgm:cxn modelId="{10F67A45-73FE-4116-B0FE-F7A84105ED90}" type="presOf" srcId="{EE2C5DED-FAD5-46DF-97D5-7FA56FB87706}" destId="{F65F8085-013E-436B-B689-050DA114F97E}" srcOrd="0" destOrd="0" presId="urn:microsoft.com/office/officeart/2005/8/layout/hierarchy1"/>
    <dgm:cxn modelId="{AC03D4AD-7E6B-48CA-931E-D7A47BE9D2FE}" type="presOf" srcId="{EDFD78E0-3EAF-425E-835B-F3D54FEDD90F}" destId="{1707F6AD-4BEC-4035-A89F-E0BE62942EBF}" srcOrd="0" destOrd="0" presId="urn:microsoft.com/office/officeart/2005/8/layout/hierarchy1"/>
    <dgm:cxn modelId="{3907C41D-7D97-476C-9EEE-0A139B4AC3AF}" type="presOf" srcId="{679C57CC-9508-4295-800D-315B5AFE7BDE}" destId="{AAA8BD0B-645E-4074-96A0-088D67672CAD}" srcOrd="0" destOrd="0" presId="urn:microsoft.com/office/officeart/2005/8/layout/hierarchy1"/>
    <dgm:cxn modelId="{6A952993-D326-43D2-8C0F-A0FD019F07BC}" type="presOf" srcId="{9EF6853D-1B3D-43C3-9B28-3E7426909EF0}" destId="{99BCC6FF-91A1-4561-8F7A-3F0EDAC802EF}" srcOrd="0" destOrd="0" presId="urn:microsoft.com/office/officeart/2005/8/layout/hierarchy1"/>
    <dgm:cxn modelId="{027CF9C9-A696-4D12-BDEA-BE05C4349232}" type="presOf" srcId="{E5D1BE30-51D9-4C05-8728-9ECDFCFA023F}" destId="{0861158A-8F92-431A-B73D-B668355FEF62}" srcOrd="0" destOrd="0" presId="urn:microsoft.com/office/officeart/2005/8/layout/hierarchy1"/>
    <dgm:cxn modelId="{8EF7E9AC-B70A-4A4C-B93F-8B3FB31D0351}" type="presOf" srcId="{017DA199-1132-4879-A974-1AA915739E9A}" destId="{0F74934E-8448-463D-BF8B-F325D4726FBC}" srcOrd="0" destOrd="0" presId="urn:microsoft.com/office/officeart/2005/8/layout/hierarchy1"/>
    <dgm:cxn modelId="{A281D4E1-7563-44DB-9F5D-3F403DBDBDF6}" type="presOf" srcId="{9E05BF9D-B941-4353-A6C9-96EDBDFC9E3A}" destId="{F9941642-440F-4A6D-89C0-C018BBCCB3FC}" srcOrd="0" destOrd="0" presId="urn:microsoft.com/office/officeart/2005/8/layout/hierarchy1"/>
    <dgm:cxn modelId="{7CC3639E-AC2B-4602-BDAB-523FC7E294F3}" srcId="{EDFD78E0-3EAF-425E-835B-F3D54FEDD90F}" destId="{E5D1BE30-51D9-4C05-8728-9ECDFCFA023F}" srcOrd="0" destOrd="0" parTransId="{B7454987-2C7B-463A-8A4A-5C0723A52D08}" sibTransId="{5A020802-B7FD-4477-8F7B-137ED13BF2A3}"/>
    <dgm:cxn modelId="{216BE37C-4114-4FD8-978B-18B776F0F032}" type="presOf" srcId="{02AEC315-336D-4B8D-9381-D49214E312CC}" destId="{214B7F0F-11F2-4614-8678-D735F3ED4D1F}" srcOrd="0" destOrd="0" presId="urn:microsoft.com/office/officeart/2005/8/layout/hierarchy1"/>
    <dgm:cxn modelId="{A469D703-14D6-47AD-AE71-AFA92464C832}" type="presOf" srcId="{590FCC33-2355-4FA2-92AB-A1E577233CFA}" destId="{03EAF4F1-C62F-428C-9BB7-E8EDCE625174}" srcOrd="0" destOrd="0" presId="urn:microsoft.com/office/officeart/2005/8/layout/hierarchy1"/>
    <dgm:cxn modelId="{C445C22C-0470-4195-AEDE-812B193910C4}" type="presParOf" srcId="{6A02A073-7073-453A-B8AF-AC999FCFDC99}" destId="{E47DD69D-952B-4D98-BC88-6DEDFC5FBE34}" srcOrd="0" destOrd="0" presId="urn:microsoft.com/office/officeart/2005/8/layout/hierarchy1"/>
    <dgm:cxn modelId="{D942A206-1D66-486A-9ADF-31D150BD38FC}" type="presParOf" srcId="{E47DD69D-952B-4D98-BC88-6DEDFC5FBE34}" destId="{D6743983-1FFB-4AF1-8FEC-67187AF3BCBF}" srcOrd="0" destOrd="0" presId="urn:microsoft.com/office/officeart/2005/8/layout/hierarchy1"/>
    <dgm:cxn modelId="{1BCC3793-E0D2-4A20-B222-969E937FF700}" type="presParOf" srcId="{D6743983-1FFB-4AF1-8FEC-67187AF3BCBF}" destId="{4B63C2E7-41A0-4F98-8D49-397FB69A8EEF}" srcOrd="0" destOrd="0" presId="urn:microsoft.com/office/officeart/2005/8/layout/hierarchy1"/>
    <dgm:cxn modelId="{17BEB3C9-692D-49E6-87A8-384BAF3DA746}" type="presParOf" srcId="{D6743983-1FFB-4AF1-8FEC-67187AF3BCBF}" destId="{61E2AF42-648E-4664-B8F0-7FB02281EB9F}" srcOrd="1" destOrd="0" presId="urn:microsoft.com/office/officeart/2005/8/layout/hierarchy1"/>
    <dgm:cxn modelId="{D9941B9B-C54F-46F4-AF07-D966DBEA146C}" type="presParOf" srcId="{E47DD69D-952B-4D98-BC88-6DEDFC5FBE34}" destId="{2C63F15B-42C7-4D64-B387-19FCEA339719}" srcOrd="1" destOrd="0" presId="urn:microsoft.com/office/officeart/2005/8/layout/hierarchy1"/>
    <dgm:cxn modelId="{01F22C72-E1EB-4C91-A20F-30AA80563AB8}" type="presParOf" srcId="{2C63F15B-42C7-4D64-B387-19FCEA339719}" destId="{9043FADC-FBAC-449E-9021-688307307700}" srcOrd="0" destOrd="0" presId="urn:microsoft.com/office/officeart/2005/8/layout/hierarchy1"/>
    <dgm:cxn modelId="{7850B11F-1565-4DAF-8A1E-FAFF36F3BB02}" type="presParOf" srcId="{2C63F15B-42C7-4D64-B387-19FCEA339719}" destId="{D9E5FFA8-46C5-4CA3-9CE2-4D5B707E671C}" srcOrd="1" destOrd="0" presId="urn:microsoft.com/office/officeart/2005/8/layout/hierarchy1"/>
    <dgm:cxn modelId="{3DD89626-14BC-4E9C-BF35-DEEDDEA150D1}" type="presParOf" srcId="{D9E5FFA8-46C5-4CA3-9CE2-4D5B707E671C}" destId="{6EEFCD6D-1D35-4467-A783-13B5A1E8D125}" srcOrd="0" destOrd="0" presId="urn:microsoft.com/office/officeart/2005/8/layout/hierarchy1"/>
    <dgm:cxn modelId="{05BEAD09-CC79-47C7-8777-315A7AFAFD56}" type="presParOf" srcId="{6EEFCD6D-1D35-4467-A783-13B5A1E8D125}" destId="{91A6C1AF-EC93-4B7F-ADAF-4C132BD6831D}" srcOrd="0" destOrd="0" presId="urn:microsoft.com/office/officeart/2005/8/layout/hierarchy1"/>
    <dgm:cxn modelId="{8764C62B-6AE1-4CC2-BB0D-85726616EE4E}" type="presParOf" srcId="{6EEFCD6D-1D35-4467-A783-13B5A1E8D125}" destId="{D6E3DB1B-4E9B-4635-82C6-31978D37BCC9}" srcOrd="1" destOrd="0" presId="urn:microsoft.com/office/officeart/2005/8/layout/hierarchy1"/>
    <dgm:cxn modelId="{0673DD79-9515-49A5-91C7-2E2A9629375B}" type="presParOf" srcId="{D9E5FFA8-46C5-4CA3-9CE2-4D5B707E671C}" destId="{6D878ADD-0A3F-4C54-91CA-3FFB977DE704}" srcOrd="1" destOrd="0" presId="urn:microsoft.com/office/officeart/2005/8/layout/hierarchy1"/>
    <dgm:cxn modelId="{2F335F96-49D1-4973-88E3-5C707B5AB9C5}" type="presParOf" srcId="{6D878ADD-0A3F-4C54-91CA-3FFB977DE704}" destId="{F65F8085-013E-436B-B689-050DA114F97E}" srcOrd="0" destOrd="0" presId="urn:microsoft.com/office/officeart/2005/8/layout/hierarchy1"/>
    <dgm:cxn modelId="{862773FC-4F37-4605-BC63-1ED14A35F2B2}" type="presParOf" srcId="{6D878ADD-0A3F-4C54-91CA-3FFB977DE704}" destId="{3B25F286-6CED-414D-A3BE-0BFC02A6CC7C}" srcOrd="1" destOrd="0" presId="urn:microsoft.com/office/officeart/2005/8/layout/hierarchy1"/>
    <dgm:cxn modelId="{AC1F4383-8419-40BC-879A-2D4F23A91E06}" type="presParOf" srcId="{3B25F286-6CED-414D-A3BE-0BFC02A6CC7C}" destId="{3F9DCC51-6F1F-4207-B77F-1057E1C9954B}" srcOrd="0" destOrd="0" presId="urn:microsoft.com/office/officeart/2005/8/layout/hierarchy1"/>
    <dgm:cxn modelId="{72BB5E5C-AB2E-4EC1-9150-98BE11FB83B3}" type="presParOf" srcId="{3F9DCC51-6F1F-4207-B77F-1057E1C9954B}" destId="{274F4BEE-D3A9-473E-B8E9-6CDAAD058033}" srcOrd="0" destOrd="0" presId="urn:microsoft.com/office/officeart/2005/8/layout/hierarchy1"/>
    <dgm:cxn modelId="{BFF8DFAF-0454-4D00-96A9-C25C156CDBD2}" type="presParOf" srcId="{3F9DCC51-6F1F-4207-B77F-1057E1C9954B}" destId="{1707F6AD-4BEC-4035-A89F-E0BE62942EBF}" srcOrd="1" destOrd="0" presId="urn:microsoft.com/office/officeart/2005/8/layout/hierarchy1"/>
    <dgm:cxn modelId="{C8272520-10EF-4961-B55B-54EE89864E71}" type="presParOf" srcId="{3B25F286-6CED-414D-A3BE-0BFC02A6CC7C}" destId="{3532B755-EAEB-4CAD-ADE1-007C71C31633}" srcOrd="1" destOrd="0" presId="urn:microsoft.com/office/officeart/2005/8/layout/hierarchy1"/>
    <dgm:cxn modelId="{2DFD4F36-9917-417E-8BA0-13EB1EEEC6A2}" type="presParOf" srcId="{3532B755-EAEB-4CAD-ADE1-007C71C31633}" destId="{CDF9369B-667D-4E6B-A320-9D484893D1AC}" srcOrd="0" destOrd="0" presId="urn:microsoft.com/office/officeart/2005/8/layout/hierarchy1"/>
    <dgm:cxn modelId="{93F52F34-9CF7-49C5-88BF-1D9F1A73D486}" type="presParOf" srcId="{3532B755-EAEB-4CAD-ADE1-007C71C31633}" destId="{2F1DD0C1-2FED-410A-B244-8E0F427A4ED3}" srcOrd="1" destOrd="0" presId="urn:microsoft.com/office/officeart/2005/8/layout/hierarchy1"/>
    <dgm:cxn modelId="{1012283A-127C-4010-B75A-B60E75263C73}" type="presParOf" srcId="{2F1DD0C1-2FED-410A-B244-8E0F427A4ED3}" destId="{B04DB265-276F-4B0A-AB66-A659808EB209}" srcOrd="0" destOrd="0" presId="urn:microsoft.com/office/officeart/2005/8/layout/hierarchy1"/>
    <dgm:cxn modelId="{B1494A51-221F-42DB-B688-302F63F4CB17}" type="presParOf" srcId="{B04DB265-276F-4B0A-AB66-A659808EB209}" destId="{8C4A03DE-45CD-4BEF-B474-430B8F883D0A}" srcOrd="0" destOrd="0" presId="urn:microsoft.com/office/officeart/2005/8/layout/hierarchy1"/>
    <dgm:cxn modelId="{219BE55B-2A89-4B03-BB8F-847D4395FB8A}" type="presParOf" srcId="{B04DB265-276F-4B0A-AB66-A659808EB209}" destId="{0861158A-8F92-431A-B73D-B668355FEF62}" srcOrd="1" destOrd="0" presId="urn:microsoft.com/office/officeart/2005/8/layout/hierarchy1"/>
    <dgm:cxn modelId="{FDB774FC-625C-4938-993A-A21703F4CB39}" type="presParOf" srcId="{2F1DD0C1-2FED-410A-B244-8E0F427A4ED3}" destId="{8E80949A-6C06-4BF3-B30D-8B5053B20AE0}" srcOrd="1" destOrd="0" presId="urn:microsoft.com/office/officeart/2005/8/layout/hierarchy1"/>
    <dgm:cxn modelId="{529EC9A2-8450-42BF-92DA-5443D5F38681}" type="presParOf" srcId="{6D878ADD-0A3F-4C54-91CA-3FFB977DE704}" destId="{2FD8D4C6-9B7B-4B3D-9647-5D33378FCACA}" srcOrd="2" destOrd="0" presId="urn:microsoft.com/office/officeart/2005/8/layout/hierarchy1"/>
    <dgm:cxn modelId="{AAE4E38F-D389-4B68-8240-75E69841588C}" type="presParOf" srcId="{6D878ADD-0A3F-4C54-91CA-3FFB977DE704}" destId="{A1A5C67A-076D-4537-B046-BEE558A00C13}" srcOrd="3" destOrd="0" presId="urn:microsoft.com/office/officeart/2005/8/layout/hierarchy1"/>
    <dgm:cxn modelId="{E2A20CDF-A234-4C67-A8CC-65CAF4531BDE}" type="presParOf" srcId="{A1A5C67A-076D-4537-B046-BEE558A00C13}" destId="{83B05668-2584-417F-ACC0-F1C173A99C83}" srcOrd="0" destOrd="0" presId="urn:microsoft.com/office/officeart/2005/8/layout/hierarchy1"/>
    <dgm:cxn modelId="{374A2551-E2BA-4923-AC59-CCD5CDF28FAD}" type="presParOf" srcId="{83B05668-2584-417F-ACC0-F1C173A99C83}" destId="{6ADBDC2A-2381-454F-B652-1CC0B899B4F4}" srcOrd="0" destOrd="0" presId="urn:microsoft.com/office/officeart/2005/8/layout/hierarchy1"/>
    <dgm:cxn modelId="{7D6A0B60-66F9-419C-B7D9-089AA0D745DC}" type="presParOf" srcId="{83B05668-2584-417F-ACC0-F1C173A99C83}" destId="{99BCC6FF-91A1-4561-8F7A-3F0EDAC802EF}" srcOrd="1" destOrd="0" presId="urn:microsoft.com/office/officeart/2005/8/layout/hierarchy1"/>
    <dgm:cxn modelId="{668962D9-20B0-4DD1-89EA-873A14960561}" type="presParOf" srcId="{A1A5C67A-076D-4537-B046-BEE558A00C13}" destId="{4937F7DA-F605-4AC4-B6F4-414EDFE84E93}" srcOrd="1" destOrd="0" presId="urn:microsoft.com/office/officeart/2005/8/layout/hierarchy1"/>
    <dgm:cxn modelId="{DA12F6BC-6562-4963-A366-F025B39E5DC2}" type="presParOf" srcId="{4937F7DA-F605-4AC4-B6F4-414EDFE84E93}" destId="{209097D8-A745-4C7D-ACFA-EC0F1D11EF2F}" srcOrd="0" destOrd="0" presId="urn:microsoft.com/office/officeart/2005/8/layout/hierarchy1"/>
    <dgm:cxn modelId="{3D185A39-BAFD-4730-AB40-9D633A744D95}" type="presParOf" srcId="{4937F7DA-F605-4AC4-B6F4-414EDFE84E93}" destId="{0F795DDA-86FE-49E0-A121-958CBF341C7A}" srcOrd="1" destOrd="0" presId="urn:microsoft.com/office/officeart/2005/8/layout/hierarchy1"/>
    <dgm:cxn modelId="{51592DF8-1065-4025-9560-82E0D5BEA265}" type="presParOf" srcId="{0F795DDA-86FE-49E0-A121-958CBF341C7A}" destId="{AFF61BD1-DDA7-496A-997E-DCF8FE425F92}" srcOrd="0" destOrd="0" presId="urn:microsoft.com/office/officeart/2005/8/layout/hierarchy1"/>
    <dgm:cxn modelId="{62BC7B76-6D7C-4A02-82F0-D66C82CB5D58}" type="presParOf" srcId="{AFF61BD1-DDA7-496A-997E-DCF8FE425F92}" destId="{6DE47FD7-F0DD-4C2E-B0F7-59BD5218C1A4}" srcOrd="0" destOrd="0" presId="urn:microsoft.com/office/officeart/2005/8/layout/hierarchy1"/>
    <dgm:cxn modelId="{B571EADC-83A7-4352-8C6E-4D8FFEBB40FD}" type="presParOf" srcId="{AFF61BD1-DDA7-496A-997E-DCF8FE425F92}" destId="{03EAF4F1-C62F-428C-9BB7-E8EDCE625174}" srcOrd="1" destOrd="0" presId="urn:microsoft.com/office/officeart/2005/8/layout/hierarchy1"/>
    <dgm:cxn modelId="{12281E14-4B60-4640-AC55-B1B124946342}" type="presParOf" srcId="{0F795DDA-86FE-49E0-A121-958CBF341C7A}" destId="{0458A915-9714-4733-A5AD-AAFD9DA3FE69}" srcOrd="1" destOrd="0" presId="urn:microsoft.com/office/officeart/2005/8/layout/hierarchy1"/>
    <dgm:cxn modelId="{8EE8FA61-9E20-4704-AEB0-C5E87CDB62E7}" type="presParOf" srcId="{6D878ADD-0A3F-4C54-91CA-3FFB977DE704}" destId="{AF6E41D7-9FFC-4532-9084-6EE6997594B0}" srcOrd="4" destOrd="0" presId="urn:microsoft.com/office/officeart/2005/8/layout/hierarchy1"/>
    <dgm:cxn modelId="{157D3F33-F71E-486B-944B-AD10BA3261AE}" type="presParOf" srcId="{6D878ADD-0A3F-4C54-91CA-3FFB977DE704}" destId="{5B94676B-EA5B-41A5-A4CC-CB3B4EE0C190}" srcOrd="5" destOrd="0" presId="urn:microsoft.com/office/officeart/2005/8/layout/hierarchy1"/>
    <dgm:cxn modelId="{777ED973-6B3A-4436-AC88-478C2445525F}" type="presParOf" srcId="{5B94676B-EA5B-41A5-A4CC-CB3B4EE0C190}" destId="{8BF08AC1-E5C0-4B3C-BE0E-3BE03D68A597}" srcOrd="0" destOrd="0" presId="urn:microsoft.com/office/officeart/2005/8/layout/hierarchy1"/>
    <dgm:cxn modelId="{43F0F6DA-1B4E-4CBF-AD19-F6CA2BEA97AF}" type="presParOf" srcId="{8BF08AC1-E5C0-4B3C-BE0E-3BE03D68A597}" destId="{B8AE83F5-B929-4BB8-920B-0B4B8C4D565B}" srcOrd="0" destOrd="0" presId="urn:microsoft.com/office/officeart/2005/8/layout/hierarchy1"/>
    <dgm:cxn modelId="{D70DD3FA-A389-42A2-A677-88FB16FF2C30}" type="presParOf" srcId="{8BF08AC1-E5C0-4B3C-BE0E-3BE03D68A597}" destId="{0F74934E-8448-463D-BF8B-F325D4726FBC}" srcOrd="1" destOrd="0" presId="urn:microsoft.com/office/officeart/2005/8/layout/hierarchy1"/>
    <dgm:cxn modelId="{F6D69333-9C92-4AE9-83EA-ED724B2A6923}" type="presParOf" srcId="{5B94676B-EA5B-41A5-A4CC-CB3B4EE0C190}" destId="{83F375D3-9F27-4B43-8774-A0F09DDF8C24}" srcOrd="1" destOrd="0" presId="urn:microsoft.com/office/officeart/2005/8/layout/hierarchy1"/>
    <dgm:cxn modelId="{626C51AE-4D3F-467E-8D81-CB62095F1CAE}" type="presParOf" srcId="{83F375D3-9F27-4B43-8774-A0F09DDF8C24}" destId="{FE68A1BD-9BBA-4246-BC95-D0220798316C}" srcOrd="0" destOrd="0" presId="urn:microsoft.com/office/officeart/2005/8/layout/hierarchy1"/>
    <dgm:cxn modelId="{68AC202A-A0EA-4F27-A609-42A2C556DC31}" type="presParOf" srcId="{83F375D3-9F27-4B43-8774-A0F09DDF8C24}" destId="{D137542C-76C7-4EC8-9E92-0F726EF3199F}" srcOrd="1" destOrd="0" presId="urn:microsoft.com/office/officeart/2005/8/layout/hierarchy1"/>
    <dgm:cxn modelId="{28FDC840-A1AB-4B2A-8F9F-33C3AEFA4B2D}" type="presParOf" srcId="{D137542C-76C7-4EC8-9E92-0F726EF3199F}" destId="{D20575EE-5B03-4E5B-8FE0-DDA6B4F3FBA3}" srcOrd="0" destOrd="0" presId="urn:microsoft.com/office/officeart/2005/8/layout/hierarchy1"/>
    <dgm:cxn modelId="{3D8C31CA-1C89-405E-8D80-43210C2F72F7}" type="presParOf" srcId="{D20575EE-5B03-4E5B-8FE0-DDA6B4F3FBA3}" destId="{06199DDE-B967-46A2-8568-95B486CB2297}" srcOrd="0" destOrd="0" presId="urn:microsoft.com/office/officeart/2005/8/layout/hierarchy1"/>
    <dgm:cxn modelId="{1F6C209E-BFC5-4F44-AE97-4FACD4A08EB0}" type="presParOf" srcId="{D20575EE-5B03-4E5B-8FE0-DDA6B4F3FBA3}" destId="{FD0EF2D9-8EF7-4518-AF95-08B6EA27701A}" srcOrd="1" destOrd="0" presId="urn:microsoft.com/office/officeart/2005/8/layout/hierarchy1"/>
    <dgm:cxn modelId="{62532483-41C7-4BC7-9436-3251930DD1B5}" type="presParOf" srcId="{D137542C-76C7-4EC8-9E92-0F726EF3199F}" destId="{8AFE0059-6D76-44DC-B1F0-5AD7F929C737}" srcOrd="1" destOrd="0" presId="urn:microsoft.com/office/officeart/2005/8/layout/hierarchy1"/>
    <dgm:cxn modelId="{6FE2F27B-26F2-417A-9010-3EF25AC6A743}" type="presParOf" srcId="{2C63F15B-42C7-4D64-B387-19FCEA339719}" destId="{F9941642-440F-4A6D-89C0-C018BBCCB3FC}" srcOrd="2" destOrd="0" presId="urn:microsoft.com/office/officeart/2005/8/layout/hierarchy1"/>
    <dgm:cxn modelId="{ABB26060-460B-4854-9718-7FBFFD9D2BA2}" type="presParOf" srcId="{2C63F15B-42C7-4D64-B387-19FCEA339719}" destId="{B8E9605B-6491-4E91-9EDA-8EE4BA4B0032}" srcOrd="3" destOrd="0" presId="urn:microsoft.com/office/officeart/2005/8/layout/hierarchy1"/>
    <dgm:cxn modelId="{BB458D67-CA63-4A4C-A9FD-39E4615B60CF}" type="presParOf" srcId="{B8E9605B-6491-4E91-9EDA-8EE4BA4B0032}" destId="{E84A5471-B2A8-47CC-9BFC-FB13B2ACAD38}" srcOrd="0" destOrd="0" presId="urn:microsoft.com/office/officeart/2005/8/layout/hierarchy1"/>
    <dgm:cxn modelId="{C5B83C55-3F8A-4DA3-8E5B-8A6F5E4D3347}" type="presParOf" srcId="{E84A5471-B2A8-47CC-9BFC-FB13B2ACAD38}" destId="{99007200-ACA2-4042-B5D1-7E69378BFBC2}" srcOrd="0" destOrd="0" presId="urn:microsoft.com/office/officeart/2005/8/layout/hierarchy1"/>
    <dgm:cxn modelId="{6638AAE1-8C20-4E0B-B28C-2F825BE9C7E5}" type="presParOf" srcId="{E84A5471-B2A8-47CC-9BFC-FB13B2ACAD38}" destId="{B0D4DF84-7AC4-4E62-8BDF-C4B5CDA77708}" srcOrd="1" destOrd="0" presId="urn:microsoft.com/office/officeart/2005/8/layout/hierarchy1"/>
    <dgm:cxn modelId="{FB661014-F489-4D5A-9BCF-6A6DB519D310}" type="presParOf" srcId="{B8E9605B-6491-4E91-9EDA-8EE4BA4B0032}" destId="{74774545-4437-45D4-8A70-11A2749F7C50}" srcOrd="1" destOrd="0" presId="urn:microsoft.com/office/officeart/2005/8/layout/hierarchy1"/>
    <dgm:cxn modelId="{6D35276C-A24F-404B-BA02-75B491C38A2E}" type="presParOf" srcId="{74774545-4437-45D4-8A70-11A2749F7C50}" destId="{C0601FBA-4EB5-4C4D-9829-888D87436DAE}" srcOrd="0" destOrd="0" presId="urn:microsoft.com/office/officeart/2005/8/layout/hierarchy1"/>
    <dgm:cxn modelId="{D36BE1AB-FC0C-4358-8C37-B832F4BCDF34}" type="presParOf" srcId="{74774545-4437-45D4-8A70-11A2749F7C50}" destId="{60DE66B2-214A-485B-AE26-2FD2B9894B67}" srcOrd="1" destOrd="0" presId="urn:microsoft.com/office/officeart/2005/8/layout/hierarchy1"/>
    <dgm:cxn modelId="{F3BFFC95-6F0B-4808-9FC9-FE3519125334}" type="presParOf" srcId="{60DE66B2-214A-485B-AE26-2FD2B9894B67}" destId="{5565BAA7-7E9F-4D83-A60A-C4DBE5318F4A}" srcOrd="0" destOrd="0" presId="urn:microsoft.com/office/officeart/2005/8/layout/hierarchy1"/>
    <dgm:cxn modelId="{38900FCC-3E00-4300-BC6A-B1CBCD34F845}" type="presParOf" srcId="{5565BAA7-7E9F-4D83-A60A-C4DBE5318F4A}" destId="{4080A89A-474C-4F5D-9AA0-6594C4ECDDB6}" srcOrd="0" destOrd="0" presId="urn:microsoft.com/office/officeart/2005/8/layout/hierarchy1"/>
    <dgm:cxn modelId="{56DD84F4-C461-4881-99DD-099C5389D765}" type="presParOf" srcId="{5565BAA7-7E9F-4D83-A60A-C4DBE5318F4A}" destId="{FE6D9BA6-722E-4FBC-B564-FAAC118F7AF7}" srcOrd="1" destOrd="0" presId="urn:microsoft.com/office/officeart/2005/8/layout/hierarchy1"/>
    <dgm:cxn modelId="{98DBDFC4-B45E-47EF-A452-60606D0B82DB}" type="presParOf" srcId="{60DE66B2-214A-485B-AE26-2FD2B9894B67}" destId="{EBBAC699-6F7B-4FE7-80F2-01687025B5FE}" srcOrd="1" destOrd="0" presId="urn:microsoft.com/office/officeart/2005/8/layout/hierarchy1"/>
    <dgm:cxn modelId="{0B3329E6-2C82-4841-AE69-24E2BC128E61}" type="presParOf" srcId="{EBBAC699-6F7B-4FE7-80F2-01687025B5FE}" destId="{AD32C191-48E2-4A13-A82E-68C044487AF3}" srcOrd="0" destOrd="0" presId="urn:microsoft.com/office/officeart/2005/8/layout/hierarchy1"/>
    <dgm:cxn modelId="{374A6388-211F-4EEC-B9E0-A67A5237BD2E}" type="presParOf" srcId="{EBBAC699-6F7B-4FE7-80F2-01687025B5FE}" destId="{1C9B4A4F-2A28-4B16-AC34-3D6315BC76C8}" srcOrd="1" destOrd="0" presId="urn:microsoft.com/office/officeart/2005/8/layout/hierarchy1"/>
    <dgm:cxn modelId="{57B5A31A-BC49-49BB-8448-C1C7E755AE84}" type="presParOf" srcId="{1C9B4A4F-2A28-4B16-AC34-3D6315BC76C8}" destId="{B420800E-2B07-4F06-9393-E5D0D75A4978}" srcOrd="0" destOrd="0" presId="urn:microsoft.com/office/officeart/2005/8/layout/hierarchy1"/>
    <dgm:cxn modelId="{530228FA-E4C6-48A5-91D5-BDB123C903DD}" type="presParOf" srcId="{B420800E-2B07-4F06-9393-E5D0D75A4978}" destId="{1BA351B9-DC75-4787-BD56-50E96FDE247D}" srcOrd="0" destOrd="0" presId="urn:microsoft.com/office/officeart/2005/8/layout/hierarchy1"/>
    <dgm:cxn modelId="{53DB5995-2D0C-4A36-8E53-6ACF130B23B2}" type="presParOf" srcId="{B420800E-2B07-4F06-9393-E5D0D75A4978}" destId="{09A97262-E6E3-4521-BA22-80089ACC1912}" srcOrd="1" destOrd="0" presId="urn:microsoft.com/office/officeart/2005/8/layout/hierarchy1"/>
    <dgm:cxn modelId="{3884D797-9606-4110-B60B-BD8C0FBAD72C}" type="presParOf" srcId="{1C9B4A4F-2A28-4B16-AC34-3D6315BC76C8}" destId="{E108B498-EA0D-4D60-B508-831B2224B624}" srcOrd="1" destOrd="0" presId="urn:microsoft.com/office/officeart/2005/8/layout/hierarchy1"/>
    <dgm:cxn modelId="{FA03931E-636C-4BC5-BD00-8F17EF912F8A}" type="presParOf" srcId="{74774545-4437-45D4-8A70-11A2749F7C50}" destId="{AAA8BD0B-645E-4074-96A0-088D67672CAD}" srcOrd="2" destOrd="0" presId="urn:microsoft.com/office/officeart/2005/8/layout/hierarchy1"/>
    <dgm:cxn modelId="{8DA50476-3967-4B90-B2FD-07464A2C8533}" type="presParOf" srcId="{74774545-4437-45D4-8A70-11A2749F7C50}" destId="{D90AF145-CA2A-49EE-A211-B7D0BAC563F7}" srcOrd="3" destOrd="0" presId="urn:microsoft.com/office/officeart/2005/8/layout/hierarchy1"/>
    <dgm:cxn modelId="{DD6B850A-45DD-4AFC-AFE3-E7115D52323F}" type="presParOf" srcId="{D90AF145-CA2A-49EE-A211-B7D0BAC563F7}" destId="{FBC87844-A334-48A9-A954-2FCD2E26360F}" srcOrd="0" destOrd="0" presId="urn:microsoft.com/office/officeart/2005/8/layout/hierarchy1"/>
    <dgm:cxn modelId="{48C133B1-BB01-4F2B-AD63-97CB57F6B4F5}" type="presParOf" srcId="{FBC87844-A334-48A9-A954-2FCD2E26360F}" destId="{90D5D4BE-B1BF-457A-A2A5-E92CD1A8C261}" srcOrd="0" destOrd="0" presId="urn:microsoft.com/office/officeart/2005/8/layout/hierarchy1"/>
    <dgm:cxn modelId="{D8D2E3F5-FB52-4413-8D0D-E48F2BE81D6C}" type="presParOf" srcId="{FBC87844-A334-48A9-A954-2FCD2E26360F}" destId="{214B7F0F-11F2-4614-8678-D735F3ED4D1F}" srcOrd="1" destOrd="0" presId="urn:microsoft.com/office/officeart/2005/8/layout/hierarchy1"/>
    <dgm:cxn modelId="{B75665A8-C839-4F50-A880-941696FA8F01}" type="presParOf" srcId="{D90AF145-CA2A-49EE-A211-B7D0BAC563F7}" destId="{48780FA0-3DDB-4A63-A770-535B8C39DB76}" srcOrd="1" destOrd="0" presId="urn:microsoft.com/office/officeart/2005/8/layout/hierarchy1"/>
    <dgm:cxn modelId="{095AF401-65F7-4E38-96E3-D262F41EC426}" type="presParOf" srcId="{48780FA0-3DDB-4A63-A770-535B8C39DB76}" destId="{C5160BFE-A454-4F94-806E-142D2EC94864}" srcOrd="0" destOrd="0" presId="urn:microsoft.com/office/officeart/2005/8/layout/hierarchy1"/>
    <dgm:cxn modelId="{E70D751E-D465-46D9-9EC5-E5535A3C6174}" type="presParOf" srcId="{48780FA0-3DDB-4A63-A770-535B8C39DB76}" destId="{8BC6FCEA-AD6E-4CE5-9437-BF0F0B3D54DC}" srcOrd="1" destOrd="0" presId="urn:microsoft.com/office/officeart/2005/8/layout/hierarchy1"/>
    <dgm:cxn modelId="{197377D8-FFD4-4172-B315-8AC7610D37D7}" type="presParOf" srcId="{8BC6FCEA-AD6E-4CE5-9437-BF0F0B3D54DC}" destId="{C1B971B5-05AD-4190-B0CF-0C03DDB7588F}" srcOrd="0" destOrd="0" presId="urn:microsoft.com/office/officeart/2005/8/layout/hierarchy1"/>
    <dgm:cxn modelId="{C668733E-5D69-4900-BAB8-05442C29A659}" type="presParOf" srcId="{C1B971B5-05AD-4190-B0CF-0C03DDB7588F}" destId="{50FCFCAC-74D4-4770-A52C-01D13DB6D105}" srcOrd="0" destOrd="0" presId="urn:microsoft.com/office/officeart/2005/8/layout/hierarchy1"/>
    <dgm:cxn modelId="{3127901D-558F-4F35-973A-A29D69A058B8}" type="presParOf" srcId="{C1B971B5-05AD-4190-B0CF-0C03DDB7588F}" destId="{0B3C10B1-FE12-454E-9CF3-A3B784C35CF2}" srcOrd="1" destOrd="0" presId="urn:microsoft.com/office/officeart/2005/8/layout/hierarchy1"/>
    <dgm:cxn modelId="{9521DA84-A116-4E14-8DCD-C4C5FC6A8A96}" type="presParOf" srcId="{8BC6FCEA-AD6E-4CE5-9437-BF0F0B3D54DC}" destId="{63BF10F8-82DD-4DD8-B022-BBE72AB3E1A2}"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702E88-979D-4415-B3E6-6D7955F3E4AD}" type="datetimeFigureOut">
              <a:rPr lang="it-IT" smtClean="0"/>
              <a:t>06/05/2021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14948E-C284-460A-A708-9FF3717D0DC4}" type="slidenum">
              <a:rPr lang="it-IT" smtClean="0"/>
              <a:t>‹N›</a:t>
            </a:fld>
            <a:endParaRPr lang="it-IT"/>
          </a:p>
        </p:txBody>
      </p:sp>
    </p:spTree>
    <p:extLst>
      <p:ext uri="{BB962C8B-B14F-4D97-AF65-F5344CB8AC3E}">
        <p14:creationId xmlns:p14="http://schemas.microsoft.com/office/powerpoint/2010/main" val="285604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9808BF8-29ED-4855-86F4-6F2E2B95EBC6}" type="slidenum">
              <a:rPr lang="it-IT" smtClean="0"/>
              <a:pPr/>
              <a:t>1</a:t>
            </a:fld>
            <a:endParaRPr lang="it-IT"/>
          </a:p>
        </p:txBody>
      </p:sp>
    </p:spTree>
    <p:extLst>
      <p:ext uri="{BB962C8B-B14F-4D97-AF65-F5344CB8AC3E}">
        <p14:creationId xmlns:p14="http://schemas.microsoft.com/office/powerpoint/2010/main" val="485948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5"/>
          </p:nvPr>
        </p:nvSpPr>
        <p:spPr/>
        <p:txBody>
          <a:bodyPr/>
          <a:lstStyle/>
          <a:p>
            <a:fld id="{09808BF8-29ED-4855-86F4-6F2E2B95EBC6}" type="slidenum">
              <a:rPr lang="it-IT" smtClean="0"/>
              <a:pPr/>
              <a:t>2</a:t>
            </a:fld>
            <a:endParaRPr lang="it-IT"/>
          </a:p>
        </p:txBody>
      </p:sp>
    </p:spTree>
    <p:extLst>
      <p:ext uri="{BB962C8B-B14F-4D97-AF65-F5344CB8AC3E}">
        <p14:creationId xmlns:p14="http://schemas.microsoft.com/office/powerpoint/2010/main" val="276075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5"/>
          </p:nvPr>
        </p:nvSpPr>
        <p:spPr/>
        <p:txBody>
          <a:bodyPr/>
          <a:lstStyle/>
          <a:p>
            <a:fld id="{09808BF8-29ED-4855-86F4-6F2E2B95EBC6}" type="slidenum">
              <a:rPr lang="it-IT" smtClean="0"/>
              <a:pPr/>
              <a:t>3</a:t>
            </a:fld>
            <a:endParaRPr lang="it-IT"/>
          </a:p>
        </p:txBody>
      </p:sp>
    </p:spTree>
    <p:extLst>
      <p:ext uri="{BB962C8B-B14F-4D97-AF65-F5344CB8AC3E}">
        <p14:creationId xmlns:p14="http://schemas.microsoft.com/office/powerpoint/2010/main" val="1889111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1FB31BCB-57FC-42ED-A7F4-916EAA54D35C}"/>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 xmlns:a16="http://schemas.microsoft.com/office/drawing/2014/main" id="{6CB0AF5A-4F1B-4E83-81FA-93DB3139BE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 xmlns:a16="http://schemas.microsoft.com/office/drawing/2014/main" id="{E4AED3B2-4177-44C2-A185-9E9E4B41743B}"/>
              </a:ext>
            </a:extLst>
          </p:cNvPr>
          <p:cNvSpPr>
            <a:spLocks noGrp="1"/>
          </p:cNvSpPr>
          <p:nvPr>
            <p:ph type="dt" sz="half" idx="10"/>
          </p:nvPr>
        </p:nvSpPr>
        <p:spPr/>
        <p:txBody>
          <a:bodyPr/>
          <a:lstStyle/>
          <a:p>
            <a:fld id="{06E0A1F8-5F2B-4505-AC43-55A57791E49F}" type="datetimeFigureOut">
              <a:rPr lang="it-IT" smtClean="0"/>
              <a:t>06/05/2021</a:t>
            </a:fld>
            <a:endParaRPr lang="it-IT"/>
          </a:p>
        </p:txBody>
      </p:sp>
      <p:sp>
        <p:nvSpPr>
          <p:cNvPr id="5" name="Segnaposto piè di pagina 4">
            <a:extLst>
              <a:ext uri="{FF2B5EF4-FFF2-40B4-BE49-F238E27FC236}">
                <a16:creationId xmlns="" xmlns:a16="http://schemas.microsoft.com/office/drawing/2014/main" id="{1B621765-9DCF-4322-9728-2AB6C624723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02A271C5-4624-46F8-962C-3C23A9FA4DF7}"/>
              </a:ext>
            </a:extLst>
          </p:cNvPr>
          <p:cNvSpPr>
            <a:spLocks noGrp="1"/>
          </p:cNvSpPr>
          <p:nvPr>
            <p:ph type="sldNum" sz="quarter" idx="12"/>
          </p:nvPr>
        </p:nvSpPr>
        <p:spPr/>
        <p:txBody>
          <a:bodyPr/>
          <a:lstStyle/>
          <a:p>
            <a:fld id="{156CD0CC-FA09-49A3-91FA-4C810EFFDDB0}" type="slidenum">
              <a:rPr lang="it-IT" smtClean="0"/>
              <a:t>‹N›</a:t>
            </a:fld>
            <a:endParaRPr lang="it-IT"/>
          </a:p>
        </p:txBody>
      </p:sp>
    </p:spTree>
    <p:extLst>
      <p:ext uri="{BB962C8B-B14F-4D97-AF65-F5344CB8AC3E}">
        <p14:creationId xmlns:p14="http://schemas.microsoft.com/office/powerpoint/2010/main" val="2636738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43AEF5E-6A01-4A52-9CB9-4C90379BFE60}"/>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 xmlns:a16="http://schemas.microsoft.com/office/drawing/2014/main" id="{5CB11895-0306-4341-840D-76882FBB6506}"/>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71D0A1D4-1D33-43CD-8DED-3A4A51519A7D}"/>
              </a:ext>
            </a:extLst>
          </p:cNvPr>
          <p:cNvSpPr>
            <a:spLocks noGrp="1"/>
          </p:cNvSpPr>
          <p:nvPr>
            <p:ph type="dt" sz="half" idx="10"/>
          </p:nvPr>
        </p:nvSpPr>
        <p:spPr/>
        <p:txBody>
          <a:bodyPr/>
          <a:lstStyle/>
          <a:p>
            <a:fld id="{06E0A1F8-5F2B-4505-AC43-55A57791E49F}" type="datetimeFigureOut">
              <a:rPr lang="it-IT" smtClean="0"/>
              <a:t>06/05/2021</a:t>
            </a:fld>
            <a:endParaRPr lang="it-IT"/>
          </a:p>
        </p:txBody>
      </p:sp>
      <p:sp>
        <p:nvSpPr>
          <p:cNvPr id="5" name="Segnaposto piè di pagina 4">
            <a:extLst>
              <a:ext uri="{FF2B5EF4-FFF2-40B4-BE49-F238E27FC236}">
                <a16:creationId xmlns="" xmlns:a16="http://schemas.microsoft.com/office/drawing/2014/main" id="{756493E9-6524-4BF4-AF45-52F309D6D4C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C83D1BAD-009D-4E93-8AB9-9C8343ACD7B3}"/>
              </a:ext>
            </a:extLst>
          </p:cNvPr>
          <p:cNvSpPr>
            <a:spLocks noGrp="1"/>
          </p:cNvSpPr>
          <p:nvPr>
            <p:ph type="sldNum" sz="quarter" idx="12"/>
          </p:nvPr>
        </p:nvSpPr>
        <p:spPr/>
        <p:txBody>
          <a:bodyPr/>
          <a:lstStyle/>
          <a:p>
            <a:fld id="{156CD0CC-FA09-49A3-91FA-4C810EFFDDB0}" type="slidenum">
              <a:rPr lang="it-IT" smtClean="0"/>
              <a:t>‹N›</a:t>
            </a:fld>
            <a:endParaRPr lang="it-IT"/>
          </a:p>
        </p:txBody>
      </p:sp>
    </p:spTree>
    <p:extLst>
      <p:ext uri="{BB962C8B-B14F-4D97-AF65-F5344CB8AC3E}">
        <p14:creationId xmlns:p14="http://schemas.microsoft.com/office/powerpoint/2010/main" val="4294340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 xmlns:a16="http://schemas.microsoft.com/office/drawing/2014/main" id="{876CB64D-8462-4A45-92D7-4B2B8EF2D6C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 xmlns:a16="http://schemas.microsoft.com/office/drawing/2014/main" id="{B964BD02-959A-4317-9CCE-05B29A50F162}"/>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EE93B6E8-343F-439E-9A3B-428664793ED8}"/>
              </a:ext>
            </a:extLst>
          </p:cNvPr>
          <p:cNvSpPr>
            <a:spLocks noGrp="1"/>
          </p:cNvSpPr>
          <p:nvPr>
            <p:ph type="dt" sz="half" idx="10"/>
          </p:nvPr>
        </p:nvSpPr>
        <p:spPr/>
        <p:txBody>
          <a:bodyPr/>
          <a:lstStyle/>
          <a:p>
            <a:fld id="{06E0A1F8-5F2B-4505-AC43-55A57791E49F}" type="datetimeFigureOut">
              <a:rPr lang="it-IT" smtClean="0"/>
              <a:t>06/05/2021</a:t>
            </a:fld>
            <a:endParaRPr lang="it-IT"/>
          </a:p>
        </p:txBody>
      </p:sp>
      <p:sp>
        <p:nvSpPr>
          <p:cNvPr id="5" name="Segnaposto piè di pagina 4">
            <a:extLst>
              <a:ext uri="{FF2B5EF4-FFF2-40B4-BE49-F238E27FC236}">
                <a16:creationId xmlns="" xmlns:a16="http://schemas.microsoft.com/office/drawing/2014/main" id="{16FA3FEB-AC21-44B2-9722-66CDD3DA494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22889EF6-8036-447C-87EE-56FFA13C6D38}"/>
              </a:ext>
            </a:extLst>
          </p:cNvPr>
          <p:cNvSpPr>
            <a:spLocks noGrp="1"/>
          </p:cNvSpPr>
          <p:nvPr>
            <p:ph type="sldNum" sz="quarter" idx="12"/>
          </p:nvPr>
        </p:nvSpPr>
        <p:spPr/>
        <p:txBody>
          <a:bodyPr/>
          <a:lstStyle/>
          <a:p>
            <a:fld id="{156CD0CC-FA09-49A3-91FA-4C810EFFDDB0}" type="slidenum">
              <a:rPr lang="it-IT" smtClean="0"/>
              <a:t>‹N›</a:t>
            </a:fld>
            <a:endParaRPr lang="it-IT"/>
          </a:p>
        </p:txBody>
      </p:sp>
    </p:spTree>
    <p:extLst>
      <p:ext uri="{BB962C8B-B14F-4D97-AF65-F5344CB8AC3E}">
        <p14:creationId xmlns:p14="http://schemas.microsoft.com/office/powerpoint/2010/main" val="950092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1F9404C-E2CE-4A1E-9D1B-90278782F7F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 xmlns:a16="http://schemas.microsoft.com/office/drawing/2014/main" id="{F594D438-F438-4056-B315-890AF935616C}"/>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F8BB9B44-E0D2-4B7D-80C3-0D011F340FEF}"/>
              </a:ext>
            </a:extLst>
          </p:cNvPr>
          <p:cNvSpPr>
            <a:spLocks noGrp="1"/>
          </p:cNvSpPr>
          <p:nvPr>
            <p:ph type="dt" sz="half" idx="10"/>
          </p:nvPr>
        </p:nvSpPr>
        <p:spPr/>
        <p:txBody>
          <a:bodyPr/>
          <a:lstStyle/>
          <a:p>
            <a:fld id="{06E0A1F8-5F2B-4505-AC43-55A57791E49F}" type="datetimeFigureOut">
              <a:rPr lang="it-IT" smtClean="0"/>
              <a:t>06/05/2021</a:t>
            </a:fld>
            <a:endParaRPr lang="it-IT"/>
          </a:p>
        </p:txBody>
      </p:sp>
      <p:sp>
        <p:nvSpPr>
          <p:cNvPr id="5" name="Segnaposto piè di pagina 4">
            <a:extLst>
              <a:ext uri="{FF2B5EF4-FFF2-40B4-BE49-F238E27FC236}">
                <a16:creationId xmlns="" xmlns:a16="http://schemas.microsoft.com/office/drawing/2014/main" id="{17EC76F8-7612-4592-92EC-1B553FED2CE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9828E980-4A78-4C48-8624-A72A8ADE5AA7}"/>
              </a:ext>
            </a:extLst>
          </p:cNvPr>
          <p:cNvSpPr>
            <a:spLocks noGrp="1"/>
          </p:cNvSpPr>
          <p:nvPr>
            <p:ph type="sldNum" sz="quarter" idx="12"/>
          </p:nvPr>
        </p:nvSpPr>
        <p:spPr/>
        <p:txBody>
          <a:bodyPr/>
          <a:lstStyle/>
          <a:p>
            <a:fld id="{156CD0CC-FA09-49A3-91FA-4C810EFFDDB0}" type="slidenum">
              <a:rPr lang="it-IT" smtClean="0"/>
              <a:t>‹N›</a:t>
            </a:fld>
            <a:endParaRPr lang="it-IT"/>
          </a:p>
        </p:txBody>
      </p:sp>
    </p:spTree>
    <p:extLst>
      <p:ext uri="{BB962C8B-B14F-4D97-AF65-F5344CB8AC3E}">
        <p14:creationId xmlns:p14="http://schemas.microsoft.com/office/powerpoint/2010/main" val="8438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7F5FA8F-66AD-43DA-87C8-707D893936F8}"/>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 xmlns:a16="http://schemas.microsoft.com/office/drawing/2014/main" id="{7E4FBCC8-6EF8-4AEE-83E2-50ACB0D7FE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 xmlns:a16="http://schemas.microsoft.com/office/drawing/2014/main" id="{C31B96A8-FEE8-48A7-8913-0C84FE839E84}"/>
              </a:ext>
            </a:extLst>
          </p:cNvPr>
          <p:cNvSpPr>
            <a:spLocks noGrp="1"/>
          </p:cNvSpPr>
          <p:nvPr>
            <p:ph type="dt" sz="half" idx="10"/>
          </p:nvPr>
        </p:nvSpPr>
        <p:spPr/>
        <p:txBody>
          <a:bodyPr/>
          <a:lstStyle/>
          <a:p>
            <a:fld id="{06E0A1F8-5F2B-4505-AC43-55A57791E49F}" type="datetimeFigureOut">
              <a:rPr lang="it-IT" smtClean="0"/>
              <a:t>06/05/2021</a:t>
            </a:fld>
            <a:endParaRPr lang="it-IT"/>
          </a:p>
        </p:txBody>
      </p:sp>
      <p:sp>
        <p:nvSpPr>
          <p:cNvPr id="5" name="Segnaposto piè di pagina 4">
            <a:extLst>
              <a:ext uri="{FF2B5EF4-FFF2-40B4-BE49-F238E27FC236}">
                <a16:creationId xmlns="" xmlns:a16="http://schemas.microsoft.com/office/drawing/2014/main" id="{BA89784C-BB8E-4E99-887D-CD30FAEA8D8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5EDA8176-66C9-4F16-9C9C-0605B40E7CB0}"/>
              </a:ext>
            </a:extLst>
          </p:cNvPr>
          <p:cNvSpPr>
            <a:spLocks noGrp="1"/>
          </p:cNvSpPr>
          <p:nvPr>
            <p:ph type="sldNum" sz="quarter" idx="12"/>
          </p:nvPr>
        </p:nvSpPr>
        <p:spPr/>
        <p:txBody>
          <a:bodyPr/>
          <a:lstStyle/>
          <a:p>
            <a:fld id="{156CD0CC-FA09-49A3-91FA-4C810EFFDDB0}" type="slidenum">
              <a:rPr lang="it-IT" smtClean="0"/>
              <a:t>‹N›</a:t>
            </a:fld>
            <a:endParaRPr lang="it-IT"/>
          </a:p>
        </p:txBody>
      </p:sp>
    </p:spTree>
    <p:extLst>
      <p:ext uri="{BB962C8B-B14F-4D97-AF65-F5344CB8AC3E}">
        <p14:creationId xmlns:p14="http://schemas.microsoft.com/office/powerpoint/2010/main" val="2823941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C6B6ABC-1061-4E65-BF11-E95E8847FF3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 xmlns:a16="http://schemas.microsoft.com/office/drawing/2014/main" id="{418F491D-0927-4B53-BFA3-37FF3BEC7E8C}"/>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 xmlns:a16="http://schemas.microsoft.com/office/drawing/2014/main" id="{3ACA49FE-6B9C-485C-9BD4-24BDC66A024D}"/>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 xmlns:a16="http://schemas.microsoft.com/office/drawing/2014/main" id="{6EC08CE7-458D-401F-8663-95EBC9608569}"/>
              </a:ext>
            </a:extLst>
          </p:cNvPr>
          <p:cNvSpPr>
            <a:spLocks noGrp="1"/>
          </p:cNvSpPr>
          <p:nvPr>
            <p:ph type="dt" sz="half" idx="10"/>
          </p:nvPr>
        </p:nvSpPr>
        <p:spPr/>
        <p:txBody>
          <a:bodyPr/>
          <a:lstStyle/>
          <a:p>
            <a:fld id="{06E0A1F8-5F2B-4505-AC43-55A57791E49F}" type="datetimeFigureOut">
              <a:rPr lang="it-IT" smtClean="0"/>
              <a:t>06/05/2021</a:t>
            </a:fld>
            <a:endParaRPr lang="it-IT"/>
          </a:p>
        </p:txBody>
      </p:sp>
      <p:sp>
        <p:nvSpPr>
          <p:cNvPr id="6" name="Segnaposto piè di pagina 5">
            <a:extLst>
              <a:ext uri="{FF2B5EF4-FFF2-40B4-BE49-F238E27FC236}">
                <a16:creationId xmlns="" xmlns:a16="http://schemas.microsoft.com/office/drawing/2014/main" id="{74C85666-3422-48E4-B69C-489CE2FDC25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 xmlns:a16="http://schemas.microsoft.com/office/drawing/2014/main" id="{098EE761-5C94-4A9C-882B-C663B2BEDFDA}"/>
              </a:ext>
            </a:extLst>
          </p:cNvPr>
          <p:cNvSpPr>
            <a:spLocks noGrp="1"/>
          </p:cNvSpPr>
          <p:nvPr>
            <p:ph type="sldNum" sz="quarter" idx="12"/>
          </p:nvPr>
        </p:nvSpPr>
        <p:spPr/>
        <p:txBody>
          <a:bodyPr/>
          <a:lstStyle/>
          <a:p>
            <a:fld id="{156CD0CC-FA09-49A3-91FA-4C810EFFDDB0}" type="slidenum">
              <a:rPr lang="it-IT" smtClean="0"/>
              <a:t>‹N›</a:t>
            </a:fld>
            <a:endParaRPr lang="it-IT"/>
          </a:p>
        </p:txBody>
      </p:sp>
    </p:spTree>
    <p:extLst>
      <p:ext uri="{BB962C8B-B14F-4D97-AF65-F5344CB8AC3E}">
        <p14:creationId xmlns:p14="http://schemas.microsoft.com/office/powerpoint/2010/main" val="3606626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25B2784-DEE4-4169-8E57-1989DBF893CA}"/>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 xmlns:a16="http://schemas.microsoft.com/office/drawing/2014/main" id="{60317665-C494-448B-B63A-26031EFF0C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 xmlns:a16="http://schemas.microsoft.com/office/drawing/2014/main" id="{E012CF3F-4E35-47E3-BA6C-14A6C8A7C7A4}"/>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 xmlns:a16="http://schemas.microsoft.com/office/drawing/2014/main" id="{E1F5CFE5-A09B-4678-96B9-7CBB41CAA4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 xmlns:a16="http://schemas.microsoft.com/office/drawing/2014/main" id="{2BD9333B-4A65-4A3C-AFC9-AD03FD54990F}"/>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 xmlns:a16="http://schemas.microsoft.com/office/drawing/2014/main" id="{3DCC293D-1705-4C06-8D6D-9001EB173114}"/>
              </a:ext>
            </a:extLst>
          </p:cNvPr>
          <p:cNvSpPr>
            <a:spLocks noGrp="1"/>
          </p:cNvSpPr>
          <p:nvPr>
            <p:ph type="dt" sz="half" idx="10"/>
          </p:nvPr>
        </p:nvSpPr>
        <p:spPr/>
        <p:txBody>
          <a:bodyPr/>
          <a:lstStyle/>
          <a:p>
            <a:fld id="{06E0A1F8-5F2B-4505-AC43-55A57791E49F}" type="datetimeFigureOut">
              <a:rPr lang="it-IT" smtClean="0"/>
              <a:t>06/05/2021</a:t>
            </a:fld>
            <a:endParaRPr lang="it-IT"/>
          </a:p>
        </p:txBody>
      </p:sp>
      <p:sp>
        <p:nvSpPr>
          <p:cNvPr id="8" name="Segnaposto piè di pagina 7">
            <a:extLst>
              <a:ext uri="{FF2B5EF4-FFF2-40B4-BE49-F238E27FC236}">
                <a16:creationId xmlns="" xmlns:a16="http://schemas.microsoft.com/office/drawing/2014/main" id="{D2D6AEAA-2C63-4B66-994D-A1BE0EA20CE0}"/>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 xmlns:a16="http://schemas.microsoft.com/office/drawing/2014/main" id="{714A406E-21C0-490A-B581-B81C6DCC2DCF}"/>
              </a:ext>
            </a:extLst>
          </p:cNvPr>
          <p:cNvSpPr>
            <a:spLocks noGrp="1"/>
          </p:cNvSpPr>
          <p:nvPr>
            <p:ph type="sldNum" sz="quarter" idx="12"/>
          </p:nvPr>
        </p:nvSpPr>
        <p:spPr/>
        <p:txBody>
          <a:bodyPr/>
          <a:lstStyle/>
          <a:p>
            <a:fld id="{156CD0CC-FA09-49A3-91FA-4C810EFFDDB0}" type="slidenum">
              <a:rPr lang="it-IT" smtClean="0"/>
              <a:t>‹N›</a:t>
            </a:fld>
            <a:endParaRPr lang="it-IT"/>
          </a:p>
        </p:txBody>
      </p:sp>
    </p:spTree>
    <p:extLst>
      <p:ext uri="{BB962C8B-B14F-4D97-AF65-F5344CB8AC3E}">
        <p14:creationId xmlns:p14="http://schemas.microsoft.com/office/powerpoint/2010/main" val="2388550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88141018-A1CD-4380-A444-B0A359446320}"/>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 xmlns:a16="http://schemas.microsoft.com/office/drawing/2014/main" id="{BA88C834-989F-4058-BCF0-94BC7AE2C6BB}"/>
              </a:ext>
            </a:extLst>
          </p:cNvPr>
          <p:cNvSpPr>
            <a:spLocks noGrp="1"/>
          </p:cNvSpPr>
          <p:nvPr>
            <p:ph type="dt" sz="half" idx="10"/>
          </p:nvPr>
        </p:nvSpPr>
        <p:spPr/>
        <p:txBody>
          <a:bodyPr/>
          <a:lstStyle/>
          <a:p>
            <a:fld id="{06E0A1F8-5F2B-4505-AC43-55A57791E49F}" type="datetimeFigureOut">
              <a:rPr lang="it-IT" smtClean="0"/>
              <a:t>06/05/2021</a:t>
            </a:fld>
            <a:endParaRPr lang="it-IT"/>
          </a:p>
        </p:txBody>
      </p:sp>
      <p:sp>
        <p:nvSpPr>
          <p:cNvPr id="4" name="Segnaposto piè di pagina 3">
            <a:extLst>
              <a:ext uri="{FF2B5EF4-FFF2-40B4-BE49-F238E27FC236}">
                <a16:creationId xmlns="" xmlns:a16="http://schemas.microsoft.com/office/drawing/2014/main" id="{B29D901B-228A-4AFE-A082-BC2F0F11A882}"/>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 xmlns:a16="http://schemas.microsoft.com/office/drawing/2014/main" id="{13FC37BE-4D05-4FED-BD19-DC3A05753575}"/>
              </a:ext>
            </a:extLst>
          </p:cNvPr>
          <p:cNvSpPr>
            <a:spLocks noGrp="1"/>
          </p:cNvSpPr>
          <p:nvPr>
            <p:ph type="sldNum" sz="quarter" idx="12"/>
          </p:nvPr>
        </p:nvSpPr>
        <p:spPr/>
        <p:txBody>
          <a:bodyPr/>
          <a:lstStyle/>
          <a:p>
            <a:fld id="{156CD0CC-FA09-49A3-91FA-4C810EFFDDB0}" type="slidenum">
              <a:rPr lang="it-IT" smtClean="0"/>
              <a:t>‹N›</a:t>
            </a:fld>
            <a:endParaRPr lang="it-IT"/>
          </a:p>
        </p:txBody>
      </p:sp>
    </p:spTree>
    <p:extLst>
      <p:ext uri="{BB962C8B-B14F-4D97-AF65-F5344CB8AC3E}">
        <p14:creationId xmlns:p14="http://schemas.microsoft.com/office/powerpoint/2010/main" val="997396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 xmlns:a16="http://schemas.microsoft.com/office/drawing/2014/main" id="{4642C25C-1A99-4914-8B79-3AAC9333910E}"/>
              </a:ext>
            </a:extLst>
          </p:cNvPr>
          <p:cNvSpPr>
            <a:spLocks noGrp="1"/>
          </p:cNvSpPr>
          <p:nvPr>
            <p:ph type="dt" sz="half" idx="10"/>
          </p:nvPr>
        </p:nvSpPr>
        <p:spPr/>
        <p:txBody>
          <a:bodyPr/>
          <a:lstStyle/>
          <a:p>
            <a:fld id="{06E0A1F8-5F2B-4505-AC43-55A57791E49F}" type="datetimeFigureOut">
              <a:rPr lang="it-IT" smtClean="0"/>
              <a:t>06/05/2021</a:t>
            </a:fld>
            <a:endParaRPr lang="it-IT"/>
          </a:p>
        </p:txBody>
      </p:sp>
      <p:sp>
        <p:nvSpPr>
          <p:cNvPr id="3" name="Segnaposto piè di pagina 2">
            <a:extLst>
              <a:ext uri="{FF2B5EF4-FFF2-40B4-BE49-F238E27FC236}">
                <a16:creationId xmlns="" xmlns:a16="http://schemas.microsoft.com/office/drawing/2014/main" id="{9F28210F-A73F-4CCF-88E4-C373802EC66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 xmlns:a16="http://schemas.microsoft.com/office/drawing/2014/main" id="{DCEC9962-0CF9-4AA3-9B5E-EEDE6978FD83}"/>
              </a:ext>
            </a:extLst>
          </p:cNvPr>
          <p:cNvSpPr>
            <a:spLocks noGrp="1"/>
          </p:cNvSpPr>
          <p:nvPr>
            <p:ph type="sldNum" sz="quarter" idx="12"/>
          </p:nvPr>
        </p:nvSpPr>
        <p:spPr/>
        <p:txBody>
          <a:bodyPr/>
          <a:lstStyle/>
          <a:p>
            <a:fld id="{156CD0CC-FA09-49A3-91FA-4C810EFFDDB0}" type="slidenum">
              <a:rPr lang="it-IT" smtClean="0"/>
              <a:t>‹N›</a:t>
            </a:fld>
            <a:endParaRPr lang="it-IT"/>
          </a:p>
        </p:txBody>
      </p:sp>
    </p:spTree>
    <p:extLst>
      <p:ext uri="{BB962C8B-B14F-4D97-AF65-F5344CB8AC3E}">
        <p14:creationId xmlns:p14="http://schemas.microsoft.com/office/powerpoint/2010/main" val="299916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577DE67C-1665-48BC-8DD7-CE6DB92BB1D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 xmlns:a16="http://schemas.microsoft.com/office/drawing/2014/main" id="{D86F14F2-5CF4-4E92-9E5E-F6C5F56008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 xmlns:a16="http://schemas.microsoft.com/office/drawing/2014/main" id="{D609FF6E-EF09-4D4B-8937-7E7FEB4DD1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 xmlns:a16="http://schemas.microsoft.com/office/drawing/2014/main" id="{E9FF1F4D-CB5E-49AA-A851-CBDF0F92F382}"/>
              </a:ext>
            </a:extLst>
          </p:cNvPr>
          <p:cNvSpPr>
            <a:spLocks noGrp="1"/>
          </p:cNvSpPr>
          <p:nvPr>
            <p:ph type="dt" sz="half" idx="10"/>
          </p:nvPr>
        </p:nvSpPr>
        <p:spPr/>
        <p:txBody>
          <a:bodyPr/>
          <a:lstStyle/>
          <a:p>
            <a:fld id="{06E0A1F8-5F2B-4505-AC43-55A57791E49F}" type="datetimeFigureOut">
              <a:rPr lang="it-IT" smtClean="0"/>
              <a:t>06/05/2021</a:t>
            </a:fld>
            <a:endParaRPr lang="it-IT"/>
          </a:p>
        </p:txBody>
      </p:sp>
      <p:sp>
        <p:nvSpPr>
          <p:cNvPr id="6" name="Segnaposto piè di pagina 5">
            <a:extLst>
              <a:ext uri="{FF2B5EF4-FFF2-40B4-BE49-F238E27FC236}">
                <a16:creationId xmlns="" xmlns:a16="http://schemas.microsoft.com/office/drawing/2014/main" id="{583CDB29-55F2-459C-850E-5FFAC220769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 xmlns:a16="http://schemas.microsoft.com/office/drawing/2014/main" id="{9CFEAF6E-0419-43C4-91C5-126DCA050249}"/>
              </a:ext>
            </a:extLst>
          </p:cNvPr>
          <p:cNvSpPr>
            <a:spLocks noGrp="1"/>
          </p:cNvSpPr>
          <p:nvPr>
            <p:ph type="sldNum" sz="quarter" idx="12"/>
          </p:nvPr>
        </p:nvSpPr>
        <p:spPr/>
        <p:txBody>
          <a:bodyPr/>
          <a:lstStyle/>
          <a:p>
            <a:fld id="{156CD0CC-FA09-49A3-91FA-4C810EFFDDB0}" type="slidenum">
              <a:rPr lang="it-IT" smtClean="0"/>
              <a:t>‹N›</a:t>
            </a:fld>
            <a:endParaRPr lang="it-IT"/>
          </a:p>
        </p:txBody>
      </p:sp>
    </p:spTree>
    <p:extLst>
      <p:ext uri="{BB962C8B-B14F-4D97-AF65-F5344CB8AC3E}">
        <p14:creationId xmlns:p14="http://schemas.microsoft.com/office/powerpoint/2010/main" val="50582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AD67AF89-4178-4890-AD37-7E2F71820FE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 xmlns:a16="http://schemas.microsoft.com/office/drawing/2014/main" id="{BD1D1E08-87B7-4ACF-B98F-9C4778C91F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 xmlns:a16="http://schemas.microsoft.com/office/drawing/2014/main" id="{66BFCA40-FA46-4DDF-B534-F4DC3B5381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 xmlns:a16="http://schemas.microsoft.com/office/drawing/2014/main" id="{ABBEC1E9-C7E2-4030-8FB9-B6ACD5ACBE01}"/>
              </a:ext>
            </a:extLst>
          </p:cNvPr>
          <p:cNvSpPr>
            <a:spLocks noGrp="1"/>
          </p:cNvSpPr>
          <p:nvPr>
            <p:ph type="dt" sz="half" idx="10"/>
          </p:nvPr>
        </p:nvSpPr>
        <p:spPr/>
        <p:txBody>
          <a:bodyPr/>
          <a:lstStyle/>
          <a:p>
            <a:fld id="{06E0A1F8-5F2B-4505-AC43-55A57791E49F}" type="datetimeFigureOut">
              <a:rPr lang="it-IT" smtClean="0"/>
              <a:t>06/05/2021</a:t>
            </a:fld>
            <a:endParaRPr lang="it-IT"/>
          </a:p>
        </p:txBody>
      </p:sp>
      <p:sp>
        <p:nvSpPr>
          <p:cNvPr id="6" name="Segnaposto piè di pagina 5">
            <a:extLst>
              <a:ext uri="{FF2B5EF4-FFF2-40B4-BE49-F238E27FC236}">
                <a16:creationId xmlns="" xmlns:a16="http://schemas.microsoft.com/office/drawing/2014/main" id="{93F909B3-309E-4531-9296-A8464571E7B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 xmlns:a16="http://schemas.microsoft.com/office/drawing/2014/main" id="{50FDEBC7-282D-430F-9E8C-C8F45978A232}"/>
              </a:ext>
            </a:extLst>
          </p:cNvPr>
          <p:cNvSpPr>
            <a:spLocks noGrp="1"/>
          </p:cNvSpPr>
          <p:nvPr>
            <p:ph type="sldNum" sz="quarter" idx="12"/>
          </p:nvPr>
        </p:nvSpPr>
        <p:spPr/>
        <p:txBody>
          <a:bodyPr/>
          <a:lstStyle/>
          <a:p>
            <a:fld id="{156CD0CC-FA09-49A3-91FA-4C810EFFDDB0}" type="slidenum">
              <a:rPr lang="it-IT" smtClean="0"/>
              <a:t>‹N›</a:t>
            </a:fld>
            <a:endParaRPr lang="it-IT"/>
          </a:p>
        </p:txBody>
      </p:sp>
    </p:spTree>
    <p:extLst>
      <p:ext uri="{BB962C8B-B14F-4D97-AF65-F5344CB8AC3E}">
        <p14:creationId xmlns:p14="http://schemas.microsoft.com/office/powerpoint/2010/main" val="2168810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 xmlns:a16="http://schemas.microsoft.com/office/drawing/2014/main" id="{3DFDFF82-9A5C-42F4-94AF-F7F4AF7417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 xmlns:a16="http://schemas.microsoft.com/office/drawing/2014/main" id="{2C3EC6C8-C2C8-4005-A5C6-BC2FEBC496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5A62247A-00C5-4E71-946B-6DE9FC9E4A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E0A1F8-5F2B-4505-AC43-55A57791E49F}" type="datetimeFigureOut">
              <a:rPr lang="it-IT" smtClean="0"/>
              <a:t>06/05/2021</a:t>
            </a:fld>
            <a:endParaRPr lang="it-IT"/>
          </a:p>
        </p:txBody>
      </p:sp>
      <p:sp>
        <p:nvSpPr>
          <p:cNvPr id="5" name="Segnaposto piè di pagina 4">
            <a:extLst>
              <a:ext uri="{FF2B5EF4-FFF2-40B4-BE49-F238E27FC236}">
                <a16:creationId xmlns="" xmlns:a16="http://schemas.microsoft.com/office/drawing/2014/main" id="{5950A6F3-E903-4019-AF4A-709E1F0D27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 xmlns:a16="http://schemas.microsoft.com/office/drawing/2014/main" id="{90593117-C2D3-4C41-92DB-F59FA51062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6CD0CC-FA09-49A3-91FA-4C810EFFDDB0}" type="slidenum">
              <a:rPr lang="it-IT" smtClean="0"/>
              <a:t>‹N›</a:t>
            </a:fld>
            <a:endParaRPr lang="it-IT"/>
          </a:p>
        </p:txBody>
      </p:sp>
    </p:spTree>
    <p:extLst>
      <p:ext uri="{BB962C8B-B14F-4D97-AF65-F5344CB8AC3E}">
        <p14:creationId xmlns:p14="http://schemas.microsoft.com/office/powerpoint/2010/main" val="93696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6F31D1A-030C-4731-ABA9-95C8BE683DDF}"/>
              </a:ext>
            </a:extLst>
          </p:cNvPr>
          <p:cNvSpPr>
            <a:spLocks noGrp="1"/>
          </p:cNvSpPr>
          <p:nvPr>
            <p:ph type="ctrTitle"/>
          </p:nvPr>
        </p:nvSpPr>
        <p:spPr/>
        <p:txBody>
          <a:bodyPr/>
          <a:lstStyle/>
          <a:p>
            <a:r>
              <a:rPr lang="it-IT" dirty="0" err="1"/>
              <a:t>Competition</a:t>
            </a:r>
            <a:r>
              <a:rPr lang="it-IT" dirty="0"/>
              <a:t> </a:t>
            </a:r>
            <a:r>
              <a:rPr lang="it-IT" dirty="0" smtClean="0"/>
              <a:t>Law</a:t>
            </a:r>
            <a:r>
              <a:rPr lang="it-IT" dirty="0" smtClean="0"/>
              <a:t>:</a:t>
            </a:r>
            <a:br>
              <a:rPr lang="it-IT" dirty="0" smtClean="0"/>
            </a:br>
            <a:r>
              <a:rPr lang="it-IT" dirty="0" smtClean="0"/>
              <a:t>general </a:t>
            </a:r>
            <a:r>
              <a:rPr lang="it-IT" dirty="0" err="1" smtClean="0"/>
              <a:t>overview</a:t>
            </a:r>
            <a:endParaRPr lang="it-IT" dirty="0"/>
          </a:p>
        </p:txBody>
      </p:sp>
      <p:sp>
        <p:nvSpPr>
          <p:cNvPr id="3" name="Sottotitolo 2">
            <a:extLst>
              <a:ext uri="{FF2B5EF4-FFF2-40B4-BE49-F238E27FC236}">
                <a16:creationId xmlns="" xmlns:a16="http://schemas.microsoft.com/office/drawing/2014/main" id="{4D4FFF4E-E584-4C7A-A51E-76E193B3F890}"/>
              </a:ext>
            </a:extLst>
          </p:cNvPr>
          <p:cNvSpPr>
            <a:spLocks noGrp="1"/>
          </p:cNvSpPr>
          <p:nvPr>
            <p:ph type="subTitle" idx="1"/>
          </p:nvPr>
        </p:nvSpPr>
        <p:spPr/>
        <p:txBody>
          <a:bodyPr>
            <a:normAutofit/>
          </a:bodyPr>
          <a:lstStyle/>
          <a:p>
            <a:endParaRPr lang="it-IT" dirty="0"/>
          </a:p>
          <a:p>
            <a:r>
              <a:rPr lang="it-IT" dirty="0" smtClean="0"/>
              <a:t>Art.102 and the abusive </a:t>
            </a:r>
            <a:r>
              <a:rPr lang="it-IT" dirty="0" err="1" smtClean="0"/>
              <a:t>exploitation</a:t>
            </a:r>
            <a:r>
              <a:rPr lang="it-IT" dirty="0" smtClean="0"/>
              <a:t> of </a:t>
            </a:r>
            <a:r>
              <a:rPr lang="it-IT" dirty="0" err="1" smtClean="0"/>
              <a:t>dominant</a:t>
            </a:r>
            <a:r>
              <a:rPr lang="it-IT" dirty="0" smtClean="0"/>
              <a:t> position</a:t>
            </a:r>
            <a:endParaRPr lang="it-IT" dirty="0"/>
          </a:p>
        </p:txBody>
      </p:sp>
    </p:spTree>
    <p:extLst>
      <p:ext uri="{BB962C8B-B14F-4D97-AF65-F5344CB8AC3E}">
        <p14:creationId xmlns:p14="http://schemas.microsoft.com/office/powerpoint/2010/main" val="1672899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Market Share </a:t>
            </a:r>
          </a:p>
        </p:txBody>
      </p:sp>
      <p:sp>
        <p:nvSpPr>
          <p:cNvPr id="3" name="Segnaposto contenuto 2"/>
          <p:cNvSpPr>
            <a:spLocks noGrp="1"/>
          </p:cNvSpPr>
          <p:nvPr>
            <p:ph idx="1"/>
          </p:nvPr>
        </p:nvSpPr>
        <p:spPr/>
        <p:txBody>
          <a:bodyPr>
            <a:normAutofit/>
          </a:bodyPr>
          <a:lstStyle/>
          <a:p>
            <a:pPr marL="0" indent="0">
              <a:buNone/>
            </a:pPr>
            <a:r>
              <a:rPr lang="en-US" dirty="0"/>
              <a:t>◦ Presumption of dominance where market shares &gt; 50 % over time</a:t>
            </a:r>
          </a:p>
          <a:p>
            <a:pPr marL="0" indent="0">
              <a:buNone/>
            </a:pPr>
            <a:r>
              <a:rPr lang="en-US" dirty="0"/>
              <a:t>◦ Market shares &gt; 70-80 %: clear indication of dominance</a:t>
            </a:r>
          </a:p>
          <a:p>
            <a:pPr marL="0" indent="0">
              <a:buNone/>
            </a:pPr>
            <a:r>
              <a:rPr lang="en-US" dirty="0"/>
              <a:t>◦ Market shares &gt; 40%: requires thorough economic analysis</a:t>
            </a:r>
          </a:p>
          <a:p>
            <a:pPr marL="0" indent="0">
              <a:buNone/>
            </a:pPr>
            <a:r>
              <a:rPr lang="en-US" dirty="0"/>
              <a:t>◦ Market shares &lt; 40 %: Generally considered to be indicative of a firm not holding a dominant position</a:t>
            </a:r>
            <a:endParaRPr lang="it-IT" dirty="0"/>
          </a:p>
        </p:txBody>
      </p:sp>
    </p:spTree>
    <p:extLst>
      <p:ext uri="{BB962C8B-B14F-4D97-AF65-F5344CB8AC3E}">
        <p14:creationId xmlns:p14="http://schemas.microsoft.com/office/powerpoint/2010/main" val="285142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“Within the internal market or a substantial</a:t>
            </a:r>
            <a:br>
              <a:rPr lang="en-US" dirty="0"/>
            </a:br>
            <a:r>
              <a:rPr lang="en-US" dirty="0"/>
              <a:t>part of it”</a:t>
            </a:r>
            <a:endParaRPr lang="it-IT" dirty="0"/>
          </a:p>
        </p:txBody>
      </p:sp>
      <p:sp>
        <p:nvSpPr>
          <p:cNvPr id="3" name="Segnaposto contenuto 2"/>
          <p:cNvSpPr>
            <a:spLocks noGrp="1"/>
          </p:cNvSpPr>
          <p:nvPr>
            <p:ph idx="1"/>
          </p:nvPr>
        </p:nvSpPr>
        <p:spPr/>
        <p:txBody>
          <a:bodyPr>
            <a:normAutofit lnSpcReduction="10000"/>
          </a:bodyPr>
          <a:lstStyle/>
          <a:p>
            <a:r>
              <a:rPr lang="en-US" dirty="0"/>
              <a:t>The dominant position must be held in the internal market or a substantial part of it</a:t>
            </a:r>
          </a:p>
          <a:p>
            <a:r>
              <a:rPr lang="en-US" dirty="0"/>
              <a:t>The criteria relates to the geographic scope of a finding of dominance</a:t>
            </a:r>
          </a:p>
          <a:p>
            <a:r>
              <a:rPr lang="en-US" dirty="0"/>
              <a:t>The relevant geographic market must constitute at least “a substantial part” of the common market</a:t>
            </a:r>
          </a:p>
          <a:p>
            <a:pPr marL="0" indent="0">
              <a:buNone/>
            </a:pPr>
            <a:r>
              <a:rPr lang="en-US" dirty="0"/>
              <a:t>“For the purpose of determining whether a specific territory is large enough to amount to ‘a substantial part of the common market’ within the meaning of [Article 102] of the Treaty, the pattern and volume of the production and consumption of the said product as well as the habits and economic opportunities of vendors and purchasers must be considered” (</a:t>
            </a:r>
            <a:r>
              <a:rPr lang="en-US" dirty="0" err="1"/>
              <a:t>Suiker</a:t>
            </a:r>
            <a:r>
              <a:rPr lang="en-US" dirty="0"/>
              <a:t> </a:t>
            </a:r>
            <a:r>
              <a:rPr lang="en-US" dirty="0" err="1"/>
              <a:t>Unie</a:t>
            </a:r>
            <a:r>
              <a:rPr lang="en-US" dirty="0"/>
              <a:t>)</a:t>
            </a:r>
          </a:p>
          <a:p>
            <a:pPr marL="0" indent="0">
              <a:buNone/>
            </a:pPr>
            <a:endParaRPr lang="it-IT" dirty="0"/>
          </a:p>
        </p:txBody>
      </p:sp>
    </p:spTree>
    <p:extLst>
      <p:ext uri="{BB962C8B-B14F-4D97-AF65-F5344CB8AC3E}">
        <p14:creationId xmlns:p14="http://schemas.microsoft.com/office/powerpoint/2010/main" val="2725047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Effect on trade between Member States</a:t>
            </a:r>
            <a:endParaRPr lang="it-IT" dirty="0"/>
          </a:p>
        </p:txBody>
      </p:sp>
      <p:sp>
        <p:nvSpPr>
          <p:cNvPr id="3" name="Segnaposto contenuto 2"/>
          <p:cNvSpPr>
            <a:spLocks noGrp="1"/>
          </p:cNvSpPr>
          <p:nvPr>
            <p:ph idx="1"/>
          </p:nvPr>
        </p:nvSpPr>
        <p:spPr/>
        <p:txBody>
          <a:bodyPr>
            <a:normAutofit fontScale="92500" lnSpcReduction="10000"/>
          </a:bodyPr>
          <a:lstStyle/>
          <a:p>
            <a:r>
              <a:rPr lang="en-US" dirty="0"/>
              <a:t>Trade between Member States must be affected for Article 102 (and 101) to apply</a:t>
            </a:r>
          </a:p>
          <a:p>
            <a:r>
              <a:rPr lang="en-US" dirty="0"/>
              <a:t>The jurisdictional limit to the prohibitions decides the borderline between TFEU and national competition rules  (If trade is not affected, an agreement will be regulated by national competition law exclusively)</a:t>
            </a:r>
          </a:p>
          <a:p>
            <a:r>
              <a:rPr lang="en-US" dirty="0"/>
              <a:t>“It must be possible to foresee with a sufficient degree of probability on the basis of a set of objective factors of law or fact that it may have an influence, direct or indirect, actual or potential, on the pattern of trade between Member States” (STM)</a:t>
            </a:r>
          </a:p>
          <a:p>
            <a:pPr>
              <a:buFont typeface="Wingdings" panose="05000000000000000000" pitchFamily="2" charset="2"/>
              <a:buChar char="Ø"/>
            </a:pPr>
            <a:r>
              <a:rPr lang="en-US" dirty="0"/>
              <a:t>Commission Notice – Guidelines on the effect on trade concept in Articles 101 and 102 of 2004</a:t>
            </a:r>
          </a:p>
          <a:p>
            <a:endParaRPr lang="it-IT" dirty="0"/>
          </a:p>
        </p:txBody>
      </p:sp>
    </p:spTree>
    <p:extLst>
      <p:ext uri="{BB962C8B-B14F-4D97-AF65-F5344CB8AC3E}">
        <p14:creationId xmlns:p14="http://schemas.microsoft.com/office/powerpoint/2010/main" val="1219464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DDCD968-C6EB-418C-B097-FFE1A40B5AD0}"/>
              </a:ext>
            </a:extLst>
          </p:cNvPr>
          <p:cNvSpPr>
            <a:spLocks noGrp="1"/>
          </p:cNvSpPr>
          <p:nvPr>
            <p:ph type="title"/>
          </p:nvPr>
        </p:nvSpPr>
        <p:spPr/>
        <p:txBody>
          <a:bodyPr/>
          <a:lstStyle/>
          <a:p>
            <a:r>
              <a:rPr lang="it-IT" dirty="0"/>
              <a:t>Abusive </a:t>
            </a:r>
            <a:r>
              <a:rPr lang="it-IT" dirty="0" err="1"/>
              <a:t>conducts</a:t>
            </a:r>
            <a:endParaRPr lang="it-IT" dirty="0"/>
          </a:p>
        </p:txBody>
      </p:sp>
      <p:sp>
        <p:nvSpPr>
          <p:cNvPr id="3" name="Segnaposto contenuto 2">
            <a:extLst>
              <a:ext uri="{FF2B5EF4-FFF2-40B4-BE49-F238E27FC236}">
                <a16:creationId xmlns="" xmlns:a16="http://schemas.microsoft.com/office/drawing/2014/main" id="{EC678D02-40D9-4EAB-89AB-5D21D50FBA1F}"/>
              </a:ext>
            </a:extLst>
          </p:cNvPr>
          <p:cNvSpPr>
            <a:spLocks noGrp="1"/>
          </p:cNvSpPr>
          <p:nvPr>
            <p:ph idx="1"/>
          </p:nvPr>
        </p:nvSpPr>
        <p:spPr/>
        <p:txBody>
          <a:bodyPr>
            <a:normAutofit fontScale="92500" lnSpcReduction="10000"/>
          </a:bodyPr>
          <a:lstStyle/>
          <a:p>
            <a:pPr marL="0" indent="0">
              <a:buNone/>
            </a:pPr>
            <a:r>
              <a:rPr lang="en-US" dirty="0">
                <a:solidFill>
                  <a:srgbClr val="000000"/>
                </a:solidFill>
                <a:latin typeface="Tahoma" panose="020B0604030504040204" pitchFamily="34" charset="0"/>
              </a:rPr>
              <a:t>Such abuse may, in particular, consist in:</a:t>
            </a:r>
          </a:p>
          <a:p>
            <a:pPr marL="0" indent="0">
              <a:buNone/>
            </a:pPr>
            <a:r>
              <a:rPr lang="en-US" dirty="0">
                <a:solidFill>
                  <a:srgbClr val="000000"/>
                </a:solidFill>
                <a:latin typeface="Tahoma" panose="020B0604030504040204" pitchFamily="34" charset="0"/>
              </a:rPr>
              <a:t>(a) directly or indirectly imposing unfair purchase or selling prices or other unfair trading conditions;</a:t>
            </a:r>
          </a:p>
          <a:p>
            <a:pPr marL="0" indent="0">
              <a:buNone/>
            </a:pPr>
            <a:r>
              <a:rPr lang="en-US" dirty="0">
                <a:solidFill>
                  <a:srgbClr val="000000"/>
                </a:solidFill>
                <a:latin typeface="Tahoma" panose="020B0604030504040204" pitchFamily="34" charset="0"/>
              </a:rPr>
              <a:t>(b) limiting production, markets or technical development to the prejudice of consumers;</a:t>
            </a:r>
          </a:p>
          <a:p>
            <a:pPr marL="0" indent="0">
              <a:buNone/>
            </a:pPr>
            <a:r>
              <a:rPr lang="en-US" dirty="0">
                <a:solidFill>
                  <a:srgbClr val="000000"/>
                </a:solidFill>
                <a:latin typeface="Tahoma" panose="020B0604030504040204" pitchFamily="34" charset="0"/>
              </a:rPr>
              <a:t>(c) applying dissimilar conditions to equivalent transactions with other trading parties, thereby placing them at a competitive disadvantage;</a:t>
            </a:r>
          </a:p>
          <a:p>
            <a:pPr marL="0" indent="0">
              <a:buNone/>
            </a:pPr>
            <a:r>
              <a:rPr lang="en-US" dirty="0">
                <a:solidFill>
                  <a:srgbClr val="000000"/>
                </a:solidFill>
                <a:latin typeface="Tahoma" panose="020B0604030504040204" pitchFamily="34" charset="0"/>
              </a:rPr>
              <a:t>(d) making the conclusion of contracts subject to acceptance by the other parties of supplementary obligations which, by their nature or according to commercial usage, have no connection with the subject of such contracts.</a:t>
            </a:r>
          </a:p>
          <a:p>
            <a:endParaRPr lang="it-IT" dirty="0"/>
          </a:p>
        </p:txBody>
      </p:sp>
    </p:spTree>
    <p:extLst>
      <p:ext uri="{BB962C8B-B14F-4D97-AF65-F5344CB8AC3E}">
        <p14:creationId xmlns:p14="http://schemas.microsoft.com/office/powerpoint/2010/main" val="3764190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681E6B7E-C8CF-46B7-A148-6157A32144D3}"/>
              </a:ext>
            </a:extLst>
          </p:cNvPr>
          <p:cNvSpPr>
            <a:spLocks noGrp="1"/>
          </p:cNvSpPr>
          <p:nvPr>
            <p:ph type="title"/>
          </p:nvPr>
        </p:nvSpPr>
        <p:spPr/>
        <p:txBody>
          <a:bodyPr/>
          <a:lstStyle/>
          <a:p>
            <a:pPr algn="ctr"/>
            <a:r>
              <a:rPr lang="it-IT" dirty="0" err="1"/>
              <a:t>Overview</a:t>
            </a:r>
            <a:endParaRPr lang="it-IT" dirty="0"/>
          </a:p>
        </p:txBody>
      </p:sp>
      <p:sp>
        <p:nvSpPr>
          <p:cNvPr id="3" name="Segnaposto contenuto 2">
            <a:extLst>
              <a:ext uri="{FF2B5EF4-FFF2-40B4-BE49-F238E27FC236}">
                <a16:creationId xmlns="" xmlns:a16="http://schemas.microsoft.com/office/drawing/2014/main" id="{2F37EC6D-BB25-4671-B60A-DD8CD9F363A8}"/>
              </a:ext>
            </a:extLst>
          </p:cNvPr>
          <p:cNvSpPr>
            <a:spLocks noGrp="1"/>
          </p:cNvSpPr>
          <p:nvPr>
            <p:ph idx="1"/>
          </p:nvPr>
        </p:nvSpPr>
        <p:spPr/>
        <p:txBody>
          <a:bodyPr>
            <a:normAutofit lnSpcReduction="10000"/>
          </a:bodyPr>
          <a:lstStyle/>
          <a:p>
            <a:pPr>
              <a:buFont typeface="Wingdings" panose="05000000000000000000" pitchFamily="2" charset="2"/>
              <a:buChar char="Ø"/>
            </a:pPr>
            <a:r>
              <a:rPr lang="it-IT" dirty="0"/>
              <a:t> Article 102 TFEU: The </a:t>
            </a:r>
            <a:r>
              <a:rPr lang="it-IT" dirty="0" err="1"/>
              <a:t>abuse</a:t>
            </a:r>
            <a:r>
              <a:rPr lang="it-IT" dirty="0"/>
              <a:t> of a </a:t>
            </a:r>
            <a:r>
              <a:rPr lang="it-IT" dirty="0" err="1"/>
              <a:t>dominant</a:t>
            </a:r>
            <a:r>
              <a:rPr lang="it-IT" dirty="0"/>
              <a:t> position</a:t>
            </a:r>
          </a:p>
          <a:p>
            <a:pPr>
              <a:buFont typeface="Wingdings" panose="05000000000000000000" pitchFamily="2" charset="2"/>
              <a:buChar char="Ø"/>
            </a:pPr>
            <a:endParaRPr lang="it-IT" dirty="0"/>
          </a:p>
          <a:p>
            <a:pPr>
              <a:buFont typeface="Wingdings" panose="05000000000000000000" pitchFamily="2" charset="2"/>
              <a:buChar char="Ø"/>
            </a:pPr>
            <a:r>
              <a:rPr lang="it-IT" dirty="0"/>
              <a:t> The </a:t>
            </a:r>
            <a:r>
              <a:rPr lang="it-IT" dirty="0" err="1"/>
              <a:t>dominance</a:t>
            </a:r>
            <a:endParaRPr lang="it-IT" dirty="0"/>
          </a:p>
          <a:p>
            <a:pPr lvl="1">
              <a:buFont typeface="Wingdings" panose="05000000000000000000" pitchFamily="2" charset="2"/>
              <a:buChar char="Ø"/>
            </a:pPr>
            <a:r>
              <a:rPr lang="it-IT" dirty="0"/>
              <a:t>The </a:t>
            </a:r>
            <a:r>
              <a:rPr lang="it-IT" dirty="0" err="1"/>
              <a:t>relevant</a:t>
            </a:r>
            <a:r>
              <a:rPr lang="it-IT" dirty="0"/>
              <a:t> market</a:t>
            </a:r>
          </a:p>
          <a:p>
            <a:pPr lvl="2">
              <a:buFont typeface="Wingdings" panose="05000000000000000000" pitchFamily="2" charset="2"/>
              <a:buChar char="Ø"/>
            </a:pPr>
            <a:r>
              <a:rPr lang="it-IT" dirty="0"/>
              <a:t>The product market and the </a:t>
            </a:r>
            <a:r>
              <a:rPr lang="it-IT" dirty="0" err="1"/>
              <a:t>geographical</a:t>
            </a:r>
            <a:r>
              <a:rPr lang="it-IT" dirty="0"/>
              <a:t> market </a:t>
            </a:r>
          </a:p>
          <a:p>
            <a:pPr lvl="2">
              <a:buFont typeface="Wingdings" panose="05000000000000000000" pitchFamily="2" charset="2"/>
              <a:buChar char="Ø"/>
            </a:pPr>
            <a:r>
              <a:rPr lang="it-IT" dirty="0"/>
              <a:t>The market share</a:t>
            </a:r>
          </a:p>
          <a:p>
            <a:pPr lvl="1">
              <a:buFont typeface="Wingdings" panose="05000000000000000000" pitchFamily="2" charset="2"/>
              <a:buChar char="Ø"/>
            </a:pPr>
            <a:r>
              <a:rPr lang="it-IT" dirty="0"/>
              <a:t>The </a:t>
            </a:r>
            <a:r>
              <a:rPr lang="it-IT" dirty="0" err="1"/>
              <a:t>assessment</a:t>
            </a:r>
            <a:r>
              <a:rPr lang="it-IT" dirty="0"/>
              <a:t> of </a:t>
            </a:r>
            <a:r>
              <a:rPr lang="it-IT" dirty="0" err="1"/>
              <a:t>dominance</a:t>
            </a:r>
            <a:endParaRPr lang="it-IT" dirty="0"/>
          </a:p>
          <a:p>
            <a:pPr lvl="1">
              <a:buFont typeface="Wingdings" panose="05000000000000000000" pitchFamily="2" charset="2"/>
              <a:buChar char="Ø"/>
            </a:pPr>
            <a:endParaRPr lang="it-IT" dirty="0"/>
          </a:p>
          <a:p>
            <a:pPr lvl="2">
              <a:buFont typeface="Wingdings" panose="05000000000000000000" pitchFamily="2" charset="2"/>
              <a:buChar char="Ø"/>
            </a:pPr>
            <a:endParaRPr lang="it-IT" dirty="0"/>
          </a:p>
          <a:p>
            <a:pPr>
              <a:buFont typeface="Wingdings" panose="05000000000000000000" pitchFamily="2" charset="2"/>
              <a:buChar char="Ø"/>
            </a:pPr>
            <a:r>
              <a:rPr lang="it-IT" dirty="0" err="1"/>
              <a:t>Prohibited</a:t>
            </a:r>
            <a:r>
              <a:rPr lang="it-IT" dirty="0"/>
              <a:t> </a:t>
            </a:r>
            <a:r>
              <a:rPr lang="it-IT" dirty="0" err="1"/>
              <a:t>conduct</a:t>
            </a:r>
            <a:endParaRPr lang="it-IT" dirty="0"/>
          </a:p>
          <a:p>
            <a:pPr lvl="2">
              <a:buFont typeface="Wingdings" panose="05000000000000000000" pitchFamily="2" charset="2"/>
              <a:buChar char="Ø"/>
            </a:pPr>
            <a:r>
              <a:rPr lang="it-IT" dirty="0"/>
              <a:t>Effects in the trade and the distortion of the </a:t>
            </a:r>
            <a:r>
              <a:rPr lang="it-IT" dirty="0" err="1"/>
              <a:t>competition</a:t>
            </a:r>
            <a:endParaRPr lang="it-IT" dirty="0"/>
          </a:p>
          <a:p>
            <a:pPr marL="0" indent="0">
              <a:buNone/>
            </a:pPr>
            <a:endParaRPr lang="it-IT" dirty="0"/>
          </a:p>
          <a:p>
            <a:endParaRPr lang="it-IT" dirty="0"/>
          </a:p>
        </p:txBody>
      </p:sp>
    </p:spTree>
    <p:extLst>
      <p:ext uri="{BB962C8B-B14F-4D97-AF65-F5344CB8AC3E}">
        <p14:creationId xmlns:p14="http://schemas.microsoft.com/office/powerpoint/2010/main" val="3614689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30827B3-EEE2-4F7D-8431-530AAA67421B}"/>
              </a:ext>
            </a:extLst>
          </p:cNvPr>
          <p:cNvSpPr>
            <a:spLocks noGrp="1"/>
          </p:cNvSpPr>
          <p:nvPr>
            <p:ph type="title"/>
          </p:nvPr>
        </p:nvSpPr>
        <p:spPr/>
        <p:txBody>
          <a:bodyPr/>
          <a:lstStyle/>
          <a:p>
            <a:pPr algn="ctr"/>
            <a:r>
              <a:rPr lang="it-IT" dirty="0"/>
              <a:t>EU Competition policy</a:t>
            </a:r>
          </a:p>
        </p:txBody>
      </p:sp>
      <p:graphicFrame>
        <p:nvGraphicFramePr>
          <p:cNvPr id="4" name="Content Placeholder 3">
            <a:extLst>
              <a:ext uri="{FF2B5EF4-FFF2-40B4-BE49-F238E27FC236}">
                <a16:creationId xmlns="" xmlns:a16="http://schemas.microsoft.com/office/drawing/2014/main" id="{653A44BD-7F4A-4F4A-B901-C155F20F570F}"/>
              </a:ext>
            </a:extLst>
          </p:cNvPr>
          <p:cNvGraphicFramePr>
            <a:graphicFrameLocks noGrp="1"/>
          </p:cNvGraphicFramePr>
          <p:nvPr>
            <p:ph idx="1"/>
            <p:extLst>
              <p:ext uri="{D42A27DB-BD31-4B8C-83A1-F6EECF244321}">
                <p14:modId xmlns:p14="http://schemas.microsoft.com/office/powerpoint/2010/main" val="3801228642"/>
              </p:ext>
            </p:extLst>
          </p:nvPr>
        </p:nvGraphicFramePr>
        <p:xfrm>
          <a:off x="2152650" y="2226469"/>
          <a:ext cx="7886700" cy="3263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25483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ART.102 TFUE</a:t>
            </a:r>
          </a:p>
        </p:txBody>
      </p:sp>
      <p:sp>
        <p:nvSpPr>
          <p:cNvPr id="3" name="Segnaposto contenuto 2"/>
          <p:cNvSpPr>
            <a:spLocks noGrp="1"/>
          </p:cNvSpPr>
          <p:nvPr>
            <p:ph idx="1"/>
          </p:nvPr>
        </p:nvSpPr>
        <p:spPr/>
        <p:txBody>
          <a:bodyPr>
            <a:normAutofit/>
          </a:bodyPr>
          <a:lstStyle/>
          <a:p>
            <a:pPr marL="0" indent="0">
              <a:buNone/>
            </a:pPr>
            <a:endParaRPr lang="en-US" b="0" i="0" dirty="0">
              <a:solidFill>
                <a:srgbClr val="000000"/>
              </a:solidFill>
              <a:effectLst/>
              <a:latin typeface="Tahoma" panose="020B0604030504040204" pitchFamily="34" charset="0"/>
            </a:endParaRPr>
          </a:p>
          <a:p>
            <a:pPr marL="0" indent="0">
              <a:buNone/>
            </a:pPr>
            <a:r>
              <a:rPr lang="en-US" b="0" i="0" dirty="0">
                <a:solidFill>
                  <a:srgbClr val="000000"/>
                </a:solidFill>
                <a:effectLst/>
                <a:latin typeface="Tahoma" panose="020B0604030504040204" pitchFamily="34" charset="0"/>
              </a:rPr>
              <a:t>Any abuse by one or more undertakings of a dominant position within the internal market or in a substantial part of it shall be prohibited as incompatible with the internal market in so far as it may affect trade between Member States.</a:t>
            </a:r>
          </a:p>
          <a:p>
            <a:pPr marL="0" indent="0">
              <a:buNone/>
            </a:pPr>
            <a:endParaRPr lang="en-US" dirty="0">
              <a:solidFill>
                <a:srgbClr val="000000"/>
              </a:solidFill>
              <a:latin typeface="Tahoma" panose="020B0604030504040204" pitchFamily="34" charset="0"/>
            </a:endParaRPr>
          </a:p>
          <a:p>
            <a:r>
              <a:rPr lang="en-US" dirty="0">
                <a:solidFill>
                  <a:srgbClr val="000000"/>
                </a:solidFill>
                <a:latin typeface="Tahoma" panose="020B0604030504040204" pitchFamily="34" charset="0"/>
              </a:rPr>
              <a:t>This norm does not contain any exemption system</a:t>
            </a:r>
            <a:endParaRPr lang="en-US" b="0" i="0" dirty="0">
              <a:solidFill>
                <a:srgbClr val="000000"/>
              </a:solidFill>
              <a:effectLst/>
              <a:latin typeface="Tahoma" panose="020B0604030504040204" pitchFamily="34" charset="0"/>
            </a:endParaRPr>
          </a:p>
          <a:p>
            <a:endParaRPr lang="it-IT" dirty="0"/>
          </a:p>
        </p:txBody>
      </p:sp>
    </p:spTree>
    <p:extLst>
      <p:ext uri="{BB962C8B-B14F-4D97-AF65-F5344CB8AC3E}">
        <p14:creationId xmlns:p14="http://schemas.microsoft.com/office/powerpoint/2010/main" val="587944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RELEVANT MARKET</a:t>
            </a:r>
          </a:p>
        </p:txBody>
      </p:sp>
      <p:sp>
        <p:nvSpPr>
          <p:cNvPr id="3" name="Segnaposto contenuto 2"/>
          <p:cNvSpPr>
            <a:spLocks noGrp="1"/>
          </p:cNvSpPr>
          <p:nvPr>
            <p:ph idx="1"/>
          </p:nvPr>
        </p:nvSpPr>
        <p:spPr/>
        <p:txBody>
          <a:bodyPr/>
          <a:lstStyle/>
          <a:p>
            <a:pPr marL="0" indent="0">
              <a:buNone/>
            </a:pPr>
            <a:r>
              <a:rPr lang="it-IT" dirty="0"/>
              <a:t>The </a:t>
            </a:r>
            <a:r>
              <a:rPr lang="it-IT" dirty="0" err="1"/>
              <a:t>concept</a:t>
            </a:r>
            <a:r>
              <a:rPr lang="it-IT" dirty="0"/>
              <a:t> of «</a:t>
            </a:r>
            <a:r>
              <a:rPr lang="it-IT" dirty="0" err="1"/>
              <a:t>dominance</a:t>
            </a:r>
            <a:r>
              <a:rPr lang="it-IT" dirty="0"/>
              <a:t>» </a:t>
            </a:r>
            <a:r>
              <a:rPr lang="it-IT" dirty="0" err="1"/>
              <a:t>is</a:t>
            </a:r>
            <a:r>
              <a:rPr lang="it-IT" dirty="0"/>
              <a:t> </a:t>
            </a:r>
            <a:r>
              <a:rPr lang="it-IT" dirty="0" err="1"/>
              <a:t>not</a:t>
            </a:r>
            <a:r>
              <a:rPr lang="it-IT" dirty="0"/>
              <a:t> </a:t>
            </a:r>
            <a:r>
              <a:rPr lang="it-IT" dirty="0" err="1"/>
              <a:t>absolute</a:t>
            </a:r>
            <a:r>
              <a:rPr lang="it-IT" dirty="0"/>
              <a:t> </a:t>
            </a:r>
            <a:r>
              <a:rPr lang="it-IT" dirty="0" err="1"/>
              <a:t>but</a:t>
            </a:r>
            <a:r>
              <a:rPr lang="it-IT" dirty="0"/>
              <a:t> relative to the market </a:t>
            </a:r>
            <a:r>
              <a:rPr lang="it-IT" dirty="0" err="1"/>
              <a:t>where</a:t>
            </a:r>
            <a:r>
              <a:rPr lang="it-IT" dirty="0"/>
              <a:t> the </a:t>
            </a:r>
            <a:r>
              <a:rPr lang="it-IT" dirty="0" err="1"/>
              <a:t>undertaking</a:t>
            </a:r>
            <a:r>
              <a:rPr lang="it-IT" dirty="0"/>
              <a:t> operate.</a:t>
            </a:r>
          </a:p>
          <a:p>
            <a:pPr marL="0" indent="0">
              <a:buNone/>
            </a:pPr>
            <a:endParaRPr lang="it-IT" dirty="0"/>
          </a:p>
          <a:p>
            <a:pPr marL="0" indent="0">
              <a:buNone/>
            </a:pPr>
            <a:r>
              <a:rPr lang="it-IT" b="1" dirty="0" err="1"/>
              <a:t>Twofold</a:t>
            </a:r>
            <a:r>
              <a:rPr lang="it-IT" b="1" dirty="0"/>
              <a:t> </a:t>
            </a:r>
            <a:r>
              <a:rPr lang="it-IT" b="1" dirty="0" err="1"/>
              <a:t>analisys</a:t>
            </a:r>
            <a:r>
              <a:rPr lang="it-IT" dirty="0"/>
              <a:t>:</a:t>
            </a:r>
          </a:p>
          <a:p>
            <a:r>
              <a:rPr lang="it-IT" dirty="0"/>
              <a:t> Geographic market</a:t>
            </a:r>
          </a:p>
          <a:p>
            <a:r>
              <a:rPr lang="it-IT" dirty="0"/>
              <a:t>Product market</a:t>
            </a:r>
          </a:p>
          <a:p>
            <a:pPr marL="0" indent="0">
              <a:buNone/>
            </a:pPr>
            <a:endParaRPr lang="it-IT" dirty="0"/>
          </a:p>
          <a:p>
            <a:pPr>
              <a:buFont typeface="Wingdings" panose="05000000000000000000" pitchFamily="2" charset="2"/>
              <a:buChar char="Ø"/>
            </a:pPr>
            <a:r>
              <a:rPr lang="it-IT" dirty="0" err="1"/>
              <a:t>Commission</a:t>
            </a:r>
            <a:r>
              <a:rPr lang="it-IT" dirty="0"/>
              <a:t> </a:t>
            </a:r>
            <a:r>
              <a:rPr lang="it-IT" dirty="0" err="1"/>
              <a:t>Comunication</a:t>
            </a:r>
            <a:r>
              <a:rPr lang="it-IT" dirty="0"/>
              <a:t> on </a:t>
            </a:r>
            <a:r>
              <a:rPr lang="it-IT" dirty="0" err="1"/>
              <a:t>Relevant</a:t>
            </a:r>
            <a:r>
              <a:rPr lang="it-IT" dirty="0"/>
              <a:t> Market C372 9/12/1997</a:t>
            </a:r>
          </a:p>
          <a:p>
            <a:pPr marL="0" indent="0">
              <a:buNone/>
            </a:pPr>
            <a:endParaRPr lang="it-IT" dirty="0"/>
          </a:p>
        </p:txBody>
      </p:sp>
    </p:spTree>
    <p:extLst>
      <p:ext uri="{BB962C8B-B14F-4D97-AF65-F5344CB8AC3E}">
        <p14:creationId xmlns:p14="http://schemas.microsoft.com/office/powerpoint/2010/main" val="1219110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Geographic</a:t>
            </a:r>
            <a:r>
              <a:rPr lang="it-IT" dirty="0"/>
              <a:t> market</a:t>
            </a:r>
          </a:p>
        </p:txBody>
      </p:sp>
      <p:sp>
        <p:nvSpPr>
          <p:cNvPr id="3" name="Segnaposto contenuto 2"/>
          <p:cNvSpPr>
            <a:spLocks noGrp="1"/>
          </p:cNvSpPr>
          <p:nvPr>
            <p:ph idx="1"/>
          </p:nvPr>
        </p:nvSpPr>
        <p:spPr/>
        <p:txBody>
          <a:bodyPr/>
          <a:lstStyle/>
          <a:p>
            <a:pPr marL="0" indent="0">
              <a:buNone/>
            </a:pPr>
            <a:endParaRPr lang="en-US" dirty="0">
              <a:solidFill>
                <a:srgbClr val="444444"/>
              </a:solidFill>
              <a:latin typeface="Arial" panose="020B0604020202020204" pitchFamily="34" charset="0"/>
            </a:endParaRPr>
          </a:p>
          <a:p>
            <a:pPr marL="0" indent="0">
              <a:buNone/>
            </a:pPr>
            <a:r>
              <a:rPr lang="en-US" dirty="0">
                <a:solidFill>
                  <a:srgbClr val="444444"/>
                </a:solidFill>
                <a:latin typeface="Arial" panose="020B0604020202020204" pitchFamily="34" charset="0"/>
              </a:rPr>
              <a:t>A relevant geographic market comprises the area in which the firms concerned are involved in the supply of products or services and in which the conditions of competition are sufficiently homogeneous </a:t>
            </a:r>
          </a:p>
          <a:p>
            <a:pPr marL="0" indent="0">
              <a:buNone/>
            </a:pPr>
            <a:endParaRPr lang="it-IT" dirty="0"/>
          </a:p>
          <a:p>
            <a:pPr marL="0" indent="0">
              <a:buNone/>
            </a:pPr>
            <a:r>
              <a:rPr lang="it-IT" dirty="0"/>
              <a:t>e.g. </a:t>
            </a:r>
            <a:r>
              <a:rPr lang="it-IT" dirty="0" err="1"/>
              <a:t>languages</a:t>
            </a:r>
            <a:r>
              <a:rPr lang="it-IT" dirty="0"/>
              <a:t>, </a:t>
            </a:r>
            <a:r>
              <a:rPr lang="it-IT" dirty="0" err="1"/>
              <a:t>national</a:t>
            </a:r>
            <a:r>
              <a:rPr lang="it-IT" dirty="0"/>
              <a:t> law, </a:t>
            </a:r>
            <a:r>
              <a:rPr lang="it-IT" dirty="0" err="1"/>
              <a:t>territorial</a:t>
            </a:r>
            <a:r>
              <a:rPr lang="it-IT" dirty="0"/>
              <a:t> </a:t>
            </a:r>
            <a:r>
              <a:rPr lang="it-IT" dirty="0" err="1"/>
              <a:t>conditions</a:t>
            </a:r>
            <a:endParaRPr lang="it-IT" dirty="0"/>
          </a:p>
          <a:p>
            <a:pPr marL="0" indent="0">
              <a:buNone/>
            </a:pPr>
            <a:endParaRPr lang="it-IT" dirty="0"/>
          </a:p>
          <a:p>
            <a:pPr marL="0" indent="0">
              <a:buNone/>
            </a:pPr>
            <a:endParaRPr lang="it-IT" dirty="0"/>
          </a:p>
        </p:txBody>
      </p:sp>
    </p:spTree>
    <p:extLst>
      <p:ext uri="{BB962C8B-B14F-4D97-AF65-F5344CB8AC3E}">
        <p14:creationId xmlns:p14="http://schemas.microsoft.com/office/powerpoint/2010/main" val="4022293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Product market</a:t>
            </a:r>
          </a:p>
        </p:txBody>
      </p:sp>
      <p:sp>
        <p:nvSpPr>
          <p:cNvPr id="3" name="Segnaposto contenuto 2"/>
          <p:cNvSpPr>
            <a:spLocks noGrp="1"/>
          </p:cNvSpPr>
          <p:nvPr>
            <p:ph idx="1"/>
          </p:nvPr>
        </p:nvSpPr>
        <p:spPr>
          <a:xfrm>
            <a:off x="228600" y="2095590"/>
            <a:ext cx="10515600" cy="4351338"/>
          </a:xfrm>
        </p:spPr>
        <p:txBody>
          <a:bodyPr>
            <a:normAutofit/>
          </a:bodyPr>
          <a:lstStyle/>
          <a:p>
            <a:pPr marL="0" indent="0">
              <a:buNone/>
            </a:pPr>
            <a:endParaRPr lang="it-IT" dirty="0"/>
          </a:p>
          <a:p>
            <a:pPr marL="0" indent="0" algn="just">
              <a:buNone/>
            </a:pPr>
            <a:r>
              <a:rPr lang="en-US" dirty="0">
                <a:solidFill>
                  <a:srgbClr val="444444"/>
                </a:solidFill>
              </a:rPr>
              <a:t>A relevant product market comprises all those products and/or services which are regarded as </a:t>
            </a:r>
            <a:r>
              <a:rPr lang="en-US" i="1" u="sng" dirty="0">
                <a:solidFill>
                  <a:srgbClr val="444444"/>
                </a:solidFill>
              </a:rPr>
              <a:t>interchangeable</a:t>
            </a:r>
            <a:r>
              <a:rPr lang="en-US" dirty="0">
                <a:solidFill>
                  <a:srgbClr val="444444"/>
                </a:solidFill>
              </a:rPr>
              <a:t> or </a:t>
            </a:r>
            <a:r>
              <a:rPr lang="en-US" i="1" u="sng" dirty="0">
                <a:solidFill>
                  <a:srgbClr val="444444"/>
                </a:solidFill>
              </a:rPr>
              <a:t>substitutable</a:t>
            </a:r>
            <a:r>
              <a:rPr lang="en-US" dirty="0">
                <a:solidFill>
                  <a:srgbClr val="444444"/>
                </a:solidFill>
              </a:rPr>
              <a:t> by the consumer by reason of the products' characteristics, their prices and their intended use</a:t>
            </a:r>
            <a:endParaRPr lang="it-IT" dirty="0"/>
          </a:p>
          <a:p>
            <a:pPr marL="0" indent="0">
              <a:buNone/>
            </a:pPr>
            <a:endParaRPr lang="it-IT" dirty="0"/>
          </a:p>
          <a:p>
            <a:r>
              <a:rPr lang="en-US" dirty="0"/>
              <a:t>Commission v. United Brands, so called </a:t>
            </a:r>
            <a:r>
              <a:rPr lang="en-US" i="1" dirty="0" err="1"/>
              <a:t>Chichita</a:t>
            </a:r>
            <a:r>
              <a:rPr lang="en-US" dirty="0"/>
              <a:t> case</a:t>
            </a:r>
            <a:endParaRPr lang="it-IT" dirty="0"/>
          </a:p>
        </p:txBody>
      </p:sp>
    </p:spTree>
    <p:extLst>
      <p:ext uri="{BB962C8B-B14F-4D97-AF65-F5344CB8AC3E}">
        <p14:creationId xmlns:p14="http://schemas.microsoft.com/office/powerpoint/2010/main" val="223681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DOMINANCE</a:t>
            </a:r>
          </a:p>
        </p:txBody>
      </p:sp>
      <p:sp>
        <p:nvSpPr>
          <p:cNvPr id="3" name="Segnaposto contenuto 2"/>
          <p:cNvSpPr>
            <a:spLocks noGrp="1"/>
          </p:cNvSpPr>
          <p:nvPr>
            <p:ph idx="1"/>
          </p:nvPr>
        </p:nvSpPr>
        <p:spPr/>
        <p:txBody>
          <a:bodyPr/>
          <a:lstStyle/>
          <a:p>
            <a:pPr marL="0" indent="0">
              <a:buNone/>
            </a:pPr>
            <a:r>
              <a:rPr lang="en-US" dirty="0"/>
              <a:t>Dominant position referred to in article 102 relates to a position of economic strength enjoyed by an undertaking which enables it to prevent effective competition being maintained on the relevant market by giving it the power to behave to an appreciable extent independently of its competitors, customers and ultimately of its consumers. (</a:t>
            </a:r>
            <a:r>
              <a:rPr lang="it-IT" dirty="0" err="1"/>
              <a:t>United</a:t>
            </a:r>
            <a:r>
              <a:rPr lang="it-IT" dirty="0"/>
              <a:t> Brands)</a:t>
            </a:r>
          </a:p>
          <a:p>
            <a:pPr marL="0" indent="0">
              <a:buNone/>
            </a:pPr>
            <a:endParaRPr lang="it-IT" dirty="0"/>
          </a:p>
          <a:p>
            <a:pPr marL="0" indent="0">
              <a:buNone/>
            </a:pPr>
            <a:r>
              <a:rPr lang="en-US" dirty="0"/>
              <a:t>Art. 102 TFEU refers to «one or more undertakings». This implies that the conduct is abusive also in case of Collective dominance</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2872865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Relevant factors when assessing dominance </a:t>
            </a:r>
            <a:endParaRPr lang="it-IT" dirty="0"/>
          </a:p>
        </p:txBody>
      </p:sp>
      <p:sp>
        <p:nvSpPr>
          <p:cNvPr id="3" name="Segnaposto contenuto 2"/>
          <p:cNvSpPr>
            <a:spLocks noGrp="1"/>
          </p:cNvSpPr>
          <p:nvPr>
            <p:ph idx="1"/>
          </p:nvPr>
        </p:nvSpPr>
        <p:spPr>
          <a:xfrm>
            <a:off x="158932" y="1407614"/>
            <a:ext cx="10515600" cy="4351338"/>
          </a:xfrm>
        </p:spPr>
        <p:txBody>
          <a:bodyPr>
            <a:normAutofit fontScale="92500" lnSpcReduction="20000"/>
          </a:bodyPr>
          <a:lstStyle/>
          <a:p>
            <a:pPr marL="0" indent="0">
              <a:buNone/>
            </a:pPr>
            <a:r>
              <a:rPr lang="en-US" dirty="0"/>
              <a:t>“The existence of a dominant position may derive from several factors which taken separately are not necessarily determinative” (Hoffman – La Roche) </a:t>
            </a:r>
          </a:p>
          <a:p>
            <a:pPr marL="0" indent="0">
              <a:buNone/>
            </a:pPr>
            <a:r>
              <a:rPr lang="en-US" b="1" dirty="0"/>
              <a:t>Main Factors</a:t>
            </a:r>
            <a:r>
              <a:rPr lang="en-US" dirty="0"/>
              <a:t>:</a:t>
            </a:r>
          </a:p>
          <a:p>
            <a:pPr>
              <a:buFont typeface="Wingdings" panose="05000000000000000000" pitchFamily="2" charset="2"/>
              <a:buChar char="Ø"/>
            </a:pPr>
            <a:r>
              <a:rPr lang="en-US" dirty="0"/>
              <a:t>Elasticity of demand </a:t>
            </a:r>
          </a:p>
          <a:p>
            <a:pPr lvl="1">
              <a:buFont typeface="Wingdings" panose="05000000000000000000" pitchFamily="2" charset="2"/>
              <a:buChar char="Ø"/>
            </a:pPr>
            <a:r>
              <a:rPr lang="en-US" dirty="0"/>
              <a:t>Price elasticity is the percentage by which the output sold by the undertaking decreases in relation to an increase in its price </a:t>
            </a:r>
          </a:p>
          <a:p>
            <a:pPr lvl="1">
              <a:buFont typeface="Wingdings" panose="05000000000000000000" pitchFamily="2" charset="2"/>
              <a:buChar char="Ø"/>
            </a:pPr>
            <a:r>
              <a:rPr lang="en-US" dirty="0"/>
              <a:t>The lower price elasticity of demand, the higher the market power </a:t>
            </a:r>
          </a:p>
          <a:p>
            <a:pPr>
              <a:buFont typeface="Wingdings" panose="05000000000000000000" pitchFamily="2" charset="2"/>
              <a:buChar char="Ø"/>
            </a:pPr>
            <a:r>
              <a:rPr lang="en-US" dirty="0"/>
              <a:t>Barriers to entry  </a:t>
            </a:r>
          </a:p>
          <a:p>
            <a:pPr lvl="1">
              <a:buFont typeface="Wingdings" panose="05000000000000000000" pitchFamily="2" charset="2"/>
              <a:buChar char="Ø"/>
            </a:pPr>
            <a:r>
              <a:rPr lang="en-US" dirty="0"/>
              <a:t>Legal or administrative barriers </a:t>
            </a:r>
          </a:p>
          <a:p>
            <a:pPr lvl="1">
              <a:buFont typeface="Wingdings" panose="05000000000000000000" pitchFamily="2" charset="2"/>
              <a:buChar char="Ø"/>
            </a:pPr>
            <a:r>
              <a:rPr lang="en-US" dirty="0"/>
              <a:t>Sunk costs of entry </a:t>
            </a:r>
          </a:p>
          <a:p>
            <a:pPr lvl="1">
              <a:buFont typeface="Wingdings" panose="05000000000000000000" pitchFamily="2" charset="2"/>
              <a:buChar char="Ø"/>
            </a:pPr>
            <a:r>
              <a:rPr lang="en-US" dirty="0"/>
              <a:t>Switching costs for consumers</a:t>
            </a:r>
          </a:p>
          <a:p>
            <a:pPr>
              <a:buFont typeface="Wingdings" panose="05000000000000000000" pitchFamily="2" charset="2"/>
              <a:buChar char="Ø"/>
            </a:pPr>
            <a:r>
              <a:rPr lang="en-US" dirty="0"/>
              <a:t>Structural factors</a:t>
            </a:r>
            <a:endParaRPr lang="it-IT" dirty="0"/>
          </a:p>
        </p:txBody>
      </p:sp>
    </p:spTree>
    <p:extLst>
      <p:ext uri="{BB962C8B-B14F-4D97-AF65-F5344CB8AC3E}">
        <p14:creationId xmlns:p14="http://schemas.microsoft.com/office/powerpoint/2010/main" val="125279940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522</TotalTime>
  <Words>871</Words>
  <Application>Microsoft Office PowerPoint</Application>
  <PresentationFormat>Widescreen</PresentationFormat>
  <Paragraphs>94</Paragraphs>
  <Slides>13</Slides>
  <Notes>3</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13</vt:i4>
      </vt:variant>
    </vt:vector>
  </HeadingPairs>
  <TitlesOfParts>
    <vt:vector size="19" baseType="lpstr">
      <vt:lpstr>Arial</vt:lpstr>
      <vt:lpstr>Calibri</vt:lpstr>
      <vt:lpstr>Calibri Light</vt:lpstr>
      <vt:lpstr>Tahoma</vt:lpstr>
      <vt:lpstr>Wingdings</vt:lpstr>
      <vt:lpstr>Tema di Office</vt:lpstr>
      <vt:lpstr>Competition Law: general overview</vt:lpstr>
      <vt:lpstr>Overview</vt:lpstr>
      <vt:lpstr>EU Competition policy</vt:lpstr>
      <vt:lpstr>ART.102 TFUE</vt:lpstr>
      <vt:lpstr>RELEVANT MARKET</vt:lpstr>
      <vt:lpstr>Geographic market</vt:lpstr>
      <vt:lpstr>Product market</vt:lpstr>
      <vt:lpstr>DOMINANCE</vt:lpstr>
      <vt:lpstr>Relevant factors when assessing dominance </vt:lpstr>
      <vt:lpstr>Market Share </vt:lpstr>
      <vt:lpstr>“Within the internal market or a substantial part of it”</vt:lpstr>
      <vt:lpstr>Effect on trade between Member States</vt:lpstr>
      <vt:lpstr>Abusive conducts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Competition Law Art. 102 TFEU</dc:title>
  <dc:creator>FLAVIA ROLANDO</dc:creator>
  <cp:lastModifiedBy>capuano</cp:lastModifiedBy>
  <cp:revision>26</cp:revision>
  <dcterms:created xsi:type="dcterms:W3CDTF">2019-06-15T21:53:54Z</dcterms:created>
  <dcterms:modified xsi:type="dcterms:W3CDTF">2021-05-06T07:30:31Z</dcterms:modified>
</cp:coreProperties>
</file>