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93" r:id="rId4"/>
    <p:sldId id="330" r:id="rId5"/>
    <p:sldId id="319" r:id="rId6"/>
    <p:sldId id="320" r:id="rId7"/>
    <p:sldId id="314" r:id="rId8"/>
    <p:sldId id="321" r:id="rId9"/>
    <p:sldId id="318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5"/>
    <p:restoredTop sz="94839"/>
  </p:normalViewPr>
  <p:slideViewPr>
    <p:cSldViewPr>
      <p:cViewPr varScale="1">
        <p:scale>
          <a:sx n="119" d="100"/>
          <a:sy n="119" d="100"/>
        </p:scale>
        <p:origin x="139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740.png"/><Relationship Id="rId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TF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della TF per segnali Notevoli mediante le proprietà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86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860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00000" r="-107048" b="-57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00000" r="-413" b="-570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93333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93333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1628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1628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509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509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25000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25000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70175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70175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539E94-29A8-BA8C-3585-030E51E4403C}"/>
              </a:ext>
            </a:extLst>
          </p:cNvPr>
          <p:cNvSpPr txBox="1"/>
          <p:nvPr/>
        </p:nvSpPr>
        <p:spPr>
          <a:xfrm>
            <a:off x="1331640" y="6438842"/>
            <a:ext cx="45995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it-IT" altLang="it-IT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*Con dimostrazione</a:t>
            </a:r>
          </a:p>
        </p:txBody>
      </p:sp>
    </p:spTree>
    <p:extLst>
      <p:ext uri="{BB962C8B-B14F-4D97-AF65-F5344CB8AC3E}">
        <p14:creationId xmlns:p14="http://schemas.microsoft.com/office/powerpoint/2010/main" val="187600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Triangolare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(Ritardo Temporale, Linearità e Integrazione)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9393F-4A69-7046-885D-216CD3EF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/>
          <a:stretch/>
        </p:blipFill>
        <p:spPr>
          <a:xfrm>
            <a:off x="5458021" y="1326348"/>
            <a:ext cx="2786757" cy="17675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  <a:blipFill>
                <a:blip r:embed="rId3"/>
                <a:stretch>
                  <a:fillRect l="-9845" t="-57798" b="-144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/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𝑠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  <a:blipFill>
                <a:blip r:embed="rId4"/>
                <a:stretch>
                  <a:fillRect t="-2817" b="-42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F28CA2AE-CA0F-264A-83A0-EC7990DDC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20" b="16786"/>
          <a:stretch/>
        </p:blipFill>
        <p:spPr>
          <a:xfrm>
            <a:off x="2998686" y="1373452"/>
            <a:ext cx="2437014" cy="147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911593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911593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45725FE4-F598-954F-A55D-BBFDC46EC509}"/>
              </a:ext>
            </a:extLst>
          </p:cNvPr>
          <p:cNvSpPr/>
          <p:nvPr/>
        </p:nvSpPr>
        <p:spPr bwMode="auto">
          <a:xfrm>
            <a:off x="251520" y="148478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C8CECD-3907-5345-A818-127AD645FF81}"/>
              </a:ext>
            </a:extLst>
          </p:cNvPr>
          <p:cNvSpPr/>
          <p:nvPr/>
        </p:nvSpPr>
        <p:spPr bwMode="auto">
          <a:xfrm>
            <a:off x="251520" y="2060848"/>
            <a:ext cx="8393211" cy="523695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Triangolare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(Ritardo Temporale, Linearità e Integrazione)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9393F-4A69-7046-885D-216CD3EF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/>
          <a:stretch/>
        </p:blipFill>
        <p:spPr>
          <a:xfrm>
            <a:off x="5458021" y="1326348"/>
            <a:ext cx="2786757" cy="17675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  <a:blipFill>
                <a:blip r:embed="rId3"/>
                <a:stretch>
                  <a:fillRect l="-9845" t="-57798" b="-144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/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𝑠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  <a:blipFill>
                <a:blip r:embed="rId4"/>
                <a:stretch>
                  <a:fillRect t="-2817" b="-42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/>
              <p:nvPr/>
            </p:nvSpPr>
            <p:spPr>
              <a:xfrm>
                <a:off x="259110" y="3861048"/>
                <a:ext cx="8921402" cy="1421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𝑆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𝑗𝐴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10" y="3861048"/>
                <a:ext cx="8921402" cy="1421928"/>
              </a:xfrm>
              <a:prstGeom prst="rect">
                <a:avLst/>
              </a:prstGeom>
              <a:blipFill>
                <a:blip r:embed="rId5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F28CA2AE-CA0F-264A-83A0-EC7990DDC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20" b="16786"/>
          <a:stretch/>
        </p:blipFill>
        <p:spPr>
          <a:xfrm>
            <a:off x="2998686" y="1373452"/>
            <a:ext cx="2437014" cy="147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239446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239446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45725FE4-F598-954F-A55D-BBFDC46EC509}"/>
              </a:ext>
            </a:extLst>
          </p:cNvPr>
          <p:cNvSpPr/>
          <p:nvPr/>
        </p:nvSpPr>
        <p:spPr bwMode="auto">
          <a:xfrm>
            <a:off x="259315" y="364502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7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Triangolare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(Ritardo Temporale, Linearità e Integrazione)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9393F-4A69-7046-885D-216CD3EF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/>
          <a:stretch/>
        </p:blipFill>
        <p:spPr>
          <a:xfrm>
            <a:off x="5458021" y="1326348"/>
            <a:ext cx="2786757" cy="17675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  <a:blipFill>
                <a:blip r:embed="rId3"/>
                <a:stretch>
                  <a:fillRect l="-9845" t="-57798" b="-144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/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𝑠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  <a:blipFill>
                <a:blip r:embed="rId4"/>
                <a:stretch>
                  <a:fillRect t="-2817" b="-42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/>
              <p:nvPr/>
            </p:nvSpPr>
            <p:spPr>
              <a:xfrm>
                <a:off x="259110" y="3861048"/>
                <a:ext cx="8921402" cy="21711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𝑆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𝑗𝐴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it-IT" sz="20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it-IT" sz="20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it-IT" sz="20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𝑗𝐴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𝑓𝑇</m:t>
                          </m:r>
                        </m:den>
                      </m:f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𝐴𝑇</m:t>
                      </m:r>
                      <m:sSup>
                        <m:sSupPr>
                          <m:ctrlP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</m:e>
                        <m:sup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10" y="3861048"/>
                <a:ext cx="8921402" cy="2171172"/>
              </a:xfrm>
              <a:prstGeom prst="rect">
                <a:avLst/>
              </a:prstGeom>
              <a:blipFill>
                <a:blip r:embed="rId5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F28CA2AE-CA0F-264A-83A0-EC7990DDC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20" b="16786"/>
          <a:stretch/>
        </p:blipFill>
        <p:spPr>
          <a:xfrm>
            <a:off x="2998686" y="1373452"/>
            <a:ext cx="2437014" cy="14708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0240" y="6155343"/>
                <a:ext cx="4324057" cy="40716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240"/>
                  </a:spcBef>
                  <a:buNone/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 e pari, </a:t>
                </a: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è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reale</a:t>
                </a:r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0240" y="6155343"/>
                <a:ext cx="4324057" cy="407163"/>
              </a:xfrm>
              <a:prstGeom prst="rect">
                <a:avLst/>
              </a:prstGeom>
              <a:blipFill>
                <a:blip r:embed="rId6"/>
                <a:stretch>
                  <a:fillRect t="-14706" b="-26471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9">
            <a:extLst>
              <a:ext uri="{FF2B5EF4-FFF2-40B4-BE49-F238E27FC236}">
                <a16:creationId xmlns:a16="http://schemas.microsoft.com/office/drawing/2014/main" id="{6D220859-8B0B-EA40-BFF2-A50B62581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97" y="3429000"/>
            <a:ext cx="1800200" cy="1351652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840"/>
              </a:spcBef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Medesimo risultato mediante la </a:t>
            </a: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convoluzione</a:t>
            </a:r>
          </a:p>
        </p:txBody>
      </p:sp>
    </p:spTree>
    <p:extLst>
      <p:ext uri="{BB962C8B-B14F-4D97-AF65-F5344CB8AC3E}">
        <p14:creationId xmlns:p14="http://schemas.microsoft.com/office/powerpoint/2010/main" val="3152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2496</TotalTime>
  <Words>619</Words>
  <Application>Microsoft Macintosh PowerPoint</Application>
  <PresentationFormat>Presentazione su schermo (4:3)</PresentationFormat>
  <Paragraphs>112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Proprietà della FT</vt:lpstr>
      <vt:lpstr>Proprietà della FT</vt:lpstr>
      <vt:lpstr>Proprietà della FT</vt:lpstr>
      <vt:lpstr>Proprietà della FT</vt:lpstr>
      <vt:lpstr>Proprietà della FT</vt:lpstr>
      <vt:lpstr>Proprietà della 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120</cp:revision>
  <cp:lastPrinted>1601-01-01T00:00:00Z</cp:lastPrinted>
  <dcterms:created xsi:type="dcterms:W3CDTF">2014-02-26T18:00:47Z</dcterms:created>
  <dcterms:modified xsi:type="dcterms:W3CDTF">2022-12-01T08:55:05Z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