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55"/>
  </p:notesMasterIdLst>
  <p:sldIdLst>
    <p:sldId id="383" r:id="rId5"/>
    <p:sldId id="389" r:id="rId6"/>
    <p:sldId id="390" r:id="rId7"/>
    <p:sldId id="427" r:id="rId8"/>
    <p:sldId id="443" r:id="rId9"/>
    <p:sldId id="471" r:id="rId10"/>
    <p:sldId id="447" r:id="rId11"/>
    <p:sldId id="431" r:id="rId12"/>
    <p:sldId id="432" r:id="rId13"/>
    <p:sldId id="435" r:id="rId14"/>
    <p:sldId id="436" r:id="rId15"/>
    <p:sldId id="499" r:id="rId16"/>
    <p:sldId id="449" r:id="rId17"/>
    <p:sldId id="448" r:id="rId18"/>
    <p:sldId id="445" r:id="rId19"/>
    <p:sldId id="461" r:id="rId20"/>
    <p:sldId id="462" r:id="rId21"/>
    <p:sldId id="463" r:id="rId22"/>
    <p:sldId id="464" r:id="rId23"/>
    <p:sldId id="488" r:id="rId24"/>
    <p:sldId id="465" r:id="rId25"/>
    <p:sldId id="469" r:id="rId26"/>
    <p:sldId id="489" r:id="rId27"/>
    <p:sldId id="453" r:id="rId28"/>
    <p:sldId id="454" r:id="rId29"/>
    <p:sldId id="408" r:id="rId30"/>
    <p:sldId id="452" r:id="rId31"/>
    <p:sldId id="467" r:id="rId32"/>
    <p:sldId id="480" r:id="rId33"/>
    <p:sldId id="481" r:id="rId34"/>
    <p:sldId id="479" r:id="rId35"/>
    <p:sldId id="487" r:id="rId36"/>
    <p:sldId id="466" r:id="rId37"/>
    <p:sldId id="455" r:id="rId38"/>
    <p:sldId id="438" r:id="rId39"/>
    <p:sldId id="456" r:id="rId40"/>
    <p:sldId id="460" r:id="rId41"/>
    <p:sldId id="400" r:id="rId42"/>
    <p:sldId id="401" r:id="rId43"/>
    <p:sldId id="450" r:id="rId44"/>
    <p:sldId id="451" r:id="rId45"/>
    <p:sldId id="475" r:id="rId46"/>
    <p:sldId id="490" r:id="rId47"/>
    <p:sldId id="497" r:id="rId48"/>
    <p:sldId id="493" r:id="rId49"/>
    <p:sldId id="496" r:id="rId50"/>
    <p:sldId id="494" r:id="rId51"/>
    <p:sldId id="495" r:id="rId52"/>
    <p:sldId id="457" r:id="rId53"/>
    <p:sldId id="483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A3034D9-1F24-47D9-8317-DFBBC374CF15}">
          <p14:sldIdLst>
            <p14:sldId id="383"/>
            <p14:sldId id="389"/>
            <p14:sldId id="390"/>
          </p14:sldIdLst>
        </p14:section>
        <p14:section name="1" id="{3627EBA7-FF67-4EF2-B5F4-C093DBD0A6B0}">
          <p14:sldIdLst>
            <p14:sldId id="427"/>
            <p14:sldId id="443"/>
            <p14:sldId id="471"/>
            <p14:sldId id="447"/>
            <p14:sldId id="431"/>
            <p14:sldId id="432"/>
            <p14:sldId id="435"/>
            <p14:sldId id="436"/>
            <p14:sldId id="499"/>
            <p14:sldId id="449"/>
          </p14:sldIdLst>
        </p14:section>
        <p14:section name="2" id="{BB51BFBB-4AD8-43E9-A410-EB00BA309A00}">
          <p14:sldIdLst>
            <p14:sldId id="448"/>
            <p14:sldId id="445"/>
            <p14:sldId id="461"/>
            <p14:sldId id="462"/>
            <p14:sldId id="463"/>
            <p14:sldId id="464"/>
            <p14:sldId id="488"/>
            <p14:sldId id="465"/>
            <p14:sldId id="469"/>
            <p14:sldId id="489"/>
            <p14:sldId id="453"/>
            <p14:sldId id="454"/>
          </p14:sldIdLst>
        </p14:section>
        <p14:section name="3" id="{95B59B8C-B907-469D-88BB-7ACA63FA81D4}">
          <p14:sldIdLst>
            <p14:sldId id="408"/>
            <p14:sldId id="452"/>
            <p14:sldId id="467"/>
            <p14:sldId id="480"/>
            <p14:sldId id="481"/>
            <p14:sldId id="479"/>
            <p14:sldId id="487"/>
            <p14:sldId id="466"/>
            <p14:sldId id="455"/>
            <p14:sldId id="438"/>
            <p14:sldId id="456"/>
            <p14:sldId id="460"/>
          </p14:sldIdLst>
        </p14:section>
        <p14:section name="4" id="{8D2324D2-39BE-4F85-B40B-12B570BFA718}">
          <p14:sldIdLst>
            <p14:sldId id="400"/>
            <p14:sldId id="401"/>
            <p14:sldId id="450"/>
            <p14:sldId id="451"/>
          </p14:sldIdLst>
        </p14:section>
        <p14:section name="5" id="{14CD66E6-3A90-4AF5-A7D0-A6F427B6EA6A}">
          <p14:sldIdLst>
            <p14:sldId id="475"/>
            <p14:sldId id="490"/>
            <p14:sldId id="497"/>
            <p14:sldId id="493"/>
            <p14:sldId id="496"/>
            <p14:sldId id="494"/>
            <p14:sldId id="495"/>
            <p14:sldId id="457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347"/>
    <a:srgbClr val="E1E1E1"/>
    <a:srgbClr val="EBF3F5"/>
    <a:srgbClr val="A8CAE5"/>
    <a:srgbClr val="0C081C"/>
    <a:srgbClr val="1C9997"/>
    <a:srgbClr val="100C26"/>
    <a:srgbClr val="DDEBF8"/>
    <a:srgbClr val="CC3CAD"/>
    <a:srgbClr val="3F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D75ABE-DA81-4577-BC76-EE540B3FF846}" v="651" dt="2023-05-11T16:03:44.407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32"/>
  </p:normalViewPr>
  <p:slideViewPr>
    <p:cSldViewPr snapToGrid="0">
      <p:cViewPr varScale="1">
        <p:scale>
          <a:sx n="78" d="100"/>
          <a:sy n="78" d="100"/>
        </p:scale>
        <p:origin x="888" y="7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Imperato" userId="975cacecbb33baa7" providerId="LiveId" clId="{B9D75ABE-DA81-4577-BC76-EE540B3FF846}"/>
    <pc:docChg chg="undo custSel delSld modSld sldOrd modSection">
      <pc:chgData name="Anna Imperato" userId="975cacecbb33baa7" providerId="LiveId" clId="{B9D75ABE-DA81-4577-BC76-EE540B3FF846}" dt="2023-05-11T16:03:44.407" v="1596" actId="20577"/>
      <pc:docMkLst>
        <pc:docMk/>
      </pc:docMkLst>
      <pc:sldChg chg="setBg">
        <pc:chgData name="Anna Imperato" userId="975cacecbb33baa7" providerId="LiveId" clId="{B9D75ABE-DA81-4577-BC76-EE540B3FF846}" dt="2023-05-04T15:40:43.729" v="1429"/>
        <pc:sldMkLst>
          <pc:docMk/>
          <pc:sldMk cId="33026496" sldId="383"/>
        </pc:sldMkLst>
      </pc:sldChg>
      <pc:sldChg chg="addSp delSp modSp mod delAnim">
        <pc:chgData name="Anna Imperato" userId="975cacecbb33baa7" providerId="LiveId" clId="{B9D75ABE-DA81-4577-BC76-EE540B3FF846}" dt="2023-05-04T11:01:31.687" v="162" actId="14100"/>
        <pc:sldMkLst>
          <pc:docMk/>
          <pc:sldMk cId="3514880976" sldId="400"/>
        </pc:sldMkLst>
        <pc:spChg chg="mod">
          <ac:chgData name="Anna Imperato" userId="975cacecbb33baa7" providerId="LiveId" clId="{B9D75ABE-DA81-4577-BC76-EE540B3FF846}" dt="2023-05-04T11:00:48.415" v="155" actId="1076"/>
          <ac:spMkLst>
            <pc:docMk/>
            <pc:sldMk cId="3514880976" sldId="400"/>
            <ac:spMk id="3" creationId="{8BE4F36E-0717-9C70-D2DB-394CB2DBC5B7}"/>
          </ac:spMkLst>
        </pc:spChg>
        <pc:picChg chg="del">
          <ac:chgData name="Anna Imperato" userId="975cacecbb33baa7" providerId="LiveId" clId="{B9D75ABE-DA81-4577-BC76-EE540B3FF846}" dt="2023-05-04T10:59:58.995" v="149" actId="21"/>
          <ac:picMkLst>
            <pc:docMk/>
            <pc:sldMk cId="3514880976" sldId="400"/>
            <ac:picMk id="2" creationId="{0540F797-4457-BD51-9901-E7798E4967DE}"/>
          </ac:picMkLst>
        </pc:picChg>
        <pc:picChg chg="add del mod">
          <ac:chgData name="Anna Imperato" userId="975cacecbb33baa7" providerId="LiveId" clId="{B9D75ABE-DA81-4577-BC76-EE540B3FF846}" dt="2023-05-04T11:01:18.481" v="158" actId="21"/>
          <ac:picMkLst>
            <pc:docMk/>
            <pc:sldMk cId="3514880976" sldId="400"/>
            <ac:picMk id="4" creationId="{DB53E0C6-B71B-3CF7-F22F-9C9C71385AEC}"/>
          </ac:picMkLst>
        </pc:picChg>
        <pc:picChg chg="add mod">
          <ac:chgData name="Anna Imperato" userId="975cacecbb33baa7" providerId="LiveId" clId="{B9D75ABE-DA81-4577-BC76-EE540B3FF846}" dt="2023-05-04T11:01:31.687" v="162" actId="14100"/>
          <ac:picMkLst>
            <pc:docMk/>
            <pc:sldMk cId="3514880976" sldId="400"/>
            <ac:picMk id="5" creationId="{982BFF45-3C08-E917-CA2A-500566B76310}"/>
          </ac:picMkLst>
        </pc:picChg>
      </pc:sldChg>
      <pc:sldChg chg="addSp delSp modSp mod delAnim">
        <pc:chgData name="Anna Imperato" userId="975cacecbb33baa7" providerId="LiveId" clId="{B9D75ABE-DA81-4577-BC76-EE540B3FF846}" dt="2023-05-04T11:04:33.472" v="174" actId="20577"/>
        <pc:sldMkLst>
          <pc:docMk/>
          <pc:sldMk cId="218077514" sldId="401"/>
        </pc:sldMkLst>
        <pc:spChg chg="mod">
          <ac:chgData name="Anna Imperato" userId="975cacecbb33baa7" providerId="LiveId" clId="{B9D75ABE-DA81-4577-BC76-EE540B3FF846}" dt="2023-05-04T11:04:33.472" v="174" actId="20577"/>
          <ac:spMkLst>
            <pc:docMk/>
            <pc:sldMk cId="218077514" sldId="401"/>
            <ac:spMk id="2" creationId="{D1821EF2-C9C7-3945-139D-66A56C33E570}"/>
          </ac:spMkLst>
        </pc:spChg>
        <pc:picChg chg="add mod">
          <ac:chgData name="Anna Imperato" userId="975cacecbb33baa7" providerId="LiveId" clId="{B9D75ABE-DA81-4577-BC76-EE540B3FF846}" dt="2023-05-04T11:02:41.610" v="173" actId="1076"/>
          <ac:picMkLst>
            <pc:docMk/>
            <pc:sldMk cId="218077514" sldId="401"/>
            <ac:picMk id="5" creationId="{C218DD07-F551-36F2-C6D4-E5533F50E597}"/>
          </ac:picMkLst>
        </pc:picChg>
        <pc:picChg chg="del">
          <ac:chgData name="Anna Imperato" userId="975cacecbb33baa7" providerId="LiveId" clId="{B9D75ABE-DA81-4577-BC76-EE540B3FF846}" dt="2023-05-04T11:01:37.023" v="163" actId="21"/>
          <ac:picMkLst>
            <pc:docMk/>
            <pc:sldMk cId="218077514" sldId="401"/>
            <ac:picMk id="6" creationId="{3584D75C-CA38-B789-5CD9-AA519628A7AF}"/>
          </ac:picMkLst>
        </pc:picChg>
        <pc:picChg chg="add mod">
          <ac:chgData name="Anna Imperato" userId="975cacecbb33baa7" providerId="LiveId" clId="{B9D75ABE-DA81-4577-BC76-EE540B3FF846}" dt="2023-05-04T11:02:35.961" v="172" actId="1076"/>
          <ac:picMkLst>
            <pc:docMk/>
            <pc:sldMk cId="218077514" sldId="401"/>
            <ac:picMk id="7" creationId="{06A72CA0-C921-8E94-5BC2-18F9D80C0284}"/>
          </ac:picMkLst>
        </pc:picChg>
      </pc:sldChg>
      <pc:sldChg chg="setBg">
        <pc:chgData name="Anna Imperato" userId="975cacecbb33baa7" providerId="LiveId" clId="{B9D75ABE-DA81-4577-BC76-EE540B3FF846}" dt="2023-05-03T18:02:08.579" v="99"/>
        <pc:sldMkLst>
          <pc:docMk/>
          <pc:sldMk cId="250355084" sldId="427"/>
        </pc:sldMkLst>
      </pc:sldChg>
      <pc:sldChg chg="modSp">
        <pc:chgData name="Anna Imperato" userId="975cacecbb33baa7" providerId="LiveId" clId="{B9D75ABE-DA81-4577-BC76-EE540B3FF846}" dt="2023-05-04T13:48:57.293" v="257" actId="404"/>
        <pc:sldMkLst>
          <pc:docMk/>
          <pc:sldMk cId="738970990" sldId="432"/>
        </pc:sldMkLst>
        <pc:spChg chg="mod">
          <ac:chgData name="Anna Imperato" userId="975cacecbb33baa7" providerId="LiveId" clId="{B9D75ABE-DA81-4577-BC76-EE540B3FF846}" dt="2023-05-04T13:48:57.293" v="257" actId="404"/>
          <ac:spMkLst>
            <pc:docMk/>
            <pc:sldMk cId="738970990" sldId="432"/>
            <ac:spMk id="2" creationId="{4FCCA566-A6EB-2E8A-23BD-42DEE31E1B05}"/>
          </ac:spMkLst>
        </pc:spChg>
      </pc:sldChg>
      <pc:sldChg chg="del">
        <pc:chgData name="Anna Imperato" userId="975cacecbb33baa7" providerId="LiveId" clId="{B9D75ABE-DA81-4577-BC76-EE540B3FF846}" dt="2023-05-04T11:10:47.569" v="176" actId="2696"/>
        <pc:sldMkLst>
          <pc:docMk/>
          <pc:sldMk cId="621413599" sldId="433"/>
        </pc:sldMkLst>
      </pc:sldChg>
      <pc:sldChg chg="modSp mod modAnim">
        <pc:chgData name="Anna Imperato" userId="975cacecbb33baa7" providerId="LiveId" clId="{B9D75ABE-DA81-4577-BC76-EE540B3FF846}" dt="2023-05-04T13:49:27.624" v="264"/>
        <pc:sldMkLst>
          <pc:docMk/>
          <pc:sldMk cId="4229152171" sldId="435"/>
        </pc:sldMkLst>
        <pc:picChg chg="mod">
          <ac:chgData name="Anna Imperato" userId="975cacecbb33baa7" providerId="LiveId" clId="{B9D75ABE-DA81-4577-BC76-EE540B3FF846}" dt="2023-05-04T11:10:14.073" v="175" actId="1076"/>
          <ac:picMkLst>
            <pc:docMk/>
            <pc:sldMk cId="4229152171" sldId="435"/>
            <ac:picMk id="31" creationId="{6F69C849-3536-B01C-1752-6F9C9151DC8E}"/>
          </ac:picMkLst>
        </pc:picChg>
      </pc:sldChg>
      <pc:sldChg chg="modSp mod setBg">
        <pc:chgData name="Anna Imperato" userId="975cacecbb33baa7" providerId="LiveId" clId="{B9D75ABE-DA81-4577-BC76-EE540B3FF846}" dt="2023-05-03T18:02:43.716" v="136" actId="1076"/>
        <pc:sldMkLst>
          <pc:docMk/>
          <pc:sldMk cId="3626229339" sldId="443"/>
        </pc:sldMkLst>
        <pc:spChg chg="mod">
          <ac:chgData name="Anna Imperato" userId="975cacecbb33baa7" providerId="LiveId" clId="{B9D75ABE-DA81-4577-BC76-EE540B3FF846}" dt="2023-05-03T18:02:43.716" v="136" actId="1076"/>
          <ac:spMkLst>
            <pc:docMk/>
            <pc:sldMk cId="3626229339" sldId="443"/>
            <ac:spMk id="5" creationId="{A2297EB9-AF95-BCA2-EA6A-D31FB6EA7CB0}"/>
          </ac:spMkLst>
        </pc:spChg>
      </pc:sldChg>
      <pc:sldChg chg="modSp setBg">
        <pc:chgData name="Anna Imperato" userId="975cacecbb33baa7" providerId="LiveId" clId="{B9D75ABE-DA81-4577-BC76-EE540B3FF846}" dt="2023-05-11T16:01:06.818" v="1590" actId="404"/>
        <pc:sldMkLst>
          <pc:docMk/>
          <pc:sldMk cId="1824411972" sldId="447"/>
        </pc:sldMkLst>
        <pc:spChg chg="mod">
          <ac:chgData name="Anna Imperato" userId="975cacecbb33baa7" providerId="LiveId" clId="{B9D75ABE-DA81-4577-BC76-EE540B3FF846}" dt="2023-05-11T16:01:06.818" v="1590" actId="404"/>
          <ac:spMkLst>
            <pc:docMk/>
            <pc:sldMk cId="1824411972" sldId="447"/>
            <ac:spMk id="15" creationId="{853E8D31-2177-ECDC-F303-D8E227139C9B}"/>
          </ac:spMkLst>
        </pc:spChg>
      </pc:sldChg>
      <pc:sldChg chg="modSp">
        <pc:chgData name="Anna Imperato" userId="975cacecbb33baa7" providerId="LiveId" clId="{B9D75ABE-DA81-4577-BC76-EE540B3FF846}" dt="2023-05-04T10:34:59.440" v="138" actId="20577"/>
        <pc:sldMkLst>
          <pc:docMk/>
          <pc:sldMk cId="1801278936" sldId="448"/>
        </pc:sldMkLst>
        <pc:spChg chg="mod">
          <ac:chgData name="Anna Imperato" userId="975cacecbb33baa7" providerId="LiveId" clId="{B9D75ABE-DA81-4577-BC76-EE540B3FF846}" dt="2023-05-04T10:34:59.440" v="138" actId="20577"/>
          <ac:spMkLst>
            <pc:docMk/>
            <pc:sldMk cId="1801278936" sldId="448"/>
            <ac:spMk id="9" creationId="{B910E709-571D-679E-A7D0-926EBCECB25B}"/>
          </ac:spMkLst>
        </pc:spChg>
      </pc:sldChg>
      <pc:sldChg chg="ord">
        <pc:chgData name="Anna Imperato" userId="975cacecbb33baa7" providerId="LiveId" clId="{B9D75ABE-DA81-4577-BC76-EE540B3FF846}" dt="2023-05-03T17:52:39.082" v="9"/>
        <pc:sldMkLst>
          <pc:docMk/>
          <pc:sldMk cId="2515239911" sldId="449"/>
        </pc:sldMkLst>
      </pc:sldChg>
      <pc:sldChg chg="modSp mod">
        <pc:chgData name="Anna Imperato" userId="975cacecbb33baa7" providerId="LiveId" clId="{B9D75ABE-DA81-4577-BC76-EE540B3FF846}" dt="2023-05-04T11:11:52.402" v="178" actId="692"/>
        <pc:sldMkLst>
          <pc:docMk/>
          <pc:sldMk cId="2414335093" sldId="450"/>
        </pc:sldMkLst>
        <pc:spChg chg="mod">
          <ac:chgData name="Anna Imperato" userId="975cacecbb33baa7" providerId="LiveId" clId="{B9D75ABE-DA81-4577-BC76-EE540B3FF846}" dt="2023-05-04T11:11:46.473" v="177" actId="692"/>
          <ac:spMkLst>
            <pc:docMk/>
            <pc:sldMk cId="2414335093" sldId="450"/>
            <ac:spMk id="4" creationId="{C01A56AD-64BE-A62A-CC5D-A2DFF33BB847}"/>
          </ac:spMkLst>
        </pc:spChg>
        <pc:spChg chg="mod">
          <ac:chgData name="Anna Imperato" userId="975cacecbb33baa7" providerId="LiveId" clId="{B9D75ABE-DA81-4577-BC76-EE540B3FF846}" dt="2023-05-04T11:11:52.402" v="178" actId="692"/>
          <ac:spMkLst>
            <pc:docMk/>
            <pc:sldMk cId="2414335093" sldId="450"/>
            <ac:spMk id="8" creationId="{A746C792-38F2-6B5C-8CD0-4D265EE060A4}"/>
          </ac:spMkLst>
        </pc:spChg>
      </pc:sldChg>
      <pc:sldChg chg="modSp">
        <pc:chgData name="Anna Imperato" userId="975cacecbb33baa7" providerId="LiveId" clId="{B9D75ABE-DA81-4577-BC76-EE540B3FF846}" dt="2023-05-11T16:02:41.533" v="1594" actId="404"/>
        <pc:sldMkLst>
          <pc:docMk/>
          <pc:sldMk cId="434320489" sldId="454"/>
        </pc:sldMkLst>
        <pc:spChg chg="mod">
          <ac:chgData name="Anna Imperato" userId="975cacecbb33baa7" providerId="LiveId" clId="{B9D75ABE-DA81-4577-BC76-EE540B3FF846}" dt="2023-05-11T16:02:41.533" v="1594" actId="404"/>
          <ac:spMkLst>
            <pc:docMk/>
            <pc:sldMk cId="434320489" sldId="454"/>
            <ac:spMk id="20" creationId="{1905578D-3C69-1716-123B-099388035C4E}"/>
          </ac:spMkLst>
        </pc:spChg>
      </pc:sldChg>
      <pc:sldChg chg="modSp mod setBg">
        <pc:chgData name="Anna Imperato" userId="975cacecbb33baa7" providerId="LiveId" clId="{B9D75ABE-DA81-4577-BC76-EE540B3FF846}" dt="2023-05-04T14:57:57.560" v="274" actId="207"/>
        <pc:sldMkLst>
          <pc:docMk/>
          <pc:sldMk cId="4018689678" sldId="457"/>
        </pc:sldMkLst>
        <pc:spChg chg="mod">
          <ac:chgData name="Anna Imperato" userId="975cacecbb33baa7" providerId="LiveId" clId="{B9D75ABE-DA81-4577-BC76-EE540B3FF846}" dt="2023-05-04T14:57:57.560" v="274" actId="207"/>
          <ac:spMkLst>
            <pc:docMk/>
            <pc:sldMk cId="4018689678" sldId="457"/>
            <ac:spMk id="2" creationId="{E3D9A05B-D535-7045-68FF-6F505574EF21}"/>
          </ac:spMkLst>
        </pc:spChg>
        <pc:spChg chg="mod">
          <ac:chgData name="Anna Imperato" userId="975cacecbb33baa7" providerId="LiveId" clId="{B9D75ABE-DA81-4577-BC76-EE540B3FF846}" dt="2023-05-04T14:57:50.159" v="273" actId="207"/>
          <ac:spMkLst>
            <pc:docMk/>
            <pc:sldMk cId="4018689678" sldId="457"/>
            <ac:spMk id="4" creationId="{D9EA75C0-8B79-63D8-722C-9CCEE0A6E4E3}"/>
          </ac:spMkLst>
        </pc:spChg>
      </pc:sldChg>
      <pc:sldChg chg="modSp del mod modAnim">
        <pc:chgData name="Anna Imperato" userId="975cacecbb33baa7" providerId="LiveId" clId="{B9D75ABE-DA81-4577-BC76-EE540B3FF846}" dt="2023-05-04T14:05:16.304" v="265" actId="2696"/>
        <pc:sldMkLst>
          <pc:docMk/>
          <pc:sldMk cId="1002385595" sldId="470"/>
        </pc:sldMkLst>
        <pc:spChg chg="mod">
          <ac:chgData name="Anna Imperato" userId="975cacecbb33baa7" providerId="LiveId" clId="{B9D75ABE-DA81-4577-BC76-EE540B3FF846}" dt="2023-05-04T10:51:12.066" v="145" actId="1076"/>
          <ac:spMkLst>
            <pc:docMk/>
            <pc:sldMk cId="1002385595" sldId="470"/>
            <ac:spMk id="8" creationId="{1BC6FCA0-7B03-442E-B3E4-C3FC21749E55}"/>
          </ac:spMkLst>
        </pc:spChg>
      </pc:sldChg>
      <pc:sldChg chg="modSp setBg">
        <pc:chgData name="Anna Imperato" userId="975cacecbb33baa7" providerId="LiveId" clId="{B9D75ABE-DA81-4577-BC76-EE540B3FF846}" dt="2023-05-11T16:00:58.458" v="1588" actId="20577"/>
        <pc:sldMkLst>
          <pc:docMk/>
          <pc:sldMk cId="1201087439" sldId="471"/>
        </pc:sldMkLst>
        <pc:spChg chg="mod">
          <ac:chgData name="Anna Imperato" userId="975cacecbb33baa7" providerId="LiveId" clId="{B9D75ABE-DA81-4577-BC76-EE540B3FF846}" dt="2023-05-11T16:00:58.458" v="1588" actId="20577"/>
          <ac:spMkLst>
            <pc:docMk/>
            <pc:sldMk cId="1201087439" sldId="471"/>
            <ac:spMk id="2" creationId="{D1866500-E78F-BEE0-7C7D-01967692A063}"/>
          </ac:spMkLst>
        </pc:spChg>
      </pc:sldChg>
      <pc:sldChg chg="del">
        <pc:chgData name="Anna Imperato" userId="975cacecbb33baa7" providerId="LiveId" clId="{B9D75ABE-DA81-4577-BC76-EE540B3FF846}" dt="2023-05-04T14:54:52.300" v="268" actId="2696"/>
        <pc:sldMkLst>
          <pc:docMk/>
          <pc:sldMk cId="1712733376" sldId="472"/>
        </pc:sldMkLst>
      </pc:sldChg>
      <pc:sldChg chg="del">
        <pc:chgData name="Anna Imperato" userId="975cacecbb33baa7" providerId="LiveId" clId="{B9D75ABE-DA81-4577-BC76-EE540B3FF846}" dt="2023-05-04T14:54:48.881" v="267" actId="2696"/>
        <pc:sldMkLst>
          <pc:docMk/>
          <pc:sldMk cId="1125921732" sldId="473"/>
        </pc:sldMkLst>
      </pc:sldChg>
      <pc:sldChg chg="del">
        <pc:chgData name="Anna Imperato" userId="975cacecbb33baa7" providerId="LiveId" clId="{B9D75ABE-DA81-4577-BC76-EE540B3FF846}" dt="2023-05-04T14:54:45.894" v="266" actId="2696"/>
        <pc:sldMkLst>
          <pc:docMk/>
          <pc:sldMk cId="1001570044" sldId="474"/>
        </pc:sldMkLst>
      </pc:sldChg>
      <pc:sldChg chg="modSp mod setBg">
        <pc:chgData name="Anna Imperato" userId="975cacecbb33baa7" providerId="LiveId" clId="{B9D75ABE-DA81-4577-BC76-EE540B3FF846}" dt="2023-05-05T07:49:11.434" v="1472"/>
        <pc:sldMkLst>
          <pc:docMk/>
          <pc:sldMk cId="1197294755" sldId="475"/>
        </pc:sldMkLst>
        <pc:spChg chg="mod">
          <ac:chgData name="Anna Imperato" userId="975cacecbb33baa7" providerId="LiveId" clId="{B9D75ABE-DA81-4577-BC76-EE540B3FF846}" dt="2023-05-04T11:12:21.306" v="180" actId="1076"/>
          <ac:spMkLst>
            <pc:docMk/>
            <pc:sldMk cId="1197294755" sldId="475"/>
            <ac:spMk id="7" creationId="{505F3983-3C30-7EEF-51FB-91676E808913}"/>
          </ac:spMkLst>
        </pc:spChg>
        <pc:spChg chg="mod">
          <ac:chgData name="Anna Imperato" userId="975cacecbb33baa7" providerId="LiveId" clId="{B9D75ABE-DA81-4577-BC76-EE540B3FF846}" dt="2023-05-04T11:12:17.775" v="179" actId="1076"/>
          <ac:spMkLst>
            <pc:docMk/>
            <pc:sldMk cId="1197294755" sldId="475"/>
            <ac:spMk id="131" creationId="{37DE70AC-C40B-963D-7545-1717366A5D50}"/>
          </ac:spMkLst>
        </pc:spChg>
        <pc:graphicFrameChg chg="mod">
          <ac:chgData name="Anna Imperato" userId="975cacecbb33baa7" providerId="LiveId" clId="{B9D75ABE-DA81-4577-BC76-EE540B3FF846}" dt="2023-05-04T15:26:45.710" v="678"/>
          <ac:graphicFrameMkLst>
            <pc:docMk/>
            <pc:sldMk cId="1197294755" sldId="475"/>
            <ac:graphicFrameMk id="4" creationId="{82B42824-6F28-AD5A-3CB0-0B44E998D837}"/>
          </ac:graphicFrameMkLst>
        </pc:graphicFrameChg>
      </pc:sldChg>
      <pc:sldChg chg="delSp modSp mod ord setBg">
        <pc:chgData name="Anna Imperato" userId="975cacecbb33baa7" providerId="LiveId" clId="{B9D75ABE-DA81-4577-BC76-EE540B3FF846}" dt="2023-05-04T14:58:44.886" v="284" actId="1076"/>
        <pc:sldMkLst>
          <pc:docMk/>
          <pc:sldMk cId="3259751001" sldId="483"/>
        </pc:sldMkLst>
        <pc:spChg chg="mod">
          <ac:chgData name="Anna Imperato" userId="975cacecbb33baa7" providerId="LiveId" clId="{B9D75ABE-DA81-4577-BC76-EE540B3FF846}" dt="2023-05-04T14:58:28.487" v="279" actId="1076"/>
          <ac:spMkLst>
            <pc:docMk/>
            <pc:sldMk cId="3259751001" sldId="483"/>
            <ac:spMk id="74" creationId="{B52DDC82-952D-FA4A-BB24-E3AAE49506D5}"/>
          </ac:spMkLst>
        </pc:spChg>
        <pc:graphicFrameChg chg="mod">
          <ac:chgData name="Anna Imperato" userId="975cacecbb33baa7" providerId="LiveId" clId="{B9D75ABE-DA81-4577-BC76-EE540B3FF846}" dt="2023-05-04T14:58:44.886" v="284" actId="1076"/>
          <ac:graphicFrameMkLst>
            <pc:docMk/>
            <pc:sldMk cId="3259751001" sldId="483"/>
            <ac:graphicFrameMk id="83" creationId="{08122B29-D32D-51A9-0A8E-59B4F7340C0F}"/>
          </ac:graphicFrameMkLst>
        </pc:graphicFrameChg>
        <pc:picChg chg="del">
          <ac:chgData name="Anna Imperato" userId="975cacecbb33baa7" providerId="LiveId" clId="{B9D75ABE-DA81-4577-BC76-EE540B3FF846}" dt="2023-05-04T14:58:14.252" v="277" actId="21"/>
          <ac:picMkLst>
            <pc:docMk/>
            <pc:sldMk cId="3259751001" sldId="483"/>
            <ac:picMk id="95" creationId="{029AF781-20EA-84A1-6BF6-B1C59F11E998}"/>
          </ac:picMkLst>
        </pc:picChg>
      </pc:sldChg>
      <pc:sldChg chg="modSp">
        <pc:chgData name="Anna Imperato" userId="975cacecbb33baa7" providerId="LiveId" clId="{B9D75ABE-DA81-4577-BC76-EE540B3FF846}" dt="2023-05-11T16:03:44.407" v="1596" actId="20577"/>
        <pc:sldMkLst>
          <pc:docMk/>
          <pc:sldMk cId="758413084" sldId="487"/>
        </pc:sldMkLst>
        <pc:spChg chg="mod">
          <ac:chgData name="Anna Imperato" userId="975cacecbb33baa7" providerId="LiveId" clId="{B9D75ABE-DA81-4577-BC76-EE540B3FF846}" dt="2023-05-11T16:03:44.407" v="1596" actId="20577"/>
          <ac:spMkLst>
            <pc:docMk/>
            <pc:sldMk cId="758413084" sldId="487"/>
            <ac:spMk id="9" creationId="{7DDB2D5E-A3AF-9D6E-984C-73A1A4E860EF}"/>
          </ac:spMkLst>
        </pc:spChg>
      </pc:sldChg>
      <pc:sldChg chg="modSp mod">
        <pc:chgData name="Anna Imperato" userId="975cacecbb33baa7" providerId="LiveId" clId="{B9D75ABE-DA81-4577-BC76-EE540B3FF846}" dt="2023-05-05T08:46:13.401" v="1586" actId="20577"/>
        <pc:sldMkLst>
          <pc:docMk/>
          <pc:sldMk cId="2586365894" sldId="489"/>
        </pc:sldMkLst>
        <pc:spChg chg="mod">
          <ac:chgData name="Anna Imperato" userId="975cacecbb33baa7" providerId="LiveId" clId="{B9D75ABE-DA81-4577-BC76-EE540B3FF846}" dt="2023-05-05T08:46:13.401" v="1586" actId="20577"/>
          <ac:spMkLst>
            <pc:docMk/>
            <pc:sldMk cId="2586365894" sldId="489"/>
            <ac:spMk id="12" creationId="{E79F2B75-A1D4-078C-0F1F-3989A161AD90}"/>
          </ac:spMkLst>
        </pc:spChg>
      </pc:sldChg>
      <pc:sldChg chg="modSp mod setBg">
        <pc:chgData name="Anna Imperato" userId="975cacecbb33baa7" providerId="LiveId" clId="{B9D75ABE-DA81-4577-BC76-EE540B3FF846}" dt="2023-05-04T15:23:47.129" v="655" actId="1076"/>
        <pc:sldMkLst>
          <pc:docMk/>
          <pc:sldMk cId="3229010254" sldId="490"/>
        </pc:sldMkLst>
        <pc:spChg chg="mod">
          <ac:chgData name="Anna Imperato" userId="975cacecbb33baa7" providerId="LiveId" clId="{B9D75ABE-DA81-4577-BC76-EE540B3FF846}" dt="2023-05-04T15:23:42.955" v="654" actId="1076"/>
          <ac:spMkLst>
            <pc:docMk/>
            <pc:sldMk cId="3229010254" sldId="490"/>
            <ac:spMk id="2" creationId="{3C243E77-F20E-79D6-B3BB-F445474707FF}"/>
          </ac:spMkLst>
        </pc:spChg>
        <pc:spChg chg="mod">
          <ac:chgData name="Anna Imperato" userId="975cacecbb33baa7" providerId="LiveId" clId="{B9D75ABE-DA81-4577-BC76-EE540B3FF846}" dt="2023-05-04T15:23:24.338" v="650" actId="207"/>
          <ac:spMkLst>
            <pc:docMk/>
            <pc:sldMk cId="3229010254" sldId="490"/>
            <ac:spMk id="196" creationId="{5F1DD4A7-E248-21E4-53A5-419004A63FCD}"/>
          </ac:spMkLst>
        </pc:spChg>
        <pc:spChg chg="mod">
          <ac:chgData name="Anna Imperato" userId="975cacecbb33baa7" providerId="LiveId" clId="{B9D75ABE-DA81-4577-BC76-EE540B3FF846}" dt="2023-05-04T15:23:27.429" v="651" actId="207"/>
          <ac:spMkLst>
            <pc:docMk/>
            <pc:sldMk cId="3229010254" sldId="490"/>
            <ac:spMk id="197" creationId="{A3141305-7D41-F184-6BB6-1B3E45A83AB2}"/>
          </ac:spMkLst>
        </pc:spChg>
        <pc:spChg chg="mod">
          <ac:chgData name="Anna Imperato" userId="975cacecbb33baa7" providerId="LiveId" clId="{B9D75ABE-DA81-4577-BC76-EE540B3FF846}" dt="2023-05-04T15:23:47.129" v="655" actId="1076"/>
          <ac:spMkLst>
            <pc:docMk/>
            <pc:sldMk cId="3229010254" sldId="490"/>
            <ac:spMk id="198" creationId="{C2CE79FB-5E8D-4CEE-C36B-CB9CF9DF3613}"/>
          </ac:spMkLst>
        </pc:spChg>
      </pc:sldChg>
      <pc:sldChg chg="modSp mod setBg">
        <pc:chgData name="Anna Imperato" userId="975cacecbb33baa7" providerId="LiveId" clId="{B9D75ABE-DA81-4577-BC76-EE540B3FF846}" dt="2023-05-04T15:19:38.726" v="630" actId="2711"/>
        <pc:sldMkLst>
          <pc:docMk/>
          <pc:sldMk cId="3135442486" sldId="493"/>
        </pc:sldMkLst>
        <pc:spChg chg="mod">
          <ac:chgData name="Anna Imperato" userId="975cacecbb33baa7" providerId="LiveId" clId="{B9D75ABE-DA81-4577-BC76-EE540B3FF846}" dt="2023-05-04T15:17:52.166" v="610" actId="1076"/>
          <ac:spMkLst>
            <pc:docMk/>
            <pc:sldMk cId="3135442486" sldId="493"/>
            <ac:spMk id="2" creationId="{3C243E77-F20E-79D6-B3BB-F445474707FF}"/>
          </ac:spMkLst>
        </pc:spChg>
        <pc:graphicFrameChg chg="mod modGraphic">
          <ac:chgData name="Anna Imperato" userId="975cacecbb33baa7" providerId="LiveId" clId="{B9D75ABE-DA81-4577-BC76-EE540B3FF846}" dt="2023-05-04T15:19:38.726" v="630" actId="2711"/>
          <ac:graphicFrameMkLst>
            <pc:docMk/>
            <pc:sldMk cId="3135442486" sldId="493"/>
            <ac:graphicFrameMk id="166" creationId="{35ACF70B-F039-61D2-71C0-D2B08896011F}"/>
          </ac:graphicFrameMkLst>
        </pc:graphicFrameChg>
      </pc:sldChg>
      <pc:sldChg chg="modSp mod setBg">
        <pc:chgData name="Anna Imperato" userId="975cacecbb33baa7" providerId="LiveId" clId="{B9D75ABE-DA81-4577-BC76-EE540B3FF846}" dt="2023-05-04T15:21:44.837" v="644" actId="2711"/>
        <pc:sldMkLst>
          <pc:docMk/>
          <pc:sldMk cId="1881288682" sldId="494"/>
        </pc:sldMkLst>
        <pc:spChg chg="mod">
          <ac:chgData name="Anna Imperato" userId="975cacecbb33baa7" providerId="LiveId" clId="{B9D75ABE-DA81-4577-BC76-EE540B3FF846}" dt="2023-05-04T15:13:14.851" v="529" actId="1076"/>
          <ac:spMkLst>
            <pc:docMk/>
            <pc:sldMk cId="1881288682" sldId="494"/>
            <ac:spMk id="2" creationId="{3C243E77-F20E-79D6-B3BB-F445474707FF}"/>
          </ac:spMkLst>
        </pc:spChg>
        <pc:graphicFrameChg chg="mod modGraphic">
          <ac:chgData name="Anna Imperato" userId="975cacecbb33baa7" providerId="LiveId" clId="{B9D75ABE-DA81-4577-BC76-EE540B3FF846}" dt="2023-05-04T15:21:44.837" v="644" actId="2711"/>
          <ac:graphicFrameMkLst>
            <pc:docMk/>
            <pc:sldMk cId="1881288682" sldId="494"/>
            <ac:graphicFrameMk id="177" creationId="{49A54EBB-3685-2D8C-07BE-45D0810E79B6}"/>
          </ac:graphicFrameMkLst>
        </pc:graphicFrameChg>
      </pc:sldChg>
      <pc:sldChg chg="delSp modSp mod setBg delAnim modAnim">
        <pc:chgData name="Anna Imperato" userId="975cacecbb33baa7" providerId="LiveId" clId="{B9D75ABE-DA81-4577-BC76-EE540B3FF846}" dt="2023-05-04T15:22:26.025" v="649" actId="2711"/>
        <pc:sldMkLst>
          <pc:docMk/>
          <pc:sldMk cId="3506199515" sldId="495"/>
        </pc:sldMkLst>
        <pc:spChg chg="mod">
          <ac:chgData name="Anna Imperato" userId="975cacecbb33baa7" providerId="LiveId" clId="{B9D75ABE-DA81-4577-BC76-EE540B3FF846}" dt="2023-05-04T15:12:57.952" v="528" actId="1076"/>
          <ac:spMkLst>
            <pc:docMk/>
            <pc:sldMk cId="3506199515" sldId="495"/>
            <ac:spMk id="2" creationId="{3C243E77-F20E-79D6-B3BB-F445474707FF}"/>
          </ac:spMkLst>
        </pc:spChg>
        <pc:spChg chg="mod">
          <ac:chgData name="Anna Imperato" userId="975cacecbb33baa7" providerId="LiveId" clId="{B9D75ABE-DA81-4577-BC76-EE540B3FF846}" dt="2023-05-04T15:12:45.427" v="527" actId="1076"/>
          <ac:spMkLst>
            <pc:docMk/>
            <pc:sldMk cId="3506199515" sldId="495"/>
            <ac:spMk id="3" creationId="{12AB8B28-0655-0D1E-5A2E-CF49203E726D}"/>
          </ac:spMkLst>
        </pc:spChg>
        <pc:graphicFrameChg chg="mod">
          <ac:chgData name="Anna Imperato" userId="975cacecbb33baa7" providerId="LiveId" clId="{B9D75ABE-DA81-4577-BC76-EE540B3FF846}" dt="2023-05-04T15:22:26.025" v="649" actId="2711"/>
          <ac:graphicFrameMkLst>
            <pc:docMk/>
            <pc:sldMk cId="3506199515" sldId="495"/>
            <ac:graphicFrameMk id="169" creationId="{955F3461-99D1-FCD4-DA51-C790538425A6}"/>
          </ac:graphicFrameMkLst>
        </pc:graphicFrameChg>
        <pc:picChg chg="del mod">
          <ac:chgData name="Anna Imperato" userId="975cacecbb33baa7" providerId="LiveId" clId="{B9D75ABE-DA81-4577-BC76-EE540B3FF846}" dt="2023-05-04T14:59:16.003" v="286" actId="21"/>
          <ac:picMkLst>
            <pc:docMk/>
            <pc:sldMk cId="3506199515" sldId="495"/>
            <ac:picMk id="49" creationId="{54334F90-1E8F-2FB8-9C89-9BE43918ED0B}"/>
          </ac:picMkLst>
        </pc:picChg>
      </pc:sldChg>
      <pc:sldChg chg="modSp mod setBg">
        <pc:chgData name="Anna Imperato" userId="975cacecbb33baa7" providerId="LiveId" clId="{B9D75ABE-DA81-4577-BC76-EE540B3FF846}" dt="2023-05-04T15:20:23.553" v="636" actId="2711"/>
        <pc:sldMkLst>
          <pc:docMk/>
          <pc:sldMk cId="1622714290" sldId="496"/>
        </pc:sldMkLst>
        <pc:spChg chg="mod">
          <ac:chgData name="Anna Imperato" userId="975cacecbb33baa7" providerId="LiveId" clId="{B9D75ABE-DA81-4577-BC76-EE540B3FF846}" dt="2023-05-04T15:15:13.372" v="555" actId="1076"/>
          <ac:spMkLst>
            <pc:docMk/>
            <pc:sldMk cId="1622714290" sldId="496"/>
            <ac:spMk id="2" creationId="{3C243E77-F20E-79D6-B3BB-F445474707FF}"/>
          </ac:spMkLst>
        </pc:spChg>
        <pc:graphicFrameChg chg="mod modGraphic">
          <ac:chgData name="Anna Imperato" userId="975cacecbb33baa7" providerId="LiveId" clId="{B9D75ABE-DA81-4577-BC76-EE540B3FF846}" dt="2023-05-04T15:20:23.553" v="636" actId="2711"/>
          <ac:graphicFrameMkLst>
            <pc:docMk/>
            <pc:sldMk cId="1622714290" sldId="496"/>
            <ac:graphicFrameMk id="17" creationId="{DD7A93B2-0369-1EDD-3E0F-335433D11D8A}"/>
          </ac:graphicFrameMkLst>
        </pc:graphicFrameChg>
      </pc:sldChg>
      <pc:sldChg chg="addSp delSp modSp mod setBg">
        <pc:chgData name="Anna Imperato" userId="975cacecbb33baa7" providerId="LiveId" clId="{B9D75ABE-DA81-4577-BC76-EE540B3FF846}" dt="2023-05-04T15:36:36.114" v="1407" actId="1076"/>
        <pc:sldMkLst>
          <pc:docMk/>
          <pc:sldMk cId="2253420087" sldId="497"/>
        </pc:sldMkLst>
        <pc:spChg chg="mod">
          <ac:chgData name="Anna Imperato" userId="975cacecbb33baa7" providerId="LiveId" clId="{B9D75ABE-DA81-4577-BC76-EE540B3FF846}" dt="2023-05-04T15:36:36.114" v="1407" actId="1076"/>
          <ac:spMkLst>
            <pc:docMk/>
            <pc:sldMk cId="2253420087" sldId="497"/>
            <ac:spMk id="2" creationId="{3C243E77-F20E-79D6-B3BB-F445474707FF}"/>
          </ac:spMkLst>
        </pc:spChg>
        <pc:spChg chg="add del mod">
          <ac:chgData name="Anna Imperato" userId="975cacecbb33baa7" providerId="LiveId" clId="{B9D75ABE-DA81-4577-BC76-EE540B3FF846}" dt="2023-05-04T15:32:25.935" v="1389" actId="26606"/>
          <ac:spMkLst>
            <pc:docMk/>
            <pc:sldMk cId="2253420087" sldId="497"/>
            <ac:spMk id="4" creationId="{436905FD-6156-082A-0FE2-7A2C3D8CCCE7}"/>
          </ac:spMkLst>
        </pc:spChg>
        <pc:graphicFrameChg chg="add mod">
          <ac:chgData name="Anna Imperato" userId="975cacecbb33baa7" providerId="LiveId" clId="{B9D75ABE-DA81-4577-BC76-EE540B3FF846}" dt="2023-05-04T15:33:13.263" v="1395" actId="1076"/>
          <ac:graphicFrameMkLst>
            <pc:docMk/>
            <pc:sldMk cId="2253420087" sldId="497"/>
            <ac:graphicFrameMk id="6" creationId="{5B9F3D68-A29C-3FA0-43A8-0083E85E9EE0}"/>
          </ac:graphicFrameMkLst>
        </pc:graphicFrameChg>
        <pc:picChg chg="add mod modCrop">
          <ac:chgData name="Anna Imperato" userId="975cacecbb33baa7" providerId="LiveId" clId="{B9D75ABE-DA81-4577-BC76-EE540B3FF846}" dt="2023-05-04T15:36:30.805" v="1406" actId="1076"/>
          <ac:picMkLst>
            <pc:docMk/>
            <pc:sldMk cId="2253420087" sldId="497"/>
            <ac:picMk id="5" creationId="{CFCB386B-C830-D4AA-BE64-9B1565F9BF7E}"/>
          </ac:picMkLst>
        </pc:picChg>
        <pc:picChg chg="del mod">
          <ac:chgData name="Anna Imperato" userId="975cacecbb33baa7" providerId="LiveId" clId="{B9D75ABE-DA81-4577-BC76-EE540B3FF846}" dt="2023-05-04T15:31:48.722" v="1386" actId="21"/>
          <ac:picMkLst>
            <pc:docMk/>
            <pc:sldMk cId="2253420087" sldId="497"/>
            <ac:picMk id="7" creationId="{D50E52CE-ECC3-A1AE-A4A4-CEB85DA4C05D}"/>
          </ac:picMkLst>
        </pc:picChg>
        <pc:picChg chg="del mod">
          <ac:chgData name="Anna Imperato" userId="975cacecbb33baa7" providerId="LiveId" clId="{B9D75ABE-DA81-4577-BC76-EE540B3FF846}" dt="2023-05-04T15:32:00.001" v="1388" actId="21"/>
          <ac:picMkLst>
            <pc:docMk/>
            <pc:sldMk cId="2253420087" sldId="497"/>
            <ac:picMk id="8" creationId="{0A8E39A3-D2E4-9A73-EC4C-F1905AC05C35}"/>
          </ac:picMkLst>
        </pc:pic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36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4" Type="http://schemas.openxmlformats.org/officeDocument/2006/relationships/image" Target="../media/image73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svg"/><Relationship Id="rId1" Type="http://schemas.openxmlformats.org/officeDocument/2006/relationships/image" Target="../media/image138.png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1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3" Type="http://schemas.openxmlformats.org/officeDocument/2006/relationships/image" Target="../media/image149.png"/><Relationship Id="rId7" Type="http://schemas.openxmlformats.org/officeDocument/2006/relationships/image" Target="../media/image151.png"/><Relationship Id="rId12" Type="http://schemas.openxmlformats.org/officeDocument/2006/relationships/image" Target="../media/image70.svg"/><Relationship Id="rId2" Type="http://schemas.openxmlformats.org/officeDocument/2006/relationships/image" Target="../media/image148.svg"/><Relationship Id="rId1" Type="http://schemas.openxmlformats.org/officeDocument/2006/relationships/image" Target="../media/image147.png"/><Relationship Id="rId6" Type="http://schemas.openxmlformats.org/officeDocument/2006/relationships/image" Target="../media/image73.svg"/><Relationship Id="rId11" Type="http://schemas.openxmlformats.org/officeDocument/2006/relationships/image" Target="../media/image69.png"/><Relationship Id="rId5" Type="http://schemas.openxmlformats.org/officeDocument/2006/relationships/image" Target="../media/image72.png"/><Relationship Id="rId10" Type="http://schemas.openxmlformats.org/officeDocument/2006/relationships/image" Target="../media/image154.svg"/><Relationship Id="rId4" Type="http://schemas.openxmlformats.org/officeDocument/2006/relationships/image" Target="../media/image150.svg"/><Relationship Id="rId9" Type="http://schemas.openxmlformats.org/officeDocument/2006/relationships/image" Target="../media/image153.pn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-personaltrainer.it/salute/elettroforesi.html" TargetMode="External"/><Relationship Id="rId3" Type="http://schemas.openxmlformats.org/officeDocument/2006/relationships/hyperlink" Target="https://pubmed.ncbi.nlm.nih.gov/34681915/" TargetMode="External"/><Relationship Id="rId7" Type="http://schemas.openxmlformats.org/officeDocument/2006/relationships/hyperlink" Target="https://www.sigmaaldrich.com/IT/it/applications/protein-biology/protein-quantitation" TargetMode="External"/><Relationship Id="rId2" Type="http://schemas.openxmlformats.org/officeDocument/2006/relationships/hyperlink" Target="https://www.sciencedirect.com/science/article/abs/pii/S0301479723003201" TargetMode="External"/><Relationship Id="rId1" Type="http://schemas.openxmlformats.org/officeDocument/2006/relationships/hyperlink" Target="https://www.sciencedirect.com/science/article/abs/pii/S030438942031520X" TargetMode="External"/><Relationship Id="rId6" Type="http://schemas.openxmlformats.org/officeDocument/2006/relationships/hyperlink" Target="https://www.foodandtec.com/n/metodi-di-analisi-a-risposta-rapida-piu-diffusi-enzimatici-immunochimici-molecolari#:~:text=I%20METODI%20IMMUNOCHIMICI%2C%20che%20sono,e%20in%20presenza%20di%20interferenti" TargetMode="External"/><Relationship Id="rId11" Type="http://schemas.openxmlformats.org/officeDocument/2006/relationships/hyperlink" Target="https://www.skuola.net/biologia/biochimica/inibizione-enzimatica.html" TargetMode="External"/><Relationship Id="rId5" Type="http://schemas.openxmlformats.org/officeDocument/2006/relationships/hyperlink" Target="https://pubmed.ncbi.nlm.nih.gov/35671572/" TargetMode="External"/><Relationship Id="rId10" Type="http://schemas.openxmlformats.org/officeDocument/2006/relationships/hyperlink" Target="https://www.bmscience.net/blog/lisoelettrofocalizzazione-lelettroforesi-bidimensionale-e-la-blue-native-page/" TargetMode="External"/><Relationship Id="rId4" Type="http://schemas.openxmlformats.org/officeDocument/2006/relationships/hyperlink" Target="https://pubmed.ncbi.nlm.nih.gov/36096316/" TargetMode="External"/><Relationship Id="rId9" Type="http://schemas.openxmlformats.org/officeDocument/2006/relationships/hyperlink" Target="https://www.chimicamo.org/chimica-analitica/cromatografia/" TargetMode="Externa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0.sv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36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4" Type="http://schemas.openxmlformats.org/officeDocument/2006/relationships/image" Target="../media/image73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svg"/><Relationship Id="rId1" Type="http://schemas.openxmlformats.org/officeDocument/2006/relationships/image" Target="../media/image138.png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1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3" Type="http://schemas.openxmlformats.org/officeDocument/2006/relationships/image" Target="../media/image149.png"/><Relationship Id="rId7" Type="http://schemas.openxmlformats.org/officeDocument/2006/relationships/image" Target="../media/image151.png"/><Relationship Id="rId12" Type="http://schemas.openxmlformats.org/officeDocument/2006/relationships/image" Target="../media/image70.svg"/><Relationship Id="rId2" Type="http://schemas.openxmlformats.org/officeDocument/2006/relationships/image" Target="../media/image148.svg"/><Relationship Id="rId1" Type="http://schemas.openxmlformats.org/officeDocument/2006/relationships/image" Target="../media/image147.png"/><Relationship Id="rId6" Type="http://schemas.openxmlformats.org/officeDocument/2006/relationships/image" Target="../media/image73.svg"/><Relationship Id="rId11" Type="http://schemas.openxmlformats.org/officeDocument/2006/relationships/image" Target="../media/image69.png"/><Relationship Id="rId5" Type="http://schemas.openxmlformats.org/officeDocument/2006/relationships/image" Target="../media/image72.png"/><Relationship Id="rId10" Type="http://schemas.openxmlformats.org/officeDocument/2006/relationships/image" Target="../media/image154.svg"/><Relationship Id="rId4" Type="http://schemas.openxmlformats.org/officeDocument/2006/relationships/image" Target="../media/image150.svg"/><Relationship Id="rId9" Type="http://schemas.openxmlformats.org/officeDocument/2006/relationships/image" Target="../media/image153.pn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-personaltrainer.it/salute/elettroforesi.html" TargetMode="External"/><Relationship Id="rId3" Type="http://schemas.openxmlformats.org/officeDocument/2006/relationships/hyperlink" Target="https://pubmed.ncbi.nlm.nih.gov/34681915/" TargetMode="External"/><Relationship Id="rId7" Type="http://schemas.openxmlformats.org/officeDocument/2006/relationships/hyperlink" Target="https://www.sigmaaldrich.com/IT/it/applications/protein-biology/protein-quantitation" TargetMode="External"/><Relationship Id="rId2" Type="http://schemas.openxmlformats.org/officeDocument/2006/relationships/hyperlink" Target="https://www.sciencedirect.com/science/article/abs/pii/S0301479723003201" TargetMode="External"/><Relationship Id="rId1" Type="http://schemas.openxmlformats.org/officeDocument/2006/relationships/hyperlink" Target="https://www.sciencedirect.com/science/article/abs/pii/S030438942031520X" TargetMode="External"/><Relationship Id="rId6" Type="http://schemas.openxmlformats.org/officeDocument/2006/relationships/hyperlink" Target="https://www.foodandtec.com/n/metodi-di-analisi-a-risposta-rapida-piu-diffusi-enzimatici-immunochimici-molecolari#:~:text=I%20METODI%20IMMUNOCHIMICI%2C%20che%20sono,e%20in%20presenza%20di%20interferenti" TargetMode="External"/><Relationship Id="rId11" Type="http://schemas.openxmlformats.org/officeDocument/2006/relationships/hyperlink" Target="https://www.skuola.net/biologia/biochimica/inibizione-enzimatica.html" TargetMode="External"/><Relationship Id="rId5" Type="http://schemas.openxmlformats.org/officeDocument/2006/relationships/hyperlink" Target="https://pubmed.ncbi.nlm.nih.gov/35671572/" TargetMode="External"/><Relationship Id="rId10" Type="http://schemas.openxmlformats.org/officeDocument/2006/relationships/hyperlink" Target="https://www.bmscience.net/blog/lisoelettrofocalizzazione-lelettroforesi-bidimensionale-e-la-blue-native-page/" TargetMode="External"/><Relationship Id="rId4" Type="http://schemas.openxmlformats.org/officeDocument/2006/relationships/hyperlink" Target="https://pubmed.ncbi.nlm.nih.gov/36096316/" TargetMode="External"/><Relationship Id="rId9" Type="http://schemas.openxmlformats.org/officeDocument/2006/relationships/hyperlink" Target="https://www.chimicamo.org/chimica-analitica/cromatografia/" TargetMode="External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D3DF8-93DB-4942-B625-AAA9F9247A3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AB83B50-83C2-4BA4-8670-6F623A906B7C}">
      <dgm:prSet custT="1"/>
      <dgm:spPr>
        <a:solidFill>
          <a:srgbClr val="A8CAE5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1600" b="1">
              <a:solidFill>
                <a:schemeClr val="tx1"/>
              </a:solidFill>
            </a:rPr>
            <a:t>SVOLGONO NUMEROSE FUNZIONI:</a:t>
          </a:r>
        </a:p>
      </dgm:t>
    </dgm:pt>
    <dgm:pt modelId="{21C14313-BB47-4650-A820-EDE8C638B794}" type="parTrans" cxnId="{AEEE153A-10AD-444F-A4C1-355F06E3173E}">
      <dgm:prSet/>
      <dgm:spPr/>
      <dgm:t>
        <a:bodyPr/>
        <a:lstStyle/>
        <a:p>
          <a:endParaRPr lang="it-IT"/>
        </a:p>
      </dgm:t>
    </dgm:pt>
    <dgm:pt modelId="{CFB4075D-AC47-410E-B3A7-4F7CADCDEC49}" type="sibTrans" cxnId="{AEEE153A-10AD-444F-A4C1-355F06E3173E}">
      <dgm:prSet/>
      <dgm:spPr/>
      <dgm:t>
        <a:bodyPr/>
        <a:lstStyle/>
        <a:p>
          <a:endParaRPr lang="it-IT"/>
        </a:p>
      </dgm:t>
    </dgm:pt>
    <dgm:pt modelId="{31243077-FA4D-4648-B433-A9A557BFC930}">
      <dgm:prSet custT="1"/>
      <dgm:spPr>
        <a:solidFill>
          <a:srgbClr val="A8CAE5">
            <a:alpha val="90000"/>
          </a:srgbClr>
        </a:solidFill>
      </dgm:spPr>
      <dgm:t>
        <a:bodyPr/>
        <a:lstStyle/>
        <a:p>
          <a:r>
            <a:rPr lang="it-IT" sz="1600"/>
            <a:t>Catalizzatori </a:t>
          </a:r>
        </a:p>
      </dgm:t>
    </dgm:pt>
    <dgm:pt modelId="{B8D46A66-823C-4706-8872-3D20181553F2}" type="parTrans" cxnId="{D51AC5FC-5459-4329-9322-B2A3F38D7449}">
      <dgm:prSet/>
      <dgm:spPr/>
      <dgm:t>
        <a:bodyPr/>
        <a:lstStyle/>
        <a:p>
          <a:endParaRPr lang="it-IT"/>
        </a:p>
      </dgm:t>
    </dgm:pt>
    <dgm:pt modelId="{DD130917-1854-49A0-B8FF-A5932C28B893}" type="sibTrans" cxnId="{D51AC5FC-5459-4329-9322-B2A3F38D7449}">
      <dgm:prSet/>
      <dgm:spPr/>
      <dgm:t>
        <a:bodyPr/>
        <a:lstStyle/>
        <a:p>
          <a:endParaRPr lang="it-IT"/>
        </a:p>
      </dgm:t>
    </dgm:pt>
    <dgm:pt modelId="{3434CB70-67E4-4733-8BF7-70BFD955E35E}">
      <dgm:prSet custT="1"/>
      <dgm:spPr>
        <a:solidFill>
          <a:srgbClr val="A8CAE5">
            <a:alpha val="90000"/>
          </a:srgbClr>
        </a:solidFill>
      </dgm:spPr>
      <dgm:t>
        <a:bodyPr/>
        <a:lstStyle/>
        <a:p>
          <a:r>
            <a:rPr lang="it-IT" sz="1600"/>
            <a:t>Trasduzione del segnale: processo regolato da chinasi e fosfatasi</a:t>
          </a:r>
        </a:p>
      </dgm:t>
    </dgm:pt>
    <dgm:pt modelId="{804583FA-215D-420C-8D31-3F3C675A5D06}" type="parTrans" cxnId="{25EC2A13-1CA7-415E-B963-EA92AA8CA466}">
      <dgm:prSet/>
      <dgm:spPr/>
      <dgm:t>
        <a:bodyPr/>
        <a:lstStyle/>
        <a:p>
          <a:endParaRPr lang="it-IT"/>
        </a:p>
      </dgm:t>
    </dgm:pt>
    <dgm:pt modelId="{C52AFF5B-6904-40FA-9D46-C90860F68360}" type="sibTrans" cxnId="{25EC2A13-1CA7-415E-B963-EA92AA8CA466}">
      <dgm:prSet/>
      <dgm:spPr/>
      <dgm:t>
        <a:bodyPr/>
        <a:lstStyle/>
        <a:p>
          <a:endParaRPr lang="it-IT"/>
        </a:p>
      </dgm:t>
    </dgm:pt>
    <dgm:pt modelId="{6766FE4D-3925-476D-9F11-4CB08E4E7BDF}">
      <dgm:prSet custT="1"/>
      <dgm:spPr>
        <a:solidFill>
          <a:srgbClr val="A8CAE5">
            <a:alpha val="90000"/>
          </a:srgbClr>
        </a:solidFill>
      </dgm:spPr>
      <dgm:t>
        <a:bodyPr/>
        <a:lstStyle/>
        <a:p>
          <a:r>
            <a:rPr lang="it-IT" sz="1600"/>
            <a:t>Contrazione/rilassamento muscolare</a:t>
          </a:r>
        </a:p>
      </dgm:t>
    </dgm:pt>
    <dgm:pt modelId="{FA500F1C-91DA-45E1-ABE8-5496D3159C7C}" type="parTrans" cxnId="{BC57339F-3000-462F-95A2-338B6547D534}">
      <dgm:prSet/>
      <dgm:spPr/>
      <dgm:t>
        <a:bodyPr/>
        <a:lstStyle/>
        <a:p>
          <a:endParaRPr lang="it-IT"/>
        </a:p>
      </dgm:t>
    </dgm:pt>
    <dgm:pt modelId="{1A8416E5-A512-49BD-816A-B811F8291DB0}" type="sibTrans" cxnId="{BC57339F-3000-462F-95A2-338B6547D534}">
      <dgm:prSet/>
      <dgm:spPr/>
      <dgm:t>
        <a:bodyPr/>
        <a:lstStyle/>
        <a:p>
          <a:endParaRPr lang="it-IT"/>
        </a:p>
      </dgm:t>
    </dgm:pt>
    <dgm:pt modelId="{FD8C727F-80BD-4358-8CCB-2D76164556A3}">
      <dgm:prSet custT="1"/>
      <dgm:spPr>
        <a:solidFill>
          <a:srgbClr val="A8CAE5">
            <a:alpha val="90000"/>
          </a:srgbClr>
        </a:solidFill>
      </dgm:spPr>
      <dgm:t>
        <a:bodyPr/>
        <a:lstStyle/>
        <a:p>
          <a:r>
            <a:rPr lang="it-IT" sz="1600"/>
            <a:t>Digestione negli animali: grazie alle amilasi e alle proteasi</a:t>
          </a:r>
        </a:p>
      </dgm:t>
    </dgm:pt>
    <dgm:pt modelId="{8A90D866-562C-48A4-8E63-EA830A9D3886}" type="parTrans" cxnId="{417D504C-C34D-4352-A712-443335C197A9}">
      <dgm:prSet/>
      <dgm:spPr/>
      <dgm:t>
        <a:bodyPr/>
        <a:lstStyle/>
        <a:p>
          <a:endParaRPr lang="it-IT"/>
        </a:p>
      </dgm:t>
    </dgm:pt>
    <dgm:pt modelId="{9045A10C-0219-41AD-8719-FBE1BA1DB24B}" type="sibTrans" cxnId="{417D504C-C34D-4352-A712-443335C197A9}">
      <dgm:prSet/>
      <dgm:spPr/>
      <dgm:t>
        <a:bodyPr/>
        <a:lstStyle/>
        <a:p>
          <a:endParaRPr lang="it-IT"/>
        </a:p>
      </dgm:t>
    </dgm:pt>
    <dgm:pt modelId="{C7F03CBD-192F-452E-9F16-932275E1AA53}" type="pres">
      <dgm:prSet presAssocID="{9FDD3DF8-93DB-4942-B625-AAA9F9247A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FFDA3BC-7E8B-47A9-B096-9135C3ED136F}" type="pres">
      <dgm:prSet presAssocID="{FAB83B50-83C2-4BA4-8670-6F623A906B7C}" presName="root" presStyleCnt="0"/>
      <dgm:spPr/>
    </dgm:pt>
    <dgm:pt modelId="{ED9743F8-9395-48F8-9035-998FEA775123}" type="pres">
      <dgm:prSet presAssocID="{FAB83B50-83C2-4BA4-8670-6F623A906B7C}" presName="rootComposite" presStyleCnt="0"/>
      <dgm:spPr/>
    </dgm:pt>
    <dgm:pt modelId="{F65347B8-C1B2-49C2-9573-CEC2FDFE9EEE}" type="pres">
      <dgm:prSet presAssocID="{FAB83B50-83C2-4BA4-8670-6F623A906B7C}" presName="rootText" presStyleLbl="node1" presStyleIdx="0" presStyleCnt="1" custScaleX="285637"/>
      <dgm:spPr/>
    </dgm:pt>
    <dgm:pt modelId="{527B5499-1934-4B05-9103-2E9FCC8FA8F1}" type="pres">
      <dgm:prSet presAssocID="{FAB83B50-83C2-4BA4-8670-6F623A906B7C}" presName="rootConnector" presStyleLbl="node1" presStyleIdx="0" presStyleCnt="1"/>
      <dgm:spPr/>
    </dgm:pt>
    <dgm:pt modelId="{53D8D487-1021-4F9D-8BB8-91D9F2AD8173}" type="pres">
      <dgm:prSet presAssocID="{FAB83B50-83C2-4BA4-8670-6F623A906B7C}" presName="childShape" presStyleCnt="0"/>
      <dgm:spPr/>
    </dgm:pt>
    <dgm:pt modelId="{43D0A8CE-8BF2-46C6-9DB6-B499CD186AAB}" type="pres">
      <dgm:prSet presAssocID="{B8D46A66-823C-4706-8872-3D20181553F2}" presName="Name13" presStyleLbl="parChTrans1D2" presStyleIdx="0" presStyleCnt="4"/>
      <dgm:spPr/>
    </dgm:pt>
    <dgm:pt modelId="{B6E991AF-B7F7-486C-A8DF-54612B9D5FEB}" type="pres">
      <dgm:prSet presAssocID="{31243077-FA4D-4648-B433-A9A557BFC930}" presName="childText" presStyleLbl="bgAcc1" presStyleIdx="0" presStyleCnt="4" custScaleX="290781" custLinFactNeighborX="-3100" custLinFactNeighborY="-1436">
        <dgm:presLayoutVars>
          <dgm:bulletEnabled val="1"/>
        </dgm:presLayoutVars>
      </dgm:prSet>
      <dgm:spPr/>
    </dgm:pt>
    <dgm:pt modelId="{2D435EAD-5214-422D-894C-CFBA986E7493}" type="pres">
      <dgm:prSet presAssocID="{804583FA-215D-420C-8D31-3F3C675A5D06}" presName="Name13" presStyleLbl="parChTrans1D2" presStyleIdx="1" presStyleCnt="4"/>
      <dgm:spPr/>
    </dgm:pt>
    <dgm:pt modelId="{AE6676F5-C4F8-4E2A-A532-7E414040EFAC}" type="pres">
      <dgm:prSet presAssocID="{3434CB70-67E4-4733-8BF7-70BFD955E35E}" presName="childText" presStyleLbl="bgAcc1" presStyleIdx="1" presStyleCnt="4" custScaleX="288119">
        <dgm:presLayoutVars>
          <dgm:bulletEnabled val="1"/>
        </dgm:presLayoutVars>
      </dgm:prSet>
      <dgm:spPr/>
    </dgm:pt>
    <dgm:pt modelId="{D84A1D79-4320-446B-97F5-CC3D76D4061F}" type="pres">
      <dgm:prSet presAssocID="{FA500F1C-91DA-45E1-ABE8-5496D3159C7C}" presName="Name13" presStyleLbl="parChTrans1D2" presStyleIdx="2" presStyleCnt="4"/>
      <dgm:spPr/>
    </dgm:pt>
    <dgm:pt modelId="{0F9B5E24-EDEA-47A4-A8D9-084EC4BD319D}" type="pres">
      <dgm:prSet presAssocID="{6766FE4D-3925-476D-9F11-4CB08E4E7BDF}" presName="childText" presStyleLbl="bgAcc1" presStyleIdx="2" presStyleCnt="4" custScaleX="286687">
        <dgm:presLayoutVars>
          <dgm:bulletEnabled val="1"/>
        </dgm:presLayoutVars>
      </dgm:prSet>
      <dgm:spPr/>
    </dgm:pt>
    <dgm:pt modelId="{52A7E103-5AC1-45A9-98AD-B106FBFFBBCC}" type="pres">
      <dgm:prSet presAssocID="{8A90D866-562C-48A4-8E63-EA830A9D3886}" presName="Name13" presStyleLbl="parChTrans1D2" presStyleIdx="3" presStyleCnt="4"/>
      <dgm:spPr/>
    </dgm:pt>
    <dgm:pt modelId="{655EDD1C-47A5-48D6-B346-75A8770F8C5D}" type="pres">
      <dgm:prSet presAssocID="{FD8C727F-80BD-4358-8CCB-2D76164556A3}" presName="childText" presStyleLbl="bgAcc1" presStyleIdx="3" presStyleCnt="4" custScaleX="293321">
        <dgm:presLayoutVars>
          <dgm:bulletEnabled val="1"/>
        </dgm:presLayoutVars>
      </dgm:prSet>
      <dgm:spPr/>
    </dgm:pt>
  </dgm:ptLst>
  <dgm:cxnLst>
    <dgm:cxn modelId="{3A60420A-E918-40F1-8737-C794E48AE683}" type="presOf" srcId="{FD8C727F-80BD-4358-8CCB-2D76164556A3}" destId="{655EDD1C-47A5-48D6-B346-75A8770F8C5D}" srcOrd="0" destOrd="0" presId="urn:microsoft.com/office/officeart/2005/8/layout/hierarchy3"/>
    <dgm:cxn modelId="{25EC2A13-1CA7-415E-B963-EA92AA8CA466}" srcId="{FAB83B50-83C2-4BA4-8670-6F623A906B7C}" destId="{3434CB70-67E4-4733-8BF7-70BFD955E35E}" srcOrd="1" destOrd="0" parTransId="{804583FA-215D-420C-8D31-3F3C675A5D06}" sibTransId="{C52AFF5B-6904-40FA-9D46-C90860F68360}"/>
    <dgm:cxn modelId="{FBE8C81D-E79C-461F-A3C3-58D81C763B04}" type="presOf" srcId="{6766FE4D-3925-476D-9F11-4CB08E4E7BDF}" destId="{0F9B5E24-EDEA-47A4-A8D9-084EC4BD319D}" srcOrd="0" destOrd="0" presId="urn:microsoft.com/office/officeart/2005/8/layout/hierarchy3"/>
    <dgm:cxn modelId="{DA6C4B21-71E6-4131-A47D-F7875E13A559}" type="presOf" srcId="{3434CB70-67E4-4733-8BF7-70BFD955E35E}" destId="{AE6676F5-C4F8-4E2A-A532-7E414040EFAC}" srcOrd="0" destOrd="0" presId="urn:microsoft.com/office/officeart/2005/8/layout/hierarchy3"/>
    <dgm:cxn modelId="{AEEE153A-10AD-444F-A4C1-355F06E3173E}" srcId="{9FDD3DF8-93DB-4942-B625-AAA9F9247A35}" destId="{FAB83B50-83C2-4BA4-8670-6F623A906B7C}" srcOrd="0" destOrd="0" parTransId="{21C14313-BB47-4650-A820-EDE8C638B794}" sibTransId="{CFB4075D-AC47-410E-B3A7-4F7CADCDEC49}"/>
    <dgm:cxn modelId="{1DED7F69-99B7-411E-843B-CB412505284F}" type="presOf" srcId="{FAB83B50-83C2-4BA4-8670-6F623A906B7C}" destId="{F65347B8-C1B2-49C2-9573-CEC2FDFE9EEE}" srcOrd="0" destOrd="0" presId="urn:microsoft.com/office/officeart/2005/8/layout/hierarchy3"/>
    <dgm:cxn modelId="{080BBC6B-2F07-4739-A884-ED94B8A15BE4}" type="presOf" srcId="{9FDD3DF8-93DB-4942-B625-AAA9F9247A35}" destId="{C7F03CBD-192F-452E-9F16-932275E1AA53}" srcOrd="0" destOrd="0" presId="urn:microsoft.com/office/officeart/2005/8/layout/hierarchy3"/>
    <dgm:cxn modelId="{417D504C-C34D-4352-A712-443335C197A9}" srcId="{FAB83B50-83C2-4BA4-8670-6F623A906B7C}" destId="{FD8C727F-80BD-4358-8CCB-2D76164556A3}" srcOrd="3" destOrd="0" parTransId="{8A90D866-562C-48A4-8E63-EA830A9D3886}" sibTransId="{9045A10C-0219-41AD-8719-FBE1BA1DB24B}"/>
    <dgm:cxn modelId="{14C6EF59-1D6C-462B-B346-E08AA2CAAD7E}" type="presOf" srcId="{8A90D866-562C-48A4-8E63-EA830A9D3886}" destId="{52A7E103-5AC1-45A9-98AD-B106FBFFBBCC}" srcOrd="0" destOrd="0" presId="urn:microsoft.com/office/officeart/2005/8/layout/hierarchy3"/>
    <dgm:cxn modelId="{0B4FAF90-4457-419D-90EA-70146FF925C2}" type="presOf" srcId="{FAB83B50-83C2-4BA4-8670-6F623A906B7C}" destId="{527B5499-1934-4B05-9103-2E9FCC8FA8F1}" srcOrd="1" destOrd="0" presId="urn:microsoft.com/office/officeart/2005/8/layout/hierarchy3"/>
    <dgm:cxn modelId="{BC57339F-3000-462F-95A2-338B6547D534}" srcId="{FAB83B50-83C2-4BA4-8670-6F623A906B7C}" destId="{6766FE4D-3925-476D-9F11-4CB08E4E7BDF}" srcOrd="2" destOrd="0" parTransId="{FA500F1C-91DA-45E1-ABE8-5496D3159C7C}" sibTransId="{1A8416E5-A512-49BD-816A-B811F8291DB0}"/>
    <dgm:cxn modelId="{5B2240A3-B765-4187-B9B0-67346A5B97FA}" type="presOf" srcId="{804583FA-215D-420C-8D31-3F3C675A5D06}" destId="{2D435EAD-5214-422D-894C-CFBA986E7493}" srcOrd="0" destOrd="0" presId="urn:microsoft.com/office/officeart/2005/8/layout/hierarchy3"/>
    <dgm:cxn modelId="{B32AA3AB-D2AF-497D-B004-3005F6FCA02F}" type="presOf" srcId="{B8D46A66-823C-4706-8872-3D20181553F2}" destId="{43D0A8CE-8BF2-46C6-9DB6-B499CD186AAB}" srcOrd="0" destOrd="0" presId="urn:microsoft.com/office/officeart/2005/8/layout/hierarchy3"/>
    <dgm:cxn modelId="{A1BADBCA-62EF-471B-8F29-1AE42C28A115}" type="presOf" srcId="{31243077-FA4D-4648-B433-A9A557BFC930}" destId="{B6E991AF-B7F7-486C-A8DF-54612B9D5FEB}" srcOrd="0" destOrd="0" presId="urn:microsoft.com/office/officeart/2005/8/layout/hierarchy3"/>
    <dgm:cxn modelId="{0E3F40EA-3E08-4693-896F-170281E12506}" type="presOf" srcId="{FA500F1C-91DA-45E1-ABE8-5496D3159C7C}" destId="{D84A1D79-4320-446B-97F5-CC3D76D4061F}" srcOrd="0" destOrd="0" presId="urn:microsoft.com/office/officeart/2005/8/layout/hierarchy3"/>
    <dgm:cxn modelId="{D51AC5FC-5459-4329-9322-B2A3F38D7449}" srcId="{FAB83B50-83C2-4BA4-8670-6F623A906B7C}" destId="{31243077-FA4D-4648-B433-A9A557BFC930}" srcOrd="0" destOrd="0" parTransId="{B8D46A66-823C-4706-8872-3D20181553F2}" sibTransId="{DD130917-1854-49A0-B8FF-A5932C28B893}"/>
    <dgm:cxn modelId="{70893162-54A7-4268-9C0B-6E334DDB971A}" type="presParOf" srcId="{C7F03CBD-192F-452E-9F16-932275E1AA53}" destId="{BFFDA3BC-7E8B-47A9-B096-9135C3ED136F}" srcOrd="0" destOrd="0" presId="urn:microsoft.com/office/officeart/2005/8/layout/hierarchy3"/>
    <dgm:cxn modelId="{E119EF8D-C95D-42AB-ABDD-DC54468AE653}" type="presParOf" srcId="{BFFDA3BC-7E8B-47A9-B096-9135C3ED136F}" destId="{ED9743F8-9395-48F8-9035-998FEA775123}" srcOrd="0" destOrd="0" presId="urn:microsoft.com/office/officeart/2005/8/layout/hierarchy3"/>
    <dgm:cxn modelId="{D791FE89-82C9-4F37-8A0C-8A49EC2C7DF7}" type="presParOf" srcId="{ED9743F8-9395-48F8-9035-998FEA775123}" destId="{F65347B8-C1B2-49C2-9573-CEC2FDFE9EEE}" srcOrd="0" destOrd="0" presId="urn:microsoft.com/office/officeart/2005/8/layout/hierarchy3"/>
    <dgm:cxn modelId="{CCDE2C2C-1DCB-45D7-84C5-0FBDA4E6C60D}" type="presParOf" srcId="{ED9743F8-9395-48F8-9035-998FEA775123}" destId="{527B5499-1934-4B05-9103-2E9FCC8FA8F1}" srcOrd="1" destOrd="0" presId="urn:microsoft.com/office/officeart/2005/8/layout/hierarchy3"/>
    <dgm:cxn modelId="{7D39E9EC-20A2-4C13-BBDF-82B9D4C07BB3}" type="presParOf" srcId="{BFFDA3BC-7E8B-47A9-B096-9135C3ED136F}" destId="{53D8D487-1021-4F9D-8BB8-91D9F2AD8173}" srcOrd="1" destOrd="0" presId="urn:microsoft.com/office/officeart/2005/8/layout/hierarchy3"/>
    <dgm:cxn modelId="{352FB73D-032F-4229-85D0-100971235792}" type="presParOf" srcId="{53D8D487-1021-4F9D-8BB8-91D9F2AD8173}" destId="{43D0A8CE-8BF2-46C6-9DB6-B499CD186AAB}" srcOrd="0" destOrd="0" presId="urn:microsoft.com/office/officeart/2005/8/layout/hierarchy3"/>
    <dgm:cxn modelId="{F9B655E2-DD61-4CA8-8C7E-26B0E969E94D}" type="presParOf" srcId="{53D8D487-1021-4F9D-8BB8-91D9F2AD8173}" destId="{B6E991AF-B7F7-486C-A8DF-54612B9D5FEB}" srcOrd="1" destOrd="0" presId="urn:microsoft.com/office/officeart/2005/8/layout/hierarchy3"/>
    <dgm:cxn modelId="{6936DBD9-03A2-4DC4-BCA1-566854348D51}" type="presParOf" srcId="{53D8D487-1021-4F9D-8BB8-91D9F2AD8173}" destId="{2D435EAD-5214-422D-894C-CFBA986E7493}" srcOrd="2" destOrd="0" presId="urn:microsoft.com/office/officeart/2005/8/layout/hierarchy3"/>
    <dgm:cxn modelId="{7A4F52F3-0622-4877-8334-17443C5241E8}" type="presParOf" srcId="{53D8D487-1021-4F9D-8BB8-91D9F2AD8173}" destId="{AE6676F5-C4F8-4E2A-A532-7E414040EFAC}" srcOrd="3" destOrd="0" presId="urn:microsoft.com/office/officeart/2005/8/layout/hierarchy3"/>
    <dgm:cxn modelId="{4B1CA10F-D0EC-40FA-A1EA-555917970261}" type="presParOf" srcId="{53D8D487-1021-4F9D-8BB8-91D9F2AD8173}" destId="{D84A1D79-4320-446B-97F5-CC3D76D4061F}" srcOrd="4" destOrd="0" presId="urn:microsoft.com/office/officeart/2005/8/layout/hierarchy3"/>
    <dgm:cxn modelId="{F7DE16F6-613F-4AC7-B8F9-0E238A7677DE}" type="presParOf" srcId="{53D8D487-1021-4F9D-8BB8-91D9F2AD8173}" destId="{0F9B5E24-EDEA-47A4-A8D9-084EC4BD319D}" srcOrd="5" destOrd="0" presId="urn:microsoft.com/office/officeart/2005/8/layout/hierarchy3"/>
    <dgm:cxn modelId="{997F000F-C905-4CC8-BDA0-2D427DE44CAA}" type="presParOf" srcId="{53D8D487-1021-4F9D-8BB8-91D9F2AD8173}" destId="{52A7E103-5AC1-45A9-98AD-B106FBFFBBCC}" srcOrd="6" destOrd="0" presId="urn:microsoft.com/office/officeart/2005/8/layout/hierarchy3"/>
    <dgm:cxn modelId="{8964229C-8E31-4690-8452-F2D3BF490DC1}" type="presParOf" srcId="{53D8D487-1021-4F9D-8BB8-91D9F2AD8173}" destId="{655EDD1C-47A5-48D6-B346-75A8770F8C5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018718-A87E-4561-8E16-037F34F8AB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1586E2B-8DB5-433E-8D83-EE3EC816382E}">
      <dgm:prSet custT="1"/>
      <dgm:spPr>
        <a:solidFill>
          <a:srgbClr val="EBF3F5"/>
        </a:solidFill>
        <a:ln>
          <a:solidFill>
            <a:srgbClr val="A8CAE5"/>
          </a:solidFill>
        </a:ln>
      </dgm:spPr>
      <dgm:t>
        <a:bodyPr/>
        <a:lstStyle/>
        <a:p>
          <a:endParaRPr lang="it-IT" sz="1600">
            <a:solidFill>
              <a:schemeClr val="tx1"/>
            </a:solidFill>
          </a:endParaRPr>
        </a:p>
        <a:p>
          <a:r>
            <a:rPr lang="it-IT" sz="1600">
              <a:solidFill>
                <a:schemeClr val="tx1"/>
              </a:solidFill>
            </a:rPr>
            <a:t>Ci sono tre </a:t>
          </a:r>
          <a:r>
            <a:rPr lang="it-IT" sz="1600" err="1">
              <a:solidFill>
                <a:schemeClr val="tx1"/>
              </a:solidFill>
            </a:rPr>
            <a:t>isoforme</a:t>
          </a:r>
          <a:r>
            <a:rPr lang="it-IT" sz="1600">
              <a:solidFill>
                <a:schemeClr val="tx1"/>
              </a:solidFill>
            </a:rPr>
            <a:t> che consente di capire a quale livello si è manifestato il danno, distinguendo tra diverse patologie:</a:t>
          </a:r>
        </a:p>
      </dgm:t>
    </dgm:pt>
    <dgm:pt modelId="{28983135-6C33-4148-8789-3AF602A69A84}" type="parTrans" cxnId="{8B25A36B-DE3F-4BE2-901A-DD83A14411F9}">
      <dgm:prSet/>
      <dgm:spPr/>
      <dgm:t>
        <a:bodyPr/>
        <a:lstStyle/>
        <a:p>
          <a:endParaRPr lang="it-IT"/>
        </a:p>
      </dgm:t>
    </dgm:pt>
    <dgm:pt modelId="{A9496A35-B64D-484F-9245-88495DAB2144}" type="sibTrans" cxnId="{8B25A36B-DE3F-4BE2-901A-DD83A14411F9}">
      <dgm:prSet/>
      <dgm:spPr/>
      <dgm:t>
        <a:bodyPr/>
        <a:lstStyle/>
        <a:p>
          <a:endParaRPr lang="it-IT"/>
        </a:p>
      </dgm:t>
    </dgm:pt>
    <dgm:pt modelId="{E0B8BB90-1EFD-4030-817B-293ED69AE656}">
      <dgm:prSet custT="1"/>
      <dgm:spPr>
        <a:solidFill>
          <a:srgbClr val="EBF3F5"/>
        </a:solidFill>
        <a:ln>
          <a:solidFill>
            <a:srgbClr val="A8CAE5"/>
          </a:solidFill>
        </a:ln>
      </dgm:spPr>
      <dgm:t>
        <a:bodyPr/>
        <a:lstStyle/>
        <a:p>
          <a:r>
            <a:rPr lang="it-IT" sz="1600">
              <a:solidFill>
                <a:schemeClr val="tx1"/>
              </a:solidFill>
            </a:rPr>
            <a:t>CK-MM: costituisce circa il 98% della </a:t>
          </a:r>
          <a:r>
            <a:rPr lang="it-IT" sz="1600" err="1">
              <a:solidFill>
                <a:schemeClr val="tx1"/>
              </a:solidFill>
            </a:rPr>
            <a:t>creatinchinasi</a:t>
          </a:r>
          <a:r>
            <a:rPr lang="it-IT" sz="1600">
              <a:solidFill>
                <a:schemeClr val="tx1"/>
              </a:solidFill>
            </a:rPr>
            <a:t> muscolare e il 70-80% di quella cardiaca;</a:t>
          </a:r>
        </a:p>
      </dgm:t>
    </dgm:pt>
    <dgm:pt modelId="{15314A6D-AD5F-4AB6-8D02-2D2CAAB8CA80}" type="parTrans" cxnId="{0D5257B1-6EA6-4BB0-8C3D-1EDFFC5B42B1}">
      <dgm:prSet/>
      <dgm:spPr/>
      <dgm:t>
        <a:bodyPr/>
        <a:lstStyle/>
        <a:p>
          <a:endParaRPr lang="it-IT"/>
        </a:p>
      </dgm:t>
    </dgm:pt>
    <dgm:pt modelId="{B38DF2EF-66DC-4A90-9E4F-FCF6BF618F9F}" type="sibTrans" cxnId="{0D5257B1-6EA6-4BB0-8C3D-1EDFFC5B42B1}">
      <dgm:prSet/>
      <dgm:spPr/>
      <dgm:t>
        <a:bodyPr/>
        <a:lstStyle/>
        <a:p>
          <a:endParaRPr lang="it-IT"/>
        </a:p>
      </dgm:t>
    </dgm:pt>
    <dgm:pt modelId="{CF5440F0-E51D-490E-A918-E9444F37D1A8}">
      <dgm:prSet custT="1"/>
      <dgm:spPr>
        <a:solidFill>
          <a:srgbClr val="EBF3F5"/>
        </a:solidFill>
        <a:ln>
          <a:solidFill>
            <a:srgbClr val="A8CAE5"/>
          </a:solidFill>
        </a:ln>
      </dgm:spPr>
      <dgm:t>
        <a:bodyPr/>
        <a:lstStyle/>
        <a:p>
          <a:r>
            <a:rPr lang="it-IT" sz="1600">
              <a:solidFill>
                <a:schemeClr val="tx1"/>
              </a:solidFill>
            </a:rPr>
            <a:t>CK-MB: prevale nel muscolo cardiaco</a:t>
          </a:r>
        </a:p>
      </dgm:t>
    </dgm:pt>
    <dgm:pt modelId="{51DD213F-A427-4E93-B8EF-64D9AD09358F}" type="parTrans" cxnId="{A7E2476B-7ECD-4C35-B4B5-0B8A3A14CE29}">
      <dgm:prSet/>
      <dgm:spPr/>
      <dgm:t>
        <a:bodyPr/>
        <a:lstStyle/>
        <a:p>
          <a:endParaRPr lang="it-IT"/>
        </a:p>
      </dgm:t>
    </dgm:pt>
    <dgm:pt modelId="{A1BD8883-2CCE-4F39-BFCC-5284279CE7D6}" type="sibTrans" cxnId="{A7E2476B-7ECD-4C35-B4B5-0B8A3A14CE29}">
      <dgm:prSet/>
      <dgm:spPr/>
      <dgm:t>
        <a:bodyPr/>
        <a:lstStyle/>
        <a:p>
          <a:endParaRPr lang="it-IT"/>
        </a:p>
      </dgm:t>
    </dgm:pt>
    <dgm:pt modelId="{5D01FC24-6F89-41EF-8C1D-4E89ECBE00F5}">
      <dgm:prSet custT="1"/>
      <dgm:spPr>
        <a:solidFill>
          <a:srgbClr val="EBF3F5"/>
        </a:solidFill>
        <a:ln>
          <a:solidFill>
            <a:srgbClr val="A8CAE5"/>
          </a:solidFill>
        </a:ln>
      </dgm:spPr>
      <dgm:t>
        <a:bodyPr/>
        <a:lstStyle/>
        <a:p>
          <a:r>
            <a:rPr lang="it-IT" sz="1600">
              <a:solidFill>
                <a:schemeClr val="tx1"/>
              </a:solidFill>
            </a:rPr>
            <a:t>CK-BB: è presente nel tessuto cerebrale.</a:t>
          </a:r>
        </a:p>
      </dgm:t>
    </dgm:pt>
    <dgm:pt modelId="{E98415AC-6BA5-448B-8DF5-1315C9E119A5}" type="parTrans" cxnId="{9BFEF2DB-EA66-4B1C-AE22-F8EF853A973A}">
      <dgm:prSet/>
      <dgm:spPr/>
      <dgm:t>
        <a:bodyPr/>
        <a:lstStyle/>
        <a:p>
          <a:endParaRPr lang="it-IT"/>
        </a:p>
      </dgm:t>
    </dgm:pt>
    <dgm:pt modelId="{A75EE495-14FB-45D6-B2B4-83CD36B58CAA}" type="sibTrans" cxnId="{9BFEF2DB-EA66-4B1C-AE22-F8EF853A973A}">
      <dgm:prSet/>
      <dgm:spPr/>
      <dgm:t>
        <a:bodyPr/>
        <a:lstStyle/>
        <a:p>
          <a:endParaRPr lang="it-IT"/>
        </a:p>
      </dgm:t>
    </dgm:pt>
    <dgm:pt modelId="{48883454-B316-423B-A03D-A80BC045EF4D}" type="pres">
      <dgm:prSet presAssocID="{DB018718-A87E-4561-8E16-037F34F8AB0E}" presName="Name0" presStyleCnt="0">
        <dgm:presLayoutVars>
          <dgm:chMax val="7"/>
          <dgm:chPref val="7"/>
          <dgm:dir/>
        </dgm:presLayoutVars>
      </dgm:prSet>
      <dgm:spPr/>
    </dgm:pt>
    <dgm:pt modelId="{9DF0CA0F-2642-4CAC-9D61-A64769A6C228}" type="pres">
      <dgm:prSet presAssocID="{DB018718-A87E-4561-8E16-037F34F8AB0E}" presName="Name1" presStyleCnt="0"/>
      <dgm:spPr/>
    </dgm:pt>
    <dgm:pt modelId="{6E072A9C-05EF-45C6-B6FE-B3F98483444B}" type="pres">
      <dgm:prSet presAssocID="{DB018718-A87E-4561-8E16-037F34F8AB0E}" presName="cycle" presStyleCnt="0"/>
      <dgm:spPr/>
    </dgm:pt>
    <dgm:pt modelId="{90C1F7B8-03DD-4090-BC4D-3F71E72E2BEB}" type="pres">
      <dgm:prSet presAssocID="{DB018718-A87E-4561-8E16-037F34F8AB0E}" presName="srcNode" presStyleLbl="node1" presStyleIdx="0" presStyleCnt="1"/>
      <dgm:spPr/>
    </dgm:pt>
    <dgm:pt modelId="{4F3804C1-8050-4BF0-ABBC-5DD86039D66A}" type="pres">
      <dgm:prSet presAssocID="{DB018718-A87E-4561-8E16-037F34F8AB0E}" presName="conn" presStyleLbl="parChTrans1D2" presStyleIdx="0" presStyleCnt="1"/>
      <dgm:spPr/>
    </dgm:pt>
    <dgm:pt modelId="{3954CB9A-9373-442F-8E3F-396CBD0FA7D6}" type="pres">
      <dgm:prSet presAssocID="{DB018718-A87E-4561-8E16-037F34F8AB0E}" presName="extraNode" presStyleLbl="node1" presStyleIdx="0" presStyleCnt="1"/>
      <dgm:spPr/>
    </dgm:pt>
    <dgm:pt modelId="{F4C2ADA3-0441-48EB-ACE2-8DC9DE07F15E}" type="pres">
      <dgm:prSet presAssocID="{DB018718-A87E-4561-8E16-037F34F8AB0E}" presName="dstNode" presStyleLbl="node1" presStyleIdx="0" presStyleCnt="1"/>
      <dgm:spPr/>
    </dgm:pt>
    <dgm:pt modelId="{CA1AA2CC-3EA1-44E1-907B-F1E6CCAF32F9}" type="pres">
      <dgm:prSet presAssocID="{31586E2B-8DB5-433E-8D83-EE3EC816382E}" presName="text_1" presStyleLbl="node1" presStyleIdx="0" presStyleCnt="1" custScaleX="93713" custScaleY="185116">
        <dgm:presLayoutVars>
          <dgm:bulletEnabled val="1"/>
        </dgm:presLayoutVars>
      </dgm:prSet>
      <dgm:spPr/>
    </dgm:pt>
    <dgm:pt modelId="{CC60EDB5-BD1A-4046-AA24-E7D4940B1AD0}" type="pres">
      <dgm:prSet presAssocID="{31586E2B-8DB5-433E-8D83-EE3EC816382E}" presName="accent_1" presStyleCnt="0"/>
      <dgm:spPr/>
    </dgm:pt>
    <dgm:pt modelId="{AE167C74-59C5-47ED-A1CD-FAF290EEDAC3}" type="pres">
      <dgm:prSet presAssocID="{31586E2B-8DB5-433E-8D83-EE3EC816382E}" presName="accentRepeatNode" presStyleLbl="solidFgAcc1" presStyleIdx="0" presStyleCnt="1" custScaleX="134609" custScaleY="127254" custLinFactNeighborX="-9103" custLinFactNeighborY="0"/>
      <dgm:spPr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</dgm:ptLst>
  <dgm:cxnLst>
    <dgm:cxn modelId="{5047F007-BAC4-4CDC-9775-5D559FD9B9EB}" type="presOf" srcId="{E0B8BB90-1EFD-4030-817B-293ED69AE656}" destId="{CA1AA2CC-3EA1-44E1-907B-F1E6CCAF32F9}" srcOrd="0" destOrd="1" presId="urn:microsoft.com/office/officeart/2008/layout/VerticalCurvedList"/>
    <dgm:cxn modelId="{FEA6DF32-7D40-4458-8FF7-60E25326A7FB}" type="presOf" srcId="{5D01FC24-6F89-41EF-8C1D-4E89ECBE00F5}" destId="{CA1AA2CC-3EA1-44E1-907B-F1E6CCAF32F9}" srcOrd="0" destOrd="3" presId="urn:microsoft.com/office/officeart/2008/layout/VerticalCurvedList"/>
    <dgm:cxn modelId="{A7E2476B-7ECD-4C35-B4B5-0B8A3A14CE29}" srcId="{31586E2B-8DB5-433E-8D83-EE3EC816382E}" destId="{CF5440F0-E51D-490E-A918-E9444F37D1A8}" srcOrd="1" destOrd="0" parTransId="{51DD213F-A427-4E93-B8EF-64D9AD09358F}" sibTransId="{A1BD8883-2CCE-4F39-BFCC-5284279CE7D6}"/>
    <dgm:cxn modelId="{8B25A36B-DE3F-4BE2-901A-DD83A14411F9}" srcId="{DB018718-A87E-4561-8E16-037F34F8AB0E}" destId="{31586E2B-8DB5-433E-8D83-EE3EC816382E}" srcOrd="0" destOrd="0" parTransId="{28983135-6C33-4148-8789-3AF602A69A84}" sibTransId="{A9496A35-B64D-484F-9245-88495DAB2144}"/>
    <dgm:cxn modelId="{4BEF327C-948E-423C-B283-8FA8A2CE5543}" type="presOf" srcId="{CF5440F0-E51D-490E-A918-E9444F37D1A8}" destId="{CA1AA2CC-3EA1-44E1-907B-F1E6CCAF32F9}" srcOrd="0" destOrd="2" presId="urn:microsoft.com/office/officeart/2008/layout/VerticalCurvedList"/>
    <dgm:cxn modelId="{C625A881-6535-41AA-B5FC-57C355F6C01A}" type="presOf" srcId="{B38DF2EF-66DC-4A90-9E4F-FCF6BF618F9F}" destId="{4F3804C1-8050-4BF0-ABBC-5DD86039D66A}" srcOrd="0" destOrd="0" presId="urn:microsoft.com/office/officeart/2008/layout/VerticalCurvedList"/>
    <dgm:cxn modelId="{0D5257B1-6EA6-4BB0-8C3D-1EDFFC5B42B1}" srcId="{31586E2B-8DB5-433E-8D83-EE3EC816382E}" destId="{E0B8BB90-1EFD-4030-817B-293ED69AE656}" srcOrd="0" destOrd="0" parTransId="{15314A6D-AD5F-4AB6-8D02-2D2CAAB8CA80}" sibTransId="{B38DF2EF-66DC-4A90-9E4F-FCF6BF618F9F}"/>
    <dgm:cxn modelId="{F0F103D4-B507-4D9F-B716-4747D3C1B7A2}" type="presOf" srcId="{31586E2B-8DB5-433E-8D83-EE3EC816382E}" destId="{CA1AA2CC-3EA1-44E1-907B-F1E6CCAF32F9}" srcOrd="0" destOrd="0" presId="urn:microsoft.com/office/officeart/2008/layout/VerticalCurvedList"/>
    <dgm:cxn modelId="{9BFEF2DB-EA66-4B1C-AE22-F8EF853A973A}" srcId="{31586E2B-8DB5-433E-8D83-EE3EC816382E}" destId="{5D01FC24-6F89-41EF-8C1D-4E89ECBE00F5}" srcOrd="2" destOrd="0" parTransId="{E98415AC-6BA5-448B-8DF5-1315C9E119A5}" sibTransId="{A75EE495-14FB-45D6-B2B4-83CD36B58CAA}"/>
    <dgm:cxn modelId="{6C80BBF9-0E4C-452C-BFF4-8D73CB9CFD88}" type="presOf" srcId="{DB018718-A87E-4561-8E16-037F34F8AB0E}" destId="{48883454-B316-423B-A03D-A80BC045EF4D}" srcOrd="0" destOrd="0" presId="urn:microsoft.com/office/officeart/2008/layout/VerticalCurvedList"/>
    <dgm:cxn modelId="{971EA621-78B0-4C67-AFB2-7A917CA83507}" type="presParOf" srcId="{48883454-B316-423B-A03D-A80BC045EF4D}" destId="{9DF0CA0F-2642-4CAC-9D61-A64769A6C228}" srcOrd="0" destOrd="0" presId="urn:microsoft.com/office/officeart/2008/layout/VerticalCurvedList"/>
    <dgm:cxn modelId="{43706B7B-B143-496C-90CD-B36A67F5C233}" type="presParOf" srcId="{9DF0CA0F-2642-4CAC-9D61-A64769A6C228}" destId="{6E072A9C-05EF-45C6-B6FE-B3F98483444B}" srcOrd="0" destOrd="0" presId="urn:microsoft.com/office/officeart/2008/layout/VerticalCurvedList"/>
    <dgm:cxn modelId="{5A4D992D-A3A3-4C7A-A64C-C19C183C8F78}" type="presParOf" srcId="{6E072A9C-05EF-45C6-B6FE-B3F98483444B}" destId="{90C1F7B8-03DD-4090-BC4D-3F71E72E2BEB}" srcOrd="0" destOrd="0" presId="urn:microsoft.com/office/officeart/2008/layout/VerticalCurvedList"/>
    <dgm:cxn modelId="{07AE0215-F5A4-495C-B509-5D0B1F6FE58B}" type="presParOf" srcId="{6E072A9C-05EF-45C6-B6FE-B3F98483444B}" destId="{4F3804C1-8050-4BF0-ABBC-5DD86039D66A}" srcOrd="1" destOrd="0" presId="urn:microsoft.com/office/officeart/2008/layout/VerticalCurvedList"/>
    <dgm:cxn modelId="{114E05BA-B78B-436B-816C-2F801F32E296}" type="presParOf" srcId="{6E072A9C-05EF-45C6-B6FE-B3F98483444B}" destId="{3954CB9A-9373-442F-8E3F-396CBD0FA7D6}" srcOrd="2" destOrd="0" presId="urn:microsoft.com/office/officeart/2008/layout/VerticalCurvedList"/>
    <dgm:cxn modelId="{D4DA77D8-ECDC-4978-AB7A-B39A938A67E3}" type="presParOf" srcId="{6E072A9C-05EF-45C6-B6FE-B3F98483444B}" destId="{F4C2ADA3-0441-48EB-ACE2-8DC9DE07F15E}" srcOrd="3" destOrd="0" presId="urn:microsoft.com/office/officeart/2008/layout/VerticalCurvedList"/>
    <dgm:cxn modelId="{D58F11CB-42D4-4357-8A70-3F7A9F6A3E30}" type="presParOf" srcId="{9DF0CA0F-2642-4CAC-9D61-A64769A6C228}" destId="{CA1AA2CC-3EA1-44E1-907B-F1E6CCAF32F9}" srcOrd="1" destOrd="0" presId="urn:microsoft.com/office/officeart/2008/layout/VerticalCurvedList"/>
    <dgm:cxn modelId="{98BB3BEF-FD65-42A3-B640-F9422981A4E7}" type="presParOf" srcId="{9DF0CA0F-2642-4CAC-9D61-A64769A6C228}" destId="{CC60EDB5-BD1A-4046-AA24-E7D4940B1AD0}" srcOrd="2" destOrd="0" presId="urn:microsoft.com/office/officeart/2008/layout/VerticalCurvedList"/>
    <dgm:cxn modelId="{DA5026B2-91E1-4184-9266-F3E5A47047F3}" type="presParOf" srcId="{CC60EDB5-BD1A-4046-AA24-E7D4940B1AD0}" destId="{AE167C74-59C5-47ED-A1CD-FAF290EEDA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471A8A-06A9-4E80-BBAC-BEB2983BD69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it-IT"/>
        </a:p>
      </dgm:t>
    </dgm:pt>
    <dgm:pt modelId="{83223592-0A49-4516-9EEF-D42A83F192CF}">
      <dgm:prSet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it-IT" b="1" dirty="0">
              <a:solidFill>
                <a:schemeClr val="tx1"/>
              </a:solidFill>
            </a:rPr>
            <a:t>Rispettivamente NP e MP, sono diventate un problema per la loro imponente contaminazione a livello globale</a:t>
          </a:r>
          <a:r>
            <a:rPr lang="it-IT" b="1" dirty="0"/>
            <a:t>. </a:t>
          </a:r>
        </a:p>
      </dgm:t>
    </dgm:pt>
    <dgm:pt modelId="{D675DD58-500F-4985-8B3B-9008818272D8}" type="parTrans" cxnId="{E5450BC9-0DA7-4115-9CEF-747887D4A23F}">
      <dgm:prSet/>
      <dgm:spPr/>
      <dgm:t>
        <a:bodyPr/>
        <a:lstStyle/>
        <a:p>
          <a:endParaRPr lang="it-IT"/>
        </a:p>
      </dgm:t>
    </dgm:pt>
    <dgm:pt modelId="{A10EB750-D819-465B-94C2-D7BBD203DB9C}" type="sibTrans" cxnId="{E5450BC9-0DA7-4115-9CEF-747887D4A23F}">
      <dgm:prSet/>
      <dgm:spPr/>
      <dgm:t>
        <a:bodyPr/>
        <a:lstStyle/>
        <a:p>
          <a:endParaRPr lang="it-IT"/>
        </a:p>
      </dgm:t>
    </dgm:pt>
    <dgm:pt modelId="{A070C6E7-7FE0-4703-8771-21D806BDE48F}">
      <dgm:prSet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it-IT" b="1" dirty="0">
              <a:solidFill>
                <a:schemeClr val="tx1"/>
              </a:solidFill>
            </a:rPr>
            <a:t>MP: particelle di dimensioni inferiori a 5 mm ma anche da 1 a 1000 micron</a:t>
          </a:r>
        </a:p>
      </dgm:t>
    </dgm:pt>
    <dgm:pt modelId="{61F67479-1AB3-44BD-8EC2-3365236690BB}" type="parTrans" cxnId="{921601F2-3928-4927-8872-36283B0864EC}">
      <dgm:prSet/>
      <dgm:spPr/>
      <dgm:t>
        <a:bodyPr/>
        <a:lstStyle/>
        <a:p>
          <a:endParaRPr lang="it-IT"/>
        </a:p>
      </dgm:t>
    </dgm:pt>
    <dgm:pt modelId="{E564BFC5-53DF-4FB9-A5DE-A52B5170EC90}" type="sibTrans" cxnId="{921601F2-3928-4927-8872-36283B0864EC}">
      <dgm:prSet/>
      <dgm:spPr/>
      <dgm:t>
        <a:bodyPr/>
        <a:lstStyle/>
        <a:p>
          <a:endParaRPr lang="it-IT"/>
        </a:p>
      </dgm:t>
    </dgm:pt>
    <dgm:pt modelId="{DB89964D-17B9-4B53-A00F-F4EC56B1BD05}">
      <dgm:prSet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it-IT" b="1" dirty="0">
              <a:solidFill>
                <a:schemeClr val="tx1"/>
              </a:solidFill>
            </a:rPr>
            <a:t>NP: particelle di dimensioni inferiori di 1 micron</a:t>
          </a:r>
        </a:p>
      </dgm:t>
    </dgm:pt>
    <dgm:pt modelId="{6AB3C098-8D2F-45EF-811A-41A60A15A9CD}" type="parTrans" cxnId="{7AF09A83-B56B-4179-B3D6-22327DF5A80B}">
      <dgm:prSet/>
      <dgm:spPr/>
      <dgm:t>
        <a:bodyPr/>
        <a:lstStyle/>
        <a:p>
          <a:endParaRPr lang="it-IT"/>
        </a:p>
      </dgm:t>
    </dgm:pt>
    <dgm:pt modelId="{DA544F6C-47E9-4BA0-9987-6C6153D1529E}" type="sibTrans" cxnId="{7AF09A83-B56B-4179-B3D6-22327DF5A80B}">
      <dgm:prSet/>
      <dgm:spPr/>
      <dgm:t>
        <a:bodyPr/>
        <a:lstStyle/>
        <a:p>
          <a:endParaRPr lang="it-IT"/>
        </a:p>
      </dgm:t>
    </dgm:pt>
    <dgm:pt modelId="{59EEE0FB-51A8-4E59-8183-61D46F46E071}">
      <dgm:prSet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it-IT" b="1" dirty="0">
              <a:solidFill>
                <a:schemeClr val="tx1"/>
              </a:solidFill>
            </a:rPr>
            <a:t>Entrambi possono essere classificati in primari se sono originate un uso commerciale o industriale come la cosmetica. Secondari se sono originate da degradazioni fisiche, chimiche e biologiche della plastica</a:t>
          </a:r>
        </a:p>
      </dgm:t>
    </dgm:pt>
    <dgm:pt modelId="{87CD1BB5-580B-4AEF-88F6-33AE0BA3C849}" type="parTrans" cxnId="{89DE8043-37D4-48E9-BDAD-5A73888C0976}">
      <dgm:prSet/>
      <dgm:spPr/>
      <dgm:t>
        <a:bodyPr/>
        <a:lstStyle/>
        <a:p>
          <a:endParaRPr lang="it-IT"/>
        </a:p>
      </dgm:t>
    </dgm:pt>
    <dgm:pt modelId="{AF92C7A0-EA0B-4AC5-A063-2CA958462C2B}" type="sibTrans" cxnId="{89DE8043-37D4-48E9-BDAD-5A73888C0976}">
      <dgm:prSet/>
      <dgm:spPr/>
      <dgm:t>
        <a:bodyPr/>
        <a:lstStyle/>
        <a:p>
          <a:endParaRPr lang="it-IT"/>
        </a:p>
      </dgm:t>
    </dgm:pt>
    <dgm:pt modelId="{028230B0-4FB1-4D43-AD11-4E7090539912}" type="pres">
      <dgm:prSet presAssocID="{42471A8A-06A9-4E80-BBAC-BEB2983BD698}" presName="root" presStyleCnt="0">
        <dgm:presLayoutVars>
          <dgm:dir/>
          <dgm:resizeHandles val="exact"/>
        </dgm:presLayoutVars>
      </dgm:prSet>
      <dgm:spPr/>
    </dgm:pt>
    <dgm:pt modelId="{9CC6C2C9-B95B-4D11-9AAF-7F81DBA367E2}" type="pres">
      <dgm:prSet presAssocID="{83223592-0A49-4516-9EEF-D42A83F192CF}" presName="compNode" presStyleCnt="0"/>
      <dgm:spPr/>
    </dgm:pt>
    <dgm:pt modelId="{79B2736C-77ED-47EC-AD81-22358CD2B608}" type="pres">
      <dgm:prSet presAssocID="{83223592-0A49-4516-9EEF-D42A83F192CF}" presName="bgRect" presStyleLbl="bgShp" presStyleIdx="0" presStyleCnt="4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5616AB99-81B2-45A6-8AB4-816BF5E1BB11}" type="pres">
      <dgm:prSet presAssocID="{83223592-0A49-4516-9EEF-D42A83F192CF}" presName="iconRect" presStyleLbl="node1" presStyleIdx="0" presStyleCnt="4" custScaleX="152704" custScaleY="1422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grandisci"/>
        </a:ext>
      </dgm:extLst>
    </dgm:pt>
    <dgm:pt modelId="{EF12D44B-2B95-4F3F-B5BE-F064BB59D4D2}" type="pres">
      <dgm:prSet presAssocID="{83223592-0A49-4516-9EEF-D42A83F192CF}" presName="spaceRect" presStyleCnt="0"/>
      <dgm:spPr/>
    </dgm:pt>
    <dgm:pt modelId="{EAEA703D-849C-4A30-A215-ACC7389490F1}" type="pres">
      <dgm:prSet presAssocID="{83223592-0A49-4516-9EEF-D42A83F192CF}" presName="parTx" presStyleLbl="revTx" presStyleIdx="0" presStyleCnt="4" custLinFactNeighborY="-8469">
        <dgm:presLayoutVars>
          <dgm:chMax val="0"/>
          <dgm:chPref val="0"/>
        </dgm:presLayoutVars>
      </dgm:prSet>
      <dgm:spPr/>
    </dgm:pt>
    <dgm:pt modelId="{8F519E15-AC4C-4BB6-8D36-815577B66F2D}" type="pres">
      <dgm:prSet presAssocID="{A10EB750-D819-465B-94C2-D7BBD203DB9C}" presName="sibTrans" presStyleCnt="0"/>
      <dgm:spPr/>
    </dgm:pt>
    <dgm:pt modelId="{0B2EFB83-5C4B-4B04-A2B6-7A9F8246AE47}" type="pres">
      <dgm:prSet presAssocID="{A070C6E7-7FE0-4703-8771-21D806BDE48F}" presName="compNode" presStyleCnt="0"/>
      <dgm:spPr/>
    </dgm:pt>
    <dgm:pt modelId="{17472169-61A0-49D8-A749-07DE254E55B9}" type="pres">
      <dgm:prSet presAssocID="{A070C6E7-7FE0-4703-8771-21D806BDE48F}" presName="bgRect" presStyleLbl="bgShp" presStyleIdx="1" presStyleCnt="4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58534139-9B23-4065-8BFE-C2C1FA4E7269}" type="pres">
      <dgm:prSet presAssocID="{A070C6E7-7FE0-4703-8771-21D806BDE48F}" presName="iconRect" presStyleLbl="node1" presStyleIdx="1" presStyleCnt="4" custScaleX="136625" custScaleY="13348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ziato"/>
        </a:ext>
      </dgm:extLst>
    </dgm:pt>
    <dgm:pt modelId="{CDE007D5-AF35-4D98-83DE-E8FD63D62A30}" type="pres">
      <dgm:prSet presAssocID="{A070C6E7-7FE0-4703-8771-21D806BDE48F}" presName="spaceRect" presStyleCnt="0"/>
      <dgm:spPr/>
    </dgm:pt>
    <dgm:pt modelId="{87CC5227-A44A-4828-B8C5-07AFA4B6A9B1}" type="pres">
      <dgm:prSet presAssocID="{A070C6E7-7FE0-4703-8771-21D806BDE48F}" presName="parTx" presStyleLbl="revTx" presStyleIdx="1" presStyleCnt="4">
        <dgm:presLayoutVars>
          <dgm:chMax val="0"/>
          <dgm:chPref val="0"/>
        </dgm:presLayoutVars>
      </dgm:prSet>
      <dgm:spPr/>
    </dgm:pt>
    <dgm:pt modelId="{00A27C93-A7B8-446B-920D-CFB25EF56D22}" type="pres">
      <dgm:prSet presAssocID="{E564BFC5-53DF-4FB9-A5DE-A52B5170EC90}" presName="sibTrans" presStyleCnt="0"/>
      <dgm:spPr/>
    </dgm:pt>
    <dgm:pt modelId="{5165A918-A05F-4119-A54D-0D59D75BB377}" type="pres">
      <dgm:prSet presAssocID="{DB89964D-17B9-4B53-A00F-F4EC56B1BD05}" presName="compNode" presStyleCnt="0"/>
      <dgm:spPr/>
    </dgm:pt>
    <dgm:pt modelId="{5CB4B27C-A55A-405E-B3A2-3082DB0198EB}" type="pres">
      <dgm:prSet presAssocID="{DB89964D-17B9-4B53-A00F-F4EC56B1BD05}" presName="bgRect" presStyleLbl="bgShp" presStyleIdx="2" presStyleCnt="4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1489262A-7293-4805-BB93-327FF56BF89D}" type="pres">
      <dgm:prSet presAssocID="{DB89964D-17B9-4B53-A00F-F4EC56B1BD05}" presName="iconRect" presStyleLbl="node1" presStyleIdx="2" presStyleCnt="4" custScaleX="168784" custScaleY="15688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o"/>
        </a:ext>
      </dgm:extLst>
    </dgm:pt>
    <dgm:pt modelId="{21FA82CB-9EE7-4210-8F63-18D19C72D860}" type="pres">
      <dgm:prSet presAssocID="{DB89964D-17B9-4B53-A00F-F4EC56B1BD05}" presName="spaceRect" presStyleCnt="0"/>
      <dgm:spPr/>
    </dgm:pt>
    <dgm:pt modelId="{1F3C666A-ADE4-4A5A-81E1-A43500B38B80}" type="pres">
      <dgm:prSet presAssocID="{DB89964D-17B9-4B53-A00F-F4EC56B1BD05}" presName="parTx" presStyleLbl="revTx" presStyleIdx="2" presStyleCnt="4">
        <dgm:presLayoutVars>
          <dgm:chMax val="0"/>
          <dgm:chPref val="0"/>
        </dgm:presLayoutVars>
      </dgm:prSet>
      <dgm:spPr/>
    </dgm:pt>
    <dgm:pt modelId="{BB55F847-C239-45F3-81DE-84C6CED56F4F}" type="pres">
      <dgm:prSet presAssocID="{DA544F6C-47E9-4BA0-9987-6C6153D1529E}" presName="sibTrans" presStyleCnt="0"/>
      <dgm:spPr/>
    </dgm:pt>
    <dgm:pt modelId="{358D2012-8128-4FCD-B381-42C8DA4E4B41}" type="pres">
      <dgm:prSet presAssocID="{59EEE0FB-51A8-4E59-8183-61D46F46E071}" presName="compNode" presStyleCnt="0"/>
      <dgm:spPr/>
    </dgm:pt>
    <dgm:pt modelId="{48B6B457-C18B-4CD8-B317-952F01C342D0}" type="pres">
      <dgm:prSet presAssocID="{59EEE0FB-51A8-4E59-8183-61D46F46E071}" presName="bgRect" presStyleLbl="bgShp" presStyleIdx="3" presStyleCnt="4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9C181132-4373-4693-92D5-A001CDE817A4}" type="pres">
      <dgm:prSet presAssocID="{59EEE0FB-51A8-4E59-8183-61D46F46E071}" presName="iconRect" presStyleLbl="node1" presStyleIdx="3" presStyleCnt="4" custScaleX="177743" custScaleY="157859" custLinFactNeighborX="-2213" custLinFactNeighborY="10084"/>
      <dgm:spPr>
        <a:blipFill rotWithShape="1">
          <a:blip xmlns:r="http://schemas.openxmlformats.org/officeDocument/2006/relationships" r:embed="rId7"/>
          <a:srcRect/>
          <a:stretch>
            <a:fillRect t="-15000" b="-15000"/>
          </a:stretch>
        </a:blipFill>
      </dgm:spPr>
    </dgm:pt>
    <dgm:pt modelId="{B9945A19-F3C2-489E-9BB6-DB4E7863E8EB}" type="pres">
      <dgm:prSet presAssocID="{59EEE0FB-51A8-4E59-8183-61D46F46E071}" presName="spaceRect" presStyleCnt="0"/>
      <dgm:spPr/>
    </dgm:pt>
    <dgm:pt modelId="{9C1BD2AC-1A83-46D7-9470-5AC9E7A94B2E}" type="pres">
      <dgm:prSet presAssocID="{59EEE0FB-51A8-4E59-8183-61D46F46E071}" presName="parTx" presStyleLbl="revTx" presStyleIdx="3" presStyleCnt="4" custScaleX="100000" custScaleY="134611">
        <dgm:presLayoutVars>
          <dgm:chMax val="0"/>
          <dgm:chPref val="0"/>
        </dgm:presLayoutVars>
      </dgm:prSet>
      <dgm:spPr/>
    </dgm:pt>
  </dgm:ptLst>
  <dgm:cxnLst>
    <dgm:cxn modelId="{B9612C31-0DCB-4815-90E2-8EDC7F405414}" type="presOf" srcId="{A070C6E7-7FE0-4703-8771-21D806BDE48F}" destId="{87CC5227-A44A-4828-B8C5-07AFA4B6A9B1}" srcOrd="0" destOrd="0" presId="urn:microsoft.com/office/officeart/2018/2/layout/IconVerticalSolidList"/>
    <dgm:cxn modelId="{89DE8043-37D4-48E9-BDAD-5A73888C0976}" srcId="{42471A8A-06A9-4E80-BBAC-BEB2983BD698}" destId="{59EEE0FB-51A8-4E59-8183-61D46F46E071}" srcOrd="3" destOrd="0" parTransId="{87CD1BB5-580B-4AEF-88F6-33AE0BA3C849}" sibTransId="{AF92C7A0-EA0B-4AC5-A063-2CA958462C2B}"/>
    <dgm:cxn modelId="{7AF09A83-B56B-4179-B3D6-22327DF5A80B}" srcId="{42471A8A-06A9-4E80-BBAC-BEB2983BD698}" destId="{DB89964D-17B9-4B53-A00F-F4EC56B1BD05}" srcOrd="2" destOrd="0" parTransId="{6AB3C098-8D2F-45EF-811A-41A60A15A9CD}" sibTransId="{DA544F6C-47E9-4BA0-9987-6C6153D1529E}"/>
    <dgm:cxn modelId="{38475784-196F-4320-958E-84955E66F995}" type="presOf" srcId="{83223592-0A49-4516-9EEF-D42A83F192CF}" destId="{EAEA703D-849C-4A30-A215-ACC7389490F1}" srcOrd="0" destOrd="0" presId="urn:microsoft.com/office/officeart/2018/2/layout/IconVerticalSolidList"/>
    <dgm:cxn modelId="{0D32908E-C142-41E0-A490-EE9F5BEC74F8}" type="presOf" srcId="{59EEE0FB-51A8-4E59-8183-61D46F46E071}" destId="{9C1BD2AC-1A83-46D7-9470-5AC9E7A94B2E}" srcOrd="0" destOrd="0" presId="urn:microsoft.com/office/officeart/2018/2/layout/IconVerticalSolidList"/>
    <dgm:cxn modelId="{CC8EE298-F377-4237-9D9F-833D5301576D}" type="presOf" srcId="{42471A8A-06A9-4E80-BBAC-BEB2983BD698}" destId="{028230B0-4FB1-4D43-AD11-4E7090539912}" srcOrd="0" destOrd="0" presId="urn:microsoft.com/office/officeart/2018/2/layout/IconVerticalSolidList"/>
    <dgm:cxn modelId="{E5450BC9-0DA7-4115-9CEF-747887D4A23F}" srcId="{42471A8A-06A9-4E80-BBAC-BEB2983BD698}" destId="{83223592-0A49-4516-9EEF-D42A83F192CF}" srcOrd="0" destOrd="0" parTransId="{D675DD58-500F-4985-8B3B-9008818272D8}" sibTransId="{A10EB750-D819-465B-94C2-D7BBD203DB9C}"/>
    <dgm:cxn modelId="{921601F2-3928-4927-8872-36283B0864EC}" srcId="{42471A8A-06A9-4E80-BBAC-BEB2983BD698}" destId="{A070C6E7-7FE0-4703-8771-21D806BDE48F}" srcOrd="1" destOrd="0" parTransId="{61F67479-1AB3-44BD-8EC2-3365236690BB}" sibTransId="{E564BFC5-53DF-4FB9-A5DE-A52B5170EC90}"/>
    <dgm:cxn modelId="{A0609FF6-5D16-489F-999E-B26FFA7BB4E0}" type="presOf" srcId="{DB89964D-17B9-4B53-A00F-F4EC56B1BD05}" destId="{1F3C666A-ADE4-4A5A-81E1-A43500B38B80}" srcOrd="0" destOrd="0" presId="urn:microsoft.com/office/officeart/2018/2/layout/IconVerticalSolidList"/>
    <dgm:cxn modelId="{4882459C-86F5-47E7-B39C-C3F1393D5C9E}" type="presParOf" srcId="{028230B0-4FB1-4D43-AD11-4E7090539912}" destId="{9CC6C2C9-B95B-4D11-9AAF-7F81DBA367E2}" srcOrd="0" destOrd="0" presId="urn:microsoft.com/office/officeart/2018/2/layout/IconVerticalSolidList"/>
    <dgm:cxn modelId="{BA1A45FE-1512-45A7-B158-9A48EB800469}" type="presParOf" srcId="{9CC6C2C9-B95B-4D11-9AAF-7F81DBA367E2}" destId="{79B2736C-77ED-47EC-AD81-22358CD2B608}" srcOrd="0" destOrd="0" presId="urn:microsoft.com/office/officeart/2018/2/layout/IconVerticalSolidList"/>
    <dgm:cxn modelId="{C01D867E-8797-4758-BF51-8FCB482EEA2D}" type="presParOf" srcId="{9CC6C2C9-B95B-4D11-9AAF-7F81DBA367E2}" destId="{5616AB99-81B2-45A6-8AB4-816BF5E1BB11}" srcOrd="1" destOrd="0" presId="urn:microsoft.com/office/officeart/2018/2/layout/IconVerticalSolidList"/>
    <dgm:cxn modelId="{404B6C94-E431-470C-90B5-9A4D207FC6F7}" type="presParOf" srcId="{9CC6C2C9-B95B-4D11-9AAF-7F81DBA367E2}" destId="{EF12D44B-2B95-4F3F-B5BE-F064BB59D4D2}" srcOrd="2" destOrd="0" presId="urn:microsoft.com/office/officeart/2018/2/layout/IconVerticalSolidList"/>
    <dgm:cxn modelId="{1EB7BA6B-A98F-4750-AEA1-E7B119390E8D}" type="presParOf" srcId="{9CC6C2C9-B95B-4D11-9AAF-7F81DBA367E2}" destId="{EAEA703D-849C-4A30-A215-ACC7389490F1}" srcOrd="3" destOrd="0" presId="urn:microsoft.com/office/officeart/2018/2/layout/IconVerticalSolidList"/>
    <dgm:cxn modelId="{56591B5C-040F-454D-AA49-4AFC84615321}" type="presParOf" srcId="{028230B0-4FB1-4D43-AD11-4E7090539912}" destId="{8F519E15-AC4C-4BB6-8D36-815577B66F2D}" srcOrd="1" destOrd="0" presId="urn:microsoft.com/office/officeart/2018/2/layout/IconVerticalSolidList"/>
    <dgm:cxn modelId="{7677A130-DF3C-4940-82BF-B0E36EE7B9C1}" type="presParOf" srcId="{028230B0-4FB1-4D43-AD11-4E7090539912}" destId="{0B2EFB83-5C4B-4B04-A2B6-7A9F8246AE47}" srcOrd="2" destOrd="0" presId="urn:microsoft.com/office/officeart/2018/2/layout/IconVerticalSolidList"/>
    <dgm:cxn modelId="{E991CC16-87A5-45E7-A2AC-523F4CB22C31}" type="presParOf" srcId="{0B2EFB83-5C4B-4B04-A2B6-7A9F8246AE47}" destId="{17472169-61A0-49D8-A749-07DE254E55B9}" srcOrd="0" destOrd="0" presId="urn:microsoft.com/office/officeart/2018/2/layout/IconVerticalSolidList"/>
    <dgm:cxn modelId="{4DBA16B8-30F0-4F3F-A527-F7BD15866AE7}" type="presParOf" srcId="{0B2EFB83-5C4B-4B04-A2B6-7A9F8246AE47}" destId="{58534139-9B23-4065-8BFE-C2C1FA4E7269}" srcOrd="1" destOrd="0" presId="urn:microsoft.com/office/officeart/2018/2/layout/IconVerticalSolidList"/>
    <dgm:cxn modelId="{CF01FD1D-68E7-4273-A8E0-670104A846F8}" type="presParOf" srcId="{0B2EFB83-5C4B-4B04-A2B6-7A9F8246AE47}" destId="{CDE007D5-AF35-4D98-83DE-E8FD63D62A30}" srcOrd="2" destOrd="0" presId="urn:microsoft.com/office/officeart/2018/2/layout/IconVerticalSolidList"/>
    <dgm:cxn modelId="{E38EA9EA-2CE7-47D1-8ADE-8BA9E78D0B86}" type="presParOf" srcId="{0B2EFB83-5C4B-4B04-A2B6-7A9F8246AE47}" destId="{87CC5227-A44A-4828-B8C5-07AFA4B6A9B1}" srcOrd="3" destOrd="0" presId="urn:microsoft.com/office/officeart/2018/2/layout/IconVerticalSolidList"/>
    <dgm:cxn modelId="{E8A99BF7-19A4-42EB-B1CA-129D9D195829}" type="presParOf" srcId="{028230B0-4FB1-4D43-AD11-4E7090539912}" destId="{00A27C93-A7B8-446B-920D-CFB25EF56D22}" srcOrd="3" destOrd="0" presId="urn:microsoft.com/office/officeart/2018/2/layout/IconVerticalSolidList"/>
    <dgm:cxn modelId="{D22DDDB2-0F05-4F9E-AC90-D50B41529F2C}" type="presParOf" srcId="{028230B0-4FB1-4D43-AD11-4E7090539912}" destId="{5165A918-A05F-4119-A54D-0D59D75BB377}" srcOrd="4" destOrd="0" presId="urn:microsoft.com/office/officeart/2018/2/layout/IconVerticalSolidList"/>
    <dgm:cxn modelId="{6F57ACE9-83A6-4E1C-A620-0BA8FA52DC49}" type="presParOf" srcId="{5165A918-A05F-4119-A54D-0D59D75BB377}" destId="{5CB4B27C-A55A-405E-B3A2-3082DB0198EB}" srcOrd="0" destOrd="0" presId="urn:microsoft.com/office/officeart/2018/2/layout/IconVerticalSolidList"/>
    <dgm:cxn modelId="{DEC64CDB-4C4D-4EB9-833F-C2CB57B99F5B}" type="presParOf" srcId="{5165A918-A05F-4119-A54D-0D59D75BB377}" destId="{1489262A-7293-4805-BB93-327FF56BF89D}" srcOrd="1" destOrd="0" presId="urn:microsoft.com/office/officeart/2018/2/layout/IconVerticalSolidList"/>
    <dgm:cxn modelId="{BB31A448-BA0F-4E47-8C70-815A5FA7DE6D}" type="presParOf" srcId="{5165A918-A05F-4119-A54D-0D59D75BB377}" destId="{21FA82CB-9EE7-4210-8F63-18D19C72D860}" srcOrd="2" destOrd="0" presId="urn:microsoft.com/office/officeart/2018/2/layout/IconVerticalSolidList"/>
    <dgm:cxn modelId="{1E91C03B-9692-460D-BC67-B34D2B23D14F}" type="presParOf" srcId="{5165A918-A05F-4119-A54D-0D59D75BB377}" destId="{1F3C666A-ADE4-4A5A-81E1-A43500B38B80}" srcOrd="3" destOrd="0" presId="urn:microsoft.com/office/officeart/2018/2/layout/IconVerticalSolidList"/>
    <dgm:cxn modelId="{4E8C287F-4987-43A4-9255-02F4013EA30A}" type="presParOf" srcId="{028230B0-4FB1-4D43-AD11-4E7090539912}" destId="{BB55F847-C239-45F3-81DE-84C6CED56F4F}" srcOrd="5" destOrd="0" presId="urn:microsoft.com/office/officeart/2018/2/layout/IconVerticalSolidList"/>
    <dgm:cxn modelId="{3EEC7918-61FB-4A3A-A9C8-0ECF71E03331}" type="presParOf" srcId="{028230B0-4FB1-4D43-AD11-4E7090539912}" destId="{358D2012-8128-4FCD-B381-42C8DA4E4B41}" srcOrd="6" destOrd="0" presId="urn:microsoft.com/office/officeart/2018/2/layout/IconVerticalSolidList"/>
    <dgm:cxn modelId="{63322885-CECE-4D60-A36F-6D12EBA5E803}" type="presParOf" srcId="{358D2012-8128-4FCD-B381-42C8DA4E4B41}" destId="{48B6B457-C18B-4CD8-B317-952F01C342D0}" srcOrd="0" destOrd="0" presId="urn:microsoft.com/office/officeart/2018/2/layout/IconVerticalSolidList"/>
    <dgm:cxn modelId="{65325776-C971-4EFF-8E83-7B2B753E7CB9}" type="presParOf" srcId="{358D2012-8128-4FCD-B381-42C8DA4E4B41}" destId="{9C181132-4373-4693-92D5-A001CDE817A4}" srcOrd="1" destOrd="0" presId="urn:microsoft.com/office/officeart/2018/2/layout/IconVerticalSolidList"/>
    <dgm:cxn modelId="{D6544E47-0EFF-4367-BACD-9CE31C0F176A}" type="presParOf" srcId="{358D2012-8128-4FCD-B381-42C8DA4E4B41}" destId="{B9945A19-F3C2-489E-9BB6-DB4E7863E8EB}" srcOrd="2" destOrd="0" presId="urn:microsoft.com/office/officeart/2018/2/layout/IconVerticalSolidList"/>
    <dgm:cxn modelId="{464B9B70-874A-4C8D-AB3C-8D9A159B4643}" type="presParOf" srcId="{358D2012-8128-4FCD-B381-42C8DA4E4B41}" destId="{9C1BD2AC-1A83-46D7-9470-5AC9E7A94B2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150784-B322-4C55-B56F-1C7E8EAC911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285E49-5D6E-439C-9C1B-8A0FDC8709B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I rapporti suggeriscono che il suolo contiene grandi quantità di NP e MP; dunque, l’inquinamento potrebbe essere di circa 4/30 volte maggiore che negli oceani.</a:t>
          </a:r>
          <a:endParaRPr lang="en-US"/>
        </a:p>
      </dgm:t>
    </dgm:pt>
    <dgm:pt modelId="{02286D54-65B5-4AE2-9EC5-5A9C86C9406F}" type="parTrans" cxnId="{78254410-81B4-405D-9295-72A26F8B5797}">
      <dgm:prSet/>
      <dgm:spPr/>
      <dgm:t>
        <a:bodyPr/>
        <a:lstStyle/>
        <a:p>
          <a:endParaRPr lang="en-US"/>
        </a:p>
      </dgm:t>
    </dgm:pt>
    <dgm:pt modelId="{871DACE5-8770-4F61-A610-672AAD53AECD}" type="sibTrans" cxnId="{78254410-81B4-405D-9295-72A26F8B5797}">
      <dgm:prSet/>
      <dgm:spPr/>
      <dgm:t>
        <a:bodyPr/>
        <a:lstStyle/>
        <a:p>
          <a:endParaRPr lang="en-US"/>
        </a:p>
      </dgm:t>
    </dgm:pt>
    <dgm:pt modelId="{1AD8F8FA-37EB-4274-AA9E-5FDE80995AB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Sono state studiate molte specie e si e visto che nei molluschi, per esempio, Mp ed NP si depositano soprattutto in branche, muscolo e mantello.</a:t>
          </a:r>
          <a:endParaRPr lang="en-US"/>
        </a:p>
      </dgm:t>
    </dgm:pt>
    <dgm:pt modelId="{505B0FFF-97A9-4B3B-A0AB-AE6DDE72D685}" type="parTrans" cxnId="{360606C9-1FC6-4C12-92AD-5C43CB58E6A5}">
      <dgm:prSet/>
      <dgm:spPr/>
      <dgm:t>
        <a:bodyPr/>
        <a:lstStyle/>
        <a:p>
          <a:endParaRPr lang="en-US"/>
        </a:p>
      </dgm:t>
    </dgm:pt>
    <dgm:pt modelId="{ABC33DFD-F274-494A-8B10-EFF094D162AC}" type="sibTrans" cxnId="{360606C9-1FC6-4C12-92AD-5C43CB58E6A5}">
      <dgm:prSet/>
      <dgm:spPr/>
      <dgm:t>
        <a:bodyPr/>
        <a:lstStyle/>
        <a:p>
          <a:endParaRPr lang="en-US"/>
        </a:p>
      </dgm:t>
    </dgm:pt>
    <dgm:pt modelId="{5A917528-1F77-47E3-9019-C62EB5EA8EF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L’inquinamento ha impatto maggiore negli agro-ecosistemi a causa di attività agricole come irrigazione delle acque reflue, fanghi di depurazione ed elevato uso di pacciame di plastica. Ovviamente tutto ciò crea danni anche alla vegetazione e all’uomo</a:t>
          </a:r>
          <a:endParaRPr lang="en-US"/>
        </a:p>
      </dgm:t>
    </dgm:pt>
    <dgm:pt modelId="{040291B1-7778-4C23-8D25-2CE7F21AB638}" type="parTrans" cxnId="{208D4FE1-1380-4C4F-98D9-50129E50E7BD}">
      <dgm:prSet/>
      <dgm:spPr/>
      <dgm:t>
        <a:bodyPr/>
        <a:lstStyle/>
        <a:p>
          <a:endParaRPr lang="en-US"/>
        </a:p>
      </dgm:t>
    </dgm:pt>
    <dgm:pt modelId="{0C95473D-3E5A-4ABA-9872-AE0C1B701A43}" type="sibTrans" cxnId="{208D4FE1-1380-4C4F-98D9-50129E50E7BD}">
      <dgm:prSet/>
      <dgm:spPr/>
      <dgm:t>
        <a:bodyPr/>
        <a:lstStyle/>
        <a:p>
          <a:endParaRPr lang="en-US"/>
        </a:p>
      </dgm:t>
    </dgm:pt>
    <dgm:pt modelId="{57E78B9F-84E2-4537-A773-18854E786EE7}" type="pres">
      <dgm:prSet presAssocID="{3A150784-B322-4C55-B56F-1C7E8EAC9110}" presName="root" presStyleCnt="0">
        <dgm:presLayoutVars>
          <dgm:dir/>
          <dgm:resizeHandles val="exact"/>
        </dgm:presLayoutVars>
      </dgm:prSet>
      <dgm:spPr/>
    </dgm:pt>
    <dgm:pt modelId="{F3AA28B1-AA41-4B2C-B683-C150AD8925CD}" type="pres">
      <dgm:prSet presAssocID="{14285E49-5D6E-439C-9C1B-8A0FDC8709B0}" presName="compNode" presStyleCnt="0"/>
      <dgm:spPr/>
    </dgm:pt>
    <dgm:pt modelId="{34B85F39-3FCC-407C-AEBC-F1E126892BE0}" type="pres">
      <dgm:prSet presAssocID="{14285E49-5D6E-439C-9C1B-8A0FDC8709B0}" presName="bgRect" presStyleLbl="bgShp" presStyleIdx="0" presStyleCnt="3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09F60DC1-BE1B-47E6-9897-7ECF8B04A983}" type="pres">
      <dgm:prSet presAssocID="{14285E49-5D6E-439C-9C1B-8A0FDC8709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mande"/>
        </a:ext>
      </dgm:extLst>
    </dgm:pt>
    <dgm:pt modelId="{419418D4-4EF9-4E32-A557-746F02EDBCDD}" type="pres">
      <dgm:prSet presAssocID="{14285E49-5D6E-439C-9C1B-8A0FDC8709B0}" presName="spaceRect" presStyleCnt="0"/>
      <dgm:spPr/>
    </dgm:pt>
    <dgm:pt modelId="{626B1561-238C-4FDA-9127-308CA25D9DC2}" type="pres">
      <dgm:prSet presAssocID="{14285E49-5D6E-439C-9C1B-8A0FDC8709B0}" presName="parTx" presStyleLbl="revTx" presStyleIdx="0" presStyleCnt="3">
        <dgm:presLayoutVars>
          <dgm:chMax val="0"/>
          <dgm:chPref val="0"/>
        </dgm:presLayoutVars>
      </dgm:prSet>
      <dgm:spPr/>
    </dgm:pt>
    <dgm:pt modelId="{CAD9F67F-0F2B-4D63-9ABF-0F769168547E}" type="pres">
      <dgm:prSet presAssocID="{871DACE5-8770-4F61-A610-672AAD53AECD}" presName="sibTrans" presStyleCnt="0"/>
      <dgm:spPr/>
    </dgm:pt>
    <dgm:pt modelId="{40673D34-EBBB-46D2-A838-8D1DB2CC2AEF}" type="pres">
      <dgm:prSet presAssocID="{1AD8F8FA-37EB-4274-AA9E-5FDE80995AB0}" presName="compNode" presStyleCnt="0"/>
      <dgm:spPr/>
    </dgm:pt>
    <dgm:pt modelId="{21521DAB-47F6-4AB0-A8E9-2F4DC675610B}" type="pres">
      <dgm:prSet presAssocID="{1AD8F8FA-37EB-4274-AA9E-5FDE80995AB0}" presName="bgRect" presStyleLbl="bgShp" presStyleIdx="1" presStyleCnt="3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74AA29BB-AE0F-4665-B164-E03E9C5DACCD}" type="pres">
      <dgm:prSet presAssocID="{1AD8F8FA-37EB-4274-AA9E-5FDE80995AB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hi"/>
        </a:ext>
      </dgm:extLst>
    </dgm:pt>
    <dgm:pt modelId="{3757513A-4FEB-4D89-91DB-C162B480EDC5}" type="pres">
      <dgm:prSet presAssocID="{1AD8F8FA-37EB-4274-AA9E-5FDE80995AB0}" presName="spaceRect" presStyleCnt="0"/>
      <dgm:spPr/>
    </dgm:pt>
    <dgm:pt modelId="{EAC57550-85FA-44EA-B028-B3AB39951DE7}" type="pres">
      <dgm:prSet presAssocID="{1AD8F8FA-37EB-4274-AA9E-5FDE80995AB0}" presName="parTx" presStyleLbl="revTx" presStyleIdx="1" presStyleCnt="3">
        <dgm:presLayoutVars>
          <dgm:chMax val="0"/>
          <dgm:chPref val="0"/>
        </dgm:presLayoutVars>
      </dgm:prSet>
      <dgm:spPr/>
    </dgm:pt>
    <dgm:pt modelId="{C7F9FF2C-DDAA-4865-B3F4-41EDD9342768}" type="pres">
      <dgm:prSet presAssocID="{ABC33DFD-F274-494A-8B10-EFF094D162AC}" presName="sibTrans" presStyleCnt="0"/>
      <dgm:spPr/>
    </dgm:pt>
    <dgm:pt modelId="{4C472773-85BC-4C49-8613-FFDBA64F708E}" type="pres">
      <dgm:prSet presAssocID="{5A917528-1F77-47E3-9019-C62EB5EA8EF0}" presName="compNode" presStyleCnt="0"/>
      <dgm:spPr/>
    </dgm:pt>
    <dgm:pt modelId="{0397EF22-C4CA-4F80-A5A0-A1CF70F4C852}" type="pres">
      <dgm:prSet presAssocID="{5A917528-1F77-47E3-9019-C62EB5EA8EF0}" presName="bgRect" presStyleLbl="bgShp" presStyleIdx="2" presStyleCnt="3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518FE072-7335-4590-B488-4DFAE14A05A5}" type="pres">
      <dgm:prSet presAssocID="{5A917528-1F77-47E3-9019-C62EB5EA8E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AE50984B-A18D-4730-94A0-75B6CCB2AC08}" type="pres">
      <dgm:prSet presAssocID="{5A917528-1F77-47E3-9019-C62EB5EA8EF0}" presName="spaceRect" presStyleCnt="0"/>
      <dgm:spPr/>
    </dgm:pt>
    <dgm:pt modelId="{9CB40A59-76EA-4EC1-A9BA-9D9C36000076}" type="pres">
      <dgm:prSet presAssocID="{5A917528-1F77-47E3-9019-C62EB5EA8EF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8254410-81B4-405D-9295-72A26F8B5797}" srcId="{3A150784-B322-4C55-B56F-1C7E8EAC9110}" destId="{14285E49-5D6E-439C-9C1B-8A0FDC8709B0}" srcOrd="0" destOrd="0" parTransId="{02286D54-65B5-4AE2-9EC5-5A9C86C9406F}" sibTransId="{871DACE5-8770-4F61-A610-672AAD53AECD}"/>
    <dgm:cxn modelId="{8F65C586-E74F-46D5-ACA0-A5BF3637C4A3}" type="presOf" srcId="{3A150784-B322-4C55-B56F-1C7E8EAC9110}" destId="{57E78B9F-84E2-4537-A773-18854E786EE7}" srcOrd="0" destOrd="0" presId="urn:microsoft.com/office/officeart/2018/2/layout/IconVerticalSolidList"/>
    <dgm:cxn modelId="{DE3BB088-2030-48FE-98EE-BBEEE35BC7C7}" type="presOf" srcId="{14285E49-5D6E-439C-9C1B-8A0FDC8709B0}" destId="{626B1561-238C-4FDA-9127-308CA25D9DC2}" srcOrd="0" destOrd="0" presId="urn:microsoft.com/office/officeart/2018/2/layout/IconVerticalSolidList"/>
    <dgm:cxn modelId="{8F5815AC-C1E2-40E7-A68E-49E34E2EBD0A}" type="presOf" srcId="{5A917528-1F77-47E3-9019-C62EB5EA8EF0}" destId="{9CB40A59-76EA-4EC1-A9BA-9D9C36000076}" srcOrd="0" destOrd="0" presId="urn:microsoft.com/office/officeart/2018/2/layout/IconVerticalSolidList"/>
    <dgm:cxn modelId="{CE9870BB-70D2-48DB-B533-562D2E16C088}" type="presOf" srcId="{1AD8F8FA-37EB-4274-AA9E-5FDE80995AB0}" destId="{EAC57550-85FA-44EA-B028-B3AB39951DE7}" srcOrd="0" destOrd="0" presId="urn:microsoft.com/office/officeart/2018/2/layout/IconVerticalSolidList"/>
    <dgm:cxn modelId="{360606C9-1FC6-4C12-92AD-5C43CB58E6A5}" srcId="{3A150784-B322-4C55-B56F-1C7E8EAC9110}" destId="{1AD8F8FA-37EB-4274-AA9E-5FDE80995AB0}" srcOrd="1" destOrd="0" parTransId="{505B0FFF-97A9-4B3B-A0AB-AE6DDE72D685}" sibTransId="{ABC33DFD-F274-494A-8B10-EFF094D162AC}"/>
    <dgm:cxn modelId="{208D4FE1-1380-4C4F-98D9-50129E50E7BD}" srcId="{3A150784-B322-4C55-B56F-1C7E8EAC9110}" destId="{5A917528-1F77-47E3-9019-C62EB5EA8EF0}" srcOrd="2" destOrd="0" parTransId="{040291B1-7778-4C23-8D25-2CE7F21AB638}" sibTransId="{0C95473D-3E5A-4ABA-9872-AE0C1B701A43}"/>
    <dgm:cxn modelId="{EA6DEED8-6187-4CF6-B6DE-A8634DFFB84C}" type="presParOf" srcId="{57E78B9F-84E2-4537-A773-18854E786EE7}" destId="{F3AA28B1-AA41-4B2C-B683-C150AD8925CD}" srcOrd="0" destOrd="0" presId="urn:microsoft.com/office/officeart/2018/2/layout/IconVerticalSolidList"/>
    <dgm:cxn modelId="{AE0AC739-10D3-43FF-B5F8-8EF433876E90}" type="presParOf" srcId="{F3AA28B1-AA41-4B2C-B683-C150AD8925CD}" destId="{34B85F39-3FCC-407C-AEBC-F1E126892BE0}" srcOrd="0" destOrd="0" presId="urn:microsoft.com/office/officeart/2018/2/layout/IconVerticalSolidList"/>
    <dgm:cxn modelId="{AEDE19A2-243F-47F6-AEB6-66D2A3E4AB16}" type="presParOf" srcId="{F3AA28B1-AA41-4B2C-B683-C150AD8925CD}" destId="{09F60DC1-BE1B-47E6-9897-7ECF8B04A983}" srcOrd="1" destOrd="0" presId="urn:microsoft.com/office/officeart/2018/2/layout/IconVerticalSolidList"/>
    <dgm:cxn modelId="{3A2ACD8B-FA61-42F0-A759-0E72A5B3FB6B}" type="presParOf" srcId="{F3AA28B1-AA41-4B2C-B683-C150AD8925CD}" destId="{419418D4-4EF9-4E32-A557-746F02EDBCDD}" srcOrd="2" destOrd="0" presId="urn:microsoft.com/office/officeart/2018/2/layout/IconVerticalSolidList"/>
    <dgm:cxn modelId="{85A53E57-68E7-4F84-9962-B7325220A692}" type="presParOf" srcId="{F3AA28B1-AA41-4B2C-B683-C150AD8925CD}" destId="{626B1561-238C-4FDA-9127-308CA25D9DC2}" srcOrd="3" destOrd="0" presId="urn:microsoft.com/office/officeart/2018/2/layout/IconVerticalSolidList"/>
    <dgm:cxn modelId="{5974EB7E-E818-4E4C-8F02-50575815E50C}" type="presParOf" srcId="{57E78B9F-84E2-4537-A773-18854E786EE7}" destId="{CAD9F67F-0F2B-4D63-9ABF-0F769168547E}" srcOrd="1" destOrd="0" presId="urn:microsoft.com/office/officeart/2018/2/layout/IconVerticalSolidList"/>
    <dgm:cxn modelId="{4CB81EDC-6D93-404D-8CAE-57E1CFFED818}" type="presParOf" srcId="{57E78B9F-84E2-4537-A773-18854E786EE7}" destId="{40673D34-EBBB-46D2-A838-8D1DB2CC2AEF}" srcOrd="2" destOrd="0" presId="urn:microsoft.com/office/officeart/2018/2/layout/IconVerticalSolidList"/>
    <dgm:cxn modelId="{722F8F9E-C96A-4F1C-9D97-25A9371B9F0E}" type="presParOf" srcId="{40673D34-EBBB-46D2-A838-8D1DB2CC2AEF}" destId="{21521DAB-47F6-4AB0-A8E9-2F4DC675610B}" srcOrd="0" destOrd="0" presId="urn:microsoft.com/office/officeart/2018/2/layout/IconVerticalSolidList"/>
    <dgm:cxn modelId="{F7A942F9-8C8E-40F2-808C-A6B6DCCD84AD}" type="presParOf" srcId="{40673D34-EBBB-46D2-A838-8D1DB2CC2AEF}" destId="{74AA29BB-AE0F-4665-B164-E03E9C5DACCD}" srcOrd="1" destOrd="0" presId="urn:microsoft.com/office/officeart/2018/2/layout/IconVerticalSolidList"/>
    <dgm:cxn modelId="{400FA419-3B5B-434D-A3D4-8274DE5FD4CD}" type="presParOf" srcId="{40673D34-EBBB-46D2-A838-8D1DB2CC2AEF}" destId="{3757513A-4FEB-4D89-91DB-C162B480EDC5}" srcOrd="2" destOrd="0" presId="urn:microsoft.com/office/officeart/2018/2/layout/IconVerticalSolidList"/>
    <dgm:cxn modelId="{64E7DED2-C2E0-404D-9C8B-0377B76AFA87}" type="presParOf" srcId="{40673D34-EBBB-46D2-A838-8D1DB2CC2AEF}" destId="{EAC57550-85FA-44EA-B028-B3AB39951DE7}" srcOrd="3" destOrd="0" presId="urn:microsoft.com/office/officeart/2018/2/layout/IconVerticalSolidList"/>
    <dgm:cxn modelId="{3625DAC6-3AA2-4E3D-827E-08B654BC049F}" type="presParOf" srcId="{57E78B9F-84E2-4537-A773-18854E786EE7}" destId="{C7F9FF2C-DDAA-4865-B3F4-41EDD9342768}" srcOrd="3" destOrd="0" presId="urn:microsoft.com/office/officeart/2018/2/layout/IconVerticalSolidList"/>
    <dgm:cxn modelId="{EF54CEE8-807F-410A-BD35-DA24DB7A430C}" type="presParOf" srcId="{57E78B9F-84E2-4537-A773-18854E786EE7}" destId="{4C472773-85BC-4C49-8613-FFDBA64F708E}" srcOrd="4" destOrd="0" presId="urn:microsoft.com/office/officeart/2018/2/layout/IconVerticalSolidList"/>
    <dgm:cxn modelId="{D4F3667A-E29E-49A8-95C3-F03FF432E3C9}" type="presParOf" srcId="{4C472773-85BC-4C49-8613-FFDBA64F708E}" destId="{0397EF22-C4CA-4F80-A5A0-A1CF70F4C852}" srcOrd="0" destOrd="0" presId="urn:microsoft.com/office/officeart/2018/2/layout/IconVerticalSolidList"/>
    <dgm:cxn modelId="{7DC3C44E-36E8-455D-9F11-6D9259F3F8DA}" type="presParOf" srcId="{4C472773-85BC-4C49-8613-FFDBA64F708E}" destId="{518FE072-7335-4590-B488-4DFAE14A05A5}" srcOrd="1" destOrd="0" presId="urn:microsoft.com/office/officeart/2018/2/layout/IconVerticalSolidList"/>
    <dgm:cxn modelId="{DEE5F102-320D-4555-B3AA-4970D643423F}" type="presParOf" srcId="{4C472773-85BC-4C49-8613-FFDBA64F708E}" destId="{AE50984B-A18D-4730-94A0-75B6CCB2AC08}" srcOrd="2" destOrd="0" presId="urn:microsoft.com/office/officeart/2018/2/layout/IconVerticalSolidList"/>
    <dgm:cxn modelId="{86F91EBF-4BF9-44D4-B69B-072C227E2DBC}" type="presParOf" srcId="{4C472773-85BC-4C49-8613-FFDBA64F708E}" destId="{9CB40A59-76EA-4EC1-A9BA-9D9C3600007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ED4226-9C40-4096-9FA3-C55EEA9ACCF0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4CEBAC2-3D30-4AAA-9155-3D026263DE69}">
      <dgm:prSet phldr="0" custT="1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rgbClr val="143347"/>
          </a:solidFill>
        </a:ln>
      </dgm:spPr>
      <dgm:t>
        <a:bodyPr/>
        <a:lstStyle/>
        <a:p>
          <a:pPr rtl="0"/>
          <a:r>
            <a:rPr lang="en-US" sz="2000" b="1" dirty="0" err="1">
              <a:solidFill>
                <a:schemeClr val="tx1"/>
              </a:solidFill>
              <a:latin typeface="+mn-lt"/>
            </a:rPr>
            <a:t>L'uomo</a:t>
          </a:r>
          <a:r>
            <a:rPr lang="en-US" sz="2000" b="1" dirty="0">
              <a:solidFill>
                <a:schemeClr val="tx1"/>
              </a:solidFill>
              <a:latin typeface="+mn-lt"/>
            </a:rPr>
            <a:t> è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alla</a:t>
          </a:r>
          <a:r>
            <a:rPr lang="en-US" sz="2000" b="1" dirty="0">
              <a:solidFill>
                <a:schemeClr val="tx1"/>
              </a:solidFill>
              <a:latin typeface="+mn-lt"/>
            </a:rPr>
            <a:t> fine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della</a:t>
          </a:r>
          <a:r>
            <a:rPr lang="en-US" sz="2000" b="1" dirty="0">
              <a:solidFill>
                <a:schemeClr val="tx1"/>
              </a:solidFill>
              <a:latin typeface="+mn-lt"/>
            </a:rPr>
            <a:t> catena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trofica</a:t>
          </a:r>
          <a:r>
            <a:rPr lang="en-US" sz="2000" b="1" dirty="0">
              <a:solidFill>
                <a:schemeClr val="tx1"/>
              </a:solidFill>
              <a:latin typeface="+mn-lt"/>
            </a:rPr>
            <a:t> e vi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può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essere</a:t>
          </a:r>
          <a:r>
            <a:rPr lang="en-US" sz="2000" b="1" dirty="0">
              <a:solidFill>
                <a:schemeClr val="tx1"/>
              </a:solidFill>
              <a:latin typeface="+mn-lt"/>
            </a:rPr>
            <a:t> un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impatto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anche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su</a:t>
          </a:r>
          <a:r>
            <a:rPr lang="en-US" sz="2000" b="1" dirty="0">
              <a:solidFill>
                <a:schemeClr val="tx1"/>
              </a:solidFill>
              <a:latin typeface="+mn-lt"/>
            </a:rPr>
            <a:t> di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esso</a:t>
          </a:r>
          <a:r>
            <a:rPr lang="en-US" sz="2000" b="1" dirty="0">
              <a:solidFill>
                <a:schemeClr val="tx1"/>
              </a:solidFill>
              <a:latin typeface="+mn-lt"/>
            </a:rPr>
            <a:t>.</a:t>
          </a:r>
        </a:p>
      </dgm:t>
    </dgm:pt>
    <dgm:pt modelId="{78743B52-3DBD-41EA-AF38-95B344BA5E60}" type="parTrans" cxnId="{86591151-710C-4C84-B0FE-512B9131E0C6}">
      <dgm:prSet/>
      <dgm:spPr/>
      <dgm:t>
        <a:bodyPr/>
        <a:lstStyle/>
        <a:p>
          <a:endParaRPr lang="it-IT"/>
        </a:p>
      </dgm:t>
    </dgm:pt>
    <dgm:pt modelId="{9BC97521-549B-485B-92F5-95C07674C845}" type="sibTrans" cxnId="{86591151-710C-4C84-B0FE-512B9131E0C6}">
      <dgm:prSet/>
      <dgm:spPr/>
      <dgm:t>
        <a:bodyPr/>
        <a:lstStyle/>
        <a:p>
          <a:endParaRPr lang="it-IT"/>
        </a:p>
      </dgm:t>
    </dgm:pt>
    <dgm:pt modelId="{22776688-26BA-467C-9CAB-3D3F2C6E5C89}">
      <dgm:prSet phldr="0" custT="1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rgbClr val="143347"/>
          </a:solidFill>
        </a:ln>
      </dgm:spPr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</a:rPr>
            <a:t>Diverse </a:t>
          </a:r>
          <a:r>
            <a:rPr lang="en-US" sz="2000" b="1" dirty="0" err="1">
              <a:solidFill>
                <a:schemeClr val="tx1"/>
              </a:solidFill>
            </a:rPr>
            <a:t>forme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>
              <a:solidFill>
                <a:schemeClr val="tx1"/>
              </a:solidFill>
              <a:latin typeface="+mn-lt"/>
            </a:rPr>
            <a:t>di MP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si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trovano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nei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componenti</a:t>
          </a:r>
          <a:r>
            <a:rPr lang="en-US" sz="2000" b="1" dirty="0">
              <a:solidFill>
                <a:schemeClr val="tx1"/>
              </a:solidFill>
              <a:latin typeface="+mn-lt"/>
            </a:rPr>
            <a:t> di </a:t>
          </a:r>
          <a:r>
            <a:rPr lang="en-US" sz="2000" b="1" dirty="0" err="1">
              <a:solidFill>
                <a:schemeClr val="tx1"/>
              </a:solidFill>
            </a:rPr>
            <a:t>ecosistemi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acquatici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che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uomini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consumano</a:t>
          </a:r>
          <a:endParaRPr lang="en-US" sz="2000" b="1" dirty="0">
            <a:solidFill>
              <a:schemeClr val="tx1"/>
            </a:solidFill>
            <a:latin typeface="+mn-lt"/>
          </a:endParaRPr>
        </a:p>
      </dgm:t>
    </dgm:pt>
    <dgm:pt modelId="{20D21779-3B91-4E17-AF42-B83B836812AD}" type="parTrans" cxnId="{EA873843-B2AC-4795-9B39-98E7EB0277ED}">
      <dgm:prSet/>
      <dgm:spPr/>
      <dgm:t>
        <a:bodyPr/>
        <a:lstStyle/>
        <a:p>
          <a:endParaRPr lang="it-IT"/>
        </a:p>
      </dgm:t>
    </dgm:pt>
    <dgm:pt modelId="{5314C023-A766-483A-984D-DF96821DCAAC}" type="sibTrans" cxnId="{EA873843-B2AC-4795-9B39-98E7EB0277ED}">
      <dgm:prSet/>
      <dgm:spPr/>
      <dgm:t>
        <a:bodyPr/>
        <a:lstStyle/>
        <a:p>
          <a:endParaRPr lang="it-IT"/>
        </a:p>
      </dgm:t>
    </dgm:pt>
    <dgm:pt modelId="{1C0375F8-966A-473F-9785-580A230BF37E}">
      <dgm:prSet phldr="0" custT="1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rgbClr val="002060"/>
          </a:solidFill>
        </a:ln>
      </dgm:spPr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MP/NP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impattano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 in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primis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sull’apparato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digerente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 e sui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polmoni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causando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gravi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danni</a:t>
          </a:r>
          <a:r>
            <a:rPr lang="en-US" sz="2100" dirty="0">
              <a:solidFill>
                <a:schemeClr val="tx1"/>
              </a:solidFill>
              <a:latin typeface="Calibri"/>
              <a:ea typeface="Calibri"/>
              <a:cs typeface="Calibri"/>
            </a:rPr>
            <a:t>.</a:t>
          </a:r>
          <a:endParaRPr lang="en-US" sz="2100" dirty="0">
            <a:solidFill>
              <a:schemeClr val="tx1"/>
            </a:solidFill>
          </a:endParaRPr>
        </a:p>
      </dgm:t>
    </dgm:pt>
    <dgm:pt modelId="{9AE701FA-4DD0-4F46-BE6D-D5026778DC8E}" type="parTrans" cxnId="{FB221850-4EE9-43A1-A3A7-010E7DD614B9}">
      <dgm:prSet/>
      <dgm:spPr/>
      <dgm:t>
        <a:bodyPr/>
        <a:lstStyle/>
        <a:p>
          <a:endParaRPr lang="it-IT"/>
        </a:p>
      </dgm:t>
    </dgm:pt>
    <dgm:pt modelId="{5844CB10-6172-470C-85F4-53B13D70E6CF}" type="sibTrans" cxnId="{FB221850-4EE9-43A1-A3A7-010E7DD614B9}">
      <dgm:prSet/>
      <dgm:spPr/>
      <dgm:t>
        <a:bodyPr/>
        <a:lstStyle/>
        <a:p>
          <a:endParaRPr lang="it-IT"/>
        </a:p>
      </dgm:t>
    </dgm:pt>
    <dgm:pt modelId="{8DFEECBF-D332-4404-82BE-3027242405C3}">
      <dgm:prSet phldr="0" custT="1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rgbClr val="143347"/>
          </a:solidFill>
        </a:ln>
      </dgm:spPr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+mn-lt"/>
            </a:rPr>
            <a:t>La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tossicità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dipendente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dalle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dimensioni</a:t>
          </a:r>
          <a:r>
            <a:rPr lang="en-US" sz="2000" b="1" dirty="0">
              <a:solidFill>
                <a:schemeClr val="tx1"/>
              </a:solidFill>
              <a:latin typeface="+mn-lt"/>
            </a:rPr>
            <a:t> di </a:t>
          </a: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MP/NP </a:t>
          </a:r>
        </a:p>
      </dgm:t>
    </dgm:pt>
    <dgm:pt modelId="{2FD6537F-1EF2-4182-953D-9703EF619FDB}" type="parTrans" cxnId="{3677B508-552A-4E2A-8E0F-0B037EAEFD1B}">
      <dgm:prSet/>
      <dgm:spPr/>
      <dgm:t>
        <a:bodyPr/>
        <a:lstStyle/>
        <a:p>
          <a:endParaRPr lang="it-IT"/>
        </a:p>
      </dgm:t>
    </dgm:pt>
    <dgm:pt modelId="{F9F5C41D-B371-4DA7-80A1-38CE64015126}" type="sibTrans" cxnId="{3677B508-552A-4E2A-8E0F-0B037EAEFD1B}">
      <dgm:prSet/>
      <dgm:spPr/>
      <dgm:t>
        <a:bodyPr/>
        <a:lstStyle/>
        <a:p>
          <a:endParaRPr lang="it-IT"/>
        </a:p>
      </dgm:t>
    </dgm:pt>
    <dgm:pt modelId="{A1E22B7F-3A9A-4C95-89BF-468019CEF1D5}" type="pres">
      <dgm:prSet presAssocID="{D0ED4226-9C40-4096-9FA3-C55EEA9ACCF0}" presName="linear" presStyleCnt="0">
        <dgm:presLayoutVars>
          <dgm:animLvl val="lvl"/>
          <dgm:resizeHandles val="exact"/>
        </dgm:presLayoutVars>
      </dgm:prSet>
      <dgm:spPr/>
    </dgm:pt>
    <dgm:pt modelId="{27EEC7F1-ED02-476E-85C7-1D249AC96EE2}" type="pres">
      <dgm:prSet presAssocID="{84CEBAC2-3D30-4AAA-9155-3D026263DE6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5A63016-44C0-48A4-B721-1232944C4378}" type="pres">
      <dgm:prSet presAssocID="{9BC97521-549B-485B-92F5-95C07674C845}" presName="spacer" presStyleCnt="0"/>
      <dgm:spPr/>
    </dgm:pt>
    <dgm:pt modelId="{A180C649-B1E1-4930-B60E-448EB451250B}" type="pres">
      <dgm:prSet presAssocID="{22776688-26BA-467C-9CAB-3D3F2C6E5C8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EF7AE27-9554-4083-8A0A-5E61F5037593}" type="pres">
      <dgm:prSet presAssocID="{5314C023-A766-483A-984D-DF96821DCAAC}" presName="spacer" presStyleCnt="0"/>
      <dgm:spPr/>
    </dgm:pt>
    <dgm:pt modelId="{E360EF6C-5077-4AC1-84D7-FF1AED65DDA8}" type="pres">
      <dgm:prSet presAssocID="{1C0375F8-966A-473F-9785-580A230BF37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CF766C-D1BC-4004-BE4A-936322549B2B}" type="pres">
      <dgm:prSet presAssocID="{5844CB10-6172-470C-85F4-53B13D70E6CF}" presName="spacer" presStyleCnt="0"/>
      <dgm:spPr/>
    </dgm:pt>
    <dgm:pt modelId="{7DB18860-2779-4D36-BF95-978574F3E248}" type="pres">
      <dgm:prSet presAssocID="{8DFEECBF-D332-4404-82BE-3027242405C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77B508-552A-4E2A-8E0F-0B037EAEFD1B}" srcId="{D0ED4226-9C40-4096-9FA3-C55EEA9ACCF0}" destId="{8DFEECBF-D332-4404-82BE-3027242405C3}" srcOrd="3" destOrd="0" parTransId="{2FD6537F-1EF2-4182-953D-9703EF619FDB}" sibTransId="{F9F5C41D-B371-4DA7-80A1-38CE64015126}"/>
    <dgm:cxn modelId="{8FBFF92E-AD76-453B-B82D-19CA8A252DE7}" type="presOf" srcId="{8DFEECBF-D332-4404-82BE-3027242405C3}" destId="{7DB18860-2779-4D36-BF95-978574F3E248}" srcOrd="0" destOrd="0" presId="urn:microsoft.com/office/officeart/2005/8/layout/vList2"/>
    <dgm:cxn modelId="{EA873843-B2AC-4795-9B39-98E7EB0277ED}" srcId="{D0ED4226-9C40-4096-9FA3-C55EEA9ACCF0}" destId="{22776688-26BA-467C-9CAB-3D3F2C6E5C89}" srcOrd="1" destOrd="0" parTransId="{20D21779-3B91-4E17-AF42-B83B836812AD}" sibTransId="{5314C023-A766-483A-984D-DF96821DCAAC}"/>
    <dgm:cxn modelId="{FB221850-4EE9-43A1-A3A7-010E7DD614B9}" srcId="{D0ED4226-9C40-4096-9FA3-C55EEA9ACCF0}" destId="{1C0375F8-966A-473F-9785-580A230BF37E}" srcOrd="2" destOrd="0" parTransId="{9AE701FA-4DD0-4F46-BE6D-D5026778DC8E}" sibTransId="{5844CB10-6172-470C-85F4-53B13D70E6CF}"/>
    <dgm:cxn modelId="{86591151-710C-4C84-B0FE-512B9131E0C6}" srcId="{D0ED4226-9C40-4096-9FA3-C55EEA9ACCF0}" destId="{84CEBAC2-3D30-4AAA-9155-3D026263DE69}" srcOrd="0" destOrd="0" parTransId="{78743B52-3DBD-41EA-AF38-95B344BA5E60}" sibTransId="{9BC97521-549B-485B-92F5-95C07674C845}"/>
    <dgm:cxn modelId="{892F3D7C-868F-41BD-8613-8743458D2918}" type="presOf" srcId="{D0ED4226-9C40-4096-9FA3-C55EEA9ACCF0}" destId="{A1E22B7F-3A9A-4C95-89BF-468019CEF1D5}" srcOrd="0" destOrd="0" presId="urn:microsoft.com/office/officeart/2005/8/layout/vList2"/>
    <dgm:cxn modelId="{B23178B1-390E-439D-A123-437A5F8E79C0}" type="presOf" srcId="{22776688-26BA-467C-9CAB-3D3F2C6E5C89}" destId="{A180C649-B1E1-4930-B60E-448EB451250B}" srcOrd="0" destOrd="0" presId="urn:microsoft.com/office/officeart/2005/8/layout/vList2"/>
    <dgm:cxn modelId="{11E28DB1-9D13-4D85-8C6A-5670E0DB2620}" type="presOf" srcId="{1C0375F8-966A-473F-9785-580A230BF37E}" destId="{E360EF6C-5077-4AC1-84D7-FF1AED65DDA8}" srcOrd="0" destOrd="0" presId="urn:microsoft.com/office/officeart/2005/8/layout/vList2"/>
    <dgm:cxn modelId="{E87D68B4-177C-48B5-8E7C-8FEA7A3A2644}" type="presOf" srcId="{84CEBAC2-3D30-4AAA-9155-3D026263DE69}" destId="{27EEC7F1-ED02-476E-85C7-1D249AC96EE2}" srcOrd="0" destOrd="0" presId="urn:microsoft.com/office/officeart/2005/8/layout/vList2"/>
    <dgm:cxn modelId="{0F021569-E064-4148-A76A-8D6AB9479ECC}" type="presParOf" srcId="{A1E22B7F-3A9A-4C95-89BF-468019CEF1D5}" destId="{27EEC7F1-ED02-476E-85C7-1D249AC96EE2}" srcOrd="0" destOrd="0" presId="urn:microsoft.com/office/officeart/2005/8/layout/vList2"/>
    <dgm:cxn modelId="{902514B5-364E-48F1-A02B-3A7941CFFBDA}" type="presParOf" srcId="{A1E22B7F-3A9A-4C95-89BF-468019CEF1D5}" destId="{95A63016-44C0-48A4-B721-1232944C4378}" srcOrd="1" destOrd="0" presId="urn:microsoft.com/office/officeart/2005/8/layout/vList2"/>
    <dgm:cxn modelId="{895C979F-D04D-4FDC-BC9C-7385AF80D81F}" type="presParOf" srcId="{A1E22B7F-3A9A-4C95-89BF-468019CEF1D5}" destId="{A180C649-B1E1-4930-B60E-448EB451250B}" srcOrd="2" destOrd="0" presId="urn:microsoft.com/office/officeart/2005/8/layout/vList2"/>
    <dgm:cxn modelId="{DE3E79C4-2850-4064-91CF-521D95D97468}" type="presParOf" srcId="{A1E22B7F-3A9A-4C95-89BF-468019CEF1D5}" destId="{EEF7AE27-9554-4083-8A0A-5E61F5037593}" srcOrd="3" destOrd="0" presId="urn:microsoft.com/office/officeart/2005/8/layout/vList2"/>
    <dgm:cxn modelId="{66812C66-1163-45C1-8C5B-0F0EFFB7A888}" type="presParOf" srcId="{A1E22B7F-3A9A-4C95-89BF-468019CEF1D5}" destId="{E360EF6C-5077-4AC1-84D7-FF1AED65DDA8}" srcOrd="4" destOrd="0" presId="urn:microsoft.com/office/officeart/2005/8/layout/vList2"/>
    <dgm:cxn modelId="{01BDB6C0-39AA-419E-98B9-AD55ED222E09}" type="presParOf" srcId="{A1E22B7F-3A9A-4C95-89BF-468019CEF1D5}" destId="{B7CF766C-D1BC-4004-BE4A-936322549B2B}" srcOrd="5" destOrd="0" presId="urn:microsoft.com/office/officeart/2005/8/layout/vList2"/>
    <dgm:cxn modelId="{4E012CFF-4D65-4BBE-B00B-3C6199A648A7}" type="presParOf" srcId="{A1E22B7F-3A9A-4C95-89BF-468019CEF1D5}" destId="{7DB18860-2779-4D36-BF95-978574F3E248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ED4226-9C40-4096-9FA3-C55EEA9ACCF0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B47F3FD-251F-422E-90E5-494060F0B431}">
      <dgm:prSet phldr="0"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 err="1">
              <a:latin typeface="+mn-lt"/>
            </a:rPr>
            <a:t>Gli</a:t>
          </a:r>
          <a:r>
            <a:rPr lang="en-US" sz="1600" b="1" dirty="0">
              <a:latin typeface="+mn-lt"/>
            </a:rPr>
            <a:t> </a:t>
          </a:r>
          <a:r>
            <a:rPr lang="en-US" sz="1600" b="1" dirty="0" err="1">
              <a:latin typeface="+mn-lt"/>
            </a:rPr>
            <a:t>effetti</a:t>
          </a:r>
          <a:r>
            <a:rPr lang="en-US" sz="1600" b="1" dirty="0">
              <a:latin typeface="+mn-lt"/>
            </a:rPr>
            <a:t> </a:t>
          </a:r>
          <a:r>
            <a:rPr lang="en-US" sz="1600" b="1" dirty="0" err="1">
              <a:latin typeface="+mn-lt"/>
            </a:rPr>
            <a:t>tossicologici</a:t>
          </a:r>
          <a:r>
            <a:rPr lang="en-US" sz="1600" b="1" dirty="0">
              <a:latin typeface="+mn-lt"/>
            </a:rPr>
            <a:t> di MP/NP è </a:t>
          </a:r>
          <a:r>
            <a:rPr lang="en-US" sz="1600" b="1" dirty="0" err="1">
              <a:latin typeface="+mn-lt"/>
            </a:rPr>
            <a:t>possibile</a:t>
          </a:r>
          <a:r>
            <a:rPr lang="en-US" sz="1600" b="1" dirty="0">
              <a:latin typeface="+mn-lt"/>
            </a:rPr>
            <a:t> </a:t>
          </a:r>
          <a:r>
            <a:rPr lang="en-US" sz="1600" b="1" dirty="0" err="1">
              <a:latin typeface="+mn-lt"/>
            </a:rPr>
            <a:t>studiarli</a:t>
          </a:r>
          <a:r>
            <a:rPr lang="en-US" sz="1600" b="1" dirty="0">
              <a:latin typeface="+mn-lt"/>
            </a:rPr>
            <a:t> </a:t>
          </a:r>
          <a:r>
            <a:rPr lang="en-US" sz="1600" b="1" dirty="0" err="1">
              <a:latin typeface="+mn-lt"/>
            </a:rPr>
            <a:t>attraverso</a:t>
          </a:r>
          <a:r>
            <a:rPr lang="en-US" sz="1600" b="1" dirty="0">
              <a:latin typeface="+mn-lt"/>
            </a:rPr>
            <a:t>:</a:t>
          </a:r>
        </a:p>
      </dgm:t>
    </dgm:pt>
    <dgm:pt modelId="{54B9144B-394F-4EE6-BFE9-58AD1E0354B7}" type="parTrans" cxnId="{B10C63D6-1CCE-4BDC-A579-E4A0E8D028C7}">
      <dgm:prSet/>
      <dgm:spPr/>
      <dgm:t>
        <a:bodyPr/>
        <a:lstStyle/>
        <a:p>
          <a:endParaRPr lang="it-IT"/>
        </a:p>
      </dgm:t>
    </dgm:pt>
    <dgm:pt modelId="{A1D24792-CB46-405D-A9D4-C0BC4B638834}" type="sibTrans" cxnId="{B10C63D6-1CCE-4BDC-A579-E4A0E8D028C7}">
      <dgm:prSet/>
      <dgm:spPr/>
      <dgm:t>
        <a:bodyPr/>
        <a:lstStyle/>
        <a:p>
          <a:endParaRPr lang="it-IT"/>
        </a:p>
      </dgm:t>
    </dgm:pt>
    <dgm:pt modelId="{9DAA9FB3-C3E4-4D40-82D8-91EB3E4021EF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b="1" dirty="0">
              <a:latin typeface="+mn-lt"/>
            </a:rPr>
            <a:t>Tra i tipi di biomarcatori troviamo i biomarcatori dello stress ossidativo</a:t>
          </a:r>
        </a:p>
      </dgm:t>
    </dgm:pt>
    <dgm:pt modelId="{87E80E26-6343-475B-BDB3-272ABF6F7228}" type="parTrans" cxnId="{185B4F02-0F64-4A7C-B44C-44174AB7B0AF}">
      <dgm:prSet/>
      <dgm:spPr/>
      <dgm:t>
        <a:bodyPr/>
        <a:lstStyle/>
        <a:p>
          <a:endParaRPr lang="it-IT"/>
        </a:p>
      </dgm:t>
    </dgm:pt>
    <dgm:pt modelId="{ABF90D20-1952-4FF9-A932-D130215920D6}" type="sibTrans" cxnId="{185B4F02-0F64-4A7C-B44C-44174AB7B0AF}">
      <dgm:prSet/>
      <dgm:spPr/>
      <dgm:t>
        <a:bodyPr/>
        <a:lstStyle/>
        <a:p>
          <a:endParaRPr lang="it-IT"/>
        </a:p>
      </dgm:t>
    </dgm:pt>
    <dgm:pt modelId="{80E332A1-14D7-4654-BC5F-6157C688ABF0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dirty="0">
              <a:latin typeface="+mn-lt"/>
            </a:rPr>
            <a:t>I biomarcatori sono  utilizzati come strumenti  per valutare i possibili effetti biologici negli organismi esposti a contaminanti ambientali</a:t>
          </a:r>
        </a:p>
      </dgm:t>
    </dgm:pt>
    <dgm:pt modelId="{8679CEEF-CAF2-4AD1-9BD9-021E81A56F42}" type="parTrans" cxnId="{D72D0D33-43FE-4057-8DE8-BBD57F4F26C5}">
      <dgm:prSet/>
      <dgm:spPr/>
      <dgm:t>
        <a:bodyPr/>
        <a:lstStyle/>
        <a:p>
          <a:endParaRPr lang="it-IT"/>
        </a:p>
      </dgm:t>
    </dgm:pt>
    <dgm:pt modelId="{8BB4EA4C-FDDE-45D8-82DA-C5715343E200}" type="sibTrans" cxnId="{D72D0D33-43FE-4057-8DE8-BBD57F4F26C5}">
      <dgm:prSet/>
      <dgm:spPr/>
      <dgm:t>
        <a:bodyPr/>
        <a:lstStyle/>
        <a:p>
          <a:endParaRPr lang="it-IT"/>
        </a:p>
      </dgm:t>
    </dgm:pt>
    <dgm:pt modelId="{8875BE46-0538-416B-AE13-2FD88CB194E0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>
              <a:latin typeface="+mn-lt"/>
            </a:rPr>
            <a:t> </a:t>
          </a:r>
          <a:r>
            <a:rPr lang="it-IT" sz="1600" b="1" dirty="0">
              <a:latin typeface="+mn-lt"/>
            </a:rPr>
            <a:t>Essi includono alterazioni delle difese antiossidanti e danno ossidativo </a:t>
          </a:r>
        </a:p>
      </dgm:t>
    </dgm:pt>
    <dgm:pt modelId="{1C901945-6866-40FE-AA34-AFD81E4D759B}" type="parTrans" cxnId="{1D305E9A-C385-48EF-91D0-61CEE373CFDF}">
      <dgm:prSet/>
      <dgm:spPr/>
      <dgm:t>
        <a:bodyPr/>
        <a:lstStyle/>
        <a:p>
          <a:endParaRPr lang="it-IT"/>
        </a:p>
      </dgm:t>
    </dgm:pt>
    <dgm:pt modelId="{5EBF3F71-2D98-4556-B37B-D97F0980ABDF}" type="sibTrans" cxnId="{1D305E9A-C385-48EF-91D0-61CEE373CFDF}">
      <dgm:prSet/>
      <dgm:spPr/>
      <dgm:t>
        <a:bodyPr/>
        <a:lstStyle/>
        <a:p>
          <a:endParaRPr lang="it-IT"/>
        </a:p>
      </dgm:t>
    </dgm:pt>
    <dgm:pt modelId="{C872413D-06A3-4228-8230-08492DE4EE2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it-IT" b="1" dirty="0">
              <a:latin typeface="+mn-lt"/>
            </a:rPr>
            <a:t>Portano a effetti avversi come danni al DNA, espressione genica, </a:t>
          </a:r>
          <a:r>
            <a:rPr lang="it-IT" b="1" dirty="0" err="1">
              <a:latin typeface="+mn-lt"/>
            </a:rPr>
            <a:t>perossidazione</a:t>
          </a:r>
          <a:r>
            <a:rPr lang="it-IT" b="1" dirty="0">
              <a:latin typeface="+mn-lt"/>
            </a:rPr>
            <a:t> lipidica e inibizione enzimatica</a:t>
          </a:r>
        </a:p>
      </dgm:t>
    </dgm:pt>
    <dgm:pt modelId="{BFE6C634-77B7-432D-BD98-E6E9EB2D1BA6}" type="parTrans" cxnId="{9D1E731A-B98B-4CDC-8D64-FFCC1A442511}">
      <dgm:prSet/>
      <dgm:spPr/>
      <dgm:t>
        <a:bodyPr/>
        <a:lstStyle/>
        <a:p>
          <a:endParaRPr lang="it-IT"/>
        </a:p>
      </dgm:t>
    </dgm:pt>
    <dgm:pt modelId="{14EE8890-30E6-43C7-92D7-7D09B170FF56}" type="sibTrans" cxnId="{9D1E731A-B98B-4CDC-8D64-FFCC1A442511}">
      <dgm:prSet/>
      <dgm:spPr/>
      <dgm:t>
        <a:bodyPr/>
        <a:lstStyle/>
        <a:p>
          <a:endParaRPr lang="it-IT"/>
        </a:p>
      </dgm:t>
    </dgm:pt>
    <dgm:pt modelId="{0E47EBCE-01E7-4A53-A4AD-B8D242AB9349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+mn-lt"/>
            </a:rPr>
            <a:t> </a:t>
          </a:r>
          <a:r>
            <a:rPr lang="en-US" sz="1600" b="1" dirty="0" err="1">
              <a:latin typeface="+mn-lt"/>
            </a:rPr>
            <a:t>Attività</a:t>
          </a:r>
          <a:r>
            <a:rPr lang="en-US" sz="1400" b="1" dirty="0">
              <a:latin typeface="+mn-lt"/>
            </a:rPr>
            <a:t> </a:t>
          </a:r>
          <a:r>
            <a:rPr lang="en-US" sz="1600" b="1" dirty="0" err="1">
              <a:latin typeface="+mn-lt"/>
            </a:rPr>
            <a:t>enzimatica</a:t>
          </a:r>
          <a:r>
            <a:rPr lang="en-US" sz="1600" b="1" dirty="0">
              <a:latin typeface="+mn-lt"/>
            </a:rPr>
            <a:t>, </a:t>
          </a:r>
          <a:r>
            <a:rPr lang="en-US" sz="1600" b="1" dirty="0" err="1">
              <a:latin typeface="+mn-lt"/>
            </a:rPr>
            <a:t>espressione</a:t>
          </a:r>
          <a:r>
            <a:rPr lang="en-US" sz="1600" b="1" dirty="0">
              <a:latin typeface="+mn-lt"/>
            </a:rPr>
            <a:t> </a:t>
          </a:r>
          <a:r>
            <a:rPr lang="en-US" sz="1600" b="1" dirty="0" err="1">
              <a:latin typeface="+mn-lt"/>
            </a:rPr>
            <a:t>genica</a:t>
          </a:r>
          <a:r>
            <a:rPr lang="en-US" sz="1600" b="1" dirty="0">
              <a:latin typeface="+mn-lt"/>
            </a:rPr>
            <a:t> ed </a:t>
          </a:r>
          <a:r>
            <a:rPr lang="en-US" sz="1600" b="1" dirty="0" err="1">
              <a:latin typeface="+mn-lt"/>
            </a:rPr>
            <a:t>effetto</a:t>
          </a:r>
          <a:r>
            <a:rPr lang="en-US" sz="1600" b="1" dirty="0">
              <a:latin typeface="+mn-lt"/>
            </a:rPr>
            <a:t> </a:t>
          </a:r>
          <a:r>
            <a:rPr lang="en-US" sz="1600" b="1" dirty="0" err="1">
              <a:latin typeface="+mn-lt"/>
            </a:rPr>
            <a:t>istopatologico</a:t>
          </a:r>
          <a:r>
            <a:rPr lang="en-US" sz="1600" b="1" dirty="0">
              <a:latin typeface="+mn-lt"/>
            </a:rPr>
            <a:t> in </a:t>
          </a:r>
          <a:r>
            <a:rPr lang="en-US" sz="1600" b="1" dirty="0" err="1">
              <a:latin typeface="+mn-lt"/>
            </a:rPr>
            <a:t>quanto</a:t>
          </a:r>
          <a:r>
            <a:rPr lang="en-US" sz="1600" b="1" dirty="0">
              <a:latin typeface="+mn-lt"/>
            </a:rPr>
            <a:t> </a:t>
          </a:r>
          <a:r>
            <a:rPr lang="en-US" sz="1600" b="1" dirty="0" err="1">
              <a:latin typeface="+mn-lt"/>
            </a:rPr>
            <a:t>biomarcatori</a:t>
          </a:r>
          <a:r>
            <a:rPr lang="en-US" sz="1600" b="1" dirty="0">
              <a:latin typeface="+mn-lt"/>
            </a:rPr>
            <a:t> </a:t>
          </a:r>
          <a:endParaRPr lang="it-IT" sz="1600" b="1" dirty="0">
            <a:latin typeface="+mn-lt"/>
          </a:endParaRPr>
        </a:p>
      </dgm:t>
    </dgm:pt>
    <dgm:pt modelId="{15D85BA6-DFCB-442B-87A9-B2471188CB4E}" type="parTrans" cxnId="{501DD2D5-EE2D-4014-A18D-B2657E46B46E}">
      <dgm:prSet/>
      <dgm:spPr/>
      <dgm:t>
        <a:bodyPr/>
        <a:lstStyle/>
        <a:p>
          <a:endParaRPr lang="it-IT"/>
        </a:p>
      </dgm:t>
    </dgm:pt>
    <dgm:pt modelId="{849BCFA0-4325-4269-B694-FFD11188B3C8}" type="sibTrans" cxnId="{501DD2D5-EE2D-4014-A18D-B2657E46B46E}">
      <dgm:prSet/>
      <dgm:spPr/>
      <dgm:t>
        <a:bodyPr/>
        <a:lstStyle/>
        <a:p>
          <a:endParaRPr lang="it-IT"/>
        </a:p>
      </dgm:t>
    </dgm:pt>
    <dgm:pt modelId="{983A1037-CF9E-4550-8C8F-9645ED10F31F}" type="pres">
      <dgm:prSet presAssocID="{D0ED4226-9C40-4096-9FA3-C55EEA9ACCF0}" presName="root" presStyleCnt="0">
        <dgm:presLayoutVars>
          <dgm:dir/>
          <dgm:resizeHandles val="exact"/>
        </dgm:presLayoutVars>
      </dgm:prSet>
      <dgm:spPr/>
    </dgm:pt>
    <dgm:pt modelId="{02C6BDB3-FBFB-4227-B377-C64EAB2DA885}" type="pres">
      <dgm:prSet presAssocID="{4B47F3FD-251F-422E-90E5-494060F0B431}" presName="compNode" presStyleCnt="0"/>
      <dgm:spPr/>
    </dgm:pt>
    <dgm:pt modelId="{32433516-CE31-4665-BC39-68085FEA1D03}" type="pres">
      <dgm:prSet presAssocID="{4B47F3FD-251F-422E-90E5-494060F0B431}" presName="bgRect" presStyleLbl="bgShp" presStyleIdx="0" presStyleCnt="6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9ED2462B-0956-4C76-A0BB-2CA2CFC6503C}" type="pres">
      <dgm:prSet presAssocID="{4B47F3FD-251F-422E-90E5-494060F0B43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ttivo"/>
        </a:ext>
      </dgm:extLst>
    </dgm:pt>
    <dgm:pt modelId="{E56763DC-F998-4330-80BF-F4DB1262E797}" type="pres">
      <dgm:prSet presAssocID="{4B47F3FD-251F-422E-90E5-494060F0B431}" presName="spaceRect" presStyleCnt="0"/>
      <dgm:spPr/>
    </dgm:pt>
    <dgm:pt modelId="{0961D98E-B9FE-4DB6-8D4A-6C04E71FBBF8}" type="pres">
      <dgm:prSet presAssocID="{4B47F3FD-251F-422E-90E5-494060F0B431}" presName="parTx" presStyleLbl="revTx" presStyleIdx="0" presStyleCnt="6">
        <dgm:presLayoutVars>
          <dgm:chMax val="0"/>
          <dgm:chPref val="0"/>
        </dgm:presLayoutVars>
      </dgm:prSet>
      <dgm:spPr/>
    </dgm:pt>
    <dgm:pt modelId="{21B4095A-255A-4A2A-A875-DD36DB9D221F}" type="pres">
      <dgm:prSet presAssocID="{A1D24792-CB46-405D-A9D4-C0BC4B638834}" presName="sibTrans" presStyleCnt="0"/>
      <dgm:spPr/>
    </dgm:pt>
    <dgm:pt modelId="{9837EB62-B835-4F30-A884-9D03CB7F12DD}" type="pres">
      <dgm:prSet presAssocID="{0E47EBCE-01E7-4A53-A4AD-B8D242AB9349}" presName="compNode" presStyleCnt="0"/>
      <dgm:spPr/>
    </dgm:pt>
    <dgm:pt modelId="{09706648-A0CE-40AA-B507-33CF82CA1A33}" type="pres">
      <dgm:prSet presAssocID="{0E47EBCE-01E7-4A53-A4AD-B8D242AB9349}" presName="bgRect" presStyleLbl="bgShp" presStyleIdx="1" presStyleCnt="6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17906FB7-2C61-47CE-8D6D-9F41B0B826F7}" type="pres">
      <dgm:prSet presAssocID="{0E47EBCE-01E7-4A53-A4AD-B8D242AB934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3424AFE9-7B3A-4D0A-89E2-54F282022060}" type="pres">
      <dgm:prSet presAssocID="{0E47EBCE-01E7-4A53-A4AD-B8D242AB9349}" presName="spaceRect" presStyleCnt="0"/>
      <dgm:spPr/>
    </dgm:pt>
    <dgm:pt modelId="{6C9BDA93-8F51-45D5-BDCB-F2F890B6CF01}" type="pres">
      <dgm:prSet presAssocID="{0E47EBCE-01E7-4A53-A4AD-B8D242AB9349}" presName="parTx" presStyleLbl="revTx" presStyleIdx="1" presStyleCnt="6">
        <dgm:presLayoutVars>
          <dgm:chMax val="0"/>
          <dgm:chPref val="0"/>
        </dgm:presLayoutVars>
      </dgm:prSet>
      <dgm:spPr/>
    </dgm:pt>
    <dgm:pt modelId="{60411AEF-5A99-45F5-AE69-8FB34A06CF84}" type="pres">
      <dgm:prSet presAssocID="{849BCFA0-4325-4269-B694-FFD11188B3C8}" presName="sibTrans" presStyleCnt="0"/>
      <dgm:spPr/>
    </dgm:pt>
    <dgm:pt modelId="{BCBA3270-E814-44F6-BB37-14F46DDABF80}" type="pres">
      <dgm:prSet presAssocID="{80E332A1-14D7-4654-BC5F-6157C688ABF0}" presName="compNode" presStyleCnt="0"/>
      <dgm:spPr/>
    </dgm:pt>
    <dgm:pt modelId="{DFFAC0E5-E9FC-4C7C-A55C-E854AF2B9DB0}" type="pres">
      <dgm:prSet presAssocID="{80E332A1-14D7-4654-BC5F-6157C688ABF0}" presName="bgRect" presStyleLbl="bgShp" presStyleIdx="2" presStyleCnt="6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985D9AD1-FDBE-4A6E-81DA-A2C5E7BFAC51}" type="pres">
      <dgm:prSet presAssocID="{80E332A1-14D7-4654-BC5F-6157C688ABF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ziato"/>
        </a:ext>
      </dgm:extLst>
    </dgm:pt>
    <dgm:pt modelId="{8DD299EA-4A86-49F4-BD9A-2ACE9A38C7A1}" type="pres">
      <dgm:prSet presAssocID="{80E332A1-14D7-4654-BC5F-6157C688ABF0}" presName="spaceRect" presStyleCnt="0"/>
      <dgm:spPr/>
    </dgm:pt>
    <dgm:pt modelId="{93525FDD-9887-41CE-991D-4EECFFB101CA}" type="pres">
      <dgm:prSet presAssocID="{80E332A1-14D7-4654-BC5F-6157C688ABF0}" presName="parTx" presStyleLbl="revTx" presStyleIdx="2" presStyleCnt="6" custScaleY="85798">
        <dgm:presLayoutVars>
          <dgm:chMax val="0"/>
          <dgm:chPref val="0"/>
        </dgm:presLayoutVars>
      </dgm:prSet>
      <dgm:spPr/>
    </dgm:pt>
    <dgm:pt modelId="{0AB5EEE6-C628-435D-A266-C206DC49DBFE}" type="pres">
      <dgm:prSet presAssocID="{8BB4EA4C-FDDE-45D8-82DA-C5715343E200}" presName="sibTrans" presStyleCnt="0"/>
      <dgm:spPr/>
    </dgm:pt>
    <dgm:pt modelId="{2629B1E9-4C02-445F-BC2B-0416438D6C8F}" type="pres">
      <dgm:prSet presAssocID="{9DAA9FB3-C3E4-4D40-82D8-91EB3E4021EF}" presName="compNode" presStyleCnt="0"/>
      <dgm:spPr/>
    </dgm:pt>
    <dgm:pt modelId="{86BE8AC2-3B73-4386-AAE0-12D7991BAD05}" type="pres">
      <dgm:prSet presAssocID="{9DAA9FB3-C3E4-4D40-82D8-91EB3E4021EF}" presName="bgRect" presStyleLbl="bgShp" presStyleIdx="3" presStyleCnt="6" custLinFactNeighborX="130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C19C58DE-CF4B-42E3-BCA3-0F312BD7C001}" type="pres">
      <dgm:prSet presAssocID="{9DAA9FB3-C3E4-4D40-82D8-91EB3E4021E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po"/>
        </a:ext>
      </dgm:extLst>
    </dgm:pt>
    <dgm:pt modelId="{45607B82-59F5-46A8-AB3F-6394FA05E508}" type="pres">
      <dgm:prSet presAssocID="{9DAA9FB3-C3E4-4D40-82D8-91EB3E4021EF}" presName="spaceRect" presStyleCnt="0"/>
      <dgm:spPr/>
    </dgm:pt>
    <dgm:pt modelId="{2BBBEA04-BA7A-42E9-A55D-D731DB23781D}" type="pres">
      <dgm:prSet presAssocID="{9DAA9FB3-C3E4-4D40-82D8-91EB3E4021EF}" presName="parTx" presStyleLbl="revTx" presStyleIdx="3" presStyleCnt="6">
        <dgm:presLayoutVars>
          <dgm:chMax val="0"/>
          <dgm:chPref val="0"/>
        </dgm:presLayoutVars>
      </dgm:prSet>
      <dgm:spPr/>
    </dgm:pt>
    <dgm:pt modelId="{FEA84704-D29B-443E-8B65-BA53D3867F7F}" type="pres">
      <dgm:prSet presAssocID="{ABF90D20-1952-4FF9-A932-D130215920D6}" presName="sibTrans" presStyleCnt="0"/>
      <dgm:spPr/>
    </dgm:pt>
    <dgm:pt modelId="{0BC5EA6C-7C67-423E-9218-B7ED51E46FC8}" type="pres">
      <dgm:prSet presAssocID="{8875BE46-0538-416B-AE13-2FD88CB194E0}" presName="compNode" presStyleCnt="0"/>
      <dgm:spPr/>
    </dgm:pt>
    <dgm:pt modelId="{46006A20-BF45-48CE-9F38-77F044A33363}" type="pres">
      <dgm:prSet presAssocID="{8875BE46-0538-416B-AE13-2FD88CB194E0}" presName="bgRect" presStyleLbl="bgShp" presStyleIdx="4" presStyleCnt="6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3BD48779-C2C6-4E65-AF19-2A092AFF214B}" type="pres">
      <dgm:prSet presAssocID="{8875BE46-0538-416B-AE13-2FD88CB194E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8289C51D-004D-4480-8A2C-FC9CE8CB95CB}" type="pres">
      <dgm:prSet presAssocID="{8875BE46-0538-416B-AE13-2FD88CB194E0}" presName="spaceRect" presStyleCnt="0"/>
      <dgm:spPr/>
    </dgm:pt>
    <dgm:pt modelId="{E8844077-1888-4B44-89EF-75D03CB2077E}" type="pres">
      <dgm:prSet presAssocID="{8875BE46-0538-416B-AE13-2FD88CB194E0}" presName="parTx" presStyleLbl="revTx" presStyleIdx="4" presStyleCnt="6">
        <dgm:presLayoutVars>
          <dgm:chMax val="0"/>
          <dgm:chPref val="0"/>
        </dgm:presLayoutVars>
      </dgm:prSet>
      <dgm:spPr/>
    </dgm:pt>
    <dgm:pt modelId="{340888D0-CBCA-4C1F-8D7A-35A7D5912D2B}" type="pres">
      <dgm:prSet presAssocID="{5EBF3F71-2D98-4556-B37B-D97F0980ABDF}" presName="sibTrans" presStyleCnt="0"/>
      <dgm:spPr/>
    </dgm:pt>
    <dgm:pt modelId="{AD19B25A-24A4-4E38-90FD-ADD1C37A851F}" type="pres">
      <dgm:prSet presAssocID="{C872413D-06A3-4228-8230-08492DE4EE2F}" presName="compNode" presStyleCnt="0"/>
      <dgm:spPr/>
    </dgm:pt>
    <dgm:pt modelId="{DD87EB33-AF52-4C0B-9036-B4A3977187E5}" type="pres">
      <dgm:prSet presAssocID="{C872413D-06A3-4228-8230-08492DE4EE2F}" presName="bgRect" presStyleLbl="bgShp" presStyleIdx="5" presStyleCnt="6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E5BFB9BB-B60F-4D52-8400-6E03734A4CA7}" type="pres">
      <dgm:prSet presAssocID="{C872413D-06A3-4228-8230-08492DE4EE2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raccio"/>
        </a:ext>
      </dgm:extLst>
    </dgm:pt>
    <dgm:pt modelId="{CD235C66-6F62-4072-B79B-626B747593D9}" type="pres">
      <dgm:prSet presAssocID="{C872413D-06A3-4228-8230-08492DE4EE2F}" presName="spaceRect" presStyleCnt="0"/>
      <dgm:spPr/>
    </dgm:pt>
    <dgm:pt modelId="{185C70B3-1DEE-413C-B8C0-41CFF4D506E7}" type="pres">
      <dgm:prSet presAssocID="{C872413D-06A3-4228-8230-08492DE4EE2F}" presName="parTx" presStyleLbl="revTx" presStyleIdx="5" presStyleCnt="6" custLinFactNeighborX="82" custLinFactNeighborY="8902">
        <dgm:presLayoutVars>
          <dgm:chMax val="0"/>
          <dgm:chPref val="0"/>
        </dgm:presLayoutVars>
      </dgm:prSet>
      <dgm:spPr/>
    </dgm:pt>
  </dgm:ptLst>
  <dgm:cxnLst>
    <dgm:cxn modelId="{185B4F02-0F64-4A7C-B44C-44174AB7B0AF}" srcId="{D0ED4226-9C40-4096-9FA3-C55EEA9ACCF0}" destId="{9DAA9FB3-C3E4-4D40-82D8-91EB3E4021EF}" srcOrd="3" destOrd="0" parTransId="{87E80E26-6343-475B-BDB3-272ABF6F7228}" sibTransId="{ABF90D20-1952-4FF9-A932-D130215920D6}"/>
    <dgm:cxn modelId="{9D1E731A-B98B-4CDC-8D64-FFCC1A442511}" srcId="{D0ED4226-9C40-4096-9FA3-C55EEA9ACCF0}" destId="{C872413D-06A3-4228-8230-08492DE4EE2F}" srcOrd="5" destOrd="0" parTransId="{BFE6C634-77B7-432D-BD98-E6E9EB2D1BA6}" sibTransId="{14EE8890-30E6-43C7-92D7-7D09B170FF56}"/>
    <dgm:cxn modelId="{CE34AA29-56FA-480B-803A-6E4BEABF0C4A}" type="presOf" srcId="{D0ED4226-9C40-4096-9FA3-C55EEA9ACCF0}" destId="{983A1037-CF9E-4550-8C8F-9645ED10F31F}" srcOrd="0" destOrd="0" presId="urn:microsoft.com/office/officeart/2018/2/layout/IconVerticalSolidList"/>
    <dgm:cxn modelId="{D72D0D33-43FE-4057-8DE8-BBD57F4F26C5}" srcId="{D0ED4226-9C40-4096-9FA3-C55EEA9ACCF0}" destId="{80E332A1-14D7-4654-BC5F-6157C688ABF0}" srcOrd="2" destOrd="0" parTransId="{8679CEEF-CAF2-4AD1-9BD9-021E81A56F42}" sibTransId="{8BB4EA4C-FDDE-45D8-82DA-C5715343E200}"/>
    <dgm:cxn modelId="{56FB4268-1587-4C1E-9E00-750261AF6EA8}" type="presOf" srcId="{8875BE46-0538-416B-AE13-2FD88CB194E0}" destId="{E8844077-1888-4B44-89EF-75D03CB2077E}" srcOrd="0" destOrd="0" presId="urn:microsoft.com/office/officeart/2018/2/layout/IconVerticalSolidList"/>
    <dgm:cxn modelId="{4DA11976-3097-47B2-825E-CDBA2C70B2F0}" type="presOf" srcId="{4B47F3FD-251F-422E-90E5-494060F0B431}" destId="{0961D98E-B9FE-4DB6-8D4A-6C04E71FBBF8}" srcOrd="0" destOrd="0" presId="urn:microsoft.com/office/officeart/2018/2/layout/IconVerticalSolidList"/>
    <dgm:cxn modelId="{E2A06558-AFDB-424C-AE20-59C4843C305F}" type="presOf" srcId="{80E332A1-14D7-4654-BC5F-6157C688ABF0}" destId="{93525FDD-9887-41CE-991D-4EECFFB101CA}" srcOrd="0" destOrd="0" presId="urn:microsoft.com/office/officeart/2018/2/layout/IconVerticalSolidList"/>
    <dgm:cxn modelId="{06E7BC7E-BDC2-45CE-BFCF-1DAAE652CE43}" type="presOf" srcId="{9DAA9FB3-C3E4-4D40-82D8-91EB3E4021EF}" destId="{2BBBEA04-BA7A-42E9-A55D-D731DB23781D}" srcOrd="0" destOrd="0" presId="urn:microsoft.com/office/officeart/2018/2/layout/IconVerticalSolidList"/>
    <dgm:cxn modelId="{1D305E9A-C385-48EF-91D0-61CEE373CFDF}" srcId="{D0ED4226-9C40-4096-9FA3-C55EEA9ACCF0}" destId="{8875BE46-0538-416B-AE13-2FD88CB194E0}" srcOrd="4" destOrd="0" parTransId="{1C901945-6866-40FE-AA34-AFD81E4D759B}" sibTransId="{5EBF3F71-2D98-4556-B37B-D97F0980ABDF}"/>
    <dgm:cxn modelId="{0D558BC3-05F5-482A-AC32-96C4D23902C9}" type="presOf" srcId="{C872413D-06A3-4228-8230-08492DE4EE2F}" destId="{185C70B3-1DEE-413C-B8C0-41CFF4D506E7}" srcOrd="0" destOrd="0" presId="urn:microsoft.com/office/officeart/2018/2/layout/IconVerticalSolidList"/>
    <dgm:cxn modelId="{501DD2D5-EE2D-4014-A18D-B2657E46B46E}" srcId="{D0ED4226-9C40-4096-9FA3-C55EEA9ACCF0}" destId="{0E47EBCE-01E7-4A53-A4AD-B8D242AB9349}" srcOrd="1" destOrd="0" parTransId="{15D85BA6-DFCB-442B-87A9-B2471188CB4E}" sibTransId="{849BCFA0-4325-4269-B694-FFD11188B3C8}"/>
    <dgm:cxn modelId="{B10C63D6-1CCE-4BDC-A579-E4A0E8D028C7}" srcId="{D0ED4226-9C40-4096-9FA3-C55EEA9ACCF0}" destId="{4B47F3FD-251F-422E-90E5-494060F0B431}" srcOrd="0" destOrd="0" parTransId="{54B9144B-394F-4EE6-BFE9-58AD1E0354B7}" sibTransId="{A1D24792-CB46-405D-A9D4-C0BC4B638834}"/>
    <dgm:cxn modelId="{874A54DC-B8F8-45C6-A4BF-830D32CE514B}" type="presOf" srcId="{0E47EBCE-01E7-4A53-A4AD-B8D242AB9349}" destId="{6C9BDA93-8F51-45D5-BDCB-F2F890B6CF01}" srcOrd="0" destOrd="0" presId="urn:microsoft.com/office/officeart/2018/2/layout/IconVerticalSolidList"/>
    <dgm:cxn modelId="{6F589E84-7DE7-4095-8CCC-582846B4585E}" type="presParOf" srcId="{983A1037-CF9E-4550-8C8F-9645ED10F31F}" destId="{02C6BDB3-FBFB-4227-B377-C64EAB2DA885}" srcOrd="0" destOrd="0" presId="urn:microsoft.com/office/officeart/2018/2/layout/IconVerticalSolidList"/>
    <dgm:cxn modelId="{02116188-0C37-40A8-A03D-00C3AD8FCF3B}" type="presParOf" srcId="{02C6BDB3-FBFB-4227-B377-C64EAB2DA885}" destId="{32433516-CE31-4665-BC39-68085FEA1D03}" srcOrd="0" destOrd="0" presId="urn:microsoft.com/office/officeart/2018/2/layout/IconVerticalSolidList"/>
    <dgm:cxn modelId="{CC18281C-6EDC-4208-AFFF-5C266F0F8D1F}" type="presParOf" srcId="{02C6BDB3-FBFB-4227-B377-C64EAB2DA885}" destId="{9ED2462B-0956-4C76-A0BB-2CA2CFC6503C}" srcOrd="1" destOrd="0" presId="urn:microsoft.com/office/officeart/2018/2/layout/IconVerticalSolidList"/>
    <dgm:cxn modelId="{5715F349-57A8-4854-8236-147526C1A710}" type="presParOf" srcId="{02C6BDB3-FBFB-4227-B377-C64EAB2DA885}" destId="{E56763DC-F998-4330-80BF-F4DB1262E797}" srcOrd="2" destOrd="0" presId="urn:microsoft.com/office/officeart/2018/2/layout/IconVerticalSolidList"/>
    <dgm:cxn modelId="{A78C36AD-C49A-4C0E-BC5A-BB532CE17938}" type="presParOf" srcId="{02C6BDB3-FBFB-4227-B377-C64EAB2DA885}" destId="{0961D98E-B9FE-4DB6-8D4A-6C04E71FBBF8}" srcOrd="3" destOrd="0" presId="urn:microsoft.com/office/officeart/2018/2/layout/IconVerticalSolidList"/>
    <dgm:cxn modelId="{66A47093-1FF7-44CB-AAF7-4D6D6FE9CEF5}" type="presParOf" srcId="{983A1037-CF9E-4550-8C8F-9645ED10F31F}" destId="{21B4095A-255A-4A2A-A875-DD36DB9D221F}" srcOrd="1" destOrd="0" presId="urn:microsoft.com/office/officeart/2018/2/layout/IconVerticalSolidList"/>
    <dgm:cxn modelId="{102193A3-9F3D-4B07-A561-785F96FF3321}" type="presParOf" srcId="{983A1037-CF9E-4550-8C8F-9645ED10F31F}" destId="{9837EB62-B835-4F30-A884-9D03CB7F12DD}" srcOrd="2" destOrd="0" presId="urn:microsoft.com/office/officeart/2018/2/layout/IconVerticalSolidList"/>
    <dgm:cxn modelId="{AA16C2C2-A7A8-4509-B261-2815035096AF}" type="presParOf" srcId="{9837EB62-B835-4F30-A884-9D03CB7F12DD}" destId="{09706648-A0CE-40AA-B507-33CF82CA1A33}" srcOrd="0" destOrd="0" presId="urn:microsoft.com/office/officeart/2018/2/layout/IconVerticalSolidList"/>
    <dgm:cxn modelId="{BADCEEB2-A650-4A1D-8580-5E8C3A9A961C}" type="presParOf" srcId="{9837EB62-B835-4F30-A884-9D03CB7F12DD}" destId="{17906FB7-2C61-47CE-8D6D-9F41B0B826F7}" srcOrd="1" destOrd="0" presId="urn:microsoft.com/office/officeart/2018/2/layout/IconVerticalSolidList"/>
    <dgm:cxn modelId="{440EB8D9-D625-4258-8642-FB6550010952}" type="presParOf" srcId="{9837EB62-B835-4F30-A884-9D03CB7F12DD}" destId="{3424AFE9-7B3A-4D0A-89E2-54F282022060}" srcOrd="2" destOrd="0" presId="urn:microsoft.com/office/officeart/2018/2/layout/IconVerticalSolidList"/>
    <dgm:cxn modelId="{41C7A2E7-5DF8-4BAF-A99D-3F326342066F}" type="presParOf" srcId="{9837EB62-B835-4F30-A884-9D03CB7F12DD}" destId="{6C9BDA93-8F51-45D5-BDCB-F2F890B6CF01}" srcOrd="3" destOrd="0" presId="urn:microsoft.com/office/officeart/2018/2/layout/IconVerticalSolidList"/>
    <dgm:cxn modelId="{339B0FED-DD50-4366-8A8C-899E71086183}" type="presParOf" srcId="{983A1037-CF9E-4550-8C8F-9645ED10F31F}" destId="{60411AEF-5A99-45F5-AE69-8FB34A06CF84}" srcOrd="3" destOrd="0" presId="urn:microsoft.com/office/officeart/2018/2/layout/IconVerticalSolidList"/>
    <dgm:cxn modelId="{DB609D90-5152-4F99-B6C9-B69BB2D7FB81}" type="presParOf" srcId="{983A1037-CF9E-4550-8C8F-9645ED10F31F}" destId="{BCBA3270-E814-44F6-BB37-14F46DDABF80}" srcOrd="4" destOrd="0" presId="urn:microsoft.com/office/officeart/2018/2/layout/IconVerticalSolidList"/>
    <dgm:cxn modelId="{3D3FBA18-EF66-4E94-98D5-860DAD069624}" type="presParOf" srcId="{BCBA3270-E814-44F6-BB37-14F46DDABF80}" destId="{DFFAC0E5-E9FC-4C7C-A55C-E854AF2B9DB0}" srcOrd="0" destOrd="0" presId="urn:microsoft.com/office/officeart/2018/2/layout/IconVerticalSolidList"/>
    <dgm:cxn modelId="{D2BFBBBB-3DE8-410B-8EF0-2A0C9FAD7909}" type="presParOf" srcId="{BCBA3270-E814-44F6-BB37-14F46DDABF80}" destId="{985D9AD1-FDBE-4A6E-81DA-A2C5E7BFAC51}" srcOrd="1" destOrd="0" presId="urn:microsoft.com/office/officeart/2018/2/layout/IconVerticalSolidList"/>
    <dgm:cxn modelId="{4696DD7F-82F5-4731-A982-36C771E60D11}" type="presParOf" srcId="{BCBA3270-E814-44F6-BB37-14F46DDABF80}" destId="{8DD299EA-4A86-49F4-BD9A-2ACE9A38C7A1}" srcOrd="2" destOrd="0" presId="urn:microsoft.com/office/officeart/2018/2/layout/IconVerticalSolidList"/>
    <dgm:cxn modelId="{C49743E9-37BF-4D24-AD42-ACB768230E0B}" type="presParOf" srcId="{BCBA3270-E814-44F6-BB37-14F46DDABF80}" destId="{93525FDD-9887-41CE-991D-4EECFFB101CA}" srcOrd="3" destOrd="0" presId="urn:microsoft.com/office/officeart/2018/2/layout/IconVerticalSolidList"/>
    <dgm:cxn modelId="{10CEFDA1-529A-41F2-9CCE-610CE69E92A3}" type="presParOf" srcId="{983A1037-CF9E-4550-8C8F-9645ED10F31F}" destId="{0AB5EEE6-C628-435D-A266-C206DC49DBFE}" srcOrd="5" destOrd="0" presId="urn:microsoft.com/office/officeart/2018/2/layout/IconVerticalSolidList"/>
    <dgm:cxn modelId="{8E09A6A8-2A0A-4AAF-BF9C-CF84DDAC2C11}" type="presParOf" srcId="{983A1037-CF9E-4550-8C8F-9645ED10F31F}" destId="{2629B1E9-4C02-445F-BC2B-0416438D6C8F}" srcOrd="6" destOrd="0" presId="urn:microsoft.com/office/officeart/2018/2/layout/IconVerticalSolidList"/>
    <dgm:cxn modelId="{55D8C1F2-18DF-4FC5-9464-92D846BA435D}" type="presParOf" srcId="{2629B1E9-4C02-445F-BC2B-0416438D6C8F}" destId="{86BE8AC2-3B73-4386-AAE0-12D7991BAD05}" srcOrd="0" destOrd="0" presId="urn:microsoft.com/office/officeart/2018/2/layout/IconVerticalSolidList"/>
    <dgm:cxn modelId="{8EA7B42E-B0E1-4440-920A-73BAA8F2BB0F}" type="presParOf" srcId="{2629B1E9-4C02-445F-BC2B-0416438D6C8F}" destId="{C19C58DE-CF4B-42E3-BCA3-0F312BD7C001}" srcOrd="1" destOrd="0" presId="urn:microsoft.com/office/officeart/2018/2/layout/IconVerticalSolidList"/>
    <dgm:cxn modelId="{C2B752F9-7437-4097-BB43-AC7BF4A519B6}" type="presParOf" srcId="{2629B1E9-4C02-445F-BC2B-0416438D6C8F}" destId="{45607B82-59F5-46A8-AB3F-6394FA05E508}" srcOrd="2" destOrd="0" presId="urn:microsoft.com/office/officeart/2018/2/layout/IconVerticalSolidList"/>
    <dgm:cxn modelId="{8E5B7D5E-B5B6-46DC-B3A6-6711C7F04BFB}" type="presParOf" srcId="{2629B1E9-4C02-445F-BC2B-0416438D6C8F}" destId="{2BBBEA04-BA7A-42E9-A55D-D731DB23781D}" srcOrd="3" destOrd="0" presId="urn:microsoft.com/office/officeart/2018/2/layout/IconVerticalSolidList"/>
    <dgm:cxn modelId="{26D51324-6CCB-4F04-8338-D7BEC341B504}" type="presParOf" srcId="{983A1037-CF9E-4550-8C8F-9645ED10F31F}" destId="{FEA84704-D29B-443E-8B65-BA53D3867F7F}" srcOrd="7" destOrd="0" presId="urn:microsoft.com/office/officeart/2018/2/layout/IconVerticalSolidList"/>
    <dgm:cxn modelId="{135168A4-F2E1-491C-AA73-630DC31E0CC5}" type="presParOf" srcId="{983A1037-CF9E-4550-8C8F-9645ED10F31F}" destId="{0BC5EA6C-7C67-423E-9218-B7ED51E46FC8}" srcOrd="8" destOrd="0" presId="urn:microsoft.com/office/officeart/2018/2/layout/IconVerticalSolidList"/>
    <dgm:cxn modelId="{857E4613-0D10-4AE6-ABA8-3A0D86CBDF4C}" type="presParOf" srcId="{0BC5EA6C-7C67-423E-9218-B7ED51E46FC8}" destId="{46006A20-BF45-48CE-9F38-77F044A33363}" srcOrd="0" destOrd="0" presId="urn:microsoft.com/office/officeart/2018/2/layout/IconVerticalSolidList"/>
    <dgm:cxn modelId="{F519A5A1-CB0A-4FB0-8886-F9238F4C707E}" type="presParOf" srcId="{0BC5EA6C-7C67-423E-9218-B7ED51E46FC8}" destId="{3BD48779-C2C6-4E65-AF19-2A092AFF214B}" srcOrd="1" destOrd="0" presId="urn:microsoft.com/office/officeart/2018/2/layout/IconVerticalSolidList"/>
    <dgm:cxn modelId="{A2803AFE-F27B-40FF-A1D4-D24A87097F9B}" type="presParOf" srcId="{0BC5EA6C-7C67-423E-9218-B7ED51E46FC8}" destId="{8289C51D-004D-4480-8A2C-FC9CE8CB95CB}" srcOrd="2" destOrd="0" presId="urn:microsoft.com/office/officeart/2018/2/layout/IconVerticalSolidList"/>
    <dgm:cxn modelId="{FE620043-A205-42AC-8D2B-DB30DE03913F}" type="presParOf" srcId="{0BC5EA6C-7C67-423E-9218-B7ED51E46FC8}" destId="{E8844077-1888-4B44-89EF-75D03CB2077E}" srcOrd="3" destOrd="0" presId="urn:microsoft.com/office/officeart/2018/2/layout/IconVerticalSolidList"/>
    <dgm:cxn modelId="{E254E36C-C40E-4279-ACC3-96C1DCED2717}" type="presParOf" srcId="{983A1037-CF9E-4550-8C8F-9645ED10F31F}" destId="{340888D0-CBCA-4C1F-8D7A-35A7D5912D2B}" srcOrd="9" destOrd="0" presId="urn:microsoft.com/office/officeart/2018/2/layout/IconVerticalSolidList"/>
    <dgm:cxn modelId="{CDAC2FDC-E86E-429B-ADD1-22A8B8A7013B}" type="presParOf" srcId="{983A1037-CF9E-4550-8C8F-9645ED10F31F}" destId="{AD19B25A-24A4-4E38-90FD-ADD1C37A851F}" srcOrd="10" destOrd="0" presId="urn:microsoft.com/office/officeart/2018/2/layout/IconVerticalSolidList"/>
    <dgm:cxn modelId="{F1F58F17-5FC0-4C68-8912-E47B3D8B9578}" type="presParOf" srcId="{AD19B25A-24A4-4E38-90FD-ADD1C37A851F}" destId="{DD87EB33-AF52-4C0B-9036-B4A3977187E5}" srcOrd="0" destOrd="0" presId="urn:microsoft.com/office/officeart/2018/2/layout/IconVerticalSolidList"/>
    <dgm:cxn modelId="{CB52D486-18DA-4FE0-B29F-E963C821212E}" type="presParOf" srcId="{AD19B25A-24A4-4E38-90FD-ADD1C37A851F}" destId="{E5BFB9BB-B60F-4D52-8400-6E03734A4CA7}" srcOrd="1" destOrd="0" presId="urn:microsoft.com/office/officeart/2018/2/layout/IconVerticalSolidList"/>
    <dgm:cxn modelId="{43CE70A0-448B-4566-BB15-BA34A15D2F7E}" type="presParOf" srcId="{AD19B25A-24A4-4E38-90FD-ADD1C37A851F}" destId="{CD235C66-6F62-4072-B79B-626B747593D9}" srcOrd="2" destOrd="0" presId="urn:microsoft.com/office/officeart/2018/2/layout/IconVerticalSolidList"/>
    <dgm:cxn modelId="{55D52491-5636-43E4-9830-B12AEFF52D39}" type="presParOf" srcId="{AD19B25A-24A4-4E38-90FD-ADD1C37A851F}" destId="{185C70B3-1DEE-413C-B8C0-41CFF4D506E7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5FE8486-A762-4AD7-9CBB-5FDB89CA0E8C}" type="doc">
      <dgm:prSet loTypeId="urn:microsoft.com/office/officeart/2005/8/layout/bProcess3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it-IT"/>
        </a:p>
      </dgm:t>
    </dgm:pt>
    <dgm:pt modelId="{C183900E-B71A-4E7D-BF52-4511FE84D66C}">
      <dgm:prSet phldrT="[Testo]" custT="1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n-US" sz="1800" b="1" dirty="0" err="1">
              <a:solidFill>
                <a:schemeClr val="tx1"/>
              </a:solidFill>
              <a:latin typeface="+mn-lt"/>
              <a:cs typeface="Calibri"/>
            </a:rPr>
            <a:t>L'istopatologia</a:t>
          </a:r>
          <a:r>
            <a:rPr lang="en-US" sz="1800" b="1" dirty="0">
              <a:solidFill>
                <a:schemeClr val="tx1"/>
              </a:solidFill>
              <a:latin typeface="+mn-lt"/>
              <a:cs typeface="Calibri"/>
            </a:rPr>
            <a:t> è un </a:t>
          </a:r>
          <a:r>
            <a:rPr lang="en-US" sz="1800" b="1" dirty="0" err="1">
              <a:solidFill>
                <a:schemeClr val="tx1"/>
              </a:solidFill>
              <a:latin typeface="+mn-lt"/>
              <a:cs typeface="Calibri"/>
            </a:rPr>
            <a:t>biomarcatore</a:t>
          </a:r>
          <a:r>
            <a:rPr lang="en-US" sz="1800" b="1" dirty="0">
              <a:solidFill>
                <a:schemeClr val="tx1"/>
              </a:solidFill>
              <a:latin typeface="+mn-lt"/>
              <a:cs typeface="Calibri"/>
            </a:rPr>
            <a:t> del </a:t>
          </a:r>
          <a:r>
            <a:rPr lang="en-US" sz="1800" b="1" dirty="0" err="1">
              <a:solidFill>
                <a:schemeClr val="tx1"/>
              </a:solidFill>
              <a:latin typeface="+mn-lt"/>
              <a:cs typeface="Calibri"/>
            </a:rPr>
            <a:t>pesce</a:t>
          </a:r>
          <a:r>
            <a:rPr lang="en-US" sz="1800" b="1" dirty="0">
              <a:solidFill>
                <a:schemeClr val="tx1"/>
              </a:solidFill>
              <a:latin typeface="+mn-lt"/>
              <a:cs typeface="Calibri"/>
            </a:rPr>
            <a:t> </a:t>
          </a:r>
        </a:p>
        <a:p>
          <a:pPr rtl="0"/>
          <a:r>
            <a:rPr lang="en-US" sz="1800" b="1" dirty="0" err="1">
              <a:solidFill>
                <a:schemeClr val="tx1"/>
              </a:solidFill>
              <a:latin typeface="+mn-lt"/>
              <a:cs typeface="Calibri"/>
            </a:rPr>
            <a:t>esposto</a:t>
          </a:r>
          <a:r>
            <a:rPr lang="en-US" sz="1800" b="1" dirty="0">
              <a:solidFill>
                <a:schemeClr val="tx1"/>
              </a:solidFill>
              <a:latin typeface="+mn-lt"/>
              <a:cs typeface="Calibri"/>
            </a:rPr>
            <a:t> a </a:t>
          </a:r>
          <a:r>
            <a:rPr lang="en-US" sz="1800" b="1" dirty="0" err="1">
              <a:solidFill>
                <a:schemeClr val="tx1"/>
              </a:solidFill>
              <a:latin typeface="+mn-lt"/>
              <a:cs typeface="Calibri"/>
            </a:rPr>
            <a:t>fattori</a:t>
          </a:r>
          <a:r>
            <a:rPr lang="en-US" sz="1800" b="1" dirty="0">
              <a:solidFill>
                <a:schemeClr val="tx1"/>
              </a:solidFill>
              <a:latin typeface="+mn-lt"/>
              <a:cs typeface="Calibri"/>
            </a:rPr>
            <a:t> di stress </a:t>
          </a:r>
          <a:r>
            <a:rPr lang="en-US" sz="1800" b="1" dirty="0" err="1">
              <a:solidFill>
                <a:schemeClr val="tx1"/>
              </a:solidFill>
              <a:latin typeface="+mn-lt"/>
              <a:cs typeface="Calibri"/>
            </a:rPr>
            <a:t>ambientale</a:t>
          </a:r>
          <a:r>
            <a:rPr lang="en-US" sz="1800" b="1" dirty="0">
              <a:solidFill>
                <a:schemeClr val="tx1"/>
              </a:solidFill>
              <a:latin typeface="+mn-lt"/>
              <a:cs typeface="Calibri"/>
            </a:rPr>
            <a:t>  </a:t>
          </a:r>
          <a:endParaRPr lang="it-IT" sz="1800" b="1" dirty="0">
            <a:solidFill>
              <a:schemeClr val="tx1"/>
            </a:solidFill>
            <a:latin typeface="+mn-lt"/>
            <a:cs typeface="Calibri Light"/>
          </a:endParaRPr>
        </a:p>
      </dgm:t>
    </dgm:pt>
    <dgm:pt modelId="{B162F97C-EE3B-427F-B15C-4FA21DDD9133}" type="parTrans" cxnId="{8CBB5802-134F-4FE8-9C69-5349AAE205E1}">
      <dgm:prSet/>
      <dgm:spPr/>
      <dgm:t>
        <a:bodyPr/>
        <a:lstStyle/>
        <a:p>
          <a:endParaRPr lang="it-IT"/>
        </a:p>
      </dgm:t>
    </dgm:pt>
    <dgm:pt modelId="{2CE3ECFB-DDC6-4B40-9723-22A2BB2A396F}" type="sibTrans" cxnId="{8CBB5802-134F-4FE8-9C69-5349AAE205E1}">
      <dgm:prSet/>
      <dgm:spPr/>
      <dgm:t>
        <a:bodyPr/>
        <a:lstStyle/>
        <a:p>
          <a:endParaRPr lang="it-IT"/>
        </a:p>
      </dgm:t>
    </dgm:pt>
    <dgm:pt modelId="{25F279E1-31CE-457D-891D-4D8EAB566ABC}">
      <dgm:prSet phldrT="[Testo]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b="1" dirty="0">
              <a:solidFill>
                <a:schemeClr val="tx1"/>
              </a:solidFill>
              <a:latin typeface="+mn-lt"/>
              <a:cs typeface="Calibri"/>
            </a:rPr>
            <a:t>Sono necessari ulteriori studi sugli impatti di MP/NP sui cambiamenti istopatologici di vari organismi</a:t>
          </a:r>
          <a:endParaRPr lang="it-IT" b="1" dirty="0">
            <a:solidFill>
              <a:schemeClr val="tx1"/>
            </a:solidFill>
            <a:latin typeface="+mn-lt"/>
            <a:cs typeface="Calibri Light"/>
          </a:endParaRPr>
        </a:p>
      </dgm:t>
    </dgm:pt>
    <dgm:pt modelId="{AD8A0AEE-BD88-443E-9A0C-FC31E3BAFD44}" type="parTrans" cxnId="{6D20AE1B-BBFF-4810-972A-F971A90D2180}">
      <dgm:prSet/>
      <dgm:spPr/>
      <dgm:t>
        <a:bodyPr/>
        <a:lstStyle/>
        <a:p>
          <a:endParaRPr lang="it-IT"/>
        </a:p>
      </dgm:t>
    </dgm:pt>
    <dgm:pt modelId="{BD194923-485D-46F9-B132-4004111B5C84}" type="sibTrans" cxnId="{6D20AE1B-BBFF-4810-972A-F971A90D2180}">
      <dgm:prSet/>
      <dgm:spPr/>
      <dgm:t>
        <a:bodyPr/>
        <a:lstStyle/>
        <a:p>
          <a:endParaRPr lang="it-IT"/>
        </a:p>
      </dgm:t>
    </dgm:pt>
    <dgm:pt modelId="{234F0732-9D79-4D9A-8B1D-AE37305FDE23}">
      <dgm:prSet phldrT="[Testo]" phldr="0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b="1" dirty="0">
              <a:solidFill>
                <a:schemeClr val="tx1"/>
              </a:solidFill>
              <a:latin typeface="+mn-lt"/>
              <a:cs typeface="Calibri"/>
            </a:rPr>
            <a:t>A causa dell'inquinamento da  MP/NP, è fondamentale  comprendere il destino e la tossicità di queste particelle nell'ambiente.</a:t>
          </a:r>
          <a:endParaRPr lang="it-IT" b="1" dirty="0">
            <a:solidFill>
              <a:schemeClr val="tx1"/>
            </a:solidFill>
            <a:latin typeface="+mn-lt"/>
            <a:cs typeface="Calibri Light"/>
          </a:endParaRPr>
        </a:p>
      </dgm:t>
    </dgm:pt>
    <dgm:pt modelId="{F0946BE5-C5F9-45BB-9F14-E38C42368D38}" type="parTrans" cxnId="{9992EE8A-7DDA-4F2B-B16A-BA3CBD362CF8}">
      <dgm:prSet/>
      <dgm:spPr/>
      <dgm:t>
        <a:bodyPr/>
        <a:lstStyle/>
        <a:p>
          <a:endParaRPr lang="it-IT"/>
        </a:p>
      </dgm:t>
    </dgm:pt>
    <dgm:pt modelId="{175A4611-94AA-4A2E-B167-5D00AD54AC9E}" type="sibTrans" cxnId="{9992EE8A-7DDA-4F2B-B16A-BA3CBD362CF8}">
      <dgm:prSet/>
      <dgm:spPr/>
      <dgm:t>
        <a:bodyPr/>
        <a:lstStyle/>
        <a:p>
          <a:endParaRPr lang="it-IT"/>
        </a:p>
      </dgm:t>
    </dgm:pt>
    <dgm:pt modelId="{833508B9-9616-44E8-9F75-5E8F8AD937F8}">
      <dgm:prSet phldrT="[Testo]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b="1" dirty="0">
              <a:solidFill>
                <a:schemeClr val="tx1"/>
              </a:solidFill>
              <a:latin typeface="+mn-lt"/>
              <a:cs typeface="Calibri"/>
            </a:rPr>
            <a:t>Importanti sono anche PP e PE</a:t>
          </a:r>
          <a:endParaRPr lang="it-IT" b="1" dirty="0">
            <a:solidFill>
              <a:schemeClr val="tx1"/>
            </a:solidFill>
            <a:latin typeface="+mn-lt"/>
            <a:cs typeface="Calibri Light"/>
          </a:endParaRPr>
        </a:p>
      </dgm:t>
    </dgm:pt>
    <dgm:pt modelId="{6984039D-DBB6-44B1-AE91-89201CE515B0}" type="parTrans" cxnId="{32781234-CBD3-4998-B4FB-3310210DDDDE}">
      <dgm:prSet/>
      <dgm:spPr/>
      <dgm:t>
        <a:bodyPr/>
        <a:lstStyle/>
        <a:p>
          <a:endParaRPr lang="it-IT"/>
        </a:p>
      </dgm:t>
    </dgm:pt>
    <dgm:pt modelId="{F828E416-625A-4D08-9184-8E15FD9058E2}" type="sibTrans" cxnId="{32781234-CBD3-4998-B4FB-3310210DDDDE}">
      <dgm:prSet/>
      <dgm:spPr/>
      <dgm:t>
        <a:bodyPr/>
        <a:lstStyle/>
        <a:p>
          <a:endParaRPr lang="it-IT"/>
        </a:p>
      </dgm:t>
    </dgm:pt>
    <dgm:pt modelId="{BA872CE7-35DB-4B50-8EE5-878037C2EE40}">
      <dgm:prSet phldrT="[Testo]" phldr="0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b="1" dirty="0">
              <a:solidFill>
                <a:schemeClr val="tx1"/>
              </a:solidFill>
              <a:latin typeface="+mn-lt"/>
              <a:cs typeface="Calibri"/>
            </a:rPr>
            <a:t>PS, PVC e PET possono avere un impatto maggiore sugli organismi bentonici</a:t>
          </a:r>
        </a:p>
      </dgm:t>
    </dgm:pt>
    <dgm:pt modelId="{3F1BEE8C-8497-4B51-AFDD-67FD0A1962C8}" type="parTrans" cxnId="{EECA53E7-6211-4525-9A7C-6580636C1D19}">
      <dgm:prSet/>
      <dgm:spPr/>
      <dgm:t>
        <a:bodyPr/>
        <a:lstStyle/>
        <a:p>
          <a:endParaRPr lang="it-IT"/>
        </a:p>
      </dgm:t>
    </dgm:pt>
    <dgm:pt modelId="{46D8634B-9AF4-43A9-8912-64107ACDA470}" type="sibTrans" cxnId="{EECA53E7-6211-4525-9A7C-6580636C1D19}">
      <dgm:prSet/>
      <dgm:spPr/>
      <dgm:t>
        <a:bodyPr/>
        <a:lstStyle/>
        <a:p>
          <a:endParaRPr lang="it-IT"/>
        </a:p>
      </dgm:t>
    </dgm:pt>
    <dgm:pt modelId="{7724F32E-8F49-492E-B407-1F6B6CD98DEA}">
      <dgm:prSet phldr="0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b="1" dirty="0">
              <a:solidFill>
                <a:schemeClr val="tx1"/>
              </a:solidFill>
              <a:latin typeface="+mn-lt"/>
              <a:cs typeface="Calibri"/>
            </a:rPr>
            <a:t>Comportano rischi per gli organismi che vivono vicino alla superficie perché galleggiano nell'acqua</a:t>
          </a:r>
          <a:endParaRPr lang="en-US" b="1" dirty="0">
            <a:solidFill>
              <a:schemeClr val="tx1"/>
            </a:solidFill>
            <a:latin typeface="+mn-lt"/>
            <a:cs typeface="Calibri"/>
          </a:endParaRPr>
        </a:p>
      </dgm:t>
    </dgm:pt>
    <dgm:pt modelId="{031335FD-7DD6-4BFA-B1C2-D10BAB1548AC}" type="parTrans" cxnId="{91352814-E022-442A-83EE-6EF99000BDCD}">
      <dgm:prSet/>
      <dgm:spPr/>
      <dgm:t>
        <a:bodyPr/>
        <a:lstStyle/>
        <a:p>
          <a:endParaRPr lang="it-IT"/>
        </a:p>
      </dgm:t>
    </dgm:pt>
    <dgm:pt modelId="{F7BA11F8-4987-4E37-807B-31DACA73D8CB}" type="sibTrans" cxnId="{91352814-E022-442A-83EE-6EF99000BDCD}">
      <dgm:prSet/>
      <dgm:spPr/>
      <dgm:t>
        <a:bodyPr/>
        <a:lstStyle/>
        <a:p>
          <a:endParaRPr lang="it-IT"/>
        </a:p>
      </dgm:t>
    </dgm:pt>
    <dgm:pt modelId="{0B176292-5BA3-49B7-8E55-1C78091CDF92}">
      <dgm:prSet phldr="0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b="1" dirty="0">
              <a:solidFill>
                <a:schemeClr val="tx1"/>
              </a:solidFill>
              <a:latin typeface="+mn-lt"/>
              <a:cs typeface="Calibri"/>
            </a:rPr>
            <a:t>Sono necessari ulteriori studi per comprendere meglio il loro impatto su:</a:t>
          </a:r>
        </a:p>
      </dgm:t>
    </dgm:pt>
    <dgm:pt modelId="{A3D95B65-3840-43D3-BBB3-AEF4E04D9D26}" type="parTrans" cxnId="{1D6384C2-4E8D-4903-99C7-FF590EBFFC77}">
      <dgm:prSet/>
      <dgm:spPr/>
      <dgm:t>
        <a:bodyPr/>
        <a:lstStyle/>
        <a:p>
          <a:endParaRPr lang="it-IT"/>
        </a:p>
      </dgm:t>
    </dgm:pt>
    <dgm:pt modelId="{8A22ECAC-6CDD-4E79-A0F3-218584B69A5F}" type="sibTrans" cxnId="{1D6384C2-4E8D-4903-99C7-FF590EBFFC77}">
      <dgm:prSet/>
      <dgm:spPr/>
      <dgm:t>
        <a:bodyPr/>
        <a:lstStyle/>
        <a:p>
          <a:endParaRPr lang="it-IT"/>
        </a:p>
      </dgm:t>
    </dgm:pt>
    <dgm:pt modelId="{EDDBED57-C083-4F5A-BC75-F36623664805}">
      <dgm:prSet phldr="0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b="1" dirty="0">
              <a:solidFill>
                <a:schemeClr val="tx1"/>
              </a:solidFill>
              <a:latin typeface="+mn-lt"/>
              <a:cs typeface="Calibri"/>
            </a:rPr>
            <a:t>Attività enzimatica, l'espressione genica e i biomarcatori istopatologici</a:t>
          </a:r>
        </a:p>
      </dgm:t>
    </dgm:pt>
    <dgm:pt modelId="{05A8F33F-712C-4ADC-B023-29F9A240A259}" type="parTrans" cxnId="{C1B42450-45D5-4F27-9B97-5C96AB23CE33}">
      <dgm:prSet/>
      <dgm:spPr/>
      <dgm:t>
        <a:bodyPr/>
        <a:lstStyle/>
        <a:p>
          <a:endParaRPr lang="it-IT"/>
        </a:p>
      </dgm:t>
    </dgm:pt>
    <dgm:pt modelId="{BED3268F-6C38-435E-8668-DD1A09547CF9}" type="sibTrans" cxnId="{C1B42450-45D5-4F27-9B97-5C96AB23CE33}">
      <dgm:prSet/>
      <dgm:spPr/>
      <dgm:t>
        <a:bodyPr/>
        <a:lstStyle/>
        <a:p>
          <a:endParaRPr lang="it-IT"/>
        </a:p>
      </dgm:t>
    </dgm:pt>
    <dgm:pt modelId="{B586F9BA-2AED-4D30-AC27-2E3E0896EFA7}" type="pres">
      <dgm:prSet presAssocID="{75FE8486-A762-4AD7-9CBB-5FDB89CA0E8C}" presName="Name0" presStyleCnt="0">
        <dgm:presLayoutVars>
          <dgm:dir/>
          <dgm:resizeHandles val="exact"/>
        </dgm:presLayoutVars>
      </dgm:prSet>
      <dgm:spPr/>
    </dgm:pt>
    <dgm:pt modelId="{E0FB8EDA-60AB-4570-9216-6B3604132C84}" type="pres">
      <dgm:prSet presAssocID="{C183900E-B71A-4E7D-BF52-4511FE84D66C}" presName="node" presStyleLbl="node1" presStyleIdx="0" presStyleCnt="8">
        <dgm:presLayoutVars>
          <dgm:bulletEnabled val="1"/>
        </dgm:presLayoutVars>
      </dgm:prSet>
      <dgm:spPr/>
    </dgm:pt>
    <dgm:pt modelId="{AF188AEA-B0D7-4740-833C-59CE4FDD282A}" type="pres">
      <dgm:prSet presAssocID="{2CE3ECFB-DDC6-4B40-9723-22A2BB2A396F}" presName="sibTrans" presStyleLbl="sibTrans1D1" presStyleIdx="0" presStyleCnt="7"/>
      <dgm:spPr/>
    </dgm:pt>
    <dgm:pt modelId="{3094F811-D7E2-4B34-878B-B8A3BF662FF4}" type="pres">
      <dgm:prSet presAssocID="{2CE3ECFB-DDC6-4B40-9723-22A2BB2A396F}" presName="connectorText" presStyleLbl="sibTrans1D1" presStyleIdx="0" presStyleCnt="7"/>
      <dgm:spPr/>
    </dgm:pt>
    <dgm:pt modelId="{A5473FA7-7E2C-4299-B7E0-DE7FEBA9B44B}" type="pres">
      <dgm:prSet presAssocID="{25F279E1-31CE-457D-891D-4D8EAB566ABC}" presName="node" presStyleLbl="node1" presStyleIdx="1" presStyleCnt="8">
        <dgm:presLayoutVars>
          <dgm:bulletEnabled val="1"/>
        </dgm:presLayoutVars>
      </dgm:prSet>
      <dgm:spPr/>
    </dgm:pt>
    <dgm:pt modelId="{E04C9F42-98A0-4FD2-9089-4038FFAF5BF6}" type="pres">
      <dgm:prSet presAssocID="{BD194923-485D-46F9-B132-4004111B5C84}" presName="sibTrans" presStyleLbl="sibTrans1D1" presStyleIdx="1" presStyleCnt="7"/>
      <dgm:spPr/>
    </dgm:pt>
    <dgm:pt modelId="{4613CBBA-94F5-451A-A19C-FA62B1D5BF1F}" type="pres">
      <dgm:prSet presAssocID="{BD194923-485D-46F9-B132-4004111B5C84}" presName="connectorText" presStyleLbl="sibTrans1D1" presStyleIdx="1" presStyleCnt="7"/>
      <dgm:spPr/>
    </dgm:pt>
    <dgm:pt modelId="{EE8AF1CF-8999-4A4E-9EDC-FB77B3EE2AEE}" type="pres">
      <dgm:prSet presAssocID="{234F0732-9D79-4D9A-8B1D-AE37305FDE23}" presName="node" presStyleLbl="node1" presStyleIdx="2" presStyleCnt="8">
        <dgm:presLayoutVars>
          <dgm:bulletEnabled val="1"/>
        </dgm:presLayoutVars>
      </dgm:prSet>
      <dgm:spPr/>
    </dgm:pt>
    <dgm:pt modelId="{F591F046-63B5-4A59-8CA2-758BEECDA446}" type="pres">
      <dgm:prSet presAssocID="{175A4611-94AA-4A2E-B167-5D00AD54AC9E}" presName="sibTrans" presStyleLbl="sibTrans1D1" presStyleIdx="2" presStyleCnt="7"/>
      <dgm:spPr/>
    </dgm:pt>
    <dgm:pt modelId="{0B846D32-1498-4427-94F1-9FC128B78088}" type="pres">
      <dgm:prSet presAssocID="{175A4611-94AA-4A2E-B167-5D00AD54AC9E}" presName="connectorText" presStyleLbl="sibTrans1D1" presStyleIdx="2" presStyleCnt="7"/>
      <dgm:spPr/>
    </dgm:pt>
    <dgm:pt modelId="{2CADBD02-3FF1-4241-B139-8827DC076A3C}" type="pres">
      <dgm:prSet presAssocID="{833508B9-9616-44E8-9F75-5E8F8AD937F8}" presName="node" presStyleLbl="node1" presStyleIdx="3" presStyleCnt="8">
        <dgm:presLayoutVars>
          <dgm:bulletEnabled val="1"/>
        </dgm:presLayoutVars>
      </dgm:prSet>
      <dgm:spPr/>
    </dgm:pt>
    <dgm:pt modelId="{3B7A3EF4-6567-4F68-A241-5E0900EF622F}" type="pres">
      <dgm:prSet presAssocID="{F828E416-625A-4D08-9184-8E15FD9058E2}" presName="sibTrans" presStyleLbl="sibTrans1D1" presStyleIdx="3" presStyleCnt="7"/>
      <dgm:spPr/>
    </dgm:pt>
    <dgm:pt modelId="{B82FC9BB-80A8-470F-8AB8-78D3EC7A744D}" type="pres">
      <dgm:prSet presAssocID="{F828E416-625A-4D08-9184-8E15FD9058E2}" presName="connectorText" presStyleLbl="sibTrans1D1" presStyleIdx="3" presStyleCnt="7"/>
      <dgm:spPr/>
    </dgm:pt>
    <dgm:pt modelId="{945C4B3E-8423-4B07-8138-1A9F11878B33}" type="pres">
      <dgm:prSet presAssocID="{7724F32E-8F49-492E-B407-1F6B6CD98DEA}" presName="node" presStyleLbl="node1" presStyleIdx="4" presStyleCnt="8">
        <dgm:presLayoutVars>
          <dgm:bulletEnabled val="1"/>
        </dgm:presLayoutVars>
      </dgm:prSet>
      <dgm:spPr/>
    </dgm:pt>
    <dgm:pt modelId="{F6C435F8-AD9E-45F3-A447-26BF78E1EEF2}" type="pres">
      <dgm:prSet presAssocID="{F7BA11F8-4987-4E37-807B-31DACA73D8CB}" presName="sibTrans" presStyleLbl="sibTrans1D1" presStyleIdx="4" presStyleCnt="7"/>
      <dgm:spPr/>
    </dgm:pt>
    <dgm:pt modelId="{5DAD3C66-B3E1-475F-8541-708B7F52C08C}" type="pres">
      <dgm:prSet presAssocID="{F7BA11F8-4987-4E37-807B-31DACA73D8CB}" presName="connectorText" presStyleLbl="sibTrans1D1" presStyleIdx="4" presStyleCnt="7"/>
      <dgm:spPr/>
    </dgm:pt>
    <dgm:pt modelId="{6BC33943-5039-4C68-891B-4ED39DCEBC9A}" type="pres">
      <dgm:prSet presAssocID="{BA872CE7-35DB-4B50-8EE5-878037C2EE40}" presName="node" presStyleLbl="node1" presStyleIdx="5" presStyleCnt="8">
        <dgm:presLayoutVars>
          <dgm:bulletEnabled val="1"/>
        </dgm:presLayoutVars>
      </dgm:prSet>
      <dgm:spPr/>
    </dgm:pt>
    <dgm:pt modelId="{FFB91E83-63BF-4F7C-BC58-D4EAF286AA8C}" type="pres">
      <dgm:prSet presAssocID="{46D8634B-9AF4-43A9-8912-64107ACDA470}" presName="sibTrans" presStyleLbl="sibTrans1D1" presStyleIdx="5" presStyleCnt="7"/>
      <dgm:spPr/>
    </dgm:pt>
    <dgm:pt modelId="{991F4A56-0CA2-428B-B050-880AA5EE8FE7}" type="pres">
      <dgm:prSet presAssocID="{46D8634B-9AF4-43A9-8912-64107ACDA470}" presName="connectorText" presStyleLbl="sibTrans1D1" presStyleIdx="5" presStyleCnt="7"/>
      <dgm:spPr/>
    </dgm:pt>
    <dgm:pt modelId="{CC29350B-1701-440D-B5BC-EE154AC7B7C3}" type="pres">
      <dgm:prSet presAssocID="{0B176292-5BA3-49B7-8E55-1C78091CDF92}" presName="node" presStyleLbl="node1" presStyleIdx="6" presStyleCnt="8" custLinFactNeighborX="25984" custLinFactNeighborY="-1255">
        <dgm:presLayoutVars>
          <dgm:bulletEnabled val="1"/>
        </dgm:presLayoutVars>
      </dgm:prSet>
      <dgm:spPr/>
    </dgm:pt>
    <dgm:pt modelId="{BBB04CDD-F474-4201-986D-721EEAC8AD1D}" type="pres">
      <dgm:prSet presAssocID="{8A22ECAC-6CDD-4E79-A0F3-218584B69A5F}" presName="sibTrans" presStyleLbl="sibTrans1D1" presStyleIdx="6" presStyleCnt="7"/>
      <dgm:spPr/>
    </dgm:pt>
    <dgm:pt modelId="{9DD4F6AF-9DED-4194-941C-5C4F69A78E80}" type="pres">
      <dgm:prSet presAssocID="{8A22ECAC-6CDD-4E79-A0F3-218584B69A5F}" presName="connectorText" presStyleLbl="sibTrans1D1" presStyleIdx="6" presStyleCnt="7"/>
      <dgm:spPr/>
    </dgm:pt>
    <dgm:pt modelId="{BBE10909-0D27-412C-AA75-085750B4BF44}" type="pres">
      <dgm:prSet presAssocID="{EDDBED57-C083-4F5A-BC75-F36623664805}" presName="node" presStyleLbl="node1" presStyleIdx="7" presStyleCnt="8" custLinFactNeighborX="70797" custLinFactNeighborY="-1255">
        <dgm:presLayoutVars>
          <dgm:bulletEnabled val="1"/>
        </dgm:presLayoutVars>
      </dgm:prSet>
      <dgm:spPr/>
    </dgm:pt>
  </dgm:ptLst>
  <dgm:cxnLst>
    <dgm:cxn modelId="{8CBB5802-134F-4FE8-9C69-5349AAE205E1}" srcId="{75FE8486-A762-4AD7-9CBB-5FDB89CA0E8C}" destId="{C183900E-B71A-4E7D-BF52-4511FE84D66C}" srcOrd="0" destOrd="0" parTransId="{B162F97C-EE3B-427F-B15C-4FA21DDD9133}" sibTransId="{2CE3ECFB-DDC6-4B40-9723-22A2BB2A396F}"/>
    <dgm:cxn modelId="{DE0BA905-4E5F-4C2F-9246-A7E7B71C8DF3}" type="presOf" srcId="{F7BA11F8-4987-4E37-807B-31DACA73D8CB}" destId="{5DAD3C66-B3E1-475F-8541-708B7F52C08C}" srcOrd="1" destOrd="0" presId="urn:microsoft.com/office/officeart/2005/8/layout/bProcess3"/>
    <dgm:cxn modelId="{2B04EA06-265C-4F9E-B2B0-41D97CE71F77}" type="presOf" srcId="{175A4611-94AA-4A2E-B167-5D00AD54AC9E}" destId="{0B846D32-1498-4427-94F1-9FC128B78088}" srcOrd="1" destOrd="0" presId="urn:microsoft.com/office/officeart/2005/8/layout/bProcess3"/>
    <dgm:cxn modelId="{DE207307-1992-4B18-BFC7-7A9A0F0A4474}" type="presOf" srcId="{C183900E-B71A-4E7D-BF52-4511FE84D66C}" destId="{E0FB8EDA-60AB-4570-9216-6B3604132C84}" srcOrd="0" destOrd="0" presId="urn:microsoft.com/office/officeart/2005/8/layout/bProcess3"/>
    <dgm:cxn modelId="{60EBC409-FA0F-4C76-90B9-4E42EEFF452A}" type="presOf" srcId="{F828E416-625A-4D08-9184-8E15FD9058E2}" destId="{B82FC9BB-80A8-470F-8AB8-78D3EC7A744D}" srcOrd="1" destOrd="0" presId="urn:microsoft.com/office/officeart/2005/8/layout/bProcess3"/>
    <dgm:cxn modelId="{91352814-E022-442A-83EE-6EF99000BDCD}" srcId="{75FE8486-A762-4AD7-9CBB-5FDB89CA0E8C}" destId="{7724F32E-8F49-492E-B407-1F6B6CD98DEA}" srcOrd="4" destOrd="0" parTransId="{031335FD-7DD6-4BFA-B1C2-D10BAB1548AC}" sibTransId="{F7BA11F8-4987-4E37-807B-31DACA73D8CB}"/>
    <dgm:cxn modelId="{5C8BFC1A-EAA1-47D7-9257-0D802DCE8B63}" type="presOf" srcId="{46D8634B-9AF4-43A9-8912-64107ACDA470}" destId="{FFB91E83-63BF-4F7C-BC58-D4EAF286AA8C}" srcOrd="0" destOrd="0" presId="urn:microsoft.com/office/officeart/2005/8/layout/bProcess3"/>
    <dgm:cxn modelId="{6D20AE1B-BBFF-4810-972A-F971A90D2180}" srcId="{75FE8486-A762-4AD7-9CBB-5FDB89CA0E8C}" destId="{25F279E1-31CE-457D-891D-4D8EAB566ABC}" srcOrd="1" destOrd="0" parTransId="{AD8A0AEE-BD88-443E-9A0C-FC31E3BAFD44}" sibTransId="{BD194923-485D-46F9-B132-4004111B5C84}"/>
    <dgm:cxn modelId="{AB7BDC2E-8C0B-40C3-9C5E-B011741EC1AE}" type="presOf" srcId="{BA872CE7-35DB-4B50-8EE5-878037C2EE40}" destId="{6BC33943-5039-4C68-891B-4ED39DCEBC9A}" srcOrd="0" destOrd="0" presId="urn:microsoft.com/office/officeart/2005/8/layout/bProcess3"/>
    <dgm:cxn modelId="{EB918030-16D9-426A-8256-615D6DDE7482}" type="presOf" srcId="{BD194923-485D-46F9-B132-4004111B5C84}" destId="{E04C9F42-98A0-4FD2-9089-4038FFAF5BF6}" srcOrd="0" destOrd="0" presId="urn:microsoft.com/office/officeart/2005/8/layout/bProcess3"/>
    <dgm:cxn modelId="{32781234-CBD3-4998-B4FB-3310210DDDDE}" srcId="{75FE8486-A762-4AD7-9CBB-5FDB89CA0E8C}" destId="{833508B9-9616-44E8-9F75-5E8F8AD937F8}" srcOrd="3" destOrd="0" parTransId="{6984039D-DBB6-44B1-AE91-89201CE515B0}" sibTransId="{F828E416-625A-4D08-9184-8E15FD9058E2}"/>
    <dgm:cxn modelId="{130F2538-491B-4A09-AA1D-6CB170A0026A}" type="presOf" srcId="{7724F32E-8F49-492E-B407-1F6B6CD98DEA}" destId="{945C4B3E-8423-4B07-8138-1A9F11878B33}" srcOrd="0" destOrd="0" presId="urn:microsoft.com/office/officeart/2005/8/layout/bProcess3"/>
    <dgm:cxn modelId="{7A01FE3C-47CE-4209-80BE-AB9AF038B636}" type="presOf" srcId="{8A22ECAC-6CDD-4E79-A0F3-218584B69A5F}" destId="{9DD4F6AF-9DED-4194-941C-5C4F69A78E80}" srcOrd="1" destOrd="0" presId="urn:microsoft.com/office/officeart/2005/8/layout/bProcess3"/>
    <dgm:cxn modelId="{DF210D49-446B-49BC-98E0-A7A92A2074A8}" type="presOf" srcId="{F828E416-625A-4D08-9184-8E15FD9058E2}" destId="{3B7A3EF4-6567-4F68-A241-5E0900EF622F}" srcOrd="0" destOrd="0" presId="urn:microsoft.com/office/officeart/2005/8/layout/bProcess3"/>
    <dgm:cxn modelId="{F60E3E6A-2351-46BF-89D5-1639A7A6E5BF}" type="presOf" srcId="{234F0732-9D79-4D9A-8B1D-AE37305FDE23}" destId="{EE8AF1CF-8999-4A4E-9EDC-FB77B3EE2AEE}" srcOrd="0" destOrd="0" presId="urn:microsoft.com/office/officeart/2005/8/layout/bProcess3"/>
    <dgm:cxn modelId="{AADB026D-6368-462D-AF4D-2A9D9DD1F5DC}" type="presOf" srcId="{25F279E1-31CE-457D-891D-4D8EAB566ABC}" destId="{A5473FA7-7E2C-4299-B7E0-DE7FEBA9B44B}" srcOrd="0" destOrd="0" presId="urn:microsoft.com/office/officeart/2005/8/layout/bProcess3"/>
    <dgm:cxn modelId="{C1B42450-45D5-4F27-9B97-5C96AB23CE33}" srcId="{75FE8486-A762-4AD7-9CBB-5FDB89CA0E8C}" destId="{EDDBED57-C083-4F5A-BC75-F36623664805}" srcOrd="7" destOrd="0" parTransId="{05A8F33F-712C-4ADC-B023-29F9A240A259}" sibTransId="{BED3268F-6C38-435E-8668-DD1A09547CF9}"/>
    <dgm:cxn modelId="{A3715E73-D8C3-41A0-991A-DA8780F4B7AC}" type="presOf" srcId="{2CE3ECFB-DDC6-4B40-9723-22A2BB2A396F}" destId="{AF188AEA-B0D7-4740-833C-59CE4FDD282A}" srcOrd="0" destOrd="0" presId="urn:microsoft.com/office/officeart/2005/8/layout/bProcess3"/>
    <dgm:cxn modelId="{B82D6954-5657-4C7D-AFD9-35FCDA8DB46C}" type="presOf" srcId="{BD194923-485D-46F9-B132-4004111B5C84}" destId="{4613CBBA-94F5-451A-A19C-FA62B1D5BF1F}" srcOrd="1" destOrd="0" presId="urn:microsoft.com/office/officeart/2005/8/layout/bProcess3"/>
    <dgm:cxn modelId="{FCACE255-ED70-4531-A842-A7BCDFE7C5AE}" type="presOf" srcId="{175A4611-94AA-4A2E-B167-5D00AD54AC9E}" destId="{F591F046-63B5-4A59-8CA2-758BEECDA446}" srcOrd="0" destOrd="0" presId="urn:microsoft.com/office/officeart/2005/8/layout/bProcess3"/>
    <dgm:cxn modelId="{7A51FD55-4FBD-4283-8DFA-CB5C67EAF313}" type="presOf" srcId="{0B176292-5BA3-49B7-8E55-1C78091CDF92}" destId="{CC29350B-1701-440D-B5BC-EE154AC7B7C3}" srcOrd="0" destOrd="0" presId="urn:microsoft.com/office/officeart/2005/8/layout/bProcess3"/>
    <dgm:cxn modelId="{B48D4782-761E-4B09-A06D-8D945D6F1FEF}" type="presOf" srcId="{8A22ECAC-6CDD-4E79-A0F3-218584B69A5F}" destId="{BBB04CDD-F474-4201-986D-721EEAC8AD1D}" srcOrd="0" destOrd="0" presId="urn:microsoft.com/office/officeart/2005/8/layout/bProcess3"/>
    <dgm:cxn modelId="{9992EE8A-7DDA-4F2B-B16A-BA3CBD362CF8}" srcId="{75FE8486-A762-4AD7-9CBB-5FDB89CA0E8C}" destId="{234F0732-9D79-4D9A-8B1D-AE37305FDE23}" srcOrd="2" destOrd="0" parTransId="{F0946BE5-C5F9-45BB-9F14-E38C42368D38}" sibTransId="{175A4611-94AA-4A2E-B167-5D00AD54AC9E}"/>
    <dgm:cxn modelId="{D32BCF91-29EF-48B9-B7C3-216E4429B89D}" type="presOf" srcId="{EDDBED57-C083-4F5A-BC75-F36623664805}" destId="{BBE10909-0D27-412C-AA75-085750B4BF44}" srcOrd="0" destOrd="0" presId="urn:microsoft.com/office/officeart/2005/8/layout/bProcess3"/>
    <dgm:cxn modelId="{DC173C9F-63A0-4A8E-84FF-B6021CE48E87}" type="presOf" srcId="{F7BA11F8-4987-4E37-807B-31DACA73D8CB}" destId="{F6C435F8-AD9E-45F3-A447-26BF78E1EEF2}" srcOrd="0" destOrd="0" presId="urn:microsoft.com/office/officeart/2005/8/layout/bProcess3"/>
    <dgm:cxn modelId="{CD0844AD-8040-4B90-9592-9452269620DD}" type="presOf" srcId="{46D8634B-9AF4-43A9-8912-64107ACDA470}" destId="{991F4A56-0CA2-428B-B050-880AA5EE8FE7}" srcOrd="1" destOrd="0" presId="urn:microsoft.com/office/officeart/2005/8/layout/bProcess3"/>
    <dgm:cxn modelId="{37FF24BB-FB64-4EC0-9B81-A13ED55DED38}" type="presOf" srcId="{833508B9-9616-44E8-9F75-5E8F8AD937F8}" destId="{2CADBD02-3FF1-4241-B139-8827DC076A3C}" srcOrd="0" destOrd="0" presId="urn:microsoft.com/office/officeart/2005/8/layout/bProcess3"/>
    <dgm:cxn modelId="{1D6384C2-4E8D-4903-99C7-FF590EBFFC77}" srcId="{75FE8486-A762-4AD7-9CBB-5FDB89CA0E8C}" destId="{0B176292-5BA3-49B7-8E55-1C78091CDF92}" srcOrd="6" destOrd="0" parTransId="{A3D95B65-3840-43D3-BBB3-AEF4E04D9D26}" sibTransId="{8A22ECAC-6CDD-4E79-A0F3-218584B69A5F}"/>
    <dgm:cxn modelId="{EECA53E7-6211-4525-9A7C-6580636C1D19}" srcId="{75FE8486-A762-4AD7-9CBB-5FDB89CA0E8C}" destId="{BA872CE7-35DB-4B50-8EE5-878037C2EE40}" srcOrd="5" destOrd="0" parTransId="{3F1BEE8C-8497-4B51-AFDD-67FD0A1962C8}" sibTransId="{46D8634B-9AF4-43A9-8912-64107ACDA470}"/>
    <dgm:cxn modelId="{3E24B8EB-7D26-4AE3-8BB2-37302DE8262F}" type="presOf" srcId="{75FE8486-A762-4AD7-9CBB-5FDB89CA0E8C}" destId="{B586F9BA-2AED-4D30-AC27-2E3E0896EFA7}" srcOrd="0" destOrd="0" presId="urn:microsoft.com/office/officeart/2005/8/layout/bProcess3"/>
    <dgm:cxn modelId="{E71170F4-39BF-4CD2-A46F-DA5D1CD76F3C}" type="presOf" srcId="{2CE3ECFB-DDC6-4B40-9723-22A2BB2A396F}" destId="{3094F811-D7E2-4B34-878B-B8A3BF662FF4}" srcOrd="1" destOrd="0" presId="urn:microsoft.com/office/officeart/2005/8/layout/bProcess3"/>
    <dgm:cxn modelId="{21657178-C0C9-4B4C-A0AD-7E98F14D600D}" type="presParOf" srcId="{B586F9BA-2AED-4D30-AC27-2E3E0896EFA7}" destId="{E0FB8EDA-60AB-4570-9216-6B3604132C84}" srcOrd="0" destOrd="0" presId="urn:microsoft.com/office/officeart/2005/8/layout/bProcess3"/>
    <dgm:cxn modelId="{43DC0BD8-9F28-4072-83B4-47167D1DD06A}" type="presParOf" srcId="{B586F9BA-2AED-4D30-AC27-2E3E0896EFA7}" destId="{AF188AEA-B0D7-4740-833C-59CE4FDD282A}" srcOrd="1" destOrd="0" presId="urn:microsoft.com/office/officeart/2005/8/layout/bProcess3"/>
    <dgm:cxn modelId="{13502136-8A8F-431E-9B6E-604880E0DB5E}" type="presParOf" srcId="{AF188AEA-B0D7-4740-833C-59CE4FDD282A}" destId="{3094F811-D7E2-4B34-878B-B8A3BF662FF4}" srcOrd="0" destOrd="0" presId="urn:microsoft.com/office/officeart/2005/8/layout/bProcess3"/>
    <dgm:cxn modelId="{4F8DBEB5-980B-42F8-8E29-6FB3F4CFF2A6}" type="presParOf" srcId="{B586F9BA-2AED-4D30-AC27-2E3E0896EFA7}" destId="{A5473FA7-7E2C-4299-B7E0-DE7FEBA9B44B}" srcOrd="2" destOrd="0" presId="urn:microsoft.com/office/officeart/2005/8/layout/bProcess3"/>
    <dgm:cxn modelId="{B9355CBB-34D7-4A8F-8659-65A751362D8B}" type="presParOf" srcId="{B586F9BA-2AED-4D30-AC27-2E3E0896EFA7}" destId="{E04C9F42-98A0-4FD2-9089-4038FFAF5BF6}" srcOrd="3" destOrd="0" presId="urn:microsoft.com/office/officeart/2005/8/layout/bProcess3"/>
    <dgm:cxn modelId="{84EC2C48-F322-4399-BAF3-991B16E68D17}" type="presParOf" srcId="{E04C9F42-98A0-4FD2-9089-4038FFAF5BF6}" destId="{4613CBBA-94F5-451A-A19C-FA62B1D5BF1F}" srcOrd="0" destOrd="0" presId="urn:microsoft.com/office/officeart/2005/8/layout/bProcess3"/>
    <dgm:cxn modelId="{8CD76B1C-5869-45FC-AEA7-BD1842AC5BFA}" type="presParOf" srcId="{B586F9BA-2AED-4D30-AC27-2E3E0896EFA7}" destId="{EE8AF1CF-8999-4A4E-9EDC-FB77B3EE2AEE}" srcOrd="4" destOrd="0" presId="urn:microsoft.com/office/officeart/2005/8/layout/bProcess3"/>
    <dgm:cxn modelId="{AE3F49B5-A71A-4F05-9FB5-26AB0AA2C647}" type="presParOf" srcId="{B586F9BA-2AED-4D30-AC27-2E3E0896EFA7}" destId="{F591F046-63B5-4A59-8CA2-758BEECDA446}" srcOrd="5" destOrd="0" presId="urn:microsoft.com/office/officeart/2005/8/layout/bProcess3"/>
    <dgm:cxn modelId="{BD1B6423-12D9-4AA8-BE68-7308BE944F8A}" type="presParOf" srcId="{F591F046-63B5-4A59-8CA2-758BEECDA446}" destId="{0B846D32-1498-4427-94F1-9FC128B78088}" srcOrd="0" destOrd="0" presId="urn:microsoft.com/office/officeart/2005/8/layout/bProcess3"/>
    <dgm:cxn modelId="{9324E073-84B0-4CB7-82A0-00130C18F848}" type="presParOf" srcId="{B586F9BA-2AED-4D30-AC27-2E3E0896EFA7}" destId="{2CADBD02-3FF1-4241-B139-8827DC076A3C}" srcOrd="6" destOrd="0" presId="urn:microsoft.com/office/officeart/2005/8/layout/bProcess3"/>
    <dgm:cxn modelId="{09A272C5-617D-4E55-9506-8BB85C414D0B}" type="presParOf" srcId="{B586F9BA-2AED-4D30-AC27-2E3E0896EFA7}" destId="{3B7A3EF4-6567-4F68-A241-5E0900EF622F}" srcOrd="7" destOrd="0" presId="urn:microsoft.com/office/officeart/2005/8/layout/bProcess3"/>
    <dgm:cxn modelId="{36D22198-D3A7-4205-A45B-D302AE2D4A5F}" type="presParOf" srcId="{3B7A3EF4-6567-4F68-A241-5E0900EF622F}" destId="{B82FC9BB-80A8-470F-8AB8-78D3EC7A744D}" srcOrd="0" destOrd="0" presId="urn:microsoft.com/office/officeart/2005/8/layout/bProcess3"/>
    <dgm:cxn modelId="{E9FE3156-2131-4E14-BFD0-5028C5F795D4}" type="presParOf" srcId="{B586F9BA-2AED-4D30-AC27-2E3E0896EFA7}" destId="{945C4B3E-8423-4B07-8138-1A9F11878B33}" srcOrd="8" destOrd="0" presId="urn:microsoft.com/office/officeart/2005/8/layout/bProcess3"/>
    <dgm:cxn modelId="{2860B8FA-643C-4E38-9299-B3FC944152BB}" type="presParOf" srcId="{B586F9BA-2AED-4D30-AC27-2E3E0896EFA7}" destId="{F6C435F8-AD9E-45F3-A447-26BF78E1EEF2}" srcOrd="9" destOrd="0" presId="urn:microsoft.com/office/officeart/2005/8/layout/bProcess3"/>
    <dgm:cxn modelId="{DC223AF8-2B0B-4B64-A327-4EAEAB161E33}" type="presParOf" srcId="{F6C435F8-AD9E-45F3-A447-26BF78E1EEF2}" destId="{5DAD3C66-B3E1-475F-8541-708B7F52C08C}" srcOrd="0" destOrd="0" presId="urn:microsoft.com/office/officeart/2005/8/layout/bProcess3"/>
    <dgm:cxn modelId="{0C3F0E45-31D6-430B-B651-D14E96F91B66}" type="presParOf" srcId="{B586F9BA-2AED-4D30-AC27-2E3E0896EFA7}" destId="{6BC33943-5039-4C68-891B-4ED39DCEBC9A}" srcOrd="10" destOrd="0" presId="urn:microsoft.com/office/officeart/2005/8/layout/bProcess3"/>
    <dgm:cxn modelId="{299C2AB6-3741-48CC-B125-3B15FA1EDC83}" type="presParOf" srcId="{B586F9BA-2AED-4D30-AC27-2E3E0896EFA7}" destId="{FFB91E83-63BF-4F7C-BC58-D4EAF286AA8C}" srcOrd="11" destOrd="0" presId="urn:microsoft.com/office/officeart/2005/8/layout/bProcess3"/>
    <dgm:cxn modelId="{163DD225-D87A-4D03-B050-44C61C1086B7}" type="presParOf" srcId="{FFB91E83-63BF-4F7C-BC58-D4EAF286AA8C}" destId="{991F4A56-0CA2-428B-B050-880AA5EE8FE7}" srcOrd="0" destOrd="0" presId="urn:microsoft.com/office/officeart/2005/8/layout/bProcess3"/>
    <dgm:cxn modelId="{8529052D-7FD0-48D9-8D41-F0CD754EDFF2}" type="presParOf" srcId="{B586F9BA-2AED-4D30-AC27-2E3E0896EFA7}" destId="{CC29350B-1701-440D-B5BC-EE154AC7B7C3}" srcOrd="12" destOrd="0" presId="urn:microsoft.com/office/officeart/2005/8/layout/bProcess3"/>
    <dgm:cxn modelId="{09EE40DD-7E7F-40DA-977E-B47510D60972}" type="presParOf" srcId="{B586F9BA-2AED-4D30-AC27-2E3E0896EFA7}" destId="{BBB04CDD-F474-4201-986D-721EEAC8AD1D}" srcOrd="13" destOrd="0" presId="urn:microsoft.com/office/officeart/2005/8/layout/bProcess3"/>
    <dgm:cxn modelId="{55EC51B2-B264-416A-BEA6-A9A30759FDED}" type="presParOf" srcId="{BBB04CDD-F474-4201-986D-721EEAC8AD1D}" destId="{9DD4F6AF-9DED-4194-941C-5C4F69A78E80}" srcOrd="0" destOrd="0" presId="urn:microsoft.com/office/officeart/2005/8/layout/bProcess3"/>
    <dgm:cxn modelId="{40F9C060-F56C-4338-99DE-ADA42903EE61}" type="presParOf" srcId="{B586F9BA-2AED-4D30-AC27-2E3E0896EFA7}" destId="{BBE10909-0D27-412C-AA75-085750B4BF44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145E543-CC55-4C2D-BAD8-056F14CDEDF3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</dgm:pt>
    <dgm:pt modelId="{8EA47519-2A08-4FE0-9D42-61F31281F31C}">
      <dgm:prSet phldrT="[Testo]" custT="1"/>
      <dgm:spPr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n-US" sz="1600" b="1" dirty="0">
              <a:latin typeface="+mn-lt"/>
              <a:cs typeface="Calibri"/>
            </a:rPr>
            <a:t>La </a:t>
          </a:r>
          <a:r>
            <a:rPr lang="en-US" sz="1600" b="1" dirty="0" err="1">
              <a:latin typeface="+mn-lt"/>
              <a:cs typeface="Calibri"/>
            </a:rPr>
            <a:t>maggior</a:t>
          </a:r>
          <a:r>
            <a:rPr lang="en-US" sz="1600" b="1" dirty="0">
              <a:latin typeface="+mn-lt"/>
              <a:cs typeface="Calibri"/>
            </a:rPr>
            <a:t> </a:t>
          </a:r>
          <a:r>
            <a:rPr lang="en-US" sz="1600" b="1" dirty="0" err="1">
              <a:latin typeface="+mn-lt"/>
              <a:cs typeface="Calibri"/>
            </a:rPr>
            <a:t>parte</a:t>
          </a:r>
          <a:r>
            <a:rPr lang="en-US" sz="1600" b="1" dirty="0">
              <a:latin typeface="+mn-lt"/>
              <a:cs typeface="Calibri"/>
            </a:rPr>
            <a:t> </a:t>
          </a:r>
          <a:r>
            <a:rPr lang="en-US" sz="1600" b="1" dirty="0" err="1">
              <a:latin typeface="+mn-lt"/>
              <a:cs typeface="Calibri"/>
            </a:rPr>
            <a:t>degli</a:t>
          </a:r>
          <a:r>
            <a:rPr lang="en-US" sz="1600" b="1" dirty="0">
              <a:latin typeface="+mn-lt"/>
              <a:cs typeface="Calibri"/>
            </a:rPr>
            <a:t> </a:t>
          </a:r>
          <a:r>
            <a:rPr lang="en-US" sz="1600" b="1" dirty="0" err="1">
              <a:latin typeface="+mn-lt"/>
              <a:cs typeface="Calibri"/>
            </a:rPr>
            <a:t>studi</a:t>
          </a:r>
          <a:r>
            <a:rPr lang="en-US" sz="1600" b="1" dirty="0">
              <a:latin typeface="+mn-lt"/>
              <a:cs typeface="Calibri"/>
            </a:rPr>
            <a:t>  </a:t>
          </a:r>
          <a:r>
            <a:rPr lang="en-US" sz="1600" b="1" dirty="0" err="1">
              <a:latin typeface="+mn-lt"/>
              <a:cs typeface="Calibri"/>
            </a:rPr>
            <a:t>tossicologici</a:t>
          </a:r>
          <a:r>
            <a:rPr lang="en-US" sz="1600" b="1" dirty="0">
              <a:latin typeface="+mn-lt"/>
              <a:cs typeface="Calibri"/>
            </a:rPr>
            <a:t> di </a:t>
          </a:r>
          <a:r>
            <a:rPr lang="en-US" sz="1600" b="1" dirty="0" err="1">
              <a:latin typeface="+mn-lt"/>
              <a:cs typeface="Calibri"/>
            </a:rPr>
            <a:t>laboratorio</a:t>
          </a:r>
          <a:r>
            <a:rPr lang="en-US" sz="1600" b="1" dirty="0">
              <a:latin typeface="+mn-lt"/>
              <a:cs typeface="Calibri"/>
            </a:rPr>
            <a:t> </a:t>
          </a:r>
          <a:r>
            <a:rPr lang="en-US" sz="1600" b="1" dirty="0" err="1">
              <a:latin typeface="+mn-lt"/>
              <a:cs typeface="Calibri"/>
            </a:rPr>
            <a:t>utilizza</a:t>
          </a:r>
          <a:r>
            <a:rPr lang="en-US" sz="1600" b="1" dirty="0">
              <a:latin typeface="+mn-lt"/>
              <a:cs typeface="Calibri"/>
            </a:rPr>
            <a:t> intervalli di </a:t>
          </a:r>
          <a:r>
            <a:rPr lang="en-US" sz="1600" b="1" dirty="0" err="1">
              <a:latin typeface="+mn-lt"/>
              <a:cs typeface="Calibri"/>
            </a:rPr>
            <a:t>dimensioni</a:t>
          </a:r>
          <a:r>
            <a:rPr lang="en-US" sz="1600" b="1" dirty="0">
              <a:latin typeface="+mn-lt"/>
              <a:cs typeface="Calibri"/>
            </a:rPr>
            <a:t> </a:t>
          </a:r>
          <a:r>
            <a:rPr lang="en-US" sz="1600" b="1" dirty="0" err="1">
              <a:latin typeface="+mn-lt"/>
              <a:cs typeface="Calibri"/>
            </a:rPr>
            <a:t>limitate</a:t>
          </a:r>
          <a:endParaRPr lang="it-IT" sz="1600" b="1" dirty="0">
            <a:latin typeface="+mn-lt"/>
          </a:endParaRPr>
        </a:p>
      </dgm:t>
    </dgm:pt>
    <dgm:pt modelId="{B4216E8C-CE48-4B1A-A774-2FE81FD3B23B}" type="parTrans" cxnId="{5E415747-7382-41D4-ABE4-9053ECF98E06}">
      <dgm:prSet/>
      <dgm:spPr/>
      <dgm:t>
        <a:bodyPr/>
        <a:lstStyle/>
        <a:p>
          <a:endParaRPr lang="it-IT"/>
        </a:p>
      </dgm:t>
    </dgm:pt>
    <dgm:pt modelId="{9093ACE8-7004-4F51-8481-88BC11F7680B}" type="sibTrans" cxnId="{5E415747-7382-41D4-ABE4-9053ECF98E06}">
      <dgm:prSet/>
      <dgm:spPr/>
      <dgm:t>
        <a:bodyPr/>
        <a:lstStyle/>
        <a:p>
          <a:endParaRPr lang="it-IT"/>
        </a:p>
      </dgm:t>
    </dgm:pt>
    <dgm:pt modelId="{BFFB89D3-8FE9-4447-9D4F-EAE33921E393}">
      <dgm:prSet phldrT="[Testo]" phldr="0" custT="1"/>
      <dgm:spPr>
        <a:gradFill rotWithShape="0">
          <a:gsLst>
            <a:gs pos="0">
              <a:schemeClr val="accent1">
                <a:lumMod val="5000"/>
                <a:lumOff val="95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sz="1600" b="1" dirty="0">
              <a:latin typeface="+mn-lt"/>
              <a:cs typeface="Calibri"/>
            </a:rPr>
            <a:t>Concentrazioni di MP/NP vergini che sono molto più elevate di quelle riscontrate nell'ambiente naturale</a:t>
          </a:r>
          <a:endParaRPr lang="it-IT" sz="1600" b="1" dirty="0">
            <a:latin typeface="+mn-lt"/>
          </a:endParaRPr>
        </a:p>
      </dgm:t>
    </dgm:pt>
    <dgm:pt modelId="{4DC4B88B-042B-4199-A56A-E8515211DAE6}" type="parTrans" cxnId="{1A6B021F-500F-40AE-A9E2-4E520DA57137}">
      <dgm:prSet/>
      <dgm:spPr/>
      <dgm:t>
        <a:bodyPr/>
        <a:lstStyle/>
        <a:p>
          <a:endParaRPr lang="it-IT"/>
        </a:p>
      </dgm:t>
    </dgm:pt>
    <dgm:pt modelId="{C1972B87-6A6F-4BC7-8752-50A3C70BF05E}" type="sibTrans" cxnId="{1A6B021F-500F-40AE-A9E2-4E520DA57137}">
      <dgm:prSet/>
      <dgm:spPr/>
      <dgm:t>
        <a:bodyPr/>
        <a:lstStyle/>
        <a:p>
          <a:endParaRPr lang="it-IT"/>
        </a:p>
      </dgm:t>
    </dgm:pt>
    <dgm:pt modelId="{D1591502-52F4-4ED4-9848-049DC5AE4626}">
      <dgm:prSet phldrT="[Testo]" phldr="0" custT="1"/>
      <dgm:spPr>
        <a:gradFill rotWithShape="0">
          <a:gsLst>
            <a:gs pos="0">
              <a:schemeClr val="accent1">
                <a:lumMod val="5000"/>
                <a:lumOff val="95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sz="1600" b="1" dirty="0">
              <a:latin typeface="+mn-lt"/>
              <a:cs typeface="Calibri"/>
            </a:rPr>
            <a:t>Sono necessari ulteriori studi, basati su  parametri rilevanti dal punto di vista ambientale</a:t>
          </a:r>
        </a:p>
      </dgm:t>
    </dgm:pt>
    <dgm:pt modelId="{2DF6EF77-1C01-46FA-B7F1-652FF5B9757B}" type="parTrans" cxnId="{A2EA6252-C3EF-4114-9C38-F35C91369D1C}">
      <dgm:prSet/>
      <dgm:spPr/>
      <dgm:t>
        <a:bodyPr/>
        <a:lstStyle/>
        <a:p>
          <a:endParaRPr lang="it-IT"/>
        </a:p>
      </dgm:t>
    </dgm:pt>
    <dgm:pt modelId="{2CBB8759-8356-4EB6-99E7-7D35E31CF7C3}" type="sibTrans" cxnId="{A2EA6252-C3EF-4114-9C38-F35C91369D1C}">
      <dgm:prSet/>
      <dgm:spPr/>
      <dgm:t>
        <a:bodyPr/>
        <a:lstStyle/>
        <a:p>
          <a:endParaRPr lang="it-IT"/>
        </a:p>
      </dgm:t>
    </dgm:pt>
    <dgm:pt modelId="{CA75278D-3BFA-47D1-AF59-EB7A18943192}">
      <dgm:prSet phldr="0" custT="1"/>
      <dgm:spPr>
        <a:gradFill rotWithShape="0"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n-US" sz="1600" b="1" dirty="0" err="1">
              <a:latin typeface="+mn-lt"/>
              <a:cs typeface="Calibri"/>
            </a:rPr>
            <a:t>C’è</a:t>
          </a:r>
          <a:r>
            <a:rPr lang="en-US" sz="1600" b="1" dirty="0">
              <a:latin typeface="+mn-lt"/>
              <a:cs typeface="Calibri"/>
            </a:rPr>
            <a:t> </a:t>
          </a:r>
          <a:r>
            <a:rPr lang="en-US" sz="1600" b="1" dirty="0" err="1">
              <a:latin typeface="+mn-lt"/>
              <a:cs typeface="Calibri"/>
            </a:rPr>
            <a:t>ancora</a:t>
          </a:r>
          <a:r>
            <a:rPr lang="en-US" sz="1600" b="1" dirty="0">
              <a:latin typeface="+mn-lt"/>
              <a:cs typeface="Calibri"/>
            </a:rPr>
            <a:t> tanto studio da fare </a:t>
          </a:r>
          <a:r>
            <a:rPr lang="en-US" sz="1600" b="1" dirty="0" err="1">
              <a:latin typeface="+mn-lt"/>
              <a:cs typeface="Calibri"/>
            </a:rPr>
            <a:t>sulle</a:t>
          </a:r>
          <a:r>
            <a:rPr lang="en-US" sz="1600" b="1" dirty="0">
              <a:latin typeface="+mn-lt"/>
              <a:cs typeface="Calibri"/>
            </a:rPr>
            <a:t> MP/NP</a:t>
          </a:r>
        </a:p>
      </dgm:t>
    </dgm:pt>
    <dgm:pt modelId="{3E2741FB-19ED-4189-AB0E-FE9350BA4D61}" type="parTrans" cxnId="{B983D0A5-9B5C-486B-836E-070D4239D9A9}">
      <dgm:prSet/>
      <dgm:spPr/>
      <dgm:t>
        <a:bodyPr/>
        <a:lstStyle/>
        <a:p>
          <a:endParaRPr lang="it-IT"/>
        </a:p>
      </dgm:t>
    </dgm:pt>
    <dgm:pt modelId="{B4A88177-4069-4397-BBA6-D2931FBEE170}" type="sibTrans" cxnId="{B983D0A5-9B5C-486B-836E-070D4239D9A9}">
      <dgm:prSet/>
      <dgm:spPr/>
      <dgm:t>
        <a:bodyPr/>
        <a:lstStyle/>
        <a:p>
          <a:endParaRPr lang="it-IT"/>
        </a:p>
      </dgm:t>
    </dgm:pt>
    <dgm:pt modelId="{E0BC8251-11DE-43D9-ADCF-4E94A84DEE99}">
      <dgm:prSet phldr="0" custT="1"/>
      <dgm:spPr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it-IT" sz="1400" b="1" dirty="0">
              <a:latin typeface="+mn-lt"/>
              <a:cs typeface="Calibri"/>
            </a:rPr>
            <a:t>Per comprendere meglio gli effetti tossici delle MP/NP sull'attività enzimatica, sull'espressione genica e sui biomarcatori istopatologici degli organismi acquatici e terrestri</a:t>
          </a:r>
        </a:p>
      </dgm:t>
    </dgm:pt>
    <dgm:pt modelId="{88377A2A-DC36-4F3D-8E5E-C80EEEE0D470}" type="parTrans" cxnId="{A098F02C-74BA-425D-B308-4DD8C978FE73}">
      <dgm:prSet/>
      <dgm:spPr/>
      <dgm:t>
        <a:bodyPr/>
        <a:lstStyle/>
        <a:p>
          <a:endParaRPr lang="it-IT"/>
        </a:p>
      </dgm:t>
    </dgm:pt>
    <dgm:pt modelId="{919EA2B9-F71C-4FFE-B2DA-EDEB3DE2BEE4}" type="sibTrans" cxnId="{A098F02C-74BA-425D-B308-4DD8C978FE73}">
      <dgm:prSet/>
      <dgm:spPr/>
      <dgm:t>
        <a:bodyPr/>
        <a:lstStyle/>
        <a:p>
          <a:endParaRPr lang="it-IT"/>
        </a:p>
      </dgm:t>
    </dgm:pt>
    <dgm:pt modelId="{A68F8474-064F-461B-A328-2AEAA05121D6}" type="pres">
      <dgm:prSet presAssocID="{8145E543-CC55-4C2D-BAD8-056F14CDEDF3}" presName="linear" presStyleCnt="0">
        <dgm:presLayoutVars>
          <dgm:animLvl val="lvl"/>
          <dgm:resizeHandles val="exact"/>
        </dgm:presLayoutVars>
      </dgm:prSet>
      <dgm:spPr/>
    </dgm:pt>
    <dgm:pt modelId="{C6A56DE2-3E7B-4899-8ECE-47B27B3EB621}" type="pres">
      <dgm:prSet presAssocID="{CA75278D-3BFA-47D1-AF59-EB7A1894319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C1EB076-848E-4361-B1B7-FAD7804F65D0}" type="pres">
      <dgm:prSet presAssocID="{B4A88177-4069-4397-BBA6-D2931FBEE170}" presName="spacer" presStyleCnt="0"/>
      <dgm:spPr/>
    </dgm:pt>
    <dgm:pt modelId="{F061F8EB-DB48-4249-9E67-F270A54FC974}" type="pres">
      <dgm:prSet presAssocID="{8EA47519-2A08-4FE0-9D42-61F31281F3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BA0BFE7-3376-4EA2-845A-B59779742243}" type="pres">
      <dgm:prSet presAssocID="{9093ACE8-7004-4F51-8481-88BC11F7680B}" presName="spacer" presStyleCnt="0"/>
      <dgm:spPr/>
    </dgm:pt>
    <dgm:pt modelId="{1BBF837E-B5C8-47A6-81BB-28EC0B5C713E}" type="pres">
      <dgm:prSet presAssocID="{BFFB89D3-8FE9-4447-9D4F-EAE33921E39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E3773E5-71F3-45CC-97A0-8DBB5A4D705F}" type="pres">
      <dgm:prSet presAssocID="{C1972B87-6A6F-4BC7-8752-50A3C70BF05E}" presName="spacer" presStyleCnt="0"/>
      <dgm:spPr/>
    </dgm:pt>
    <dgm:pt modelId="{12D7F7A7-688D-4CF5-90DE-43E635F0A60A}" type="pres">
      <dgm:prSet presAssocID="{D1591502-52F4-4ED4-9848-049DC5AE462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2C85552-A355-4CD7-AC97-9C86E3543179}" type="pres">
      <dgm:prSet presAssocID="{2CBB8759-8356-4EB6-99E7-7D35E31CF7C3}" presName="spacer" presStyleCnt="0"/>
      <dgm:spPr/>
    </dgm:pt>
    <dgm:pt modelId="{30A8C1CA-3AE7-455D-92B7-FE6A07DA9947}" type="pres">
      <dgm:prSet presAssocID="{E0BC8251-11DE-43D9-ADCF-4E94A84DEE9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A6B021F-500F-40AE-A9E2-4E520DA57137}" srcId="{8145E543-CC55-4C2D-BAD8-056F14CDEDF3}" destId="{BFFB89D3-8FE9-4447-9D4F-EAE33921E393}" srcOrd="2" destOrd="0" parTransId="{4DC4B88B-042B-4199-A56A-E8515211DAE6}" sibTransId="{C1972B87-6A6F-4BC7-8752-50A3C70BF05E}"/>
    <dgm:cxn modelId="{A098F02C-74BA-425D-B308-4DD8C978FE73}" srcId="{8145E543-CC55-4C2D-BAD8-056F14CDEDF3}" destId="{E0BC8251-11DE-43D9-ADCF-4E94A84DEE99}" srcOrd="4" destOrd="0" parTransId="{88377A2A-DC36-4F3D-8E5E-C80EEEE0D470}" sibTransId="{919EA2B9-F71C-4FFE-B2DA-EDEB3DE2BEE4}"/>
    <dgm:cxn modelId="{BCF5D140-86CC-438F-931B-300405EF4C2A}" type="presOf" srcId="{D1591502-52F4-4ED4-9848-049DC5AE4626}" destId="{12D7F7A7-688D-4CF5-90DE-43E635F0A60A}" srcOrd="0" destOrd="0" presId="urn:microsoft.com/office/officeart/2005/8/layout/vList2"/>
    <dgm:cxn modelId="{EA17C546-0736-4597-AA0F-6D024F1A1959}" type="presOf" srcId="{CA75278D-3BFA-47D1-AF59-EB7A18943192}" destId="{C6A56DE2-3E7B-4899-8ECE-47B27B3EB621}" srcOrd="0" destOrd="0" presId="urn:microsoft.com/office/officeart/2005/8/layout/vList2"/>
    <dgm:cxn modelId="{5E415747-7382-41D4-ABE4-9053ECF98E06}" srcId="{8145E543-CC55-4C2D-BAD8-056F14CDEDF3}" destId="{8EA47519-2A08-4FE0-9D42-61F31281F31C}" srcOrd="1" destOrd="0" parTransId="{B4216E8C-CE48-4B1A-A774-2FE81FD3B23B}" sibTransId="{9093ACE8-7004-4F51-8481-88BC11F7680B}"/>
    <dgm:cxn modelId="{A2EA6252-C3EF-4114-9C38-F35C91369D1C}" srcId="{8145E543-CC55-4C2D-BAD8-056F14CDEDF3}" destId="{D1591502-52F4-4ED4-9848-049DC5AE4626}" srcOrd="3" destOrd="0" parTransId="{2DF6EF77-1C01-46FA-B7F1-652FF5B9757B}" sibTransId="{2CBB8759-8356-4EB6-99E7-7D35E31CF7C3}"/>
    <dgm:cxn modelId="{9608F290-FBB5-4CD5-B307-80890999C952}" type="presOf" srcId="{E0BC8251-11DE-43D9-ADCF-4E94A84DEE99}" destId="{30A8C1CA-3AE7-455D-92B7-FE6A07DA9947}" srcOrd="0" destOrd="0" presId="urn:microsoft.com/office/officeart/2005/8/layout/vList2"/>
    <dgm:cxn modelId="{8012EB98-5DF6-46F0-8A9A-C203A38E958E}" type="presOf" srcId="{8EA47519-2A08-4FE0-9D42-61F31281F31C}" destId="{F061F8EB-DB48-4249-9E67-F270A54FC974}" srcOrd="0" destOrd="0" presId="urn:microsoft.com/office/officeart/2005/8/layout/vList2"/>
    <dgm:cxn modelId="{B983D0A5-9B5C-486B-836E-070D4239D9A9}" srcId="{8145E543-CC55-4C2D-BAD8-056F14CDEDF3}" destId="{CA75278D-3BFA-47D1-AF59-EB7A18943192}" srcOrd="0" destOrd="0" parTransId="{3E2741FB-19ED-4189-AB0E-FE9350BA4D61}" sibTransId="{B4A88177-4069-4397-BBA6-D2931FBEE170}"/>
    <dgm:cxn modelId="{4166A6D1-DC17-4330-8DBB-E15A8FB4E97A}" type="presOf" srcId="{BFFB89D3-8FE9-4447-9D4F-EAE33921E393}" destId="{1BBF837E-B5C8-47A6-81BB-28EC0B5C713E}" srcOrd="0" destOrd="0" presId="urn:microsoft.com/office/officeart/2005/8/layout/vList2"/>
    <dgm:cxn modelId="{1C8E4ADD-EE38-4BFC-A60E-C1105FED1ACB}" type="presOf" srcId="{8145E543-CC55-4C2D-BAD8-056F14CDEDF3}" destId="{A68F8474-064F-461B-A328-2AEAA05121D6}" srcOrd="0" destOrd="0" presId="urn:microsoft.com/office/officeart/2005/8/layout/vList2"/>
    <dgm:cxn modelId="{98592B18-CACA-4A10-80FC-216023C68D40}" type="presParOf" srcId="{A68F8474-064F-461B-A328-2AEAA05121D6}" destId="{C6A56DE2-3E7B-4899-8ECE-47B27B3EB621}" srcOrd="0" destOrd="0" presId="urn:microsoft.com/office/officeart/2005/8/layout/vList2"/>
    <dgm:cxn modelId="{A0EB6D4D-0222-4454-B1EB-4EA3E18243F9}" type="presParOf" srcId="{A68F8474-064F-461B-A328-2AEAA05121D6}" destId="{CC1EB076-848E-4361-B1B7-FAD7804F65D0}" srcOrd="1" destOrd="0" presId="urn:microsoft.com/office/officeart/2005/8/layout/vList2"/>
    <dgm:cxn modelId="{7F871C4B-337C-40D0-8AD6-BCAB65F05D81}" type="presParOf" srcId="{A68F8474-064F-461B-A328-2AEAA05121D6}" destId="{F061F8EB-DB48-4249-9E67-F270A54FC974}" srcOrd="2" destOrd="0" presId="urn:microsoft.com/office/officeart/2005/8/layout/vList2"/>
    <dgm:cxn modelId="{EF6B5801-A6C1-4DAE-B234-3E3AF2986A43}" type="presParOf" srcId="{A68F8474-064F-461B-A328-2AEAA05121D6}" destId="{8BA0BFE7-3376-4EA2-845A-B59779742243}" srcOrd="3" destOrd="0" presId="urn:microsoft.com/office/officeart/2005/8/layout/vList2"/>
    <dgm:cxn modelId="{F7F9934E-D2C9-46B0-958C-E56CD5C8A5A0}" type="presParOf" srcId="{A68F8474-064F-461B-A328-2AEAA05121D6}" destId="{1BBF837E-B5C8-47A6-81BB-28EC0B5C713E}" srcOrd="4" destOrd="0" presId="urn:microsoft.com/office/officeart/2005/8/layout/vList2"/>
    <dgm:cxn modelId="{A33A4176-F64A-42FB-BCD7-9B45BAA495C1}" type="presParOf" srcId="{A68F8474-064F-461B-A328-2AEAA05121D6}" destId="{BE3773E5-71F3-45CC-97A0-8DBB5A4D705F}" srcOrd="5" destOrd="0" presId="urn:microsoft.com/office/officeart/2005/8/layout/vList2"/>
    <dgm:cxn modelId="{0B4F5ACE-C995-4403-965D-0BA777F7ACF1}" type="presParOf" srcId="{A68F8474-064F-461B-A328-2AEAA05121D6}" destId="{12D7F7A7-688D-4CF5-90DE-43E635F0A60A}" srcOrd="6" destOrd="0" presId="urn:microsoft.com/office/officeart/2005/8/layout/vList2"/>
    <dgm:cxn modelId="{A884D8A2-B300-4A8A-AF67-F7D501AA7C79}" type="presParOf" srcId="{A68F8474-064F-461B-A328-2AEAA05121D6}" destId="{02C85552-A355-4CD7-AC97-9C86E3543179}" srcOrd="7" destOrd="0" presId="urn:microsoft.com/office/officeart/2005/8/layout/vList2"/>
    <dgm:cxn modelId="{183EFA00-5921-4FD6-B4EC-FA9896B795BF}" type="presParOf" srcId="{A68F8474-064F-461B-A328-2AEAA05121D6}" destId="{30A8C1CA-3AE7-455D-92B7-FE6A07DA994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ED4226-9C40-4096-9FA3-C55EEA9ACCF0}" type="doc">
      <dgm:prSet loTypeId="urn:microsoft.com/office/officeart/2008/layout/LinedList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78B8A8D-C824-46B8-AADD-4CF3E8492795}">
      <dgm:prSet custT="1"/>
      <dgm:spPr/>
      <dgm:t>
        <a:bodyPr/>
        <a:lstStyle/>
        <a:p>
          <a:pPr algn="ctr"/>
          <a:r>
            <a:rPr lang="en-US" sz="1050" b="1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https://www.sciencedirect.c&lt;om/science/article/abs/pii/S030438942031520X</a:t>
          </a:r>
          <a:endParaRPr lang="en-US" sz="1050" b="1"/>
        </a:p>
      </dgm:t>
    </dgm:pt>
    <dgm:pt modelId="{023B5B09-5F59-44C2-AD3B-C5E96D649919}" type="parTrans" cxnId="{C467C99A-51CE-4696-B774-4CD59B443CA0}">
      <dgm:prSet/>
      <dgm:spPr/>
      <dgm:t>
        <a:bodyPr/>
        <a:lstStyle/>
        <a:p>
          <a:pPr algn="ctr"/>
          <a:endParaRPr lang="en-US"/>
        </a:p>
      </dgm:t>
    </dgm:pt>
    <dgm:pt modelId="{CD10CD2B-1156-458D-A593-818AB170F879}" type="sibTrans" cxnId="{C467C99A-51CE-4696-B774-4CD59B443CA0}">
      <dgm:prSet/>
      <dgm:spPr/>
      <dgm:t>
        <a:bodyPr/>
        <a:lstStyle/>
        <a:p>
          <a:pPr algn="ctr"/>
          <a:endParaRPr lang="en-US"/>
        </a:p>
      </dgm:t>
    </dgm:pt>
    <dgm:pt modelId="{F55F8A6B-3BE5-4135-81F4-0CE1CBBB44D1}">
      <dgm:prSet custT="1"/>
      <dgm:spPr/>
      <dgm:t>
        <a:bodyPr/>
        <a:lstStyle/>
        <a:p>
          <a:pPr algn="ctr"/>
          <a:r>
            <a:rPr lang="en-US" sz="1050" b="1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https://www.sciencedirect.com/science/article/abs/pii/S0301479723003201</a:t>
          </a:r>
          <a:endParaRPr lang="en-US" sz="1050" b="1"/>
        </a:p>
      </dgm:t>
    </dgm:pt>
    <dgm:pt modelId="{2F48D360-0A1C-4730-A3F0-BDB8E2F2AC98}" type="parTrans" cxnId="{7D2CA8AC-EA81-46CB-BBFD-3E4D34A6838F}">
      <dgm:prSet/>
      <dgm:spPr/>
      <dgm:t>
        <a:bodyPr/>
        <a:lstStyle/>
        <a:p>
          <a:pPr algn="ctr"/>
          <a:endParaRPr lang="en-US"/>
        </a:p>
      </dgm:t>
    </dgm:pt>
    <dgm:pt modelId="{01D171C0-393A-4107-9EBF-410A8A464935}" type="sibTrans" cxnId="{7D2CA8AC-EA81-46CB-BBFD-3E4D34A6838F}">
      <dgm:prSet/>
      <dgm:spPr/>
      <dgm:t>
        <a:bodyPr/>
        <a:lstStyle/>
        <a:p>
          <a:pPr algn="ctr"/>
          <a:endParaRPr lang="en-US"/>
        </a:p>
      </dgm:t>
    </dgm:pt>
    <dgm:pt modelId="{CD94E927-8B69-44CC-817A-CEF54105B15B}">
      <dgm:prSet custT="1"/>
      <dgm:spPr/>
      <dgm:t>
        <a:bodyPr/>
        <a:lstStyle/>
        <a:p>
          <a:pPr algn="ctr"/>
          <a:r>
            <a:rPr lang="en-US" sz="1050" b="1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https://pubmed.ncbi.nlm.nih.gov/34681915/</a:t>
          </a:r>
          <a:endParaRPr lang="en-US" sz="1050" b="1"/>
        </a:p>
      </dgm:t>
    </dgm:pt>
    <dgm:pt modelId="{DE37928B-369E-46FC-89D0-A2F6F3D6FB11}" type="parTrans" cxnId="{07249D32-2FF9-4747-A063-234CEE6D1F66}">
      <dgm:prSet/>
      <dgm:spPr/>
      <dgm:t>
        <a:bodyPr/>
        <a:lstStyle/>
        <a:p>
          <a:pPr algn="ctr"/>
          <a:endParaRPr lang="en-US"/>
        </a:p>
      </dgm:t>
    </dgm:pt>
    <dgm:pt modelId="{244006DC-AD1F-48D6-AF98-47E399BC47FF}" type="sibTrans" cxnId="{07249D32-2FF9-4747-A063-234CEE6D1F66}">
      <dgm:prSet/>
      <dgm:spPr/>
      <dgm:t>
        <a:bodyPr/>
        <a:lstStyle/>
        <a:p>
          <a:pPr algn="ctr"/>
          <a:endParaRPr lang="en-US"/>
        </a:p>
      </dgm:t>
    </dgm:pt>
    <dgm:pt modelId="{15C31C27-9598-4B9C-B1CC-DEDF86F1D5EC}">
      <dgm:prSet custT="1"/>
      <dgm:spPr/>
      <dgm:t>
        <a:bodyPr/>
        <a:lstStyle/>
        <a:p>
          <a:pPr algn="ctr"/>
          <a:r>
            <a:rPr lang="en-US" sz="1050" b="1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https://pubmed.ncbi.nlm.nih.gov/36096316/</a:t>
          </a:r>
          <a:endParaRPr lang="en-US" sz="1050" b="1"/>
        </a:p>
      </dgm:t>
    </dgm:pt>
    <dgm:pt modelId="{C1EA8CE5-1CB6-4690-A5C3-943A607F4571}" type="parTrans" cxnId="{418853DB-212E-4317-8835-6013971E9E15}">
      <dgm:prSet/>
      <dgm:spPr/>
      <dgm:t>
        <a:bodyPr/>
        <a:lstStyle/>
        <a:p>
          <a:pPr algn="ctr"/>
          <a:endParaRPr lang="en-US"/>
        </a:p>
      </dgm:t>
    </dgm:pt>
    <dgm:pt modelId="{729A0892-2A47-4E4D-9747-C80DF97E1B70}" type="sibTrans" cxnId="{418853DB-212E-4317-8835-6013971E9E15}">
      <dgm:prSet/>
      <dgm:spPr/>
      <dgm:t>
        <a:bodyPr/>
        <a:lstStyle/>
        <a:p>
          <a:pPr algn="ctr"/>
          <a:endParaRPr lang="en-US"/>
        </a:p>
      </dgm:t>
    </dgm:pt>
    <dgm:pt modelId="{76616BB3-91F9-44EB-AF14-85C0CAFA6A5A}">
      <dgm:prSet custT="1"/>
      <dgm:spPr/>
      <dgm:t>
        <a:bodyPr/>
        <a:lstStyle/>
        <a:p>
          <a:pPr algn="ctr"/>
          <a:r>
            <a:rPr lang="en-US" sz="1050" b="1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https://pubmed.ncbi.nlm.nih.gov/35671572/</a:t>
          </a:r>
          <a:endParaRPr lang="en-US" sz="1050" b="1"/>
        </a:p>
      </dgm:t>
    </dgm:pt>
    <dgm:pt modelId="{0D61EB25-4CF7-47CD-800F-002BEB2DE5A2}" type="parTrans" cxnId="{C3B62A81-25BF-41E6-83F4-02194480A97C}">
      <dgm:prSet/>
      <dgm:spPr/>
      <dgm:t>
        <a:bodyPr/>
        <a:lstStyle/>
        <a:p>
          <a:pPr algn="ctr"/>
          <a:endParaRPr lang="en-US"/>
        </a:p>
      </dgm:t>
    </dgm:pt>
    <dgm:pt modelId="{CEEEFD76-210D-475B-BD5C-C30D8BECFCD9}" type="sibTrans" cxnId="{C3B62A81-25BF-41E6-83F4-02194480A97C}">
      <dgm:prSet/>
      <dgm:spPr/>
      <dgm:t>
        <a:bodyPr/>
        <a:lstStyle/>
        <a:p>
          <a:pPr algn="ctr"/>
          <a:endParaRPr lang="en-US"/>
        </a:p>
      </dgm:t>
    </dgm:pt>
    <dgm:pt modelId="{1309590D-2DF9-4A14-8763-F5305FDB719A}">
      <dgm:prSet custT="1"/>
      <dgm:spPr/>
      <dgm:t>
        <a:bodyPr/>
        <a:lstStyle/>
        <a:p>
          <a:pPr algn="ctr"/>
          <a:r>
            <a:rPr lang="it-IT" sz="1050" b="1" dirty="0"/>
            <a:t>https://www.sigmaaldrich.com/IT/it/applications/protein-biology/enzyme-activity-assays</a:t>
          </a:r>
        </a:p>
      </dgm:t>
    </dgm:pt>
    <dgm:pt modelId="{860C2B77-9A8E-4B73-8960-8C69DFCEAE0D}" type="parTrans" cxnId="{5E48907F-F2CF-4B9F-8D5C-74E55A9B0AE5}">
      <dgm:prSet/>
      <dgm:spPr/>
      <dgm:t>
        <a:bodyPr/>
        <a:lstStyle/>
        <a:p>
          <a:pPr algn="ctr"/>
          <a:endParaRPr lang="it-IT"/>
        </a:p>
      </dgm:t>
    </dgm:pt>
    <dgm:pt modelId="{D1FA73C4-7E07-47D7-8B87-61B94CFA5175}" type="sibTrans" cxnId="{5E48907F-F2CF-4B9F-8D5C-74E55A9B0AE5}">
      <dgm:prSet/>
      <dgm:spPr/>
      <dgm:t>
        <a:bodyPr/>
        <a:lstStyle/>
        <a:p>
          <a:pPr algn="ctr"/>
          <a:endParaRPr lang="it-IT"/>
        </a:p>
      </dgm:t>
    </dgm:pt>
    <dgm:pt modelId="{2D137E13-2DF3-4BD3-9158-045CDA240825}">
      <dgm:prSet custT="1"/>
      <dgm:spPr/>
      <dgm:t>
        <a:bodyPr/>
        <a:lstStyle/>
        <a:p>
          <a:pPr algn="ctr"/>
          <a:r>
            <a:rPr lang="it-IT" sz="800" b="1"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https://www.foodandtec.com/n/metodi-di-analisi-a-risposta-rapida-piu-diffusi-enzimatici-immunochimici-molecolari#:~:text=I%20METODI%20IMMUNOCHIMICI%2C%20che%20sono,e%20in%20presenza%20di%20interferenti</a:t>
          </a:r>
          <a:r>
            <a:rPr lang="it-IT" sz="800" b="1"/>
            <a:t>).</a:t>
          </a:r>
        </a:p>
      </dgm:t>
    </dgm:pt>
    <dgm:pt modelId="{5253109B-FF31-4D16-94BC-955EB3BB8BFA}" type="parTrans" cxnId="{035C3322-0480-41F0-BCE8-89256983441F}">
      <dgm:prSet/>
      <dgm:spPr/>
      <dgm:t>
        <a:bodyPr/>
        <a:lstStyle/>
        <a:p>
          <a:pPr algn="ctr"/>
          <a:endParaRPr lang="it-IT"/>
        </a:p>
      </dgm:t>
    </dgm:pt>
    <dgm:pt modelId="{BE70C82B-9D6B-4F50-A3F4-6476E56E6363}" type="sibTrans" cxnId="{035C3322-0480-41F0-BCE8-89256983441F}">
      <dgm:prSet/>
      <dgm:spPr/>
      <dgm:t>
        <a:bodyPr/>
        <a:lstStyle/>
        <a:p>
          <a:pPr algn="ctr"/>
          <a:endParaRPr lang="it-IT"/>
        </a:p>
      </dgm:t>
    </dgm:pt>
    <dgm:pt modelId="{348B4A32-0E50-45BA-8263-7239B9FEF076}">
      <dgm:prSet custT="1"/>
      <dgm:spPr/>
      <dgm:t>
        <a:bodyPr/>
        <a:lstStyle/>
        <a:p>
          <a:pPr algn="ctr"/>
          <a:r>
            <a:rPr lang="it-IT" sz="1050" b="1"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https://www.sigmaaldrich.com/IT/it/applications/protein-biology/protein-quantitation</a:t>
          </a:r>
          <a:endParaRPr lang="it-IT" sz="1050" b="1">
            <a:latin typeface="Calibri Light" panose="020F0302020204030204"/>
            <a:hlinkClick xmlns:r="http://schemas.openxmlformats.org/officeDocument/2006/relationships" r:id="rId7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gm:t>
    </dgm:pt>
    <dgm:pt modelId="{66D212AE-3527-409B-9F14-A7FDD878E547}" type="parTrans" cxnId="{79F555FE-52F4-4D59-84A8-50F1B0819120}">
      <dgm:prSet/>
      <dgm:spPr/>
      <dgm:t>
        <a:bodyPr/>
        <a:lstStyle/>
        <a:p>
          <a:pPr algn="ctr"/>
          <a:endParaRPr lang="it-IT"/>
        </a:p>
      </dgm:t>
    </dgm:pt>
    <dgm:pt modelId="{24DA9BBE-5B23-4356-B964-FE5946A0B803}" type="sibTrans" cxnId="{79F555FE-52F4-4D59-84A8-50F1B0819120}">
      <dgm:prSet/>
      <dgm:spPr/>
      <dgm:t>
        <a:bodyPr/>
        <a:lstStyle/>
        <a:p>
          <a:pPr algn="ctr"/>
          <a:endParaRPr lang="it-IT"/>
        </a:p>
      </dgm:t>
    </dgm:pt>
    <dgm:pt modelId="{55D69B87-5A35-4BD9-A379-8A987971D29A}">
      <dgm:prSet custT="1"/>
      <dgm:spPr/>
      <dgm:t>
        <a:bodyPr/>
        <a:lstStyle/>
        <a:p>
          <a:pPr algn="ctr"/>
          <a:r>
            <a:rPr lang="it-IT" sz="1050" b="1"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https://www.my-personaltrainer.it/salute/elettroforesi.html</a:t>
          </a:r>
          <a:endParaRPr lang="it-IT" sz="1050" b="1">
            <a:latin typeface="Calibri Light" panose="020F0302020204030204"/>
            <a:hlinkClick xmlns:r="http://schemas.openxmlformats.org/officeDocument/2006/relationships" r:id="rId8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gm:t>
    </dgm:pt>
    <dgm:pt modelId="{5F778C32-736F-4A23-A36B-3F0C2485A51C}" type="parTrans" cxnId="{2B5E00DE-7B4E-4C60-91C9-9FED5E446A2E}">
      <dgm:prSet/>
      <dgm:spPr/>
      <dgm:t>
        <a:bodyPr/>
        <a:lstStyle/>
        <a:p>
          <a:pPr algn="ctr"/>
          <a:endParaRPr lang="it-IT"/>
        </a:p>
      </dgm:t>
    </dgm:pt>
    <dgm:pt modelId="{668E7724-C3D4-43CD-9613-7B99468CD2E9}" type="sibTrans" cxnId="{2B5E00DE-7B4E-4C60-91C9-9FED5E446A2E}">
      <dgm:prSet/>
      <dgm:spPr/>
      <dgm:t>
        <a:bodyPr/>
        <a:lstStyle/>
        <a:p>
          <a:pPr algn="ctr"/>
          <a:endParaRPr lang="it-IT"/>
        </a:p>
      </dgm:t>
    </dgm:pt>
    <dgm:pt modelId="{3A9611DD-4A80-44E1-9338-90FE491887FD}">
      <dgm:prSet custT="1"/>
      <dgm:spPr/>
      <dgm:t>
        <a:bodyPr/>
        <a:lstStyle/>
        <a:p>
          <a:pPr algn="ctr"/>
          <a:r>
            <a:rPr lang="it-IT" sz="1050" b="1"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https://www.chimicamo.org/chimica-analitica/cromatografia/</a:t>
          </a:r>
          <a:endParaRPr lang="it-IT" sz="1050" b="1">
            <a:latin typeface="Calibri Light" panose="020F0302020204030204"/>
            <a:hlinkClick xmlns:r="http://schemas.openxmlformats.org/officeDocument/2006/relationships" r:id="rId9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gm:t>
    </dgm:pt>
    <dgm:pt modelId="{196AAEE7-192C-4A6B-8CAA-F9D881DC0F59}" type="parTrans" cxnId="{74829597-1E43-4BA8-A0BE-8B94C93695C3}">
      <dgm:prSet/>
      <dgm:spPr/>
      <dgm:t>
        <a:bodyPr/>
        <a:lstStyle/>
        <a:p>
          <a:pPr algn="ctr"/>
          <a:endParaRPr lang="it-IT"/>
        </a:p>
      </dgm:t>
    </dgm:pt>
    <dgm:pt modelId="{9D3ABE27-09A9-4537-B23D-C388C05766B4}" type="sibTrans" cxnId="{74829597-1E43-4BA8-A0BE-8B94C93695C3}">
      <dgm:prSet/>
      <dgm:spPr/>
      <dgm:t>
        <a:bodyPr/>
        <a:lstStyle/>
        <a:p>
          <a:pPr algn="ctr"/>
          <a:endParaRPr lang="it-IT"/>
        </a:p>
      </dgm:t>
    </dgm:pt>
    <dgm:pt modelId="{32F12374-6954-40AE-B1D7-CFEA09288EA5}">
      <dgm:prSet custT="1"/>
      <dgm:spPr/>
      <dgm:t>
        <a:bodyPr/>
        <a:lstStyle/>
        <a:p>
          <a:pPr algn="ctr"/>
          <a:r>
            <a:rPr lang="it-IT" sz="1050" b="1"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https://www.bmscience.net/blog/lisoelettrofocalizzazione-lelettroforesi-bidimensionale-e-la-blue-native-page/</a:t>
          </a:r>
          <a:endParaRPr lang="it-IT" sz="1050" b="1">
            <a:latin typeface="Calibri Light" panose="020F0302020204030204"/>
            <a:hlinkClick xmlns:r="http://schemas.openxmlformats.org/officeDocument/2006/relationships" r:id="rId10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gm:t>
    </dgm:pt>
    <dgm:pt modelId="{EFACB8FB-AACA-487A-9E32-0098CA84C3E0}" type="parTrans" cxnId="{89831127-125F-43AA-BFB0-EE4C910707E8}">
      <dgm:prSet/>
      <dgm:spPr/>
      <dgm:t>
        <a:bodyPr/>
        <a:lstStyle/>
        <a:p>
          <a:pPr algn="ctr"/>
          <a:endParaRPr lang="it-IT"/>
        </a:p>
      </dgm:t>
    </dgm:pt>
    <dgm:pt modelId="{D77C7883-D001-472F-958A-82757DA452E5}" type="sibTrans" cxnId="{89831127-125F-43AA-BFB0-EE4C910707E8}">
      <dgm:prSet/>
      <dgm:spPr/>
      <dgm:t>
        <a:bodyPr/>
        <a:lstStyle/>
        <a:p>
          <a:pPr algn="ctr"/>
          <a:endParaRPr lang="it-IT"/>
        </a:p>
      </dgm:t>
    </dgm:pt>
    <dgm:pt modelId="{BDC7E1A7-A858-4E63-98B3-B5EA8F37DB02}">
      <dgm:prSet custT="1"/>
      <dgm:spPr/>
      <dgm:t>
        <a:bodyPr/>
        <a:lstStyle/>
        <a:p>
          <a:pPr algn="ctr"/>
          <a:r>
            <a:rPr lang="it-IT" sz="1050" b="1" dirty="0"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https://www.skuola.net/biologia/biochimica/inibizione-enzimatica.html</a:t>
          </a:r>
          <a:endParaRPr lang="it-IT" sz="1050" b="1" dirty="0">
            <a:latin typeface="Calibri Light" panose="020F0302020204030204"/>
            <a:hlinkClick xmlns:r="http://schemas.openxmlformats.org/officeDocument/2006/relationships" r:id="rId11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gm:t>
    </dgm:pt>
    <dgm:pt modelId="{64529249-5E89-40AD-8DA6-E57E013AFEC1}" type="parTrans" cxnId="{CB29D117-EDF2-4915-87F8-30A2A1FC1DAD}">
      <dgm:prSet/>
      <dgm:spPr/>
      <dgm:t>
        <a:bodyPr/>
        <a:lstStyle/>
        <a:p>
          <a:pPr algn="ctr"/>
          <a:endParaRPr lang="it-IT"/>
        </a:p>
      </dgm:t>
    </dgm:pt>
    <dgm:pt modelId="{1A6A7BD8-8B89-4CFF-9506-AF17272EDFB1}" type="sibTrans" cxnId="{CB29D117-EDF2-4915-87F8-30A2A1FC1DAD}">
      <dgm:prSet/>
      <dgm:spPr/>
      <dgm:t>
        <a:bodyPr/>
        <a:lstStyle/>
        <a:p>
          <a:pPr algn="ctr"/>
          <a:endParaRPr lang="it-IT"/>
        </a:p>
      </dgm:t>
    </dgm:pt>
    <dgm:pt modelId="{6627980F-74E7-48E8-86FB-B4B46874003C}">
      <dgm:prSet custT="1"/>
      <dgm:spPr/>
      <dgm:t>
        <a:bodyPr/>
        <a:lstStyle/>
        <a:p>
          <a:pPr algn="ctr"/>
          <a:r>
            <a:rPr lang="it-IT" sz="1050" b="1" dirty="0"/>
            <a:t>https://www.issalute.it/index.php/la-salute-dalla-a-alla-z-menu/a/analisi-cliniche/protidogramma-o-elettroforesi-proteica</a:t>
          </a:r>
        </a:p>
      </dgm:t>
    </dgm:pt>
    <dgm:pt modelId="{CA3E9D32-943B-408D-9F2B-0360D11B0F98}" type="parTrans" cxnId="{2C5DE69D-20B1-4C37-9E86-AEEAF088E867}">
      <dgm:prSet/>
      <dgm:spPr/>
      <dgm:t>
        <a:bodyPr/>
        <a:lstStyle/>
        <a:p>
          <a:pPr algn="ctr"/>
          <a:endParaRPr lang="it-IT"/>
        </a:p>
      </dgm:t>
    </dgm:pt>
    <dgm:pt modelId="{E368554A-C481-4C7D-A527-041ACE198E55}" type="sibTrans" cxnId="{2C5DE69D-20B1-4C37-9E86-AEEAF088E867}">
      <dgm:prSet/>
      <dgm:spPr/>
      <dgm:t>
        <a:bodyPr/>
        <a:lstStyle/>
        <a:p>
          <a:pPr algn="ctr"/>
          <a:endParaRPr lang="it-IT"/>
        </a:p>
      </dgm:t>
    </dgm:pt>
    <dgm:pt modelId="{6903C8B9-BE56-4193-BEAB-57D485936159}" type="pres">
      <dgm:prSet presAssocID="{D0ED4226-9C40-4096-9FA3-C55EEA9ACCF0}" presName="vert0" presStyleCnt="0">
        <dgm:presLayoutVars>
          <dgm:dir/>
          <dgm:animOne val="branch"/>
          <dgm:animLvl val="lvl"/>
        </dgm:presLayoutVars>
      </dgm:prSet>
      <dgm:spPr/>
    </dgm:pt>
    <dgm:pt modelId="{E8716075-EBF0-4D10-989C-E26AF7D44F46}" type="pres">
      <dgm:prSet presAssocID="{178B8A8D-C824-46B8-AADD-4CF3E8492795}" presName="thickLine" presStyleLbl="alignNode1" presStyleIdx="0" presStyleCnt="13"/>
      <dgm:spPr/>
    </dgm:pt>
    <dgm:pt modelId="{66D7C37D-117F-4C02-9D21-4CC6198BF64A}" type="pres">
      <dgm:prSet presAssocID="{178B8A8D-C824-46B8-AADD-4CF3E8492795}" presName="horz1" presStyleCnt="0"/>
      <dgm:spPr/>
    </dgm:pt>
    <dgm:pt modelId="{5C2A3335-7622-4869-9072-DDB9006F557A}" type="pres">
      <dgm:prSet presAssocID="{178B8A8D-C824-46B8-AADD-4CF3E8492795}" presName="tx1" presStyleLbl="revTx" presStyleIdx="0" presStyleCnt="13"/>
      <dgm:spPr/>
    </dgm:pt>
    <dgm:pt modelId="{E0EB2D22-C660-446E-8BA3-4D4B7A0D83D2}" type="pres">
      <dgm:prSet presAssocID="{178B8A8D-C824-46B8-AADD-4CF3E8492795}" presName="vert1" presStyleCnt="0"/>
      <dgm:spPr/>
    </dgm:pt>
    <dgm:pt modelId="{3D8EC72E-1960-4E46-97E4-19CAD8F31470}" type="pres">
      <dgm:prSet presAssocID="{F55F8A6B-3BE5-4135-81F4-0CE1CBBB44D1}" presName="thickLine" presStyleLbl="alignNode1" presStyleIdx="1" presStyleCnt="13"/>
      <dgm:spPr/>
    </dgm:pt>
    <dgm:pt modelId="{252D8AE8-F8A6-4A28-8BF2-4E2F1DDE65CF}" type="pres">
      <dgm:prSet presAssocID="{F55F8A6B-3BE5-4135-81F4-0CE1CBBB44D1}" presName="horz1" presStyleCnt="0"/>
      <dgm:spPr/>
    </dgm:pt>
    <dgm:pt modelId="{40922DC4-E77F-450C-B60C-7841D17757DC}" type="pres">
      <dgm:prSet presAssocID="{F55F8A6B-3BE5-4135-81F4-0CE1CBBB44D1}" presName="tx1" presStyleLbl="revTx" presStyleIdx="1" presStyleCnt="13"/>
      <dgm:spPr/>
    </dgm:pt>
    <dgm:pt modelId="{EB4F17ED-7ED5-4FA0-868D-DC127DD56C63}" type="pres">
      <dgm:prSet presAssocID="{F55F8A6B-3BE5-4135-81F4-0CE1CBBB44D1}" presName="vert1" presStyleCnt="0"/>
      <dgm:spPr/>
    </dgm:pt>
    <dgm:pt modelId="{1E95795A-7433-4819-B8AC-C3EE43B9D74A}" type="pres">
      <dgm:prSet presAssocID="{CD94E927-8B69-44CC-817A-CEF54105B15B}" presName="thickLine" presStyleLbl="alignNode1" presStyleIdx="2" presStyleCnt="13"/>
      <dgm:spPr/>
    </dgm:pt>
    <dgm:pt modelId="{CF9B1144-E67B-4145-B8D4-3F67EDD89031}" type="pres">
      <dgm:prSet presAssocID="{CD94E927-8B69-44CC-817A-CEF54105B15B}" presName="horz1" presStyleCnt="0"/>
      <dgm:spPr/>
    </dgm:pt>
    <dgm:pt modelId="{104E3E18-4CCC-4D99-8BBD-719072CDE561}" type="pres">
      <dgm:prSet presAssocID="{CD94E927-8B69-44CC-817A-CEF54105B15B}" presName="tx1" presStyleLbl="revTx" presStyleIdx="2" presStyleCnt="13"/>
      <dgm:spPr/>
    </dgm:pt>
    <dgm:pt modelId="{419503C3-5CCC-4EEE-9674-E277679EC993}" type="pres">
      <dgm:prSet presAssocID="{CD94E927-8B69-44CC-817A-CEF54105B15B}" presName="vert1" presStyleCnt="0"/>
      <dgm:spPr/>
    </dgm:pt>
    <dgm:pt modelId="{4DE0F2BE-9F95-45DB-B54E-1C68B50BE7C3}" type="pres">
      <dgm:prSet presAssocID="{15C31C27-9598-4B9C-B1CC-DEDF86F1D5EC}" presName="thickLine" presStyleLbl="alignNode1" presStyleIdx="3" presStyleCnt="13"/>
      <dgm:spPr/>
    </dgm:pt>
    <dgm:pt modelId="{F6D2008A-0A03-466D-B6C1-666F4946FCC5}" type="pres">
      <dgm:prSet presAssocID="{15C31C27-9598-4B9C-B1CC-DEDF86F1D5EC}" presName="horz1" presStyleCnt="0"/>
      <dgm:spPr/>
    </dgm:pt>
    <dgm:pt modelId="{59F6106B-0702-4F22-A282-CE020A0F7BCA}" type="pres">
      <dgm:prSet presAssocID="{15C31C27-9598-4B9C-B1CC-DEDF86F1D5EC}" presName="tx1" presStyleLbl="revTx" presStyleIdx="3" presStyleCnt="13"/>
      <dgm:spPr/>
    </dgm:pt>
    <dgm:pt modelId="{29F8C999-33B6-4D5B-A76F-5B27B4BE89A1}" type="pres">
      <dgm:prSet presAssocID="{15C31C27-9598-4B9C-B1CC-DEDF86F1D5EC}" presName="vert1" presStyleCnt="0"/>
      <dgm:spPr/>
    </dgm:pt>
    <dgm:pt modelId="{177CE8F1-7A09-4EA6-A609-474788AA5CEB}" type="pres">
      <dgm:prSet presAssocID="{76616BB3-91F9-44EB-AF14-85C0CAFA6A5A}" presName="thickLine" presStyleLbl="alignNode1" presStyleIdx="4" presStyleCnt="13"/>
      <dgm:spPr/>
    </dgm:pt>
    <dgm:pt modelId="{E25412C6-D117-4968-BE2B-B50BA9D4710F}" type="pres">
      <dgm:prSet presAssocID="{76616BB3-91F9-44EB-AF14-85C0CAFA6A5A}" presName="horz1" presStyleCnt="0"/>
      <dgm:spPr/>
    </dgm:pt>
    <dgm:pt modelId="{F5845F2E-5FB7-47AF-A329-9EC3829C00ED}" type="pres">
      <dgm:prSet presAssocID="{76616BB3-91F9-44EB-AF14-85C0CAFA6A5A}" presName="tx1" presStyleLbl="revTx" presStyleIdx="4" presStyleCnt="13"/>
      <dgm:spPr/>
    </dgm:pt>
    <dgm:pt modelId="{80821D2D-4C48-478D-A844-083C57A4C8FA}" type="pres">
      <dgm:prSet presAssocID="{76616BB3-91F9-44EB-AF14-85C0CAFA6A5A}" presName="vert1" presStyleCnt="0"/>
      <dgm:spPr/>
    </dgm:pt>
    <dgm:pt modelId="{C44AFBAB-8E96-435A-9D08-1463EB60F981}" type="pres">
      <dgm:prSet presAssocID="{1309590D-2DF9-4A14-8763-F5305FDB719A}" presName="thickLine" presStyleLbl="alignNode1" presStyleIdx="5" presStyleCnt="13"/>
      <dgm:spPr/>
    </dgm:pt>
    <dgm:pt modelId="{046FDBCF-D949-43F2-B310-29DE6E524F50}" type="pres">
      <dgm:prSet presAssocID="{1309590D-2DF9-4A14-8763-F5305FDB719A}" presName="horz1" presStyleCnt="0"/>
      <dgm:spPr/>
    </dgm:pt>
    <dgm:pt modelId="{CE88B814-EFA7-4A5C-B690-0C1758DBCF8C}" type="pres">
      <dgm:prSet presAssocID="{1309590D-2DF9-4A14-8763-F5305FDB719A}" presName="tx1" presStyleLbl="revTx" presStyleIdx="5" presStyleCnt="13"/>
      <dgm:spPr/>
    </dgm:pt>
    <dgm:pt modelId="{6F3867AB-6973-4802-8BD1-77AE3A242656}" type="pres">
      <dgm:prSet presAssocID="{1309590D-2DF9-4A14-8763-F5305FDB719A}" presName="vert1" presStyleCnt="0"/>
      <dgm:spPr/>
    </dgm:pt>
    <dgm:pt modelId="{BFB34085-FEC2-4E5D-8C7C-72E5679E5774}" type="pres">
      <dgm:prSet presAssocID="{2D137E13-2DF3-4BD3-9158-045CDA240825}" presName="thickLine" presStyleLbl="alignNode1" presStyleIdx="6" presStyleCnt="13"/>
      <dgm:spPr/>
    </dgm:pt>
    <dgm:pt modelId="{DE8EE1D8-208B-4A86-B161-EF740E9DA092}" type="pres">
      <dgm:prSet presAssocID="{2D137E13-2DF3-4BD3-9158-045CDA240825}" presName="horz1" presStyleCnt="0"/>
      <dgm:spPr/>
    </dgm:pt>
    <dgm:pt modelId="{254B5EDE-EA60-4029-AB43-7F05FD084F20}" type="pres">
      <dgm:prSet presAssocID="{2D137E13-2DF3-4BD3-9158-045CDA240825}" presName="tx1" presStyleLbl="revTx" presStyleIdx="6" presStyleCnt="13"/>
      <dgm:spPr/>
    </dgm:pt>
    <dgm:pt modelId="{1AB6819A-E88C-448C-9921-F31685178E74}" type="pres">
      <dgm:prSet presAssocID="{2D137E13-2DF3-4BD3-9158-045CDA240825}" presName="vert1" presStyleCnt="0"/>
      <dgm:spPr/>
    </dgm:pt>
    <dgm:pt modelId="{35091E72-976C-4714-B703-97DAB3E2C298}" type="pres">
      <dgm:prSet presAssocID="{348B4A32-0E50-45BA-8263-7239B9FEF076}" presName="thickLine" presStyleLbl="alignNode1" presStyleIdx="7" presStyleCnt="13"/>
      <dgm:spPr/>
    </dgm:pt>
    <dgm:pt modelId="{FFFB42D7-ACEF-4D6B-86A6-A089ED42B3B5}" type="pres">
      <dgm:prSet presAssocID="{348B4A32-0E50-45BA-8263-7239B9FEF076}" presName="horz1" presStyleCnt="0"/>
      <dgm:spPr/>
    </dgm:pt>
    <dgm:pt modelId="{81C0A793-662E-484E-9EE0-8649EBAC27ED}" type="pres">
      <dgm:prSet presAssocID="{348B4A32-0E50-45BA-8263-7239B9FEF076}" presName="tx1" presStyleLbl="revTx" presStyleIdx="7" presStyleCnt="13"/>
      <dgm:spPr/>
    </dgm:pt>
    <dgm:pt modelId="{3CBBFAB5-D9AA-462A-A471-969F2612EA4B}" type="pres">
      <dgm:prSet presAssocID="{348B4A32-0E50-45BA-8263-7239B9FEF076}" presName="vert1" presStyleCnt="0"/>
      <dgm:spPr/>
    </dgm:pt>
    <dgm:pt modelId="{D3F7C6E8-E0A6-45B9-8595-833B61888C50}" type="pres">
      <dgm:prSet presAssocID="{55D69B87-5A35-4BD9-A379-8A987971D29A}" presName="thickLine" presStyleLbl="alignNode1" presStyleIdx="8" presStyleCnt="13"/>
      <dgm:spPr/>
    </dgm:pt>
    <dgm:pt modelId="{7516998E-C4CD-4645-8DE0-60354205A27B}" type="pres">
      <dgm:prSet presAssocID="{55D69B87-5A35-4BD9-A379-8A987971D29A}" presName="horz1" presStyleCnt="0"/>
      <dgm:spPr/>
    </dgm:pt>
    <dgm:pt modelId="{6C927109-81F9-4219-B413-09CE3D0FB1D6}" type="pres">
      <dgm:prSet presAssocID="{55D69B87-5A35-4BD9-A379-8A987971D29A}" presName="tx1" presStyleLbl="revTx" presStyleIdx="8" presStyleCnt="13"/>
      <dgm:spPr/>
    </dgm:pt>
    <dgm:pt modelId="{A476BF86-DF97-4383-84B9-D0DECD074271}" type="pres">
      <dgm:prSet presAssocID="{55D69B87-5A35-4BD9-A379-8A987971D29A}" presName="vert1" presStyleCnt="0"/>
      <dgm:spPr/>
    </dgm:pt>
    <dgm:pt modelId="{248D5260-B76C-4553-B723-FB5B3A8AD318}" type="pres">
      <dgm:prSet presAssocID="{3A9611DD-4A80-44E1-9338-90FE491887FD}" presName="thickLine" presStyleLbl="alignNode1" presStyleIdx="9" presStyleCnt="13"/>
      <dgm:spPr/>
    </dgm:pt>
    <dgm:pt modelId="{3F284EC7-2D95-442B-8496-FB032B21771C}" type="pres">
      <dgm:prSet presAssocID="{3A9611DD-4A80-44E1-9338-90FE491887FD}" presName="horz1" presStyleCnt="0"/>
      <dgm:spPr/>
    </dgm:pt>
    <dgm:pt modelId="{45465276-43D0-45E2-864A-0E5EBD9AD2BB}" type="pres">
      <dgm:prSet presAssocID="{3A9611DD-4A80-44E1-9338-90FE491887FD}" presName="tx1" presStyleLbl="revTx" presStyleIdx="9" presStyleCnt="13"/>
      <dgm:spPr/>
    </dgm:pt>
    <dgm:pt modelId="{59FF1E42-E18F-41C4-B026-A7D601AF9F97}" type="pres">
      <dgm:prSet presAssocID="{3A9611DD-4A80-44E1-9338-90FE491887FD}" presName="vert1" presStyleCnt="0"/>
      <dgm:spPr/>
    </dgm:pt>
    <dgm:pt modelId="{35695A2B-946A-4BCD-B02D-F72EB479D22E}" type="pres">
      <dgm:prSet presAssocID="{32F12374-6954-40AE-B1D7-CFEA09288EA5}" presName="thickLine" presStyleLbl="alignNode1" presStyleIdx="10" presStyleCnt="13"/>
      <dgm:spPr/>
    </dgm:pt>
    <dgm:pt modelId="{BE42D88E-D3C7-4E03-8843-990F711BFDA8}" type="pres">
      <dgm:prSet presAssocID="{32F12374-6954-40AE-B1D7-CFEA09288EA5}" presName="horz1" presStyleCnt="0"/>
      <dgm:spPr/>
    </dgm:pt>
    <dgm:pt modelId="{CF2E7B7A-DD82-4A0C-8B36-F24FE4E2AFC4}" type="pres">
      <dgm:prSet presAssocID="{32F12374-6954-40AE-B1D7-CFEA09288EA5}" presName="tx1" presStyleLbl="revTx" presStyleIdx="10" presStyleCnt="13"/>
      <dgm:spPr/>
    </dgm:pt>
    <dgm:pt modelId="{EB7983BE-AB73-4C5B-943D-8A134744E51E}" type="pres">
      <dgm:prSet presAssocID="{32F12374-6954-40AE-B1D7-CFEA09288EA5}" presName="vert1" presStyleCnt="0"/>
      <dgm:spPr/>
    </dgm:pt>
    <dgm:pt modelId="{9DD4D8B5-E4DD-43F2-99BF-006D4DAF2A2C}" type="pres">
      <dgm:prSet presAssocID="{BDC7E1A7-A858-4E63-98B3-B5EA8F37DB02}" presName="thickLine" presStyleLbl="alignNode1" presStyleIdx="11" presStyleCnt="13"/>
      <dgm:spPr/>
    </dgm:pt>
    <dgm:pt modelId="{058A2597-0591-4960-9BDF-862FE8BCE86D}" type="pres">
      <dgm:prSet presAssocID="{BDC7E1A7-A858-4E63-98B3-B5EA8F37DB02}" presName="horz1" presStyleCnt="0"/>
      <dgm:spPr/>
    </dgm:pt>
    <dgm:pt modelId="{F8500CDE-8F01-4F00-8FC3-A3516602DC0D}" type="pres">
      <dgm:prSet presAssocID="{BDC7E1A7-A858-4E63-98B3-B5EA8F37DB02}" presName="tx1" presStyleLbl="revTx" presStyleIdx="11" presStyleCnt="13"/>
      <dgm:spPr/>
    </dgm:pt>
    <dgm:pt modelId="{ECCE3A73-72F6-4A4E-B752-D35D690CB1E6}" type="pres">
      <dgm:prSet presAssocID="{BDC7E1A7-A858-4E63-98B3-B5EA8F37DB02}" presName="vert1" presStyleCnt="0"/>
      <dgm:spPr/>
    </dgm:pt>
    <dgm:pt modelId="{CEFF5C87-6F24-4FDC-94AE-38DF2DFD393C}" type="pres">
      <dgm:prSet presAssocID="{6627980F-74E7-48E8-86FB-B4B46874003C}" presName="thickLine" presStyleLbl="alignNode1" presStyleIdx="12" presStyleCnt="13"/>
      <dgm:spPr/>
    </dgm:pt>
    <dgm:pt modelId="{15620CA6-0CFA-445C-B154-1F2A9CD04BAD}" type="pres">
      <dgm:prSet presAssocID="{6627980F-74E7-48E8-86FB-B4B46874003C}" presName="horz1" presStyleCnt="0"/>
      <dgm:spPr/>
    </dgm:pt>
    <dgm:pt modelId="{5427E4D4-6986-4E9C-8317-54330D24DEBD}" type="pres">
      <dgm:prSet presAssocID="{6627980F-74E7-48E8-86FB-B4B46874003C}" presName="tx1" presStyleLbl="revTx" presStyleIdx="12" presStyleCnt="13"/>
      <dgm:spPr/>
    </dgm:pt>
    <dgm:pt modelId="{D55A9772-0280-4DE6-8829-9BB93A3A629A}" type="pres">
      <dgm:prSet presAssocID="{6627980F-74E7-48E8-86FB-B4B46874003C}" presName="vert1" presStyleCnt="0"/>
      <dgm:spPr/>
    </dgm:pt>
  </dgm:ptLst>
  <dgm:cxnLst>
    <dgm:cxn modelId="{C48F6415-C40A-4184-86A0-50C52AB08CB6}" type="presOf" srcId="{6627980F-74E7-48E8-86FB-B4B46874003C}" destId="{5427E4D4-6986-4E9C-8317-54330D24DEBD}" srcOrd="0" destOrd="0" presId="urn:microsoft.com/office/officeart/2008/layout/LinedList"/>
    <dgm:cxn modelId="{CB29D117-EDF2-4915-87F8-30A2A1FC1DAD}" srcId="{D0ED4226-9C40-4096-9FA3-C55EEA9ACCF0}" destId="{BDC7E1A7-A858-4E63-98B3-B5EA8F37DB02}" srcOrd="11" destOrd="0" parTransId="{64529249-5E89-40AD-8DA6-E57E013AFEC1}" sibTransId="{1A6A7BD8-8B89-4CFF-9506-AF17272EDFB1}"/>
    <dgm:cxn modelId="{B35B351A-1DD6-4A77-9456-620FD7C70E86}" type="presOf" srcId="{178B8A8D-C824-46B8-AADD-4CF3E8492795}" destId="{5C2A3335-7622-4869-9072-DDB9006F557A}" srcOrd="0" destOrd="0" presId="urn:microsoft.com/office/officeart/2008/layout/LinedList"/>
    <dgm:cxn modelId="{6315DC21-7A41-4DCF-87AA-4FE009F46EEC}" type="presOf" srcId="{BDC7E1A7-A858-4E63-98B3-B5EA8F37DB02}" destId="{F8500CDE-8F01-4F00-8FC3-A3516602DC0D}" srcOrd="0" destOrd="0" presId="urn:microsoft.com/office/officeart/2008/layout/LinedList"/>
    <dgm:cxn modelId="{035C3322-0480-41F0-BCE8-89256983441F}" srcId="{D0ED4226-9C40-4096-9FA3-C55EEA9ACCF0}" destId="{2D137E13-2DF3-4BD3-9158-045CDA240825}" srcOrd="6" destOrd="0" parTransId="{5253109B-FF31-4D16-94BC-955EB3BB8BFA}" sibTransId="{BE70C82B-9D6B-4F50-A3F4-6476E56E6363}"/>
    <dgm:cxn modelId="{89831127-125F-43AA-BFB0-EE4C910707E8}" srcId="{D0ED4226-9C40-4096-9FA3-C55EEA9ACCF0}" destId="{32F12374-6954-40AE-B1D7-CFEA09288EA5}" srcOrd="10" destOrd="0" parTransId="{EFACB8FB-AACA-487A-9E32-0098CA84C3E0}" sibTransId="{D77C7883-D001-472F-958A-82757DA452E5}"/>
    <dgm:cxn modelId="{07249D32-2FF9-4747-A063-234CEE6D1F66}" srcId="{D0ED4226-9C40-4096-9FA3-C55EEA9ACCF0}" destId="{CD94E927-8B69-44CC-817A-CEF54105B15B}" srcOrd="2" destOrd="0" parTransId="{DE37928B-369E-46FC-89D0-A2F6F3D6FB11}" sibTransId="{244006DC-AD1F-48D6-AF98-47E399BC47FF}"/>
    <dgm:cxn modelId="{D5AC9C38-38FE-48CB-B923-C80F2F4BADFB}" type="presOf" srcId="{F55F8A6B-3BE5-4135-81F4-0CE1CBBB44D1}" destId="{40922DC4-E77F-450C-B60C-7841D17757DC}" srcOrd="0" destOrd="0" presId="urn:microsoft.com/office/officeart/2008/layout/LinedList"/>
    <dgm:cxn modelId="{D864C338-5A8A-4659-A697-A3232183887C}" type="presOf" srcId="{3A9611DD-4A80-44E1-9338-90FE491887FD}" destId="{45465276-43D0-45E2-864A-0E5EBD9AD2BB}" srcOrd="0" destOrd="0" presId="urn:microsoft.com/office/officeart/2008/layout/LinedList"/>
    <dgm:cxn modelId="{535E7965-5816-4231-87D8-65D4FACFBA7B}" type="presOf" srcId="{55D69B87-5A35-4BD9-A379-8A987971D29A}" destId="{6C927109-81F9-4219-B413-09CE3D0FB1D6}" srcOrd="0" destOrd="0" presId="urn:microsoft.com/office/officeart/2008/layout/LinedList"/>
    <dgm:cxn modelId="{45ADE671-86BF-4D4D-B0A9-B0C1576DCA88}" type="presOf" srcId="{15C31C27-9598-4B9C-B1CC-DEDF86F1D5EC}" destId="{59F6106B-0702-4F22-A282-CE020A0F7BCA}" srcOrd="0" destOrd="0" presId="urn:microsoft.com/office/officeart/2008/layout/LinedList"/>
    <dgm:cxn modelId="{D1A43C77-7A82-47E5-82FF-F3C5EA458691}" type="presOf" srcId="{2D137E13-2DF3-4BD3-9158-045CDA240825}" destId="{254B5EDE-EA60-4029-AB43-7F05FD084F20}" srcOrd="0" destOrd="0" presId="urn:microsoft.com/office/officeart/2008/layout/LinedList"/>
    <dgm:cxn modelId="{37D9037F-4B23-4FAA-A106-8A340209F847}" type="presOf" srcId="{CD94E927-8B69-44CC-817A-CEF54105B15B}" destId="{104E3E18-4CCC-4D99-8BBD-719072CDE561}" srcOrd="0" destOrd="0" presId="urn:microsoft.com/office/officeart/2008/layout/LinedList"/>
    <dgm:cxn modelId="{5E48907F-F2CF-4B9F-8D5C-74E55A9B0AE5}" srcId="{D0ED4226-9C40-4096-9FA3-C55EEA9ACCF0}" destId="{1309590D-2DF9-4A14-8763-F5305FDB719A}" srcOrd="5" destOrd="0" parTransId="{860C2B77-9A8E-4B73-8960-8C69DFCEAE0D}" sibTransId="{D1FA73C4-7E07-47D7-8B87-61B94CFA5175}"/>
    <dgm:cxn modelId="{C3B62A81-25BF-41E6-83F4-02194480A97C}" srcId="{D0ED4226-9C40-4096-9FA3-C55EEA9ACCF0}" destId="{76616BB3-91F9-44EB-AF14-85C0CAFA6A5A}" srcOrd="4" destOrd="0" parTransId="{0D61EB25-4CF7-47CD-800F-002BEB2DE5A2}" sibTransId="{CEEEFD76-210D-475B-BD5C-C30D8BECFCD9}"/>
    <dgm:cxn modelId="{B5B39E92-F3FD-4FB7-89D3-8415DDA17C89}" type="presOf" srcId="{76616BB3-91F9-44EB-AF14-85C0CAFA6A5A}" destId="{F5845F2E-5FB7-47AF-A329-9EC3829C00ED}" srcOrd="0" destOrd="0" presId="urn:microsoft.com/office/officeart/2008/layout/LinedList"/>
    <dgm:cxn modelId="{74829597-1E43-4BA8-A0BE-8B94C93695C3}" srcId="{D0ED4226-9C40-4096-9FA3-C55EEA9ACCF0}" destId="{3A9611DD-4A80-44E1-9338-90FE491887FD}" srcOrd="9" destOrd="0" parTransId="{196AAEE7-192C-4A6B-8CAA-F9D881DC0F59}" sibTransId="{9D3ABE27-09A9-4537-B23D-C388C05766B4}"/>
    <dgm:cxn modelId="{C467C99A-51CE-4696-B774-4CD59B443CA0}" srcId="{D0ED4226-9C40-4096-9FA3-C55EEA9ACCF0}" destId="{178B8A8D-C824-46B8-AADD-4CF3E8492795}" srcOrd="0" destOrd="0" parTransId="{023B5B09-5F59-44C2-AD3B-C5E96D649919}" sibTransId="{CD10CD2B-1156-458D-A593-818AB170F879}"/>
    <dgm:cxn modelId="{DCA9AA9C-C24A-436F-80A9-3146DF363C8C}" type="presOf" srcId="{1309590D-2DF9-4A14-8763-F5305FDB719A}" destId="{CE88B814-EFA7-4A5C-B690-0C1758DBCF8C}" srcOrd="0" destOrd="0" presId="urn:microsoft.com/office/officeart/2008/layout/LinedList"/>
    <dgm:cxn modelId="{2C5DE69D-20B1-4C37-9E86-AEEAF088E867}" srcId="{D0ED4226-9C40-4096-9FA3-C55EEA9ACCF0}" destId="{6627980F-74E7-48E8-86FB-B4B46874003C}" srcOrd="12" destOrd="0" parTransId="{CA3E9D32-943B-408D-9F2B-0360D11B0F98}" sibTransId="{E368554A-C481-4C7D-A527-041ACE198E55}"/>
    <dgm:cxn modelId="{7D2CA8AC-EA81-46CB-BBFD-3E4D34A6838F}" srcId="{D0ED4226-9C40-4096-9FA3-C55EEA9ACCF0}" destId="{F55F8A6B-3BE5-4135-81F4-0CE1CBBB44D1}" srcOrd="1" destOrd="0" parTransId="{2F48D360-0A1C-4730-A3F0-BDB8E2F2AC98}" sibTransId="{01D171C0-393A-4107-9EBF-410A8A464935}"/>
    <dgm:cxn modelId="{64E6A3BC-37D2-4771-94B8-6E39C33AD70A}" type="presOf" srcId="{348B4A32-0E50-45BA-8263-7239B9FEF076}" destId="{81C0A793-662E-484E-9EE0-8649EBAC27ED}" srcOrd="0" destOrd="0" presId="urn:microsoft.com/office/officeart/2008/layout/LinedList"/>
    <dgm:cxn modelId="{418853DB-212E-4317-8835-6013971E9E15}" srcId="{D0ED4226-9C40-4096-9FA3-C55EEA9ACCF0}" destId="{15C31C27-9598-4B9C-B1CC-DEDF86F1D5EC}" srcOrd="3" destOrd="0" parTransId="{C1EA8CE5-1CB6-4690-A5C3-943A607F4571}" sibTransId="{729A0892-2A47-4E4D-9747-C80DF97E1B70}"/>
    <dgm:cxn modelId="{2B5E00DE-7B4E-4C60-91C9-9FED5E446A2E}" srcId="{D0ED4226-9C40-4096-9FA3-C55EEA9ACCF0}" destId="{55D69B87-5A35-4BD9-A379-8A987971D29A}" srcOrd="8" destOrd="0" parTransId="{5F778C32-736F-4A23-A36B-3F0C2485A51C}" sibTransId="{668E7724-C3D4-43CD-9613-7B99468CD2E9}"/>
    <dgm:cxn modelId="{CCE48DEE-7171-4108-89AD-F253A45E361A}" type="presOf" srcId="{32F12374-6954-40AE-B1D7-CFEA09288EA5}" destId="{CF2E7B7A-DD82-4A0C-8B36-F24FE4E2AFC4}" srcOrd="0" destOrd="0" presId="urn:microsoft.com/office/officeart/2008/layout/LinedList"/>
    <dgm:cxn modelId="{EA39B0FD-97F6-4046-9E16-A0F4DD1C50DA}" type="presOf" srcId="{D0ED4226-9C40-4096-9FA3-C55EEA9ACCF0}" destId="{6903C8B9-BE56-4193-BEAB-57D485936159}" srcOrd="0" destOrd="0" presId="urn:microsoft.com/office/officeart/2008/layout/LinedList"/>
    <dgm:cxn modelId="{79F555FE-52F4-4D59-84A8-50F1B0819120}" srcId="{D0ED4226-9C40-4096-9FA3-C55EEA9ACCF0}" destId="{348B4A32-0E50-45BA-8263-7239B9FEF076}" srcOrd="7" destOrd="0" parTransId="{66D212AE-3527-409B-9F14-A7FDD878E547}" sibTransId="{24DA9BBE-5B23-4356-B964-FE5946A0B803}"/>
    <dgm:cxn modelId="{5B8C6818-DAD0-4AEE-AFAC-54496154ABB1}" type="presParOf" srcId="{6903C8B9-BE56-4193-BEAB-57D485936159}" destId="{E8716075-EBF0-4D10-989C-E26AF7D44F46}" srcOrd="0" destOrd="0" presId="urn:microsoft.com/office/officeart/2008/layout/LinedList"/>
    <dgm:cxn modelId="{E3CB7322-802C-4F2E-9311-62EF9C36DB5E}" type="presParOf" srcId="{6903C8B9-BE56-4193-BEAB-57D485936159}" destId="{66D7C37D-117F-4C02-9D21-4CC6198BF64A}" srcOrd="1" destOrd="0" presId="urn:microsoft.com/office/officeart/2008/layout/LinedList"/>
    <dgm:cxn modelId="{CDB7C6A4-E8CE-4C31-82F9-4E504BBB6430}" type="presParOf" srcId="{66D7C37D-117F-4C02-9D21-4CC6198BF64A}" destId="{5C2A3335-7622-4869-9072-DDB9006F557A}" srcOrd="0" destOrd="0" presId="urn:microsoft.com/office/officeart/2008/layout/LinedList"/>
    <dgm:cxn modelId="{B049A944-15E9-4DF1-B18A-5A1BDA5F1870}" type="presParOf" srcId="{66D7C37D-117F-4C02-9D21-4CC6198BF64A}" destId="{E0EB2D22-C660-446E-8BA3-4D4B7A0D83D2}" srcOrd="1" destOrd="0" presId="urn:microsoft.com/office/officeart/2008/layout/LinedList"/>
    <dgm:cxn modelId="{C3DD5CC6-2705-4EDD-8B5F-3459910E6CDE}" type="presParOf" srcId="{6903C8B9-BE56-4193-BEAB-57D485936159}" destId="{3D8EC72E-1960-4E46-97E4-19CAD8F31470}" srcOrd="2" destOrd="0" presId="urn:microsoft.com/office/officeart/2008/layout/LinedList"/>
    <dgm:cxn modelId="{5F7C056A-D14C-4620-BD57-5BB21F1039BA}" type="presParOf" srcId="{6903C8B9-BE56-4193-BEAB-57D485936159}" destId="{252D8AE8-F8A6-4A28-8BF2-4E2F1DDE65CF}" srcOrd="3" destOrd="0" presId="urn:microsoft.com/office/officeart/2008/layout/LinedList"/>
    <dgm:cxn modelId="{0EADA846-402B-4E56-91E8-9DCA7B5C6360}" type="presParOf" srcId="{252D8AE8-F8A6-4A28-8BF2-4E2F1DDE65CF}" destId="{40922DC4-E77F-450C-B60C-7841D17757DC}" srcOrd="0" destOrd="0" presId="urn:microsoft.com/office/officeart/2008/layout/LinedList"/>
    <dgm:cxn modelId="{5FECE67F-B9A3-411F-A42E-E68C1182280B}" type="presParOf" srcId="{252D8AE8-F8A6-4A28-8BF2-4E2F1DDE65CF}" destId="{EB4F17ED-7ED5-4FA0-868D-DC127DD56C63}" srcOrd="1" destOrd="0" presId="urn:microsoft.com/office/officeart/2008/layout/LinedList"/>
    <dgm:cxn modelId="{0E96DE75-64EA-4807-900C-78160FC5CCBF}" type="presParOf" srcId="{6903C8B9-BE56-4193-BEAB-57D485936159}" destId="{1E95795A-7433-4819-B8AC-C3EE43B9D74A}" srcOrd="4" destOrd="0" presId="urn:microsoft.com/office/officeart/2008/layout/LinedList"/>
    <dgm:cxn modelId="{D2F446A7-AD27-42EC-8AFD-E1BA6B12F633}" type="presParOf" srcId="{6903C8B9-BE56-4193-BEAB-57D485936159}" destId="{CF9B1144-E67B-4145-B8D4-3F67EDD89031}" srcOrd="5" destOrd="0" presId="urn:microsoft.com/office/officeart/2008/layout/LinedList"/>
    <dgm:cxn modelId="{4377DC59-BDD4-432D-854B-EBC3A5382E0D}" type="presParOf" srcId="{CF9B1144-E67B-4145-B8D4-3F67EDD89031}" destId="{104E3E18-4CCC-4D99-8BBD-719072CDE561}" srcOrd="0" destOrd="0" presId="urn:microsoft.com/office/officeart/2008/layout/LinedList"/>
    <dgm:cxn modelId="{E6159839-70C3-4097-9327-480862345A5B}" type="presParOf" srcId="{CF9B1144-E67B-4145-B8D4-3F67EDD89031}" destId="{419503C3-5CCC-4EEE-9674-E277679EC993}" srcOrd="1" destOrd="0" presId="urn:microsoft.com/office/officeart/2008/layout/LinedList"/>
    <dgm:cxn modelId="{C8833F44-A0CB-4A3A-9059-0B51CEA7C6E8}" type="presParOf" srcId="{6903C8B9-BE56-4193-BEAB-57D485936159}" destId="{4DE0F2BE-9F95-45DB-B54E-1C68B50BE7C3}" srcOrd="6" destOrd="0" presId="urn:microsoft.com/office/officeart/2008/layout/LinedList"/>
    <dgm:cxn modelId="{FF0709C4-2236-4E7C-B3BF-9836B07BE1BC}" type="presParOf" srcId="{6903C8B9-BE56-4193-BEAB-57D485936159}" destId="{F6D2008A-0A03-466D-B6C1-666F4946FCC5}" srcOrd="7" destOrd="0" presId="urn:microsoft.com/office/officeart/2008/layout/LinedList"/>
    <dgm:cxn modelId="{1A3A4816-4DCB-4963-B3B5-DDE370FBACA6}" type="presParOf" srcId="{F6D2008A-0A03-466D-B6C1-666F4946FCC5}" destId="{59F6106B-0702-4F22-A282-CE020A0F7BCA}" srcOrd="0" destOrd="0" presId="urn:microsoft.com/office/officeart/2008/layout/LinedList"/>
    <dgm:cxn modelId="{E5270DBE-9FC2-411B-B23D-B13872407FAD}" type="presParOf" srcId="{F6D2008A-0A03-466D-B6C1-666F4946FCC5}" destId="{29F8C999-33B6-4D5B-A76F-5B27B4BE89A1}" srcOrd="1" destOrd="0" presId="urn:microsoft.com/office/officeart/2008/layout/LinedList"/>
    <dgm:cxn modelId="{AC499215-F9E2-436B-BF80-936CB25DF879}" type="presParOf" srcId="{6903C8B9-BE56-4193-BEAB-57D485936159}" destId="{177CE8F1-7A09-4EA6-A609-474788AA5CEB}" srcOrd="8" destOrd="0" presId="urn:microsoft.com/office/officeart/2008/layout/LinedList"/>
    <dgm:cxn modelId="{C49D6ACD-FFC1-408F-8F8B-560F1C64A143}" type="presParOf" srcId="{6903C8B9-BE56-4193-BEAB-57D485936159}" destId="{E25412C6-D117-4968-BE2B-B50BA9D4710F}" srcOrd="9" destOrd="0" presId="urn:microsoft.com/office/officeart/2008/layout/LinedList"/>
    <dgm:cxn modelId="{08FCBF05-073C-43C3-8BF5-48F9FD54E115}" type="presParOf" srcId="{E25412C6-D117-4968-BE2B-B50BA9D4710F}" destId="{F5845F2E-5FB7-47AF-A329-9EC3829C00ED}" srcOrd="0" destOrd="0" presId="urn:microsoft.com/office/officeart/2008/layout/LinedList"/>
    <dgm:cxn modelId="{8C50C2F5-763E-4DBE-AA82-65293573F145}" type="presParOf" srcId="{E25412C6-D117-4968-BE2B-B50BA9D4710F}" destId="{80821D2D-4C48-478D-A844-083C57A4C8FA}" srcOrd="1" destOrd="0" presId="urn:microsoft.com/office/officeart/2008/layout/LinedList"/>
    <dgm:cxn modelId="{6A88C1AC-455A-4C04-886F-AF1BE6F76B80}" type="presParOf" srcId="{6903C8B9-BE56-4193-BEAB-57D485936159}" destId="{C44AFBAB-8E96-435A-9D08-1463EB60F981}" srcOrd="10" destOrd="0" presId="urn:microsoft.com/office/officeart/2008/layout/LinedList"/>
    <dgm:cxn modelId="{0C7EDEBC-6AC4-484F-B9D3-67E9BFF75C13}" type="presParOf" srcId="{6903C8B9-BE56-4193-BEAB-57D485936159}" destId="{046FDBCF-D949-43F2-B310-29DE6E524F50}" srcOrd="11" destOrd="0" presId="urn:microsoft.com/office/officeart/2008/layout/LinedList"/>
    <dgm:cxn modelId="{4F48DF39-595D-48EC-B61B-99845A56E65A}" type="presParOf" srcId="{046FDBCF-D949-43F2-B310-29DE6E524F50}" destId="{CE88B814-EFA7-4A5C-B690-0C1758DBCF8C}" srcOrd="0" destOrd="0" presId="urn:microsoft.com/office/officeart/2008/layout/LinedList"/>
    <dgm:cxn modelId="{E2024B74-7F16-4DE1-8F58-9F443AE027B4}" type="presParOf" srcId="{046FDBCF-D949-43F2-B310-29DE6E524F50}" destId="{6F3867AB-6973-4802-8BD1-77AE3A242656}" srcOrd="1" destOrd="0" presId="urn:microsoft.com/office/officeart/2008/layout/LinedList"/>
    <dgm:cxn modelId="{106241A5-5253-40FC-A3E7-4DBAB03B1244}" type="presParOf" srcId="{6903C8B9-BE56-4193-BEAB-57D485936159}" destId="{BFB34085-FEC2-4E5D-8C7C-72E5679E5774}" srcOrd="12" destOrd="0" presId="urn:microsoft.com/office/officeart/2008/layout/LinedList"/>
    <dgm:cxn modelId="{8F367206-EF5D-4C6D-827B-88453E01C551}" type="presParOf" srcId="{6903C8B9-BE56-4193-BEAB-57D485936159}" destId="{DE8EE1D8-208B-4A86-B161-EF740E9DA092}" srcOrd="13" destOrd="0" presId="urn:microsoft.com/office/officeart/2008/layout/LinedList"/>
    <dgm:cxn modelId="{5C6E130C-CFE3-45A4-B42B-CFA5E6A18B2C}" type="presParOf" srcId="{DE8EE1D8-208B-4A86-B161-EF740E9DA092}" destId="{254B5EDE-EA60-4029-AB43-7F05FD084F20}" srcOrd="0" destOrd="0" presId="urn:microsoft.com/office/officeart/2008/layout/LinedList"/>
    <dgm:cxn modelId="{3A9819E7-0094-46AF-B8AC-FB035A06D398}" type="presParOf" srcId="{DE8EE1D8-208B-4A86-B161-EF740E9DA092}" destId="{1AB6819A-E88C-448C-9921-F31685178E74}" srcOrd="1" destOrd="0" presId="urn:microsoft.com/office/officeart/2008/layout/LinedList"/>
    <dgm:cxn modelId="{C6DC0517-C748-4A18-8784-1D21AC9F0AC9}" type="presParOf" srcId="{6903C8B9-BE56-4193-BEAB-57D485936159}" destId="{35091E72-976C-4714-B703-97DAB3E2C298}" srcOrd="14" destOrd="0" presId="urn:microsoft.com/office/officeart/2008/layout/LinedList"/>
    <dgm:cxn modelId="{17673272-1CA4-46D5-85C7-0B6EE1428A96}" type="presParOf" srcId="{6903C8B9-BE56-4193-BEAB-57D485936159}" destId="{FFFB42D7-ACEF-4D6B-86A6-A089ED42B3B5}" srcOrd="15" destOrd="0" presId="urn:microsoft.com/office/officeart/2008/layout/LinedList"/>
    <dgm:cxn modelId="{A4568298-74DA-4B90-B3EB-A4DFD6B41D80}" type="presParOf" srcId="{FFFB42D7-ACEF-4D6B-86A6-A089ED42B3B5}" destId="{81C0A793-662E-484E-9EE0-8649EBAC27ED}" srcOrd="0" destOrd="0" presId="urn:microsoft.com/office/officeart/2008/layout/LinedList"/>
    <dgm:cxn modelId="{7DD1A0F5-CEF6-4168-BEBA-F522B642F1FB}" type="presParOf" srcId="{FFFB42D7-ACEF-4D6B-86A6-A089ED42B3B5}" destId="{3CBBFAB5-D9AA-462A-A471-969F2612EA4B}" srcOrd="1" destOrd="0" presId="urn:microsoft.com/office/officeart/2008/layout/LinedList"/>
    <dgm:cxn modelId="{5C82DB01-68B8-4A1E-B773-C626800B1EFA}" type="presParOf" srcId="{6903C8B9-BE56-4193-BEAB-57D485936159}" destId="{D3F7C6E8-E0A6-45B9-8595-833B61888C50}" srcOrd="16" destOrd="0" presId="urn:microsoft.com/office/officeart/2008/layout/LinedList"/>
    <dgm:cxn modelId="{6AA2650A-8D01-4CF2-ABC7-7101B2210DDC}" type="presParOf" srcId="{6903C8B9-BE56-4193-BEAB-57D485936159}" destId="{7516998E-C4CD-4645-8DE0-60354205A27B}" srcOrd="17" destOrd="0" presId="urn:microsoft.com/office/officeart/2008/layout/LinedList"/>
    <dgm:cxn modelId="{AF12C58F-19D1-48B1-854D-95689360F384}" type="presParOf" srcId="{7516998E-C4CD-4645-8DE0-60354205A27B}" destId="{6C927109-81F9-4219-B413-09CE3D0FB1D6}" srcOrd="0" destOrd="0" presId="urn:microsoft.com/office/officeart/2008/layout/LinedList"/>
    <dgm:cxn modelId="{14418F05-E387-4C8E-9F37-2F334DD9CF6B}" type="presParOf" srcId="{7516998E-C4CD-4645-8DE0-60354205A27B}" destId="{A476BF86-DF97-4383-84B9-D0DECD074271}" srcOrd="1" destOrd="0" presId="urn:microsoft.com/office/officeart/2008/layout/LinedList"/>
    <dgm:cxn modelId="{CECFD1DD-61F4-4A05-ABBA-A7C14C9C619F}" type="presParOf" srcId="{6903C8B9-BE56-4193-BEAB-57D485936159}" destId="{248D5260-B76C-4553-B723-FB5B3A8AD318}" srcOrd="18" destOrd="0" presId="urn:microsoft.com/office/officeart/2008/layout/LinedList"/>
    <dgm:cxn modelId="{BC133A7A-C572-4589-91C5-CF60845A3C7C}" type="presParOf" srcId="{6903C8B9-BE56-4193-BEAB-57D485936159}" destId="{3F284EC7-2D95-442B-8496-FB032B21771C}" srcOrd="19" destOrd="0" presId="urn:microsoft.com/office/officeart/2008/layout/LinedList"/>
    <dgm:cxn modelId="{82278F3C-440E-4567-B5E3-490FBD5DAE04}" type="presParOf" srcId="{3F284EC7-2D95-442B-8496-FB032B21771C}" destId="{45465276-43D0-45E2-864A-0E5EBD9AD2BB}" srcOrd="0" destOrd="0" presId="urn:microsoft.com/office/officeart/2008/layout/LinedList"/>
    <dgm:cxn modelId="{EBDB18D7-5CF2-45F0-94FF-ECC2A289FF12}" type="presParOf" srcId="{3F284EC7-2D95-442B-8496-FB032B21771C}" destId="{59FF1E42-E18F-41C4-B026-A7D601AF9F97}" srcOrd="1" destOrd="0" presId="urn:microsoft.com/office/officeart/2008/layout/LinedList"/>
    <dgm:cxn modelId="{AD0F939F-59B7-46D5-A48A-E4AC202DD790}" type="presParOf" srcId="{6903C8B9-BE56-4193-BEAB-57D485936159}" destId="{35695A2B-946A-4BCD-B02D-F72EB479D22E}" srcOrd="20" destOrd="0" presId="urn:microsoft.com/office/officeart/2008/layout/LinedList"/>
    <dgm:cxn modelId="{9BE63D64-963E-47E0-A233-1746E1611454}" type="presParOf" srcId="{6903C8B9-BE56-4193-BEAB-57D485936159}" destId="{BE42D88E-D3C7-4E03-8843-990F711BFDA8}" srcOrd="21" destOrd="0" presId="urn:microsoft.com/office/officeart/2008/layout/LinedList"/>
    <dgm:cxn modelId="{7DAF0191-418E-410B-88B8-73119D2F4158}" type="presParOf" srcId="{BE42D88E-D3C7-4E03-8843-990F711BFDA8}" destId="{CF2E7B7A-DD82-4A0C-8B36-F24FE4E2AFC4}" srcOrd="0" destOrd="0" presId="urn:microsoft.com/office/officeart/2008/layout/LinedList"/>
    <dgm:cxn modelId="{949D4734-D94B-4281-9958-0AE9C93DF8ED}" type="presParOf" srcId="{BE42D88E-D3C7-4E03-8843-990F711BFDA8}" destId="{EB7983BE-AB73-4C5B-943D-8A134744E51E}" srcOrd="1" destOrd="0" presId="urn:microsoft.com/office/officeart/2008/layout/LinedList"/>
    <dgm:cxn modelId="{0DD14EAA-53A8-4454-BD50-C89251A3C4D6}" type="presParOf" srcId="{6903C8B9-BE56-4193-BEAB-57D485936159}" destId="{9DD4D8B5-E4DD-43F2-99BF-006D4DAF2A2C}" srcOrd="22" destOrd="0" presId="urn:microsoft.com/office/officeart/2008/layout/LinedList"/>
    <dgm:cxn modelId="{CA9DCD10-30A3-4D2E-A433-3D4BE4C9AA2D}" type="presParOf" srcId="{6903C8B9-BE56-4193-BEAB-57D485936159}" destId="{058A2597-0591-4960-9BDF-862FE8BCE86D}" srcOrd="23" destOrd="0" presId="urn:microsoft.com/office/officeart/2008/layout/LinedList"/>
    <dgm:cxn modelId="{932F176A-4925-4CAF-AFEF-FFCBE7056FB0}" type="presParOf" srcId="{058A2597-0591-4960-9BDF-862FE8BCE86D}" destId="{F8500CDE-8F01-4F00-8FC3-A3516602DC0D}" srcOrd="0" destOrd="0" presId="urn:microsoft.com/office/officeart/2008/layout/LinedList"/>
    <dgm:cxn modelId="{C5161A75-F996-4C46-A92E-EFB727CFC5B5}" type="presParOf" srcId="{058A2597-0591-4960-9BDF-862FE8BCE86D}" destId="{ECCE3A73-72F6-4A4E-B752-D35D690CB1E6}" srcOrd="1" destOrd="0" presId="urn:microsoft.com/office/officeart/2008/layout/LinedList"/>
    <dgm:cxn modelId="{977C36B6-2274-4841-BBFF-A6D8FE6B9E9B}" type="presParOf" srcId="{6903C8B9-BE56-4193-BEAB-57D485936159}" destId="{CEFF5C87-6F24-4FDC-94AE-38DF2DFD393C}" srcOrd="24" destOrd="0" presId="urn:microsoft.com/office/officeart/2008/layout/LinedList"/>
    <dgm:cxn modelId="{159B31A8-335A-4F33-8A65-FFCF28853FA7}" type="presParOf" srcId="{6903C8B9-BE56-4193-BEAB-57D485936159}" destId="{15620CA6-0CFA-445C-B154-1F2A9CD04BAD}" srcOrd="25" destOrd="0" presId="urn:microsoft.com/office/officeart/2008/layout/LinedList"/>
    <dgm:cxn modelId="{14DC6F91-B487-4CCF-BFBA-555BDED61EB5}" type="presParOf" srcId="{15620CA6-0CFA-445C-B154-1F2A9CD04BAD}" destId="{5427E4D4-6986-4E9C-8317-54330D24DEBD}" srcOrd="0" destOrd="0" presId="urn:microsoft.com/office/officeart/2008/layout/LinedList"/>
    <dgm:cxn modelId="{8AF7DB3C-DC95-45E4-994B-99B18F7BCCBA}" type="presParOf" srcId="{15620CA6-0CFA-445C-B154-1F2A9CD04BAD}" destId="{D55A9772-0280-4DE6-8829-9BB93A3A629A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D29ABF-C6F1-4C37-937F-B7329F99353A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AEB506A-5D81-41ED-8538-65360FE42BE4}">
      <dgm:prSet/>
      <dgm:spPr>
        <a:solidFill>
          <a:srgbClr val="EBF3F5"/>
        </a:solidFill>
      </dgm:spPr>
      <dgm:t>
        <a:bodyPr/>
        <a:lstStyle/>
        <a:p>
          <a:r>
            <a:rPr lang="it-IT" b="1">
              <a:solidFill>
                <a:schemeClr val="tx1"/>
              </a:solidFill>
            </a:rPr>
            <a:t>L’acqua costituisce il solvente principale ma nel caso di enzimi insolubili in acqua usiamo solventi organici. </a:t>
          </a:r>
        </a:p>
      </dgm:t>
    </dgm:pt>
    <dgm:pt modelId="{EEDBF1B8-A1F9-4526-97DA-BF113A85FA41}" type="parTrans" cxnId="{D7ED2C0D-BC3F-4CCA-AFB6-FE2F81B6ED86}">
      <dgm:prSet/>
      <dgm:spPr/>
      <dgm:t>
        <a:bodyPr/>
        <a:lstStyle/>
        <a:p>
          <a:endParaRPr lang="it-IT"/>
        </a:p>
      </dgm:t>
    </dgm:pt>
    <dgm:pt modelId="{38669910-83DB-4F79-87D0-4AD264F56DB3}" type="sibTrans" cxnId="{D7ED2C0D-BC3F-4CCA-AFB6-FE2F81B6ED86}">
      <dgm:prSet/>
      <dgm:spPr/>
      <dgm:t>
        <a:bodyPr/>
        <a:lstStyle/>
        <a:p>
          <a:endParaRPr lang="it-IT"/>
        </a:p>
      </dgm:t>
    </dgm:pt>
    <dgm:pt modelId="{F81646E1-628E-4234-9326-411BCB42D68A}">
      <dgm:prSet/>
      <dgm:spPr>
        <a:solidFill>
          <a:srgbClr val="EBF3F5"/>
        </a:solidFill>
      </dgm:spPr>
      <dgm:t>
        <a:bodyPr/>
        <a:lstStyle/>
        <a:p>
          <a:r>
            <a:rPr lang="it-IT" b="1">
              <a:solidFill>
                <a:schemeClr val="tx1"/>
              </a:solidFill>
            </a:rPr>
            <a:t>Cofattori e substrati </a:t>
          </a:r>
        </a:p>
      </dgm:t>
    </dgm:pt>
    <dgm:pt modelId="{8AF5B4BC-A83A-481E-B563-397B6A92FF80}" type="parTrans" cxnId="{20D05E81-513A-4343-92FC-B1A254BF28D5}">
      <dgm:prSet/>
      <dgm:spPr/>
      <dgm:t>
        <a:bodyPr/>
        <a:lstStyle/>
        <a:p>
          <a:endParaRPr lang="it-IT"/>
        </a:p>
      </dgm:t>
    </dgm:pt>
    <dgm:pt modelId="{8E484467-B473-483F-92FA-8E5910DA30BD}" type="sibTrans" cxnId="{20D05E81-513A-4343-92FC-B1A254BF28D5}">
      <dgm:prSet/>
      <dgm:spPr/>
      <dgm:t>
        <a:bodyPr/>
        <a:lstStyle/>
        <a:p>
          <a:endParaRPr lang="it-IT"/>
        </a:p>
      </dgm:t>
    </dgm:pt>
    <dgm:pt modelId="{43D4C148-9F01-40CB-9329-F1D692646DFD}">
      <dgm:prSet/>
      <dgm:spPr>
        <a:solidFill>
          <a:srgbClr val="EBF3F5"/>
        </a:solidFill>
      </dgm:spPr>
      <dgm:t>
        <a:bodyPr/>
        <a:lstStyle/>
        <a:p>
          <a:r>
            <a:rPr lang="it-IT" b="1">
              <a:solidFill>
                <a:schemeClr val="tx1"/>
              </a:solidFill>
            </a:rPr>
            <a:t>Ioni e tamponi per il PH</a:t>
          </a:r>
        </a:p>
      </dgm:t>
    </dgm:pt>
    <dgm:pt modelId="{5EEC5691-3087-4C13-8F9B-FB428B11F2AE}" type="parTrans" cxnId="{1E84009F-7333-451D-9344-4C6510B676FB}">
      <dgm:prSet/>
      <dgm:spPr/>
      <dgm:t>
        <a:bodyPr/>
        <a:lstStyle/>
        <a:p>
          <a:endParaRPr lang="it-IT"/>
        </a:p>
      </dgm:t>
    </dgm:pt>
    <dgm:pt modelId="{A4FF7348-713C-4B0C-B83F-06811F7ADFF7}" type="sibTrans" cxnId="{1E84009F-7333-451D-9344-4C6510B676FB}">
      <dgm:prSet/>
      <dgm:spPr/>
      <dgm:t>
        <a:bodyPr/>
        <a:lstStyle/>
        <a:p>
          <a:endParaRPr lang="it-IT"/>
        </a:p>
      </dgm:t>
    </dgm:pt>
    <dgm:pt modelId="{86474235-13A5-4533-8654-5460FD88F533}" type="pres">
      <dgm:prSet presAssocID="{E4D29ABF-C6F1-4C37-937F-B7329F9935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5463AB-942C-44CA-A13F-C4895C72F238}" type="pres">
      <dgm:prSet presAssocID="{1AEB506A-5D81-41ED-8538-65360FE42BE4}" presName="hierRoot1" presStyleCnt="0">
        <dgm:presLayoutVars>
          <dgm:hierBranch val="init"/>
        </dgm:presLayoutVars>
      </dgm:prSet>
      <dgm:spPr/>
    </dgm:pt>
    <dgm:pt modelId="{C3350490-5ECF-4213-BB08-D1EC055B0AAE}" type="pres">
      <dgm:prSet presAssocID="{1AEB506A-5D81-41ED-8538-65360FE42BE4}" presName="rootComposite1" presStyleCnt="0"/>
      <dgm:spPr/>
    </dgm:pt>
    <dgm:pt modelId="{8355778D-D673-4487-B18C-68B714B0B03C}" type="pres">
      <dgm:prSet presAssocID="{1AEB506A-5D81-41ED-8538-65360FE42BE4}" presName="rootText1" presStyleLbl="node0" presStyleIdx="0" presStyleCnt="3">
        <dgm:presLayoutVars>
          <dgm:chPref val="3"/>
        </dgm:presLayoutVars>
      </dgm:prSet>
      <dgm:spPr/>
    </dgm:pt>
    <dgm:pt modelId="{641CA039-DA0A-48DA-A346-9599355E90C0}" type="pres">
      <dgm:prSet presAssocID="{1AEB506A-5D81-41ED-8538-65360FE42BE4}" presName="rootConnector1" presStyleLbl="node1" presStyleIdx="0" presStyleCnt="0"/>
      <dgm:spPr/>
    </dgm:pt>
    <dgm:pt modelId="{BF248FB9-4D69-4DAE-A5C3-8B9AA73B44AD}" type="pres">
      <dgm:prSet presAssocID="{1AEB506A-5D81-41ED-8538-65360FE42BE4}" presName="hierChild2" presStyleCnt="0"/>
      <dgm:spPr/>
    </dgm:pt>
    <dgm:pt modelId="{2B5FD08A-888E-48B9-B686-0BC0931EF170}" type="pres">
      <dgm:prSet presAssocID="{1AEB506A-5D81-41ED-8538-65360FE42BE4}" presName="hierChild3" presStyleCnt="0"/>
      <dgm:spPr/>
    </dgm:pt>
    <dgm:pt modelId="{BCCBDC23-5338-4BA2-9AF4-100F3E69A0A8}" type="pres">
      <dgm:prSet presAssocID="{F81646E1-628E-4234-9326-411BCB42D68A}" presName="hierRoot1" presStyleCnt="0">
        <dgm:presLayoutVars>
          <dgm:hierBranch val="init"/>
        </dgm:presLayoutVars>
      </dgm:prSet>
      <dgm:spPr/>
    </dgm:pt>
    <dgm:pt modelId="{323F04AD-34B6-46E0-8A35-7B9ED26F804C}" type="pres">
      <dgm:prSet presAssocID="{F81646E1-628E-4234-9326-411BCB42D68A}" presName="rootComposite1" presStyleCnt="0"/>
      <dgm:spPr/>
    </dgm:pt>
    <dgm:pt modelId="{B2353968-CD87-4FA7-8270-7FE65227B16B}" type="pres">
      <dgm:prSet presAssocID="{F81646E1-628E-4234-9326-411BCB42D68A}" presName="rootText1" presStyleLbl="node0" presStyleIdx="1" presStyleCnt="3">
        <dgm:presLayoutVars>
          <dgm:chPref val="3"/>
        </dgm:presLayoutVars>
      </dgm:prSet>
      <dgm:spPr/>
    </dgm:pt>
    <dgm:pt modelId="{05813BC7-965B-4D15-93CE-54B6E1E90DC5}" type="pres">
      <dgm:prSet presAssocID="{F81646E1-628E-4234-9326-411BCB42D68A}" presName="rootConnector1" presStyleLbl="node1" presStyleIdx="0" presStyleCnt="0"/>
      <dgm:spPr/>
    </dgm:pt>
    <dgm:pt modelId="{C6E0D868-5937-44ED-9275-E623ED6640F9}" type="pres">
      <dgm:prSet presAssocID="{F81646E1-628E-4234-9326-411BCB42D68A}" presName="hierChild2" presStyleCnt="0"/>
      <dgm:spPr/>
    </dgm:pt>
    <dgm:pt modelId="{90EDAC00-1343-47F8-B7E6-796D2E0D719A}" type="pres">
      <dgm:prSet presAssocID="{F81646E1-628E-4234-9326-411BCB42D68A}" presName="hierChild3" presStyleCnt="0"/>
      <dgm:spPr/>
    </dgm:pt>
    <dgm:pt modelId="{25094955-16FE-4312-9C7B-1BC4D8014DAB}" type="pres">
      <dgm:prSet presAssocID="{43D4C148-9F01-40CB-9329-F1D692646DFD}" presName="hierRoot1" presStyleCnt="0">
        <dgm:presLayoutVars>
          <dgm:hierBranch val="init"/>
        </dgm:presLayoutVars>
      </dgm:prSet>
      <dgm:spPr/>
    </dgm:pt>
    <dgm:pt modelId="{94135EBB-A17B-44DE-995E-EBDCAC2A7956}" type="pres">
      <dgm:prSet presAssocID="{43D4C148-9F01-40CB-9329-F1D692646DFD}" presName="rootComposite1" presStyleCnt="0"/>
      <dgm:spPr/>
    </dgm:pt>
    <dgm:pt modelId="{668C8806-0F0E-4F9D-81DD-48C36194F02E}" type="pres">
      <dgm:prSet presAssocID="{43D4C148-9F01-40CB-9329-F1D692646DFD}" presName="rootText1" presStyleLbl="node0" presStyleIdx="2" presStyleCnt="3">
        <dgm:presLayoutVars>
          <dgm:chPref val="3"/>
        </dgm:presLayoutVars>
      </dgm:prSet>
      <dgm:spPr/>
    </dgm:pt>
    <dgm:pt modelId="{F5EE572A-A6D2-41EF-9112-D7B0596806B6}" type="pres">
      <dgm:prSet presAssocID="{43D4C148-9F01-40CB-9329-F1D692646DFD}" presName="rootConnector1" presStyleLbl="node1" presStyleIdx="0" presStyleCnt="0"/>
      <dgm:spPr/>
    </dgm:pt>
    <dgm:pt modelId="{7FABA2BD-4030-4EF1-AA05-838CCD79043F}" type="pres">
      <dgm:prSet presAssocID="{43D4C148-9F01-40CB-9329-F1D692646DFD}" presName="hierChild2" presStyleCnt="0"/>
      <dgm:spPr/>
    </dgm:pt>
    <dgm:pt modelId="{5308BCB9-807E-476E-8713-CFEF2798C42B}" type="pres">
      <dgm:prSet presAssocID="{43D4C148-9F01-40CB-9329-F1D692646DFD}" presName="hierChild3" presStyleCnt="0"/>
      <dgm:spPr/>
    </dgm:pt>
  </dgm:ptLst>
  <dgm:cxnLst>
    <dgm:cxn modelId="{D7ED2C0D-BC3F-4CCA-AFB6-FE2F81B6ED86}" srcId="{E4D29ABF-C6F1-4C37-937F-B7329F99353A}" destId="{1AEB506A-5D81-41ED-8538-65360FE42BE4}" srcOrd="0" destOrd="0" parTransId="{EEDBF1B8-A1F9-4526-97DA-BF113A85FA41}" sibTransId="{38669910-83DB-4F79-87D0-4AD264F56DB3}"/>
    <dgm:cxn modelId="{6E2A4B10-CD55-42C2-AC0E-E096E02604CE}" type="presOf" srcId="{43D4C148-9F01-40CB-9329-F1D692646DFD}" destId="{F5EE572A-A6D2-41EF-9112-D7B0596806B6}" srcOrd="1" destOrd="0" presId="urn:microsoft.com/office/officeart/2009/3/layout/HorizontalOrganizationChart"/>
    <dgm:cxn modelId="{D252A021-4454-4CB5-A5B2-E649CD0145B5}" type="presOf" srcId="{E4D29ABF-C6F1-4C37-937F-B7329F99353A}" destId="{86474235-13A5-4533-8654-5460FD88F533}" srcOrd="0" destOrd="0" presId="urn:microsoft.com/office/officeart/2009/3/layout/HorizontalOrganizationChart"/>
    <dgm:cxn modelId="{C64A5A38-7583-4DCE-9CDA-EC40B2B7055B}" type="presOf" srcId="{F81646E1-628E-4234-9326-411BCB42D68A}" destId="{B2353968-CD87-4FA7-8270-7FE65227B16B}" srcOrd="0" destOrd="0" presId="urn:microsoft.com/office/officeart/2009/3/layout/HorizontalOrganizationChart"/>
    <dgm:cxn modelId="{32F88575-1022-4C9D-95E7-C96C8AD8F7F8}" type="presOf" srcId="{F81646E1-628E-4234-9326-411BCB42D68A}" destId="{05813BC7-965B-4D15-93CE-54B6E1E90DC5}" srcOrd="1" destOrd="0" presId="urn:microsoft.com/office/officeart/2009/3/layout/HorizontalOrganizationChart"/>
    <dgm:cxn modelId="{20D05E81-513A-4343-92FC-B1A254BF28D5}" srcId="{E4D29ABF-C6F1-4C37-937F-B7329F99353A}" destId="{F81646E1-628E-4234-9326-411BCB42D68A}" srcOrd="1" destOrd="0" parTransId="{8AF5B4BC-A83A-481E-B563-397B6A92FF80}" sibTransId="{8E484467-B473-483F-92FA-8E5910DA30BD}"/>
    <dgm:cxn modelId="{948FD18D-A2B2-466A-9035-FB5ED17B0E7C}" type="presOf" srcId="{43D4C148-9F01-40CB-9329-F1D692646DFD}" destId="{668C8806-0F0E-4F9D-81DD-48C36194F02E}" srcOrd="0" destOrd="0" presId="urn:microsoft.com/office/officeart/2009/3/layout/HorizontalOrganizationChart"/>
    <dgm:cxn modelId="{1E84009F-7333-451D-9344-4C6510B676FB}" srcId="{E4D29ABF-C6F1-4C37-937F-B7329F99353A}" destId="{43D4C148-9F01-40CB-9329-F1D692646DFD}" srcOrd="2" destOrd="0" parTransId="{5EEC5691-3087-4C13-8F9B-FB428B11F2AE}" sibTransId="{A4FF7348-713C-4B0C-B83F-06811F7ADFF7}"/>
    <dgm:cxn modelId="{9BD64FB0-EB11-4276-9A6B-CD35186F90C5}" type="presOf" srcId="{1AEB506A-5D81-41ED-8538-65360FE42BE4}" destId="{641CA039-DA0A-48DA-A346-9599355E90C0}" srcOrd="1" destOrd="0" presId="urn:microsoft.com/office/officeart/2009/3/layout/HorizontalOrganizationChart"/>
    <dgm:cxn modelId="{6D4714D0-6177-4973-83ED-D0BBC31D47B6}" type="presOf" srcId="{1AEB506A-5D81-41ED-8538-65360FE42BE4}" destId="{8355778D-D673-4487-B18C-68B714B0B03C}" srcOrd="0" destOrd="0" presId="urn:microsoft.com/office/officeart/2009/3/layout/HorizontalOrganizationChart"/>
    <dgm:cxn modelId="{C8A62AD5-054D-4B35-A9AF-24BBC101BE46}" type="presParOf" srcId="{86474235-13A5-4533-8654-5460FD88F533}" destId="{8B5463AB-942C-44CA-A13F-C4895C72F238}" srcOrd="0" destOrd="0" presId="urn:microsoft.com/office/officeart/2009/3/layout/HorizontalOrganizationChart"/>
    <dgm:cxn modelId="{DF3928C1-6FD9-45FE-AE81-5C0FB1CF8DDD}" type="presParOf" srcId="{8B5463AB-942C-44CA-A13F-C4895C72F238}" destId="{C3350490-5ECF-4213-BB08-D1EC055B0AAE}" srcOrd="0" destOrd="0" presId="urn:microsoft.com/office/officeart/2009/3/layout/HorizontalOrganizationChart"/>
    <dgm:cxn modelId="{508617FD-E6E4-4AAD-B7C5-5ED8079828FA}" type="presParOf" srcId="{C3350490-5ECF-4213-BB08-D1EC055B0AAE}" destId="{8355778D-D673-4487-B18C-68B714B0B03C}" srcOrd="0" destOrd="0" presId="urn:microsoft.com/office/officeart/2009/3/layout/HorizontalOrganizationChart"/>
    <dgm:cxn modelId="{B9C4C07C-6A89-4FAA-BAFB-100A8376B106}" type="presParOf" srcId="{C3350490-5ECF-4213-BB08-D1EC055B0AAE}" destId="{641CA039-DA0A-48DA-A346-9599355E90C0}" srcOrd="1" destOrd="0" presId="urn:microsoft.com/office/officeart/2009/3/layout/HorizontalOrganizationChart"/>
    <dgm:cxn modelId="{7C2FC822-FCAA-49CD-9C99-FE0D3C1E6A4E}" type="presParOf" srcId="{8B5463AB-942C-44CA-A13F-C4895C72F238}" destId="{BF248FB9-4D69-4DAE-A5C3-8B9AA73B44AD}" srcOrd="1" destOrd="0" presId="urn:microsoft.com/office/officeart/2009/3/layout/HorizontalOrganizationChart"/>
    <dgm:cxn modelId="{9B9DBA2E-7142-41F9-896F-A028ACBFD721}" type="presParOf" srcId="{8B5463AB-942C-44CA-A13F-C4895C72F238}" destId="{2B5FD08A-888E-48B9-B686-0BC0931EF170}" srcOrd="2" destOrd="0" presId="urn:microsoft.com/office/officeart/2009/3/layout/HorizontalOrganizationChart"/>
    <dgm:cxn modelId="{FFC01127-C074-4261-BC3F-B07719B0441E}" type="presParOf" srcId="{86474235-13A5-4533-8654-5460FD88F533}" destId="{BCCBDC23-5338-4BA2-9AF4-100F3E69A0A8}" srcOrd="1" destOrd="0" presId="urn:microsoft.com/office/officeart/2009/3/layout/HorizontalOrganizationChart"/>
    <dgm:cxn modelId="{D971EEE1-5E67-455F-967A-F7A14442D7C9}" type="presParOf" srcId="{BCCBDC23-5338-4BA2-9AF4-100F3E69A0A8}" destId="{323F04AD-34B6-46E0-8A35-7B9ED26F804C}" srcOrd="0" destOrd="0" presId="urn:microsoft.com/office/officeart/2009/3/layout/HorizontalOrganizationChart"/>
    <dgm:cxn modelId="{88A62AEC-F1C6-48C2-883F-0096C2F4533C}" type="presParOf" srcId="{323F04AD-34B6-46E0-8A35-7B9ED26F804C}" destId="{B2353968-CD87-4FA7-8270-7FE65227B16B}" srcOrd="0" destOrd="0" presId="urn:microsoft.com/office/officeart/2009/3/layout/HorizontalOrganizationChart"/>
    <dgm:cxn modelId="{8FC59C29-B2F4-4258-B70D-1EF992558B9D}" type="presParOf" srcId="{323F04AD-34B6-46E0-8A35-7B9ED26F804C}" destId="{05813BC7-965B-4D15-93CE-54B6E1E90DC5}" srcOrd="1" destOrd="0" presId="urn:microsoft.com/office/officeart/2009/3/layout/HorizontalOrganizationChart"/>
    <dgm:cxn modelId="{4B55AED8-C907-49CE-92D6-4DA28C27FCA2}" type="presParOf" srcId="{BCCBDC23-5338-4BA2-9AF4-100F3E69A0A8}" destId="{C6E0D868-5937-44ED-9275-E623ED6640F9}" srcOrd="1" destOrd="0" presId="urn:microsoft.com/office/officeart/2009/3/layout/HorizontalOrganizationChart"/>
    <dgm:cxn modelId="{07FC9424-825A-40F5-B7F8-1FFCED23ED34}" type="presParOf" srcId="{BCCBDC23-5338-4BA2-9AF4-100F3E69A0A8}" destId="{90EDAC00-1343-47F8-B7E6-796D2E0D719A}" srcOrd="2" destOrd="0" presId="urn:microsoft.com/office/officeart/2009/3/layout/HorizontalOrganizationChart"/>
    <dgm:cxn modelId="{4759216D-7714-4C8F-A9E4-47FB07D5818C}" type="presParOf" srcId="{86474235-13A5-4533-8654-5460FD88F533}" destId="{25094955-16FE-4312-9C7B-1BC4D8014DAB}" srcOrd="2" destOrd="0" presId="urn:microsoft.com/office/officeart/2009/3/layout/HorizontalOrganizationChart"/>
    <dgm:cxn modelId="{529C5A80-8741-4F3E-AC05-3F6858A93EC3}" type="presParOf" srcId="{25094955-16FE-4312-9C7B-1BC4D8014DAB}" destId="{94135EBB-A17B-44DE-995E-EBDCAC2A7956}" srcOrd="0" destOrd="0" presId="urn:microsoft.com/office/officeart/2009/3/layout/HorizontalOrganizationChart"/>
    <dgm:cxn modelId="{1C3861E5-5785-4CBF-9F63-05CE09814A10}" type="presParOf" srcId="{94135EBB-A17B-44DE-995E-EBDCAC2A7956}" destId="{668C8806-0F0E-4F9D-81DD-48C36194F02E}" srcOrd="0" destOrd="0" presId="urn:microsoft.com/office/officeart/2009/3/layout/HorizontalOrganizationChart"/>
    <dgm:cxn modelId="{02525DF6-255A-4B30-9A49-3BF5B47269C2}" type="presParOf" srcId="{94135EBB-A17B-44DE-995E-EBDCAC2A7956}" destId="{F5EE572A-A6D2-41EF-9112-D7B0596806B6}" srcOrd="1" destOrd="0" presId="urn:microsoft.com/office/officeart/2009/3/layout/HorizontalOrganizationChart"/>
    <dgm:cxn modelId="{05E80895-7291-459F-988B-01D2659203C9}" type="presParOf" srcId="{25094955-16FE-4312-9C7B-1BC4D8014DAB}" destId="{7FABA2BD-4030-4EF1-AA05-838CCD79043F}" srcOrd="1" destOrd="0" presId="urn:microsoft.com/office/officeart/2009/3/layout/HorizontalOrganizationChart"/>
    <dgm:cxn modelId="{61F41CB4-18D4-4240-95FE-AABE7DD6668E}" type="presParOf" srcId="{25094955-16FE-4312-9C7B-1BC4D8014DAB}" destId="{5308BCB9-807E-476E-8713-CFEF2798C42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7C8154-C567-496E-8C44-45814C2265B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387B8E-11C5-4993-B94C-647D96E887CE}">
      <dgm:prSet custT="1"/>
      <dgm:spPr>
        <a:solidFill>
          <a:srgbClr val="EBF3F5"/>
        </a:solidFill>
      </dgm:spPr>
      <dgm:t>
        <a:bodyPr/>
        <a:lstStyle/>
        <a:p>
          <a:r>
            <a:rPr lang="it-IT" sz="1400" b="1">
              <a:solidFill>
                <a:schemeClr val="tx1"/>
              </a:solidFill>
            </a:rPr>
            <a:t>Preparazione di una miscela contenente i diversi componenti</a:t>
          </a:r>
          <a:r>
            <a:rPr lang="it-IT" sz="1600" b="1">
              <a:solidFill>
                <a:schemeClr val="tx1"/>
              </a:solidFill>
            </a:rPr>
            <a:t>.</a:t>
          </a:r>
        </a:p>
      </dgm:t>
    </dgm:pt>
    <dgm:pt modelId="{03360788-00A5-4FA0-A70E-E5F44AE1FCF5}" type="parTrans" cxnId="{74B34792-83BC-4386-AE0A-D4703357FC44}">
      <dgm:prSet/>
      <dgm:spPr/>
      <dgm:t>
        <a:bodyPr/>
        <a:lstStyle/>
        <a:p>
          <a:endParaRPr lang="it-IT"/>
        </a:p>
      </dgm:t>
    </dgm:pt>
    <dgm:pt modelId="{64424AEA-D12B-4BCC-88DD-45CBB913091F}" type="sibTrans" cxnId="{74B34792-83BC-4386-AE0A-D4703357FC44}">
      <dgm:prSet/>
      <dgm:spPr/>
      <dgm:t>
        <a:bodyPr/>
        <a:lstStyle/>
        <a:p>
          <a:endParaRPr lang="it-IT"/>
        </a:p>
      </dgm:t>
    </dgm:pt>
    <dgm:pt modelId="{C633B8FF-CE1F-4975-ACFE-6C9179C91552}">
      <dgm:prSet custT="1"/>
      <dgm:spPr>
        <a:solidFill>
          <a:srgbClr val="EBF3F5"/>
        </a:solidFill>
      </dgm:spPr>
      <dgm:t>
        <a:bodyPr/>
        <a:lstStyle/>
        <a:p>
          <a:r>
            <a:rPr lang="it-IT" sz="1400" b="1">
              <a:solidFill>
                <a:schemeClr val="tx1"/>
              </a:solidFill>
            </a:rPr>
            <a:t>il ricercatore aggiungerà il componente attivante che darà inizio al saggio.</a:t>
          </a:r>
        </a:p>
      </dgm:t>
    </dgm:pt>
    <dgm:pt modelId="{67AFB0FD-7458-4FDC-9080-CB04A0D479A4}" type="parTrans" cxnId="{EE063D86-2372-429E-B242-E1199AF3EC26}">
      <dgm:prSet/>
      <dgm:spPr/>
      <dgm:t>
        <a:bodyPr/>
        <a:lstStyle/>
        <a:p>
          <a:endParaRPr lang="it-IT"/>
        </a:p>
      </dgm:t>
    </dgm:pt>
    <dgm:pt modelId="{EB13D401-8DAA-41DA-8B2C-4D86063F5B27}" type="sibTrans" cxnId="{EE063D86-2372-429E-B242-E1199AF3EC26}">
      <dgm:prSet/>
      <dgm:spPr/>
      <dgm:t>
        <a:bodyPr/>
        <a:lstStyle/>
        <a:p>
          <a:endParaRPr lang="it-IT"/>
        </a:p>
      </dgm:t>
    </dgm:pt>
    <dgm:pt modelId="{5F8BF1F1-D13C-456E-8882-29F8A215787C}">
      <dgm:prSet custT="1"/>
      <dgm:spPr>
        <a:solidFill>
          <a:srgbClr val="EBF3F5"/>
        </a:solidFill>
      </dgm:spPr>
      <dgm:t>
        <a:bodyPr/>
        <a:lstStyle/>
        <a:p>
          <a:r>
            <a:rPr lang="it-IT" sz="1200" b="1">
              <a:solidFill>
                <a:schemeClr val="tx1"/>
              </a:solidFill>
            </a:rPr>
            <a:t>Prima dell’inizio ho il pretrattamento </a:t>
          </a:r>
          <a:r>
            <a:rPr lang="it-IT" sz="1200" b="1" err="1">
              <a:solidFill>
                <a:schemeClr val="tx1"/>
              </a:solidFill>
            </a:rPr>
            <a:t>dell’E</a:t>
          </a:r>
          <a:r>
            <a:rPr lang="it-IT" sz="1200" b="1">
              <a:solidFill>
                <a:schemeClr val="tx1"/>
              </a:solidFill>
            </a:rPr>
            <a:t> che consiste nella </a:t>
          </a:r>
          <a:r>
            <a:rPr lang="it-IT" sz="1200" b="1" err="1">
              <a:solidFill>
                <a:schemeClr val="tx1"/>
              </a:solidFill>
            </a:rPr>
            <a:t>nella</a:t>
          </a:r>
          <a:r>
            <a:rPr lang="it-IT" sz="1200" b="1">
              <a:solidFill>
                <a:schemeClr val="tx1"/>
              </a:solidFill>
            </a:rPr>
            <a:t> conservazione a basse T e, spesso, nell’aggiunta di vari additivi chimici o proteici</a:t>
          </a:r>
        </a:p>
      </dgm:t>
    </dgm:pt>
    <dgm:pt modelId="{DBC53560-7998-43F3-8BCC-FE184E26F2F0}" type="parTrans" cxnId="{B0780D59-2A69-47DB-8467-19530E3D017A}">
      <dgm:prSet/>
      <dgm:spPr/>
      <dgm:t>
        <a:bodyPr/>
        <a:lstStyle/>
        <a:p>
          <a:endParaRPr lang="it-IT"/>
        </a:p>
      </dgm:t>
    </dgm:pt>
    <dgm:pt modelId="{B0D4213D-5DDD-4733-B679-402DE994B815}" type="sibTrans" cxnId="{B0780D59-2A69-47DB-8467-19530E3D017A}">
      <dgm:prSet/>
      <dgm:spPr/>
      <dgm:t>
        <a:bodyPr/>
        <a:lstStyle/>
        <a:p>
          <a:endParaRPr lang="it-IT"/>
        </a:p>
      </dgm:t>
    </dgm:pt>
    <dgm:pt modelId="{A0DCB451-4F53-4921-AC78-C1C4C66D6876}">
      <dgm:prSet/>
      <dgm:spPr>
        <a:solidFill>
          <a:srgbClr val="EBF3F5"/>
        </a:solidFill>
      </dgm:spPr>
      <dgm:t>
        <a:bodyPr/>
        <a:lstStyle/>
        <a:p>
          <a:r>
            <a:rPr lang="it-IT" b="1">
              <a:solidFill>
                <a:schemeClr val="tx1"/>
              </a:solidFill>
            </a:rPr>
            <a:t>Miscelazione e registrazione immediata dei dati. Il segnale rilevabile deve essere riportato per tutta la durata della reazione. </a:t>
          </a:r>
        </a:p>
      </dgm:t>
    </dgm:pt>
    <dgm:pt modelId="{8C2940F8-AFF8-4096-9C4E-DA2545A416E5}" type="parTrans" cxnId="{1F186511-0DDB-4213-BC81-0FDA97BFCE7D}">
      <dgm:prSet/>
      <dgm:spPr/>
      <dgm:t>
        <a:bodyPr/>
        <a:lstStyle/>
        <a:p>
          <a:endParaRPr lang="it-IT"/>
        </a:p>
      </dgm:t>
    </dgm:pt>
    <dgm:pt modelId="{595BA89D-2188-4CFC-9FFE-D6CD43DBE016}" type="sibTrans" cxnId="{1F186511-0DDB-4213-BC81-0FDA97BFCE7D}">
      <dgm:prSet/>
      <dgm:spPr/>
      <dgm:t>
        <a:bodyPr/>
        <a:lstStyle/>
        <a:p>
          <a:endParaRPr lang="it-IT"/>
        </a:p>
      </dgm:t>
    </dgm:pt>
    <dgm:pt modelId="{1ADC4BED-D28D-4492-B230-8DA6AB50DC6A}" type="pres">
      <dgm:prSet presAssocID="{D97C8154-C567-496E-8C44-45814C2265B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1BDEB2-883D-41E1-B83F-47A794266D52}" type="pres">
      <dgm:prSet presAssocID="{76387B8E-11C5-4993-B94C-647D96E887CE}" presName="hierRoot1" presStyleCnt="0">
        <dgm:presLayoutVars>
          <dgm:hierBranch val="init"/>
        </dgm:presLayoutVars>
      </dgm:prSet>
      <dgm:spPr/>
    </dgm:pt>
    <dgm:pt modelId="{B93EF86D-7611-4D2A-8A4F-33A013EA8F24}" type="pres">
      <dgm:prSet presAssocID="{76387B8E-11C5-4993-B94C-647D96E887CE}" presName="rootComposite1" presStyleCnt="0"/>
      <dgm:spPr/>
    </dgm:pt>
    <dgm:pt modelId="{F630764D-CDB5-4563-AD16-14896F9A0C83}" type="pres">
      <dgm:prSet presAssocID="{76387B8E-11C5-4993-B94C-647D96E887CE}" presName="rootText1" presStyleLbl="node0" presStyleIdx="0" presStyleCnt="4" custScaleX="163187">
        <dgm:presLayoutVars>
          <dgm:chPref val="3"/>
        </dgm:presLayoutVars>
      </dgm:prSet>
      <dgm:spPr/>
    </dgm:pt>
    <dgm:pt modelId="{BBC8C55A-5086-472F-A18F-ABFC544E370C}" type="pres">
      <dgm:prSet presAssocID="{76387B8E-11C5-4993-B94C-647D96E887CE}" presName="rootConnector1" presStyleLbl="node1" presStyleIdx="0" presStyleCnt="0"/>
      <dgm:spPr/>
    </dgm:pt>
    <dgm:pt modelId="{16CBB68B-5681-4725-B088-30BE2EA36EAF}" type="pres">
      <dgm:prSet presAssocID="{76387B8E-11C5-4993-B94C-647D96E887CE}" presName="hierChild2" presStyleCnt="0"/>
      <dgm:spPr/>
    </dgm:pt>
    <dgm:pt modelId="{EB875B85-EB33-4C78-A43D-BA0887AB6F51}" type="pres">
      <dgm:prSet presAssocID="{76387B8E-11C5-4993-B94C-647D96E887CE}" presName="hierChild3" presStyleCnt="0"/>
      <dgm:spPr/>
    </dgm:pt>
    <dgm:pt modelId="{5B2FC7A4-FF37-432F-945C-B982B24D5DBA}" type="pres">
      <dgm:prSet presAssocID="{C633B8FF-CE1F-4975-ACFE-6C9179C91552}" presName="hierRoot1" presStyleCnt="0">
        <dgm:presLayoutVars>
          <dgm:hierBranch val="init"/>
        </dgm:presLayoutVars>
      </dgm:prSet>
      <dgm:spPr/>
    </dgm:pt>
    <dgm:pt modelId="{3CB1AE98-6BC3-41DE-BFB3-B668F8AFF3E0}" type="pres">
      <dgm:prSet presAssocID="{C633B8FF-CE1F-4975-ACFE-6C9179C91552}" presName="rootComposite1" presStyleCnt="0"/>
      <dgm:spPr/>
    </dgm:pt>
    <dgm:pt modelId="{BF5E262F-22BB-4BEB-A056-ADE26D83A41C}" type="pres">
      <dgm:prSet presAssocID="{C633B8FF-CE1F-4975-ACFE-6C9179C91552}" presName="rootText1" presStyleLbl="node0" presStyleIdx="1" presStyleCnt="4" custScaleX="165041">
        <dgm:presLayoutVars>
          <dgm:chPref val="3"/>
        </dgm:presLayoutVars>
      </dgm:prSet>
      <dgm:spPr/>
    </dgm:pt>
    <dgm:pt modelId="{7463BA0B-AF50-4D6A-B034-44A9251C1718}" type="pres">
      <dgm:prSet presAssocID="{C633B8FF-CE1F-4975-ACFE-6C9179C91552}" presName="rootConnector1" presStyleLbl="node1" presStyleIdx="0" presStyleCnt="0"/>
      <dgm:spPr/>
    </dgm:pt>
    <dgm:pt modelId="{9409AE0E-CD18-49E9-A196-E21A12A258BE}" type="pres">
      <dgm:prSet presAssocID="{C633B8FF-CE1F-4975-ACFE-6C9179C91552}" presName="hierChild2" presStyleCnt="0"/>
      <dgm:spPr/>
    </dgm:pt>
    <dgm:pt modelId="{3EA3E5A2-B44B-4A42-812C-10DF307AB8D5}" type="pres">
      <dgm:prSet presAssocID="{C633B8FF-CE1F-4975-ACFE-6C9179C91552}" presName="hierChild3" presStyleCnt="0"/>
      <dgm:spPr/>
    </dgm:pt>
    <dgm:pt modelId="{2FAD1684-C673-4F5A-93A5-51FB4F444EF9}" type="pres">
      <dgm:prSet presAssocID="{5F8BF1F1-D13C-456E-8882-29F8A215787C}" presName="hierRoot1" presStyleCnt="0">
        <dgm:presLayoutVars>
          <dgm:hierBranch val="init"/>
        </dgm:presLayoutVars>
      </dgm:prSet>
      <dgm:spPr/>
    </dgm:pt>
    <dgm:pt modelId="{99057364-DFD4-409B-9B5A-823E4CD8F772}" type="pres">
      <dgm:prSet presAssocID="{5F8BF1F1-D13C-456E-8882-29F8A215787C}" presName="rootComposite1" presStyleCnt="0"/>
      <dgm:spPr/>
    </dgm:pt>
    <dgm:pt modelId="{4D20B288-FCDD-4387-9B5D-D1965965E846}" type="pres">
      <dgm:prSet presAssocID="{5F8BF1F1-D13C-456E-8882-29F8A215787C}" presName="rootText1" presStyleLbl="node0" presStyleIdx="2" presStyleCnt="4" custScaleX="165186" custScaleY="119439">
        <dgm:presLayoutVars>
          <dgm:chPref val="3"/>
        </dgm:presLayoutVars>
      </dgm:prSet>
      <dgm:spPr/>
    </dgm:pt>
    <dgm:pt modelId="{3286A52D-5643-4601-ADF8-E429D8B7B160}" type="pres">
      <dgm:prSet presAssocID="{5F8BF1F1-D13C-456E-8882-29F8A215787C}" presName="rootConnector1" presStyleLbl="node1" presStyleIdx="0" presStyleCnt="0"/>
      <dgm:spPr/>
    </dgm:pt>
    <dgm:pt modelId="{DA3B3AF9-4F7F-490E-ADCA-DACD09D08529}" type="pres">
      <dgm:prSet presAssocID="{5F8BF1F1-D13C-456E-8882-29F8A215787C}" presName="hierChild2" presStyleCnt="0"/>
      <dgm:spPr/>
    </dgm:pt>
    <dgm:pt modelId="{4B32EE02-6F86-4B85-842D-8CEBB7353B00}" type="pres">
      <dgm:prSet presAssocID="{5F8BF1F1-D13C-456E-8882-29F8A215787C}" presName="hierChild3" presStyleCnt="0"/>
      <dgm:spPr/>
    </dgm:pt>
    <dgm:pt modelId="{43915A19-98B2-4ECD-B9DF-8644EE16F479}" type="pres">
      <dgm:prSet presAssocID="{A0DCB451-4F53-4921-AC78-C1C4C66D6876}" presName="hierRoot1" presStyleCnt="0">
        <dgm:presLayoutVars>
          <dgm:hierBranch val="init"/>
        </dgm:presLayoutVars>
      </dgm:prSet>
      <dgm:spPr/>
    </dgm:pt>
    <dgm:pt modelId="{DB4ACFB1-CAC6-401A-833B-49AD5FBFAC5E}" type="pres">
      <dgm:prSet presAssocID="{A0DCB451-4F53-4921-AC78-C1C4C66D6876}" presName="rootComposite1" presStyleCnt="0"/>
      <dgm:spPr/>
    </dgm:pt>
    <dgm:pt modelId="{53C46584-188A-4398-8B61-C84B564A3F0F}" type="pres">
      <dgm:prSet presAssocID="{A0DCB451-4F53-4921-AC78-C1C4C66D6876}" presName="rootText1" presStyleLbl="node0" presStyleIdx="3" presStyleCnt="4" custScaleX="164874">
        <dgm:presLayoutVars>
          <dgm:chPref val="3"/>
        </dgm:presLayoutVars>
      </dgm:prSet>
      <dgm:spPr/>
    </dgm:pt>
    <dgm:pt modelId="{A054FE9D-0DB5-4370-BEB5-BDFA94D5CF36}" type="pres">
      <dgm:prSet presAssocID="{A0DCB451-4F53-4921-AC78-C1C4C66D6876}" presName="rootConnector1" presStyleLbl="node1" presStyleIdx="0" presStyleCnt="0"/>
      <dgm:spPr/>
    </dgm:pt>
    <dgm:pt modelId="{4EB0FA54-F45E-4FFF-AB43-258BBD006A2F}" type="pres">
      <dgm:prSet presAssocID="{A0DCB451-4F53-4921-AC78-C1C4C66D6876}" presName="hierChild2" presStyleCnt="0"/>
      <dgm:spPr/>
    </dgm:pt>
    <dgm:pt modelId="{C19CB772-B64D-43ED-9E7F-1F730791B7A2}" type="pres">
      <dgm:prSet presAssocID="{A0DCB451-4F53-4921-AC78-C1C4C66D6876}" presName="hierChild3" presStyleCnt="0"/>
      <dgm:spPr/>
    </dgm:pt>
  </dgm:ptLst>
  <dgm:cxnLst>
    <dgm:cxn modelId="{1F186511-0DDB-4213-BC81-0FDA97BFCE7D}" srcId="{D97C8154-C567-496E-8C44-45814C2265BC}" destId="{A0DCB451-4F53-4921-AC78-C1C4C66D6876}" srcOrd="3" destOrd="0" parTransId="{8C2940F8-AFF8-4096-9C4E-DA2545A416E5}" sibTransId="{595BA89D-2188-4CFC-9FFE-D6CD43DBE016}"/>
    <dgm:cxn modelId="{ED563423-7B7C-412C-BDB6-43A56C50BDF6}" type="presOf" srcId="{76387B8E-11C5-4993-B94C-647D96E887CE}" destId="{BBC8C55A-5086-472F-A18F-ABFC544E370C}" srcOrd="1" destOrd="0" presId="urn:microsoft.com/office/officeart/2009/3/layout/HorizontalOrganizationChart"/>
    <dgm:cxn modelId="{185DBA29-97F1-475F-9C65-C54785E8C03B}" type="presOf" srcId="{C633B8FF-CE1F-4975-ACFE-6C9179C91552}" destId="{7463BA0B-AF50-4D6A-B034-44A9251C1718}" srcOrd="1" destOrd="0" presId="urn:microsoft.com/office/officeart/2009/3/layout/HorizontalOrganizationChart"/>
    <dgm:cxn modelId="{CB3D7032-988E-4FBC-B705-2B8DC040D77C}" type="presOf" srcId="{A0DCB451-4F53-4921-AC78-C1C4C66D6876}" destId="{A054FE9D-0DB5-4370-BEB5-BDFA94D5CF36}" srcOrd="1" destOrd="0" presId="urn:microsoft.com/office/officeart/2009/3/layout/HorizontalOrganizationChart"/>
    <dgm:cxn modelId="{AD931A48-A486-4528-9CE9-38447A92EBC7}" type="presOf" srcId="{C633B8FF-CE1F-4975-ACFE-6C9179C91552}" destId="{BF5E262F-22BB-4BEB-A056-ADE26D83A41C}" srcOrd="0" destOrd="0" presId="urn:microsoft.com/office/officeart/2009/3/layout/HorizontalOrganizationChart"/>
    <dgm:cxn modelId="{B0780D59-2A69-47DB-8467-19530E3D017A}" srcId="{D97C8154-C567-496E-8C44-45814C2265BC}" destId="{5F8BF1F1-D13C-456E-8882-29F8A215787C}" srcOrd="2" destOrd="0" parTransId="{DBC53560-7998-43F3-8BCC-FE184E26F2F0}" sibTransId="{B0D4213D-5DDD-4733-B679-402DE994B815}"/>
    <dgm:cxn modelId="{78F25785-10C4-4613-ADAD-CC21F1E88FA6}" type="presOf" srcId="{D97C8154-C567-496E-8C44-45814C2265BC}" destId="{1ADC4BED-D28D-4492-B230-8DA6AB50DC6A}" srcOrd="0" destOrd="0" presId="urn:microsoft.com/office/officeart/2009/3/layout/HorizontalOrganizationChart"/>
    <dgm:cxn modelId="{EE063D86-2372-429E-B242-E1199AF3EC26}" srcId="{D97C8154-C567-496E-8C44-45814C2265BC}" destId="{C633B8FF-CE1F-4975-ACFE-6C9179C91552}" srcOrd="1" destOrd="0" parTransId="{67AFB0FD-7458-4FDC-9080-CB04A0D479A4}" sibTransId="{EB13D401-8DAA-41DA-8B2C-4D86063F5B27}"/>
    <dgm:cxn modelId="{E4326E86-A6E2-4AD8-A89C-21E8223D707B}" type="presOf" srcId="{76387B8E-11C5-4993-B94C-647D96E887CE}" destId="{F630764D-CDB5-4563-AD16-14896F9A0C83}" srcOrd="0" destOrd="0" presId="urn:microsoft.com/office/officeart/2009/3/layout/HorizontalOrganizationChart"/>
    <dgm:cxn modelId="{B83C708E-716C-4BC3-A18C-A9416BDD9EBF}" type="presOf" srcId="{A0DCB451-4F53-4921-AC78-C1C4C66D6876}" destId="{53C46584-188A-4398-8B61-C84B564A3F0F}" srcOrd="0" destOrd="0" presId="urn:microsoft.com/office/officeart/2009/3/layout/HorizontalOrganizationChart"/>
    <dgm:cxn modelId="{74B34792-83BC-4386-AE0A-D4703357FC44}" srcId="{D97C8154-C567-496E-8C44-45814C2265BC}" destId="{76387B8E-11C5-4993-B94C-647D96E887CE}" srcOrd="0" destOrd="0" parTransId="{03360788-00A5-4FA0-A70E-E5F44AE1FCF5}" sibTransId="{64424AEA-D12B-4BCC-88DD-45CBB913091F}"/>
    <dgm:cxn modelId="{DF0E43E5-1256-4C16-B3EC-EFADA3783C07}" type="presOf" srcId="{5F8BF1F1-D13C-456E-8882-29F8A215787C}" destId="{3286A52D-5643-4601-ADF8-E429D8B7B160}" srcOrd="1" destOrd="0" presId="urn:microsoft.com/office/officeart/2009/3/layout/HorizontalOrganizationChart"/>
    <dgm:cxn modelId="{B48154E6-7B17-47FE-94EB-99600EF0BC3E}" type="presOf" srcId="{5F8BF1F1-D13C-456E-8882-29F8A215787C}" destId="{4D20B288-FCDD-4387-9B5D-D1965965E846}" srcOrd="0" destOrd="0" presId="urn:microsoft.com/office/officeart/2009/3/layout/HorizontalOrganizationChart"/>
    <dgm:cxn modelId="{2C0B3C84-E4AE-4F8C-929E-F9E502ECD8AE}" type="presParOf" srcId="{1ADC4BED-D28D-4492-B230-8DA6AB50DC6A}" destId="{B51BDEB2-883D-41E1-B83F-47A794266D52}" srcOrd="0" destOrd="0" presId="urn:microsoft.com/office/officeart/2009/3/layout/HorizontalOrganizationChart"/>
    <dgm:cxn modelId="{F816A79D-A7B9-4616-A0CF-C2953ECB84E8}" type="presParOf" srcId="{B51BDEB2-883D-41E1-B83F-47A794266D52}" destId="{B93EF86D-7611-4D2A-8A4F-33A013EA8F24}" srcOrd="0" destOrd="0" presId="urn:microsoft.com/office/officeart/2009/3/layout/HorizontalOrganizationChart"/>
    <dgm:cxn modelId="{ADF31D3C-1E18-4174-BDAA-2EAA676B7BE2}" type="presParOf" srcId="{B93EF86D-7611-4D2A-8A4F-33A013EA8F24}" destId="{F630764D-CDB5-4563-AD16-14896F9A0C83}" srcOrd="0" destOrd="0" presId="urn:microsoft.com/office/officeart/2009/3/layout/HorizontalOrganizationChart"/>
    <dgm:cxn modelId="{77C11352-19CF-4CBE-8D47-2D7AF527CE83}" type="presParOf" srcId="{B93EF86D-7611-4D2A-8A4F-33A013EA8F24}" destId="{BBC8C55A-5086-472F-A18F-ABFC544E370C}" srcOrd="1" destOrd="0" presId="urn:microsoft.com/office/officeart/2009/3/layout/HorizontalOrganizationChart"/>
    <dgm:cxn modelId="{992CAA29-8FC0-4E7A-B52B-1A153A7DEF1F}" type="presParOf" srcId="{B51BDEB2-883D-41E1-B83F-47A794266D52}" destId="{16CBB68B-5681-4725-B088-30BE2EA36EAF}" srcOrd="1" destOrd="0" presId="urn:microsoft.com/office/officeart/2009/3/layout/HorizontalOrganizationChart"/>
    <dgm:cxn modelId="{764F44DB-6C68-401B-AE49-44769D08327B}" type="presParOf" srcId="{B51BDEB2-883D-41E1-B83F-47A794266D52}" destId="{EB875B85-EB33-4C78-A43D-BA0887AB6F51}" srcOrd="2" destOrd="0" presId="urn:microsoft.com/office/officeart/2009/3/layout/HorizontalOrganizationChart"/>
    <dgm:cxn modelId="{A533ECC7-32F3-467D-BBC5-A92F8EEA2CA5}" type="presParOf" srcId="{1ADC4BED-D28D-4492-B230-8DA6AB50DC6A}" destId="{5B2FC7A4-FF37-432F-945C-B982B24D5DBA}" srcOrd="1" destOrd="0" presId="urn:microsoft.com/office/officeart/2009/3/layout/HorizontalOrganizationChart"/>
    <dgm:cxn modelId="{B6E18DFB-DE6D-44C6-96D8-5B26930FD508}" type="presParOf" srcId="{5B2FC7A4-FF37-432F-945C-B982B24D5DBA}" destId="{3CB1AE98-6BC3-41DE-BFB3-B668F8AFF3E0}" srcOrd="0" destOrd="0" presId="urn:microsoft.com/office/officeart/2009/3/layout/HorizontalOrganizationChart"/>
    <dgm:cxn modelId="{21D3FCAB-F78B-4D36-92DA-E312D9AC2153}" type="presParOf" srcId="{3CB1AE98-6BC3-41DE-BFB3-B668F8AFF3E0}" destId="{BF5E262F-22BB-4BEB-A056-ADE26D83A41C}" srcOrd="0" destOrd="0" presId="urn:microsoft.com/office/officeart/2009/3/layout/HorizontalOrganizationChart"/>
    <dgm:cxn modelId="{11D768C9-E872-4816-BAB9-AC037D096B3F}" type="presParOf" srcId="{3CB1AE98-6BC3-41DE-BFB3-B668F8AFF3E0}" destId="{7463BA0B-AF50-4D6A-B034-44A9251C1718}" srcOrd="1" destOrd="0" presId="urn:microsoft.com/office/officeart/2009/3/layout/HorizontalOrganizationChart"/>
    <dgm:cxn modelId="{D50A81E7-150D-48E1-9616-7E134477B860}" type="presParOf" srcId="{5B2FC7A4-FF37-432F-945C-B982B24D5DBA}" destId="{9409AE0E-CD18-49E9-A196-E21A12A258BE}" srcOrd="1" destOrd="0" presId="urn:microsoft.com/office/officeart/2009/3/layout/HorizontalOrganizationChart"/>
    <dgm:cxn modelId="{C6CD8BA1-3BE1-4960-AAFF-57DF1E8B6B0E}" type="presParOf" srcId="{5B2FC7A4-FF37-432F-945C-B982B24D5DBA}" destId="{3EA3E5A2-B44B-4A42-812C-10DF307AB8D5}" srcOrd="2" destOrd="0" presId="urn:microsoft.com/office/officeart/2009/3/layout/HorizontalOrganizationChart"/>
    <dgm:cxn modelId="{9D7053AD-A779-4E6B-B216-E45D5B903093}" type="presParOf" srcId="{1ADC4BED-D28D-4492-B230-8DA6AB50DC6A}" destId="{2FAD1684-C673-4F5A-93A5-51FB4F444EF9}" srcOrd="2" destOrd="0" presId="urn:microsoft.com/office/officeart/2009/3/layout/HorizontalOrganizationChart"/>
    <dgm:cxn modelId="{7977C2FE-75E7-42B4-BF6D-62159DC81E93}" type="presParOf" srcId="{2FAD1684-C673-4F5A-93A5-51FB4F444EF9}" destId="{99057364-DFD4-409B-9B5A-823E4CD8F772}" srcOrd="0" destOrd="0" presId="urn:microsoft.com/office/officeart/2009/3/layout/HorizontalOrganizationChart"/>
    <dgm:cxn modelId="{CE5034D9-B9AC-42C5-9504-EB27F388C646}" type="presParOf" srcId="{99057364-DFD4-409B-9B5A-823E4CD8F772}" destId="{4D20B288-FCDD-4387-9B5D-D1965965E846}" srcOrd="0" destOrd="0" presId="urn:microsoft.com/office/officeart/2009/3/layout/HorizontalOrganizationChart"/>
    <dgm:cxn modelId="{A7AC5615-4A2A-48C0-9E8F-8341295ED5D3}" type="presParOf" srcId="{99057364-DFD4-409B-9B5A-823E4CD8F772}" destId="{3286A52D-5643-4601-ADF8-E429D8B7B160}" srcOrd="1" destOrd="0" presId="urn:microsoft.com/office/officeart/2009/3/layout/HorizontalOrganizationChart"/>
    <dgm:cxn modelId="{DFCA6C31-A4FA-46D3-A3F4-D90BF8C378AE}" type="presParOf" srcId="{2FAD1684-C673-4F5A-93A5-51FB4F444EF9}" destId="{DA3B3AF9-4F7F-490E-ADCA-DACD09D08529}" srcOrd="1" destOrd="0" presId="urn:microsoft.com/office/officeart/2009/3/layout/HorizontalOrganizationChart"/>
    <dgm:cxn modelId="{0A489B83-B72B-40A3-B1B8-DC4BFB02260B}" type="presParOf" srcId="{2FAD1684-C673-4F5A-93A5-51FB4F444EF9}" destId="{4B32EE02-6F86-4B85-842D-8CEBB7353B00}" srcOrd="2" destOrd="0" presId="urn:microsoft.com/office/officeart/2009/3/layout/HorizontalOrganizationChart"/>
    <dgm:cxn modelId="{A8BC23EC-0EEB-4F1E-A2C3-CB77C4FAA69F}" type="presParOf" srcId="{1ADC4BED-D28D-4492-B230-8DA6AB50DC6A}" destId="{43915A19-98B2-4ECD-B9DF-8644EE16F479}" srcOrd="3" destOrd="0" presId="urn:microsoft.com/office/officeart/2009/3/layout/HorizontalOrganizationChart"/>
    <dgm:cxn modelId="{F86E5A9E-7E3F-42A2-8BC3-98B1DDD903AB}" type="presParOf" srcId="{43915A19-98B2-4ECD-B9DF-8644EE16F479}" destId="{DB4ACFB1-CAC6-401A-833B-49AD5FBFAC5E}" srcOrd="0" destOrd="0" presId="urn:microsoft.com/office/officeart/2009/3/layout/HorizontalOrganizationChart"/>
    <dgm:cxn modelId="{0C884704-6AA6-4D05-A31B-20794523AD53}" type="presParOf" srcId="{DB4ACFB1-CAC6-401A-833B-49AD5FBFAC5E}" destId="{53C46584-188A-4398-8B61-C84B564A3F0F}" srcOrd="0" destOrd="0" presId="urn:microsoft.com/office/officeart/2009/3/layout/HorizontalOrganizationChart"/>
    <dgm:cxn modelId="{5194DC2F-F1D2-4B82-B29F-6380F4EA2911}" type="presParOf" srcId="{DB4ACFB1-CAC6-401A-833B-49AD5FBFAC5E}" destId="{A054FE9D-0DB5-4370-BEB5-BDFA94D5CF36}" srcOrd="1" destOrd="0" presId="urn:microsoft.com/office/officeart/2009/3/layout/HorizontalOrganizationChart"/>
    <dgm:cxn modelId="{121D8983-20F2-4CAF-9852-12DEC7CC4301}" type="presParOf" srcId="{43915A19-98B2-4ECD-B9DF-8644EE16F479}" destId="{4EB0FA54-F45E-4FFF-AB43-258BBD006A2F}" srcOrd="1" destOrd="0" presId="urn:microsoft.com/office/officeart/2009/3/layout/HorizontalOrganizationChart"/>
    <dgm:cxn modelId="{8B62E865-F2B4-4CDE-BBEF-86B757EEA9D1}" type="presParOf" srcId="{43915A19-98B2-4ECD-B9DF-8644EE16F479}" destId="{C19CB772-B64D-43ED-9E7F-1F730791B7A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8BE83C-AB79-4F92-881F-3C1D8A34FCCC}" type="doc">
      <dgm:prSet loTypeId="urn:microsoft.com/office/officeart/2008/layout/LinedList" loCatId="hierarchy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it-IT"/>
        </a:p>
      </dgm:t>
    </dgm:pt>
    <dgm:pt modelId="{4B3BC4C1-D8B4-4DE5-B943-35C764322C88}">
      <dgm:prSet/>
      <dgm:spPr/>
      <dgm:t>
        <a:bodyPr/>
        <a:lstStyle/>
        <a:p>
          <a:pPr algn="ctr"/>
          <a:r>
            <a:rPr lang="it-IT"/>
            <a:t>Non si stoppa la reazione </a:t>
          </a:r>
        </a:p>
      </dgm:t>
    </dgm:pt>
    <dgm:pt modelId="{ECCBE2EC-E6F0-4BB4-A0D3-E45BAD301BC9}" type="parTrans" cxnId="{4E106179-3533-4E20-899C-8B83E2848A79}">
      <dgm:prSet/>
      <dgm:spPr/>
      <dgm:t>
        <a:bodyPr/>
        <a:lstStyle/>
        <a:p>
          <a:endParaRPr lang="it-IT"/>
        </a:p>
      </dgm:t>
    </dgm:pt>
    <dgm:pt modelId="{D8A02EE7-277F-4AB9-AA78-8A790C9E3050}" type="sibTrans" cxnId="{4E106179-3533-4E20-899C-8B83E2848A79}">
      <dgm:prSet/>
      <dgm:spPr/>
      <dgm:t>
        <a:bodyPr/>
        <a:lstStyle/>
        <a:p>
          <a:endParaRPr lang="it-IT"/>
        </a:p>
      </dgm:t>
    </dgm:pt>
    <dgm:pt modelId="{12D95276-F659-4E21-913B-64E4E59EC072}">
      <dgm:prSet/>
      <dgm:spPr/>
      <dgm:t>
        <a:bodyPr/>
        <a:lstStyle/>
        <a:p>
          <a:pPr algn="ctr"/>
          <a:r>
            <a:rPr lang="it-IT"/>
            <a:t>Non c’è bisogno di fare prelievi </a:t>
          </a:r>
        </a:p>
      </dgm:t>
    </dgm:pt>
    <dgm:pt modelId="{A87E707E-7974-4587-B288-CAEC06A70B00}" type="parTrans" cxnId="{AE972D21-75C3-407F-9557-8D6EE5C33E87}">
      <dgm:prSet/>
      <dgm:spPr/>
      <dgm:t>
        <a:bodyPr/>
        <a:lstStyle/>
        <a:p>
          <a:endParaRPr lang="it-IT"/>
        </a:p>
      </dgm:t>
    </dgm:pt>
    <dgm:pt modelId="{791A6BAA-F7DE-407C-8B17-040AE40A0E52}" type="sibTrans" cxnId="{AE972D21-75C3-407F-9557-8D6EE5C33E87}">
      <dgm:prSet/>
      <dgm:spPr/>
      <dgm:t>
        <a:bodyPr/>
        <a:lstStyle/>
        <a:p>
          <a:endParaRPr lang="it-IT"/>
        </a:p>
      </dgm:t>
    </dgm:pt>
    <dgm:pt modelId="{8F9C816B-11C0-4238-B578-CE6CA5322880}" type="pres">
      <dgm:prSet presAssocID="{C28BE83C-AB79-4F92-881F-3C1D8A34FCCC}" presName="vert0" presStyleCnt="0">
        <dgm:presLayoutVars>
          <dgm:dir/>
          <dgm:animOne val="branch"/>
          <dgm:animLvl val="lvl"/>
        </dgm:presLayoutVars>
      </dgm:prSet>
      <dgm:spPr/>
    </dgm:pt>
    <dgm:pt modelId="{A4B4885D-562B-41E1-8D51-BC673048F904}" type="pres">
      <dgm:prSet presAssocID="{4B3BC4C1-D8B4-4DE5-B943-35C764322C88}" presName="thickLine" presStyleLbl="alignNode1" presStyleIdx="0" presStyleCnt="2"/>
      <dgm:spPr/>
    </dgm:pt>
    <dgm:pt modelId="{56177BB8-C55D-448A-BE51-AF595A94BFD6}" type="pres">
      <dgm:prSet presAssocID="{4B3BC4C1-D8B4-4DE5-B943-35C764322C88}" presName="horz1" presStyleCnt="0"/>
      <dgm:spPr/>
    </dgm:pt>
    <dgm:pt modelId="{33984526-FE7E-4159-A848-DEED8D46C42F}" type="pres">
      <dgm:prSet presAssocID="{4B3BC4C1-D8B4-4DE5-B943-35C764322C88}" presName="tx1" presStyleLbl="revTx" presStyleIdx="0" presStyleCnt="2"/>
      <dgm:spPr/>
    </dgm:pt>
    <dgm:pt modelId="{E0F7ED35-1C17-4F3B-9475-CD32FAD347F3}" type="pres">
      <dgm:prSet presAssocID="{4B3BC4C1-D8B4-4DE5-B943-35C764322C88}" presName="vert1" presStyleCnt="0"/>
      <dgm:spPr/>
    </dgm:pt>
    <dgm:pt modelId="{F36573D5-4881-4F72-85D6-8ED4085013A3}" type="pres">
      <dgm:prSet presAssocID="{12D95276-F659-4E21-913B-64E4E59EC072}" presName="thickLine" presStyleLbl="alignNode1" presStyleIdx="1" presStyleCnt="2"/>
      <dgm:spPr/>
    </dgm:pt>
    <dgm:pt modelId="{1D6F0180-4086-40D0-B2F6-0544CDFAB2F1}" type="pres">
      <dgm:prSet presAssocID="{12D95276-F659-4E21-913B-64E4E59EC072}" presName="horz1" presStyleCnt="0"/>
      <dgm:spPr/>
    </dgm:pt>
    <dgm:pt modelId="{17ED1325-3753-4140-A84B-B196F36B497D}" type="pres">
      <dgm:prSet presAssocID="{12D95276-F659-4E21-913B-64E4E59EC072}" presName="tx1" presStyleLbl="revTx" presStyleIdx="1" presStyleCnt="2"/>
      <dgm:spPr/>
    </dgm:pt>
    <dgm:pt modelId="{197CF8F7-6204-4FAE-A468-47EF56325C5A}" type="pres">
      <dgm:prSet presAssocID="{12D95276-F659-4E21-913B-64E4E59EC072}" presName="vert1" presStyleCnt="0"/>
      <dgm:spPr/>
    </dgm:pt>
  </dgm:ptLst>
  <dgm:cxnLst>
    <dgm:cxn modelId="{17D7991B-D48E-4E4B-97A5-13562C52084E}" type="presOf" srcId="{12D95276-F659-4E21-913B-64E4E59EC072}" destId="{17ED1325-3753-4140-A84B-B196F36B497D}" srcOrd="0" destOrd="0" presId="urn:microsoft.com/office/officeart/2008/layout/LinedList"/>
    <dgm:cxn modelId="{AE972D21-75C3-407F-9557-8D6EE5C33E87}" srcId="{C28BE83C-AB79-4F92-881F-3C1D8A34FCCC}" destId="{12D95276-F659-4E21-913B-64E4E59EC072}" srcOrd="1" destOrd="0" parTransId="{A87E707E-7974-4587-B288-CAEC06A70B00}" sibTransId="{791A6BAA-F7DE-407C-8B17-040AE40A0E52}"/>
    <dgm:cxn modelId="{55123639-07DC-4E20-8EC9-15FF6ED25FF7}" type="presOf" srcId="{4B3BC4C1-D8B4-4DE5-B943-35C764322C88}" destId="{33984526-FE7E-4159-A848-DEED8D46C42F}" srcOrd="0" destOrd="0" presId="urn:microsoft.com/office/officeart/2008/layout/LinedList"/>
    <dgm:cxn modelId="{6B7F6A75-4822-459F-A476-55FE6414BCB4}" type="presOf" srcId="{C28BE83C-AB79-4F92-881F-3C1D8A34FCCC}" destId="{8F9C816B-11C0-4238-B578-CE6CA5322880}" srcOrd="0" destOrd="0" presId="urn:microsoft.com/office/officeart/2008/layout/LinedList"/>
    <dgm:cxn modelId="{4E106179-3533-4E20-899C-8B83E2848A79}" srcId="{C28BE83C-AB79-4F92-881F-3C1D8A34FCCC}" destId="{4B3BC4C1-D8B4-4DE5-B943-35C764322C88}" srcOrd="0" destOrd="0" parTransId="{ECCBE2EC-E6F0-4BB4-A0D3-E45BAD301BC9}" sibTransId="{D8A02EE7-277F-4AB9-AA78-8A790C9E3050}"/>
    <dgm:cxn modelId="{ADC62A7F-17E1-4F05-8444-B16072160016}" type="presParOf" srcId="{8F9C816B-11C0-4238-B578-CE6CA5322880}" destId="{A4B4885D-562B-41E1-8D51-BC673048F904}" srcOrd="0" destOrd="0" presId="urn:microsoft.com/office/officeart/2008/layout/LinedList"/>
    <dgm:cxn modelId="{A9391F0F-D8EF-4564-89FE-6515F2191F01}" type="presParOf" srcId="{8F9C816B-11C0-4238-B578-CE6CA5322880}" destId="{56177BB8-C55D-448A-BE51-AF595A94BFD6}" srcOrd="1" destOrd="0" presId="urn:microsoft.com/office/officeart/2008/layout/LinedList"/>
    <dgm:cxn modelId="{A1DA1CED-CFEF-4FC4-8371-5CC5ADD231D0}" type="presParOf" srcId="{56177BB8-C55D-448A-BE51-AF595A94BFD6}" destId="{33984526-FE7E-4159-A848-DEED8D46C42F}" srcOrd="0" destOrd="0" presId="urn:microsoft.com/office/officeart/2008/layout/LinedList"/>
    <dgm:cxn modelId="{7C0152D7-0847-468F-95A8-4EB3A2E89E85}" type="presParOf" srcId="{56177BB8-C55D-448A-BE51-AF595A94BFD6}" destId="{E0F7ED35-1C17-4F3B-9475-CD32FAD347F3}" srcOrd="1" destOrd="0" presId="urn:microsoft.com/office/officeart/2008/layout/LinedList"/>
    <dgm:cxn modelId="{013CE9C5-C834-4BFA-A404-4AFADA95F5C7}" type="presParOf" srcId="{8F9C816B-11C0-4238-B578-CE6CA5322880}" destId="{F36573D5-4881-4F72-85D6-8ED4085013A3}" srcOrd="2" destOrd="0" presId="urn:microsoft.com/office/officeart/2008/layout/LinedList"/>
    <dgm:cxn modelId="{D9CBEC38-79C7-48FE-8260-4AD4C44B8E6D}" type="presParOf" srcId="{8F9C816B-11C0-4238-B578-CE6CA5322880}" destId="{1D6F0180-4086-40D0-B2F6-0544CDFAB2F1}" srcOrd="3" destOrd="0" presId="urn:microsoft.com/office/officeart/2008/layout/LinedList"/>
    <dgm:cxn modelId="{203E3D74-8CB0-44CF-8AD9-CE333257F90F}" type="presParOf" srcId="{1D6F0180-4086-40D0-B2F6-0544CDFAB2F1}" destId="{17ED1325-3753-4140-A84B-B196F36B497D}" srcOrd="0" destOrd="0" presId="urn:microsoft.com/office/officeart/2008/layout/LinedList"/>
    <dgm:cxn modelId="{D49912B1-7925-42FE-8597-9F47BA71AE54}" type="presParOf" srcId="{1D6F0180-4086-40D0-B2F6-0544CDFAB2F1}" destId="{197CF8F7-6204-4FAE-A468-47EF56325C5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167217-B14F-4F50-AE64-FA447C1816B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963743C-FD4F-4741-B54C-46296E3CF2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b="1"/>
            <a:t>Molecole bifunzionali: fungono da ponte tra il supporto e l’enzima attraverso la formazione di legami covalenti.</a:t>
          </a:r>
          <a:endParaRPr lang="it-IT" sz="1600"/>
        </a:p>
      </dgm:t>
    </dgm:pt>
    <dgm:pt modelId="{1D966824-A7A7-42B9-9636-F05B0D598D86}" type="parTrans" cxnId="{D42D3E1D-016F-4E36-B41E-2ED5C04E96E6}">
      <dgm:prSet/>
      <dgm:spPr/>
      <dgm:t>
        <a:bodyPr/>
        <a:lstStyle/>
        <a:p>
          <a:endParaRPr lang="it-IT"/>
        </a:p>
      </dgm:t>
    </dgm:pt>
    <dgm:pt modelId="{2274E57E-B7BA-4F57-8609-7019692AC321}" type="sibTrans" cxnId="{D42D3E1D-016F-4E36-B41E-2ED5C04E96E6}">
      <dgm:prSet/>
      <dgm:spPr/>
      <dgm:t>
        <a:bodyPr/>
        <a:lstStyle/>
        <a:p>
          <a:endParaRPr lang="it-IT"/>
        </a:p>
      </dgm:t>
    </dgm:pt>
    <dgm:pt modelId="{65CB3C73-05AA-4BBD-9262-037D1B12C0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b="1"/>
            <a:t>Immobilizzazione enzimatica mediante formazione di un gel tridimensionale che non consente più alle molecole di rimanere in soluzione.</a:t>
          </a:r>
          <a:endParaRPr lang="it-IT" sz="1600"/>
        </a:p>
      </dgm:t>
    </dgm:pt>
    <dgm:pt modelId="{B92DEC33-769C-4671-AA71-71469E9E8984}" type="parTrans" cxnId="{B77A1DAA-1548-4924-8BD1-4F631C869A9D}">
      <dgm:prSet/>
      <dgm:spPr/>
      <dgm:t>
        <a:bodyPr/>
        <a:lstStyle/>
        <a:p>
          <a:endParaRPr lang="it-IT"/>
        </a:p>
      </dgm:t>
    </dgm:pt>
    <dgm:pt modelId="{DB234130-DE64-4833-BBE5-135ED559393D}" type="sibTrans" cxnId="{B77A1DAA-1548-4924-8BD1-4F631C869A9D}">
      <dgm:prSet/>
      <dgm:spPr/>
      <dgm:t>
        <a:bodyPr/>
        <a:lstStyle/>
        <a:p>
          <a:endParaRPr lang="it-IT"/>
        </a:p>
      </dgm:t>
    </dgm:pt>
    <dgm:pt modelId="{9B5A750C-B12F-49FD-B40F-A48EE3CE26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b="1"/>
            <a:t>Immobilizzazione per intrappolamento: qui il reticolo si forma per polimerizzazione di una cera sostanza che non reagisce con l’enzima. </a:t>
          </a:r>
          <a:endParaRPr lang="it-IT" sz="1600"/>
        </a:p>
      </dgm:t>
    </dgm:pt>
    <dgm:pt modelId="{BF12A1EA-7AC7-43AD-A236-C0B0118F95A5}" type="parTrans" cxnId="{F7C80B99-DC0E-4103-B7FC-4EC670CDA09B}">
      <dgm:prSet/>
      <dgm:spPr/>
      <dgm:t>
        <a:bodyPr/>
        <a:lstStyle/>
        <a:p>
          <a:endParaRPr lang="it-IT"/>
        </a:p>
      </dgm:t>
    </dgm:pt>
    <dgm:pt modelId="{33E54A73-8DB9-4426-8C8A-3BBC6DEA9BED}" type="sibTrans" cxnId="{F7C80B99-DC0E-4103-B7FC-4EC670CDA09B}">
      <dgm:prSet/>
      <dgm:spPr/>
      <dgm:t>
        <a:bodyPr/>
        <a:lstStyle/>
        <a:p>
          <a:endParaRPr lang="it-IT"/>
        </a:p>
      </dgm:t>
    </dgm:pt>
    <dgm:pt modelId="{E9ECF33D-2B98-4222-891D-FDD4D86C09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b="1"/>
            <a:t>Adsorbimento superficiale su supporti solidi grazie a legami deboli (processo reversibile).</a:t>
          </a:r>
          <a:endParaRPr lang="it-IT" sz="1600"/>
        </a:p>
      </dgm:t>
    </dgm:pt>
    <dgm:pt modelId="{E9AFEEC4-FB77-491B-BF47-FA84975D8F3A}" type="parTrans" cxnId="{B08B63C4-CE37-403F-8005-912F1A985B1F}">
      <dgm:prSet/>
      <dgm:spPr/>
      <dgm:t>
        <a:bodyPr/>
        <a:lstStyle/>
        <a:p>
          <a:endParaRPr lang="it-IT"/>
        </a:p>
      </dgm:t>
    </dgm:pt>
    <dgm:pt modelId="{AB01C266-AE0A-4651-BE2F-4C49F36E568B}" type="sibTrans" cxnId="{B08B63C4-CE37-403F-8005-912F1A985B1F}">
      <dgm:prSet/>
      <dgm:spPr/>
      <dgm:t>
        <a:bodyPr/>
        <a:lstStyle/>
        <a:p>
          <a:endParaRPr lang="it-IT"/>
        </a:p>
      </dgm:t>
    </dgm:pt>
    <dgm:pt modelId="{FA8341C7-E908-4235-A381-AB4C3927D876}" type="pres">
      <dgm:prSet presAssocID="{8C167217-B14F-4F50-AE64-FA447C1816B0}" presName="root" presStyleCnt="0">
        <dgm:presLayoutVars>
          <dgm:dir/>
          <dgm:resizeHandles val="exact"/>
        </dgm:presLayoutVars>
      </dgm:prSet>
      <dgm:spPr/>
    </dgm:pt>
    <dgm:pt modelId="{94CC13F7-32EA-4006-A26F-B48DF6199638}" type="pres">
      <dgm:prSet presAssocID="{6963743C-FD4F-4741-B54C-46296E3CF22D}" presName="compNode" presStyleCnt="0"/>
      <dgm:spPr/>
    </dgm:pt>
    <dgm:pt modelId="{138F8929-5136-4CF8-9DFF-889D4D5BF4F4}" type="pres">
      <dgm:prSet presAssocID="{6963743C-FD4F-4741-B54C-46296E3CF22D}" presName="bgRect" presStyleLbl="bgShp" presStyleIdx="0" presStyleCnt="4"/>
      <dgm:spPr/>
    </dgm:pt>
    <dgm:pt modelId="{75B7A700-DE2A-4390-8E4E-A5C5E42B17B4}" type="pres">
      <dgm:prSet presAssocID="{6963743C-FD4F-4741-B54C-46296E3CF22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05F08F2F-535F-4465-A7CD-D56493136A81}" type="pres">
      <dgm:prSet presAssocID="{6963743C-FD4F-4741-B54C-46296E3CF22D}" presName="spaceRect" presStyleCnt="0"/>
      <dgm:spPr/>
    </dgm:pt>
    <dgm:pt modelId="{CA598BE0-9EF9-4C69-AE72-5056CDC25D6B}" type="pres">
      <dgm:prSet presAssocID="{6963743C-FD4F-4741-B54C-46296E3CF22D}" presName="parTx" presStyleLbl="revTx" presStyleIdx="0" presStyleCnt="4">
        <dgm:presLayoutVars>
          <dgm:chMax val="0"/>
          <dgm:chPref val="0"/>
        </dgm:presLayoutVars>
      </dgm:prSet>
      <dgm:spPr/>
    </dgm:pt>
    <dgm:pt modelId="{65674EEC-A3CA-4ADC-9A9C-00B5D595E600}" type="pres">
      <dgm:prSet presAssocID="{2274E57E-B7BA-4F57-8609-7019692AC321}" presName="sibTrans" presStyleCnt="0"/>
      <dgm:spPr/>
    </dgm:pt>
    <dgm:pt modelId="{B670A153-7816-4592-BD2F-5304253AA4E1}" type="pres">
      <dgm:prSet presAssocID="{65CB3C73-05AA-4BBD-9262-037D1B12C061}" presName="compNode" presStyleCnt="0"/>
      <dgm:spPr/>
    </dgm:pt>
    <dgm:pt modelId="{1E43197B-DDF5-4CC9-87EF-BA3B889295AB}" type="pres">
      <dgm:prSet presAssocID="{65CB3C73-05AA-4BBD-9262-037D1B12C061}" presName="bgRect" presStyleLbl="bgShp" presStyleIdx="1" presStyleCnt="4"/>
      <dgm:spPr/>
    </dgm:pt>
    <dgm:pt modelId="{CE7D557E-7295-472B-B91E-3420E6CB699C}" type="pres">
      <dgm:prSet presAssocID="{65CB3C73-05AA-4BBD-9262-037D1B12C06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raccio"/>
        </a:ext>
      </dgm:extLst>
    </dgm:pt>
    <dgm:pt modelId="{009DF5DF-DAB6-4AF5-A25D-31ED75EC90C1}" type="pres">
      <dgm:prSet presAssocID="{65CB3C73-05AA-4BBD-9262-037D1B12C061}" presName="spaceRect" presStyleCnt="0"/>
      <dgm:spPr/>
    </dgm:pt>
    <dgm:pt modelId="{4545918E-14EA-4258-8FE9-DBCF19FFC643}" type="pres">
      <dgm:prSet presAssocID="{65CB3C73-05AA-4BBD-9262-037D1B12C061}" presName="parTx" presStyleLbl="revTx" presStyleIdx="1" presStyleCnt="4">
        <dgm:presLayoutVars>
          <dgm:chMax val="0"/>
          <dgm:chPref val="0"/>
        </dgm:presLayoutVars>
      </dgm:prSet>
      <dgm:spPr/>
    </dgm:pt>
    <dgm:pt modelId="{38EA42FE-C819-4951-94ED-DE3960C1F1D6}" type="pres">
      <dgm:prSet presAssocID="{DB234130-DE64-4833-BBE5-135ED559393D}" presName="sibTrans" presStyleCnt="0"/>
      <dgm:spPr/>
    </dgm:pt>
    <dgm:pt modelId="{1E1268DD-0196-4349-BF2E-C62338B4ABEC}" type="pres">
      <dgm:prSet presAssocID="{9B5A750C-B12F-49FD-B40F-A48EE3CE2606}" presName="compNode" presStyleCnt="0"/>
      <dgm:spPr/>
    </dgm:pt>
    <dgm:pt modelId="{C487A798-249D-4F6F-95C2-84C67F3A833C}" type="pres">
      <dgm:prSet presAssocID="{9B5A750C-B12F-49FD-B40F-A48EE3CE2606}" presName="bgRect" presStyleLbl="bgShp" presStyleIdx="2" presStyleCnt="4"/>
      <dgm:spPr/>
    </dgm:pt>
    <dgm:pt modelId="{5085FBFA-7AFA-4C10-A62E-4BC4F530E467}" type="pres">
      <dgm:prSet presAssocID="{9B5A750C-B12F-49FD-B40F-A48EE3CE260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ziato"/>
        </a:ext>
      </dgm:extLst>
    </dgm:pt>
    <dgm:pt modelId="{03FFA941-DABE-43AA-944C-630E5A17349C}" type="pres">
      <dgm:prSet presAssocID="{9B5A750C-B12F-49FD-B40F-A48EE3CE2606}" presName="spaceRect" presStyleCnt="0"/>
      <dgm:spPr/>
    </dgm:pt>
    <dgm:pt modelId="{D6944C8D-8A52-41FC-AED5-6E79A486EE9D}" type="pres">
      <dgm:prSet presAssocID="{9B5A750C-B12F-49FD-B40F-A48EE3CE2606}" presName="parTx" presStyleLbl="revTx" presStyleIdx="2" presStyleCnt="4">
        <dgm:presLayoutVars>
          <dgm:chMax val="0"/>
          <dgm:chPref val="0"/>
        </dgm:presLayoutVars>
      </dgm:prSet>
      <dgm:spPr/>
    </dgm:pt>
    <dgm:pt modelId="{2C6A56FE-4012-4B98-8835-8A3F1AC6526E}" type="pres">
      <dgm:prSet presAssocID="{33E54A73-8DB9-4426-8C8A-3BBC6DEA9BED}" presName="sibTrans" presStyleCnt="0"/>
      <dgm:spPr/>
    </dgm:pt>
    <dgm:pt modelId="{175D6598-EB63-4DCD-BAAA-66EE6B85DDA0}" type="pres">
      <dgm:prSet presAssocID="{E9ECF33D-2B98-4222-891D-FDD4D86C09B1}" presName="compNode" presStyleCnt="0"/>
      <dgm:spPr/>
    </dgm:pt>
    <dgm:pt modelId="{02716D95-E861-48C2-8E9C-858DE5B4347E}" type="pres">
      <dgm:prSet presAssocID="{E9ECF33D-2B98-4222-891D-FDD4D86C09B1}" presName="bgRect" presStyleLbl="bgShp" presStyleIdx="3" presStyleCnt="4"/>
      <dgm:spPr/>
    </dgm:pt>
    <dgm:pt modelId="{34826C64-F86C-4A88-9006-4DB07414103F}" type="pres">
      <dgm:prSet presAssocID="{E9ECF33D-2B98-4222-891D-FDD4D86C09B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BFA38829-DED2-4E40-80B9-0807991CE84C}" type="pres">
      <dgm:prSet presAssocID="{E9ECF33D-2B98-4222-891D-FDD4D86C09B1}" presName="spaceRect" presStyleCnt="0"/>
      <dgm:spPr/>
    </dgm:pt>
    <dgm:pt modelId="{6C52D0AA-8A6D-4CCB-A269-59D53078449A}" type="pres">
      <dgm:prSet presAssocID="{E9ECF33D-2B98-4222-891D-FDD4D86C09B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FA9970A-F14E-478D-ACA6-7D199B1FDF63}" type="presOf" srcId="{6963743C-FD4F-4741-B54C-46296E3CF22D}" destId="{CA598BE0-9EF9-4C69-AE72-5056CDC25D6B}" srcOrd="0" destOrd="0" presId="urn:microsoft.com/office/officeart/2018/2/layout/IconVerticalSolidList"/>
    <dgm:cxn modelId="{D42D3E1D-016F-4E36-B41E-2ED5C04E96E6}" srcId="{8C167217-B14F-4F50-AE64-FA447C1816B0}" destId="{6963743C-FD4F-4741-B54C-46296E3CF22D}" srcOrd="0" destOrd="0" parTransId="{1D966824-A7A7-42B9-9636-F05B0D598D86}" sibTransId="{2274E57E-B7BA-4F57-8609-7019692AC321}"/>
    <dgm:cxn modelId="{F7C80B99-DC0E-4103-B7FC-4EC670CDA09B}" srcId="{8C167217-B14F-4F50-AE64-FA447C1816B0}" destId="{9B5A750C-B12F-49FD-B40F-A48EE3CE2606}" srcOrd="2" destOrd="0" parTransId="{BF12A1EA-7AC7-43AD-A236-C0B0118F95A5}" sibTransId="{33E54A73-8DB9-4426-8C8A-3BBC6DEA9BED}"/>
    <dgm:cxn modelId="{B77A1DAA-1548-4924-8BD1-4F631C869A9D}" srcId="{8C167217-B14F-4F50-AE64-FA447C1816B0}" destId="{65CB3C73-05AA-4BBD-9262-037D1B12C061}" srcOrd="1" destOrd="0" parTransId="{B92DEC33-769C-4671-AA71-71469E9E8984}" sibTransId="{DB234130-DE64-4833-BBE5-135ED559393D}"/>
    <dgm:cxn modelId="{3603DDAE-C581-4DD1-B820-B296BEAB47CA}" type="presOf" srcId="{65CB3C73-05AA-4BBD-9262-037D1B12C061}" destId="{4545918E-14EA-4258-8FE9-DBCF19FFC643}" srcOrd="0" destOrd="0" presId="urn:microsoft.com/office/officeart/2018/2/layout/IconVerticalSolidList"/>
    <dgm:cxn modelId="{DBD3E6B1-E9CA-4260-904B-37FA6A2D56C6}" type="presOf" srcId="{8C167217-B14F-4F50-AE64-FA447C1816B0}" destId="{FA8341C7-E908-4235-A381-AB4C3927D876}" srcOrd="0" destOrd="0" presId="urn:microsoft.com/office/officeart/2018/2/layout/IconVerticalSolidList"/>
    <dgm:cxn modelId="{B08B63C4-CE37-403F-8005-912F1A985B1F}" srcId="{8C167217-B14F-4F50-AE64-FA447C1816B0}" destId="{E9ECF33D-2B98-4222-891D-FDD4D86C09B1}" srcOrd="3" destOrd="0" parTransId="{E9AFEEC4-FB77-491B-BF47-FA84975D8F3A}" sibTransId="{AB01C266-AE0A-4651-BE2F-4C49F36E568B}"/>
    <dgm:cxn modelId="{619EFBCD-CA2E-4448-B41C-06BFDC5FD07D}" type="presOf" srcId="{E9ECF33D-2B98-4222-891D-FDD4D86C09B1}" destId="{6C52D0AA-8A6D-4CCB-A269-59D53078449A}" srcOrd="0" destOrd="0" presId="urn:microsoft.com/office/officeart/2018/2/layout/IconVerticalSolidList"/>
    <dgm:cxn modelId="{AB43F6DE-585B-454B-9D50-14ED020FE3F8}" type="presOf" srcId="{9B5A750C-B12F-49FD-B40F-A48EE3CE2606}" destId="{D6944C8D-8A52-41FC-AED5-6E79A486EE9D}" srcOrd="0" destOrd="0" presId="urn:microsoft.com/office/officeart/2018/2/layout/IconVerticalSolidList"/>
    <dgm:cxn modelId="{4D8BF746-4EF8-4D21-8DB6-DAFF333EAA0D}" type="presParOf" srcId="{FA8341C7-E908-4235-A381-AB4C3927D876}" destId="{94CC13F7-32EA-4006-A26F-B48DF6199638}" srcOrd="0" destOrd="0" presId="urn:microsoft.com/office/officeart/2018/2/layout/IconVerticalSolidList"/>
    <dgm:cxn modelId="{2E25E6A7-8EC9-42AD-BD30-94663887DC1D}" type="presParOf" srcId="{94CC13F7-32EA-4006-A26F-B48DF6199638}" destId="{138F8929-5136-4CF8-9DFF-889D4D5BF4F4}" srcOrd="0" destOrd="0" presId="urn:microsoft.com/office/officeart/2018/2/layout/IconVerticalSolidList"/>
    <dgm:cxn modelId="{7086C86A-CD9D-4734-97D0-68475068D309}" type="presParOf" srcId="{94CC13F7-32EA-4006-A26F-B48DF6199638}" destId="{75B7A700-DE2A-4390-8E4E-A5C5E42B17B4}" srcOrd="1" destOrd="0" presId="urn:microsoft.com/office/officeart/2018/2/layout/IconVerticalSolidList"/>
    <dgm:cxn modelId="{145822EA-D8FD-4692-8BA5-7583BA57139F}" type="presParOf" srcId="{94CC13F7-32EA-4006-A26F-B48DF6199638}" destId="{05F08F2F-535F-4465-A7CD-D56493136A81}" srcOrd="2" destOrd="0" presId="urn:microsoft.com/office/officeart/2018/2/layout/IconVerticalSolidList"/>
    <dgm:cxn modelId="{8DCDCB4E-9A2F-4591-9AD1-1366A1EE7EA5}" type="presParOf" srcId="{94CC13F7-32EA-4006-A26F-B48DF6199638}" destId="{CA598BE0-9EF9-4C69-AE72-5056CDC25D6B}" srcOrd="3" destOrd="0" presId="urn:microsoft.com/office/officeart/2018/2/layout/IconVerticalSolidList"/>
    <dgm:cxn modelId="{721CDE6F-4755-4F53-9C8D-835311304516}" type="presParOf" srcId="{FA8341C7-E908-4235-A381-AB4C3927D876}" destId="{65674EEC-A3CA-4ADC-9A9C-00B5D595E600}" srcOrd="1" destOrd="0" presId="urn:microsoft.com/office/officeart/2018/2/layout/IconVerticalSolidList"/>
    <dgm:cxn modelId="{C98EDAF1-569E-402B-839C-63F83A46592A}" type="presParOf" srcId="{FA8341C7-E908-4235-A381-AB4C3927D876}" destId="{B670A153-7816-4592-BD2F-5304253AA4E1}" srcOrd="2" destOrd="0" presId="urn:microsoft.com/office/officeart/2018/2/layout/IconVerticalSolidList"/>
    <dgm:cxn modelId="{088663F5-D21A-4B7C-A8CA-EC2EB83F5390}" type="presParOf" srcId="{B670A153-7816-4592-BD2F-5304253AA4E1}" destId="{1E43197B-DDF5-4CC9-87EF-BA3B889295AB}" srcOrd="0" destOrd="0" presId="urn:microsoft.com/office/officeart/2018/2/layout/IconVerticalSolidList"/>
    <dgm:cxn modelId="{6778825D-2419-46DD-B829-F911D5F78CAD}" type="presParOf" srcId="{B670A153-7816-4592-BD2F-5304253AA4E1}" destId="{CE7D557E-7295-472B-B91E-3420E6CB699C}" srcOrd="1" destOrd="0" presId="urn:microsoft.com/office/officeart/2018/2/layout/IconVerticalSolidList"/>
    <dgm:cxn modelId="{17E62950-A037-4B7E-819F-5A789589A489}" type="presParOf" srcId="{B670A153-7816-4592-BD2F-5304253AA4E1}" destId="{009DF5DF-DAB6-4AF5-A25D-31ED75EC90C1}" srcOrd="2" destOrd="0" presId="urn:microsoft.com/office/officeart/2018/2/layout/IconVerticalSolidList"/>
    <dgm:cxn modelId="{FE11DB09-30D6-41D6-AFC0-086D4B4471F1}" type="presParOf" srcId="{B670A153-7816-4592-BD2F-5304253AA4E1}" destId="{4545918E-14EA-4258-8FE9-DBCF19FFC643}" srcOrd="3" destOrd="0" presId="urn:microsoft.com/office/officeart/2018/2/layout/IconVerticalSolidList"/>
    <dgm:cxn modelId="{3EE62F96-2FDD-4216-9C6C-C043CFAE0C8E}" type="presParOf" srcId="{FA8341C7-E908-4235-A381-AB4C3927D876}" destId="{38EA42FE-C819-4951-94ED-DE3960C1F1D6}" srcOrd="3" destOrd="0" presId="urn:microsoft.com/office/officeart/2018/2/layout/IconVerticalSolidList"/>
    <dgm:cxn modelId="{0E7E4403-DFB8-408F-9A06-78D9B8C7196C}" type="presParOf" srcId="{FA8341C7-E908-4235-A381-AB4C3927D876}" destId="{1E1268DD-0196-4349-BF2E-C62338B4ABEC}" srcOrd="4" destOrd="0" presId="urn:microsoft.com/office/officeart/2018/2/layout/IconVerticalSolidList"/>
    <dgm:cxn modelId="{E2CBAAA0-FE05-4331-83C5-EFECB0A48240}" type="presParOf" srcId="{1E1268DD-0196-4349-BF2E-C62338B4ABEC}" destId="{C487A798-249D-4F6F-95C2-84C67F3A833C}" srcOrd="0" destOrd="0" presId="urn:microsoft.com/office/officeart/2018/2/layout/IconVerticalSolidList"/>
    <dgm:cxn modelId="{2D6C73EA-CD2F-41E7-82D1-DA4127AE4169}" type="presParOf" srcId="{1E1268DD-0196-4349-BF2E-C62338B4ABEC}" destId="{5085FBFA-7AFA-4C10-A62E-4BC4F530E467}" srcOrd="1" destOrd="0" presId="urn:microsoft.com/office/officeart/2018/2/layout/IconVerticalSolidList"/>
    <dgm:cxn modelId="{49FFD4A1-1E40-4665-A84E-2705503F9A80}" type="presParOf" srcId="{1E1268DD-0196-4349-BF2E-C62338B4ABEC}" destId="{03FFA941-DABE-43AA-944C-630E5A17349C}" srcOrd="2" destOrd="0" presId="urn:microsoft.com/office/officeart/2018/2/layout/IconVerticalSolidList"/>
    <dgm:cxn modelId="{8E564F89-9E5B-4A80-B339-1ED4092FE88C}" type="presParOf" srcId="{1E1268DD-0196-4349-BF2E-C62338B4ABEC}" destId="{D6944C8D-8A52-41FC-AED5-6E79A486EE9D}" srcOrd="3" destOrd="0" presId="urn:microsoft.com/office/officeart/2018/2/layout/IconVerticalSolidList"/>
    <dgm:cxn modelId="{CEA8C093-093B-4C28-A262-036AAAC18EAB}" type="presParOf" srcId="{FA8341C7-E908-4235-A381-AB4C3927D876}" destId="{2C6A56FE-4012-4B98-8835-8A3F1AC6526E}" srcOrd="5" destOrd="0" presId="urn:microsoft.com/office/officeart/2018/2/layout/IconVerticalSolidList"/>
    <dgm:cxn modelId="{FC8AE94C-C424-4ADA-8DDA-91814D166D8E}" type="presParOf" srcId="{FA8341C7-E908-4235-A381-AB4C3927D876}" destId="{175D6598-EB63-4DCD-BAAA-66EE6B85DDA0}" srcOrd="6" destOrd="0" presId="urn:microsoft.com/office/officeart/2018/2/layout/IconVerticalSolidList"/>
    <dgm:cxn modelId="{1946E948-99DF-445C-A2F4-BEF50F220FB2}" type="presParOf" srcId="{175D6598-EB63-4DCD-BAAA-66EE6B85DDA0}" destId="{02716D95-E861-48C2-8E9C-858DE5B4347E}" srcOrd="0" destOrd="0" presId="urn:microsoft.com/office/officeart/2018/2/layout/IconVerticalSolidList"/>
    <dgm:cxn modelId="{DFE3C545-EBE1-4F03-93CA-12A4F0578244}" type="presParOf" srcId="{175D6598-EB63-4DCD-BAAA-66EE6B85DDA0}" destId="{34826C64-F86C-4A88-9006-4DB07414103F}" srcOrd="1" destOrd="0" presId="urn:microsoft.com/office/officeart/2018/2/layout/IconVerticalSolidList"/>
    <dgm:cxn modelId="{E7EFB72F-F4B3-4142-A677-B4574C4683AF}" type="presParOf" srcId="{175D6598-EB63-4DCD-BAAA-66EE6B85DDA0}" destId="{BFA38829-DED2-4E40-80B9-0807991CE84C}" srcOrd="2" destOrd="0" presId="urn:microsoft.com/office/officeart/2018/2/layout/IconVerticalSolidList"/>
    <dgm:cxn modelId="{EC58DA40-0438-4FC4-A25E-309B24C09807}" type="presParOf" srcId="{175D6598-EB63-4DCD-BAAA-66EE6B85DDA0}" destId="{6C52D0AA-8A6D-4CCB-A269-59D53078449A}" srcOrd="3" destOrd="0" presId="urn:microsoft.com/office/officeart/2018/2/layout/IconVerticalSolidList"/>
  </dgm:cxnLst>
  <dgm:bg>
    <a:solidFill>
      <a:srgbClr val="EBF3F5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852F96-E8F4-46C7-A719-64134E68109F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it-IT"/>
        </a:p>
      </dgm:t>
    </dgm:pt>
    <dgm:pt modelId="{E3569820-E9AB-4CB0-A370-838B9A43A1CB}">
      <dgm:prSet custT="1"/>
      <dgm:spPr/>
      <dgm:t>
        <a:bodyPr/>
        <a:lstStyle/>
        <a:p>
          <a:r>
            <a:rPr lang="it-IT" sz="1600" b="1"/>
            <a:t>Luminescenza: emissione di radiazione elettromagnetica da parte di un atomo/molecola al passaggio da uno stato eccitato ad un livello energetico più basso. </a:t>
          </a:r>
        </a:p>
      </dgm:t>
    </dgm:pt>
    <dgm:pt modelId="{B0B98B5E-3112-49E3-AAFF-CFA49A10B407}" type="parTrans" cxnId="{B8A63A65-D473-4699-896D-23C305CBED15}">
      <dgm:prSet/>
      <dgm:spPr/>
      <dgm:t>
        <a:bodyPr/>
        <a:lstStyle/>
        <a:p>
          <a:endParaRPr lang="it-IT"/>
        </a:p>
      </dgm:t>
    </dgm:pt>
    <dgm:pt modelId="{5DEF054F-8DDB-4718-8A74-11F766DB14A9}" type="sibTrans" cxnId="{B8A63A65-D473-4699-896D-23C305CBED15}">
      <dgm:prSet/>
      <dgm:spPr/>
      <dgm:t>
        <a:bodyPr/>
        <a:lstStyle/>
        <a:p>
          <a:endParaRPr lang="it-IT"/>
        </a:p>
      </dgm:t>
    </dgm:pt>
    <dgm:pt modelId="{EB595517-1B2E-45A1-AC73-D5C16D685847}">
      <dgm:prSet custT="1"/>
      <dgm:spPr/>
      <dgm:t>
        <a:bodyPr/>
        <a:lstStyle/>
        <a:p>
          <a:r>
            <a:rPr lang="it-IT" sz="1600" b="1"/>
            <a:t>Chemiluminescenza: quando l’energia che consente il passaggio ad uno stato eccitato deriva da una reazione chimica</a:t>
          </a:r>
        </a:p>
      </dgm:t>
    </dgm:pt>
    <dgm:pt modelId="{744929FA-8D3B-4CD6-8B9E-F56A327C1CB0}" type="parTrans" cxnId="{F2BBC561-31A5-4758-A6E2-AE5673E23365}">
      <dgm:prSet/>
      <dgm:spPr/>
      <dgm:t>
        <a:bodyPr/>
        <a:lstStyle/>
        <a:p>
          <a:endParaRPr lang="it-IT"/>
        </a:p>
      </dgm:t>
    </dgm:pt>
    <dgm:pt modelId="{9C4D02EF-7B5C-400A-A36B-EA1DB1ACD9DD}" type="sibTrans" cxnId="{F2BBC561-31A5-4758-A6E2-AE5673E23365}">
      <dgm:prSet/>
      <dgm:spPr/>
      <dgm:t>
        <a:bodyPr/>
        <a:lstStyle/>
        <a:p>
          <a:endParaRPr lang="it-IT"/>
        </a:p>
      </dgm:t>
    </dgm:pt>
    <dgm:pt modelId="{F6524F69-F8CC-4DF7-B29B-24EB830A95CA}">
      <dgm:prSet custT="1"/>
      <dgm:spPr/>
      <dgm:t>
        <a:bodyPr/>
        <a:lstStyle/>
        <a:p>
          <a:r>
            <a:rPr lang="it-IT" sz="1600" b="1"/>
            <a:t>Bioluminescenza: è un fenomeno di chemiluminescenza nel visibile che si verifica in organismi viventi </a:t>
          </a:r>
        </a:p>
      </dgm:t>
    </dgm:pt>
    <dgm:pt modelId="{3FD56DFD-CEEC-49DC-A3FF-9A0A3AE19001}" type="parTrans" cxnId="{8A814238-C6B4-4998-86E8-44A18A367C0A}">
      <dgm:prSet/>
      <dgm:spPr/>
      <dgm:t>
        <a:bodyPr/>
        <a:lstStyle/>
        <a:p>
          <a:endParaRPr lang="it-IT"/>
        </a:p>
      </dgm:t>
    </dgm:pt>
    <dgm:pt modelId="{376695E9-BCAA-40FD-A0C3-6965F103CC01}" type="sibTrans" cxnId="{8A814238-C6B4-4998-86E8-44A18A367C0A}">
      <dgm:prSet/>
      <dgm:spPr/>
      <dgm:t>
        <a:bodyPr/>
        <a:lstStyle/>
        <a:p>
          <a:endParaRPr lang="it-IT"/>
        </a:p>
      </dgm:t>
    </dgm:pt>
    <dgm:pt modelId="{FD270AC0-01FF-49AB-8226-2DD8F121DB81}" type="pres">
      <dgm:prSet presAssocID="{3D852F96-E8F4-46C7-A719-64134E68109F}" presName="vert0" presStyleCnt="0">
        <dgm:presLayoutVars>
          <dgm:dir/>
          <dgm:animOne val="branch"/>
          <dgm:animLvl val="lvl"/>
        </dgm:presLayoutVars>
      </dgm:prSet>
      <dgm:spPr/>
    </dgm:pt>
    <dgm:pt modelId="{A64875FF-20D1-46DF-BFE0-C64A74C695DC}" type="pres">
      <dgm:prSet presAssocID="{E3569820-E9AB-4CB0-A370-838B9A43A1CB}" presName="thickLine" presStyleLbl="alignNode1" presStyleIdx="0" presStyleCnt="3"/>
      <dgm:spPr/>
    </dgm:pt>
    <dgm:pt modelId="{1EE3C8B5-5E8D-4B60-A9E0-BE4D5A53DD19}" type="pres">
      <dgm:prSet presAssocID="{E3569820-E9AB-4CB0-A370-838B9A43A1CB}" presName="horz1" presStyleCnt="0"/>
      <dgm:spPr/>
    </dgm:pt>
    <dgm:pt modelId="{2AB4BE05-A158-4FFF-A766-3C99B867330A}" type="pres">
      <dgm:prSet presAssocID="{E3569820-E9AB-4CB0-A370-838B9A43A1CB}" presName="tx1" presStyleLbl="revTx" presStyleIdx="0" presStyleCnt="3" custScaleY="128245"/>
      <dgm:spPr/>
    </dgm:pt>
    <dgm:pt modelId="{97FE38E0-A58B-4A97-9287-06DAA0B80A26}" type="pres">
      <dgm:prSet presAssocID="{E3569820-E9AB-4CB0-A370-838B9A43A1CB}" presName="vert1" presStyleCnt="0"/>
      <dgm:spPr/>
    </dgm:pt>
    <dgm:pt modelId="{7ED2C70B-6851-42C2-8190-66DFD3635B7E}" type="pres">
      <dgm:prSet presAssocID="{EB595517-1B2E-45A1-AC73-D5C16D685847}" presName="thickLine" presStyleLbl="alignNode1" presStyleIdx="1" presStyleCnt="3"/>
      <dgm:spPr/>
    </dgm:pt>
    <dgm:pt modelId="{061DF9C5-B551-4B32-94EE-501A4F714409}" type="pres">
      <dgm:prSet presAssocID="{EB595517-1B2E-45A1-AC73-D5C16D685847}" presName="horz1" presStyleCnt="0"/>
      <dgm:spPr/>
    </dgm:pt>
    <dgm:pt modelId="{ED132860-85A5-40AF-A800-5EE6F30C8374}" type="pres">
      <dgm:prSet presAssocID="{EB595517-1B2E-45A1-AC73-D5C16D685847}" presName="tx1" presStyleLbl="revTx" presStyleIdx="1" presStyleCnt="3"/>
      <dgm:spPr/>
    </dgm:pt>
    <dgm:pt modelId="{A689D121-0E43-42B7-A2D8-7DCF5FD6F674}" type="pres">
      <dgm:prSet presAssocID="{EB595517-1B2E-45A1-AC73-D5C16D685847}" presName="vert1" presStyleCnt="0"/>
      <dgm:spPr/>
    </dgm:pt>
    <dgm:pt modelId="{0FCC78F3-EE7B-4A7F-A6F4-5D15199FFF6C}" type="pres">
      <dgm:prSet presAssocID="{F6524F69-F8CC-4DF7-B29B-24EB830A95CA}" presName="thickLine" presStyleLbl="alignNode1" presStyleIdx="2" presStyleCnt="3"/>
      <dgm:spPr/>
    </dgm:pt>
    <dgm:pt modelId="{566FBDC0-E6CA-4287-A23B-576126D7210C}" type="pres">
      <dgm:prSet presAssocID="{F6524F69-F8CC-4DF7-B29B-24EB830A95CA}" presName="horz1" presStyleCnt="0"/>
      <dgm:spPr/>
    </dgm:pt>
    <dgm:pt modelId="{D21954D5-1BEF-421A-97CE-D31DDC686D2A}" type="pres">
      <dgm:prSet presAssocID="{F6524F69-F8CC-4DF7-B29B-24EB830A95CA}" presName="tx1" presStyleLbl="revTx" presStyleIdx="2" presStyleCnt="3"/>
      <dgm:spPr/>
    </dgm:pt>
    <dgm:pt modelId="{59E0FD6B-5C1B-4BCF-B404-D4AEF53B8ED8}" type="pres">
      <dgm:prSet presAssocID="{F6524F69-F8CC-4DF7-B29B-24EB830A95CA}" presName="vert1" presStyleCnt="0"/>
      <dgm:spPr/>
    </dgm:pt>
  </dgm:ptLst>
  <dgm:cxnLst>
    <dgm:cxn modelId="{8A814238-C6B4-4998-86E8-44A18A367C0A}" srcId="{3D852F96-E8F4-46C7-A719-64134E68109F}" destId="{F6524F69-F8CC-4DF7-B29B-24EB830A95CA}" srcOrd="2" destOrd="0" parTransId="{3FD56DFD-CEEC-49DC-A3FF-9A0A3AE19001}" sibTransId="{376695E9-BCAA-40FD-A0C3-6965F103CC01}"/>
    <dgm:cxn modelId="{F2BBC561-31A5-4758-A6E2-AE5673E23365}" srcId="{3D852F96-E8F4-46C7-A719-64134E68109F}" destId="{EB595517-1B2E-45A1-AC73-D5C16D685847}" srcOrd="1" destOrd="0" parTransId="{744929FA-8D3B-4CD6-8B9E-F56A327C1CB0}" sibTransId="{9C4D02EF-7B5C-400A-A36B-EA1DB1ACD9DD}"/>
    <dgm:cxn modelId="{B8A63A65-D473-4699-896D-23C305CBED15}" srcId="{3D852F96-E8F4-46C7-A719-64134E68109F}" destId="{E3569820-E9AB-4CB0-A370-838B9A43A1CB}" srcOrd="0" destOrd="0" parTransId="{B0B98B5E-3112-49E3-AAFF-CFA49A10B407}" sibTransId="{5DEF054F-8DDB-4718-8A74-11F766DB14A9}"/>
    <dgm:cxn modelId="{7F35CD55-2158-4B1F-BD58-1DE66F3B00FD}" type="presOf" srcId="{F6524F69-F8CC-4DF7-B29B-24EB830A95CA}" destId="{D21954D5-1BEF-421A-97CE-D31DDC686D2A}" srcOrd="0" destOrd="0" presId="urn:microsoft.com/office/officeart/2008/layout/LinedList"/>
    <dgm:cxn modelId="{FF29ACA8-864B-41C5-A5D5-13282B08DCA3}" type="presOf" srcId="{E3569820-E9AB-4CB0-A370-838B9A43A1CB}" destId="{2AB4BE05-A158-4FFF-A766-3C99B867330A}" srcOrd="0" destOrd="0" presId="urn:microsoft.com/office/officeart/2008/layout/LinedList"/>
    <dgm:cxn modelId="{7BF333BA-0420-43EA-B78F-869128CC30C5}" type="presOf" srcId="{EB595517-1B2E-45A1-AC73-D5C16D685847}" destId="{ED132860-85A5-40AF-A800-5EE6F30C8374}" srcOrd="0" destOrd="0" presId="urn:microsoft.com/office/officeart/2008/layout/LinedList"/>
    <dgm:cxn modelId="{E7C2D9C1-F683-4BFE-ADCD-07ED10D02BA4}" type="presOf" srcId="{3D852F96-E8F4-46C7-A719-64134E68109F}" destId="{FD270AC0-01FF-49AB-8226-2DD8F121DB81}" srcOrd="0" destOrd="0" presId="urn:microsoft.com/office/officeart/2008/layout/LinedList"/>
    <dgm:cxn modelId="{F35501EB-6694-427F-ABDA-77DFD3F57146}" type="presParOf" srcId="{FD270AC0-01FF-49AB-8226-2DD8F121DB81}" destId="{A64875FF-20D1-46DF-BFE0-C64A74C695DC}" srcOrd="0" destOrd="0" presId="urn:microsoft.com/office/officeart/2008/layout/LinedList"/>
    <dgm:cxn modelId="{9F7D9FFC-088B-429A-B846-972B99303203}" type="presParOf" srcId="{FD270AC0-01FF-49AB-8226-2DD8F121DB81}" destId="{1EE3C8B5-5E8D-4B60-A9E0-BE4D5A53DD19}" srcOrd="1" destOrd="0" presId="urn:microsoft.com/office/officeart/2008/layout/LinedList"/>
    <dgm:cxn modelId="{3CFFD26B-5661-469C-A4BB-C841453A0429}" type="presParOf" srcId="{1EE3C8B5-5E8D-4B60-A9E0-BE4D5A53DD19}" destId="{2AB4BE05-A158-4FFF-A766-3C99B867330A}" srcOrd="0" destOrd="0" presId="urn:microsoft.com/office/officeart/2008/layout/LinedList"/>
    <dgm:cxn modelId="{97FB3150-D21E-4D43-9860-36DA7EB86E33}" type="presParOf" srcId="{1EE3C8B5-5E8D-4B60-A9E0-BE4D5A53DD19}" destId="{97FE38E0-A58B-4A97-9287-06DAA0B80A26}" srcOrd="1" destOrd="0" presId="urn:microsoft.com/office/officeart/2008/layout/LinedList"/>
    <dgm:cxn modelId="{071FA9F6-3690-44C7-8F7A-263F584C4B09}" type="presParOf" srcId="{FD270AC0-01FF-49AB-8226-2DD8F121DB81}" destId="{7ED2C70B-6851-42C2-8190-66DFD3635B7E}" srcOrd="2" destOrd="0" presId="urn:microsoft.com/office/officeart/2008/layout/LinedList"/>
    <dgm:cxn modelId="{EBAF2869-ECEE-47BA-AEBC-C491860D403A}" type="presParOf" srcId="{FD270AC0-01FF-49AB-8226-2DD8F121DB81}" destId="{061DF9C5-B551-4B32-94EE-501A4F714409}" srcOrd="3" destOrd="0" presId="urn:microsoft.com/office/officeart/2008/layout/LinedList"/>
    <dgm:cxn modelId="{FBAB1177-8687-489E-9DFF-CEE47EA29D74}" type="presParOf" srcId="{061DF9C5-B551-4B32-94EE-501A4F714409}" destId="{ED132860-85A5-40AF-A800-5EE6F30C8374}" srcOrd="0" destOrd="0" presId="urn:microsoft.com/office/officeart/2008/layout/LinedList"/>
    <dgm:cxn modelId="{0D7FE247-66FE-482D-BBA3-69DB426C7936}" type="presParOf" srcId="{061DF9C5-B551-4B32-94EE-501A4F714409}" destId="{A689D121-0E43-42B7-A2D8-7DCF5FD6F674}" srcOrd="1" destOrd="0" presId="urn:microsoft.com/office/officeart/2008/layout/LinedList"/>
    <dgm:cxn modelId="{C99BC6FA-606B-430D-91FB-4DE3E3C59D15}" type="presParOf" srcId="{FD270AC0-01FF-49AB-8226-2DD8F121DB81}" destId="{0FCC78F3-EE7B-4A7F-A6F4-5D15199FFF6C}" srcOrd="4" destOrd="0" presId="urn:microsoft.com/office/officeart/2008/layout/LinedList"/>
    <dgm:cxn modelId="{AA1F74DB-7109-4FF6-A572-CE27CF93E8AE}" type="presParOf" srcId="{FD270AC0-01FF-49AB-8226-2DD8F121DB81}" destId="{566FBDC0-E6CA-4287-A23B-576126D7210C}" srcOrd="5" destOrd="0" presId="urn:microsoft.com/office/officeart/2008/layout/LinedList"/>
    <dgm:cxn modelId="{7F42B1A6-88B3-432F-BB72-42BB88CD7B56}" type="presParOf" srcId="{566FBDC0-E6CA-4287-A23B-576126D7210C}" destId="{D21954D5-1BEF-421A-97CE-D31DDC686D2A}" srcOrd="0" destOrd="0" presId="urn:microsoft.com/office/officeart/2008/layout/LinedList"/>
    <dgm:cxn modelId="{8CBB3782-B793-45B6-B2BA-E4E3FA666E2F}" type="presParOf" srcId="{566FBDC0-E6CA-4287-A23B-576126D7210C}" destId="{59E0FD6B-5C1B-4BCF-B404-D4AEF53B8E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5156AB-7529-4195-ADC3-EEE76BDE32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E1A6E0B-993F-4792-9A2F-5A571D3F1C90}">
      <dgm:prSet custT="1"/>
      <dgm:spPr>
        <a:solidFill>
          <a:srgbClr val="EBF3F5"/>
        </a:solidFill>
      </dgm:spPr>
      <dgm:t>
        <a:bodyPr/>
        <a:lstStyle/>
        <a:p>
          <a:r>
            <a:rPr lang="it-IT" sz="2000" b="0">
              <a:solidFill>
                <a:schemeClr val="tx1"/>
              </a:solidFill>
            </a:rPr>
            <a:t>Gli enzimi presenti nel sangue possono essere classificati in:</a:t>
          </a:r>
        </a:p>
      </dgm:t>
    </dgm:pt>
    <dgm:pt modelId="{53CBC7EC-D997-45F7-9A00-33CD0723CFBE}" type="parTrans" cxnId="{231F70DE-CC9A-434A-9D6B-7BAA44AB5EF4}">
      <dgm:prSet/>
      <dgm:spPr/>
      <dgm:t>
        <a:bodyPr/>
        <a:lstStyle/>
        <a:p>
          <a:endParaRPr lang="it-IT"/>
        </a:p>
      </dgm:t>
    </dgm:pt>
    <dgm:pt modelId="{F8E55EA0-92C1-47F4-BE7E-ADE4628BEFC1}" type="sibTrans" cxnId="{231F70DE-CC9A-434A-9D6B-7BAA44AB5EF4}">
      <dgm:prSet/>
      <dgm:spPr/>
      <dgm:t>
        <a:bodyPr/>
        <a:lstStyle/>
        <a:p>
          <a:endParaRPr lang="it-IT"/>
        </a:p>
      </dgm:t>
    </dgm:pt>
    <dgm:pt modelId="{41A6C6A6-EECC-4E48-B042-40CC81C30A6D}">
      <dgm:prSet custT="1"/>
      <dgm:spPr>
        <a:solidFill>
          <a:srgbClr val="EBF3F5"/>
        </a:solidFill>
      </dgm:spPr>
      <dgm:t>
        <a:bodyPr/>
        <a:lstStyle/>
        <a:p>
          <a:r>
            <a:rPr lang="it-IT" sz="1800" b="0">
              <a:solidFill>
                <a:schemeClr val="tx1"/>
              </a:solidFill>
            </a:rPr>
            <a:t>Enzimi plasma-specifici: secreti direttamente nel plasma dove svolgono le loro attività biologiche. </a:t>
          </a:r>
        </a:p>
      </dgm:t>
    </dgm:pt>
    <dgm:pt modelId="{8DAF8C38-6852-46BA-B7B6-E4F3993A36E8}" type="parTrans" cxnId="{84E089BD-0881-4762-A4EB-3DA488D942D9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/>
        </a:p>
      </dgm:t>
    </dgm:pt>
    <dgm:pt modelId="{CFE35642-3E22-4CDB-93B3-B21A11054078}" type="sibTrans" cxnId="{84E089BD-0881-4762-A4EB-3DA488D942D9}">
      <dgm:prSet/>
      <dgm:spPr/>
      <dgm:t>
        <a:bodyPr/>
        <a:lstStyle/>
        <a:p>
          <a:endParaRPr lang="it-IT"/>
        </a:p>
      </dgm:t>
    </dgm:pt>
    <dgm:pt modelId="{F0860DB5-0BD5-4764-AB9A-A29AD50428D5}">
      <dgm:prSet custT="1"/>
      <dgm:spPr>
        <a:solidFill>
          <a:srgbClr val="EBF3F5"/>
        </a:solidFill>
      </dgm:spPr>
      <dgm:t>
        <a:bodyPr/>
        <a:lstStyle/>
        <a:p>
          <a:r>
            <a:rPr lang="it-IT" sz="1800" b="0">
              <a:solidFill>
                <a:schemeClr val="tx1"/>
              </a:solidFill>
            </a:rPr>
            <a:t>Enzimi secreti: svolgono la loro funzione nei liquidi organici, come gli enzimi delle ghiandole esocrine.</a:t>
          </a:r>
        </a:p>
      </dgm:t>
    </dgm:pt>
    <dgm:pt modelId="{1D2DD538-2A92-4BE8-A09C-95305C9984D0}" type="parTrans" cxnId="{725D91DE-ADFF-4236-A9F6-4019B638B4C5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/>
        </a:p>
      </dgm:t>
    </dgm:pt>
    <dgm:pt modelId="{7F9246B6-0F69-49DE-AD55-C43C75D2E85E}" type="sibTrans" cxnId="{725D91DE-ADFF-4236-A9F6-4019B638B4C5}">
      <dgm:prSet/>
      <dgm:spPr/>
      <dgm:t>
        <a:bodyPr/>
        <a:lstStyle/>
        <a:p>
          <a:endParaRPr lang="it-IT"/>
        </a:p>
      </dgm:t>
    </dgm:pt>
    <dgm:pt modelId="{58B75ECF-252A-4870-9DC0-CA25450CFEA8}">
      <dgm:prSet custT="1"/>
      <dgm:spPr>
        <a:solidFill>
          <a:srgbClr val="EBF3F5"/>
        </a:solidFill>
      </dgm:spPr>
      <dgm:t>
        <a:bodyPr/>
        <a:lstStyle/>
        <a:p>
          <a:r>
            <a:rPr lang="it-IT" sz="1600" b="0">
              <a:solidFill>
                <a:schemeClr val="tx1"/>
              </a:solidFill>
            </a:rPr>
            <a:t>Enzimi cellulari: sono la maggioranza e svolgono la loro funzione all'interno della cellula. Dato che alcuni di questi enzimi hanno una localizzazione specifica, essi possono essere usati per capire la sede della lesione.</a:t>
          </a:r>
          <a:endParaRPr lang="it-IT" sz="1600" b="0">
            <a:solidFill>
              <a:srgbClr val="C00000"/>
            </a:solidFill>
          </a:endParaRPr>
        </a:p>
      </dgm:t>
    </dgm:pt>
    <dgm:pt modelId="{26F48E29-99C3-4533-8BED-54D823E39679}" type="parTrans" cxnId="{1928FB65-1B14-4509-8881-46491F9D6644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/>
        </a:p>
      </dgm:t>
    </dgm:pt>
    <dgm:pt modelId="{282A9A10-871D-4A9B-B66D-95368DA15484}" type="sibTrans" cxnId="{1928FB65-1B14-4509-8881-46491F9D6644}">
      <dgm:prSet/>
      <dgm:spPr/>
      <dgm:t>
        <a:bodyPr/>
        <a:lstStyle/>
        <a:p>
          <a:endParaRPr lang="it-IT"/>
        </a:p>
      </dgm:t>
    </dgm:pt>
    <dgm:pt modelId="{7ECBE46A-8482-4401-9698-6558097AB7D4}" type="pres">
      <dgm:prSet presAssocID="{D85156AB-7529-4195-ADC3-EEE76BDE32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E1DAB04-837C-4CD5-BAAE-97A0CAC88CBC}" type="pres">
      <dgm:prSet presAssocID="{3E1A6E0B-993F-4792-9A2F-5A571D3F1C90}" presName="hierRoot1" presStyleCnt="0">
        <dgm:presLayoutVars>
          <dgm:hierBranch val="init"/>
        </dgm:presLayoutVars>
      </dgm:prSet>
      <dgm:spPr/>
    </dgm:pt>
    <dgm:pt modelId="{1DC750ED-BBFA-4FF9-9FBF-940E1DC6A7E5}" type="pres">
      <dgm:prSet presAssocID="{3E1A6E0B-993F-4792-9A2F-5A571D3F1C90}" presName="rootComposite1" presStyleCnt="0"/>
      <dgm:spPr/>
    </dgm:pt>
    <dgm:pt modelId="{CA472F87-F609-4620-90F0-EE514AACABC3}" type="pres">
      <dgm:prSet presAssocID="{3E1A6E0B-993F-4792-9A2F-5A571D3F1C90}" presName="rootText1" presStyleLbl="node0" presStyleIdx="0" presStyleCnt="1" custScaleX="248836" custScaleY="41712" custLinFactNeighborX="-8319" custLinFactNeighborY="1972">
        <dgm:presLayoutVars>
          <dgm:chPref val="3"/>
        </dgm:presLayoutVars>
      </dgm:prSet>
      <dgm:spPr/>
    </dgm:pt>
    <dgm:pt modelId="{1F49B45A-3235-4F21-9F7F-D4C7735C4901}" type="pres">
      <dgm:prSet presAssocID="{3E1A6E0B-993F-4792-9A2F-5A571D3F1C90}" presName="rootConnector1" presStyleLbl="node1" presStyleIdx="0" presStyleCnt="0"/>
      <dgm:spPr/>
    </dgm:pt>
    <dgm:pt modelId="{EFB08EC9-F409-472C-8942-739D461C5093}" type="pres">
      <dgm:prSet presAssocID="{3E1A6E0B-993F-4792-9A2F-5A571D3F1C90}" presName="hierChild2" presStyleCnt="0"/>
      <dgm:spPr/>
    </dgm:pt>
    <dgm:pt modelId="{27DF575B-B3F5-403E-BD73-1FD9D5F4C3AF}" type="pres">
      <dgm:prSet presAssocID="{8DAF8C38-6852-46BA-B7B6-E4F3993A36E8}" presName="Name37" presStyleLbl="parChTrans1D2" presStyleIdx="0" presStyleCnt="3"/>
      <dgm:spPr/>
    </dgm:pt>
    <dgm:pt modelId="{701FC7E7-0354-4D9D-A915-58BF96AB31C6}" type="pres">
      <dgm:prSet presAssocID="{41A6C6A6-EECC-4E48-B042-40CC81C30A6D}" presName="hierRoot2" presStyleCnt="0">
        <dgm:presLayoutVars>
          <dgm:hierBranch val="init"/>
        </dgm:presLayoutVars>
      </dgm:prSet>
      <dgm:spPr/>
    </dgm:pt>
    <dgm:pt modelId="{D00578CA-882D-45AD-8508-5EE555046123}" type="pres">
      <dgm:prSet presAssocID="{41A6C6A6-EECC-4E48-B042-40CC81C30A6D}" presName="rootComposite" presStyleCnt="0"/>
      <dgm:spPr/>
    </dgm:pt>
    <dgm:pt modelId="{5A463198-3622-4276-B287-193EBF828A99}" type="pres">
      <dgm:prSet presAssocID="{41A6C6A6-EECC-4E48-B042-40CC81C30A6D}" presName="rootText" presStyleLbl="node2" presStyleIdx="0" presStyleCnt="3">
        <dgm:presLayoutVars>
          <dgm:chPref val="3"/>
        </dgm:presLayoutVars>
      </dgm:prSet>
      <dgm:spPr/>
    </dgm:pt>
    <dgm:pt modelId="{075C5BBD-2BE0-4378-AA37-2E630AAF7CBC}" type="pres">
      <dgm:prSet presAssocID="{41A6C6A6-EECC-4E48-B042-40CC81C30A6D}" presName="rootConnector" presStyleLbl="node2" presStyleIdx="0" presStyleCnt="3"/>
      <dgm:spPr/>
    </dgm:pt>
    <dgm:pt modelId="{B4403C57-05A0-4DD3-B535-9911750C15A6}" type="pres">
      <dgm:prSet presAssocID="{41A6C6A6-EECC-4E48-B042-40CC81C30A6D}" presName="hierChild4" presStyleCnt="0"/>
      <dgm:spPr/>
    </dgm:pt>
    <dgm:pt modelId="{20E0A324-CD8F-4F06-9FB3-E3B88BD8705A}" type="pres">
      <dgm:prSet presAssocID="{41A6C6A6-EECC-4E48-B042-40CC81C30A6D}" presName="hierChild5" presStyleCnt="0"/>
      <dgm:spPr/>
    </dgm:pt>
    <dgm:pt modelId="{0D867CD5-0018-403A-9493-ED0AF6FD39E4}" type="pres">
      <dgm:prSet presAssocID="{1D2DD538-2A92-4BE8-A09C-95305C9984D0}" presName="Name37" presStyleLbl="parChTrans1D2" presStyleIdx="1" presStyleCnt="3"/>
      <dgm:spPr/>
    </dgm:pt>
    <dgm:pt modelId="{A619C31E-6E43-4EE5-960B-2BB16B558CA9}" type="pres">
      <dgm:prSet presAssocID="{F0860DB5-0BD5-4764-AB9A-A29AD50428D5}" presName="hierRoot2" presStyleCnt="0">
        <dgm:presLayoutVars>
          <dgm:hierBranch val="init"/>
        </dgm:presLayoutVars>
      </dgm:prSet>
      <dgm:spPr/>
    </dgm:pt>
    <dgm:pt modelId="{B4E08154-3794-412B-9A52-F5E046A4A248}" type="pres">
      <dgm:prSet presAssocID="{F0860DB5-0BD5-4764-AB9A-A29AD50428D5}" presName="rootComposite" presStyleCnt="0"/>
      <dgm:spPr/>
    </dgm:pt>
    <dgm:pt modelId="{DB412429-25AC-4C7C-88D8-9D57BE0B48C7}" type="pres">
      <dgm:prSet presAssocID="{F0860DB5-0BD5-4764-AB9A-A29AD50428D5}" presName="rootText" presStyleLbl="node2" presStyleIdx="1" presStyleCnt="3">
        <dgm:presLayoutVars>
          <dgm:chPref val="3"/>
        </dgm:presLayoutVars>
      </dgm:prSet>
      <dgm:spPr/>
    </dgm:pt>
    <dgm:pt modelId="{8653A122-A105-4764-8744-5013ECBD6A78}" type="pres">
      <dgm:prSet presAssocID="{F0860DB5-0BD5-4764-AB9A-A29AD50428D5}" presName="rootConnector" presStyleLbl="node2" presStyleIdx="1" presStyleCnt="3"/>
      <dgm:spPr/>
    </dgm:pt>
    <dgm:pt modelId="{D15E5E4D-DAC2-4F66-99A4-61C4B1B888B3}" type="pres">
      <dgm:prSet presAssocID="{F0860DB5-0BD5-4764-AB9A-A29AD50428D5}" presName="hierChild4" presStyleCnt="0"/>
      <dgm:spPr/>
    </dgm:pt>
    <dgm:pt modelId="{CFEE2060-C5C9-4898-8C45-0B62333B7DC7}" type="pres">
      <dgm:prSet presAssocID="{F0860DB5-0BD5-4764-AB9A-A29AD50428D5}" presName="hierChild5" presStyleCnt="0"/>
      <dgm:spPr/>
    </dgm:pt>
    <dgm:pt modelId="{C3005AAC-3828-4A34-BF65-D76914E51B3C}" type="pres">
      <dgm:prSet presAssocID="{26F48E29-99C3-4533-8BED-54D823E39679}" presName="Name37" presStyleLbl="parChTrans1D2" presStyleIdx="2" presStyleCnt="3"/>
      <dgm:spPr/>
    </dgm:pt>
    <dgm:pt modelId="{C4E85961-E117-4224-B88B-3E68E9CA08BC}" type="pres">
      <dgm:prSet presAssocID="{58B75ECF-252A-4870-9DC0-CA25450CFEA8}" presName="hierRoot2" presStyleCnt="0">
        <dgm:presLayoutVars>
          <dgm:hierBranch val="init"/>
        </dgm:presLayoutVars>
      </dgm:prSet>
      <dgm:spPr/>
    </dgm:pt>
    <dgm:pt modelId="{5E016B78-9CDC-4844-9A0A-87A3D0CD96CA}" type="pres">
      <dgm:prSet presAssocID="{58B75ECF-252A-4870-9DC0-CA25450CFEA8}" presName="rootComposite" presStyleCnt="0"/>
      <dgm:spPr/>
    </dgm:pt>
    <dgm:pt modelId="{87962849-03C4-4B51-BDF3-1D03658F908F}" type="pres">
      <dgm:prSet presAssocID="{58B75ECF-252A-4870-9DC0-CA25450CFEA8}" presName="rootText" presStyleLbl="node2" presStyleIdx="2" presStyleCnt="3" custScaleX="116771" custScaleY="136312" custLinFactNeighborX="1584" custLinFactNeighborY="1098">
        <dgm:presLayoutVars>
          <dgm:chPref val="3"/>
        </dgm:presLayoutVars>
      </dgm:prSet>
      <dgm:spPr/>
    </dgm:pt>
    <dgm:pt modelId="{C67D701E-D4FE-4D68-B14D-EC42644AB8A1}" type="pres">
      <dgm:prSet presAssocID="{58B75ECF-252A-4870-9DC0-CA25450CFEA8}" presName="rootConnector" presStyleLbl="node2" presStyleIdx="2" presStyleCnt="3"/>
      <dgm:spPr/>
    </dgm:pt>
    <dgm:pt modelId="{D06DB673-4046-4068-A6F4-B5922797B458}" type="pres">
      <dgm:prSet presAssocID="{58B75ECF-252A-4870-9DC0-CA25450CFEA8}" presName="hierChild4" presStyleCnt="0"/>
      <dgm:spPr/>
    </dgm:pt>
    <dgm:pt modelId="{FB91DE14-9DA6-48F2-A204-BFD2B3BF220A}" type="pres">
      <dgm:prSet presAssocID="{58B75ECF-252A-4870-9DC0-CA25450CFEA8}" presName="hierChild5" presStyleCnt="0"/>
      <dgm:spPr/>
    </dgm:pt>
    <dgm:pt modelId="{1B2817A4-6546-4349-BD2C-E3261AE8663C}" type="pres">
      <dgm:prSet presAssocID="{3E1A6E0B-993F-4792-9A2F-5A571D3F1C90}" presName="hierChild3" presStyleCnt="0"/>
      <dgm:spPr/>
    </dgm:pt>
  </dgm:ptLst>
  <dgm:cxnLst>
    <dgm:cxn modelId="{4243455C-EF1D-447E-8484-DC5FDA61FC7B}" type="presOf" srcId="{41A6C6A6-EECC-4E48-B042-40CC81C30A6D}" destId="{5A463198-3622-4276-B287-193EBF828A99}" srcOrd="0" destOrd="0" presId="urn:microsoft.com/office/officeart/2005/8/layout/orgChart1"/>
    <dgm:cxn modelId="{1928FB65-1B14-4509-8881-46491F9D6644}" srcId="{3E1A6E0B-993F-4792-9A2F-5A571D3F1C90}" destId="{58B75ECF-252A-4870-9DC0-CA25450CFEA8}" srcOrd="2" destOrd="0" parTransId="{26F48E29-99C3-4533-8BED-54D823E39679}" sibTransId="{282A9A10-871D-4A9B-B66D-95368DA15484}"/>
    <dgm:cxn modelId="{C15B4B4B-AB06-4DFE-B965-5095336CFD72}" type="presOf" srcId="{8DAF8C38-6852-46BA-B7B6-E4F3993A36E8}" destId="{27DF575B-B3F5-403E-BD73-1FD9D5F4C3AF}" srcOrd="0" destOrd="0" presId="urn:microsoft.com/office/officeart/2005/8/layout/orgChart1"/>
    <dgm:cxn modelId="{A4B48785-709E-48C0-A4B4-26745C181FDF}" type="presOf" srcId="{58B75ECF-252A-4870-9DC0-CA25450CFEA8}" destId="{C67D701E-D4FE-4D68-B14D-EC42644AB8A1}" srcOrd="1" destOrd="0" presId="urn:microsoft.com/office/officeart/2005/8/layout/orgChart1"/>
    <dgm:cxn modelId="{4DF6818C-1020-4812-95AD-A82958DDC93B}" type="presOf" srcId="{F0860DB5-0BD5-4764-AB9A-A29AD50428D5}" destId="{8653A122-A105-4764-8744-5013ECBD6A78}" srcOrd="1" destOrd="0" presId="urn:microsoft.com/office/officeart/2005/8/layout/orgChart1"/>
    <dgm:cxn modelId="{7383FEB9-60C0-4C71-AD8A-97D14E989D5F}" type="presOf" srcId="{3E1A6E0B-993F-4792-9A2F-5A571D3F1C90}" destId="{CA472F87-F609-4620-90F0-EE514AACABC3}" srcOrd="0" destOrd="0" presId="urn:microsoft.com/office/officeart/2005/8/layout/orgChart1"/>
    <dgm:cxn modelId="{84E089BD-0881-4762-A4EB-3DA488D942D9}" srcId="{3E1A6E0B-993F-4792-9A2F-5A571D3F1C90}" destId="{41A6C6A6-EECC-4E48-B042-40CC81C30A6D}" srcOrd="0" destOrd="0" parTransId="{8DAF8C38-6852-46BA-B7B6-E4F3993A36E8}" sibTransId="{CFE35642-3E22-4CDB-93B3-B21A11054078}"/>
    <dgm:cxn modelId="{1D5D14CE-6E68-409C-BFD0-B17C3D66217B}" type="presOf" srcId="{41A6C6A6-EECC-4E48-B042-40CC81C30A6D}" destId="{075C5BBD-2BE0-4378-AA37-2E630AAF7CBC}" srcOrd="1" destOrd="0" presId="urn:microsoft.com/office/officeart/2005/8/layout/orgChart1"/>
    <dgm:cxn modelId="{231F70DE-CC9A-434A-9D6B-7BAA44AB5EF4}" srcId="{D85156AB-7529-4195-ADC3-EEE76BDE327A}" destId="{3E1A6E0B-993F-4792-9A2F-5A571D3F1C90}" srcOrd="0" destOrd="0" parTransId="{53CBC7EC-D997-45F7-9A00-33CD0723CFBE}" sibTransId="{F8E55EA0-92C1-47F4-BE7E-ADE4628BEFC1}"/>
    <dgm:cxn modelId="{725D91DE-ADFF-4236-A9F6-4019B638B4C5}" srcId="{3E1A6E0B-993F-4792-9A2F-5A571D3F1C90}" destId="{F0860DB5-0BD5-4764-AB9A-A29AD50428D5}" srcOrd="1" destOrd="0" parTransId="{1D2DD538-2A92-4BE8-A09C-95305C9984D0}" sibTransId="{7F9246B6-0F69-49DE-AD55-C43C75D2E85E}"/>
    <dgm:cxn modelId="{26EDA3DE-77D0-4D07-8542-C86850CCDC14}" type="presOf" srcId="{58B75ECF-252A-4870-9DC0-CA25450CFEA8}" destId="{87962849-03C4-4B51-BDF3-1D03658F908F}" srcOrd="0" destOrd="0" presId="urn:microsoft.com/office/officeart/2005/8/layout/orgChart1"/>
    <dgm:cxn modelId="{FBC539E2-6639-4181-8C1D-1BDBA9D190D9}" type="presOf" srcId="{26F48E29-99C3-4533-8BED-54D823E39679}" destId="{C3005AAC-3828-4A34-BF65-D76914E51B3C}" srcOrd="0" destOrd="0" presId="urn:microsoft.com/office/officeart/2005/8/layout/orgChart1"/>
    <dgm:cxn modelId="{D2C166E7-2013-4A01-BF30-CA4875D4A1EB}" type="presOf" srcId="{D85156AB-7529-4195-ADC3-EEE76BDE327A}" destId="{7ECBE46A-8482-4401-9698-6558097AB7D4}" srcOrd="0" destOrd="0" presId="urn:microsoft.com/office/officeart/2005/8/layout/orgChart1"/>
    <dgm:cxn modelId="{85DDA7E9-53B5-490D-A3F8-079720964215}" type="presOf" srcId="{F0860DB5-0BD5-4764-AB9A-A29AD50428D5}" destId="{DB412429-25AC-4C7C-88D8-9D57BE0B48C7}" srcOrd="0" destOrd="0" presId="urn:microsoft.com/office/officeart/2005/8/layout/orgChart1"/>
    <dgm:cxn modelId="{1D3C86ED-1BAF-4913-8A33-84D265F5057B}" type="presOf" srcId="{3E1A6E0B-993F-4792-9A2F-5A571D3F1C90}" destId="{1F49B45A-3235-4F21-9F7F-D4C7735C4901}" srcOrd="1" destOrd="0" presId="urn:microsoft.com/office/officeart/2005/8/layout/orgChart1"/>
    <dgm:cxn modelId="{5A5B77FF-290C-41CD-8436-11EEF88B4CB7}" type="presOf" srcId="{1D2DD538-2A92-4BE8-A09C-95305C9984D0}" destId="{0D867CD5-0018-403A-9493-ED0AF6FD39E4}" srcOrd="0" destOrd="0" presId="urn:microsoft.com/office/officeart/2005/8/layout/orgChart1"/>
    <dgm:cxn modelId="{1E97DC31-82B2-432A-9567-1760DE6C4416}" type="presParOf" srcId="{7ECBE46A-8482-4401-9698-6558097AB7D4}" destId="{EE1DAB04-837C-4CD5-BAAE-97A0CAC88CBC}" srcOrd="0" destOrd="0" presId="urn:microsoft.com/office/officeart/2005/8/layout/orgChart1"/>
    <dgm:cxn modelId="{1D6AA6EC-4FA6-476E-99A4-D3A046E8AAD0}" type="presParOf" srcId="{EE1DAB04-837C-4CD5-BAAE-97A0CAC88CBC}" destId="{1DC750ED-BBFA-4FF9-9FBF-940E1DC6A7E5}" srcOrd="0" destOrd="0" presId="urn:microsoft.com/office/officeart/2005/8/layout/orgChart1"/>
    <dgm:cxn modelId="{F0D05E2E-5F0C-474E-B1CB-42F30E49DCCE}" type="presParOf" srcId="{1DC750ED-BBFA-4FF9-9FBF-940E1DC6A7E5}" destId="{CA472F87-F609-4620-90F0-EE514AACABC3}" srcOrd="0" destOrd="0" presId="urn:microsoft.com/office/officeart/2005/8/layout/orgChart1"/>
    <dgm:cxn modelId="{42FE896A-74C1-4879-A9E0-DCB9916543AD}" type="presParOf" srcId="{1DC750ED-BBFA-4FF9-9FBF-940E1DC6A7E5}" destId="{1F49B45A-3235-4F21-9F7F-D4C7735C4901}" srcOrd="1" destOrd="0" presId="urn:microsoft.com/office/officeart/2005/8/layout/orgChart1"/>
    <dgm:cxn modelId="{C77B15D0-0259-44A1-867E-B322A65C5DAC}" type="presParOf" srcId="{EE1DAB04-837C-4CD5-BAAE-97A0CAC88CBC}" destId="{EFB08EC9-F409-472C-8942-739D461C5093}" srcOrd="1" destOrd="0" presId="urn:microsoft.com/office/officeart/2005/8/layout/orgChart1"/>
    <dgm:cxn modelId="{07227B9C-10A5-49D9-BC45-58EE57EB84E4}" type="presParOf" srcId="{EFB08EC9-F409-472C-8942-739D461C5093}" destId="{27DF575B-B3F5-403E-BD73-1FD9D5F4C3AF}" srcOrd="0" destOrd="0" presId="urn:microsoft.com/office/officeart/2005/8/layout/orgChart1"/>
    <dgm:cxn modelId="{6E90F81F-2DA1-4C4A-BF5A-C87F13A1B65C}" type="presParOf" srcId="{EFB08EC9-F409-472C-8942-739D461C5093}" destId="{701FC7E7-0354-4D9D-A915-58BF96AB31C6}" srcOrd="1" destOrd="0" presId="urn:microsoft.com/office/officeart/2005/8/layout/orgChart1"/>
    <dgm:cxn modelId="{DE86841D-FDE9-45DE-A6A0-C815BA0BEC0B}" type="presParOf" srcId="{701FC7E7-0354-4D9D-A915-58BF96AB31C6}" destId="{D00578CA-882D-45AD-8508-5EE555046123}" srcOrd="0" destOrd="0" presId="urn:microsoft.com/office/officeart/2005/8/layout/orgChart1"/>
    <dgm:cxn modelId="{49168887-BB75-49B6-81D4-E370775800E1}" type="presParOf" srcId="{D00578CA-882D-45AD-8508-5EE555046123}" destId="{5A463198-3622-4276-B287-193EBF828A99}" srcOrd="0" destOrd="0" presId="urn:microsoft.com/office/officeart/2005/8/layout/orgChart1"/>
    <dgm:cxn modelId="{2737BE39-31FC-4A41-A714-AEEA828D49A7}" type="presParOf" srcId="{D00578CA-882D-45AD-8508-5EE555046123}" destId="{075C5BBD-2BE0-4378-AA37-2E630AAF7CBC}" srcOrd="1" destOrd="0" presId="urn:microsoft.com/office/officeart/2005/8/layout/orgChart1"/>
    <dgm:cxn modelId="{8CE43A01-3817-4AE8-BEF6-B1709B990239}" type="presParOf" srcId="{701FC7E7-0354-4D9D-A915-58BF96AB31C6}" destId="{B4403C57-05A0-4DD3-B535-9911750C15A6}" srcOrd="1" destOrd="0" presId="urn:microsoft.com/office/officeart/2005/8/layout/orgChart1"/>
    <dgm:cxn modelId="{107567AD-113A-4E0A-9DDD-C8F261BB29BD}" type="presParOf" srcId="{701FC7E7-0354-4D9D-A915-58BF96AB31C6}" destId="{20E0A324-CD8F-4F06-9FB3-E3B88BD8705A}" srcOrd="2" destOrd="0" presId="urn:microsoft.com/office/officeart/2005/8/layout/orgChart1"/>
    <dgm:cxn modelId="{52BA2A2B-4518-4E77-A1AA-8CD390E7B297}" type="presParOf" srcId="{EFB08EC9-F409-472C-8942-739D461C5093}" destId="{0D867CD5-0018-403A-9493-ED0AF6FD39E4}" srcOrd="2" destOrd="0" presId="urn:microsoft.com/office/officeart/2005/8/layout/orgChart1"/>
    <dgm:cxn modelId="{6491CB53-4E79-4DD3-9DED-17D7849B64BB}" type="presParOf" srcId="{EFB08EC9-F409-472C-8942-739D461C5093}" destId="{A619C31E-6E43-4EE5-960B-2BB16B558CA9}" srcOrd="3" destOrd="0" presId="urn:microsoft.com/office/officeart/2005/8/layout/orgChart1"/>
    <dgm:cxn modelId="{30F95043-9B82-4E1C-96EC-5D34A6DDA87F}" type="presParOf" srcId="{A619C31E-6E43-4EE5-960B-2BB16B558CA9}" destId="{B4E08154-3794-412B-9A52-F5E046A4A248}" srcOrd="0" destOrd="0" presId="urn:microsoft.com/office/officeart/2005/8/layout/orgChart1"/>
    <dgm:cxn modelId="{561BB939-CE7E-4284-BB72-0753F0382720}" type="presParOf" srcId="{B4E08154-3794-412B-9A52-F5E046A4A248}" destId="{DB412429-25AC-4C7C-88D8-9D57BE0B48C7}" srcOrd="0" destOrd="0" presId="urn:microsoft.com/office/officeart/2005/8/layout/orgChart1"/>
    <dgm:cxn modelId="{9E58E273-E880-4462-BED0-D426A73640E2}" type="presParOf" srcId="{B4E08154-3794-412B-9A52-F5E046A4A248}" destId="{8653A122-A105-4764-8744-5013ECBD6A78}" srcOrd="1" destOrd="0" presId="urn:microsoft.com/office/officeart/2005/8/layout/orgChart1"/>
    <dgm:cxn modelId="{794BD917-DDEC-4B47-90C6-B4F23D8C8931}" type="presParOf" srcId="{A619C31E-6E43-4EE5-960B-2BB16B558CA9}" destId="{D15E5E4D-DAC2-4F66-99A4-61C4B1B888B3}" srcOrd="1" destOrd="0" presId="urn:microsoft.com/office/officeart/2005/8/layout/orgChart1"/>
    <dgm:cxn modelId="{CAFEEAE9-9BE3-4077-A315-69E78C14A130}" type="presParOf" srcId="{A619C31E-6E43-4EE5-960B-2BB16B558CA9}" destId="{CFEE2060-C5C9-4898-8C45-0B62333B7DC7}" srcOrd="2" destOrd="0" presId="urn:microsoft.com/office/officeart/2005/8/layout/orgChart1"/>
    <dgm:cxn modelId="{17ADAA50-26C7-4B5D-B8C1-30B608C4ACFA}" type="presParOf" srcId="{EFB08EC9-F409-472C-8942-739D461C5093}" destId="{C3005AAC-3828-4A34-BF65-D76914E51B3C}" srcOrd="4" destOrd="0" presId="urn:microsoft.com/office/officeart/2005/8/layout/orgChart1"/>
    <dgm:cxn modelId="{ECCB2CC0-DE74-432C-911A-96FD0FDAE1A3}" type="presParOf" srcId="{EFB08EC9-F409-472C-8942-739D461C5093}" destId="{C4E85961-E117-4224-B88B-3E68E9CA08BC}" srcOrd="5" destOrd="0" presId="urn:microsoft.com/office/officeart/2005/8/layout/orgChart1"/>
    <dgm:cxn modelId="{D5566261-CB50-4425-AE92-0813A7666B1C}" type="presParOf" srcId="{C4E85961-E117-4224-B88B-3E68E9CA08BC}" destId="{5E016B78-9CDC-4844-9A0A-87A3D0CD96CA}" srcOrd="0" destOrd="0" presId="urn:microsoft.com/office/officeart/2005/8/layout/orgChart1"/>
    <dgm:cxn modelId="{9B6FB425-64A7-4251-8809-C1CA37F30BEE}" type="presParOf" srcId="{5E016B78-9CDC-4844-9A0A-87A3D0CD96CA}" destId="{87962849-03C4-4B51-BDF3-1D03658F908F}" srcOrd="0" destOrd="0" presId="urn:microsoft.com/office/officeart/2005/8/layout/orgChart1"/>
    <dgm:cxn modelId="{6D0820F6-57C6-4F39-8893-8B15803054C9}" type="presParOf" srcId="{5E016B78-9CDC-4844-9A0A-87A3D0CD96CA}" destId="{C67D701E-D4FE-4D68-B14D-EC42644AB8A1}" srcOrd="1" destOrd="0" presId="urn:microsoft.com/office/officeart/2005/8/layout/orgChart1"/>
    <dgm:cxn modelId="{994BAF4E-5037-43EE-A696-E09C1D514408}" type="presParOf" srcId="{C4E85961-E117-4224-B88B-3E68E9CA08BC}" destId="{D06DB673-4046-4068-A6F4-B5922797B458}" srcOrd="1" destOrd="0" presId="urn:microsoft.com/office/officeart/2005/8/layout/orgChart1"/>
    <dgm:cxn modelId="{B0A8A465-1703-45DD-85B2-39A08E00EC0C}" type="presParOf" srcId="{C4E85961-E117-4224-B88B-3E68E9CA08BC}" destId="{FB91DE14-9DA6-48F2-A204-BFD2B3BF220A}" srcOrd="2" destOrd="0" presId="urn:microsoft.com/office/officeart/2005/8/layout/orgChart1"/>
    <dgm:cxn modelId="{43FF78CF-DEEB-4955-A8FA-6E47377033D8}" type="presParOf" srcId="{EE1DAB04-837C-4CD5-BAAE-97A0CAC88CBC}" destId="{1B2817A4-6546-4349-BD2C-E3261AE8663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23D70B-5C6E-42BD-9699-599B6DD193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70083AC-8559-400D-B346-5B3700A0CF98}">
      <dgm:prSet custT="1"/>
      <dgm:spPr>
        <a:solidFill>
          <a:srgbClr val="A8CAE5">
            <a:alpha val="89000"/>
          </a:srgbClr>
        </a:solidFill>
      </dgm:spPr>
      <dgm:t>
        <a:bodyPr/>
        <a:lstStyle/>
        <a:p>
          <a:pPr algn="l"/>
          <a:r>
            <a:rPr lang="it-IT" sz="1500" b="0">
              <a:solidFill>
                <a:schemeClr val="tx1"/>
              </a:solidFill>
            </a:rPr>
            <a:t>LDH NEL PDCA: LDH-A risulta </a:t>
          </a:r>
          <a:r>
            <a:rPr lang="it-IT" sz="1500" b="0" err="1">
              <a:solidFill>
                <a:schemeClr val="tx1"/>
              </a:solidFill>
            </a:rPr>
            <a:t>sovraespresso</a:t>
          </a:r>
          <a:r>
            <a:rPr lang="it-IT" sz="1500" b="0">
              <a:solidFill>
                <a:schemeClr val="tx1"/>
              </a:solidFill>
            </a:rPr>
            <a:t> nei tumori più aggressivi. In particolare, l'espressione di LDH-A è stata rilevata nella membrana cellulare, nel citoplasma e talvolta nel nucleo; i pazienti con una </a:t>
          </a:r>
          <a:r>
            <a:rPr lang="it-IT" sz="1500" b="0" err="1">
              <a:solidFill>
                <a:schemeClr val="tx1"/>
              </a:solidFill>
            </a:rPr>
            <a:t>sovraespressione</a:t>
          </a:r>
          <a:r>
            <a:rPr lang="it-IT" sz="1500" b="0">
              <a:solidFill>
                <a:schemeClr val="tx1"/>
              </a:solidFill>
            </a:rPr>
            <a:t> tissutale di M2PK e LDH-A avevano una OS più breve rispetto a quelli con un'espressione debole di M2PK e LDH-A.</a:t>
          </a:r>
        </a:p>
      </dgm:t>
    </dgm:pt>
    <dgm:pt modelId="{B63CC935-692E-452E-B765-5C8AED7DA599}" type="parTrans" cxnId="{B6FC2E18-5655-4FA6-94DB-D46F488C0A42}">
      <dgm:prSet/>
      <dgm:spPr/>
      <dgm:t>
        <a:bodyPr/>
        <a:lstStyle/>
        <a:p>
          <a:endParaRPr lang="it-IT"/>
        </a:p>
      </dgm:t>
    </dgm:pt>
    <dgm:pt modelId="{B28F0690-DC44-4D1C-9D24-062AE20AA9DD}" type="sibTrans" cxnId="{B6FC2E18-5655-4FA6-94DB-D46F488C0A42}">
      <dgm:prSet/>
      <dgm:spPr/>
      <dgm:t>
        <a:bodyPr/>
        <a:lstStyle/>
        <a:p>
          <a:endParaRPr lang="it-IT"/>
        </a:p>
      </dgm:t>
    </dgm:pt>
    <dgm:pt modelId="{57E5BFC2-50EB-4915-BBC2-020B7892E6F0}" type="pres">
      <dgm:prSet presAssocID="{1B23D70B-5C6E-42BD-9699-599B6DD193B0}" presName="diagram" presStyleCnt="0">
        <dgm:presLayoutVars>
          <dgm:dir/>
          <dgm:resizeHandles val="exact"/>
        </dgm:presLayoutVars>
      </dgm:prSet>
      <dgm:spPr/>
    </dgm:pt>
    <dgm:pt modelId="{05AE6181-4103-4223-9187-A426E248A77C}" type="pres">
      <dgm:prSet presAssocID="{770083AC-8559-400D-B346-5B3700A0CF98}" presName="node" presStyleLbl="node1" presStyleIdx="0" presStyleCnt="1" custScaleX="95803" custScaleY="77829" custLinFactNeighborX="0" custLinFactNeighborY="3875">
        <dgm:presLayoutVars>
          <dgm:bulletEnabled val="1"/>
        </dgm:presLayoutVars>
      </dgm:prSet>
      <dgm:spPr/>
    </dgm:pt>
  </dgm:ptLst>
  <dgm:cxnLst>
    <dgm:cxn modelId="{B6FC2E18-5655-4FA6-94DB-D46F488C0A42}" srcId="{1B23D70B-5C6E-42BD-9699-599B6DD193B0}" destId="{770083AC-8559-400D-B346-5B3700A0CF98}" srcOrd="0" destOrd="0" parTransId="{B63CC935-692E-452E-B765-5C8AED7DA599}" sibTransId="{B28F0690-DC44-4D1C-9D24-062AE20AA9DD}"/>
    <dgm:cxn modelId="{4D801A43-5571-439C-9DA6-4E297BA79DA9}" type="presOf" srcId="{770083AC-8559-400D-B346-5B3700A0CF98}" destId="{05AE6181-4103-4223-9187-A426E248A77C}" srcOrd="0" destOrd="0" presId="urn:microsoft.com/office/officeart/2005/8/layout/default"/>
    <dgm:cxn modelId="{6EF4B4C0-C47B-4B4F-B7ED-5F93CBEAC584}" type="presOf" srcId="{1B23D70B-5C6E-42BD-9699-599B6DD193B0}" destId="{57E5BFC2-50EB-4915-BBC2-020B7892E6F0}" srcOrd="0" destOrd="0" presId="urn:microsoft.com/office/officeart/2005/8/layout/default"/>
    <dgm:cxn modelId="{4365E495-FE3A-461C-872A-812B0FCAE263}" type="presParOf" srcId="{57E5BFC2-50EB-4915-BBC2-020B7892E6F0}" destId="{05AE6181-4103-4223-9187-A426E248A77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9BA748-8A19-48EB-AF61-1728766D6F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309B27D-E82C-42C6-A9E0-79E5EA169B04}">
      <dgm:prSet custT="1"/>
      <dgm:spPr>
        <a:solidFill>
          <a:srgbClr val="A8CAE5">
            <a:alpha val="83000"/>
          </a:srgbClr>
        </a:solidFill>
      </dgm:spPr>
      <dgm:t>
        <a:bodyPr/>
        <a:lstStyle/>
        <a:p>
          <a:pPr algn="l"/>
          <a:r>
            <a:rPr lang="it-IT" sz="1600" b="0">
              <a:solidFill>
                <a:schemeClr val="tx1"/>
              </a:solidFill>
            </a:rPr>
            <a:t>LDH NEL NSCLC: dallo studio il 90% dei pazienti esprimeva LDH-A, che era negativo nei tessuti polmonari non tumorali. Inoltre, l'espressione </a:t>
          </a:r>
          <a:r>
            <a:rPr lang="it-IT" sz="1600" b="0" err="1">
              <a:solidFill>
                <a:schemeClr val="tx1"/>
              </a:solidFill>
            </a:rPr>
            <a:t>sovraregolata</a:t>
          </a:r>
          <a:r>
            <a:rPr lang="it-IT" sz="1600" b="0">
              <a:solidFill>
                <a:schemeClr val="tx1"/>
              </a:solidFill>
            </a:rPr>
            <a:t> di LDH-A porta a una scarsa sopravvivenza del paziente e alla resistenza alla radioterapia.</a:t>
          </a:r>
        </a:p>
      </dgm:t>
    </dgm:pt>
    <dgm:pt modelId="{31027C7F-27A4-418F-8C47-C4FEB5DA1198}" type="parTrans" cxnId="{ED18AF37-0D7B-47C2-9F00-CBF8633A028E}">
      <dgm:prSet/>
      <dgm:spPr/>
      <dgm:t>
        <a:bodyPr/>
        <a:lstStyle/>
        <a:p>
          <a:endParaRPr lang="it-IT"/>
        </a:p>
      </dgm:t>
    </dgm:pt>
    <dgm:pt modelId="{2F2B9549-87FF-42E7-8ECE-C1904BA2B1E3}" type="sibTrans" cxnId="{ED18AF37-0D7B-47C2-9F00-CBF8633A028E}">
      <dgm:prSet/>
      <dgm:spPr/>
      <dgm:t>
        <a:bodyPr/>
        <a:lstStyle/>
        <a:p>
          <a:endParaRPr lang="it-IT"/>
        </a:p>
      </dgm:t>
    </dgm:pt>
    <dgm:pt modelId="{AEBE42C4-BE45-4791-AE67-8DD05275518A}" type="pres">
      <dgm:prSet presAssocID="{639BA748-8A19-48EB-AF61-1728766D6FAE}" presName="diagram" presStyleCnt="0">
        <dgm:presLayoutVars>
          <dgm:dir/>
          <dgm:resizeHandles val="exact"/>
        </dgm:presLayoutVars>
      </dgm:prSet>
      <dgm:spPr/>
    </dgm:pt>
    <dgm:pt modelId="{EB682512-4A47-44B1-9471-6FD3D2A10DC5}" type="pres">
      <dgm:prSet presAssocID="{E309B27D-E82C-42C6-A9E0-79E5EA169B04}" presName="node" presStyleLbl="node1" presStyleIdx="0" presStyleCnt="1" custScaleX="116116">
        <dgm:presLayoutVars>
          <dgm:bulletEnabled val="1"/>
        </dgm:presLayoutVars>
      </dgm:prSet>
      <dgm:spPr/>
    </dgm:pt>
  </dgm:ptLst>
  <dgm:cxnLst>
    <dgm:cxn modelId="{ED18AF37-0D7B-47C2-9F00-CBF8633A028E}" srcId="{639BA748-8A19-48EB-AF61-1728766D6FAE}" destId="{E309B27D-E82C-42C6-A9E0-79E5EA169B04}" srcOrd="0" destOrd="0" parTransId="{31027C7F-27A4-418F-8C47-C4FEB5DA1198}" sibTransId="{2F2B9549-87FF-42E7-8ECE-C1904BA2B1E3}"/>
    <dgm:cxn modelId="{E6DB2961-C844-4487-AD0B-713A6B1A4189}" type="presOf" srcId="{E309B27D-E82C-42C6-A9E0-79E5EA169B04}" destId="{EB682512-4A47-44B1-9471-6FD3D2A10DC5}" srcOrd="0" destOrd="0" presId="urn:microsoft.com/office/officeart/2005/8/layout/default"/>
    <dgm:cxn modelId="{648CBA90-E15F-433C-85D5-E8A521A47794}" type="presOf" srcId="{639BA748-8A19-48EB-AF61-1728766D6FAE}" destId="{AEBE42C4-BE45-4791-AE67-8DD05275518A}" srcOrd="0" destOrd="0" presId="urn:microsoft.com/office/officeart/2005/8/layout/default"/>
    <dgm:cxn modelId="{2F015935-856D-4263-A6C1-87E3F2BC0251}" type="presParOf" srcId="{AEBE42C4-BE45-4791-AE67-8DD05275518A}" destId="{EB682512-4A47-44B1-9471-6FD3D2A10DC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347B8-C1B2-49C2-9573-CEC2FDFE9EEE}">
      <dsp:nvSpPr>
        <dsp:cNvPr id="0" name=""/>
        <dsp:cNvSpPr/>
      </dsp:nvSpPr>
      <dsp:spPr>
        <a:xfrm>
          <a:off x="347116" y="1565"/>
          <a:ext cx="3911930" cy="684773"/>
        </a:xfrm>
        <a:prstGeom prst="roundRect">
          <a:avLst>
            <a:gd name="adj" fmla="val 10000"/>
          </a:avLst>
        </a:prstGeom>
        <a:solidFill>
          <a:srgbClr val="A8CAE5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solidFill>
                <a:schemeClr val="tx1"/>
              </a:solidFill>
            </a:rPr>
            <a:t>SVOLGONO NUMEROSE FUNZIONI:</a:t>
          </a:r>
        </a:p>
      </dsp:txBody>
      <dsp:txXfrm>
        <a:off x="367172" y="21621"/>
        <a:ext cx="3871818" cy="644661"/>
      </dsp:txXfrm>
    </dsp:sp>
    <dsp:sp modelId="{43D0A8CE-8BF2-46C6-9DB6-B499CD186AAB}">
      <dsp:nvSpPr>
        <dsp:cNvPr id="0" name=""/>
        <dsp:cNvSpPr/>
      </dsp:nvSpPr>
      <dsp:spPr>
        <a:xfrm>
          <a:off x="738309" y="686338"/>
          <a:ext cx="357228" cy="503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746"/>
              </a:lnTo>
              <a:lnTo>
                <a:pt x="357228" y="503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991AF-B7F7-486C-A8DF-54612B9D5FEB}">
      <dsp:nvSpPr>
        <dsp:cNvPr id="0" name=""/>
        <dsp:cNvSpPr/>
      </dsp:nvSpPr>
      <dsp:spPr>
        <a:xfrm>
          <a:off x="1095537" y="847698"/>
          <a:ext cx="3185903" cy="684773"/>
        </a:xfrm>
        <a:prstGeom prst="roundRect">
          <a:avLst>
            <a:gd name="adj" fmla="val 10000"/>
          </a:avLst>
        </a:prstGeom>
        <a:solidFill>
          <a:srgbClr val="A8CAE5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Catalizzatori </a:t>
          </a:r>
        </a:p>
      </dsp:txBody>
      <dsp:txXfrm>
        <a:off x="1115593" y="867754"/>
        <a:ext cx="3145791" cy="644661"/>
      </dsp:txXfrm>
    </dsp:sp>
    <dsp:sp modelId="{2D435EAD-5214-422D-894C-CFBA986E7493}">
      <dsp:nvSpPr>
        <dsp:cNvPr id="0" name=""/>
        <dsp:cNvSpPr/>
      </dsp:nvSpPr>
      <dsp:spPr>
        <a:xfrm>
          <a:off x="738309" y="686338"/>
          <a:ext cx="391193" cy="1369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9546"/>
              </a:lnTo>
              <a:lnTo>
                <a:pt x="391193" y="13695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676F5-C4F8-4E2A-A532-7E414040EFAC}">
      <dsp:nvSpPr>
        <dsp:cNvPr id="0" name=""/>
        <dsp:cNvSpPr/>
      </dsp:nvSpPr>
      <dsp:spPr>
        <a:xfrm>
          <a:off x="1129502" y="1713497"/>
          <a:ext cx="3156738" cy="684773"/>
        </a:xfrm>
        <a:prstGeom prst="roundRect">
          <a:avLst>
            <a:gd name="adj" fmla="val 10000"/>
          </a:avLst>
        </a:prstGeom>
        <a:solidFill>
          <a:srgbClr val="A8CAE5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Trasduzione del segnale: processo regolato da chinasi e fosfatasi</a:t>
          </a:r>
        </a:p>
      </dsp:txBody>
      <dsp:txXfrm>
        <a:off x="1149558" y="1733553"/>
        <a:ext cx="3116626" cy="644661"/>
      </dsp:txXfrm>
    </dsp:sp>
    <dsp:sp modelId="{D84A1D79-4320-446B-97F5-CC3D76D4061F}">
      <dsp:nvSpPr>
        <dsp:cNvPr id="0" name=""/>
        <dsp:cNvSpPr/>
      </dsp:nvSpPr>
      <dsp:spPr>
        <a:xfrm>
          <a:off x="738309" y="686338"/>
          <a:ext cx="391193" cy="2225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5512"/>
              </a:lnTo>
              <a:lnTo>
                <a:pt x="391193" y="2225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B5E24-EDEA-47A4-A8D9-084EC4BD319D}">
      <dsp:nvSpPr>
        <dsp:cNvPr id="0" name=""/>
        <dsp:cNvSpPr/>
      </dsp:nvSpPr>
      <dsp:spPr>
        <a:xfrm>
          <a:off x="1129502" y="2569464"/>
          <a:ext cx="3141048" cy="684773"/>
        </a:xfrm>
        <a:prstGeom prst="roundRect">
          <a:avLst>
            <a:gd name="adj" fmla="val 10000"/>
          </a:avLst>
        </a:prstGeom>
        <a:solidFill>
          <a:srgbClr val="A8CAE5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Contrazione/rilassamento muscolare</a:t>
          </a:r>
        </a:p>
      </dsp:txBody>
      <dsp:txXfrm>
        <a:off x="1149558" y="2589520"/>
        <a:ext cx="3100936" cy="644661"/>
      </dsp:txXfrm>
    </dsp:sp>
    <dsp:sp modelId="{52A7E103-5AC1-45A9-98AD-B106FBFFBBCC}">
      <dsp:nvSpPr>
        <dsp:cNvPr id="0" name=""/>
        <dsp:cNvSpPr/>
      </dsp:nvSpPr>
      <dsp:spPr>
        <a:xfrm>
          <a:off x="738309" y="686338"/>
          <a:ext cx="391193" cy="3081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478"/>
              </a:lnTo>
              <a:lnTo>
                <a:pt x="391193" y="30814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EDD1C-47A5-48D6-B346-75A8770F8C5D}">
      <dsp:nvSpPr>
        <dsp:cNvPr id="0" name=""/>
        <dsp:cNvSpPr/>
      </dsp:nvSpPr>
      <dsp:spPr>
        <a:xfrm>
          <a:off x="1129502" y="3425430"/>
          <a:ext cx="3213733" cy="684773"/>
        </a:xfrm>
        <a:prstGeom prst="roundRect">
          <a:avLst>
            <a:gd name="adj" fmla="val 10000"/>
          </a:avLst>
        </a:prstGeom>
        <a:solidFill>
          <a:srgbClr val="A8CAE5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Digestione negli animali: grazie alle amilasi e alle proteasi</a:t>
          </a:r>
        </a:p>
      </dsp:txBody>
      <dsp:txXfrm>
        <a:off x="1149558" y="3445486"/>
        <a:ext cx="3173621" cy="6446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804C1-8050-4BF0-ABBC-5DD86039D66A}">
      <dsp:nvSpPr>
        <dsp:cNvPr id="0" name=""/>
        <dsp:cNvSpPr/>
      </dsp:nvSpPr>
      <dsp:spPr>
        <a:xfrm>
          <a:off x="-2299674" y="-426240"/>
          <a:ext cx="3299230" cy="3299230"/>
        </a:xfrm>
        <a:prstGeom prst="blockArc">
          <a:avLst>
            <a:gd name="adj1" fmla="val 18900000"/>
            <a:gd name="adj2" fmla="val 2700000"/>
            <a:gd name="adj3" fmla="val 65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AA2CC-3EA1-44E1-907B-F1E6CCAF32F9}">
      <dsp:nvSpPr>
        <dsp:cNvPr id="0" name=""/>
        <dsp:cNvSpPr/>
      </dsp:nvSpPr>
      <dsp:spPr>
        <a:xfrm>
          <a:off x="1195667" y="121967"/>
          <a:ext cx="6424256" cy="2202813"/>
        </a:xfrm>
        <a:prstGeom prst="rect">
          <a:avLst/>
        </a:prstGeom>
        <a:solidFill>
          <a:srgbClr val="EBF3F5"/>
        </a:solidFill>
        <a:ln w="12700" cap="flat" cmpd="sng" algn="ctr">
          <a:solidFill>
            <a:srgbClr val="A8CAE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054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solidFill>
                <a:schemeClr val="tx1"/>
              </a:solidFill>
            </a:rPr>
            <a:t>Ci sono tre </a:t>
          </a:r>
          <a:r>
            <a:rPr lang="it-IT" sz="1600" kern="1200" err="1">
              <a:solidFill>
                <a:schemeClr val="tx1"/>
              </a:solidFill>
            </a:rPr>
            <a:t>isoforme</a:t>
          </a:r>
          <a:r>
            <a:rPr lang="it-IT" sz="1600" kern="1200">
              <a:solidFill>
                <a:schemeClr val="tx1"/>
              </a:solidFill>
            </a:rPr>
            <a:t> che consente di capire a quale livello si è manifestato il danno, distinguendo tra diverse patologie: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>
              <a:solidFill>
                <a:schemeClr val="tx1"/>
              </a:solidFill>
            </a:rPr>
            <a:t>CK-MM: costituisce circa il 98% della </a:t>
          </a:r>
          <a:r>
            <a:rPr lang="it-IT" sz="1600" kern="1200" err="1">
              <a:solidFill>
                <a:schemeClr val="tx1"/>
              </a:solidFill>
            </a:rPr>
            <a:t>creatinchinasi</a:t>
          </a:r>
          <a:r>
            <a:rPr lang="it-IT" sz="1600" kern="1200">
              <a:solidFill>
                <a:schemeClr val="tx1"/>
              </a:solidFill>
            </a:rPr>
            <a:t> muscolare e il 70-80% di quella cardiaca;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>
              <a:solidFill>
                <a:schemeClr val="tx1"/>
              </a:solidFill>
            </a:rPr>
            <a:t>CK-MB: prevale nel muscolo cardiaco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>
              <a:solidFill>
                <a:schemeClr val="tx1"/>
              </a:solidFill>
            </a:rPr>
            <a:t>CK-BB: è presente nel tessuto cerebrale.</a:t>
          </a:r>
        </a:p>
      </dsp:txBody>
      <dsp:txXfrm>
        <a:off x="1195667" y="121967"/>
        <a:ext cx="6424256" cy="2202813"/>
      </dsp:txXfrm>
    </dsp:sp>
    <dsp:sp modelId="{AE167C74-59C5-47ED-A1CD-FAF290EEDAC3}">
      <dsp:nvSpPr>
        <dsp:cNvPr id="0" name=""/>
        <dsp:cNvSpPr/>
      </dsp:nvSpPr>
      <dsp:spPr>
        <a:xfrm>
          <a:off x="-20950" y="276951"/>
          <a:ext cx="2002248" cy="189284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2736C-77ED-47EC-AD81-22358CD2B608}">
      <dsp:nvSpPr>
        <dsp:cNvPr id="0" name=""/>
        <dsp:cNvSpPr/>
      </dsp:nvSpPr>
      <dsp:spPr>
        <a:xfrm>
          <a:off x="0" y="2961"/>
          <a:ext cx="4893848" cy="981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AB99-81B2-45A6-8AB4-816BF5E1BB11}">
      <dsp:nvSpPr>
        <dsp:cNvPr id="0" name=""/>
        <dsp:cNvSpPr/>
      </dsp:nvSpPr>
      <dsp:spPr>
        <a:xfrm>
          <a:off x="154702" y="109709"/>
          <a:ext cx="824621" cy="7683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A703D-849C-4A30-A215-ACC7389490F1}">
      <dsp:nvSpPr>
        <dsp:cNvPr id="0" name=""/>
        <dsp:cNvSpPr/>
      </dsp:nvSpPr>
      <dsp:spPr>
        <a:xfrm>
          <a:off x="1134027" y="0"/>
          <a:ext cx="3759820" cy="981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12" tIns="103912" rIns="103912" bIns="10391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tx1"/>
              </a:solidFill>
            </a:rPr>
            <a:t>Rispettivamente NP e MP, sono diventate un problema per la loro imponente contaminazione a livello globale</a:t>
          </a:r>
          <a:r>
            <a:rPr lang="it-IT" sz="1400" b="1" kern="1200" dirty="0"/>
            <a:t>. </a:t>
          </a:r>
        </a:p>
      </dsp:txBody>
      <dsp:txXfrm>
        <a:off x="1134027" y="0"/>
        <a:ext cx="3759820" cy="981842"/>
      </dsp:txXfrm>
    </dsp:sp>
    <dsp:sp modelId="{17472169-61A0-49D8-A749-07DE254E55B9}">
      <dsp:nvSpPr>
        <dsp:cNvPr id="0" name=""/>
        <dsp:cNvSpPr/>
      </dsp:nvSpPr>
      <dsp:spPr>
        <a:xfrm>
          <a:off x="0" y="1230264"/>
          <a:ext cx="4893848" cy="981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34139-9B23-4065-8BFE-C2C1FA4E7269}">
      <dsp:nvSpPr>
        <dsp:cNvPr id="0" name=""/>
        <dsp:cNvSpPr/>
      </dsp:nvSpPr>
      <dsp:spPr>
        <a:xfrm>
          <a:off x="198117" y="1360761"/>
          <a:ext cx="737793" cy="7208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C5227-A44A-4828-B8C5-07AFA4B6A9B1}">
      <dsp:nvSpPr>
        <dsp:cNvPr id="0" name=""/>
        <dsp:cNvSpPr/>
      </dsp:nvSpPr>
      <dsp:spPr>
        <a:xfrm>
          <a:off x="1134027" y="1230264"/>
          <a:ext cx="3759820" cy="981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12" tIns="103912" rIns="103912" bIns="10391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tx1"/>
              </a:solidFill>
            </a:rPr>
            <a:t>MP: particelle di dimensioni inferiori a 5 mm ma anche da 1 a 1000 micron</a:t>
          </a:r>
        </a:p>
      </dsp:txBody>
      <dsp:txXfrm>
        <a:off x="1134027" y="1230264"/>
        <a:ext cx="3759820" cy="981842"/>
      </dsp:txXfrm>
    </dsp:sp>
    <dsp:sp modelId="{5CB4B27C-A55A-405E-B3A2-3082DB0198EB}">
      <dsp:nvSpPr>
        <dsp:cNvPr id="0" name=""/>
        <dsp:cNvSpPr/>
      </dsp:nvSpPr>
      <dsp:spPr>
        <a:xfrm>
          <a:off x="0" y="2457567"/>
          <a:ext cx="4893848" cy="981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9262A-7293-4805-BB93-327FF56BF89D}">
      <dsp:nvSpPr>
        <dsp:cNvPr id="0" name=""/>
        <dsp:cNvSpPr/>
      </dsp:nvSpPr>
      <dsp:spPr>
        <a:xfrm>
          <a:off x="111285" y="2524896"/>
          <a:ext cx="911455" cy="8471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C666A-ADE4-4A5A-81E1-A43500B38B80}">
      <dsp:nvSpPr>
        <dsp:cNvPr id="0" name=""/>
        <dsp:cNvSpPr/>
      </dsp:nvSpPr>
      <dsp:spPr>
        <a:xfrm>
          <a:off x="1134027" y="2457567"/>
          <a:ext cx="3759820" cy="981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12" tIns="103912" rIns="103912" bIns="10391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tx1"/>
              </a:solidFill>
            </a:rPr>
            <a:t>NP: particelle di dimensioni inferiori di 1 micron</a:t>
          </a:r>
        </a:p>
      </dsp:txBody>
      <dsp:txXfrm>
        <a:off x="1134027" y="2457567"/>
        <a:ext cx="3759820" cy="981842"/>
      </dsp:txXfrm>
    </dsp:sp>
    <dsp:sp modelId="{48B6B457-C18B-4CD8-B317-952F01C342D0}">
      <dsp:nvSpPr>
        <dsp:cNvPr id="0" name=""/>
        <dsp:cNvSpPr/>
      </dsp:nvSpPr>
      <dsp:spPr>
        <a:xfrm>
          <a:off x="0" y="3854782"/>
          <a:ext cx="4893848" cy="981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81132-4373-4693-92D5-A001CDE817A4}">
      <dsp:nvSpPr>
        <dsp:cNvPr id="0" name=""/>
        <dsp:cNvSpPr/>
      </dsp:nvSpPr>
      <dsp:spPr>
        <a:xfrm>
          <a:off x="75145" y="3973928"/>
          <a:ext cx="959835" cy="852459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BD2AC-1A83-46D7-9470-5AC9E7A94B2E}">
      <dsp:nvSpPr>
        <dsp:cNvPr id="0" name=""/>
        <dsp:cNvSpPr/>
      </dsp:nvSpPr>
      <dsp:spPr>
        <a:xfrm>
          <a:off x="1134027" y="3684869"/>
          <a:ext cx="3759820" cy="1321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12" tIns="103912" rIns="103912" bIns="10391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tx1"/>
              </a:solidFill>
            </a:rPr>
            <a:t>Entrambi possono essere classificati in primari se sono originate un uso commerciale o industriale come la cosmetica. Secondari se sono originate da degradazioni fisiche, chimiche e biologiche della plastica</a:t>
          </a:r>
        </a:p>
      </dsp:txBody>
      <dsp:txXfrm>
        <a:off x="1134027" y="3684869"/>
        <a:ext cx="3759820" cy="132166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85F39-3FCC-407C-AEBC-F1E126892BE0}">
      <dsp:nvSpPr>
        <dsp:cNvPr id="0" name=""/>
        <dsp:cNvSpPr/>
      </dsp:nvSpPr>
      <dsp:spPr>
        <a:xfrm>
          <a:off x="0" y="2522"/>
          <a:ext cx="5464907" cy="1413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60DC1-BE1B-47E6-9897-7ECF8B04A983}">
      <dsp:nvSpPr>
        <dsp:cNvPr id="0" name=""/>
        <dsp:cNvSpPr/>
      </dsp:nvSpPr>
      <dsp:spPr>
        <a:xfrm>
          <a:off x="427710" y="320654"/>
          <a:ext cx="778415" cy="777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B1561-238C-4FDA-9127-308CA25D9DC2}">
      <dsp:nvSpPr>
        <dsp:cNvPr id="0" name=""/>
        <dsp:cNvSpPr/>
      </dsp:nvSpPr>
      <dsp:spPr>
        <a:xfrm>
          <a:off x="1633835" y="2522"/>
          <a:ext cx="3680050" cy="141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786" tIns="149786" rIns="149786" bIns="14978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I rapporti suggeriscono che il suolo contiene grandi quantità di NP e MP; dunque, l’inquinamento potrebbe essere di circa 4/30 volte maggiore che negli oceani.</a:t>
          </a:r>
          <a:endParaRPr lang="en-US" sz="1400" kern="1200"/>
        </a:p>
      </dsp:txBody>
      <dsp:txXfrm>
        <a:off x="1633835" y="2522"/>
        <a:ext cx="3680050" cy="1415300"/>
      </dsp:txXfrm>
    </dsp:sp>
    <dsp:sp modelId="{21521DAB-47F6-4AB0-A8E9-2F4DC675610B}">
      <dsp:nvSpPr>
        <dsp:cNvPr id="0" name=""/>
        <dsp:cNvSpPr/>
      </dsp:nvSpPr>
      <dsp:spPr>
        <a:xfrm>
          <a:off x="0" y="1723833"/>
          <a:ext cx="5464907" cy="1413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A29BB-AE0F-4665-B164-E03E9C5DACCD}">
      <dsp:nvSpPr>
        <dsp:cNvPr id="0" name=""/>
        <dsp:cNvSpPr/>
      </dsp:nvSpPr>
      <dsp:spPr>
        <a:xfrm>
          <a:off x="427710" y="2041965"/>
          <a:ext cx="778415" cy="777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57550-85FA-44EA-B028-B3AB39951DE7}">
      <dsp:nvSpPr>
        <dsp:cNvPr id="0" name=""/>
        <dsp:cNvSpPr/>
      </dsp:nvSpPr>
      <dsp:spPr>
        <a:xfrm>
          <a:off x="1633835" y="1723833"/>
          <a:ext cx="3680050" cy="141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786" tIns="149786" rIns="149786" bIns="14978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Sono state studiate molte specie e si e visto che nei molluschi, per esempio, Mp ed NP si depositano soprattutto in branche, muscolo e mantello.</a:t>
          </a:r>
          <a:endParaRPr lang="en-US" sz="1400" kern="1200"/>
        </a:p>
      </dsp:txBody>
      <dsp:txXfrm>
        <a:off x="1633835" y="1723833"/>
        <a:ext cx="3680050" cy="1415300"/>
      </dsp:txXfrm>
    </dsp:sp>
    <dsp:sp modelId="{0397EF22-C4CA-4F80-A5A0-A1CF70F4C852}">
      <dsp:nvSpPr>
        <dsp:cNvPr id="0" name=""/>
        <dsp:cNvSpPr/>
      </dsp:nvSpPr>
      <dsp:spPr>
        <a:xfrm>
          <a:off x="0" y="3445144"/>
          <a:ext cx="5464907" cy="1413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FE072-7335-4590-B488-4DFAE14A05A5}">
      <dsp:nvSpPr>
        <dsp:cNvPr id="0" name=""/>
        <dsp:cNvSpPr/>
      </dsp:nvSpPr>
      <dsp:spPr>
        <a:xfrm>
          <a:off x="428128" y="3763276"/>
          <a:ext cx="778415" cy="777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40A59-76EA-4EC1-A9BA-9D9C36000076}">
      <dsp:nvSpPr>
        <dsp:cNvPr id="0" name=""/>
        <dsp:cNvSpPr/>
      </dsp:nvSpPr>
      <dsp:spPr>
        <a:xfrm>
          <a:off x="1634671" y="3445144"/>
          <a:ext cx="3680050" cy="141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786" tIns="149786" rIns="149786" bIns="14978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L’inquinamento ha impatto maggiore negli agro-ecosistemi a causa di attività agricole come irrigazione delle acque reflue, fanghi di depurazione ed elevato uso di pacciame di plastica. Ovviamente tutto ciò crea danni anche alla vegetazione e all’uomo</a:t>
          </a:r>
          <a:endParaRPr lang="en-US" sz="1400" kern="1200"/>
        </a:p>
      </dsp:txBody>
      <dsp:txXfrm>
        <a:off x="1634671" y="3445144"/>
        <a:ext cx="3680050" cy="14153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EC7F1-ED02-476E-85C7-1D249AC96EE2}">
      <dsp:nvSpPr>
        <dsp:cNvPr id="0" name=""/>
        <dsp:cNvSpPr/>
      </dsp:nvSpPr>
      <dsp:spPr>
        <a:xfrm>
          <a:off x="0" y="17767"/>
          <a:ext cx="5564334" cy="8611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rgbClr val="143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+mn-lt"/>
            </a:rPr>
            <a:t>L'uomo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è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alla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fine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della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catena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trofica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 e vi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può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essere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un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impatto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anche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su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di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esso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.</a:t>
          </a:r>
        </a:p>
      </dsp:txBody>
      <dsp:txXfrm>
        <a:off x="42036" y="59803"/>
        <a:ext cx="5480262" cy="777048"/>
      </dsp:txXfrm>
    </dsp:sp>
    <dsp:sp modelId="{A180C649-B1E1-4930-B60E-448EB451250B}">
      <dsp:nvSpPr>
        <dsp:cNvPr id="0" name=""/>
        <dsp:cNvSpPr/>
      </dsp:nvSpPr>
      <dsp:spPr>
        <a:xfrm>
          <a:off x="0" y="1011368"/>
          <a:ext cx="5564334" cy="8611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rgbClr val="143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Diverse </a:t>
          </a:r>
          <a:r>
            <a:rPr lang="en-US" sz="2000" b="1" kern="1200" dirty="0" err="1">
              <a:solidFill>
                <a:schemeClr val="tx1"/>
              </a:solidFill>
            </a:rPr>
            <a:t>forme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di MP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si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trovano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nei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componenti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di </a:t>
          </a:r>
          <a:r>
            <a:rPr lang="en-US" sz="2000" b="1" kern="1200" dirty="0" err="1">
              <a:solidFill>
                <a:schemeClr val="tx1"/>
              </a:solidFill>
            </a:rPr>
            <a:t>ecosistemi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acquatici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che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uomini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consumano</a:t>
          </a:r>
          <a:endParaRPr lang="en-US" sz="2000" b="1" kern="1200" dirty="0">
            <a:solidFill>
              <a:schemeClr val="tx1"/>
            </a:solidFill>
            <a:latin typeface="+mn-lt"/>
          </a:endParaRPr>
        </a:p>
      </dsp:txBody>
      <dsp:txXfrm>
        <a:off x="42036" y="1053404"/>
        <a:ext cx="5480262" cy="777048"/>
      </dsp:txXfrm>
    </dsp:sp>
    <dsp:sp modelId="{E360EF6C-5077-4AC1-84D7-FF1AED65DDA8}">
      <dsp:nvSpPr>
        <dsp:cNvPr id="0" name=""/>
        <dsp:cNvSpPr/>
      </dsp:nvSpPr>
      <dsp:spPr>
        <a:xfrm>
          <a:off x="0" y="2004968"/>
          <a:ext cx="5564334" cy="8611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MP/NP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impattano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 in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primis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sull’apparato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digerente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 e sui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polmoni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causando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gravi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Calibri"/>
              <a:ea typeface="Calibri"/>
              <a:cs typeface="Calibri"/>
            </a:rPr>
            <a:t>danni</a:t>
          </a:r>
          <a:r>
            <a:rPr lang="en-US" sz="21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.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42036" y="2047004"/>
        <a:ext cx="5480262" cy="777048"/>
      </dsp:txXfrm>
    </dsp:sp>
    <dsp:sp modelId="{7DB18860-2779-4D36-BF95-978574F3E248}">
      <dsp:nvSpPr>
        <dsp:cNvPr id="0" name=""/>
        <dsp:cNvSpPr/>
      </dsp:nvSpPr>
      <dsp:spPr>
        <a:xfrm>
          <a:off x="0" y="2998568"/>
          <a:ext cx="5564334" cy="8611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rgbClr val="143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+mn-lt"/>
            </a:rPr>
            <a:t>La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tossicità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dipendente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dalle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dimensioni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 di </a:t>
          </a: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MP/NP </a:t>
          </a:r>
        </a:p>
      </dsp:txBody>
      <dsp:txXfrm>
        <a:off x="42036" y="3040604"/>
        <a:ext cx="5480262" cy="7770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33516-CE31-4665-BC39-68085FEA1D03}">
      <dsp:nvSpPr>
        <dsp:cNvPr id="0" name=""/>
        <dsp:cNvSpPr/>
      </dsp:nvSpPr>
      <dsp:spPr>
        <a:xfrm>
          <a:off x="0" y="314792"/>
          <a:ext cx="5002654" cy="645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2462B-0956-4C76-A0BB-2CA2CFC6503C}">
      <dsp:nvSpPr>
        <dsp:cNvPr id="0" name=""/>
        <dsp:cNvSpPr/>
      </dsp:nvSpPr>
      <dsp:spPr>
        <a:xfrm>
          <a:off x="195411" y="460139"/>
          <a:ext cx="355292" cy="3552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61D98E-B9FE-4DB6-8D4A-6C04E71FBBF8}">
      <dsp:nvSpPr>
        <dsp:cNvPr id="0" name=""/>
        <dsp:cNvSpPr/>
      </dsp:nvSpPr>
      <dsp:spPr>
        <a:xfrm>
          <a:off x="746115" y="314792"/>
          <a:ext cx="4198851" cy="55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44" tIns="58444" rIns="58444" bIns="584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n-lt"/>
            </a:rPr>
            <a:t>Gli</a:t>
          </a:r>
          <a:r>
            <a:rPr lang="en-US" sz="1600" b="1" kern="1200" dirty="0">
              <a:latin typeface="+mn-lt"/>
            </a:rPr>
            <a:t> </a:t>
          </a:r>
          <a:r>
            <a:rPr lang="en-US" sz="1600" b="1" kern="1200" dirty="0" err="1">
              <a:latin typeface="+mn-lt"/>
            </a:rPr>
            <a:t>effetti</a:t>
          </a:r>
          <a:r>
            <a:rPr lang="en-US" sz="1600" b="1" kern="1200" dirty="0">
              <a:latin typeface="+mn-lt"/>
            </a:rPr>
            <a:t> </a:t>
          </a:r>
          <a:r>
            <a:rPr lang="en-US" sz="1600" b="1" kern="1200" dirty="0" err="1">
              <a:latin typeface="+mn-lt"/>
            </a:rPr>
            <a:t>tossicologici</a:t>
          </a:r>
          <a:r>
            <a:rPr lang="en-US" sz="1600" b="1" kern="1200" dirty="0">
              <a:latin typeface="+mn-lt"/>
            </a:rPr>
            <a:t> di MP/NP è </a:t>
          </a:r>
          <a:r>
            <a:rPr lang="en-US" sz="1600" b="1" kern="1200" dirty="0" err="1">
              <a:latin typeface="+mn-lt"/>
            </a:rPr>
            <a:t>possibile</a:t>
          </a:r>
          <a:r>
            <a:rPr lang="en-US" sz="1600" b="1" kern="1200" dirty="0">
              <a:latin typeface="+mn-lt"/>
            </a:rPr>
            <a:t> </a:t>
          </a:r>
          <a:r>
            <a:rPr lang="en-US" sz="1600" b="1" kern="1200" dirty="0" err="1">
              <a:latin typeface="+mn-lt"/>
            </a:rPr>
            <a:t>studiarli</a:t>
          </a:r>
          <a:r>
            <a:rPr lang="en-US" sz="1600" b="1" kern="1200" dirty="0">
              <a:latin typeface="+mn-lt"/>
            </a:rPr>
            <a:t> </a:t>
          </a:r>
          <a:r>
            <a:rPr lang="en-US" sz="1600" b="1" kern="1200" dirty="0" err="1">
              <a:latin typeface="+mn-lt"/>
            </a:rPr>
            <a:t>attraverso</a:t>
          </a:r>
          <a:r>
            <a:rPr lang="en-US" sz="1600" b="1" kern="1200" dirty="0">
              <a:latin typeface="+mn-lt"/>
            </a:rPr>
            <a:t>:</a:t>
          </a:r>
        </a:p>
      </dsp:txBody>
      <dsp:txXfrm>
        <a:off x="746115" y="314792"/>
        <a:ext cx="4198851" cy="552228"/>
      </dsp:txXfrm>
    </dsp:sp>
    <dsp:sp modelId="{09706648-A0CE-40AA-B507-33CF82CA1A33}">
      <dsp:nvSpPr>
        <dsp:cNvPr id="0" name=""/>
        <dsp:cNvSpPr/>
      </dsp:nvSpPr>
      <dsp:spPr>
        <a:xfrm>
          <a:off x="0" y="1148141"/>
          <a:ext cx="5002654" cy="645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06FB7-2C61-47CE-8D6D-9F41B0B826F7}">
      <dsp:nvSpPr>
        <dsp:cNvPr id="0" name=""/>
        <dsp:cNvSpPr/>
      </dsp:nvSpPr>
      <dsp:spPr>
        <a:xfrm>
          <a:off x="195411" y="1293488"/>
          <a:ext cx="355292" cy="3552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C9BDA93-8F51-45D5-BDCB-F2F890B6CF01}">
      <dsp:nvSpPr>
        <dsp:cNvPr id="0" name=""/>
        <dsp:cNvSpPr/>
      </dsp:nvSpPr>
      <dsp:spPr>
        <a:xfrm>
          <a:off x="746115" y="1148141"/>
          <a:ext cx="4198851" cy="55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44" tIns="58444" rIns="58444" bIns="584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</a:rPr>
            <a:t> </a:t>
          </a:r>
          <a:r>
            <a:rPr lang="en-US" sz="1600" b="1" kern="1200" dirty="0" err="1">
              <a:latin typeface="+mn-lt"/>
            </a:rPr>
            <a:t>Attività</a:t>
          </a:r>
          <a:r>
            <a:rPr lang="en-US" sz="1400" b="1" kern="1200" dirty="0">
              <a:latin typeface="+mn-lt"/>
            </a:rPr>
            <a:t> </a:t>
          </a:r>
          <a:r>
            <a:rPr lang="en-US" sz="1600" b="1" kern="1200" dirty="0" err="1">
              <a:latin typeface="+mn-lt"/>
            </a:rPr>
            <a:t>enzimatica</a:t>
          </a:r>
          <a:r>
            <a:rPr lang="en-US" sz="1600" b="1" kern="1200" dirty="0">
              <a:latin typeface="+mn-lt"/>
            </a:rPr>
            <a:t>, </a:t>
          </a:r>
          <a:r>
            <a:rPr lang="en-US" sz="1600" b="1" kern="1200" dirty="0" err="1">
              <a:latin typeface="+mn-lt"/>
            </a:rPr>
            <a:t>espressione</a:t>
          </a:r>
          <a:r>
            <a:rPr lang="en-US" sz="1600" b="1" kern="1200" dirty="0">
              <a:latin typeface="+mn-lt"/>
            </a:rPr>
            <a:t> </a:t>
          </a:r>
          <a:r>
            <a:rPr lang="en-US" sz="1600" b="1" kern="1200" dirty="0" err="1">
              <a:latin typeface="+mn-lt"/>
            </a:rPr>
            <a:t>genica</a:t>
          </a:r>
          <a:r>
            <a:rPr lang="en-US" sz="1600" b="1" kern="1200" dirty="0">
              <a:latin typeface="+mn-lt"/>
            </a:rPr>
            <a:t> ed </a:t>
          </a:r>
          <a:r>
            <a:rPr lang="en-US" sz="1600" b="1" kern="1200" dirty="0" err="1">
              <a:latin typeface="+mn-lt"/>
            </a:rPr>
            <a:t>effetto</a:t>
          </a:r>
          <a:r>
            <a:rPr lang="en-US" sz="1600" b="1" kern="1200" dirty="0">
              <a:latin typeface="+mn-lt"/>
            </a:rPr>
            <a:t> </a:t>
          </a:r>
          <a:r>
            <a:rPr lang="en-US" sz="1600" b="1" kern="1200" dirty="0" err="1">
              <a:latin typeface="+mn-lt"/>
            </a:rPr>
            <a:t>istopatologico</a:t>
          </a:r>
          <a:r>
            <a:rPr lang="en-US" sz="1600" b="1" kern="1200" dirty="0">
              <a:latin typeface="+mn-lt"/>
            </a:rPr>
            <a:t> in </a:t>
          </a:r>
          <a:r>
            <a:rPr lang="en-US" sz="1600" b="1" kern="1200" dirty="0" err="1">
              <a:latin typeface="+mn-lt"/>
            </a:rPr>
            <a:t>quanto</a:t>
          </a:r>
          <a:r>
            <a:rPr lang="en-US" sz="1600" b="1" kern="1200" dirty="0">
              <a:latin typeface="+mn-lt"/>
            </a:rPr>
            <a:t> </a:t>
          </a:r>
          <a:r>
            <a:rPr lang="en-US" sz="1600" b="1" kern="1200" dirty="0" err="1">
              <a:latin typeface="+mn-lt"/>
            </a:rPr>
            <a:t>biomarcatori</a:t>
          </a:r>
          <a:r>
            <a:rPr lang="en-US" sz="1600" b="1" kern="1200" dirty="0">
              <a:latin typeface="+mn-lt"/>
            </a:rPr>
            <a:t> </a:t>
          </a:r>
          <a:endParaRPr lang="it-IT" sz="1600" b="1" kern="1200" dirty="0">
            <a:latin typeface="+mn-lt"/>
          </a:endParaRPr>
        </a:p>
      </dsp:txBody>
      <dsp:txXfrm>
        <a:off x="746115" y="1148141"/>
        <a:ext cx="4198851" cy="552228"/>
      </dsp:txXfrm>
    </dsp:sp>
    <dsp:sp modelId="{DFFAC0E5-E9FC-4C7C-A55C-E854AF2B9DB0}">
      <dsp:nvSpPr>
        <dsp:cNvPr id="0" name=""/>
        <dsp:cNvSpPr/>
      </dsp:nvSpPr>
      <dsp:spPr>
        <a:xfrm>
          <a:off x="0" y="1981489"/>
          <a:ext cx="5002654" cy="645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D9AD1-FDBE-4A6E-81DA-A2C5E7BFAC51}">
      <dsp:nvSpPr>
        <dsp:cNvPr id="0" name=""/>
        <dsp:cNvSpPr/>
      </dsp:nvSpPr>
      <dsp:spPr>
        <a:xfrm>
          <a:off x="195411" y="2126836"/>
          <a:ext cx="355292" cy="3552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3525FDD-9887-41CE-991D-4EECFFB101CA}">
      <dsp:nvSpPr>
        <dsp:cNvPr id="0" name=""/>
        <dsp:cNvSpPr/>
      </dsp:nvSpPr>
      <dsp:spPr>
        <a:xfrm>
          <a:off x="746115" y="2020703"/>
          <a:ext cx="4198851" cy="473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44" tIns="58444" rIns="58444" bIns="584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+mn-lt"/>
            </a:rPr>
            <a:t>I biomarcatori sono  utilizzati come strumenti  per valutare i possibili effetti biologici negli organismi esposti a contaminanti ambientali</a:t>
          </a:r>
        </a:p>
      </dsp:txBody>
      <dsp:txXfrm>
        <a:off x="746115" y="2020703"/>
        <a:ext cx="4198851" cy="473801"/>
      </dsp:txXfrm>
    </dsp:sp>
    <dsp:sp modelId="{86BE8AC2-3B73-4386-AAE0-12D7991BAD05}">
      <dsp:nvSpPr>
        <dsp:cNvPr id="0" name=""/>
        <dsp:cNvSpPr/>
      </dsp:nvSpPr>
      <dsp:spPr>
        <a:xfrm>
          <a:off x="0" y="2814838"/>
          <a:ext cx="5002654" cy="645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C58DE-CF4B-42E3-BCA3-0F312BD7C001}">
      <dsp:nvSpPr>
        <dsp:cNvPr id="0" name=""/>
        <dsp:cNvSpPr/>
      </dsp:nvSpPr>
      <dsp:spPr>
        <a:xfrm>
          <a:off x="195411" y="2960185"/>
          <a:ext cx="355292" cy="3552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BBEA04-BA7A-42E9-A55D-D731DB23781D}">
      <dsp:nvSpPr>
        <dsp:cNvPr id="0" name=""/>
        <dsp:cNvSpPr/>
      </dsp:nvSpPr>
      <dsp:spPr>
        <a:xfrm>
          <a:off x="746115" y="2814838"/>
          <a:ext cx="4198851" cy="55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44" tIns="58444" rIns="58444" bIns="584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+mn-lt"/>
            </a:rPr>
            <a:t>Tra i tipi di biomarcatori troviamo i biomarcatori dello stress ossidativo</a:t>
          </a:r>
        </a:p>
      </dsp:txBody>
      <dsp:txXfrm>
        <a:off x="746115" y="2814838"/>
        <a:ext cx="4198851" cy="552228"/>
      </dsp:txXfrm>
    </dsp:sp>
    <dsp:sp modelId="{46006A20-BF45-48CE-9F38-77F044A33363}">
      <dsp:nvSpPr>
        <dsp:cNvPr id="0" name=""/>
        <dsp:cNvSpPr/>
      </dsp:nvSpPr>
      <dsp:spPr>
        <a:xfrm>
          <a:off x="0" y="3648186"/>
          <a:ext cx="5002654" cy="645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48779-C2C6-4E65-AF19-2A092AFF214B}">
      <dsp:nvSpPr>
        <dsp:cNvPr id="0" name=""/>
        <dsp:cNvSpPr/>
      </dsp:nvSpPr>
      <dsp:spPr>
        <a:xfrm>
          <a:off x="195411" y="3793533"/>
          <a:ext cx="355292" cy="3552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844077-1888-4B44-89EF-75D03CB2077E}">
      <dsp:nvSpPr>
        <dsp:cNvPr id="0" name=""/>
        <dsp:cNvSpPr/>
      </dsp:nvSpPr>
      <dsp:spPr>
        <a:xfrm>
          <a:off x="746115" y="3648186"/>
          <a:ext cx="4198851" cy="55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44" tIns="58444" rIns="58444" bIns="584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+mn-lt"/>
            </a:rPr>
            <a:t> </a:t>
          </a:r>
          <a:r>
            <a:rPr lang="it-IT" sz="1600" b="1" kern="1200" dirty="0">
              <a:latin typeface="+mn-lt"/>
            </a:rPr>
            <a:t>Essi includono alterazioni delle difese antiossidanti e danno ossidativo </a:t>
          </a:r>
        </a:p>
      </dsp:txBody>
      <dsp:txXfrm>
        <a:off x="746115" y="3648186"/>
        <a:ext cx="4198851" cy="552228"/>
      </dsp:txXfrm>
    </dsp:sp>
    <dsp:sp modelId="{DD87EB33-AF52-4C0B-9036-B4A3977187E5}">
      <dsp:nvSpPr>
        <dsp:cNvPr id="0" name=""/>
        <dsp:cNvSpPr/>
      </dsp:nvSpPr>
      <dsp:spPr>
        <a:xfrm>
          <a:off x="0" y="4481535"/>
          <a:ext cx="5002654" cy="645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FB9BB-B60F-4D52-8400-6E03734A4CA7}">
      <dsp:nvSpPr>
        <dsp:cNvPr id="0" name=""/>
        <dsp:cNvSpPr/>
      </dsp:nvSpPr>
      <dsp:spPr>
        <a:xfrm>
          <a:off x="195411" y="4626882"/>
          <a:ext cx="355292" cy="35529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5C70B3-1DEE-413C-B8C0-41CFF4D506E7}">
      <dsp:nvSpPr>
        <dsp:cNvPr id="0" name=""/>
        <dsp:cNvSpPr/>
      </dsp:nvSpPr>
      <dsp:spPr>
        <a:xfrm>
          <a:off x="749558" y="4530694"/>
          <a:ext cx="4198851" cy="55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44" tIns="58444" rIns="58444" bIns="584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+mn-lt"/>
            </a:rPr>
            <a:t>Portano a effetti avversi come danni al DNA, espressione genica, </a:t>
          </a:r>
          <a:r>
            <a:rPr lang="it-IT" sz="1400" b="1" kern="1200" dirty="0" err="1">
              <a:latin typeface="+mn-lt"/>
            </a:rPr>
            <a:t>perossidazione</a:t>
          </a:r>
          <a:r>
            <a:rPr lang="it-IT" sz="1400" b="1" kern="1200" dirty="0">
              <a:latin typeface="+mn-lt"/>
            </a:rPr>
            <a:t> lipidica e inibizione enzimatica</a:t>
          </a:r>
        </a:p>
      </dsp:txBody>
      <dsp:txXfrm>
        <a:off x="749558" y="4530694"/>
        <a:ext cx="4198851" cy="55222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88AEA-B0D7-4740-833C-59CE4FDD282A}">
      <dsp:nvSpPr>
        <dsp:cNvPr id="0" name=""/>
        <dsp:cNvSpPr/>
      </dsp:nvSpPr>
      <dsp:spPr>
        <a:xfrm>
          <a:off x="2862647" y="742252"/>
          <a:ext cx="5699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915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132592" y="784966"/>
        <a:ext cx="30025" cy="6011"/>
      </dsp:txXfrm>
    </dsp:sp>
    <dsp:sp modelId="{E0FB8EDA-60AB-4570-9216-6B3604132C84}">
      <dsp:nvSpPr>
        <dsp:cNvPr id="0" name=""/>
        <dsp:cNvSpPr/>
      </dsp:nvSpPr>
      <dsp:spPr>
        <a:xfrm>
          <a:off x="253511" y="4691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+mn-lt"/>
              <a:cs typeface="Calibri"/>
            </a:rPr>
            <a:t>L'istopatologia</a:t>
          </a:r>
          <a:r>
            <a:rPr lang="en-US" sz="1800" b="1" kern="1200" dirty="0">
              <a:solidFill>
                <a:schemeClr val="tx1"/>
              </a:solidFill>
              <a:latin typeface="+mn-lt"/>
              <a:cs typeface="Calibri"/>
            </a:rPr>
            <a:t> è un </a:t>
          </a:r>
          <a:r>
            <a:rPr lang="en-US" sz="1800" b="1" kern="1200" dirty="0" err="1">
              <a:solidFill>
                <a:schemeClr val="tx1"/>
              </a:solidFill>
              <a:latin typeface="+mn-lt"/>
              <a:cs typeface="Calibri"/>
            </a:rPr>
            <a:t>biomarcatore</a:t>
          </a:r>
          <a:r>
            <a:rPr lang="en-US" sz="1800" b="1" kern="1200" dirty="0">
              <a:solidFill>
                <a:schemeClr val="tx1"/>
              </a:solidFill>
              <a:latin typeface="+mn-lt"/>
              <a:cs typeface="Calibri"/>
            </a:rPr>
            <a:t> del </a:t>
          </a:r>
          <a:r>
            <a:rPr lang="en-US" sz="1800" b="1" kern="1200" dirty="0" err="1">
              <a:solidFill>
                <a:schemeClr val="tx1"/>
              </a:solidFill>
              <a:latin typeface="+mn-lt"/>
              <a:cs typeface="Calibri"/>
            </a:rPr>
            <a:t>pesce</a:t>
          </a:r>
          <a:r>
            <a:rPr lang="en-US" sz="1800" b="1" kern="1200" dirty="0">
              <a:solidFill>
                <a:schemeClr val="tx1"/>
              </a:solidFill>
              <a:latin typeface="+mn-lt"/>
              <a:cs typeface="Calibri"/>
            </a:rPr>
            <a:t> 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+mn-lt"/>
              <a:cs typeface="Calibri"/>
            </a:rPr>
            <a:t>esposto</a:t>
          </a:r>
          <a:r>
            <a:rPr lang="en-US" sz="1800" b="1" kern="1200" dirty="0">
              <a:solidFill>
                <a:schemeClr val="tx1"/>
              </a:solidFill>
              <a:latin typeface="+mn-lt"/>
              <a:cs typeface="Calibri"/>
            </a:rPr>
            <a:t> a </a:t>
          </a:r>
          <a:r>
            <a:rPr lang="en-US" sz="1800" b="1" kern="1200" dirty="0" err="1">
              <a:solidFill>
                <a:schemeClr val="tx1"/>
              </a:solidFill>
              <a:latin typeface="+mn-lt"/>
              <a:cs typeface="Calibri"/>
            </a:rPr>
            <a:t>fattori</a:t>
          </a:r>
          <a:r>
            <a:rPr lang="en-US" sz="1800" b="1" kern="1200" dirty="0">
              <a:solidFill>
                <a:schemeClr val="tx1"/>
              </a:solidFill>
              <a:latin typeface="+mn-lt"/>
              <a:cs typeface="Calibri"/>
            </a:rPr>
            <a:t> di stress </a:t>
          </a:r>
          <a:r>
            <a:rPr lang="en-US" sz="1800" b="1" kern="1200" dirty="0" err="1">
              <a:solidFill>
                <a:schemeClr val="tx1"/>
              </a:solidFill>
              <a:latin typeface="+mn-lt"/>
              <a:cs typeface="Calibri"/>
            </a:rPr>
            <a:t>ambientale</a:t>
          </a:r>
          <a:r>
            <a:rPr lang="en-US" sz="1800" b="1" kern="1200" dirty="0">
              <a:solidFill>
                <a:schemeClr val="tx1"/>
              </a:solidFill>
              <a:latin typeface="+mn-lt"/>
              <a:cs typeface="Calibri"/>
            </a:rPr>
            <a:t>  </a:t>
          </a:r>
          <a:endParaRPr lang="it-IT" sz="1800" b="1" kern="1200" dirty="0">
            <a:solidFill>
              <a:schemeClr val="tx1"/>
            </a:solidFill>
            <a:latin typeface="+mn-lt"/>
            <a:cs typeface="Calibri Light"/>
          </a:endParaRPr>
        </a:p>
      </dsp:txBody>
      <dsp:txXfrm>
        <a:off x="253511" y="4691"/>
        <a:ext cx="2610935" cy="1566561"/>
      </dsp:txXfrm>
    </dsp:sp>
    <dsp:sp modelId="{E04C9F42-98A0-4FD2-9089-4038FFAF5BF6}">
      <dsp:nvSpPr>
        <dsp:cNvPr id="0" name=""/>
        <dsp:cNvSpPr/>
      </dsp:nvSpPr>
      <dsp:spPr>
        <a:xfrm>
          <a:off x="6074098" y="742252"/>
          <a:ext cx="5699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915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45216"/>
              <a:satOff val="-104"/>
              <a:lumOff val="331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6344043" y="784966"/>
        <a:ext cx="30025" cy="6011"/>
      </dsp:txXfrm>
    </dsp:sp>
    <dsp:sp modelId="{A5473FA7-7E2C-4299-B7E0-DE7FEBA9B44B}">
      <dsp:nvSpPr>
        <dsp:cNvPr id="0" name=""/>
        <dsp:cNvSpPr/>
      </dsp:nvSpPr>
      <dsp:spPr>
        <a:xfrm>
          <a:off x="3464963" y="4691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tx1"/>
              </a:solidFill>
              <a:latin typeface="+mn-lt"/>
              <a:cs typeface="Calibri"/>
            </a:rPr>
            <a:t>Sono necessari ulteriori studi sugli impatti di MP/NP sui cambiamenti istopatologici di vari organismi</a:t>
          </a:r>
          <a:endParaRPr lang="it-IT" sz="1500" b="1" kern="1200" dirty="0">
            <a:solidFill>
              <a:schemeClr val="tx1"/>
            </a:solidFill>
            <a:latin typeface="+mn-lt"/>
            <a:cs typeface="Calibri Light"/>
          </a:endParaRPr>
        </a:p>
      </dsp:txBody>
      <dsp:txXfrm>
        <a:off x="3464963" y="4691"/>
        <a:ext cx="2610935" cy="1566561"/>
      </dsp:txXfrm>
    </dsp:sp>
    <dsp:sp modelId="{F591F046-63B5-4A59-8CA2-758BEECDA446}">
      <dsp:nvSpPr>
        <dsp:cNvPr id="0" name=""/>
        <dsp:cNvSpPr/>
      </dsp:nvSpPr>
      <dsp:spPr>
        <a:xfrm>
          <a:off x="1558979" y="1569453"/>
          <a:ext cx="6422902" cy="569915"/>
        </a:xfrm>
        <a:custGeom>
          <a:avLst/>
          <a:gdLst/>
          <a:ahLst/>
          <a:cxnLst/>
          <a:rect l="0" t="0" r="0" b="0"/>
          <a:pathLst>
            <a:path>
              <a:moveTo>
                <a:pt x="6422902" y="0"/>
              </a:moveTo>
              <a:lnTo>
                <a:pt x="6422902" y="302057"/>
              </a:lnTo>
              <a:lnTo>
                <a:pt x="0" y="302057"/>
              </a:lnTo>
              <a:lnTo>
                <a:pt x="0" y="569915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90432"/>
              <a:satOff val="-209"/>
              <a:lumOff val="66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609158" y="1851405"/>
        <a:ext cx="322545" cy="6011"/>
      </dsp:txXfrm>
    </dsp:sp>
    <dsp:sp modelId="{EE8AF1CF-8999-4A4E-9EDC-FB77B3EE2AEE}">
      <dsp:nvSpPr>
        <dsp:cNvPr id="0" name=""/>
        <dsp:cNvSpPr/>
      </dsp:nvSpPr>
      <dsp:spPr>
        <a:xfrm>
          <a:off x="6676414" y="4691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tx1"/>
              </a:solidFill>
              <a:latin typeface="+mn-lt"/>
              <a:cs typeface="Calibri"/>
            </a:rPr>
            <a:t>A causa dell'inquinamento da  MP/NP, è fondamentale  comprendere il destino e la tossicità di queste particelle nell'ambiente.</a:t>
          </a:r>
          <a:endParaRPr lang="it-IT" sz="1500" b="1" kern="1200" dirty="0">
            <a:solidFill>
              <a:schemeClr val="tx1"/>
            </a:solidFill>
            <a:latin typeface="+mn-lt"/>
            <a:cs typeface="Calibri Light"/>
          </a:endParaRPr>
        </a:p>
      </dsp:txBody>
      <dsp:txXfrm>
        <a:off x="6676414" y="4691"/>
        <a:ext cx="2610935" cy="1566561"/>
      </dsp:txXfrm>
    </dsp:sp>
    <dsp:sp modelId="{3B7A3EF4-6567-4F68-A241-5E0900EF622F}">
      <dsp:nvSpPr>
        <dsp:cNvPr id="0" name=""/>
        <dsp:cNvSpPr/>
      </dsp:nvSpPr>
      <dsp:spPr>
        <a:xfrm>
          <a:off x="2862647" y="2909329"/>
          <a:ext cx="5699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915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135647"/>
              <a:satOff val="-313"/>
              <a:lumOff val="993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132592" y="2952043"/>
        <a:ext cx="30025" cy="6011"/>
      </dsp:txXfrm>
    </dsp:sp>
    <dsp:sp modelId="{2CADBD02-3FF1-4241-B139-8827DC076A3C}">
      <dsp:nvSpPr>
        <dsp:cNvPr id="0" name=""/>
        <dsp:cNvSpPr/>
      </dsp:nvSpPr>
      <dsp:spPr>
        <a:xfrm>
          <a:off x="253511" y="2171768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tx1"/>
              </a:solidFill>
              <a:latin typeface="+mn-lt"/>
              <a:cs typeface="Calibri"/>
            </a:rPr>
            <a:t>Importanti sono anche PP e PE</a:t>
          </a:r>
          <a:endParaRPr lang="it-IT" sz="1500" b="1" kern="1200" dirty="0">
            <a:solidFill>
              <a:schemeClr val="tx1"/>
            </a:solidFill>
            <a:latin typeface="+mn-lt"/>
            <a:cs typeface="Calibri Light"/>
          </a:endParaRPr>
        </a:p>
      </dsp:txBody>
      <dsp:txXfrm>
        <a:off x="253511" y="2171768"/>
        <a:ext cx="2610935" cy="1566561"/>
      </dsp:txXfrm>
    </dsp:sp>
    <dsp:sp modelId="{F6C435F8-AD9E-45F3-A447-26BF78E1EEF2}">
      <dsp:nvSpPr>
        <dsp:cNvPr id="0" name=""/>
        <dsp:cNvSpPr/>
      </dsp:nvSpPr>
      <dsp:spPr>
        <a:xfrm>
          <a:off x="6074098" y="2909329"/>
          <a:ext cx="5699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915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180863"/>
              <a:satOff val="-417"/>
              <a:lumOff val="1324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6344043" y="2952043"/>
        <a:ext cx="30025" cy="6011"/>
      </dsp:txXfrm>
    </dsp:sp>
    <dsp:sp modelId="{945C4B3E-8423-4B07-8138-1A9F11878B33}">
      <dsp:nvSpPr>
        <dsp:cNvPr id="0" name=""/>
        <dsp:cNvSpPr/>
      </dsp:nvSpPr>
      <dsp:spPr>
        <a:xfrm>
          <a:off x="3464963" y="2171768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tx1"/>
              </a:solidFill>
              <a:latin typeface="+mn-lt"/>
              <a:cs typeface="Calibri"/>
            </a:rPr>
            <a:t>Comportano rischi per gli organismi che vivono vicino alla superficie perché galleggiano nell'acqua</a:t>
          </a:r>
          <a:endParaRPr lang="en-US" sz="1500" b="1" kern="1200" dirty="0">
            <a:solidFill>
              <a:schemeClr val="tx1"/>
            </a:solidFill>
            <a:latin typeface="+mn-lt"/>
            <a:cs typeface="Calibri"/>
          </a:endParaRPr>
        </a:p>
      </dsp:txBody>
      <dsp:txXfrm>
        <a:off x="3464963" y="2171768"/>
        <a:ext cx="2610935" cy="1566561"/>
      </dsp:txXfrm>
    </dsp:sp>
    <dsp:sp modelId="{FFB91E83-63BF-4F7C-BC58-D4EAF286AA8C}">
      <dsp:nvSpPr>
        <dsp:cNvPr id="0" name=""/>
        <dsp:cNvSpPr/>
      </dsp:nvSpPr>
      <dsp:spPr>
        <a:xfrm>
          <a:off x="2237405" y="3736529"/>
          <a:ext cx="5744476" cy="550254"/>
        </a:xfrm>
        <a:custGeom>
          <a:avLst/>
          <a:gdLst/>
          <a:ahLst/>
          <a:cxnLst/>
          <a:rect l="0" t="0" r="0" b="0"/>
          <a:pathLst>
            <a:path>
              <a:moveTo>
                <a:pt x="5744476" y="0"/>
              </a:moveTo>
              <a:lnTo>
                <a:pt x="5744476" y="292227"/>
              </a:lnTo>
              <a:lnTo>
                <a:pt x="0" y="292227"/>
              </a:lnTo>
              <a:lnTo>
                <a:pt x="0" y="550254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226079"/>
              <a:satOff val="-522"/>
              <a:lumOff val="1655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965299" y="4008651"/>
        <a:ext cx="288688" cy="6011"/>
      </dsp:txXfrm>
    </dsp:sp>
    <dsp:sp modelId="{6BC33943-5039-4C68-891B-4ED39DCEBC9A}">
      <dsp:nvSpPr>
        <dsp:cNvPr id="0" name=""/>
        <dsp:cNvSpPr/>
      </dsp:nvSpPr>
      <dsp:spPr>
        <a:xfrm>
          <a:off x="6676414" y="2171768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tx1"/>
              </a:solidFill>
              <a:latin typeface="+mn-lt"/>
              <a:cs typeface="Calibri"/>
            </a:rPr>
            <a:t>PS, PVC e PET possono avere un impatto maggiore sugli organismi bentonici</a:t>
          </a:r>
        </a:p>
      </dsp:txBody>
      <dsp:txXfrm>
        <a:off x="6676414" y="2171768"/>
        <a:ext cx="2610935" cy="1566561"/>
      </dsp:txXfrm>
    </dsp:sp>
    <dsp:sp modelId="{BBB04CDD-F474-4201-986D-721EEAC8AD1D}">
      <dsp:nvSpPr>
        <dsp:cNvPr id="0" name=""/>
        <dsp:cNvSpPr/>
      </dsp:nvSpPr>
      <dsp:spPr>
        <a:xfrm>
          <a:off x="3541073" y="5056745"/>
          <a:ext cx="17399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39953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271295"/>
              <a:satOff val="-626"/>
              <a:lumOff val="198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366786" y="5099459"/>
        <a:ext cx="88527" cy="6011"/>
      </dsp:txXfrm>
    </dsp:sp>
    <dsp:sp modelId="{CC29350B-1701-440D-B5BC-EE154AC7B7C3}">
      <dsp:nvSpPr>
        <dsp:cNvPr id="0" name=""/>
        <dsp:cNvSpPr/>
      </dsp:nvSpPr>
      <dsp:spPr>
        <a:xfrm>
          <a:off x="931937" y="4319184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tx1"/>
              </a:solidFill>
              <a:latin typeface="+mn-lt"/>
              <a:cs typeface="Calibri"/>
            </a:rPr>
            <a:t>Sono necessari ulteriori studi per comprendere meglio il loro impatto su:</a:t>
          </a:r>
        </a:p>
      </dsp:txBody>
      <dsp:txXfrm>
        <a:off x="931937" y="4319184"/>
        <a:ext cx="2610935" cy="1566561"/>
      </dsp:txXfrm>
    </dsp:sp>
    <dsp:sp modelId="{BBE10909-0D27-412C-AA75-085750B4BF44}">
      <dsp:nvSpPr>
        <dsp:cNvPr id="0" name=""/>
        <dsp:cNvSpPr/>
      </dsp:nvSpPr>
      <dsp:spPr>
        <a:xfrm>
          <a:off x="5313427" y="4319184"/>
          <a:ext cx="2610935" cy="1566561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tx1"/>
              </a:solidFill>
              <a:latin typeface="+mn-lt"/>
              <a:cs typeface="Calibri"/>
            </a:rPr>
            <a:t>Attività enzimatica, l'espressione genica e i biomarcatori istopatologici</a:t>
          </a:r>
        </a:p>
      </dsp:txBody>
      <dsp:txXfrm>
        <a:off x="5313427" y="4319184"/>
        <a:ext cx="2610935" cy="156656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56DE2-3E7B-4899-8ECE-47B27B3EB621}">
      <dsp:nvSpPr>
        <dsp:cNvPr id="0" name=""/>
        <dsp:cNvSpPr/>
      </dsp:nvSpPr>
      <dsp:spPr>
        <a:xfrm>
          <a:off x="0" y="12359"/>
          <a:ext cx="5550030" cy="9547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n-lt"/>
              <a:cs typeface="Calibri"/>
            </a:rPr>
            <a:t>C’è</a:t>
          </a:r>
          <a:r>
            <a:rPr lang="en-US" sz="1600" b="1" kern="1200" dirty="0">
              <a:latin typeface="+mn-lt"/>
              <a:cs typeface="Calibri"/>
            </a:rPr>
            <a:t> </a:t>
          </a:r>
          <a:r>
            <a:rPr lang="en-US" sz="1600" b="1" kern="1200" dirty="0" err="1">
              <a:latin typeface="+mn-lt"/>
              <a:cs typeface="Calibri"/>
            </a:rPr>
            <a:t>ancora</a:t>
          </a:r>
          <a:r>
            <a:rPr lang="en-US" sz="1600" b="1" kern="1200" dirty="0">
              <a:latin typeface="+mn-lt"/>
              <a:cs typeface="Calibri"/>
            </a:rPr>
            <a:t> tanto studio da fare </a:t>
          </a:r>
          <a:r>
            <a:rPr lang="en-US" sz="1600" b="1" kern="1200" dirty="0" err="1">
              <a:latin typeface="+mn-lt"/>
              <a:cs typeface="Calibri"/>
            </a:rPr>
            <a:t>sulle</a:t>
          </a:r>
          <a:r>
            <a:rPr lang="en-US" sz="1600" b="1" kern="1200" dirty="0">
              <a:latin typeface="+mn-lt"/>
              <a:cs typeface="Calibri"/>
            </a:rPr>
            <a:t> MP/NP</a:t>
          </a:r>
        </a:p>
      </dsp:txBody>
      <dsp:txXfrm>
        <a:off x="46606" y="58965"/>
        <a:ext cx="5456818" cy="861508"/>
      </dsp:txXfrm>
    </dsp:sp>
    <dsp:sp modelId="{F061F8EB-DB48-4249-9E67-F270A54FC974}">
      <dsp:nvSpPr>
        <dsp:cNvPr id="0" name=""/>
        <dsp:cNvSpPr/>
      </dsp:nvSpPr>
      <dsp:spPr>
        <a:xfrm>
          <a:off x="0" y="1113959"/>
          <a:ext cx="5550030" cy="9547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n-lt"/>
              <a:cs typeface="Calibri"/>
            </a:rPr>
            <a:t>La </a:t>
          </a:r>
          <a:r>
            <a:rPr lang="en-US" sz="1600" b="1" kern="1200" dirty="0" err="1">
              <a:latin typeface="+mn-lt"/>
              <a:cs typeface="Calibri"/>
            </a:rPr>
            <a:t>maggior</a:t>
          </a:r>
          <a:r>
            <a:rPr lang="en-US" sz="1600" b="1" kern="1200" dirty="0">
              <a:latin typeface="+mn-lt"/>
              <a:cs typeface="Calibri"/>
            </a:rPr>
            <a:t> </a:t>
          </a:r>
          <a:r>
            <a:rPr lang="en-US" sz="1600" b="1" kern="1200" dirty="0" err="1">
              <a:latin typeface="+mn-lt"/>
              <a:cs typeface="Calibri"/>
            </a:rPr>
            <a:t>parte</a:t>
          </a:r>
          <a:r>
            <a:rPr lang="en-US" sz="1600" b="1" kern="1200" dirty="0">
              <a:latin typeface="+mn-lt"/>
              <a:cs typeface="Calibri"/>
            </a:rPr>
            <a:t> </a:t>
          </a:r>
          <a:r>
            <a:rPr lang="en-US" sz="1600" b="1" kern="1200" dirty="0" err="1">
              <a:latin typeface="+mn-lt"/>
              <a:cs typeface="Calibri"/>
            </a:rPr>
            <a:t>degli</a:t>
          </a:r>
          <a:r>
            <a:rPr lang="en-US" sz="1600" b="1" kern="1200" dirty="0">
              <a:latin typeface="+mn-lt"/>
              <a:cs typeface="Calibri"/>
            </a:rPr>
            <a:t> </a:t>
          </a:r>
          <a:r>
            <a:rPr lang="en-US" sz="1600" b="1" kern="1200" dirty="0" err="1">
              <a:latin typeface="+mn-lt"/>
              <a:cs typeface="Calibri"/>
            </a:rPr>
            <a:t>studi</a:t>
          </a:r>
          <a:r>
            <a:rPr lang="en-US" sz="1600" b="1" kern="1200" dirty="0">
              <a:latin typeface="+mn-lt"/>
              <a:cs typeface="Calibri"/>
            </a:rPr>
            <a:t>  </a:t>
          </a:r>
          <a:r>
            <a:rPr lang="en-US" sz="1600" b="1" kern="1200" dirty="0" err="1">
              <a:latin typeface="+mn-lt"/>
              <a:cs typeface="Calibri"/>
            </a:rPr>
            <a:t>tossicologici</a:t>
          </a:r>
          <a:r>
            <a:rPr lang="en-US" sz="1600" b="1" kern="1200" dirty="0">
              <a:latin typeface="+mn-lt"/>
              <a:cs typeface="Calibri"/>
            </a:rPr>
            <a:t> di </a:t>
          </a:r>
          <a:r>
            <a:rPr lang="en-US" sz="1600" b="1" kern="1200" dirty="0" err="1">
              <a:latin typeface="+mn-lt"/>
              <a:cs typeface="Calibri"/>
            </a:rPr>
            <a:t>laboratorio</a:t>
          </a:r>
          <a:r>
            <a:rPr lang="en-US" sz="1600" b="1" kern="1200" dirty="0">
              <a:latin typeface="+mn-lt"/>
              <a:cs typeface="Calibri"/>
            </a:rPr>
            <a:t> </a:t>
          </a:r>
          <a:r>
            <a:rPr lang="en-US" sz="1600" b="1" kern="1200" dirty="0" err="1">
              <a:latin typeface="+mn-lt"/>
              <a:cs typeface="Calibri"/>
            </a:rPr>
            <a:t>utilizza</a:t>
          </a:r>
          <a:r>
            <a:rPr lang="en-US" sz="1600" b="1" kern="1200" dirty="0">
              <a:latin typeface="+mn-lt"/>
              <a:cs typeface="Calibri"/>
            </a:rPr>
            <a:t> intervalli di </a:t>
          </a:r>
          <a:r>
            <a:rPr lang="en-US" sz="1600" b="1" kern="1200" dirty="0" err="1">
              <a:latin typeface="+mn-lt"/>
              <a:cs typeface="Calibri"/>
            </a:rPr>
            <a:t>dimensioni</a:t>
          </a:r>
          <a:r>
            <a:rPr lang="en-US" sz="1600" b="1" kern="1200" dirty="0">
              <a:latin typeface="+mn-lt"/>
              <a:cs typeface="Calibri"/>
            </a:rPr>
            <a:t> </a:t>
          </a:r>
          <a:r>
            <a:rPr lang="en-US" sz="1600" b="1" kern="1200" dirty="0" err="1">
              <a:latin typeface="+mn-lt"/>
              <a:cs typeface="Calibri"/>
            </a:rPr>
            <a:t>limitate</a:t>
          </a:r>
          <a:endParaRPr lang="it-IT" sz="1600" b="1" kern="1200" dirty="0">
            <a:latin typeface="+mn-lt"/>
          </a:endParaRPr>
        </a:p>
      </dsp:txBody>
      <dsp:txXfrm>
        <a:off x="46606" y="1160565"/>
        <a:ext cx="5456818" cy="861508"/>
      </dsp:txXfrm>
    </dsp:sp>
    <dsp:sp modelId="{1BBF837E-B5C8-47A6-81BB-28EC0B5C713E}">
      <dsp:nvSpPr>
        <dsp:cNvPr id="0" name=""/>
        <dsp:cNvSpPr/>
      </dsp:nvSpPr>
      <dsp:spPr>
        <a:xfrm>
          <a:off x="0" y="2215559"/>
          <a:ext cx="5550030" cy="9547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+mn-lt"/>
              <a:cs typeface="Calibri"/>
            </a:rPr>
            <a:t>Concentrazioni di MP/NP vergini che sono molto più elevate di quelle riscontrate nell'ambiente naturale</a:t>
          </a:r>
          <a:endParaRPr lang="it-IT" sz="1600" b="1" kern="1200" dirty="0">
            <a:latin typeface="+mn-lt"/>
          </a:endParaRPr>
        </a:p>
      </dsp:txBody>
      <dsp:txXfrm>
        <a:off x="46606" y="2262165"/>
        <a:ext cx="5456818" cy="861508"/>
      </dsp:txXfrm>
    </dsp:sp>
    <dsp:sp modelId="{12D7F7A7-688D-4CF5-90DE-43E635F0A60A}">
      <dsp:nvSpPr>
        <dsp:cNvPr id="0" name=""/>
        <dsp:cNvSpPr/>
      </dsp:nvSpPr>
      <dsp:spPr>
        <a:xfrm>
          <a:off x="0" y="3317159"/>
          <a:ext cx="5550030" cy="9547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+mn-lt"/>
              <a:cs typeface="Calibri"/>
            </a:rPr>
            <a:t>Sono necessari ulteriori studi, basati su  parametri rilevanti dal punto di vista ambientale</a:t>
          </a:r>
        </a:p>
      </dsp:txBody>
      <dsp:txXfrm>
        <a:off x="46606" y="3363765"/>
        <a:ext cx="5456818" cy="861508"/>
      </dsp:txXfrm>
    </dsp:sp>
    <dsp:sp modelId="{30A8C1CA-3AE7-455D-92B7-FE6A07DA9947}">
      <dsp:nvSpPr>
        <dsp:cNvPr id="0" name=""/>
        <dsp:cNvSpPr/>
      </dsp:nvSpPr>
      <dsp:spPr>
        <a:xfrm>
          <a:off x="0" y="4418759"/>
          <a:ext cx="5550030" cy="95472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  <a:alpha val="3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+mn-lt"/>
              <a:cs typeface="Calibri"/>
            </a:rPr>
            <a:t>Per comprendere meglio gli effetti tossici delle MP/NP sull'attività enzimatica, sull'espressione genica e sui biomarcatori istopatologici degli organismi acquatici e terrestri</a:t>
          </a:r>
        </a:p>
      </dsp:txBody>
      <dsp:txXfrm>
        <a:off x="46606" y="4465365"/>
        <a:ext cx="5456818" cy="86150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16075-EBF0-4D10-989C-E26AF7D44F46}">
      <dsp:nvSpPr>
        <dsp:cNvPr id="0" name=""/>
        <dsp:cNvSpPr/>
      </dsp:nvSpPr>
      <dsp:spPr>
        <a:xfrm>
          <a:off x="0" y="655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2A3335-7622-4869-9072-DDB9006F557A}">
      <dsp:nvSpPr>
        <dsp:cNvPr id="0" name=""/>
        <dsp:cNvSpPr/>
      </dsp:nvSpPr>
      <dsp:spPr>
        <a:xfrm>
          <a:off x="0" y="655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https://www.sciencedirect.c&lt;om/science/article/abs/pii/S030438942031520X</a:t>
          </a:r>
          <a:endParaRPr lang="en-US" sz="1050" b="1" kern="1200"/>
        </a:p>
      </dsp:txBody>
      <dsp:txXfrm>
        <a:off x="0" y="655"/>
        <a:ext cx="6084367" cy="412755"/>
      </dsp:txXfrm>
    </dsp:sp>
    <dsp:sp modelId="{3D8EC72E-1960-4E46-97E4-19CAD8F31470}">
      <dsp:nvSpPr>
        <dsp:cNvPr id="0" name=""/>
        <dsp:cNvSpPr/>
      </dsp:nvSpPr>
      <dsp:spPr>
        <a:xfrm>
          <a:off x="0" y="413410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61922"/>
                <a:satOff val="-1508"/>
                <a:lumOff val="65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61922"/>
                <a:satOff val="-1508"/>
                <a:lumOff val="65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61922"/>
                <a:satOff val="-1508"/>
                <a:lumOff val="65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61922"/>
              <a:satOff val="-1508"/>
              <a:lumOff val="65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922DC4-E77F-450C-B60C-7841D17757DC}">
      <dsp:nvSpPr>
        <dsp:cNvPr id="0" name=""/>
        <dsp:cNvSpPr/>
      </dsp:nvSpPr>
      <dsp:spPr>
        <a:xfrm>
          <a:off x="0" y="413410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https://www.sciencedirect.com/science/article/abs/pii/S0301479723003201</a:t>
          </a:r>
          <a:endParaRPr lang="en-US" sz="1050" b="1" kern="1200"/>
        </a:p>
      </dsp:txBody>
      <dsp:txXfrm>
        <a:off x="0" y="413410"/>
        <a:ext cx="6084367" cy="412755"/>
      </dsp:txXfrm>
    </dsp:sp>
    <dsp:sp modelId="{1E95795A-7433-4819-B8AC-C3EE43B9D74A}">
      <dsp:nvSpPr>
        <dsp:cNvPr id="0" name=""/>
        <dsp:cNvSpPr/>
      </dsp:nvSpPr>
      <dsp:spPr>
        <a:xfrm>
          <a:off x="0" y="826165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123844"/>
                <a:satOff val="-3016"/>
                <a:lumOff val="131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23844"/>
                <a:satOff val="-3016"/>
                <a:lumOff val="131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23844"/>
                <a:satOff val="-3016"/>
                <a:lumOff val="131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123844"/>
              <a:satOff val="-3016"/>
              <a:lumOff val="131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E3E18-4CCC-4D99-8BBD-719072CDE561}">
      <dsp:nvSpPr>
        <dsp:cNvPr id="0" name=""/>
        <dsp:cNvSpPr/>
      </dsp:nvSpPr>
      <dsp:spPr>
        <a:xfrm>
          <a:off x="0" y="826165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https://pubmed.ncbi.nlm.nih.gov/34681915/</a:t>
          </a:r>
          <a:endParaRPr lang="en-US" sz="1050" b="1" kern="1200"/>
        </a:p>
      </dsp:txBody>
      <dsp:txXfrm>
        <a:off x="0" y="826165"/>
        <a:ext cx="6084367" cy="412755"/>
      </dsp:txXfrm>
    </dsp:sp>
    <dsp:sp modelId="{4DE0F2BE-9F95-45DB-B54E-1C68B50BE7C3}">
      <dsp:nvSpPr>
        <dsp:cNvPr id="0" name=""/>
        <dsp:cNvSpPr/>
      </dsp:nvSpPr>
      <dsp:spPr>
        <a:xfrm>
          <a:off x="0" y="1238921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185766"/>
                <a:satOff val="-4524"/>
                <a:lumOff val="197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85766"/>
                <a:satOff val="-4524"/>
                <a:lumOff val="197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85766"/>
                <a:satOff val="-4524"/>
                <a:lumOff val="197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185766"/>
              <a:satOff val="-4524"/>
              <a:lumOff val="197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F6106B-0702-4F22-A282-CE020A0F7BCA}">
      <dsp:nvSpPr>
        <dsp:cNvPr id="0" name=""/>
        <dsp:cNvSpPr/>
      </dsp:nvSpPr>
      <dsp:spPr>
        <a:xfrm>
          <a:off x="0" y="1238921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https://pubmed.ncbi.nlm.nih.gov/36096316/</a:t>
          </a:r>
          <a:endParaRPr lang="en-US" sz="1050" b="1" kern="1200"/>
        </a:p>
      </dsp:txBody>
      <dsp:txXfrm>
        <a:off x="0" y="1238921"/>
        <a:ext cx="6084367" cy="412755"/>
      </dsp:txXfrm>
    </dsp:sp>
    <dsp:sp modelId="{177CE8F1-7A09-4EA6-A609-474788AA5CEB}">
      <dsp:nvSpPr>
        <dsp:cNvPr id="0" name=""/>
        <dsp:cNvSpPr/>
      </dsp:nvSpPr>
      <dsp:spPr>
        <a:xfrm>
          <a:off x="0" y="1651676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47688"/>
                <a:satOff val="-6032"/>
                <a:lumOff val="263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47688"/>
                <a:satOff val="-6032"/>
                <a:lumOff val="263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47688"/>
                <a:satOff val="-6032"/>
                <a:lumOff val="263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47688"/>
              <a:satOff val="-6032"/>
              <a:lumOff val="263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45F2E-5FB7-47AF-A329-9EC3829C00ED}">
      <dsp:nvSpPr>
        <dsp:cNvPr id="0" name=""/>
        <dsp:cNvSpPr/>
      </dsp:nvSpPr>
      <dsp:spPr>
        <a:xfrm>
          <a:off x="0" y="1651676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https://pubmed.ncbi.nlm.nih.gov/35671572/</a:t>
          </a:r>
          <a:endParaRPr lang="en-US" sz="1050" b="1" kern="1200"/>
        </a:p>
      </dsp:txBody>
      <dsp:txXfrm>
        <a:off x="0" y="1651676"/>
        <a:ext cx="6084367" cy="412755"/>
      </dsp:txXfrm>
    </dsp:sp>
    <dsp:sp modelId="{C44AFBAB-8E96-435A-9D08-1463EB60F981}">
      <dsp:nvSpPr>
        <dsp:cNvPr id="0" name=""/>
        <dsp:cNvSpPr/>
      </dsp:nvSpPr>
      <dsp:spPr>
        <a:xfrm>
          <a:off x="0" y="2064431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309610"/>
                <a:satOff val="-7540"/>
                <a:lumOff val="329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09610"/>
                <a:satOff val="-7540"/>
                <a:lumOff val="329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09610"/>
                <a:satOff val="-7540"/>
                <a:lumOff val="329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309610"/>
              <a:satOff val="-7540"/>
              <a:lumOff val="329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88B814-EFA7-4A5C-B690-0C1758DBCF8C}">
      <dsp:nvSpPr>
        <dsp:cNvPr id="0" name=""/>
        <dsp:cNvSpPr/>
      </dsp:nvSpPr>
      <dsp:spPr>
        <a:xfrm>
          <a:off x="0" y="2064431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 dirty="0"/>
            <a:t>https://www.sigmaaldrich.com/IT/it/applications/protein-biology/enzyme-activity-assays</a:t>
          </a:r>
        </a:p>
      </dsp:txBody>
      <dsp:txXfrm>
        <a:off x="0" y="2064431"/>
        <a:ext cx="6084367" cy="412755"/>
      </dsp:txXfrm>
    </dsp:sp>
    <dsp:sp modelId="{BFB34085-FEC2-4E5D-8C7C-72E5679E5774}">
      <dsp:nvSpPr>
        <dsp:cNvPr id="0" name=""/>
        <dsp:cNvSpPr/>
      </dsp:nvSpPr>
      <dsp:spPr>
        <a:xfrm>
          <a:off x="0" y="2477187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371532"/>
                <a:satOff val="-9048"/>
                <a:lumOff val="395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71532"/>
                <a:satOff val="-9048"/>
                <a:lumOff val="395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71532"/>
                <a:satOff val="-9048"/>
                <a:lumOff val="395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371532"/>
              <a:satOff val="-9048"/>
              <a:lumOff val="395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4B5EDE-EA60-4029-AB43-7F05FD084F20}">
      <dsp:nvSpPr>
        <dsp:cNvPr id="0" name=""/>
        <dsp:cNvSpPr/>
      </dsp:nvSpPr>
      <dsp:spPr>
        <a:xfrm>
          <a:off x="0" y="2477187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b="1" kern="1200"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https://www.foodandtec.com/n/metodi-di-analisi-a-risposta-rapida-piu-diffusi-enzimatici-immunochimici-molecolari#:~:text=I%20METODI%20IMMUNOCHIMICI%2C%20che%20sono,e%20in%20presenza%20di%20interferenti</a:t>
          </a:r>
          <a:r>
            <a:rPr lang="it-IT" sz="800" b="1" kern="1200"/>
            <a:t>).</a:t>
          </a:r>
        </a:p>
      </dsp:txBody>
      <dsp:txXfrm>
        <a:off x="0" y="2477187"/>
        <a:ext cx="6084367" cy="412755"/>
      </dsp:txXfrm>
    </dsp:sp>
    <dsp:sp modelId="{35091E72-976C-4714-B703-97DAB3E2C298}">
      <dsp:nvSpPr>
        <dsp:cNvPr id="0" name=""/>
        <dsp:cNvSpPr/>
      </dsp:nvSpPr>
      <dsp:spPr>
        <a:xfrm>
          <a:off x="0" y="2889942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371532"/>
                <a:satOff val="-9048"/>
                <a:lumOff val="395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71532"/>
                <a:satOff val="-9048"/>
                <a:lumOff val="395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71532"/>
                <a:satOff val="-9048"/>
                <a:lumOff val="395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371532"/>
              <a:satOff val="-9048"/>
              <a:lumOff val="395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C0A793-662E-484E-9EE0-8649EBAC27ED}">
      <dsp:nvSpPr>
        <dsp:cNvPr id="0" name=""/>
        <dsp:cNvSpPr/>
      </dsp:nvSpPr>
      <dsp:spPr>
        <a:xfrm>
          <a:off x="0" y="2889942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https://www.sigmaaldrich.com/IT/it/applications/protein-biology/protein-quantitation</a:t>
          </a:r>
          <a:endParaRPr lang="it-IT" sz="1050" b="1" kern="1200">
            <a:latin typeface="Calibri Light" panose="020F0302020204030204"/>
            <a:hlinkClick xmlns:r="http://schemas.openxmlformats.org/officeDocument/2006/relationships" r:id="rId7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sp:txBody>
      <dsp:txXfrm>
        <a:off x="0" y="2889942"/>
        <a:ext cx="6084367" cy="412755"/>
      </dsp:txXfrm>
    </dsp:sp>
    <dsp:sp modelId="{D3F7C6E8-E0A6-45B9-8595-833B61888C50}">
      <dsp:nvSpPr>
        <dsp:cNvPr id="0" name=""/>
        <dsp:cNvSpPr/>
      </dsp:nvSpPr>
      <dsp:spPr>
        <a:xfrm>
          <a:off x="0" y="3302698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309610"/>
                <a:satOff val="-7540"/>
                <a:lumOff val="329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09610"/>
                <a:satOff val="-7540"/>
                <a:lumOff val="329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09610"/>
                <a:satOff val="-7540"/>
                <a:lumOff val="329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309610"/>
              <a:satOff val="-7540"/>
              <a:lumOff val="329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927109-81F9-4219-B413-09CE3D0FB1D6}">
      <dsp:nvSpPr>
        <dsp:cNvPr id="0" name=""/>
        <dsp:cNvSpPr/>
      </dsp:nvSpPr>
      <dsp:spPr>
        <a:xfrm>
          <a:off x="0" y="3302698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https://www.my-personaltrainer.it/salute/elettroforesi.html</a:t>
          </a:r>
          <a:endParaRPr lang="it-IT" sz="1050" b="1" kern="1200">
            <a:latin typeface="Calibri Light" panose="020F0302020204030204"/>
            <a:hlinkClick xmlns:r="http://schemas.openxmlformats.org/officeDocument/2006/relationships" r:id="rId8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sp:txBody>
      <dsp:txXfrm>
        <a:off x="0" y="3302698"/>
        <a:ext cx="6084367" cy="412755"/>
      </dsp:txXfrm>
    </dsp:sp>
    <dsp:sp modelId="{248D5260-B76C-4553-B723-FB5B3A8AD318}">
      <dsp:nvSpPr>
        <dsp:cNvPr id="0" name=""/>
        <dsp:cNvSpPr/>
      </dsp:nvSpPr>
      <dsp:spPr>
        <a:xfrm>
          <a:off x="0" y="3715453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47688"/>
                <a:satOff val="-6032"/>
                <a:lumOff val="263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47688"/>
                <a:satOff val="-6032"/>
                <a:lumOff val="263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47688"/>
                <a:satOff val="-6032"/>
                <a:lumOff val="263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47688"/>
              <a:satOff val="-6032"/>
              <a:lumOff val="263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465276-43D0-45E2-864A-0E5EBD9AD2BB}">
      <dsp:nvSpPr>
        <dsp:cNvPr id="0" name=""/>
        <dsp:cNvSpPr/>
      </dsp:nvSpPr>
      <dsp:spPr>
        <a:xfrm>
          <a:off x="0" y="3715453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https://www.chimicamo.org/chimica-analitica/cromatografia/</a:t>
          </a:r>
          <a:endParaRPr lang="it-IT" sz="1050" b="1" kern="1200">
            <a:latin typeface="Calibri Light" panose="020F0302020204030204"/>
            <a:hlinkClick xmlns:r="http://schemas.openxmlformats.org/officeDocument/2006/relationships" r:id="rId9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sp:txBody>
      <dsp:txXfrm>
        <a:off x="0" y="3715453"/>
        <a:ext cx="6084367" cy="412755"/>
      </dsp:txXfrm>
    </dsp:sp>
    <dsp:sp modelId="{35695A2B-946A-4BCD-B02D-F72EB479D22E}">
      <dsp:nvSpPr>
        <dsp:cNvPr id="0" name=""/>
        <dsp:cNvSpPr/>
      </dsp:nvSpPr>
      <dsp:spPr>
        <a:xfrm>
          <a:off x="0" y="4128208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185766"/>
                <a:satOff val="-4524"/>
                <a:lumOff val="197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85766"/>
                <a:satOff val="-4524"/>
                <a:lumOff val="197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85766"/>
                <a:satOff val="-4524"/>
                <a:lumOff val="197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185766"/>
              <a:satOff val="-4524"/>
              <a:lumOff val="197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2E7B7A-DD82-4A0C-8B36-F24FE4E2AFC4}">
      <dsp:nvSpPr>
        <dsp:cNvPr id="0" name=""/>
        <dsp:cNvSpPr/>
      </dsp:nvSpPr>
      <dsp:spPr>
        <a:xfrm>
          <a:off x="0" y="4128208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https://www.bmscience.net/blog/lisoelettrofocalizzazione-lelettroforesi-bidimensionale-e-la-blue-native-page/</a:t>
          </a:r>
          <a:endParaRPr lang="it-IT" sz="1050" b="1" kern="1200">
            <a:latin typeface="Calibri Light" panose="020F0302020204030204"/>
            <a:hlinkClick xmlns:r="http://schemas.openxmlformats.org/officeDocument/2006/relationships" r:id="rId10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sp:txBody>
      <dsp:txXfrm>
        <a:off x="0" y="4128208"/>
        <a:ext cx="6084367" cy="412755"/>
      </dsp:txXfrm>
    </dsp:sp>
    <dsp:sp modelId="{9DD4D8B5-E4DD-43F2-99BF-006D4DAF2A2C}">
      <dsp:nvSpPr>
        <dsp:cNvPr id="0" name=""/>
        <dsp:cNvSpPr/>
      </dsp:nvSpPr>
      <dsp:spPr>
        <a:xfrm>
          <a:off x="0" y="4540964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123844"/>
                <a:satOff val="-3016"/>
                <a:lumOff val="131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23844"/>
                <a:satOff val="-3016"/>
                <a:lumOff val="131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23844"/>
                <a:satOff val="-3016"/>
                <a:lumOff val="131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123844"/>
              <a:satOff val="-3016"/>
              <a:lumOff val="131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500CDE-8F01-4F00-8FC3-A3516602DC0D}">
      <dsp:nvSpPr>
        <dsp:cNvPr id="0" name=""/>
        <dsp:cNvSpPr/>
      </dsp:nvSpPr>
      <dsp:spPr>
        <a:xfrm>
          <a:off x="0" y="4540964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 dirty="0"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https://www.skuola.net/biologia/biochimica/inibizione-enzimatica.html</a:t>
          </a:r>
          <a:endParaRPr lang="it-IT" sz="1050" b="1" kern="1200" dirty="0">
            <a:latin typeface="Calibri Light" panose="020F0302020204030204"/>
            <a:hlinkClick xmlns:r="http://schemas.openxmlformats.org/officeDocument/2006/relationships" r:id="rId11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</dsp:txBody>
      <dsp:txXfrm>
        <a:off x="0" y="4540964"/>
        <a:ext cx="6084367" cy="412755"/>
      </dsp:txXfrm>
    </dsp:sp>
    <dsp:sp modelId="{CEFF5C87-6F24-4FDC-94AE-38DF2DFD393C}">
      <dsp:nvSpPr>
        <dsp:cNvPr id="0" name=""/>
        <dsp:cNvSpPr/>
      </dsp:nvSpPr>
      <dsp:spPr>
        <a:xfrm>
          <a:off x="0" y="4953719"/>
          <a:ext cx="6084367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61922"/>
                <a:satOff val="-1508"/>
                <a:lumOff val="65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61922"/>
                <a:satOff val="-1508"/>
                <a:lumOff val="65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61922"/>
                <a:satOff val="-1508"/>
                <a:lumOff val="65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61922"/>
              <a:satOff val="-1508"/>
              <a:lumOff val="65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27E4D4-6986-4E9C-8317-54330D24DEBD}">
      <dsp:nvSpPr>
        <dsp:cNvPr id="0" name=""/>
        <dsp:cNvSpPr/>
      </dsp:nvSpPr>
      <dsp:spPr>
        <a:xfrm>
          <a:off x="0" y="4953719"/>
          <a:ext cx="6084367" cy="412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 dirty="0"/>
            <a:t>https://www.issalute.it/index.php/la-salute-dalla-a-alla-z-menu/a/analisi-cliniche/protidogramma-o-elettroforesi-proteica</a:t>
          </a:r>
        </a:p>
      </dsp:txBody>
      <dsp:txXfrm>
        <a:off x="0" y="4953719"/>
        <a:ext cx="6084367" cy="4127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5778D-D673-4487-B18C-68B714B0B03C}">
      <dsp:nvSpPr>
        <dsp:cNvPr id="0" name=""/>
        <dsp:cNvSpPr/>
      </dsp:nvSpPr>
      <dsp:spPr>
        <a:xfrm>
          <a:off x="528927" y="2505"/>
          <a:ext cx="2690394" cy="820570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>
              <a:solidFill>
                <a:schemeClr val="tx1"/>
              </a:solidFill>
            </a:rPr>
            <a:t>L’acqua costituisce il solvente principale ma nel caso di enzimi insolubili in acqua usiamo solventi organici. </a:t>
          </a:r>
        </a:p>
      </dsp:txBody>
      <dsp:txXfrm>
        <a:off x="528927" y="2505"/>
        <a:ext cx="2690394" cy="820570"/>
      </dsp:txXfrm>
    </dsp:sp>
    <dsp:sp modelId="{B2353968-CD87-4FA7-8270-7FE65227B16B}">
      <dsp:nvSpPr>
        <dsp:cNvPr id="0" name=""/>
        <dsp:cNvSpPr/>
      </dsp:nvSpPr>
      <dsp:spPr>
        <a:xfrm>
          <a:off x="528927" y="1159375"/>
          <a:ext cx="2690394" cy="820570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>
              <a:solidFill>
                <a:schemeClr val="tx1"/>
              </a:solidFill>
            </a:rPr>
            <a:t>Cofattori e substrati </a:t>
          </a:r>
        </a:p>
      </dsp:txBody>
      <dsp:txXfrm>
        <a:off x="528927" y="1159375"/>
        <a:ext cx="2690394" cy="820570"/>
      </dsp:txXfrm>
    </dsp:sp>
    <dsp:sp modelId="{668C8806-0F0E-4F9D-81DD-48C36194F02E}">
      <dsp:nvSpPr>
        <dsp:cNvPr id="0" name=""/>
        <dsp:cNvSpPr/>
      </dsp:nvSpPr>
      <dsp:spPr>
        <a:xfrm>
          <a:off x="528927" y="2316244"/>
          <a:ext cx="2690394" cy="820570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>
              <a:solidFill>
                <a:schemeClr val="tx1"/>
              </a:solidFill>
            </a:rPr>
            <a:t>Ioni e tamponi per il PH</a:t>
          </a:r>
        </a:p>
      </dsp:txBody>
      <dsp:txXfrm>
        <a:off x="528927" y="2316244"/>
        <a:ext cx="2690394" cy="8205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0764D-CDB5-4563-AD16-14896F9A0C83}">
      <dsp:nvSpPr>
        <dsp:cNvPr id="0" name=""/>
        <dsp:cNvSpPr/>
      </dsp:nvSpPr>
      <dsp:spPr>
        <a:xfrm>
          <a:off x="898816" y="2478"/>
          <a:ext cx="3091886" cy="577880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>
              <a:solidFill>
                <a:schemeClr val="tx1"/>
              </a:solidFill>
            </a:rPr>
            <a:t>Preparazione di una miscela contenente i diversi componenti</a:t>
          </a:r>
          <a:r>
            <a:rPr lang="it-IT" sz="1600" b="1" kern="1200">
              <a:solidFill>
                <a:schemeClr val="tx1"/>
              </a:solidFill>
            </a:rPr>
            <a:t>.</a:t>
          </a:r>
        </a:p>
      </dsp:txBody>
      <dsp:txXfrm>
        <a:off x="898816" y="2478"/>
        <a:ext cx="3091886" cy="577880"/>
      </dsp:txXfrm>
    </dsp:sp>
    <dsp:sp modelId="{BF5E262F-22BB-4BEB-A056-ADE26D83A41C}">
      <dsp:nvSpPr>
        <dsp:cNvPr id="0" name=""/>
        <dsp:cNvSpPr/>
      </dsp:nvSpPr>
      <dsp:spPr>
        <a:xfrm>
          <a:off x="898816" y="817195"/>
          <a:ext cx="3127014" cy="577880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>
              <a:solidFill>
                <a:schemeClr val="tx1"/>
              </a:solidFill>
            </a:rPr>
            <a:t>il ricercatore aggiungerà il componente attivante che darà inizio al saggio.</a:t>
          </a:r>
        </a:p>
      </dsp:txBody>
      <dsp:txXfrm>
        <a:off x="898816" y="817195"/>
        <a:ext cx="3127014" cy="577880"/>
      </dsp:txXfrm>
    </dsp:sp>
    <dsp:sp modelId="{4D20B288-FCDD-4387-9B5D-D1965965E846}">
      <dsp:nvSpPr>
        <dsp:cNvPr id="0" name=""/>
        <dsp:cNvSpPr/>
      </dsp:nvSpPr>
      <dsp:spPr>
        <a:xfrm>
          <a:off x="898816" y="1631911"/>
          <a:ext cx="3129761" cy="690214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chemeClr val="tx1"/>
              </a:solidFill>
            </a:rPr>
            <a:t>Prima dell’inizio ho il pretrattamento </a:t>
          </a:r>
          <a:r>
            <a:rPr lang="it-IT" sz="1200" b="1" kern="1200" err="1">
              <a:solidFill>
                <a:schemeClr val="tx1"/>
              </a:solidFill>
            </a:rPr>
            <a:t>dell’E</a:t>
          </a:r>
          <a:r>
            <a:rPr lang="it-IT" sz="1200" b="1" kern="1200">
              <a:solidFill>
                <a:schemeClr val="tx1"/>
              </a:solidFill>
            </a:rPr>
            <a:t> che consiste nella </a:t>
          </a:r>
          <a:r>
            <a:rPr lang="it-IT" sz="1200" b="1" kern="1200" err="1">
              <a:solidFill>
                <a:schemeClr val="tx1"/>
              </a:solidFill>
            </a:rPr>
            <a:t>nella</a:t>
          </a:r>
          <a:r>
            <a:rPr lang="it-IT" sz="1200" b="1" kern="1200">
              <a:solidFill>
                <a:schemeClr val="tx1"/>
              </a:solidFill>
            </a:rPr>
            <a:t> conservazione a basse T e, spesso, nell’aggiunta di vari additivi chimici o proteici</a:t>
          </a:r>
        </a:p>
      </dsp:txBody>
      <dsp:txXfrm>
        <a:off x="898816" y="1631911"/>
        <a:ext cx="3129761" cy="690214"/>
      </dsp:txXfrm>
    </dsp:sp>
    <dsp:sp modelId="{53C46584-188A-4398-8B61-C84B564A3F0F}">
      <dsp:nvSpPr>
        <dsp:cNvPr id="0" name=""/>
        <dsp:cNvSpPr/>
      </dsp:nvSpPr>
      <dsp:spPr>
        <a:xfrm>
          <a:off x="898816" y="2558962"/>
          <a:ext cx="3123849" cy="577880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>
              <a:solidFill>
                <a:schemeClr val="tx1"/>
              </a:solidFill>
            </a:rPr>
            <a:t>Miscelazione e registrazione immediata dei dati. Il segnale rilevabile deve essere riportato per tutta la durata della reazione. </a:t>
          </a:r>
        </a:p>
      </dsp:txBody>
      <dsp:txXfrm>
        <a:off x="898816" y="2558962"/>
        <a:ext cx="3123849" cy="577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4885D-562B-41E1-8D51-BC673048F904}">
      <dsp:nvSpPr>
        <dsp:cNvPr id="0" name=""/>
        <dsp:cNvSpPr/>
      </dsp:nvSpPr>
      <dsp:spPr>
        <a:xfrm>
          <a:off x="0" y="0"/>
          <a:ext cx="3928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84526-FE7E-4159-A848-DEED8D46C42F}">
      <dsp:nvSpPr>
        <dsp:cNvPr id="0" name=""/>
        <dsp:cNvSpPr/>
      </dsp:nvSpPr>
      <dsp:spPr>
        <a:xfrm>
          <a:off x="0" y="0"/>
          <a:ext cx="3928130" cy="51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Non si stoppa la reazione </a:t>
          </a:r>
        </a:p>
      </dsp:txBody>
      <dsp:txXfrm>
        <a:off x="0" y="0"/>
        <a:ext cx="3928130" cy="510011"/>
      </dsp:txXfrm>
    </dsp:sp>
    <dsp:sp modelId="{F36573D5-4881-4F72-85D6-8ED4085013A3}">
      <dsp:nvSpPr>
        <dsp:cNvPr id="0" name=""/>
        <dsp:cNvSpPr/>
      </dsp:nvSpPr>
      <dsp:spPr>
        <a:xfrm>
          <a:off x="0" y="510011"/>
          <a:ext cx="3928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D1325-3753-4140-A84B-B196F36B497D}">
      <dsp:nvSpPr>
        <dsp:cNvPr id="0" name=""/>
        <dsp:cNvSpPr/>
      </dsp:nvSpPr>
      <dsp:spPr>
        <a:xfrm>
          <a:off x="0" y="510011"/>
          <a:ext cx="3928130" cy="51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Non c’è bisogno di fare prelievi </a:t>
          </a:r>
        </a:p>
      </dsp:txBody>
      <dsp:txXfrm>
        <a:off x="0" y="510011"/>
        <a:ext cx="3928130" cy="5100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F8929-5136-4CF8-9DFF-889D4D5BF4F4}">
      <dsp:nvSpPr>
        <dsp:cNvPr id="0" name=""/>
        <dsp:cNvSpPr/>
      </dsp:nvSpPr>
      <dsp:spPr>
        <a:xfrm>
          <a:off x="0" y="3046"/>
          <a:ext cx="5958934" cy="5276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7A700-DE2A-4390-8E4E-A5C5E42B17B4}">
      <dsp:nvSpPr>
        <dsp:cNvPr id="0" name=""/>
        <dsp:cNvSpPr/>
      </dsp:nvSpPr>
      <dsp:spPr>
        <a:xfrm>
          <a:off x="159600" y="121756"/>
          <a:ext cx="290465" cy="2901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98BE0-9EF9-4C69-AE72-5056CDC25D6B}">
      <dsp:nvSpPr>
        <dsp:cNvPr id="0" name=""/>
        <dsp:cNvSpPr/>
      </dsp:nvSpPr>
      <dsp:spPr>
        <a:xfrm>
          <a:off x="609665" y="3046"/>
          <a:ext cx="5249108" cy="708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032" tIns="75032" rIns="75032" bIns="7503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Molecole bifunzionali: fungono da ponte tra il supporto e l’enzima attraverso la formazione di legami covalenti.</a:t>
          </a:r>
          <a:endParaRPr lang="it-IT" sz="1600" kern="1200"/>
        </a:p>
      </dsp:txBody>
      <dsp:txXfrm>
        <a:off x="609665" y="3046"/>
        <a:ext cx="5249108" cy="708967"/>
      </dsp:txXfrm>
    </dsp:sp>
    <dsp:sp modelId="{1E43197B-DDF5-4CC9-87EF-BA3B889295AB}">
      <dsp:nvSpPr>
        <dsp:cNvPr id="0" name=""/>
        <dsp:cNvSpPr/>
      </dsp:nvSpPr>
      <dsp:spPr>
        <a:xfrm>
          <a:off x="0" y="889255"/>
          <a:ext cx="5958934" cy="5276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D557E-7295-472B-B91E-3420E6CB699C}">
      <dsp:nvSpPr>
        <dsp:cNvPr id="0" name=""/>
        <dsp:cNvSpPr/>
      </dsp:nvSpPr>
      <dsp:spPr>
        <a:xfrm>
          <a:off x="159600" y="1007966"/>
          <a:ext cx="290465" cy="2901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5918E-14EA-4258-8FE9-DBCF19FFC643}">
      <dsp:nvSpPr>
        <dsp:cNvPr id="0" name=""/>
        <dsp:cNvSpPr/>
      </dsp:nvSpPr>
      <dsp:spPr>
        <a:xfrm>
          <a:off x="609665" y="889255"/>
          <a:ext cx="5249108" cy="708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032" tIns="75032" rIns="75032" bIns="7503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Immobilizzazione enzimatica mediante formazione di un gel tridimensionale che non consente più alle molecole di rimanere in soluzione.</a:t>
          </a:r>
          <a:endParaRPr lang="it-IT" sz="1600" kern="1200"/>
        </a:p>
      </dsp:txBody>
      <dsp:txXfrm>
        <a:off x="609665" y="889255"/>
        <a:ext cx="5249108" cy="708967"/>
      </dsp:txXfrm>
    </dsp:sp>
    <dsp:sp modelId="{C487A798-249D-4F6F-95C2-84C67F3A833C}">
      <dsp:nvSpPr>
        <dsp:cNvPr id="0" name=""/>
        <dsp:cNvSpPr/>
      </dsp:nvSpPr>
      <dsp:spPr>
        <a:xfrm>
          <a:off x="0" y="1775464"/>
          <a:ext cx="5958934" cy="5276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5FBFA-7AFA-4C10-A62E-4BC4F530E467}">
      <dsp:nvSpPr>
        <dsp:cNvPr id="0" name=""/>
        <dsp:cNvSpPr/>
      </dsp:nvSpPr>
      <dsp:spPr>
        <a:xfrm>
          <a:off x="159600" y="1894175"/>
          <a:ext cx="290465" cy="2901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44C8D-8A52-41FC-AED5-6E79A486EE9D}">
      <dsp:nvSpPr>
        <dsp:cNvPr id="0" name=""/>
        <dsp:cNvSpPr/>
      </dsp:nvSpPr>
      <dsp:spPr>
        <a:xfrm>
          <a:off x="609665" y="1775464"/>
          <a:ext cx="5249108" cy="708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032" tIns="75032" rIns="75032" bIns="7503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Immobilizzazione per intrappolamento: qui il reticolo si forma per polimerizzazione di una cera sostanza che non reagisce con l’enzima. </a:t>
          </a:r>
          <a:endParaRPr lang="it-IT" sz="1600" kern="1200"/>
        </a:p>
      </dsp:txBody>
      <dsp:txXfrm>
        <a:off x="609665" y="1775464"/>
        <a:ext cx="5249108" cy="708967"/>
      </dsp:txXfrm>
    </dsp:sp>
    <dsp:sp modelId="{02716D95-E861-48C2-8E9C-858DE5B4347E}">
      <dsp:nvSpPr>
        <dsp:cNvPr id="0" name=""/>
        <dsp:cNvSpPr/>
      </dsp:nvSpPr>
      <dsp:spPr>
        <a:xfrm>
          <a:off x="0" y="2661674"/>
          <a:ext cx="5958934" cy="5276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26C64-F86C-4A88-9006-4DB07414103F}">
      <dsp:nvSpPr>
        <dsp:cNvPr id="0" name=""/>
        <dsp:cNvSpPr/>
      </dsp:nvSpPr>
      <dsp:spPr>
        <a:xfrm>
          <a:off x="159600" y="2780385"/>
          <a:ext cx="290465" cy="2901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2D0AA-8A6D-4CCB-A269-59D53078449A}">
      <dsp:nvSpPr>
        <dsp:cNvPr id="0" name=""/>
        <dsp:cNvSpPr/>
      </dsp:nvSpPr>
      <dsp:spPr>
        <a:xfrm>
          <a:off x="609665" y="2661674"/>
          <a:ext cx="5249108" cy="708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032" tIns="75032" rIns="75032" bIns="7503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Adsorbimento superficiale su supporti solidi grazie a legami deboli (processo reversibile).</a:t>
          </a:r>
          <a:endParaRPr lang="it-IT" sz="1600" kern="1200"/>
        </a:p>
      </dsp:txBody>
      <dsp:txXfrm>
        <a:off x="609665" y="2661674"/>
        <a:ext cx="5249108" cy="7089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875FF-20D1-46DF-BFE0-C64A74C695DC}">
      <dsp:nvSpPr>
        <dsp:cNvPr id="0" name=""/>
        <dsp:cNvSpPr/>
      </dsp:nvSpPr>
      <dsp:spPr>
        <a:xfrm>
          <a:off x="0" y="1913"/>
          <a:ext cx="5858573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4BE05-A158-4FFF-A766-3C99B867330A}">
      <dsp:nvSpPr>
        <dsp:cNvPr id="0" name=""/>
        <dsp:cNvSpPr/>
      </dsp:nvSpPr>
      <dsp:spPr>
        <a:xfrm>
          <a:off x="0" y="1913"/>
          <a:ext cx="5852851" cy="1007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Luminescenza: emissione di radiazione elettromagnetica da parte di un atomo/molecola al passaggio da uno stato eccitato ad un livello energetico più basso. </a:t>
          </a:r>
        </a:p>
      </dsp:txBody>
      <dsp:txXfrm>
        <a:off x="0" y="1913"/>
        <a:ext cx="5852851" cy="1007847"/>
      </dsp:txXfrm>
    </dsp:sp>
    <dsp:sp modelId="{7ED2C70B-6851-42C2-8190-66DFD3635B7E}">
      <dsp:nvSpPr>
        <dsp:cNvPr id="0" name=""/>
        <dsp:cNvSpPr/>
      </dsp:nvSpPr>
      <dsp:spPr>
        <a:xfrm>
          <a:off x="0" y="1009760"/>
          <a:ext cx="5858573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32860-85A5-40AF-A800-5EE6F30C8374}">
      <dsp:nvSpPr>
        <dsp:cNvPr id="0" name=""/>
        <dsp:cNvSpPr/>
      </dsp:nvSpPr>
      <dsp:spPr>
        <a:xfrm>
          <a:off x="0" y="1009760"/>
          <a:ext cx="5858573" cy="78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Chemiluminescenza: quando l’energia che consente il passaggio ad uno stato eccitato deriva da una reazione chimica</a:t>
          </a:r>
        </a:p>
      </dsp:txBody>
      <dsp:txXfrm>
        <a:off x="0" y="1009760"/>
        <a:ext cx="5858573" cy="785876"/>
      </dsp:txXfrm>
    </dsp:sp>
    <dsp:sp modelId="{0FCC78F3-EE7B-4A7F-A6F4-5D15199FFF6C}">
      <dsp:nvSpPr>
        <dsp:cNvPr id="0" name=""/>
        <dsp:cNvSpPr/>
      </dsp:nvSpPr>
      <dsp:spPr>
        <a:xfrm>
          <a:off x="0" y="1795637"/>
          <a:ext cx="5858573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954D5-1BEF-421A-97CE-D31DDC686D2A}">
      <dsp:nvSpPr>
        <dsp:cNvPr id="0" name=""/>
        <dsp:cNvSpPr/>
      </dsp:nvSpPr>
      <dsp:spPr>
        <a:xfrm>
          <a:off x="0" y="1795637"/>
          <a:ext cx="5858573" cy="78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Bioluminescenza: è un fenomeno di chemiluminescenza nel visibile che si verifica in organismi viventi </a:t>
          </a:r>
        </a:p>
      </dsp:txBody>
      <dsp:txXfrm>
        <a:off x="0" y="1795637"/>
        <a:ext cx="5858573" cy="7858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05AAC-3828-4A34-BF65-D76914E51B3C}">
      <dsp:nvSpPr>
        <dsp:cNvPr id="0" name=""/>
        <dsp:cNvSpPr/>
      </dsp:nvSpPr>
      <dsp:spPr>
        <a:xfrm>
          <a:off x="4585572" y="758512"/>
          <a:ext cx="3466935" cy="55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641"/>
              </a:lnTo>
              <a:lnTo>
                <a:pt x="3466935" y="269641"/>
              </a:lnTo>
              <a:lnTo>
                <a:pt x="3466935" y="55099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67CD5-0018-403A-9493-ED0AF6FD39E4}">
      <dsp:nvSpPr>
        <dsp:cNvPr id="0" name=""/>
        <dsp:cNvSpPr/>
      </dsp:nvSpPr>
      <dsp:spPr>
        <a:xfrm>
          <a:off x="4538070" y="758512"/>
          <a:ext cx="91440" cy="536281"/>
        </a:xfrm>
        <a:custGeom>
          <a:avLst/>
          <a:gdLst/>
          <a:ahLst/>
          <a:cxnLst/>
          <a:rect l="0" t="0" r="0" b="0"/>
          <a:pathLst>
            <a:path>
              <a:moveTo>
                <a:pt x="47501" y="0"/>
              </a:moveTo>
              <a:lnTo>
                <a:pt x="47501" y="254930"/>
              </a:lnTo>
              <a:lnTo>
                <a:pt x="45720" y="254930"/>
              </a:lnTo>
              <a:lnTo>
                <a:pt x="45720" y="53628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F575B-B3F5-403E-BD73-1FD9D5F4C3AF}">
      <dsp:nvSpPr>
        <dsp:cNvPr id="0" name=""/>
        <dsp:cNvSpPr/>
      </dsp:nvSpPr>
      <dsp:spPr>
        <a:xfrm>
          <a:off x="1341557" y="758512"/>
          <a:ext cx="3244015" cy="536281"/>
        </a:xfrm>
        <a:custGeom>
          <a:avLst/>
          <a:gdLst/>
          <a:ahLst/>
          <a:cxnLst/>
          <a:rect l="0" t="0" r="0" b="0"/>
          <a:pathLst>
            <a:path>
              <a:moveTo>
                <a:pt x="3244015" y="0"/>
              </a:moveTo>
              <a:lnTo>
                <a:pt x="3244015" y="254930"/>
              </a:lnTo>
              <a:lnTo>
                <a:pt x="0" y="254930"/>
              </a:lnTo>
              <a:lnTo>
                <a:pt x="0" y="53628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472F87-F609-4620-90F0-EE514AACABC3}">
      <dsp:nvSpPr>
        <dsp:cNvPr id="0" name=""/>
        <dsp:cNvSpPr/>
      </dsp:nvSpPr>
      <dsp:spPr>
        <a:xfrm>
          <a:off x="1251752" y="199668"/>
          <a:ext cx="6667639" cy="558843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>
              <a:solidFill>
                <a:schemeClr val="tx1"/>
              </a:solidFill>
            </a:rPr>
            <a:t>Gli enzimi presenti nel sangue possono essere classificati in:</a:t>
          </a:r>
        </a:p>
      </dsp:txBody>
      <dsp:txXfrm>
        <a:off x="1251752" y="199668"/>
        <a:ext cx="6667639" cy="558843"/>
      </dsp:txXfrm>
    </dsp:sp>
    <dsp:sp modelId="{5A463198-3622-4276-B287-193EBF828A99}">
      <dsp:nvSpPr>
        <dsp:cNvPr id="0" name=""/>
        <dsp:cNvSpPr/>
      </dsp:nvSpPr>
      <dsp:spPr>
        <a:xfrm>
          <a:off x="1791" y="1294793"/>
          <a:ext cx="2679531" cy="1339765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>
              <a:solidFill>
                <a:schemeClr val="tx1"/>
              </a:solidFill>
            </a:rPr>
            <a:t>Enzimi plasma-specifici: secreti direttamente nel plasma dove svolgono le loro attività biologiche. </a:t>
          </a:r>
        </a:p>
      </dsp:txBody>
      <dsp:txXfrm>
        <a:off x="1791" y="1294793"/>
        <a:ext cx="2679531" cy="1339765"/>
      </dsp:txXfrm>
    </dsp:sp>
    <dsp:sp modelId="{DB412429-25AC-4C7C-88D8-9D57BE0B48C7}">
      <dsp:nvSpPr>
        <dsp:cNvPr id="0" name=""/>
        <dsp:cNvSpPr/>
      </dsp:nvSpPr>
      <dsp:spPr>
        <a:xfrm>
          <a:off x="3244024" y="1294793"/>
          <a:ext cx="2679531" cy="1339765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>
              <a:solidFill>
                <a:schemeClr val="tx1"/>
              </a:solidFill>
            </a:rPr>
            <a:t>Enzimi secreti: svolgono la loro funzione nei liquidi organici, come gli enzimi delle ghiandole esocrine.</a:t>
          </a:r>
        </a:p>
      </dsp:txBody>
      <dsp:txXfrm>
        <a:off x="3244024" y="1294793"/>
        <a:ext cx="2679531" cy="1339765"/>
      </dsp:txXfrm>
    </dsp:sp>
    <dsp:sp modelId="{87962849-03C4-4B51-BDF3-1D03658F908F}">
      <dsp:nvSpPr>
        <dsp:cNvPr id="0" name=""/>
        <dsp:cNvSpPr/>
      </dsp:nvSpPr>
      <dsp:spPr>
        <a:xfrm>
          <a:off x="6488049" y="1309504"/>
          <a:ext cx="3128916" cy="1826261"/>
        </a:xfrm>
        <a:prstGeom prst="rect">
          <a:avLst/>
        </a:prstGeom>
        <a:solidFill>
          <a:srgbClr val="EBF3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>
              <a:solidFill>
                <a:schemeClr val="tx1"/>
              </a:solidFill>
            </a:rPr>
            <a:t>Enzimi cellulari: sono la maggioranza e svolgono la loro funzione all'interno della cellula. Dato che alcuni di questi enzimi hanno una localizzazione specifica, essi possono essere usati per capire la sede della lesione.</a:t>
          </a:r>
          <a:endParaRPr lang="it-IT" sz="1600" b="0" kern="1200">
            <a:solidFill>
              <a:srgbClr val="C00000"/>
            </a:solidFill>
          </a:endParaRPr>
        </a:p>
      </dsp:txBody>
      <dsp:txXfrm>
        <a:off x="6488049" y="1309504"/>
        <a:ext cx="3128916" cy="18262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E6181-4103-4223-9187-A426E248A77C}">
      <dsp:nvSpPr>
        <dsp:cNvPr id="0" name=""/>
        <dsp:cNvSpPr/>
      </dsp:nvSpPr>
      <dsp:spPr>
        <a:xfrm>
          <a:off x="86459" y="9"/>
          <a:ext cx="3947136" cy="1923958"/>
        </a:xfrm>
        <a:prstGeom prst="rect">
          <a:avLst/>
        </a:prstGeom>
        <a:solidFill>
          <a:srgbClr val="A8CAE5">
            <a:alpha val="89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kern="1200">
              <a:solidFill>
                <a:schemeClr val="tx1"/>
              </a:solidFill>
            </a:rPr>
            <a:t>LDH NEL PDCA: LDH-A risulta </a:t>
          </a:r>
          <a:r>
            <a:rPr lang="it-IT" sz="1500" b="0" kern="1200" err="1">
              <a:solidFill>
                <a:schemeClr val="tx1"/>
              </a:solidFill>
            </a:rPr>
            <a:t>sovraespresso</a:t>
          </a:r>
          <a:r>
            <a:rPr lang="it-IT" sz="1500" b="0" kern="1200">
              <a:solidFill>
                <a:schemeClr val="tx1"/>
              </a:solidFill>
            </a:rPr>
            <a:t> nei tumori più aggressivi. In particolare, l'espressione di LDH-A è stata rilevata nella membrana cellulare, nel citoplasma e talvolta nel nucleo; i pazienti con una </a:t>
          </a:r>
          <a:r>
            <a:rPr lang="it-IT" sz="1500" b="0" kern="1200" err="1">
              <a:solidFill>
                <a:schemeClr val="tx1"/>
              </a:solidFill>
            </a:rPr>
            <a:t>sovraespressione</a:t>
          </a:r>
          <a:r>
            <a:rPr lang="it-IT" sz="1500" b="0" kern="1200">
              <a:solidFill>
                <a:schemeClr val="tx1"/>
              </a:solidFill>
            </a:rPr>
            <a:t> tissutale di M2PK e LDH-A avevano una OS più breve rispetto a quelli con un'espressione debole di M2PK e LDH-A.</a:t>
          </a:r>
        </a:p>
      </dsp:txBody>
      <dsp:txXfrm>
        <a:off x="86459" y="9"/>
        <a:ext cx="3947136" cy="19239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682512-4A47-44B1-9471-6FD3D2A10DC5}">
      <dsp:nvSpPr>
        <dsp:cNvPr id="0" name=""/>
        <dsp:cNvSpPr/>
      </dsp:nvSpPr>
      <dsp:spPr>
        <a:xfrm>
          <a:off x="291706" y="350"/>
          <a:ext cx="3536641" cy="1827469"/>
        </a:xfrm>
        <a:prstGeom prst="rect">
          <a:avLst/>
        </a:prstGeom>
        <a:solidFill>
          <a:srgbClr val="A8CAE5">
            <a:alpha val="83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>
              <a:solidFill>
                <a:schemeClr val="tx1"/>
              </a:solidFill>
            </a:rPr>
            <a:t>LDH NEL NSCLC: dallo studio il 90% dei pazienti esprimeva LDH-A, che era negativo nei tessuti polmonari non tumorali. Inoltre, l'espressione </a:t>
          </a:r>
          <a:r>
            <a:rPr lang="it-IT" sz="1600" b="0" kern="1200" err="1">
              <a:solidFill>
                <a:schemeClr val="tx1"/>
              </a:solidFill>
            </a:rPr>
            <a:t>sovraregolata</a:t>
          </a:r>
          <a:r>
            <a:rPr lang="it-IT" sz="1600" b="0" kern="1200">
              <a:solidFill>
                <a:schemeClr val="tx1"/>
              </a:solidFill>
            </a:rPr>
            <a:t> di LDH-A porta a una scarsa sopravvivenza del paziente e alla resistenza alla radioterapia.</a:t>
          </a:r>
        </a:p>
      </dsp:txBody>
      <dsp:txXfrm>
        <a:off x="291706" y="350"/>
        <a:ext cx="3536641" cy="1827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E5E0-CFF3-BA4E-8062-8F0B1D4B48DC}" type="datetimeFigureOut">
              <a:t>11/05/2023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3CD6E-3749-1947-B075-4508CE6FA4B9}" type="slidenum">
              <a:t>‹N›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7935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https://duotone.shapefactory.co/?i=-HH3cGeAC4o&amp;f=3fc7ff&amp;t=2c0058&amp;q=_</a:t>
            </a:r>
            <a:endParaRPr lang="en-US"/>
          </a:p>
          <a:p>
            <a:r>
              <a:rPr lang="lt-LT"/>
              <a:t>https://duotone.shapefactory.co/?f=3fc7ff&amp;t=2c0058&amp;q=_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3197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13707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008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31094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0657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05277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964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0331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37956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1592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545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https://duotone.shapefactory.co/?i=-HH3cGeAC4o&amp;f=3fc7ff&amp;t=2c0058&amp;q=_</a:t>
            </a:r>
            <a:endParaRPr lang="en-US"/>
          </a:p>
          <a:p>
            <a:r>
              <a:rPr lang="lt-LT"/>
              <a:t>https://duotone.shapefactory.co/?f=3fc7ff&amp;t=2c0058&amp;q=_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52863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3740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16489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6604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317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96937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7301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010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5066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0420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29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23674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https://duotone.shapefactory.co/?i=-HH3cGeAC4o&amp;f=3fc7ff&amp;t=2c0058&amp;q=_</a:t>
            </a:r>
            <a:endParaRPr lang="en-US"/>
          </a:p>
          <a:p>
            <a:r>
              <a:rPr lang="lt-LT"/>
              <a:t>https://duotone.shapefactory.co/?f=3fc7ff&amp;t=2c0058&amp;q=_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50847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5992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9386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8488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6360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64156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10964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090725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37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8723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391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26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https://storyset.com/illustration/meditation/bro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https://duotone.shapefactory.co/?i=-HH3cGeAC4o&amp;f=3fc7ff&amp;t=2c0058&amp;q=_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68979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636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8917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1416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7433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2653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951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4771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https://storyset.com/illustration/business-plan/bro</a:t>
            </a:r>
          </a:p>
          <a:p>
            <a:r>
              <a:rPr lang="lt-LT"/>
              <a:t>https://duotone.shapefactory.co/?i=c65n6pgkXkI&amp;f=3fc7ff&amp;t=2c0058&amp;q=_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t>49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631233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https://storyset.com/illustration/business-plan/bro</a:t>
            </a:r>
          </a:p>
          <a:p>
            <a:r>
              <a:rPr lang="lt-LT"/>
              <a:t>https://duotone.shapefactory.co/?i=c65n6pgkXkI&amp;f=3fc7ff&amp;t=2c0058&amp;q=_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t>50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8183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7337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90030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9497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61750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https://duotone.shapefactory.co/?i=phIFdC6lA4E&amp;f=3fc7ff&amp;t=2c0058&amp;q=_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CD6E-3749-1947-B075-4508CE6FA4B9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9943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56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71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22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t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0B793E3-BAAB-AD4E-B6AD-8B1B9118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1852-2CDD-1F44-8622-0277A506EFB6}" type="datetime1">
              <a:t>11/05/2023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A4BCAFD-0E0C-1440-A552-19E7A71F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97615" y="5277938"/>
            <a:ext cx="1535016" cy="539785"/>
          </a:xfrm>
        </p:spPr>
        <p:txBody>
          <a:bodyPr anchor="ctr"/>
          <a:lstStyle/>
          <a:p>
            <a:r>
              <a:rPr lang="en-US"/>
              <a:t>FOOTER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D70BFD-12B3-9D4F-97D2-224C0C22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CF479653-51A7-4104-943F-604636EBCE91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5108E2C-F059-0245-ADF0-20B4A798EE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6176663" cy="6857999"/>
          </a:xfrm>
          <a:custGeom>
            <a:avLst/>
            <a:gdLst>
              <a:gd name="connsiteX0" fmla="*/ 10431933 w 12352523"/>
              <a:gd name="connsiteY0" fmla="*/ 8418535 h 13715998"/>
              <a:gd name="connsiteX1" fmla="*/ 12352523 w 12352523"/>
              <a:gd name="connsiteY1" fmla="*/ 8418535 h 13715998"/>
              <a:gd name="connsiteX2" fmla="*/ 10385201 w 12352523"/>
              <a:gd name="connsiteY2" fmla="*/ 13715998 h 13715998"/>
              <a:gd name="connsiteX3" fmla="*/ 8464611 w 12352523"/>
              <a:gd name="connsiteY3" fmla="*/ 13715998 h 13715998"/>
              <a:gd name="connsiteX4" fmla="*/ 8241117 w 12352523"/>
              <a:gd name="connsiteY4" fmla="*/ 3808871 h 13715998"/>
              <a:gd name="connsiteX5" fmla="*/ 11832937 w 12352523"/>
              <a:gd name="connsiteY5" fmla="*/ 3808871 h 13715998"/>
              <a:gd name="connsiteX6" fmla="*/ 8153719 w 12352523"/>
              <a:gd name="connsiteY6" fmla="*/ 13715998 h 13715998"/>
              <a:gd name="connsiteX7" fmla="*/ 4561901 w 12352523"/>
              <a:gd name="connsiteY7" fmla="*/ 13715998 h 13715998"/>
              <a:gd name="connsiteX8" fmla="*/ 4318628 w 12352523"/>
              <a:gd name="connsiteY8" fmla="*/ 0 h 13715998"/>
              <a:gd name="connsiteX9" fmla="*/ 9291349 w 12352523"/>
              <a:gd name="connsiteY9" fmla="*/ 0 h 13715998"/>
              <a:gd name="connsiteX10" fmla="*/ 4197631 w 12352523"/>
              <a:gd name="connsiteY10" fmla="*/ 13715998 h 13715998"/>
              <a:gd name="connsiteX11" fmla="*/ 0 w 12352523"/>
              <a:gd name="connsiteY11" fmla="*/ 13715998 h 13715998"/>
              <a:gd name="connsiteX12" fmla="*/ 0 w 12352523"/>
              <a:gd name="connsiteY12" fmla="*/ 11628893 h 13715998"/>
              <a:gd name="connsiteX13" fmla="*/ 0 w 12352523"/>
              <a:gd name="connsiteY13" fmla="*/ 0 h 13715998"/>
              <a:gd name="connsiteX14" fmla="*/ 3953721 w 12352523"/>
              <a:gd name="connsiteY14" fmla="*/ 0 h 13715998"/>
              <a:gd name="connsiteX15" fmla="*/ 0 w 12352523"/>
              <a:gd name="connsiteY15" fmla="*/ 10646294 h 1371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52523" h="13715998">
                <a:moveTo>
                  <a:pt x="10431933" y="8418535"/>
                </a:moveTo>
                <a:lnTo>
                  <a:pt x="12352523" y="8418535"/>
                </a:lnTo>
                <a:lnTo>
                  <a:pt x="10385201" y="13715998"/>
                </a:lnTo>
                <a:lnTo>
                  <a:pt x="8464611" y="13715998"/>
                </a:lnTo>
                <a:close/>
                <a:moveTo>
                  <a:pt x="8241117" y="3808871"/>
                </a:moveTo>
                <a:lnTo>
                  <a:pt x="11832937" y="3808871"/>
                </a:lnTo>
                <a:lnTo>
                  <a:pt x="8153719" y="13715998"/>
                </a:lnTo>
                <a:lnTo>
                  <a:pt x="4561901" y="13715998"/>
                </a:lnTo>
                <a:close/>
                <a:moveTo>
                  <a:pt x="4318628" y="0"/>
                </a:moveTo>
                <a:lnTo>
                  <a:pt x="9291349" y="0"/>
                </a:lnTo>
                <a:lnTo>
                  <a:pt x="4197631" y="13715998"/>
                </a:lnTo>
                <a:lnTo>
                  <a:pt x="0" y="13715998"/>
                </a:lnTo>
                <a:lnTo>
                  <a:pt x="0" y="11628893"/>
                </a:lnTo>
                <a:close/>
                <a:moveTo>
                  <a:pt x="0" y="0"/>
                </a:moveTo>
                <a:lnTo>
                  <a:pt x="3953721" y="0"/>
                </a:lnTo>
                <a:lnTo>
                  <a:pt x="0" y="10646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729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11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1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7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92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4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89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52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ABC42-B106-E749-A4FF-82EB16478A94}" type="datetimeFigureOut">
              <a:rPr lang="it-IT" smtClean="0"/>
              <a:t>11/05/2023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5BD78-664F-6B48-B3E7-BFF8D7D81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50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18" Type="http://schemas.openxmlformats.org/officeDocument/2006/relationships/image" Target="../media/image62.png"/><Relationship Id="rId3" Type="http://schemas.openxmlformats.org/officeDocument/2006/relationships/image" Target="../media/image1.jpeg"/><Relationship Id="rId21" Type="http://schemas.openxmlformats.org/officeDocument/2006/relationships/image" Target="../media/image71.png"/><Relationship Id="rId7" Type="http://schemas.openxmlformats.org/officeDocument/2006/relationships/image" Target="../media/image3.png"/><Relationship Id="rId12" Type="http://schemas.openxmlformats.org/officeDocument/2006/relationships/image" Target="../media/image410.png"/><Relationship Id="rId17" Type="http://schemas.openxmlformats.org/officeDocument/2006/relationships/slide" Target="slide2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png"/><Relationship Id="rId20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4.xml"/><Relationship Id="rId5" Type="http://schemas.openxmlformats.org/officeDocument/2006/relationships/image" Target="../media/image2.png"/><Relationship Id="rId15" Type="http://schemas.openxmlformats.org/officeDocument/2006/relationships/image" Target="../media/image510.png"/><Relationship Id="rId23" Type="http://schemas.openxmlformats.org/officeDocument/2006/relationships/image" Target="../media/image9.svg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310.png"/><Relationship Id="rId14" Type="http://schemas.openxmlformats.org/officeDocument/2006/relationships/slide" Target="slide42.xml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microsoft.com/office/2007/relationships/hdphoto" Target="../media/hdphoto6.wdp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://www.profcortesi.it/chimica/" TargetMode="Externa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45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hyperlink" Target="http://www.profcortesi.it/chimica/" TargetMode="External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microsoft.com/office/2007/relationships/hdphoto" Target="../media/hdphoto11.wdp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://www.profcortesi.it/chimica/" TargetMode="Externa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://www.profcortesi.it/chimica/" TargetMode="Externa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57.png"/><Relationship Id="rId3" Type="http://schemas.openxmlformats.org/officeDocument/2006/relationships/image" Target="../media/image45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55.png"/><Relationship Id="rId5" Type="http://schemas.openxmlformats.org/officeDocument/2006/relationships/hyperlink" Target="http://www.profcortesi.it/chimica/" TargetMode="External"/><Relationship Id="rId10" Type="http://schemas.microsoft.com/office/2007/relationships/diagramDrawing" Target="../diagrams/drawing4.xml"/><Relationship Id="rId4" Type="http://schemas.microsoft.com/office/2007/relationships/hdphoto" Target="../media/hdphoto11.wdp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slide" Target="slide42.xml"/><Relationship Id="rId18" Type="http://schemas.openxmlformats.org/officeDocument/2006/relationships/image" Target="../media/image7.png"/><Relationship Id="rId3" Type="http://schemas.openxmlformats.org/officeDocument/2006/relationships/image" Target="../media/image1.jpeg"/><Relationship Id="rId21" Type="http://schemas.openxmlformats.org/officeDocument/2006/relationships/image" Target="../media/image8.png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openxmlformats.org/officeDocument/2006/relationships/slide" Target="slide26.xml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10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slide" Target="slide14.xml"/><Relationship Id="rId19" Type="http://schemas.openxmlformats.org/officeDocument/2006/relationships/slide" Target="slide38.xml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510.png"/><Relationship Id="rId22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://www.profcortesi.it/chimica/" TargetMode="Externa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://www.profcortesi.it/chimica/" TargetMode="Externa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hyperlink" Target="http://www.profcortesi.it/chimica/" TargetMode="Externa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rofcortesi.it/chimica/" TargetMode="Externa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79.png"/><Relationship Id="rId3" Type="http://schemas.openxmlformats.org/officeDocument/2006/relationships/image" Target="../media/image65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77.png"/><Relationship Id="rId5" Type="http://schemas.openxmlformats.org/officeDocument/2006/relationships/diagramData" Target="../diagrams/data5.xml"/><Relationship Id="rId10" Type="http://schemas.openxmlformats.org/officeDocument/2006/relationships/image" Target="../media/image76.png"/><Relationship Id="rId4" Type="http://schemas.openxmlformats.org/officeDocument/2006/relationships/image" Target="../media/image66.jpeg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80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83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82.png"/><Relationship Id="rId4" Type="http://schemas.openxmlformats.org/officeDocument/2006/relationships/diagramData" Target="../diagrams/data6.xml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slide" Target="slide42.xml"/><Relationship Id="rId18" Type="http://schemas.openxmlformats.org/officeDocument/2006/relationships/image" Target="../media/image7.png"/><Relationship Id="rId3" Type="http://schemas.openxmlformats.org/officeDocument/2006/relationships/image" Target="../media/image1.jpeg"/><Relationship Id="rId21" Type="http://schemas.openxmlformats.org/officeDocument/2006/relationships/image" Target="../media/image8.png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slide" Target="slide26.xml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10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slide" Target="slide14.xml"/><Relationship Id="rId19" Type="http://schemas.openxmlformats.org/officeDocument/2006/relationships/slide" Target="slide38.xml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510.png"/><Relationship Id="rId22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86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01.png"/><Relationship Id="rId4" Type="http://schemas.microsoft.com/office/2007/relationships/hdphoto" Target="../media/hdphoto12.wdp"/><Relationship Id="rId9" Type="http://schemas.microsoft.com/office/2007/relationships/diagramDrawing" Target="../diagrams/drawing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3" Type="http://schemas.openxmlformats.org/officeDocument/2006/relationships/image" Target="../media/image106.png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image" Target="../media/image107.png"/><Relationship Id="rId15" Type="http://schemas.microsoft.com/office/2007/relationships/diagramDrawing" Target="../diagrams/drawing9.xml"/><Relationship Id="rId10" Type="http://schemas.microsoft.com/office/2007/relationships/diagramDrawing" Target="../diagrams/drawing8.xml"/><Relationship Id="rId4" Type="http://schemas.microsoft.com/office/2007/relationships/hdphoto" Target="../media/hdphoto14.wdp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09.jpe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113.pn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12.png"/><Relationship Id="rId4" Type="http://schemas.openxmlformats.org/officeDocument/2006/relationships/diagramData" Target="../diagrams/data10.xml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7.gif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31.jp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31.jpg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3.xml"/><Relationship Id="rId5" Type="http://schemas.openxmlformats.org/officeDocument/2006/relationships/image" Target="../media/image146.png"/><Relationship Id="rId10" Type="http://schemas.microsoft.com/office/2007/relationships/diagramDrawing" Target="../diagrams/drawing13.xml"/><Relationship Id="rId4" Type="http://schemas.openxmlformats.org/officeDocument/2006/relationships/image" Target="../media/image145.png"/><Relationship Id="rId9" Type="http://schemas.openxmlformats.org/officeDocument/2006/relationships/diagramColors" Target="../diagrams/colors13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31.jp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146.png"/><Relationship Id="rId4" Type="http://schemas.openxmlformats.org/officeDocument/2006/relationships/diagramData" Target="../diagrams/data14.xml"/><Relationship Id="rId9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31.jp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31.jp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55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868B4FF4-910E-4F88-B1D7-3B9F9F82A4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7318691"/>
                  </p:ext>
                </p:extLst>
              </p:nvPr>
            </p:nvGraphicFramePr>
            <p:xfrm>
              <a:off x="18700693" y="3261862"/>
              <a:ext cx="3048000" cy="1714500"/>
            </p:xfrm>
            <a:graphic>
              <a:graphicData uri="http://schemas.microsoft.com/office/powerpoint/2016/slidezoom">
                <pslz:sldZm>
                  <pslz:sldZmObj sldId="382" cId="1305497458">
                    <pslz:zmPr id="{62431A6E-8CDE-4E68-ACA5-F233B09BC66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reflection blurRad="6350" stA="50000" endA="300" endPos="55000" dir="5400000" sy="-100000" algn="bl" rotWithShape="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extLst>
                  <a:ext uri="{FF2B5EF4-FFF2-40B4-BE49-F238E27FC236}">
                    <a16:creationId xmlns:a16="http://schemas.microsoft.com/office/drawing/2014/main" id="{868B4FF4-910E-4F88-B1D7-3B9F9F82A4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00693" y="3261862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reflection blurRad="6350" stA="50000" endA="300" endPos="55000" dir="5400000" sy="-100000" algn="bl" rotWithShape="0"/>
              </a:effectLst>
            </p:spPr>
          </p:pic>
        </mc:Fallback>
      </mc:AlternateContent>
      <p:sp>
        <p:nvSpPr>
          <p:cNvPr id="28" name="!!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752E2DB-DBB1-4D23-872C-836BEC2AED01}"/>
              </a:ext>
            </a:extLst>
          </p:cNvPr>
          <p:cNvSpPr/>
          <p:nvPr/>
        </p:nvSpPr>
        <p:spPr>
          <a:xfrm>
            <a:off x="5894107" y="5275783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1" name="!!end">
            <a:hlinkClick r:id="rId6" action="ppaction://hlinksldjump"/>
            <a:extLst>
              <a:ext uri="{FF2B5EF4-FFF2-40B4-BE49-F238E27FC236}">
                <a16:creationId xmlns:a16="http://schemas.microsoft.com/office/drawing/2014/main" id="{765AC537-E08B-431E-8F9F-5039DAC686A5}"/>
              </a:ext>
            </a:extLst>
          </p:cNvPr>
          <p:cNvSpPr/>
          <p:nvPr/>
        </p:nvSpPr>
        <p:spPr>
          <a:xfrm>
            <a:off x="6140707" y="5275783"/>
            <a:ext cx="144000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774C0EB-6726-6322-5A05-A9AED6EA4A74}"/>
              </a:ext>
            </a:extLst>
          </p:cNvPr>
          <p:cNvGrpSpPr/>
          <p:nvPr/>
        </p:nvGrpSpPr>
        <p:grpSpPr>
          <a:xfrm>
            <a:off x="763046" y="2862598"/>
            <a:ext cx="17428565" cy="1755401"/>
            <a:chOff x="542722" y="2792111"/>
            <a:chExt cx="17428565" cy="1755401"/>
          </a:xfrm>
        </p:grpSpPr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6" name="Anteprima della sezione 5">
                  <a:extLst>
                    <a:ext uri="{FF2B5EF4-FFF2-40B4-BE49-F238E27FC236}">
                      <a16:creationId xmlns:a16="http://schemas.microsoft.com/office/drawing/2014/main" id="{C77FE44D-5C04-1D1F-6065-6147B393B29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20603970"/>
                    </p:ext>
                  </p:extLst>
                </p:nvPr>
              </p:nvGraphicFramePr>
              <p:xfrm>
                <a:off x="542722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3627EBA7-FF67-4EF2-B5F4-C093DBD0A6B0}">
                      <psez:zmPr id="{49E3E5D6-2D59-4759-9941-D102016F3C8B}" transitionDur="1000">
                        <p166:blipFill xmlns:p166="http://schemas.microsoft.com/office/powerpoint/2016/6/main">
                          <a:blip r:embed="rId7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6" name="Anteprima della sezione 5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C77FE44D-5C04-1D1F-6065-6147B393B29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046" y="2882779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9" name="Anteprima della sezione 8">
                  <a:extLst>
                    <a:ext uri="{FF2B5EF4-FFF2-40B4-BE49-F238E27FC236}">
                      <a16:creationId xmlns:a16="http://schemas.microsoft.com/office/drawing/2014/main" id="{455EF0FC-D703-FF54-7D05-26EB94146D5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96812550"/>
                    </p:ext>
                  </p:extLst>
                </p:nvPr>
              </p:nvGraphicFramePr>
              <p:xfrm>
                <a:off x="4133444" y="2792111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BB51BFBB-4AD8-43E9-A410-EB00BA309A00}">
                      <psez:zmPr id="{BE80B270-EFEB-4C76-ABDF-A5C1D24DC691}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9" name="Anteprima della sezione 8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455EF0FC-D703-FF54-7D05-26EB94146D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3768" y="2862598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9" name="Anteprima della sezione 18">
                  <a:extLst>
                    <a:ext uri="{FF2B5EF4-FFF2-40B4-BE49-F238E27FC236}">
                      <a16:creationId xmlns:a16="http://schemas.microsoft.com/office/drawing/2014/main" id="{A588D526-E33D-95B1-EEDA-6D5514C0B4B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41967227"/>
                    </p:ext>
                  </p:extLst>
                </p:nvPr>
              </p:nvGraphicFramePr>
              <p:xfrm>
                <a:off x="14923287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14CD66E6-3A90-4AF5-A7D0-A6F427B6EA6A}">
                      <psez:zmPr id="{4500E0A3-3750-430B-ABFE-7D9A10D47BB8}" transitionDur="1000">
                        <p166:blipFill xmlns:p166="http://schemas.microsoft.com/office/powerpoint/2016/6/main">
                          <a:blip r:embed="rId13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9" name="Anteprima della sezione 18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A588D526-E33D-95B1-EEDA-6D5514C0B4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143611" y="2882779"/>
                  <a:ext cx="3048000" cy="1714500"/>
                </a:xfrm>
                <a:prstGeom prst="rect">
                  <a:avLst/>
                </a:prstGeom>
                <a:ln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2" name="Anteprima della sezione 11">
                  <a:extLst>
                    <a:ext uri="{FF2B5EF4-FFF2-40B4-BE49-F238E27FC236}">
                      <a16:creationId xmlns:a16="http://schemas.microsoft.com/office/drawing/2014/main" id="{52174434-5423-FF36-3168-8D322B1CAED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14848843"/>
                    </p:ext>
                  </p:extLst>
                </p:nvPr>
              </p:nvGraphicFramePr>
              <p:xfrm>
                <a:off x="7720229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95B59B8C-B907-469D-88BB-7ACA63FA81D4}">
                      <psez:zmPr id="{C89B839C-AC96-46DB-B9E0-342AC09E03F7}" transitionDur="1000">
                        <p166:blipFill xmlns:p166="http://schemas.microsoft.com/office/powerpoint/2016/6/main">
                          <a:blip r:embed="rId1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2" name="Anteprima della sezione 11">
                  <a:hlinkClick r:id="rId17" action="ppaction://hlinksldjump"/>
                  <a:extLst>
                    <a:ext uri="{FF2B5EF4-FFF2-40B4-BE49-F238E27FC236}">
                      <a16:creationId xmlns:a16="http://schemas.microsoft.com/office/drawing/2014/main" id="{52174434-5423-FF36-3168-8D322B1CAE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40553" y="2882779"/>
                  <a:ext cx="3048000" cy="1714500"/>
                </a:xfrm>
                <a:prstGeom prst="rect">
                  <a:avLst/>
                </a:prstGeom>
                <a:ln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5" name="Anteprima della sezione 14">
                  <a:extLst>
                    <a:ext uri="{FF2B5EF4-FFF2-40B4-BE49-F238E27FC236}">
                      <a16:creationId xmlns:a16="http://schemas.microsoft.com/office/drawing/2014/main" id="{52662C80-5A0E-252E-889F-B5E6393A8D5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28721837"/>
                    </p:ext>
                  </p:extLst>
                </p:nvPr>
              </p:nvGraphicFramePr>
              <p:xfrm>
                <a:off x="11306344" y="283301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8D2324D2-39BE-4F85-B40B-12B570BFA718}">
                      <psez:zmPr id="{BC17CCED-D506-4F47-BC96-E4FAF5B97BC6}" transitionDur="1000">
                        <p166:blipFill xmlns:p166="http://schemas.microsoft.com/office/powerpoint/2016/6/main">
                          <a:blip r:embed="rId1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5" name="Anteprima della sezione 14">
                  <a:hlinkClick r:id="rId20" action="ppaction://hlinksldjump"/>
                  <a:extLst>
                    <a:ext uri="{FF2B5EF4-FFF2-40B4-BE49-F238E27FC236}">
                      <a16:creationId xmlns:a16="http://schemas.microsoft.com/office/drawing/2014/main" id="{52662C80-5A0E-252E-889F-B5E6393A8D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526668" y="2903499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</p:grpSp>
      <p:pic>
        <p:nvPicPr>
          <p:cNvPr id="27" name="Graphic 26" descr="Caret Left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07E26F-FAC3-49DB-BDF5-14086AFDF5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11497635" y="3429000"/>
            <a:ext cx="703175" cy="703175"/>
          </a:xfrm>
          <a:prstGeom prst="rect">
            <a:avLst/>
          </a:prstGeom>
        </p:spPr>
      </p:pic>
      <p:pic>
        <p:nvPicPr>
          <p:cNvPr id="32" name="Graphic 31" descr="Caret Left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F988019-B872-4AF7-A877-ECE28F18A6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224601" y="3409161"/>
            <a:ext cx="703175" cy="7031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4845C1-743E-EC94-C8F4-B78CB6935282}"/>
              </a:ext>
            </a:extLst>
          </p:cNvPr>
          <p:cNvSpPr txBox="1"/>
          <p:nvPr/>
        </p:nvSpPr>
        <p:spPr>
          <a:xfrm>
            <a:off x="5700470" y="0"/>
            <a:ext cx="67922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i="1" spc="300" dirty="0">
                <a:latin typeface="Bernard MT Condensed" panose="02050806060905020404" pitchFamily="18" charset="0"/>
              </a:rPr>
              <a:t> </a:t>
            </a:r>
            <a:r>
              <a:rPr lang="it-IT" sz="5400" spc="300" dirty="0">
                <a:latin typeface="Bernard MT Condensed" panose="02050806060905020404" pitchFamily="18" charset="0"/>
              </a:rPr>
              <a:t>ATTIVITÀ ENZIMATICA</a:t>
            </a:r>
            <a:endParaRPr lang="it-IT" sz="5400" i="1" spc="3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7330338-6F06-DBEA-7837-686197868C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1524" y="-5256"/>
            <a:ext cx="121920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3141953" y="21271"/>
            <a:ext cx="6864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REGOLAZIONE ENZIMATICA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1E178B-964A-4BEC-13F9-BBFBBB4A00E7}"/>
              </a:ext>
            </a:extLst>
          </p:cNvPr>
          <p:cNvSpPr txBox="1"/>
          <p:nvPr/>
        </p:nvSpPr>
        <p:spPr>
          <a:xfrm>
            <a:off x="161548" y="742318"/>
            <a:ext cx="11410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 meccanismi di controllo dell’attività enzimatica sono: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Inibizione da feedback: il prodotto della reazione si accumula e inibisce l’enzima che catalizza la reazione stessa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Regolazione allosterica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Presenza di attivatori e inibitori: l’inibitore può essere reversibile o irreversibile.  Abbiamo 3 tipi di inibizione: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680CBD3-8175-0AF7-C859-D0CA09AD3268}"/>
              </a:ext>
            </a:extLst>
          </p:cNvPr>
          <p:cNvCxnSpPr>
            <a:cxnSpLocks/>
          </p:cNvCxnSpPr>
          <p:nvPr/>
        </p:nvCxnSpPr>
        <p:spPr>
          <a:xfrm>
            <a:off x="2102376" y="2385810"/>
            <a:ext cx="0" cy="10379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6E797B-6C0B-867B-86B7-1B069B37AB3C}"/>
              </a:ext>
            </a:extLst>
          </p:cNvPr>
          <p:cNvSpPr txBox="1"/>
          <p:nvPr/>
        </p:nvSpPr>
        <p:spPr>
          <a:xfrm>
            <a:off x="1524" y="3384006"/>
            <a:ext cx="4696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/>
              <a:t>COMPETITIVA: l’inibitore si lega all’enzima reversibilmente e nelle modalità di legame del substrato. </a:t>
            </a:r>
          </a:p>
          <a:p>
            <a:r>
              <a:rPr lang="it-IT" sz="1600" b="1"/>
              <a:t>Si forma sia il complesso ES che EI. La </a:t>
            </a:r>
            <a:r>
              <a:rPr lang="it-IT" sz="1600" b="1" err="1"/>
              <a:t>V</a:t>
            </a:r>
            <a:r>
              <a:rPr lang="it-IT" sz="1400" b="1" err="1"/>
              <a:t>max</a:t>
            </a:r>
            <a:r>
              <a:rPr lang="it-IT" sz="1600" b="1"/>
              <a:t> non è inficiata dall’inibitore.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99674D3-1B4C-62F8-2063-03840F7B9D37}"/>
              </a:ext>
            </a:extLst>
          </p:cNvPr>
          <p:cNvCxnSpPr>
            <a:cxnSpLocks/>
          </p:cNvCxnSpPr>
          <p:nvPr/>
        </p:nvCxnSpPr>
        <p:spPr>
          <a:xfrm>
            <a:off x="5948855" y="2385810"/>
            <a:ext cx="0" cy="578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5B40D02-8E8E-2FCC-43BE-C693C6A59C9B}"/>
              </a:ext>
            </a:extLst>
          </p:cNvPr>
          <p:cNvSpPr txBox="1"/>
          <p:nvPr/>
        </p:nvSpPr>
        <p:spPr>
          <a:xfrm>
            <a:off x="8325551" y="3434009"/>
            <a:ext cx="3752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/>
              <a:t>NON-COMPETITIVA: l’inibitore non influenza l’interazione E-S ma diminuisce la Vmax.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63AC5C6-15A6-D4BC-A2FD-41C8612D59A7}"/>
              </a:ext>
            </a:extLst>
          </p:cNvPr>
          <p:cNvCxnSpPr>
            <a:cxnSpLocks/>
          </p:cNvCxnSpPr>
          <p:nvPr/>
        </p:nvCxnSpPr>
        <p:spPr>
          <a:xfrm>
            <a:off x="9822616" y="2385810"/>
            <a:ext cx="0" cy="970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41FF651-73E4-351A-7A92-A3F1822CD947}"/>
              </a:ext>
            </a:extLst>
          </p:cNvPr>
          <p:cNvSpPr txBox="1"/>
          <p:nvPr/>
        </p:nvSpPr>
        <p:spPr>
          <a:xfrm>
            <a:off x="4210830" y="2920556"/>
            <a:ext cx="418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/>
              <a:t>INCOMPETITIVA: l’inibitore si lega solo al complesso ES ma non all’enzima libero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5BB2B17-C915-DB8A-6A31-361C1AD43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</a14:imgLayer>
                </a14:imgProps>
              </a:ext>
            </a:extLst>
          </a:blip>
          <a:srcRect t="48912" b="-1117"/>
          <a:stretch/>
        </p:blipFill>
        <p:spPr>
          <a:xfrm>
            <a:off x="-7873" y="4711060"/>
            <a:ext cx="4635012" cy="180254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6F69C849-3536-B01C-1752-6F9C9151DC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rcRect t="37664" b="1609"/>
          <a:stretch/>
        </p:blipFill>
        <p:spPr>
          <a:xfrm>
            <a:off x="7564863" y="4342493"/>
            <a:ext cx="4702463" cy="2203003"/>
          </a:xfrm>
          <a:prstGeom prst="rect">
            <a:avLst/>
          </a:prstGeom>
        </p:spPr>
      </p:pic>
      <p:pic>
        <p:nvPicPr>
          <p:cNvPr id="2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9A60DB2-AD47-CBD6-6533-30BBDA061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713" y="3797719"/>
            <a:ext cx="1801936" cy="1676020"/>
          </a:xfrm>
          <a:prstGeom prst="rect">
            <a:avLst/>
          </a:prstGeom>
        </p:spPr>
      </p:pic>
      <p:pic>
        <p:nvPicPr>
          <p:cNvPr id="23" name="Immagine 22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1D815E2B-387B-2D41-CFC0-F66B7A68A3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240846" y="3606406"/>
            <a:ext cx="668417" cy="668417"/>
          </a:xfrm>
          <a:prstGeom prst="rect">
            <a:avLst/>
          </a:prstGeom>
        </p:spPr>
      </p:pic>
      <p:pic>
        <p:nvPicPr>
          <p:cNvPr id="27" name="Immagine 2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BDDB727E-04BE-10EA-50B0-5F144B89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920000">
            <a:off x="5326753" y="3692217"/>
            <a:ext cx="768300" cy="78089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B1F5856-9082-7A69-DC32-D177203BD087}"/>
              </a:ext>
            </a:extLst>
          </p:cNvPr>
          <p:cNvSpPr txBox="1"/>
          <p:nvPr/>
        </p:nvSpPr>
        <p:spPr>
          <a:xfrm>
            <a:off x="6839107" y="3507719"/>
            <a:ext cx="10705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ea typeface="+mn-lt"/>
                <a:cs typeface="+mn-lt"/>
              </a:rPr>
              <a:t>Inibitore      misto</a:t>
            </a:r>
            <a:endParaRPr lang="it-IT" sz="1600" b="1" dirty="0">
              <a:cs typeface="Calibri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68E718E-80FC-DBB8-8454-D87056EB00BF}"/>
              </a:ext>
            </a:extLst>
          </p:cNvPr>
          <p:cNvSpPr txBox="1"/>
          <p:nvPr/>
        </p:nvSpPr>
        <p:spPr>
          <a:xfrm>
            <a:off x="4496430" y="3602182"/>
            <a:ext cx="1057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1600" b="1">
                <a:cs typeface="Calibri"/>
              </a:rPr>
              <a:t>substrato</a:t>
            </a:r>
            <a:endParaRPr lang="it-IT" sz="1600" b="1"/>
          </a:p>
        </p:txBody>
      </p:sp>
    </p:spTree>
    <p:extLst>
      <p:ext uri="{BB962C8B-B14F-4D97-AF65-F5344CB8AC3E}">
        <p14:creationId xmlns:p14="http://schemas.microsoft.com/office/powerpoint/2010/main" val="42291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0" grpId="0"/>
      <p:bldP spid="2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CCB08EE-7E49-5CA7-4C34-E0CD657E3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3283642" y="32458"/>
            <a:ext cx="841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VELOCITÀ DI REAZIONE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1E178B-964A-4BEC-13F9-BBFBBB4A00E7}"/>
              </a:ext>
            </a:extLst>
          </p:cNvPr>
          <p:cNvSpPr txBox="1"/>
          <p:nvPr/>
        </p:nvSpPr>
        <p:spPr>
          <a:xfrm>
            <a:off x="220717" y="752773"/>
            <a:ext cx="1087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Per comprendere meglio l’inibizione usiamo i grafici di </a:t>
            </a:r>
            <a:r>
              <a:rPr lang="it-IT" b="1" err="1"/>
              <a:t>Lineaweaver</a:t>
            </a:r>
            <a:r>
              <a:rPr lang="it-IT" b="1"/>
              <a:t>-Burk o anche detti «dei doppi reciproci». 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05B6A7-4AC7-1054-28E9-8FD9E040F9C2}"/>
              </a:ext>
            </a:extLst>
          </p:cNvPr>
          <p:cNvSpPr txBox="1"/>
          <p:nvPr/>
        </p:nvSpPr>
        <p:spPr>
          <a:xfrm>
            <a:off x="220717" y="1618593"/>
            <a:ext cx="268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Consideriamo l’equazione</a:t>
            </a:r>
            <a:r>
              <a:rPr lang="it-IT"/>
              <a:t>: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3B15031-647B-E584-312A-856E41D10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52" y="1458805"/>
            <a:ext cx="1591194" cy="6889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5730B8-4357-F61F-8BA2-101707C0EA17}"/>
              </a:ext>
            </a:extLst>
          </p:cNvPr>
          <p:cNvSpPr txBox="1"/>
          <p:nvPr/>
        </p:nvSpPr>
        <p:spPr>
          <a:xfrm>
            <a:off x="220717" y="2478194"/>
            <a:ext cx="263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E ne calcoliamo i reciproci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161ED3-7A78-913F-FCDC-2536C1843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743" y="2343927"/>
            <a:ext cx="3287766" cy="6889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C8BDF24-34A0-0A95-DC36-8EBE7A6B1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219" y="1235209"/>
            <a:ext cx="3772064" cy="2485970"/>
          </a:xfrm>
          <a:prstGeom prst="rect">
            <a:avLst/>
          </a:prstGeom>
        </p:spPr>
      </p:pic>
      <p:pic>
        <p:nvPicPr>
          <p:cNvPr id="15" name="Immagine 14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9832BAB8-5942-8FE2-FACE-2A4F0F95C5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rcRect l="52114"/>
          <a:stretch/>
        </p:blipFill>
        <p:spPr>
          <a:xfrm>
            <a:off x="8835996" y="4104349"/>
            <a:ext cx="3162829" cy="253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magine 16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607A4AE2-A6EF-BE24-603C-4E8AF4BC34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rcRect l="5862" t="6920" r="50882"/>
          <a:stretch/>
        </p:blipFill>
        <p:spPr>
          <a:xfrm>
            <a:off x="193175" y="4104349"/>
            <a:ext cx="3222170" cy="2589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3A7DFFB-AA71-416E-777E-476F0B6E748E}"/>
                  </a:ext>
                </a:extLst>
              </p:cNvPr>
              <p:cNvSpPr txBox="1"/>
              <p:nvPr/>
            </p:nvSpPr>
            <p:spPr>
              <a:xfrm>
                <a:off x="3606995" y="4257184"/>
                <a:ext cx="4999034" cy="1788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/>
                  <a:t>Inibitore competitivo: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𝑽𝒎𝒂𝒙</m:t>
                        </m:r>
                      </m:den>
                    </m:f>
                  </m:oMath>
                </a14:m>
                <a:r>
                  <a:rPr lang="it-IT" sz="1600" b="1"/>
                  <a:t> resta invariato mentre cambia la pendenza della retta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b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b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/>
                  <a:t>Inibitore non competitivo: varia sia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𝑽𝒎𝒂𝒙</m:t>
                        </m:r>
                      </m:den>
                    </m:f>
                  </m:oMath>
                </a14:m>
                <a:r>
                  <a:rPr lang="it-IT" sz="1600" b="1"/>
                  <a:t> che la pendenza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3A7DFFB-AA71-416E-777E-476F0B6E7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995" y="4257184"/>
                <a:ext cx="4999034" cy="1788438"/>
              </a:xfrm>
              <a:prstGeom prst="rect">
                <a:avLst/>
              </a:prstGeom>
              <a:blipFill>
                <a:blip r:embed="rId12"/>
                <a:stretch>
                  <a:fillRect l="-488" b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1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CCB08EE-7E49-5CA7-4C34-E0CD657E3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" y="-31798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3283642" y="32458"/>
            <a:ext cx="841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VELOCITÀ DI REAZIONE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3A7DFFB-AA71-416E-777E-476F0B6E748E}"/>
              </a:ext>
            </a:extLst>
          </p:cNvPr>
          <p:cNvSpPr txBox="1"/>
          <p:nvPr/>
        </p:nvSpPr>
        <p:spPr>
          <a:xfrm>
            <a:off x="177995" y="3726191"/>
            <a:ext cx="3753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INIBIZIONE COMPETITIVA</a:t>
            </a:r>
            <a:br>
              <a:rPr lang="it-IT" sz="1600" b="1" dirty="0"/>
            </a:br>
            <a:r>
              <a:rPr lang="it-IT" sz="1600" b="1" dirty="0"/>
              <a:t>- La reazione raggiunge la medesima V</a:t>
            </a:r>
            <a:r>
              <a:rPr lang="it-IT" sz="1400" b="1" dirty="0"/>
              <a:t>max</a:t>
            </a:r>
            <a:r>
              <a:rPr lang="it-IT" sz="1600" b="1" dirty="0"/>
              <a:t> ma in maggior tempo</a:t>
            </a:r>
            <a:br>
              <a:rPr lang="it-IT" sz="1600" b="1" dirty="0"/>
            </a:br>
            <a:r>
              <a:rPr lang="it-IT" sz="1600" b="1" dirty="0"/>
              <a:t>- Aumenta la Km</a:t>
            </a:r>
            <a:br>
              <a:rPr lang="it-IT" sz="1600" b="1" dirty="0"/>
            </a:br>
            <a:endParaRPr lang="it-IT" sz="1600" b="1" dirty="0"/>
          </a:p>
          <a:p>
            <a:pPr algn="ctr"/>
            <a:r>
              <a:rPr lang="it-IT" sz="1600" b="1" dirty="0">
                <a:solidFill>
                  <a:srgbClr val="FF0000"/>
                </a:solidFill>
              </a:rPr>
              <a:t>È come se diminuisse l’affinità dell’enzima per il substrato. </a:t>
            </a:r>
            <a:br>
              <a:rPr lang="it-IT" sz="1600" b="1" dirty="0"/>
            </a:br>
            <a:br>
              <a:rPr lang="it-IT" sz="1600" b="1" dirty="0"/>
            </a:br>
            <a:endParaRPr lang="it-IT" sz="1600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D36768B-A7C5-38E7-8A41-6FC01FAE60C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" contrast="15000"/>
          </a:blip>
          <a:stretch>
            <a:fillRect/>
          </a:stretch>
        </p:blipFill>
        <p:spPr>
          <a:xfrm>
            <a:off x="177995" y="1006244"/>
            <a:ext cx="3875795" cy="261644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E3274B0-3281-F1F0-0FF0-1CB9B5B5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 contrast="9000"/>
                    </a14:imgEffect>
                  </a14:imgLayer>
                </a14:imgProps>
              </a:ext>
            </a:extLst>
          </a:blip>
          <a:srcRect l="-1" t="21572" r="46658" b="17631"/>
          <a:stretch/>
        </p:blipFill>
        <p:spPr>
          <a:xfrm>
            <a:off x="4490457" y="1006244"/>
            <a:ext cx="3795704" cy="261644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82846-5C36-61B2-9FED-1DC233567CC2}"/>
              </a:ext>
            </a:extLst>
          </p:cNvPr>
          <p:cNvSpPr txBox="1"/>
          <p:nvPr/>
        </p:nvSpPr>
        <p:spPr>
          <a:xfrm>
            <a:off x="4464378" y="3707337"/>
            <a:ext cx="37957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INIBIZIONE NON COMPETITIVA</a:t>
            </a:r>
          </a:p>
          <a:p>
            <a:r>
              <a:rPr lang="it-IT" sz="1600" b="1" dirty="0"/>
              <a:t>- In presenza di questo Inibitore, anche ad infinite concentrazioni di S, l’enzima non potrà essere tutto sotto forma di complesso ES, ma una parte rimarrà come complesso non produttivo ESI. </a:t>
            </a:r>
            <a:br>
              <a:rPr lang="it-IT" sz="1600" b="1" dirty="0"/>
            </a:br>
            <a:r>
              <a:rPr lang="it-IT" sz="1600" b="1" dirty="0"/>
              <a:t>- Vmax diminuisce</a:t>
            </a:r>
            <a:br>
              <a:rPr lang="it-IT" sz="1600" b="1" dirty="0"/>
            </a:br>
            <a:r>
              <a:rPr lang="it-IT" sz="1600" b="1" dirty="0"/>
              <a:t>-Km rimane uguale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C015996-1885-76AA-80C6-3B7BD47182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000"/>
                    </a14:imgEffect>
                    <a14:imgEffect>
                      <a14:brightnessContrast bright="8000" contrast="5000"/>
                    </a14:imgEffect>
                  </a14:imgLayer>
                </a14:imgProps>
              </a:ext>
            </a:extLst>
          </a:blip>
          <a:srcRect l="2007" t="37021" r="61767" b="3301"/>
          <a:stretch/>
        </p:blipFill>
        <p:spPr>
          <a:xfrm>
            <a:off x="8481712" y="289882"/>
            <a:ext cx="3604770" cy="333280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2BF232B-CBE6-4FFC-878C-DFB3CD26003C}"/>
              </a:ext>
            </a:extLst>
          </p:cNvPr>
          <p:cNvSpPr txBox="1"/>
          <p:nvPr/>
        </p:nvSpPr>
        <p:spPr>
          <a:xfrm>
            <a:off x="8481712" y="3699540"/>
            <a:ext cx="353229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INIBIZIONE ACOMPETITIVA</a:t>
            </a:r>
          </a:p>
          <a:p>
            <a:r>
              <a:rPr lang="it-IT" sz="1600" b="1" dirty="0"/>
              <a:t>- Vmax e Km diminuiscono dello stesso fattore </a:t>
            </a:r>
            <a:br>
              <a:rPr lang="it-IT" sz="1600" b="1" dirty="0"/>
            </a:br>
            <a:r>
              <a:rPr lang="it-IT" sz="1600" b="1" dirty="0"/>
              <a:t>- L’inibizione aumenta con l’aumento della concentrazione di S in quanto, l’inibitore </a:t>
            </a:r>
            <a:r>
              <a:rPr lang="it-IT" sz="1600" b="1" dirty="0" err="1"/>
              <a:t>incompetitivo</a:t>
            </a:r>
            <a:r>
              <a:rPr lang="it-IT" sz="1600" b="1" dirty="0"/>
              <a:t> si lega al solo complesso ES, e la [ES] cresce al crescere di [S]. 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99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CCB08EE-7E49-5CA7-4C34-E0CD657E3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1524" y="-10609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3113008" y="0"/>
            <a:ext cx="841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REGOLAZIONE ALLOSTERICA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6EBFAF-B904-BBD4-0FCC-D43131788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51" y="2448647"/>
            <a:ext cx="3111063" cy="233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1E178B-964A-4BEC-13F9-BBFBBB4A00E7}"/>
              </a:ext>
            </a:extLst>
          </p:cNvPr>
          <p:cNvSpPr txBox="1"/>
          <p:nvPr/>
        </p:nvSpPr>
        <p:spPr>
          <a:xfrm>
            <a:off x="192751" y="979008"/>
            <a:ext cx="1193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È la regolazione di una proteina mediata da una molecola detta effettore. Il legame non è covalente ma reversibile e consente all'enzima di passare dalla forma inattiva a quella attiva. Questi enzimi non seguono la cinetica di </a:t>
            </a:r>
            <a:r>
              <a:rPr lang="it-IT" b="1" err="1"/>
              <a:t>Michaelis-Menten</a:t>
            </a:r>
            <a:r>
              <a:rPr lang="it-IT" b="1"/>
              <a:t>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03802E1-70B0-A001-2FF1-3268C8A73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305" y="2446112"/>
            <a:ext cx="3076575" cy="233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D21F4F6-DBA5-BBFB-3C30-E1D93B8583DA}"/>
              </a:ext>
            </a:extLst>
          </p:cNvPr>
          <p:cNvSpPr txBox="1"/>
          <p:nvPr/>
        </p:nvSpPr>
        <p:spPr>
          <a:xfrm>
            <a:off x="3529528" y="2817908"/>
            <a:ext cx="524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Gli effettori allosterici non modificano la velocità massima, mentre modificano la Km riducendola in caso di effettore positivo o aumentandola, se l'effettore è negativo.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0C33F8-51E7-59CE-212F-D730E27C9CE7}"/>
              </a:ext>
            </a:extLst>
          </p:cNvPr>
          <p:cNvSpPr txBox="1"/>
          <p:nvPr/>
        </p:nvSpPr>
        <p:spPr>
          <a:xfrm>
            <a:off x="1958237" y="5171106"/>
            <a:ext cx="8532512" cy="707886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effectLst>
            <a:softEdge rad="279400"/>
          </a:effectLst>
        </p:spPr>
        <p:txBody>
          <a:bodyPr wrap="square" rtlCol="0">
            <a:spAutoFit/>
          </a:bodyPr>
          <a:lstStyle/>
          <a:p>
            <a:r>
              <a:rPr lang="it-IT" sz="2000" b="1"/>
              <a:t>A volte la regolazione allosterica può fungere da controllo retroattivo. </a:t>
            </a:r>
          </a:p>
          <a:p>
            <a:r>
              <a:rPr lang="it-IT" sz="2000" b="1"/>
              <a:t>Quando l’ inibitore è il prodotto della reazione enzimatica (feedback negativo).</a:t>
            </a:r>
          </a:p>
        </p:txBody>
      </p:sp>
    </p:spTree>
    <p:extLst>
      <p:ext uri="{BB962C8B-B14F-4D97-AF65-F5344CB8AC3E}">
        <p14:creationId xmlns:p14="http://schemas.microsoft.com/office/powerpoint/2010/main" val="25152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75E0CBA-DD62-2107-57B3-5D248426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0" r="1559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3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10E709-571D-679E-A7D0-926EBCECB25B}"/>
              </a:ext>
            </a:extLst>
          </p:cNvPr>
          <p:cNvSpPr txBox="1"/>
          <p:nvPr/>
        </p:nvSpPr>
        <p:spPr>
          <a:xfrm>
            <a:off x="7072371" y="789322"/>
            <a:ext cx="5116580" cy="2421589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04800"/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900" dirty="0"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Gli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enzimi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vengono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anche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usati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come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strumenti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per la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determinazione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della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[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analita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] in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quanto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-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l’elevata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specificità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dell’enzima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per il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substrato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consente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spesso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l’analisi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diretta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sui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campioni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biologici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senza (o con poche)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fasi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di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purificazione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ed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estrazione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;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-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l’elevato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potere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catalitico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consente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di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lavorare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su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volume di </a:t>
            </a:r>
            <a:r>
              <a:rPr lang="en-US" sz="1900" dirty="0" err="1">
                <a:latin typeface="Abadi" panose="020B0604020104020204" pitchFamily="34" charset="0"/>
                <a:ea typeface="+mj-ea"/>
                <a:cs typeface="+mj-cs"/>
              </a:rPr>
              <a:t>campione</a:t>
            </a:r>
            <a:r>
              <a:rPr lang="en-US" sz="1900" dirty="0">
                <a:latin typeface="Abadi" panose="020B0604020104020204" pitchFamily="34" charset="0"/>
                <a:ea typeface="+mj-ea"/>
                <a:cs typeface="+mj-cs"/>
              </a:rPr>
              <a:t> molto piccolo.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b="1" dirty="0"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91515F-FC69-EB7A-2E6A-979B20C73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75" t="42382" r="9236" b="15081"/>
          <a:stretch/>
        </p:blipFill>
        <p:spPr>
          <a:xfrm>
            <a:off x="8121410" y="3210910"/>
            <a:ext cx="3584380" cy="27209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95D706-EAF8-F431-6A2C-334BA4B0ECFF}"/>
              </a:ext>
            </a:extLst>
          </p:cNvPr>
          <p:cNvSpPr txBox="1"/>
          <p:nvPr/>
        </p:nvSpPr>
        <p:spPr>
          <a:xfrm>
            <a:off x="7926788" y="5893184"/>
            <a:ext cx="474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/>
              <a:t>La regione 1 del grafico è quella deputata alla determinazione della [substrato].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75C3BD-728A-9113-BF13-FBE1AC3B7D51}"/>
              </a:ext>
            </a:extLst>
          </p:cNvPr>
          <p:cNvSpPr txBox="1"/>
          <p:nvPr/>
        </p:nvSpPr>
        <p:spPr>
          <a:xfrm>
            <a:off x="2965444" y="71496"/>
            <a:ext cx="850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spc="300">
                <a:latin typeface="Bernard MT Condensed" panose="02050806060905020404" pitchFamily="18" charset="0"/>
              </a:rPr>
              <a:t>MISURA DI ATTIVITÀ ENZIMATICA</a:t>
            </a:r>
          </a:p>
        </p:txBody>
      </p:sp>
    </p:spTree>
    <p:extLst>
      <p:ext uri="{BB962C8B-B14F-4D97-AF65-F5344CB8AC3E}">
        <p14:creationId xmlns:p14="http://schemas.microsoft.com/office/powerpoint/2010/main" val="18012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F87CD-AC8B-91C9-C033-D7BF7BBFC033}"/>
              </a:ext>
            </a:extLst>
          </p:cNvPr>
          <p:cNvSpPr txBox="1"/>
          <p:nvPr/>
        </p:nvSpPr>
        <p:spPr>
          <a:xfrm>
            <a:off x="593982" y="963001"/>
            <a:ext cx="309282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it-IT" b="1">
              <a:solidFill>
                <a:schemeClr val="bg1"/>
              </a:solidFill>
              <a:cs typeface="Calibri"/>
            </a:endParaRPr>
          </a:p>
          <a:p>
            <a:pPr algn="l">
              <a:spcAft>
                <a:spcPts val="600"/>
              </a:spcAft>
            </a:pPr>
            <a:endParaRPr lang="it-IT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87805E-7511-6C42-92FA-BDFA7690CDDD}"/>
              </a:ext>
            </a:extLst>
          </p:cNvPr>
          <p:cNvSpPr txBox="1"/>
          <p:nvPr/>
        </p:nvSpPr>
        <p:spPr>
          <a:xfrm>
            <a:off x="4168588" y="1613647"/>
            <a:ext cx="2749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0CB743-3B36-3E4F-CE13-66358D8C7CD3}"/>
              </a:ext>
            </a:extLst>
          </p:cNvPr>
          <p:cNvSpPr txBox="1"/>
          <p:nvPr/>
        </p:nvSpPr>
        <p:spPr>
          <a:xfrm>
            <a:off x="875772" y="3014667"/>
            <a:ext cx="33721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2091F3-0DC6-126E-48DC-923ACB78BDA5}"/>
              </a:ext>
            </a:extLst>
          </p:cNvPr>
          <p:cNvSpPr txBox="1"/>
          <p:nvPr/>
        </p:nvSpPr>
        <p:spPr>
          <a:xfrm>
            <a:off x="8005692" y="3321147"/>
            <a:ext cx="3003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45712-CB41-B38D-C959-F3CE7B8E1578}"/>
              </a:ext>
            </a:extLst>
          </p:cNvPr>
          <p:cNvSpPr txBox="1"/>
          <p:nvPr/>
        </p:nvSpPr>
        <p:spPr>
          <a:xfrm>
            <a:off x="260545" y="652264"/>
            <a:ext cx="10846485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>
                <a:latin typeface="Abadi" panose="020B0604020104020204" pitchFamily="34" charset="0"/>
              </a:rPr>
              <a:t>Si ricorre a reazioni accoppiate quando i prodotti di reazioni non sono misurabili direttamente oppure perché la reazione catalizzata dall’enzima è una reazione di equilibrio. </a:t>
            </a:r>
          </a:p>
          <a:p>
            <a:pPr algn="ctr"/>
            <a:r>
              <a:rPr lang="it-IT">
                <a:latin typeface="Abadi" panose="020B0604020104020204" pitchFamily="34" charset="0"/>
              </a:rPr>
              <a:t>Il prodotto della prima reazione viene convertito da un altro enzima in un prodotto rilevabile.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3527366" y="12048"/>
            <a:ext cx="609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REAZIONI ACCOPPIATE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EA464F-B25E-9697-3F75-B8B93A526BB2}"/>
              </a:ext>
            </a:extLst>
          </p:cNvPr>
          <p:cNvSpPr txBox="1"/>
          <p:nvPr/>
        </p:nvSpPr>
        <p:spPr>
          <a:xfrm>
            <a:off x="3935047" y="2336659"/>
            <a:ext cx="4424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/>
              <a:t>METODI A PUNTO FINALE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CAF1C0-76F4-5A60-EC0B-032F29DD5A6B}"/>
              </a:ext>
            </a:extLst>
          </p:cNvPr>
          <p:cNvSpPr txBox="1"/>
          <p:nvPr/>
        </p:nvSpPr>
        <p:spPr>
          <a:xfrm>
            <a:off x="2200862" y="3305758"/>
            <a:ext cx="1407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/>
              <a:t>SEMPLICI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CCD1638-336F-6C85-E9FF-E8318B716B84}"/>
              </a:ext>
            </a:extLst>
          </p:cNvPr>
          <p:cNvSpPr txBox="1"/>
          <p:nvPr/>
        </p:nvSpPr>
        <p:spPr>
          <a:xfrm>
            <a:off x="8359639" y="3246354"/>
            <a:ext cx="1697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/>
              <a:t>ACCOPPIATI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35F3EC8F-7D66-BD4B-D8FE-B35FF3145D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2" t="14901" r="1736" b="11265"/>
          <a:stretch/>
        </p:blipFill>
        <p:spPr>
          <a:xfrm>
            <a:off x="593982" y="3817375"/>
            <a:ext cx="4708934" cy="214412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E777BEF-A2F8-3C95-E2BC-71C4697EBD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215" y="3765272"/>
            <a:ext cx="5187939" cy="2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  <p:bldP spid="16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1524" y="0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F87CD-AC8B-91C9-C033-D7BF7BBFC033}"/>
              </a:ext>
            </a:extLst>
          </p:cNvPr>
          <p:cNvSpPr txBox="1"/>
          <p:nvPr/>
        </p:nvSpPr>
        <p:spPr>
          <a:xfrm>
            <a:off x="593982" y="963001"/>
            <a:ext cx="309282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it-IT" b="1">
              <a:solidFill>
                <a:schemeClr val="bg1"/>
              </a:solidFill>
              <a:cs typeface="Calibri"/>
            </a:endParaRPr>
          </a:p>
          <a:p>
            <a:pPr algn="l">
              <a:spcAft>
                <a:spcPts val="600"/>
              </a:spcAft>
            </a:pPr>
            <a:endParaRPr lang="it-IT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87805E-7511-6C42-92FA-BDFA7690CDDD}"/>
              </a:ext>
            </a:extLst>
          </p:cNvPr>
          <p:cNvSpPr txBox="1"/>
          <p:nvPr/>
        </p:nvSpPr>
        <p:spPr>
          <a:xfrm>
            <a:off x="4168588" y="1613647"/>
            <a:ext cx="2749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0CB743-3B36-3E4F-CE13-66358D8C7CD3}"/>
              </a:ext>
            </a:extLst>
          </p:cNvPr>
          <p:cNvSpPr txBox="1"/>
          <p:nvPr/>
        </p:nvSpPr>
        <p:spPr>
          <a:xfrm>
            <a:off x="1013051" y="3417250"/>
            <a:ext cx="33721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2091F3-0DC6-126E-48DC-923ACB78BDA5}"/>
              </a:ext>
            </a:extLst>
          </p:cNvPr>
          <p:cNvSpPr txBox="1"/>
          <p:nvPr/>
        </p:nvSpPr>
        <p:spPr>
          <a:xfrm>
            <a:off x="7769412" y="3242235"/>
            <a:ext cx="3003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45712-CB41-B38D-C959-F3CE7B8E1578}"/>
              </a:ext>
            </a:extLst>
          </p:cNvPr>
          <p:cNvSpPr txBox="1"/>
          <p:nvPr/>
        </p:nvSpPr>
        <p:spPr>
          <a:xfrm>
            <a:off x="-1504" y="634453"/>
            <a:ext cx="11983297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Abadi" panose="020B0604020104020204" pitchFamily="34" charset="0"/>
              </a:rPr>
              <a:t>È possibile determinare e quantificare un enzima in un fluido biologico misurandone l’attività con substrati specifici.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Abadi" panose="020B0604020104020204" pitchFamily="34" charset="0"/>
              </a:rPr>
              <a:t>È possibile determinare i parametri cinetici (Km, </a:t>
            </a:r>
            <a:r>
              <a:rPr lang="it-IT" err="1">
                <a:latin typeface="Abadi" panose="020B0604020104020204" pitchFamily="34" charset="0"/>
              </a:rPr>
              <a:t>Kcat</a:t>
            </a:r>
            <a:r>
              <a:rPr lang="it-IT">
                <a:latin typeface="Abadi" panose="020B0604020104020204" pitchFamily="34" charset="0"/>
              </a:rPr>
              <a:t>) di un enzima.</a:t>
            </a:r>
          </a:p>
          <a:p>
            <a:r>
              <a:rPr lang="it-IT">
                <a:latin typeface="Abadi" panose="020B0604020104020204" pitchFamily="34" charset="0"/>
              </a:rPr>
              <a:t>Nell’analisi dell’attività enzimatica le applicazioni di tipo colorimetrico sono più adatte per il rilevamento, mentre i reagenti basati sulla fluorescenza sono più indicati per la quantificazione.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0255349E-9F81-AC25-ECB5-118DC57EC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369796"/>
              </p:ext>
            </p:extLst>
          </p:nvPr>
        </p:nvGraphicFramePr>
        <p:xfrm>
          <a:off x="89135" y="2685789"/>
          <a:ext cx="3748250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3673227" y="62352"/>
            <a:ext cx="609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SAGGIO ENZIMATICO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81D8DB-2554-8A29-B6C0-F44CDB761729}"/>
              </a:ext>
            </a:extLst>
          </p:cNvPr>
          <p:cNvSpPr txBox="1"/>
          <p:nvPr/>
        </p:nvSpPr>
        <p:spPr>
          <a:xfrm>
            <a:off x="1060227" y="2251996"/>
            <a:ext cx="2938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Bernard MT Condensed" panose="02050806060905020404" pitchFamily="18" charset="0"/>
              </a:rPr>
              <a:t>COMPONENTI</a:t>
            </a:r>
            <a:r>
              <a:rPr lang="it-IT"/>
              <a:t> </a:t>
            </a:r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7CD075AC-D09C-DA0B-892A-72110F54B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059672"/>
              </p:ext>
            </p:extLst>
          </p:nvPr>
        </p:nvGraphicFramePr>
        <p:xfrm>
          <a:off x="7379166" y="2685790"/>
          <a:ext cx="4927395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D68252-777B-1C60-65A6-F01364E3D6A9}"/>
              </a:ext>
            </a:extLst>
          </p:cNvPr>
          <p:cNvSpPr txBox="1"/>
          <p:nvPr/>
        </p:nvSpPr>
        <p:spPr>
          <a:xfrm>
            <a:off x="8842607" y="2207625"/>
            <a:ext cx="1681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Bernard MT Condensed" panose="02050806060905020404" pitchFamily="18" charset="0"/>
              </a:rPr>
              <a:t>ESECUZIONE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A52887-9D8A-82A4-6B44-A92E70096B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1347" y="2685789"/>
            <a:ext cx="3179292" cy="166206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B4B2D3A-14CF-3B02-81C3-76AF08BDC9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6805" y="4873325"/>
            <a:ext cx="2863523" cy="18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355778D-D673-4487-B18C-68B714B0B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graphicEl>
                                              <a:dgm id="{8355778D-D673-4487-B18C-68B714B0B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graphicEl>
                                              <a:dgm id="{8355778D-D673-4487-B18C-68B714B0B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graphicEl>
                                              <a:dgm id="{8355778D-D673-4487-B18C-68B714B0B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graphicEl>
                                              <a:dgm id="{8355778D-D673-4487-B18C-68B714B0B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2353968-CD87-4FA7-8270-7FE65227B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graphicEl>
                                              <a:dgm id="{B2353968-CD87-4FA7-8270-7FE65227B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graphicEl>
                                              <a:dgm id="{B2353968-CD87-4FA7-8270-7FE65227B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graphicEl>
                                              <a:dgm id="{B2353968-CD87-4FA7-8270-7FE65227B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graphicEl>
                                              <a:dgm id="{B2353968-CD87-4FA7-8270-7FE65227B1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68C8806-0F0E-4F9D-81DD-48C36194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>
                                            <p:graphicEl>
                                              <a:dgm id="{668C8806-0F0E-4F9D-81DD-48C36194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graphicEl>
                                              <a:dgm id="{668C8806-0F0E-4F9D-81DD-48C36194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graphicEl>
                                              <a:dgm id="{668C8806-0F0E-4F9D-81DD-48C36194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>
                                            <p:graphicEl>
                                              <a:dgm id="{668C8806-0F0E-4F9D-81DD-48C36194F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630764D-CDB5-4563-AD16-14896F9A0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graphicEl>
                                              <a:dgm id="{F630764D-CDB5-4563-AD16-14896F9A0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graphicEl>
                                              <a:dgm id="{F630764D-CDB5-4563-AD16-14896F9A0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graphicEl>
                                              <a:dgm id="{F630764D-CDB5-4563-AD16-14896F9A0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graphicEl>
                                              <a:dgm id="{F630764D-CDB5-4563-AD16-14896F9A0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5E262F-22BB-4BEB-A056-ADE26D83A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graphicEl>
                                              <a:dgm id="{BF5E262F-22BB-4BEB-A056-ADE26D83A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graphicEl>
                                              <a:dgm id="{BF5E262F-22BB-4BEB-A056-ADE26D83A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graphicEl>
                                              <a:dgm id="{BF5E262F-22BB-4BEB-A056-ADE26D83A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>
                                            <p:graphicEl>
                                              <a:dgm id="{BF5E262F-22BB-4BEB-A056-ADE26D83A4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D20B288-FCDD-4387-9B5D-D1965965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graphicEl>
                                              <a:dgm id="{4D20B288-FCDD-4387-9B5D-D1965965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graphicEl>
                                              <a:dgm id="{4D20B288-FCDD-4387-9B5D-D1965965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graphicEl>
                                              <a:dgm id="{4D20B288-FCDD-4387-9B5D-D1965965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>
                                            <p:graphicEl>
                                              <a:dgm id="{4D20B288-FCDD-4387-9B5D-D1965965E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3C46584-188A-4398-8B61-C84B564A3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>
                                            <p:graphicEl>
                                              <a:dgm id="{53C46584-188A-4398-8B61-C84B564A3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graphicEl>
                                              <a:dgm id="{53C46584-188A-4398-8B61-C84B564A3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>
                                            <p:graphicEl>
                                              <a:dgm id="{53C46584-188A-4398-8B61-C84B564A3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>
                                            <p:graphicEl>
                                              <a:dgm id="{53C46584-188A-4398-8B61-C84B564A3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Graphic spid="14" grpId="0">
        <p:bldSub>
          <a:bldDgm bld="lvlOne"/>
        </p:bldSub>
      </p:bldGraphic>
      <p:bldP spid="2" grpId="0"/>
      <p:bldGraphic spid="11" grpId="0">
        <p:bldSub>
          <a:bldDgm bld="lvlOne"/>
        </p:bldSub>
      </p:bldGraphic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F87CD-AC8B-91C9-C033-D7BF7BBFC033}"/>
              </a:ext>
            </a:extLst>
          </p:cNvPr>
          <p:cNvSpPr txBox="1"/>
          <p:nvPr/>
        </p:nvSpPr>
        <p:spPr>
          <a:xfrm>
            <a:off x="593982" y="963001"/>
            <a:ext cx="309282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it-IT" b="1">
              <a:solidFill>
                <a:schemeClr val="bg1"/>
              </a:solidFill>
              <a:cs typeface="Calibri"/>
            </a:endParaRPr>
          </a:p>
          <a:p>
            <a:pPr algn="l">
              <a:spcAft>
                <a:spcPts val="600"/>
              </a:spcAft>
            </a:pPr>
            <a:endParaRPr lang="it-IT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87805E-7511-6C42-92FA-BDFA7690CDDD}"/>
              </a:ext>
            </a:extLst>
          </p:cNvPr>
          <p:cNvSpPr txBox="1"/>
          <p:nvPr/>
        </p:nvSpPr>
        <p:spPr>
          <a:xfrm>
            <a:off x="4168588" y="1613647"/>
            <a:ext cx="2749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2091F3-0DC6-126E-48DC-923ACB78BDA5}"/>
              </a:ext>
            </a:extLst>
          </p:cNvPr>
          <p:cNvSpPr txBox="1"/>
          <p:nvPr/>
        </p:nvSpPr>
        <p:spPr>
          <a:xfrm>
            <a:off x="6965842" y="1793213"/>
            <a:ext cx="52406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</a:rPr>
              <a:t>E1 + S </a:t>
            </a:r>
            <a:r>
              <a:rPr lang="it-IT">
                <a:cs typeface="Calibri"/>
                <a:sym typeface="Wingdings" panose="05000000000000000000" pitchFamily="2" charset="2"/>
              </a:rPr>
              <a:t> E1 + P prodotto non colorato o fluorescente </a:t>
            </a:r>
          </a:p>
          <a:p>
            <a:r>
              <a:rPr lang="it-IT">
                <a:cs typeface="Calibri"/>
                <a:sym typeface="Wingdings" panose="05000000000000000000" pitchFamily="2" charset="2"/>
              </a:rPr>
              <a:t>E2 + P  E2 + Q prodotto colorato</a:t>
            </a:r>
            <a:endParaRPr lang="it-IT">
              <a:cs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45712-CB41-B38D-C959-F3CE7B8E1578}"/>
              </a:ext>
            </a:extLst>
          </p:cNvPr>
          <p:cNvSpPr txBox="1"/>
          <p:nvPr/>
        </p:nvSpPr>
        <p:spPr>
          <a:xfrm>
            <a:off x="2250739" y="841163"/>
            <a:ext cx="7492352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r>
              <a:rPr lang="it-IT">
                <a:latin typeface="Abadi" panose="020B0604020104020204" pitchFamily="34" charset="0"/>
              </a:rPr>
              <a:t>Sono perlopiù metodi spettrofotometrici più accurati di quelli discontinui.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CC2CEC-A237-5837-0441-F87654607D62}"/>
              </a:ext>
            </a:extLst>
          </p:cNvPr>
          <p:cNvSpPr txBox="1"/>
          <p:nvPr/>
        </p:nvSpPr>
        <p:spPr>
          <a:xfrm>
            <a:off x="33576" y="1797886"/>
            <a:ext cx="488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Abadi" panose="020B0604020104020204" pitchFamily="34" charset="0"/>
              </a:rPr>
              <a:t>E + S </a:t>
            </a:r>
            <a:r>
              <a:rPr lang="it-IT">
                <a:latin typeface="Abadi" panose="020B0604020104020204" pitchFamily="34" charset="0"/>
                <a:sym typeface="Wingdings" panose="05000000000000000000" pitchFamily="2" charset="2"/>
              </a:rPr>
              <a:t> E + P prodotto colorato (cromoforo) o </a:t>
            </a:r>
          </a:p>
          <a:p>
            <a:r>
              <a:rPr lang="it-IT">
                <a:latin typeface="Abadi" panose="020B0604020104020204" pitchFamily="34" charset="0"/>
                <a:sym typeface="Wingdings" panose="05000000000000000000" pitchFamily="2" charset="2"/>
              </a:rPr>
              <a:t>                      fluorescente (fluoroforo) </a:t>
            </a:r>
            <a:endParaRPr lang="it-IT">
              <a:latin typeface="Abadi" panose="020B0604020104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3769104" y="12048"/>
            <a:ext cx="609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SAGGIO CONTINUO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AF7E44-8086-5FFB-04A5-5E503358F00B}"/>
              </a:ext>
            </a:extLst>
          </p:cNvPr>
          <p:cNvSpPr txBox="1"/>
          <p:nvPr/>
        </p:nvSpPr>
        <p:spPr>
          <a:xfrm>
            <a:off x="1186440" y="1251607"/>
            <a:ext cx="3092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Bernard MT Condensed" panose="02050806060905020404" pitchFamily="18" charset="0"/>
              </a:rPr>
              <a:t>SAGGI DIRETTI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A1852D-113B-0A2D-9B56-F8E6A1DFC41A}"/>
              </a:ext>
            </a:extLst>
          </p:cNvPr>
          <p:cNvSpPr txBox="1"/>
          <p:nvPr/>
        </p:nvSpPr>
        <p:spPr>
          <a:xfrm>
            <a:off x="7912739" y="1253373"/>
            <a:ext cx="274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Bernard MT Condensed" panose="02050806060905020404" pitchFamily="18" charset="0"/>
              </a:rPr>
              <a:t>SAGGI</a:t>
            </a:r>
            <a:r>
              <a:rPr lang="it-IT" sz="2400">
                <a:latin typeface="Bernard MT Condensed" panose="02050806060905020404" pitchFamily="18" charset="0"/>
              </a:rPr>
              <a:t> </a:t>
            </a:r>
            <a:r>
              <a:rPr lang="it-IT" sz="2800">
                <a:latin typeface="Bernard MT Condensed" panose="02050806060905020404" pitchFamily="18" charset="0"/>
              </a:rPr>
              <a:t>ACCOPPIATI</a:t>
            </a:r>
            <a:endParaRPr lang="it-IT" sz="2400">
              <a:latin typeface="Bernard MT Condensed" panose="02050806060905020404" pitchFamily="18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5917B6B-A9D0-A889-7CC4-18A610BD06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285"/>
          <a:stretch/>
        </p:blipFill>
        <p:spPr>
          <a:xfrm>
            <a:off x="7199705" y="3219441"/>
            <a:ext cx="4351282" cy="258286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5797622-4F24-2546-E49B-7AA084BA5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13" y="2555827"/>
            <a:ext cx="3219450" cy="1371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5BB3B21-7FC8-0827-1147-E397A08C8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3044" y="3783951"/>
            <a:ext cx="4749511" cy="308481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3A90A4-C59F-A47B-4CE2-189AB4868215}"/>
              </a:ext>
            </a:extLst>
          </p:cNvPr>
          <p:cNvSpPr txBox="1"/>
          <p:nvPr/>
        </p:nvSpPr>
        <p:spPr>
          <a:xfrm>
            <a:off x="1614304" y="3129097"/>
            <a:ext cx="1334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/>
              <a:t>Lattato </a:t>
            </a:r>
          </a:p>
          <a:p>
            <a:pPr algn="ctr"/>
            <a:r>
              <a:rPr lang="it-IT" sz="1100"/>
              <a:t>deidrogenasi</a:t>
            </a:r>
          </a:p>
        </p:txBody>
      </p:sp>
    </p:spTree>
    <p:extLst>
      <p:ext uri="{BB962C8B-B14F-4D97-AF65-F5344CB8AC3E}">
        <p14:creationId xmlns:p14="http://schemas.microsoft.com/office/powerpoint/2010/main" val="37803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5" grpId="0"/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-4748" y="0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F87CD-AC8B-91C9-C033-D7BF7BBFC033}"/>
              </a:ext>
            </a:extLst>
          </p:cNvPr>
          <p:cNvSpPr txBox="1"/>
          <p:nvPr/>
        </p:nvSpPr>
        <p:spPr>
          <a:xfrm>
            <a:off x="593982" y="963001"/>
            <a:ext cx="309282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it-IT" b="1">
              <a:solidFill>
                <a:schemeClr val="bg1"/>
              </a:solidFill>
              <a:cs typeface="Calibri"/>
            </a:endParaRPr>
          </a:p>
          <a:p>
            <a:pPr algn="l">
              <a:spcAft>
                <a:spcPts val="600"/>
              </a:spcAft>
            </a:pPr>
            <a:endParaRPr lang="it-IT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87805E-7511-6C42-92FA-BDFA7690CDDD}"/>
              </a:ext>
            </a:extLst>
          </p:cNvPr>
          <p:cNvSpPr txBox="1"/>
          <p:nvPr/>
        </p:nvSpPr>
        <p:spPr>
          <a:xfrm>
            <a:off x="4168588" y="1613647"/>
            <a:ext cx="2749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45712-CB41-B38D-C959-F3CE7B8E1578}"/>
              </a:ext>
            </a:extLst>
          </p:cNvPr>
          <p:cNvSpPr txBox="1"/>
          <p:nvPr/>
        </p:nvSpPr>
        <p:spPr>
          <a:xfrm>
            <a:off x="4768" y="705706"/>
            <a:ext cx="11983297" cy="1323439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r>
              <a:rPr lang="it-IT" sz="1600">
                <a:latin typeface="Abadi" panose="020B0604020104020204" pitchFamily="34" charset="0"/>
              </a:rPr>
              <a:t> Alcuni sistemi non possono essere studiati in modo continuo.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Abadi" panose="020B0604020104020204" pitchFamily="34" charset="0"/>
              </a:rPr>
              <a:t>Perché durante la reazione non si formano o consumano cromofori o fluorofori.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Abadi" panose="020B0604020104020204" pitchFamily="34" charset="0"/>
              </a:rPr>
              <a:t>Non è possibile far sviluppare colore o fluorescenza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Abadi" panose="020B0604020104020204" pitchFamily="34" charset="0"/>
              </a:rPr>
              <a:t>Presenza di un fondo (background) elevato; ad esempio di assorbanza dovuta alle proteine che assorbono alla lunghezza d’onda che a noi interessa. In questo caso dobbiamo condurre il saggio e poi eliminare la fonte di disturbo.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3686805" y="33050"/>
            <a:ext cx="609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SAGGIO DISCONTINUO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C8247E-782B-FDE4-58F2-76E3E36393D5}"/>
              </a:ext>
            </a:extLst>
          </p:cNvPr>
          <p:cNvSpPr txBox="1"/>
          <p:nvPr/>
        </p:nvSpPr>
        <p:spPr>
          <a:xfrm>
            <a:off x="4768" y="2545048"/>
            <a:ext cx="564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Prelevo le aliquote a diversi intervalli di tempo. </a:t>
            </a:r>
          </a:p>
          <a:p>
            <a:r>
              <a:rPr lang="it-IT"/>
              <a:t>Il prodotto di reazione può essere quantificato con vari metodi:</a:t>
            </a:r>
          </a:p>
          <a:p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D33CD6B-BCE0-23AD-AA55-A48BDD15F5A1}"/>
              </a:ext>
            </a:extLst>
          </p:cNvPr>
          <p:cNvCxnSpPr/>
          <p:nvPr/>
        </p:nvCxnSpPr>
        <p:spPr>
          <a:xfrm>
            <a:off x="5234152" y="4561490"/>
            <a:ext cx="12131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3D62612-A547-4FBF-6731-DADFE3D2D30F}"/>
              </a:ext>
            </a:extLst>
          </p:cNvPr>
          <p:cNvSpPr txBox="1"/>
          <p:nvPr/>
        </p:nvSpPr>
        <p:spPr>
          <a:xfrm>
            <a:off x="6611723" y="5527394"/>
            <a:ext cx="5688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Il prodotto della reazione non si può rilevare con metodi spettrofotometrici. Possiamo usare la cromatografia per separare le componenti dalla miscela di reazione e quantificarli.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C8B9CD0-CD1E-5A26-772A-AD931011C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764" y="3655975"/>
            <a:ext cx="4883072" cy="18227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E85425-C9D7-58AB-F81F-77F4B32FF3A5}"/>
              </a:ext>
            </a:extLst>
          </p:cNvPr>
          <p:cNvSpPr txBox="1"/>
          <p:nvPr/>
        </p:nvSpPr>
        <p:spPr>
          <a:xfrm>
            <a:off x="8804128" y="3108705"/>
            <a:ext cx="1110343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ESEMPIO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DBCF3B1-ED48-6B7C-3F9F-A4E900981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0" t="6432" r="9595" b="4873"/>
          <a:stretch/>
        </p:blipFill>
        <p:spPr>
          <a:xfrm>
            <a:off x="54926" y="3604055"/>
            <a:ext cx="4708716" cy="28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1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-1504" y="11485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F87CD-AC8B-91C9-C033-D7BF7BBFC033}"/>
              </a:ext>
            </a:extLst>
          </p:cNvPr>
          <p:cNvSpPr txBox="1"/>
          <p:nvPr/>
        </p:nvSpPr>
        <p:spPr>
          <a:xfrm>
            <a:off x="593982" y="963001"/>
            <a:ext cx="309282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it-IT" b="1">
              <a:solidFill>
                <a:schemeClr val="bg1"/>
              </a:solidFill>
              <a:cs typeface="Calibri"/>
            </a:endParaRPr>
          </a:p>
          <a:p>
            <a:pPr algn="l">
              <a:spcAft>
                <a:spcPts val="600"/>
              </a:spcAft>
            </a:pPr>
            <a:endParaRPr lang="it-IT">
              <a:cs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45712-CB41-B38D-C959-F3CE7B8E1578}"/>
              </a:ext>
            </a:extLst>
          </p:cNvPr>
          <p:cNvSpPr txBox="1"/>
          <p:nvPr/>
        </p:nvSpPr>
        <p:spPr>
          <a:xfrm>
            <a:off x="2140394" y="611229"/>
            <a:ext cx="7939028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r>
              <a:rPr lang="it-IT">
                <a:latin typeface="Abadi" panose="020B0604020104020204" pitchFamily="34" charset="0"/>
              </a:rPr>
              <a:t>Accoppiamento ad una reazione che può essere seguita spettroscopicamente.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4126547" y="-38052"/>
            <a:ext cx="609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…soluzione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C8247E-782B-FDE4-58F2-76E3E36393D5}"/>
              </a:ext>
            </a:extLst>
          </p:cNvPr>
          <p:cNvSpPr txBox="1"/>
          <p:nvPr/>
        </p:nvSpPr>
        <p:spPr>
          <a:xfrm>
            <a:off x="133325" y="3116679"/>
            <a:ext cx="56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Si valuta la comparsa di </a:t>
            </a:r>
            <a:r>
              <a:rPr lang="it-IT" b="1"/>
              <a:t>NADPH</a:t>
            </a:r>
            <a:r>
              <a:rPr lang="it-IT"/>
              <a:t> a 340 nm. La [NADPH] sarà proporzionale a quella del glucosio-6P.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850BE193-A6AC-07B4-FC58-4C6B7AA2DF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870182"/>
              </p:ext>
            </p:extLst>
          </p:nvPr>
        </p:nvGraphicFramePr>
        <p:xfrm>
          <a:off x="7259217" y="4942238"/>
          <a:ext cx="3928130" cy="102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CD2ACA23-2565-9EC3-B258-97ABF073E9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6805" y="1207936"/>
            <a:ext cx="4619620" cy="172471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223C4AF-87E9-326A-4CA0-B5C9060A29D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14" t="11827"/>
          <a:stretch/>
        </p:blipFill>
        <p:spPr>
          <a:xfrm>
            <a:off x="133325" y="3914595"/>
            <a:ext cx="5179305" cy="286243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D6D964-54F4-BF13-469B-9F7589504980}"/>
              </a:ext>
            </a:extLst>
          </p:cNvPr>
          <p:cNvSpPr txBox="1"/>
          <p:nvPr/>
        </p:nvSpPr>
        <p:spPr>
          <a:xfrm>
            <a:off x="7345777" y="4231062"/>
            <a:ext cx="3541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>
                <a:latin typeface="Bernard MT Condensed" panose="02050806060905020404" pitchFamily="18" charset="0"/>
              </a:rPr>
              <a:t>VANTAGGI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F3FB0AE-267A-573C-1E10-8D78FF7F6B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7546" y="733320"/>
            <a:ext cx="2050472" cy="34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B4885D-562B-41E1-8D51-BC673048F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A4B4885D-562B-41E1-8D51-BC673048F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A4B4885D-562B-41E1-8D51-BC673048F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A4B4885D-562B-41E1-8D51-BC673048F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dgm id="{A4B4885D-562B-41E1-8D51-BC673048F9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984526-FE7E-4159-A848-DEED8D46C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33984526-FE7E-4159-A848-DEED8D46C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33984526-FE7E-4159-A848-DEED8D46C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33984526-FE7E-4159-A848-DEED8D46C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dgm id="{33984526-FE7E-4159-A848-DEED8D46C4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6573D5-4881-4F72-85D6-8ED408501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F36573D5-4881-4F72-85D6-8ED408501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F36573D5-4881-4F72-85D6-8ED408501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F36573D5-4881-4F72-85D6-8ED408501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graphicEl>
                                              <a:dgm id="{F36573D5-4881-4F72-85D6-8ED4085013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ED1325-3753-4140-A84B-B196F36B4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17ED1325-3753-4140-A84B-B196F36B4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17ED1325-3753-4140-A84B-B196F36B4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graphicEl>
                                              <a:dgm id="{17ED1325-3753-4140-A84B-B196F36B4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dgm id="{17ED1325-3753-4140-A84B-B196F36B49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Graphic spid="5" grpId="0">
        <p:bldSub>
          <a:bldDgm bld="lvlOne"/>
        </p:bldSub>
      </p:bldGraphic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5FD7F-5D03-F141-A260-4BF1386650A6}"/>
              </a:ext>
            </a:extLst>
          </p:cNvPr>
          <p:cNvSpPr txBox="1"/>
          <p:nvPr/>
        </p:nvSpPr>
        <p:spPr>
          <a:xfrm>
            <a:off x="3963595" y="879686"/>
            <a:ext cx="4354224" cy="590931"/>
          </a:xfrm>
          <a:prstGeom prst="rect">
            <a:avLst/>
          </a:prstGeom>
          <a:effectLst/>
        </p:spPr>
        <p:txBody>
          <a:bodyPr vert="horz" lIns="0" tIns="45720" rIns="91440" bIns="45720" rtlCol="0" anchor="t">
            <a:noAutofit/>
          </a:bodyPr>
          <a:lstStyle>
            <a:defPPr>
              <a:defRPr lang="en-LT"/>
            </a:defPPr>
            <a:lvl1pPr defTabSz="914355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ysClr val="window" lastClr="FFFFFF"/>
                </a:solidFill>
                <a:effectLst>
                  <a:outerShdw blurRad="381000" dist="176531" dir="5400000" algn="t" rotWithShape="0">
                    <a:srgbClr val="3B1B6B">
                      <a:alpha val="30000"/>
                    </a:srgbClr>
                  </a:outerShdw>
                </a:effectLst>
                <a:latin typeface="Montserrat SemiBold"/>
                <a:ea typeface="+mj-ea"/>
                <a:cs typeface="+mj-cs"/>
              </a:defRPr>
            </a:lvl1pPr>
          </a:lstStyle>
          <a:p>
            <a:pPr algn="ctr"/>
            <a:endParaRPr lang="it-IT" i="1" err="1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868B4FF4-910E-4F88-B1D7-3B9F9F82A4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700693" y="3261862"/>
              <a:ext cx="3048000" cy="1714500"/>
            </p:xfrm>
            <a:graphic>
              <a:graphicData uri="http://schemas.microsoft.com/office/powerpoint/2016/slidezoom">
                <pslz:sldZm>
                  <pslz:sldZmObj sldId="382" cId="1305497458">
                    <pslz:zmPr id="{62431A6E-8CDE-4E68-ACA5-F233B09BC66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reflection blurRad="6350" stA="50000" endA="300" endPos="55000" dir="5400000" sy="-100000" algn="bl" rotWithShape="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extLst>
                  <a:ext uri="{FF2B5EF4-FFF2-40B4-BE49-F238E27FC236}">
                    <a16:creationId xmlns:a16="http://schemas.microsoft.com/office/drawing/2014/main" id="{868B4FF4-910E-4F88-B1D7-3B9F9F82A4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00693" y="3261862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reflection blurRad="6350" stA="50000" endA="300" endPos="55000" dir="5400000" sy="-100000" algn="bl" rotWithShape="0"/>
              </a:effectLst>
            </p:spPr>
          </p:pic>
        </mc:Fallback>
      </mc:AlternateContent>
      <p:sp>
        <p:nvSpPr>
          <p:cNvPr id="28" name="!!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752E2DB-DBB1-4D23-872C-836BEC2AED01}"/>
              </a:ext>
            </a:extLst>
          </p:cNvPr>
          <p:cNvSpPr/>
          <p:nvPr/>
        </p:nvSpPr>
        <p:spPr>
          <a:xfrm>
            <a:off x="5894107" y="5275783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1" name="!!end">
            <a:hlinkClick r:id="" action="ppaction://noaction"/>
            <a:extLst>
              <a:ext uri="{FF2B5EF4-FFF2-40B4-BE49-F238E27FC236}">
                <a16:creationId xmlns:a16="http://schemas.microsoft.com/office/drawing/2014/main" id="{765AC537-E08B-431E-8F9F-5039DAC686A5}"/>
              </a:ext>
            </a:extLst>
          </p:cNvPr>
          <p:cNvSpPr/>
          <p:nvPr/>
        </p:nvSpPr>
        <p:spPr>
          <a:xfrm>
            <a:off x="6140707" y="5275783"/>
            <a:ext cx="144000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774C0EB-6726-6322-5A05-A9AED6EA4A74}"/>
              </a:ext>
            </a:extLst>
          </p:cNvPr>
          <p:cNvGrpSpPr/>
          <p:nvPr/>
        </p:nvGrpSpPr>
        <p:grpSpPr>
          <a:xfrm>
            <a:off x="-1702568" y="2902886"/>
            <a:ext cx="17428565" cy="1755401"/>
            <a:chOff x="542722" y="2792111"/>
            <a:chExt cx="17428565" cy="1755401"/>
          </a:xfrm>
        </p:grpSpPr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6" name="Anteprima della sezione 5">
                  <a:extLst>
                    <a:ext uri="{FF2B5EF4-FFF2-40B4-BE49-F238E27FC236}">
                      <a16:creationId xmlns:a16="http://schemas.microsoft.com/office/drawing/2014/main" id="{C77FE44D-5C04-1D1F-6065-6147B393B29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42722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3627EBA7-FF67-4EF2-B5F4-C093DBD0A6B0}">
                      <psez:zmPr id="{49E3E5D6-2D59-4759-9941-D102016F3C8B}" transitionDur="1000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6" name="Anteprima della sezione 5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C77FE44D-5C04-1D1F-6065-6147B393B29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702568" y="2923067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9" name="Anteprima della sezione 8">
                  <a:extLst>
                    <a:ext uri="{FF2B5EF4-FFF2-40B4-BE49-F238E27FC236}">
                      <a16:creationId xmlns:a16="http://schemas.microsoft.com/office/drawing/2014/main" id="{455EF0FC-D703-FF54-7D05-26EB94146D5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33444" y="2792111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BB51BFBB-4AD8-43E9-A410-EB00BA309A00}">
                      <psez:zmPr id="{BE80B270-EFEB-4C76-ABDF-A5C1D24DC691}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9" name="Anteprima della sezione 8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455EF0FC-D703-FF54-7D05-26EB94146D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88154" y="2902886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9" name="Anteprima della sezione 18">
                  <a:extLst>
                    <a:ext uri="{FF2B5EF4-FFF2-40B4-BE49-F238E27FC236}">
                      <a16:creationId xmlns:a16="http://schemas.microsoft.com/office/drawing/2014/main" id="{A588D526-E33D-95B1-EEDA-6D5514C0B4B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923287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14CD66E6-3A90-4AF5-A7D0-A6F427B6EA6A}">
                      <psez:zmPr id="{4500E0A3-3750-430B-ABFE-7D9A10D47BB8}" transitionDur="1000">
                        <p166:blipFill xmlns:p166="http://schemas.microsoft.com/office/powerpoint/2016/6/main">
                          <a:blip r:embed="rId1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9" name="Anteprima della sezione 18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A588D526-E33D-95B1-EEDA-6D5514C0B4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677997" y="2923067"/>
                  <a:ext cx="3048000" cy="1714500"/>
                </a:xfrm>
                <a:prstGeom prst="rect">
                  <a:avLst/>
                </a:prstGeom>
                <a:ln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2" name="Anteprima della sezione 11">
                  <a:extLst>
                    <a:ext uri="{FF2B5EF4-FFF2-40B4-BE49-F238E27FC236}">
                      <a16:creationId xmlns:a16="http://schemas.microsoft.com/office/drawing/2014/main" id="{52174434-5423-FF36-3168-8D322B1CAED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720229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95B59B8C-B907-469D-88BB-7ACA63FA81D4}">
                      <psez:zmPr id="{C89B839C-AC96-46DB-B9E0-342AC09E03F7}" transitionDur="1000">
                        <p166:blipFill xmlns:p166="http://schemas.microsoft.com/office/powerpoint/2016/6/main">
                          <a:blip r:embed="rId1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2" name="Anteprima della sezione 11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52174434-5423-FF36-3168-8D322B1CAE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74939" y="2923067"/>
                  <a:ext cx="3048000" cy="1714500"/>
                </a:xfrm>
                <a:prstGeom prst="rect">
                  <a:avLst/>
                </a:prstGeom>
                <a:ln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5" name="Anteprima della sezione 14">
                  <a:extLst>
                    <a:ext uri="{FF2B5EF4-FFF2-40B4-BE49-F238E27FC236}">
                      <a16:creationId xmlns:a16="http://schemas.microsoft.com/office/drawing/2014/main" id="{52662C80-5A0E-252E-889F-B5E6393A8D5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1306344" y="283301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8D2324D2-39BE-4F85-B40B-12B570BFA718}">
                      <psez:zmPr id="{BC17CCED-D506-4F47-BC96-E4FAF5B97BC6}" transitionDur="1000">
                        <p166:blipFill xmlns:p166="http://schemas.microsoft.com/office/powerpoint/2016/6/main">
                          <a:blip r:embed="rId1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5" name="Anteprima della sezione 14">
                  <a:hlinkClick r:id="rId19" action="ppaction://hlinksldjump"/>
                  <a:extLst>
                    <a:ext uri="{FF2B5EF4-FFF2-40B4-BE49-F238E27FC236}">
                      <a16:creationId xmlns:a16="http://schemas.microsoft.com/office/drawing/2014/main" id="{52662C80-5A0E-252E-889F-B5E6393A8D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061054" y="2943787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</p:grpSp>
      <p:pic>
        <p:nvPicPr>
          <p:cNvPr id="27" name="Graphic 26" descr="Caret Left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07E26F-FAC3-49DB-BDF5-14086AFDF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11497635" y="3429000"/>
            <a:ext cx="703175" cy="703175"/>
          </a:xfrm>
          <a:prstGeom prst="rect">
            <a:avLst/>
          </a:prstGeom>
        </p:spPr>
      </p:pic>
      <p:pic>
        <p:nvPicPr>
          <p:cNvPr id="32" name="Graphic 31" descr="Caret Left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F988019-B872-4AF7-A877-ECE28F18A6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224601" y="3409161"/>
            <a:ext cx="703175" cy="7031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7CC3A2-0F13-78EC-2A1E-6597095B7E72}"/>
              </a:ext>
            </a:extLst>
          </p:cNvPr>
          <p:cNvSpPr txBox="1"/>
          <p:nvPr/>
        </p:nvSpPr>
        <p:spPr>
          <a:xfrm>
            <a:off x="6576122" y="6527"/>
            <a:ext cx="7410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atin typeface="Bernard MT Condensed" panose="02050806060905020404" pitchFamily="18" charset="0"/>
              </a:rPr>
              <a:t>ATTIVITÀ</a:t>
            </a:r>
            <a:r>
              <a:rPr lang="it-IT" sz="5400" i="1" dirty="0">
                <a:latin typeface="Bernard MT Condensed" panose="02050806060905020404" pitchFamily="18" charset="0"/>
              </a:rPr>
              <a:t> </a:t>
            </a:r>
            <a:r>
              <a:rPr lang="it-IT" sz="5400" dirty="0">
                <a:latin typeface="Bernard MT Condensed" panose="02050806060905020404" pitchFamily="18" charset="0"/>
              </a:rPr>
              <a:t>ENZIMATICA</a:t>
            </a:r>
          </a:p>
        </p:txBody>
      </p:sp>
    </p:spTree>
    <p:extLst>
      <p:ext uri="{BB962C8B-B14F-4D97-AF65-F5344CB8AC3E}">
        <p14:creationId xmlns:p14="http://schemas.microsoft.com/office/powerpoint/2010/main" val="202033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1615542" y="44321"/>
            <a:ext cx="896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CROMATOGRAFIA AD ALTA PRESTAZIONE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C8247E-782B-FDE4-58F2-76E3E36393D5}"/>
              </a:ext>
            </a:extLst>
          </p:cNvPr>
          <p:cNvSpPr txBox="1"/>
          <p:nvPr/>
        </p:nvSpPr>
        <p:spPr>
          <a:xfrm>
            <a:off x="256668" y="804197"/>
            <a:ext cx="5712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È una tecnica analitica utilizzata per separare e purificare i componenti in una miscela, per identificarli e quantificarli.</a:t>
            </a:r>
          </a:p>
          <a:p>
            <a:r>
              <a:rPr lang="it-IT"/>
              <a:t>Grazie alla presenza di un rilevatore alla fine dello strumento è possibile fare un’analisi quantitativa e qualitativa.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632C29-C9C9-D1BB-3D7C-424536AFDA61}"/>
              </a:ext>
            </a:extLst>
          </p:cNvPr>
          <p:cNvSpPr txBox="1"/>
          <p:nvPr/>
        </p:nvSpPr>
        <p:spPr>
          <a:xfrm>
            <a:off x="6882352" y="799721"/>
            <a:ext cx="5124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Si basa su pompe in cui circola un liquido in pressione (</a:t>
            </a:r>
            <a:r>
              <a:rPr lang="it-IT" b="1"/>
              <a:t>FASE MOBILE</a:t>
            </a:r>
            <a:r>
              <a:rPr lang="it-IT"/>
              <a:t>) ed una miscela campione attraverso una colonna riempita con un assorbente (</a:t>
            </a:r>
            <a:r>
              <a:rPr lang="it-IT" b="1"/>
              <a:t>FASE STAZIONARIA</a:t>
            </a:r>
            <a:r>
              <a:rPr lang="it-IT"/>
              <a:t>), che porta alla separazione dei componenti del campione.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112B9A3-B03D-FBA0-306D-CFD56297D02A}"/>
              </a:ext>
            </a:extLst>
          </p:cNvPr>
          <p:cNvCxnSpPr/>
          <p:nvPr/>
        </p:nvCxnSpPr>
        <p:spPr>
          <a:xfrm>
            <a:off x="5969347" y="1342806"/>
            <a:ext cx="8304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C328394B-7034-DFDA-C05B-097CBB314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907" y="2794664"/>
            <a:ext cx="4623098" cy="299240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6F4055-D543-1148-102A-D4733BF01C84}"/>
              </a:ext>
            </a:extLst>
          </p:cNvPr>
          <p:cNvSpPr txBox="1"/>
          <p:nvPr/>
        </p:nvSpPr>
        <p:spPr>
          <a:xfrm>
            <a:off x="8687594" y="5893184"/>
            <a:ext cx="223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POMPA HPLC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3F2204B-8AF5-88B1-9CBC-ED854AE60F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2" t="17793" r="2148" b="20449"/>
          <a:stretch/>
        </p:blipFill>
        <p:spPr>
          <a:xfrm>
            <a:off x="256668" y="3618916"/>
            <a:ext cx="5250539" cy="216815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7F45A0-BD9D-3ED6-E384-A26B40A81CF6}"/>
              </a:ext>
            </a:extLst>
          </p:cNvPr>
          <p:cNvSpPr txBox="1"/>
          <p:nvPr/>
        </p:nvSpPr>
        <p:spPr>
          <a:xfrm>
            <a:off x="336437" y="5882141"/>
            <a:ext cx="511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FIALE DI PROVA ALL'INTERNO DI UN SISTEMA HPLC</a:t>
            </a:r>
          </a:p>
        </p:txBody>
      </p:sp>
    </p:spTree>
    <p:extLst>
      <p:ext uri="{BB962C8B-B14F-4D97-AF65-F5344CB8AC3E}">
        <p14:creationId xmlns:p14="http://schemas.microsoft.com/office/powerpoint/2010/main" val="31258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45712-CB41-B38D-C959-F3CE7B8E1578}"/>
              </a:ext>
            </a:extLst>
          </p:cNvPr>
          <p:cNvSpPr txBox="1"/>
          <p:nvPr/>
        </p:nvSpPr>
        <p:spPr>
          <a:xfrm>
            <a:off x="1518746" y="733102"/>
            <a:ext cx="8713077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>
                <a:latin typeface="Abadi" panose="020B0604020104020204" pitchFamily="34" charset="0"/>
              </a:rPr>
              <a:t>L’uso di anticorpi contro uno specifico enzima può fornire la base per un dosaggio enzimatico basato sul metodo ELISA, in grado di distinguere</a:t>
            </a:r>
          </a:p>
          <a:p>
            <a:pPr algn="ctr"/>
            <a:r>
              <a:rPr lang="it-IT">
                <a:latin typeface="Abadi" panose="020B0604020104020204" pitchFamily="34" charset="0"/>
              </a:rPr>
              <a:t>isoenzimi o enzimi diversi che catalizzano</a:t>
            </a:r>
          </a:p>
          <a:p>
            <a:pPr algn="ctr"/>
            <a:r>
              <a:rPr lang="it-IT">
                <a:latin typeface="Abadi" panose="020B0604020104020204" pitchFamily="34" charset="0"/>
              </a:rPr>
              <a:t>reazioni identiche.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3081374" y="42778"/>
            <a:ext cx="609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METODI IMMUNOCHIMICI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9F506A-E059-76DF-40F3-77E1324B8394}"/>
              </a:ext>
            </a:extLst>
          </p:cNvPr>
          <p:cNvSpPr txBox="1"/>
          <p:nvPr/>
        </p:nvSpPr>
        <p:spPr>
          <a:xfrm>
            <a:off x="535872" y="1674247"/>
            <a:ext cx="331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latin typeface="Bernard MT Condensed" panose="02050806060905020404" pitchFamily="18" charset="0"/>
              </a:rPr>
              <a:t>ELISA NON COMPETITIVO </a:t>
            </a:r>
            <a:endParaRPr lang="it-IT">
              <a:latin typeface="Bernard MT Condensed" panose="020508060609050204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7699ED-5E6F-28EC-8B15-9C48F79C2AE5}"/>
              </a:ext>
            </a:extLst>
          </p:cNvPr>
          <p:cNvSpPr txBox="1"/>
          <p:nvPr/>
        </p:nvSpPr>
        <p:spPr>
          <a:xfrm>
            <a:off x="3825014" y="2533583"/>
            <a:ext cx="36889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/>
              <a:t>La misura del P della reazione enzimatica risulterà direttamente proporzionale alla [antigene] da stimare.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/>
              <a:t>È un metodo indiretto ossia si valuta la presenza di anticorpi contro l’antigene.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2AFDFB4-5A96-71A6-F2D9-9D979D1F1A09}"/>
              </a:ext>
            </a:extLst>
          </p:cNvPr>
          <p:cNvSpPr txBox="1"/>
          <p:nvPr/>
        </p:nvSpPr>
        <p:spPr>
          <a:xfrm>
            <a:off x="885503" y="2076589"/>
            <a:ext cx="261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VARIANTE A SANDWICH 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1A4EFEF2-1C09-FB0E-6EBC-2BFEC4AB7D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80" t="5575" r="5980"/>
          <a:stretch/>
        </p:blipFill>
        <p:spPr>
          <a:xfrm>
            <a:off x="7530522" y="2384366"/>
            <a:ext cx="4643413" cy="308610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7C570645-E044-DD83-311E-E0B497993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3" y="2443920"/>
            <a:ext cx="3790409" cy="3086100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191F981-8A21-BADB-91E0-AB9A4891EA19}"/>
              </a:ext>
            </a:extLst>
          </p:cNvPr>
          <p:cNvSpPr txBox="1"/>
          <p:nvPr/>
        </p:nvSpPr>
        <p:spPr>
          <a:xfrm>
            <a:off x="947799" y="5885991"/>
            <a:ext cx="985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Il test ELISA NON COMPETITIVO è un test qualitativo e semi-quantitativo:</a:t>
            </a:r>
          </a:p>
          <a:p>
            <a:pPr algn="ctr"/>
            <a:r>
              <a:rPr lang="it-IT" b="1"/>
              <a:t>non fornisce un valore effettivo ma afferma la presenza o l'assenza dell'analita</a:t>
            </a:r>
          </a:p>
        </p:txBody>
      </p:sp>
    </p:spTree>
    <p:extLst>
      <p:ext uri="{BB962C8B-B14F-4D97-AF65-F5344CB8AC3E}">
        <p14:creationId xmlns:p14="http://schemas.microsoft.com/office/powerpoint/2010/main" val="21417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17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D6D964-54F4-BF13-469B-9F7589504980}"/>
              </a:ext>
            </a:extLst>
          </p:cNvPr>
          <p:cNvSpPr txBox="1"/>
          <p:nvPr/>
        </p:nvSpPr>
        <p:spPr>
          <a:xfrm>
            <a:off x="3286180" y="-8366"/>
            <a:ext cx="5156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latin typeface="Bernard MT Condensed" panose="02050806060905020404" pitchFamily="18" charset="0"/>
              </a:rPr>
              <a:t>COMPETITIVO DIRETTO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C6FCA0-7B03-442E-B3E4-C3FC21749E55}"/>
              </a:ext>
            </a:extLst>
          </p:cNvPr>
          <p:cNvSpPr txBox="1"/>
          <p:nvPr/>
        </p:nvSpPr>
        <p:spPr>
          <a:xfrm>
            <a:off x="78535" y="719371"/>
            <a:ext cx="5156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Antigene marcato e antigene libero vengono messi a reagire insieme nei confronti di un anticorpo in difetto. L’antigene marcato e libero si troveranno a competere per i siti anticorpali. Laviamo il complesso, si aggiunge il substrato per l’enzima e si misura l’attività enzimatica.</a:t>
            </a:r>
          </a:p>
          <a:p>
            <a:r>
              <a:rPr lang="it-IT"/>
              <a:t>La concentrazione del prodotto enzimatico risulterà inversamente proporzionale alla [analita].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68B0C2-53C4-A037-C401-C47B55610C65}"/>
              </a:ext>
            </a:extLst>
          </p:cNvPr>
          <p:cNvSpPr txBox="1"/>
          <p:nvPr/>
        </p:nvSpPr>
        <p:spPr>
          <a:xfrm>
            <a:off x="6769183" y="730856"/>
            <a:ext cx="5156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L’antigene immobilizzato sulla fase solida. La reazione di competizione avviene fra l’antigene immobilizzato e quello libero in soluzione nei</a:t>
            </a:r>
          </a:p>
          <a:p>
            <a:r>
              <a:rPr lang="it-IT"/>
              <a:t>     confronti dell’anticorpo marcato. </a:t>
            </a:r>
          </a:p>
          <a:p>
            <a:r>
              <a:rPr lang="it-IT"/>
              <a:t>La misura del prodotto della reazione enzimatica sarà</a:t>
            </a:r>
          </a:p>
          <a:p>
            <a:r>
              <a:rPr lang="it-IT"/>
              <a:t>indirettamente proporzionale [antigene].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A0081C3-20EB-E351-FED6-5A250F8798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38" t="12122" r="4493" b="6909"/>
          <a:stretch/>
        </p:blipFill>
        <p:spPr>
          <a:xfrm>
            <a:off x="267551" y="3808931"/>
            <a:ext cx="4778478" cy="210410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B0A4478-109D-81E6-3807-D6AB4564E5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34" t="21485" r="5334" b="9471"/>
          <a:stretch/>
        </p:blipFill>
        <p:spPr>
          <a:xfrm>
            <a:off x="7042100" y="3789080"/>
            <a:ext cx="4882349" cy="210410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3713932-F3FB-20A1-55C9-384A0F28A90B}"/>
              </a:ext>
            </a:extLst>
          </p:cNvPr>
          <p:cNvSpPr txBox="1"/>
          <p:nvPr/>
        </p:nvSpPr>
        <p:spPr>
          <a:xfrm>
            <a:off x="3873402" y="6061711"/>
            <a:ext cx="398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Nel test diretto viene determinata la presenza dell'antigene.</a:t>
            </a:r>
          </a:p>
        </p:txBody>
      </p:sp>
    </p:spTree>
    <p:extLst>
      <p:ext uri="{BB962C8B-B14F-4D97-AF65-F5344CB8AC3E}">
        <p14:creationId xmlns:p14="http://schemas.microsoft.com/office/powerpoint/2010/main" val="3941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3" name="Immagine 273">
            <a:extLst>
              <a:ext uri="{FF2B5EF4-FFF2-40B4-BE49-F238E27FC236}">
                <a16:creationId xmlns:a16="http://schemas.microsoft.com/office/drawing/2014/main" id="{B845D7BB-E649-4DC0-37F2-FC65FD86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"/>
          <a:stretch/>
        </p:blipFill>
        <p:spPr>
          <a:xfrm>
            <a:off x="20" y="-8366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D6D964-54F4-BF13-469B-9F7589504980}"/>
              </a:ext>
            </a:extLst>
          </p:cNvPr>
          <p:cNvSpPr txBox="1"/>
          <p:nvPr/>
        </p:nvSpPr>
        <p:spPr>
          <a:xfrm>
            <a:off x="2453298" y="-8366"/>
            <a:ext cx="728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latin typeface="Bernard MT Condensed" panose="02050806060905020404" pitchFamily="18" charset="0"/>
              </a:rPr>
              <a:t>DOSAGGIO RADIOIMMUNOLOGICO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C6FCA0-7B03-442E-B3E4-C3FC21749E55}"/>
              </a:ext>
            </a:extLst>
          </p:cNvPr>
          <p:cNvSpPr txBox="1"/>
          <p:nvPr/>
        </p:nvSpPr>
        <p:spPr>
          <a:xfrm>
            <a:off x="2223584" y="1135867"/>
            <a:ext cx="774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È una tecnica utilizzata per dosare qualsiasi composto immunogenico disponibile in forma pura e marcabile radioattivamente.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BDF46E-5848-0983-7F28-3159A994891A}"/>
              </a:ext>
            </a:extLst>
          </p:cNvPr>
          <p:cNvSpPr txBox="1"/>
          <p:nvPr/>
        </p:nvSpPr>
        <p:spPr>
          <a:xfrm>
            <a:off x="1820066" y="2468094"/>
            <a:ext cx="80545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La metodica prevede l’uso di: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/>
              <a:t>l'anticorpo (Ab, di classe IgG) specifico per l'antigene da determinare (Ag)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/>
              <a:t>il campione contenente l'Ag e l'Ag marcato radioattivamente (Ag*) in forma pura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91DE4B-3376-4051-6185-4B5181F2F9DB}"/>
              </a:ext>
            </a:extLst>
          </p:cNvPr>
          <p:cNvSpPr txBox="1"/>
          <p:nvPr/>
        </p:nvSpPr>
        <p:spPr>
          <a:xfrm>
            <a:off x="5607697" y="604281"/>
            <a:ext cx="1800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Bernard MT Condensed" panose="02050806060905020404" pitchFamily="18" charset="0"/>
              </a:rPr>
              <a:t>(RIA)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DFC64644-9B2D-4C17-C2E1-0FE8B09D73B8}"/>
              </a:ext>
            </a:extLst>
          </p:cNvPr>
          <p:cNvCxnSpPr/>
          <p:nvPr/>
        </p:nvCxnSpPr>
        <p:spPr>
          <a:xfrm>
            <a:off x="5944593" y="1782198"/>
            <a:ext cx="0" cy="6858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60E4F6-2EAE-3071-0345-414922C791E8}"/>
              </a:ext>
            </a:extLst>
          </p:cNvPr>
          <p:cNvSpPr txBox="1"/>
          <p:nvPr/>
        </p:nvSpPr>
        <p:spPr>
          <a:xfrm>
            <a:off x="7093757" y="3876797"/>
            <a:ext cx="5096719" cy="1754326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/>
              <a:t>La competizione rilascerà una certa quantità di antigene marcato. Questa quantità è proporzionale al rapporto tra antigene marcato e non marcato. Una curva di legame può essere generata usando uno standard noto, permettendo di ricavare la quantità di antigeni nel siero del paziente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ED555D7-2B59-7520-E098-2AE7C95CE200}"/>
              </a:ext>
            </a:extLst>
          </p:cNvPr>
          <p:cNvCxnSpPr/>
          <p:nvPr/>
        </p:nvCxnSpPr>
        <p:spPr>
          <a:xfrm>
            <a:off x="4952372" y="4753960"/>
            <a:ext cx="17898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79F2B75-A1D4-078C-0F1F-3989A161AD90}"/>
              </a:ext>
            </a:extLst>
          </p:cNvPr>
          <p:cNvSpPr txBox="1"/>
          <p:nvPr/>
        </p:nvSpPr>
        <p:spPr>
          <a:xfrm>
            <a:off x="281424" y="3876797"/>
            <a:ext cx="4348264" cy="1754326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L’antigene bersaglio si lega ai suoi anticorpi. Viene aggiunto un campione, ad esempio siero di sangue, per avviare una reazione competitiva degli antigeni marcati nella preparazione e degli antigeni non marcati nel campione con gli anticorpi.</a:t>
            </a:r>
          </a:p>
        </p:txBody>
      </p:sp>
    </p:spTree>
    <p:extLst>
      <p:ext uri="{BB962C8B-B14F-4D97-AF65-F5344CB8AC3E}">
        <p14:creationId xmlns:p14="http://schemas.microsoft.com/office/powerpoint/2010/main" val="25863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1C4ABB-DE62-5BE8-1181-B43A185A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blipFill>
            <a:blip r:embed="rId4">
              <a:alphaModFix amt="81000"/>
            </a:blip>
            <a:stretch>
              <a:fillRect/>
            </a:stretch>
          </a:blipFill>
        </p:spPr>
      </p:pic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F87CD-AC8B-91C9-C033-D7BF7BBFC033}"/>
              </a:ext>
            </a:extLst>
          </p:cNvPr>
          <p:cNvSpPr txBox="1"/>
          <p:nvPr/>
        </p:nvSpPr>
        <p:spPr>
          <a:xfrm>
            <a:off x="593982" y="963001"/>
            <a:ext cx="309282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it-IT" b="1">
              <a:solidFill>
                <a:schemeClr val="bg1"/>
              </a:solidFill>
              <a:cs typeface="Calibri"/>
            </a:endParaRPr>
          </a:p>
          <a:p>
            <a:pPr algn="l">
              <a:spcAft>
                <a:spcPts val="600"/>
              </a:spcAft>
            </a:pPr>
            <a:endParaRPr lang="it-IT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87805E-7511-6C42-92FA-BDFA7690CDDD}"/>
              </a:ext>
            </a:extLst>
          </p:cNvPr>
          <p:cNvSpPr txBox="1"/>
          <p:nvPr/>
        </p:nvSpPr>
        <p:spPr>
          <a:xfrm>
            <a:off x="4168588" y="1613647"/>
            <a:ext cx="2749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0CB743-3B36-3E4F-CE13-66358D8C7CD3}"/>
              </a:ext>
            </a:extLst>
          </p:cNvPr>
          <p:cNvSpPr txBox="1"/>
          <p:nvPr/>
        </p:nvSpPr>
        <p:spPr>
          <a:xfrm>
            <a:off x="850801" y="3095641"/>
            <a:ext cx="33721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808956-D7F5-FFF6-496B-2C3485DD1C0E}"/>
              </a:ext>
            </a:extLst>
          </p:cNvPr>
          <p:cNvSpPr txBox="1"/>
          <p:nvPr/>
        </p:nvSpPr>
        <p:spPr>
          <a:xfrm>
            <a:off x="7348853" y="799995"/>
            <a:ext cx="4520350" cy="923330"/>
          </a:xfrm>
          <a:prstGeom prst="rect">
            <a:avLst/>
          </a:prstGeom>
          <a:solidFill>
            <a:srgbClr val="FFFFFF">
              <a:shade val="85000"/>
              <a:alpha val="80000"/>
            </a:srgbClr>
          </a:solidFill>
          <a:effectLst>
            <a:softEdge rad="6350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latin typeface="Abadi" panose="020B0604020104020204" pitchFamily="34" charset="0"/>
                <a:cs typeface="Calibri"/>
              </a:rPr>
              <a:t>Consente di riutilizzare gli enzimi al termine delle reazioni senza che essi perdano la propria attività catalitica.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45712-CB41-B38D-C959-F3CE7B8E1578}"/>
              </a:ext>
            </a:extLst>
          </p:cNvPr>
          <p:cNvSpPr txBox="1"/>
          <p:nvPr/>
        </p:nvSpPr>
        <p:spPr>
          <a:xfrm>
            <a:off x="1524" y="773119"/>
            <a:ext cx="6242114" cy="1200329"/>
          </a:xfrm>
          <a:prstGeom prst="rect">
            <a:avLst/>
          </a:prstGeom>
          <a:solidFill>
            <a:srgbClr val="FFFFFF">
              <a:shade val="85000"/>
              <a:alpha val="64000"/>
            </a:srgb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r>
              <a:rPr lang="it-IT">
                <a:latin typeface="Abadi" panose="020B0604020104020204" pitchFamily="34" charset="0"/>
              </a:rPr>
              <a:t>L’immobilizzazione è quel processo di associazione delle molecole enzimatiche a un supporto solido mediante:</a:t>
            </a:r>
          </a:p>
          <a:p>
            <a:r>
              <a:rPr lang="it-IT">
                <a:latin typeface="Abadi" panose="020B0604020104020204" pitchFamily="34" charset="0"/>
              </a:rPr>
              <a:t>-legami covalenti </a:t>
            </a:r>
            <a:r>
              <a:rPr lang="it-IT">
                <a:latin typeface="Abadi" panose="020B0604020104020204" pitchFamily="34" charset="0"/>
                <a:sym typeface="Wingdings" panose="05000000000000000000" pitchFamily="2" charset="2"/>
              </a:rPr>
              <a:t> immobilizzazione chimica</a:t>
            </a:r>
          </a:p>
          <a:p>
            <a:r>
              <a:rPr lang="it-IT">
                <a:latin typeface="Abadi" panose="020B0604020104020204" pitchFamily="34" charset="0"/>
                <a:sym typeface="Wingdings" panose="05000000000000000000" pitchFamily="2" charset="2"/>
              </a:rPr>
              <a:t>-interazioni fisiche  immobilizzazione fisica</a:t>
            </a:r>
            <a:endParaRPr lang="it-IT">
              <a:latin typeface="Abadi" panose="020B0604020104020204" pitchFamily="34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CACF0C5-2EF1-DE36-2C01-632D39ADB793}"/>
              </a:ext>
            </a:extLst>
          </p:cNvPr>
          <p:cNvCxnSpPr>
            <a:cxnSpLocks/>
          </p:cNvCxnSpPr>
          <p:nvPr/>
        </p:nvCxnSpPr>
        <p:spPr>
          <a:xfrm flipV="1">
            <a:off x="5936123" y="1353751"/>
            <a:ext cx="1168216" cy="4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A4EC3-071B-2179-5413-8957874A54E7}"/>
              </a:ext>
            </a:extLst>
          </p:cNvPr>
          <p:cNvSpPr txBox="1"/>
          <p:nvPr/>
        </p:nvSpPr>
        <p:spPr>
          <a:xfrm>
            <a:off x="3779296" y="-40456"/>
            <a:ext cx="4313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IMMOBILIZZAZIONE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F477B8-BE0B-1EBB-6E7A-2E91C337C0AE}"/>
              </a:ext>
            </a:extLst>
          </p:cNvPr>
          <p:cNvSpPr txBox="1"/>
          <p:nvPr/>
        </p:nvSpPr>
        <p:spPr>
          <a:xfrm>
            <a:off x="3512824" y="2222210"/>
            <a:ext cx="542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Tra le diverse tecniche di immobilizzazione abbiamo:</a:t>
            </a:r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21B61C4D-4DAB-A7AD-0FE6-2C76B9177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037177"/>
              </p:ext>
            </p:extLst>
          </p:nvPr>
        </p:nvGraphicFramePr>
        <p:xfrm>
          <a:off x="3166740" y="2660688"/>
          <a:ext cx="5958934" cy="337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419783FF-7A7C-91F5-C484-5223E6A300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48" t="33306" r="4305" b="-999"/>
          <a:stretch/>
        </p:blipFill>
        <p:spPr>
          <a:xfrm>
            <a:off x="101938" y="2660688"/>
            <a:ext cx="2838703" cy="1200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737F126-6927-DF54-F147-C861E447FE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38" y="4522606"/>
            <a:ext cx="2924516" cy="1454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23416CC-65D5-2B6C-3E19-F30F39466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4670" y="2681142"/>
            <a:ext cx="2893467" cy="1233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78EF208-02E2-3CC2-B261-30FA57D7B5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4670" y="4524048"/>
            <a:ext cx="2732419" cy="1369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18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8F8929-5136-4CF8-9DFF-889D4D5BF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graphicEl>
                                              <a:dgm id="{138F8929-5136-4CF8-9DFF-889D4D5BF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graphicEl>
                                              <a:dgm id="{138F8929-5136-4CF8-9DFF-889D4D5BF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graphicEl>
                                              <a:dgm id="{138F8929-5136-4CF8-9DFF-889D4D5BF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graphicEl>
                                              <a:dgm id="{138F8929-5136-4CF8-9DFF-889D4D5BF4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5B7A700-DE2A-4390-8E4E-A5C5E42B1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graphicEl>
                                              <a:dgm id="{75B7A700-DE2A-4390-8E4E-A5C5E42B1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graphicEl>
                                              <a:dgm id="{75B7A700-DE2A-4390-8E4E-A5C5E42B1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graphicEl>
                                              <a:dgm id="{75B7A700-DE2A-4390-8E4E-A5C5E42B1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graphicEl>
                                              <a:dgm id="{75B7A700-DE2A-4390-8E4E-A5C5E42B1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A598BE0-9EF9-4C69-AE72-5056CDC25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graphicEl>
                                              <a:dgm id="{CA598BE0-9EF9-4C69-AE72-5056CDC25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graphicEl>
                                              <a:dgm id="{CA598BE0-9EF9-4C69-AE72-5056CDC25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graphicEl>
                                              <a:dgm id="{CA598BE0-9EF9-4C69-AE72-5056CDC25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graphicEl>
                                              <a:dgm id="{CA598BE0-9EF9-4C69-AE72-5056CDC25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E43197B-DDF5-4CC9-87EF-BA3B88929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>
                                            <p:graphicEl>
                                              <a:dgm id="{1E43197B-DDF5-4CC9-87EF-BA3B88929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graphicEl>
                                              <a:dgm id="{1E43197B-DDF5-4CC9-87EF-BA3B88929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graphicEl>
                                              <a:dgm id="{1E43197B-DDF5-4CC9-87EF-BA3B88929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graphicEl>
                                              <a:dgm id="{1E43197B-DDF5-4CC9-87EF-BA3B889295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E7D557E-7295-472B-B91E-3420E6CB6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graphicEl>
                                              <a:dgm id="{CE7D557E-7295-472B-B91E-3420E6CB6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graphicEl>
                                              <a:dgm id="{CE7D557E-7295-472B-B91E-3420E6CB6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graphicEl>
                                              <a:dgm id="{CE7D557E-7295-472B-B91E-3420E6CB6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>
                                            <p:graphicEl>
                                              <a:dgm id="{CE7D557E-7295-472B-B91E-3420E6CB69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545918E-14EA-4258-8FE9-DBCF19FFC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>
                                            <p:graphicEl>
                                              <a:dgm id="{4545918E-14EA-4258-8FE9-DBCF19FFC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>
                                            <p:graphicEl>
                                              <a:dgm id="{4545918E-14EA-4258-8FE9-DBCF19FFC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>
                                            <p:graphicEl>
                                              <a:dgm id="{4545918E-14EA-4258-8FE9-DBCF19FFC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graphicEl>
                                              <a:dgm id="{4545918E-14EA-4258-8FE9-DBCF19FFC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487A798-249D-4F6F-95C2-84C67F3A83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>
                                            <p:graphicEl>
                                              <a:dgm id="{C487A798-249D-4F6F-95C2-84C67F3A83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>
                                            <p:graphicEl>
                                              <a:dgm id="{C487A798-249D-4F6F-95C2-84C67F3A83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>
                                            <p:graphicEl>
                                              <a:dgm id="{C487A798-249D-4F6F-95C2-84C67F3A83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>
                                            <p:graphicEl>
                                              <a:dgm id="{C487A798-249D-4F6F-95C2-84C67F3A83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085FBFA-7AFA-4C10-A62E-4BC4F530E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>
                                            <p:graphicEl>
                                              <a:dgm id="{5085FBFA-7AFA-4C10-A62E-4BC4F530E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>
                                            <p:graphicEl>
                                              <a:dgm id="{5085FBFA-7AFA-4C10-A62E-4BC4F530E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>
                                            <p:graphicEl>
                                              <a:dgm id="{5085FBFA-7AFA-4C10-A62E-4BC4F530E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graphicEl>
                                              <a:dgm id="{5085FBFA-7AFA-4C10-A62E-4BC4F530E4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6944C8D-8A52-41FC-AED5-6E79A486E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>
                                            <p:graphicEl>
                                              <a:dgm id="{D6944C8D-8A52-41FC-AED5-6E79A486E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>
                                            <p:graphicEl>
                                              <a:dgm id="{D6944C8D-8A52-41FC-AED5-6E79A486E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>
                                            <p:graphicEl>
                                              <a:dgm id="{D6944C8D-8A52-41FC-AED5-6E79A486E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>
                                            <p:graphicEl>
                                              <a:dgm id="{D6944C8D-8A52-41FC-AED5-6E79A486E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2716D95-E861-48C2-8E9C-858DE5B43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>
                                            <p:graphicEl>
                                              <a:dgm id="{02716D95-E861-48C2-8E9C-858DE5B43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>
                                            <p:graphicEl>
                                              <a:dgm id="{02716D95-E861-48C2-8E9C-858DE5B43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>
                                            <p:graphicEl>
                                              <a:dgm id="{02716D95-E861-48C2-8E9C-858DE5B43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">
                                            <p:graphicEl>
                                              <a:dgm id="{02716D95-E861-48C2-8E9C-858DE5B434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4826C64-F86C-4A88-9006-4DB07414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>
                                            <p:graphicEl>
                                              <a:dgm id="{34826C64-F86C-4A88-9006-4DB07414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>
                                            <p:graphicEl>
                                              <a:dgm id="{34826C64-F86C-4A88-9006-4DB07414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>
                                            <p:graphicEl>
                                              <a:dgm id="{34826C64-F86C-4A88-9006-4DB07414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>
                                            <p:graphicEl>
                                              <a:dgm id="{34826C64-F86C-4A88-9006-4DB074141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C52D0AA-8A6D-4CCB-A269-59D530784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>
                                            <p:graphicEl>
                                              <a:dgm id="{6C52D0AA-8A6D-4CCB-A269-59D530784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>
                                            <p:graphicEl>
                                              <a:dgm id="{6C52D0AA-8A6D-4CCB-A269-59D530784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>
                                            <p:graphicEl>
                                              <a:dgm id="{6C52D0AA-8A6D-4CCB-A269-59D530784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>
                                            <p:graphicEl>
                                              <a:dgm id="{6C52D0AA-8A6D-4CCB-A269-59D5307844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 animBg="1"/>
      <p:bldP spid="12" grpId="0"/>
      <p:bldGraphic spid="16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C01BAD4C-D27F-1CEA-FCC4-9CBDE9CC1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" y="-1224"/>
            <a:ext cx="12192000" cy="6857999"/>
          </a:xfrm>
          <a:prstGeom prst="rect">
            <a:avLst/>
          </a:prstGeom>
        </p:spPr>
      </p:pic>
      <p:sp>
        <p:nvSpPr>
          <p:cNvPr id="279" name="Rectangle 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F87CD-AC8B-91C9-C033-D7BF7BBFC033}"/>
              </a:ext>
            </a:extLst>
          </p:cNvPr>
          <p:cNvSpPr txBox="1"/>
          <p:nvPr/>
        </p:nvSpPr>
        <p:spPr>
          <a:xfrm>
            <a:off x="593982" y="963001"/>
            <a:ext cx="309282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it-IT" b="1">
              <a:solidFill>
                <a:schemeClr val="bg1"/>
              </a:solidFill>
              <a:cs typeface="Calibri"/>
            </a:endParaRPr>
          </a:p>
          <a:p>
            <a:pPr algn="l">
              <a:spcAft>
                <a:spcPts val="600"/>
              </a:spcAft>
            </a:pPr>
            <a:endParaRPr lang="it-IT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87805E-7511-6C42-92FA-BDFA7690CDDD}"/>
              </a:ext>
            </a:extLst>
          </p:cNvPr>
          <p:cNvSpPr txBox="1"/>
          <p:nvPr/>
        </p:nvSpPr>
        <p:spPr>
          <a:xfrm>
            <a:off x="4168588" y="1613647"/>
            <a:ext cx="2749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0CB743-3B36-3E4F-CE13-66358D8C7CD3}"/>
              </a:ext>
            </a:extLst>
          </p:cNvPr>
          <p:cNvSpPr txBox="1"/>
          <p:nvPr/>
        </p:nvSpPr>
        <p:spPr>
          <a:xfrm>
            <a:off x="850801" y="3095641"/>
            <a:ext cx="33721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10E709-571D-679E-A7D0-926EBCECB25B}"/>
              </a:ext>
            </a:extLst>
          </p:cNvPr>
          <p:cNvSpPr txBox="1"/>
          <p:nvPr/>
        </p:nvSpPr>
        <p:spPr>
          <a:xfrm>
            <a:off x="3113008" y="1225"/>
            <a:ext cx="646465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it-IT" sz="4000" spc="300">
                <a:latin typeface="Bernard MT Condensed" panose="02050806060905020404" pitchFamily="18" charset="0"/>
                <a:cs typeface="Calibri"/>
              </a:rPr>
              <a:t>TECNICHE DI RIVELAZIONE</a:t>
            </a:r>
            <a:endParaRPr lang="it-IT" sz="4000" spc="300">
              <a:latin typeface="Bernard MT Condensed" panose="02050806060905020404" pitchFamily="18" charset="0"/>
            </a:endParaRPr>
          </a:p>
        </p:txBody>
      </p:sp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D795AEEF-44D1-718A-AF8E-A5E09B635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4990358"/>
              </p:ext>
            </p:extLst>
          </p:nvPr>
        </p:nvGraphicFramePr>
        <p:xfrm>
          <a:off x="5591054" y="768288"/>
          <a:ext cx="5858573" cy="258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C4B1AB-1D3A-772F-B583-2E6E606E6BD5}"/>
              </a:ext>
            </a:extLst>
          </p:cNvPr>
          <p:cNvSpPr txBox="1"/>
          <p:nvPr/>
        </p:nvSpPr>
        <p:spPr>
          <a:xfrm>
            <a:off x="72021" y="1236217"/>
            <a:ext cx="3989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In presenza di eccesso di substrato, l’intensità del segnale luminoso è proporzionale all’attività enzimatica </a:t>
            </a:r>
            <a:r>
              <a:rPr lang="it-IT">
                <a:sym typeface="Wingdings" panose="05000000000000000000" pitchFamily="2" charset="2"/>
              </a:rPr>
              <a:t> analisi quantitativa. </a:t>
            </a:r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49C8FFD-3D0D-CFE6-C6AB-A8C3418C1ADE}"/>
              </a:ext>
            </a:extLst>
          </p:cNvPr>
          <p:cNvCxnSpPr/>
          <p:nvPr/>
        </p:nvCxnSpPr>
        <p:spPr>
          <a:xfrm>
            <a:off x="3846786" y="1797809"/>
            <a:ext cx="13806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905578D-3C69-1716-123B-099388035C4E}"/>
              </a:ext>
            </a:extLst>
          </p:cNvPr>
          <p:cNvSpPr txBox="1"/>
          <p:nvPr/>
        </p:nvSpPr>
        <p:spPr>
          <a:xfrm>
            <a:off x="141537" y="5321450"/>
            <a:ext cx="5085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Sistema </a:t>
            </a:r>
            <a:r>
              <a:rPr lang="it-IT" sz="1600" b="1" dirty="0" err="1"/>
              <a:t>Luminolo</a:t>
            </a:r>
            <a:r>
              <a:rPr lang="it-IT" sz="1600" b="1" dirty="0"/>
              <a:t>/H</a:t>
            </a:r>
            <a:r>
              <a:rPr lang="it-IT" sz="1200" b="1" dirty="0"/>
              <a:t>2</a:t>
            </a:r>
            <a:r>
              <a:rPr lang="it-IT" sz="1600" b="1" dirty="0"/>
              <a:t>O</a:t>
            </a:r>
            <a:r>
              <a:rPr lang="it-IT" sz="1200" b="1" dirty="0"/>
              <a:t>2</a:t>
            </a:r>
            <a:r>
              <a:rPr lang="it-IT" sz="1600" b="1" dirty="0"/>
              <a:t>/perossidasi. </a:t>
            </a:r>
          </a:p>
          <a:p>
            <a:r>
              <a:rPr lang="it-IT" sz="1600" b="1" dirty="0"/>
              <a:t>Permette di valutare l’attività antiossidante grazie alla reazione degli antiossidanti con i radicali del </a:t>
            </a:r>
            <a:r>
              <a:rPr lang="it-IT" sz="1600" b="1" dirty="0" err="1"/>
              <a:t>Luminolo</a:t>
            </a:r>
            <a:r>
              <a:rPr lang="it-IT" sz="1600" b="1" dirty="0"/>
              <a:t> e permette di analizzare composti che sono substrato delle ossidasi.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275BB8-6A97-D8EE-CD4E-47AC92792647}"/>
              </a:ext>
            </a:extLst>
          </p:cNvPr>
          <p:cNvSpPr txBox="1"/>
          <p:nvPr/>
        </p:nvSpPr>
        <p:spPr>
          <a:xfrm>
            <a:off x="6360854" y="5351720"/>
            <a:ext cx="54257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/>
              <a:t>luciferina/</a:t>
            </a:r>
            <a:r>
              <a:rPr lang="it-IT" sz="1600" b="1" err="1"/>
              <a:t>luciferasi</a:t>
            </a:r>
            <a:r>
              <a:rPr lang="it-IT" sz="1600" b="1"/>
              <a:t> batterica: determinazione di enzimi che usano o producono NAD(P)H.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/>
              <a:t>luciferina/</a:t>
            </a:r>
            <a:r>
              <a:rPr lang="it-IT" sz="1600" b="1" err="1"/>
              <a:t>luciferasi</a:t>
            </a:r>
            <a:r>
              <a:rPr lang="it-IT" sz="1600" b="1"/>
              <a:t> da lucciola: determinazione di enzimi coinvolti in reazioni che richiedono o consumano ATP.</a:t>
            </a:r>
          </a:p>
          <a:p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EEBBFBB1-DF84-A7AB-9CF2-E4BE4A369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2287" y="3988897"/>
            <a:ext cx="6093497" cy="1187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3743579-574D-3120-85C5-0020BD5423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246" t="35963" r="1697" b="24155"/>
          <a:stretch/>
        </p:blipFill>
        <p:spPr>
          <a:xfrm>
            <a:off x="2605429" y="3902300"/>
            <a:ext cx="1926491" cy="118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BF4459F-3964-4FA6-1336-FA39A0AC62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159" y="2732472"/>
            <a:ext cx="4413907" cy="9342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5365903-6F4F-44B9-B47B-C0DC5FD35D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6068" b="60701"/>
          <a:stretch/>
        </p:blipFill>
        <p:spPr>
          <a:xfrm>
            <a:off x="-166987" y="3714703"/>
            <a:ext cx="2449130" cy="146121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442960-861C-C940-E78C-A62F18292C21}"/>
              </a:ext>
            </a:extLst>
          </p:cNvPr>
          <p:cNvSpPr txBox="1"/>
          <p:nvPr/>
        </p:nvSpPr>
        <p:spPr>
          <a:xfrm>
            <a:off x="1345630" y="3967365"/>
            <a:ext cx="93512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/>
              <a:t>perossidasi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9DEC2A-0F03-C359-0D1C-D2548DEA4326}"/>
              </a:ext>
            </a:extLst>
          </p:cNvPr>
          <p:cNvSpPr txBox="1"/>
          <p:nvPr/>
        </p:nvSpPr>
        <p:spPr>
          <a:xfrm>
            <a:off x="1446400" y="4449797"/>
            <a:ext cx="747253" cy="261610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 sz="1100"/>
              <a:t>H</a:t>
            </a:r>
            <a:r>
              <a:rPr lang="it-IT" sz="800"/>
              <a:t>2</a:t>
            </a:r>
            <a:r>
              <a:rPr lang="it-IT" sz="1100"/>
              <a:t>O</a:t>
            </a:r>
            <a:r>
              <a:rPr lang="it-IT" sz="800"/>
              <a:t>2</a:t>
            </a:r>
            <a:r>
              <a:rPr lang="it-IT" sz="1100"/>
              <a:t>/OH</a:t>
            </a:r>
          </a:p>
        </p:txBody>
      </p:sp>
    </p:spTree>
    <p:extLst>
      <p:ext uri="{BB962C8B-B14F-4D97-AF65-F5344CB8AC3E}">
        <p14:creationId xmlns:p14="http://schemas.microsoft.com/office/powerpoint/2010/main" val="4343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64875FF-20D1-46DF-BFE0-C64A74C69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graphicEl>
                                              <a:dgm id="{A64875FF-20D1-46DF-BFE0-C64A74C69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graphicEl>
                                              <a:dgm id="{A64875FF-20D1-46DF-BFE0-C64A74C69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graphicEl>
                                              <a:dgm id="{A64875FF-20D1-46DF-BFE0-C64A74C69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graphicEl>
                                              <a:dgm id="{A64875FF-20D1-46DF-BFE0-C64A74C695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AB4BE05-A158-4FFF-A766-3C99B8673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graphicEl>
                                              <a:dgm id="{2AB4BE05-A158-4FFF-A766-3C99B8673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graphicEl>
                                              <a:dgm id="{2AB4BE05-A158-4FFF-A766-3C99B8673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graphicEl>
                                              <a:dgm id="{2AB4BE05-A158-4FFF-A766-3C99B8673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graphicEl>
                                              <a:dgm id="{2AB4BE05-A158-4FFF-A766-3C99B86733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ED2C70B-6851-42C2-8190-66DFD3635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graphicEl>
                                              <a:dgm id="{7ED2C70B-6851-42C2-8190-66DFD3635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graphicEl>
                                              <a:dgm id="{7ED2C70B-6851-42C2-8190-66DFD3635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graphicEl>
                                              <a:dgm id="{7ED2C70B-6851-42C2-8190-66DFD3635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graphicEl>
                                              <a:dgm id="{7ED2C70B-6851-42C2-8190-66DFD3635B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D132860-85A5-40AF-A800-5EE6F30C8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graphicEl>
                                              <a:dgm id="{ED132860-85A5-40AF-A800-5EE6F30C8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graphicEl>
                                              <a:dgm id="{ED132860-85A5-40AF-A800-5EE6F30C8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graphicEl>
                                              <a:dgm id="{ED132860-85A5-40AF-A800-5EE6F30C8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graphicEl>
                                              <a:dgm id="{ED132860-85A5-40AF-A800-5EE6F30C83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FCC78F3-EE7B-4A7F-A6F4-5D15199FF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graphicEl>
                                              <a:dgm id="{0FCC78F3-EE7B-4A7F-A6F4-5D15199FF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graphicEl>
                                              <a:dgm id="{0FCC78F3-EE7B-4A7F-A6F4-5D15199FF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graphicEl>
                                              <a:dgm id="{0FCC78F3-EE7B-4A7F-A6F4-5D15199FF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graphicEl>
                                              <a:dgm id="{0FCC78F3-EE7B-4A7F-A6F4-5D15199FF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21954D5-1BEF-421A-97CE-D31DDC686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graphicEl>
                                              <a:dgm id="{D21954D5-1BEF-421A-97CE-D31DDC686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graphicEl>
                                              <a:dgm id="{D21954D5-1BEF-421A-97CE-D31DDC686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graphicEl>
                                              <a:dgm id="{D21954D5-1BEF-421A-97CE-D31DDC686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graphicEl>
                                              <a:dgm id="{D21954D5-1BEF-421A-97CE-D31DDC686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lvlOne"/>
        </p:bldSub>
      </p:bldGraphic>
      <p:bldP spid="13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3282991" y="-8379"/>
            <a:ext cx="7422931" cy="898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300">
                <a:latin typeface="Bernard MT Condensed" panose="02050806060905020404" pitchFamily="18" charset="0"/>
                <a:ea typeface="+mj-ea"/>
                <a:cs typeface="+mj-cs"/>
              </a:rPr>
              <a:t>DIAGNOSTICA ENZIMATICA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1FF192-3076-DD6D-E7F0-0872F9827E04}"/>
              </a:ext>
            </a:extLst>
          </p:cNvPr>
          <p:cNvSpPr txBox="1"/>
          <p:nvPr/>
        </p:nvSpPr>
        <p:spPr>
          <a:xfrm>
            <a:off x="8334702" y="1206325"/>
            <a:ext cx="3857297" cy="53521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Sono </a:t>
            </a:r>
            <a:r>
              <a:rPr lang="en-US" b="1" err="1"/>
              <a:t>importanti</a:t>
            </a:r>
            <a:r>
              <a:rPr lang="en-US" b="1"/>
              <a:t> per  la </a:t>
            </a:r>
            <a:r>
              <a:rPr lang="en-US" b="1" err="1"/>
              <a:t>diagnostica</a:t>
            </a:r>
            <a:r>
              <a:rPr lang="en-US" b="1"/>
              <a:t> e la </a:t>
            </a:r>
            <a:r>
              <a:rPr lang="en-US" b="1" err="1"/>
              <a:t>prognostica</a:t>
            </a:r>
            <a:r>
              <a:rPr lang="en-US" b="1"/>
              <a:t> di </a:t>
            </a:r>
            <a:r>
              <a:rPr lang="en-US" b="1" err="1"/>
              <a:t>molte</a:t>
            </a:r>
            <a:r>
              <a:rPr lang="en-US" b="1"/>
              <a:t> </a:t>
            </a:r>
            <a:r>
              <a:rPr lang="en-US" b="1" err="1"/>
              <a:t>patologie</a:t>
            </a:r>
            <a:r>
              <a:rPr lang="en-US" b="1"/>
              <a:t>.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9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err="1"/>
              <a:t>Questi</a:t>
            </a:r>
            <a:r>
              <a:rPr lang="en-US" sz="1900" b="1"/>
              <a:t> </a:t>
            </a:r>
            <a:r>
              <a:rPr lang="en-US" sz="1900" b="1" err="1"/>
              <a:t>enzimi</a:t>
            </a:r>
            <a:r>
              <a:rPr lang="en-US" sz="1900" b="1"/>
              <a:t> non </a:t>
            </a:r>
            <a:r>
              <a:rPr lang="en-US" sz="1900" b="1" err="1"/>
              <a:t>hanno</a:t>
            </a:r>
            <a:r>
              <a:rPr lang="en-US" sz="1900" b="1"/>
              <a:t> </a:t>
            </a:r>
            <a:r>
              <a:rPr lang="en-US" sz="1900" b="1" err="1"/>
              <a:t>una</a:t>
            </a:r>
            <a:r>
              <a:rPr lang="en-US" sz="1900" b="1"/>
              <a:t> </a:t>
            </a:r>
            <a:r>
              <a:rPr lang="en-US" sz="1900" b="1" err="1"/>
              <a:t>struttura</a:t>
            </a:r>
            <a:r>
              <a:rPr lang="en-US" sz="1900" b="1"/>
              <a:t> </a:t>
            </a:r>
            <a:r>
              <a:rPr lang="en-US" sz="1900" b="1" err="1"/>
              <a:t>omogenea</a:t>
            </a:r>
            <a:r>
              <a:rPr lang="en-US" sz="1900" b="1"/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ISOENZIMI: </a:t>
            </a:r>
            <a:r>
              <a:rPr lang="en-US" b="1" err="1"/>
              <a:t>enzimi</a:t>
            </a:r>
            <a:r>
              <a:rPr lang="en-US" b="1"/>
              <a:t> </a:t>
            </a:r>
            <a:r>
              <a:rPr lang="en-US" b="1" err="1"/>
              <a:t>che</a:t>
            </a:r>
            <a:r>
              <a:rPr lang="en-US" b="1"/>
              <a:t> </a:t>
            </a:r>
            <a:r>
              <a:rPr lang="en-US" b="1" err="1"/>
              <a:t>catalizzano</a:t>
            </a:r>
            <a:r>
              <a:rPr lang="en-US" b="1"/>
              <a:t> la </a:t>
            </a:r>
            <a:r>
              <a:rPr lang="en-US" b="1" err="1"/>
              <a:t>stessa</a:t>
            </a:r>
            <a:r>
              <a:rPr lang="en-US" b="1"/>
              <a:t> </a:t>
            </a:r>
            <a:r>
              <a:rPr lang="en-US" b="1" err="1"/>
              <a:t>reazione</a:t>
            </a:r>
            <a:r>
              <a:rPr lang="en-US" b="1"/>
              <a:t> ma </a:t>
            </a:r>
            <a:r>
              <a:rPr lang="en-US" b="1" err="1"/>
              <a:t>hanno</a:t>
            </a:r>
            <a:r>
              <a:rPr lang="en-US" b="1"/>
              <a:t> </a:t>
            </a:r>
            <a:r>
              <a:rPr lang="en-US" b="1" err="1"/>
              <a:t>una</a:t>
            </a:r>
            <a:r>
              <a:rPr lang="en-US" b="1"/>
              <a:t> </a:t>
            </a:r>
            <a:r>
              <a:rPr lang="en-US" b="1" err="1"/>
              <a:t>differente</a:t>
            </a:r>
            <a:r>
              <a:rPr lang="en-US" b="1"/>
              <a:t> </a:t>
            </a:r>
            <a:r>
              <a:rPr lang="en-US" b="1" err="1"/>
              <a:t>struttura</a:t>
            </a:r>
            <a:r>
              <a:rPr lang="en-US" b="1"/>
              <a:t> </a:t>
            </a:r>
            <a:r>
              <a:rPr lang="en-US" b="1" err="1"/>
              <a:t>chimica</a:t>
            </a:r>
            <a:r>
              <a:rPr lang="en-US" b="1"/>
              <a:t> e diverse </a:t>
            </a:r>
            <a:r>
              <a:rPr lang="en-US" b="1" err="1"/>
              <a:t>proprietà</a:t>
            </a:r>
            <a:r>
              <a:rPr lang="en-US" b="1"/>
              <a:t> </a:t>
            </a:r>
            <a:r>
              <a:rPr lang="en-US" b="1" err="1"/>
              <a:t>chimico-fisiche</a:t>
            </a:r>
            <a:r>
              <a:rPr lang="en-US" b="1"/>
              <a:t>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Per </a:t>
            </a:r>
            <a:r>
              <a:rPr lang="en-US" b="1" err="1"/>
              <a:t>determinare</a:t>
            </a:r>
            <a:r>
              <a:rPr lang="en-US" b="1"/>
              <a:t> la </a:t>
            </a:r>
            <a:r>
              <a:rPr lang="en-US" b="1" err="1"/>
              <a:t>presenza</a:t>
            </a:r>
            <a:r>
              <a:rPr lang="en-US" b="1"/>
              <a:t> di </a:t>
            </a:r>
            <a:r>
              <a:rPr lang="en-US" b="1" err="1"/>
              <a:t>questi</a:t>
            </a:r>
            <a:r>
              <a:rPr lang="en-US" b="1"/>
              <a:t> </a:t>
            </a:r>
            <a:r>
              <a:rPr lang="en-US" b="1" err="1"/>
              <a:t>enzimi</a:t>
            </a:r>
            <a:r>
              <a:rPr lang="en-US" b="1"/>
              <a:t> vi </a:t>
            </a:r>
            <a:r>
              <a:rPr lang="en-US" b="1" err="1"/>
              <a:t>sono</a:t>
            </a:r>
            <a:r>
              <a:rPr lang="en-US" b="1"/>
              <a:t> </a:t>
            </a:r>
            <a:r>
              <a:rPr lang="en-US" b="1" err="1"/>
              <a:t>diversi</a:t>
            </a:r>
            <a:r>
              <a:rPr lang="en-US" b="1"/>
              <a:t> </a:t>
            </a:r>
            <a:r>
              <a:rPr lang="en-US" b="1" err="1"/>
              <a:t>metodi</a:t>
            </a:r>
            <a:r>
              <a:rPr lang="en-US" b="1"/>
              <a:t>: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METODI DI MISURA DIRETTI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METODI SELETTIVI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METODI NON SELETTIVI 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DC3D1C8-887D-BD0E-4D87-D28446F0B5C2}"/>
              </a:ext>
            </a:extLst>
          </p:cNvPr>
          <p:cNvCxnSpPr>
            <a:cxnSpLocks/>
          </p:cNvCxnSpPr>
          <p:nvPr/>
        </p:nvCxnSpPr>
        <p:spPr>
          <a:xfrm>
            <a:off x="10068910" y="2837792"/>
            <a:ext cx="0" cy="536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6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1939944" y="78028"/>
            <a:ext cx="8106064" cy="727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60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/>
                <a:ea typeface="+mj-ea"/>
                <a:cs typeface="+mj-cs"/>
              </a:rPr>
              <a:t>METODI DI MISURA DIRETTI</a:t>
            </a:r>
            <a:endParaRPr lang="en-US" sz="4000" kern="1200" spc="60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605" name="CasellaDiTesto 2604">
            <a:extLst>
              <a:ext uri="{FF2B5EF4-FFF2-40B4-BE49-F238E27FC236}">
                <a16:creationId xmlns:a16="http://schemas.microsoft.com/office/drawing/2014/main" id="{9B44B0DE-D0F5-2D6C-C014-45B7E3F04C87}"/>
              </a:ext>
            </a:extLst>
          </p:cNvPr>
          <p:cNvSpPr txBox="1"/>
          <p:nvPr/>
        </p:nvSpPr>
        <p:spPr>
          <a:xfrm>
            <a:off x="151054" y="805629"/>
            <a:ext cx="7551174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Calibri"/>
              </a:rPr>
              <a:t>Prevedono la separazione dell'enzima di interesse per poi determinarne la quantificazione. </a:t>
            </a:r>
          </a:p>
          <a:p>
            <a:pPr algn="ctr"/>
            <a:r>
              <a:rPr lang="it-IT">
                <a:cs typeface="Calibri"/>
              </a:rPr>
              <a:t>Il metodo lo si divide nei seguenti passaggi:</a:t>
            </a:r>
          </a:p>
          <a:p>
            <a:pPr marL="285750" indent="-285750">
              <a:buFont typeface="Arial"/>
              <a:buChar char="•"/>
            </a:pPr>
            <a:r>
              <a:rPr lang="it-IT" b="1">
                <a:cs typeface="Calibri"/>
              </a:rPr>
              <a:t>Preparazione del campione:</a:t>
            </a:r>
            <a:r>
              <a:rPr lang="it-IT">
                <a:cs typeface="Calibri"/>
              </a:rPr>
              <a:t> preferendo grandi quantità di volume, per evitare problemi di </a:t>
            </a:r>
            <a:r>
              <a:rPr lang="it-IT" err="1">
                <a:cs typeface="Calibri"/>
              </a:rPr>
              <a:t>pipettaggio</a:t>
            </a:r>
            <a:r>
              <a:rPr lang="it-IT">
                <a:cs typeface="Calibri"/>
              </a:rPr>
              <a:t> con volumi piccoli</a:t>
            </a:r>
          </a:p>
          <a:p>
            <a:pPr marL="285750" indent="-285750">
              <a:buFont typeface="Arial"/>
              <a:buChar char="•"/>
            </a:pPr>
            <a:r>
              <a:rPr lang="it-IT" b="1">
                <a:cs typeface="Calibri"/>
              </a:rPr>
              <a:t>Pretrattamento dell'enzima: </a:t>
            </a:r>
            <a:r>
              <a:rPr lang="it-IT">
                <a:cs typeface="Calibri"/>
              </a:rPr>
              <a:t>conservato a temperature basse con l'aggiunta di additivi chimici o proteici, così da conservarne la stabilità e l'attività enzimatica;</a:t>
            </a:r>
          </a:p>
          <a:p>
            <a:pPr marL="285750" indent="-285750">
              <a:buFont typeface="Arial"/>
              <a:buChar char="•"/>
            </a:pPr>
            <a:r>
              <a:rPr lang="it-IT" b="1">
                <a:cs typeface="Calibri"/>
              </a:rPr>
              <a:t>Separazione: </a:t>
            </a:r>
            <a:r>
              <a:rPr lang="it-IT">
                <a:cs typeface="Calibri"/>
              </a:rPr>
              <a:t>dell'analita di interesse dalle interferenze; un esempio è la centrifugazione;</a:t>
            </a:r>
          </a:p>
          <a:p>
            <a:pPr marL="285750" indent="-285750">
              <a:buFont typeface="Arial"/>
              <a:buChar char="•"/>
            </a:pPr>
            <a:r>
              <a:rPr lang="it-IT" b="1">
                <a:cs typeface="Calibri"/>
              </a:rPr>
              <a:t>Quantificazione: </a:t>
            </a:r>
            <a:r>
              <a:rPr lang="it-IT">
                <a:cs typeface="Calibri"/>
              </a:rPr>
              <a:t>determinare la concentrazione proteica all'interno del campione attraverso:</a:t>
            </a:r>
          </a:p>
          <a:p>
            <a:pPr lvl="1" algn="just"/>
            <a:r>
              <a:rPr lang="it-IT">
                <a:cs typeface="Calibri"/>
              </a:rPr>
              <a:t>-Assorbanza dell'UV</a:t>
            </a:r>
          </a:p>
          <a:p>
            <a:pPr lvl="1" algn="just"/>
            <a:r>
              <a:rPr lang="it-IT">
                <a:cs typeface="Calibri"/>
              </a:rPr>
              <a:t>-Reagenti chimici</a:t>
            </a:r>
          </a:p>
          <a:p>
            <a:pPr lvl="1" algn="just"/>
            <a:r>
              <a:rPr lang="it-IT">
                <a:cs typeface="Calibri"/>
              </a:rPr>
              <a:t>-Immunologici.</a:t>
            </a: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</p:txBody>
      </p:sp>
      <p:pic>
        <p:nvPicPr>
          <p:cNvPr id="2606" name="Immagine 2606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66D3EDB5-478B-D8AC-9F29-9D0350331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109" y="1326357"/>
            <a:ext cx="2393798" cy="1195428"/>
          </a:xfrm>
          <a:prstGeom prst="rect">
            <a:avLst/>
          </a:prstGeom>
        </p:spPr>
      </p:pic>
      <p:pic>
        <p:nvPicPr>
          <p:cNvPr id="2607" name="Immagine 260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4634DC82-2E92-436E-2737-64DEDF5B2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109" y="3464304"/>
            <a:ext cx="2393798" cy="1195426"/>
          </a:xfrm>
          <a:prstGeom prst="rect">
            <a:avLst/>
          </a:prstGeom>
        </p:spPr>
      </p:pic>
      <p:cxnSp>
        <p:nvCxnSpPr>
          <p:cNvPr id="2608" name="Connettore 2 2607">
            <a:extLst>
              <a:ext uri="{FF2B5EF4-FFF2-40B4-BE49-F238E27FC236}">
                <a16:creationId xmlns:a16="http://schemas.microsoft.com/office/drawing/2014/main" id="{DD0FF15E-B5D8-F956-17BB-656E43CBC204}"/>
              </a:ext>
            </a:extLst>
          </p:cNvPr>
          <p:cNvCxnSpPr>
            <a:cxnSpLocks/>
          </p:cNvCxnSpPr>
          <p:nvPr/>
        </p:nvCxnSpPr>
        <p:spPr>
          <a:xfrm>
            <a:off x="10046008" y="2700438"/>
            <a:ext cx="0" cy="5311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6593855B-F8A4-8E87-C709-8647B1BAE0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0" t="10466" r="3548" b="16066"/>
          <a:stretch/>
        </p:blipFill>
        <p:spPr>
          <a:xfrm>
            <a:off x="3701440" y="4014422"/>
            <a:ext cx="4782770" cy="2781944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2D73522-2077-F562-10CA-ACCCAF0CB9B6}"/>
              </a:ext>
            </a:extLst>
          </p:cNvPr>
          <p:cNvCxnSpPr/>
          <p:nvPr/>
        </p:nvCxnSpPr>
        <p:spPr>
          <a:xfrm>
            <a:off x="2713703" y="4337731"/>
            <a:ext cx="7767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1939944" y="78028"/>
            <a:ext cx="8106064" cy="727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60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/>
                <a:ea typeface="+mj-ea"/>
                <a:cs typeface="+mj-cs"/>
              </a:rPr>
              <a:t>METODI SELETTIVI</a:t>
            </a:r>
            <a:endParaRPr lang="en-US" sz="4000" kern="1200" spc="60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605" name="CasellaDiTesto 2604">
            <a:extLst>
              <a:ext uri="{FF2B5EF4-FFF2-40B4-BE49-F238E27FC236}">
                <a16:creationId xmlns:a16="http://schemas.microsoft.com/office/drawing/2014/main" id="{9B44B0DE-D0F5-2D6C-C014-45B7E3F04C87}"/>
              </a:ext>
            </a:extLst>
          </p:cNvPr>
          <p:cNvSpPr txBox="1"/>
          <p:nvPr/>
        </p:nvSpPr>
        <p:spPr>
          <a:xfrm>
            <a:off x="223028" y="1166842"/>
            <a:ext cx="6469625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Inibisce tutte le attività degli isoenzimi di non interesse, misurando successivamente solo quella di interesse. Questo avviene grazie alla presenza di inibitori, che legano gli isoenzimi bloccandone l’attività. </a:t>
            </a:r>
          </a:p>
          <a:p>
            <a:r>
              <a:rPr lang="it-IT" dirty="0">
                <a:cs typeface="Calibri"/>
              </a:rPr>
              <a:t>L’inibitore differisce a seconda di ciò che si vuole analizzare. </a:t>
            </a:r>
          </a:p>
          <a:p>
            <a:r>
              <a:rPr lang="it-IT" dirty="0">
                <a:cs typeface="Calibri"/>
              </a:rPr>
              <a:t>Le inibizioni sono le seguenti:</a:t>
            </a:r>
          </a:p>
          <a:p>
            <a:pPr marL="285750" indent="-285750">
              <a:buFont typeface="Arial"/>
              <a:buChar char="•"/>
            </a:pPr>
            <a:r>
              <a:rPr lang="it-IT" b="1" dirty="0">
                <a:cs typeface="Calibri"/>
              </a:rPr>
              <a:t>Chimic</a:t>
            </a:r>
            <a:r>
              <a:rPr lang="it-IT" dirty="0">
                <a:cs typeface="Calibri"/>
              </a:rPr>
              <a:t>i: uso di ioni metallici [mercurio Hg2+, argento Ag+] che permettono l'inibizione dell'isoenzima anche a basse concentrazioni; uso di fluoruri, etanolo o solventi organici;</a:t>
            </a:r>
          </a:p>
          <a:p>
            <a:pPr marL="285750" indent="-285750">
              <a:buFont typeface="Arial"/>
              <a:buChar char="•"/>
            </a:pPr>
            <a:r>
              <a:rPr lang="it-IT" b="1" dirty="0">
                <a:cs typeface="Calibri"/>
              </a:rPr>
              <a:t>Fisici: </a:t>
            </a:r>
            <a:r>
              <a:rPr lang="it-IT" dirty="0">
                <a:cs typeface="Calibri"/>
              </a:rPr>
              <a:t>adatto nell'inibire l'attività degli isoenzimi tralasciando la fosfatasi alcalina e la lattato deidrogenasi;</a:t>
            </a:r>
          </a:p>
          <a:p>
            <a:pPr marL="285750" indent="-285750">
              <a:buFont typeface="Arial"/>
              <a:buChar char="•"/>
            </a:pPr>
            <a:r>
              <a:rPr lang="it-IT" b="1" dirty="0">
                <a:cs typeface="Calibri"/>
              </a:rPr>
              <a:t>Reattività selettiva verso un substrato: </a:t>
            </a:r>
            <a:r>
              <a:rPr lang="it-IT" dirty="0">
                <a:cs typeface="Calibri"/>
              </a:rPr>
              <a:t>uso di un'altra molecola simile al substrato per legare l'isoenzima a questa, inibendo la sua attività; usati soprattutto nel determinare le concentrazioni di LDH1.</a:t>
            </a:r>
          </a:p>
          <a:p>
            <a:pPr marL="285750" indent="-285750">
              <a:buFont typeface="Arial"/>
              <a:buChar char="•"/>
            </a:pPr>
            <a:r>
              <a:rPr lang="it-IT" b="1" dirty="0">
                <a:cs typeface="Calibri"/>
              </a:rPr>
              <a:t>Immunologici: </a:t>
            </a:r>
            <a:r>
              <a:rPr lang="it-IT" dirty="0">
                <a:cs typeface="Calibri"/>
              </a:rPr>
              <a:t>uso di anticorpi per legarsi agli isoenzimi.</a:t>
            </a:r>
          </a:p>
          <a:p>
            <a:pPr marL="285750" indent="-285750">
              <a:buFont typeface="Arial"/>
              <a:buChar char="•"/>
            </a:pPr>
            <a:endParaRPr lang="it-IT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 dirty="0"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71A60F-2775-E471-A0A1-E5E48C2E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769" y="1166842"/>
            <a:ext cx="3143250" cy="32766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6581F9-4CAD-3576-8F01-F7D0FFA4AF5A}"/>
              </a:ext>
            </a:extLst>
          </p:cNvPr>
          <p:cNvSpPr txBox="1"/>
          <p:nvPr/>
        </p:nvSpPr>
        <p:spPr>
          <a:xfrm>
            <a:off x="8660433" y="45036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 5 isoenzimi dell’LDH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6986F254-199E-9E4E-56F8-CC125B51DD36}"/>
              </a:ext>
            </a:extLst>
          </p:cNvPr>
          <p:cNvCxnSpPr/>
          <p:nvPr/>
        </p:nvCxnSpPr>
        <p:spPr>
          <a:xfrm>
            <a:off x="9763433" y="5004619"/>
            <a:ext cx="0" cy="5309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ADB46-4DE5-C23A-73CA-7A4F3C56B342}"/>
              </a:ext>
            </a:extLst>
          </p:cNvPr>
          <p:cNvSpPr txBox="1"/>
          <p:nvPr/>
        </p:nvSpPr>
        <p:spPr>
          <a:xfrm>
            <a:off x="8238769" y="5691157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Vengono separati tramite elettroforesi su gel. </a:t>
            </a:r>
          </a:p>
        </p:txBody>
      </p:sp>
    </p:spTree>
    <p:extLst>
      <p:ext uri="{BB962C8B-B14F-4D97-AF65-F5344CB8AC3E}">
        <p14:creationId xmlns:p14="http://schemas.microsoft.com/office/powerpoint/2010/main" val="12396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1939944" y="78028"/>
            <a:ext cx="8106064" cy="727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60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/>
                <a:ea typeface="+mj-ea"/>
                <a:cs typeface="+mj-cs"/>
              </a:rPr>
              <a:t>METODI NON SELETTIVI</a:t>
            </a:r>
            <a:endParaRPr lang="en-US" sz="4000" kern="1200" spc="60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605" name="CasellaDiTesto 2604">
            <a:extLst>
              <a:ext uri="{FF2B5EF4-FFF2-40B4-BE49-F238E27FC236}">
                <a16:creationId xmlns:a16="http://schemas.microsoft.com/office/drawing/2014/main" id="{9B44B0DE-D0F5-2D6C-C014-45B7E3F04C87}"/>
              </a:ext>
            </a:extLst>
          </p:cNvPr>
          <p:cNvSpPr txBox="1"/>
          <p:nvPr/>
        </p:nvSpPr>
        <p:spPr>
          <a:xfrm>
            <a:off x="1939944" y="883657"/>
            <a:ext cx="790602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</a:rPr>
              <a:t>Questi metodi non sono usati nel determinare un enzima di interesse, bensì nella valutazione e nella diagnostica delle malattie nonché del loro eventuale sviluppo. </a:t>
            </a:r>
          </a:p>
          <a:p>
            <a:r>
              <a:rPr lang="it-IT">
                <a:cs typeface="Calibri"/>
              </a:rPr>
              <a:t>Mirano a determinare la qualità e la quantità delle proteine presenti nel campione. </a:t>
            </a:r>
          </a:p>
          <a:p>
            <a:pPr algn="ctr"/>
            <a:r>
              <a:rPr lang="it-IT">
                <a:cs typeface="Calibri"/>
              </a:rPr>
              <a:t>I metodi sono i seguenti:</a:t>
            </a:r>
            <a:endParaRPr lang="it-IT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="1">
                <a:cs typeface="Calibri"/>
              </a:rPr>
              <a:t>Elettroforetici: </a:t>
            </a:r>
            <a:r>
              <a:rPr lang="it-IT">
                <a:cs typeface="Calibri"/>
              </a:rPr>
              <a:t>è basato sulla diversa velocità di migrazione di particelle elettricamente cariche, attraverso una soluzione ed un mezzo di supporto, sotto l'influenza di un campo elettrico. Serve per determinare:</a:t>
            </a:r>
          </a:p>
          <a:p>
            <a:pPr marL="742950" lvl="1" indent="-285750">
              <a:buFont typeface="Arial"/>
              <a:buChar char="•"/>
            </a:pPr>
            <a:r>
              <a:rPr lang="it-IT">
                <a:cs typeface="Calibri"/>
              </a:rPr>
              <a:t>La presenza di proteine anomale;</a:t>
            </a:r>
          </a:p>
          <a:p>
            <a:pPr marL="742950" lvl="1" indent="-285750">
              <a:buFont typeface="Arial"/>
              <a:buChar char="•"/>
            </a:pPr>
            <a:r>
              <a:rPr lang="it-IT">
                <a:cs typeface="Calibri"/>
              </a:rPr>
              <a:t>L'assenza di proteine normali;</a:t>
            </a:r>
          </a:p>
          <a:p>
            <a:pPr marL="742950" lvl="1" indent="-285750">
              <a:buFont typeface="Arial"/>
              <a:buChar char="•"/>
            </a:pPr>
            <a:r>
              <a:rPr lang="it-IT">
                <a:cs typeface="Calibri"/>
              </a:rPr>
              <a:t>Se un gruppo di proteine sia presente in quantità minore, o maggiore, rispetto alla norma.</a:t>
            </a:r>
          </a:p>
          <a:p>
            <a:endParaRPr lang="it-IT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it-IT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it-IT">
              <a:cs typeface="Calibri"/>
            </a:endParaRPr>
          </a:p>
          <a:p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8F3CF1-91AE-9569-DB12-A901BFC6A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52" y="4194380"/>
            <a:ext cx="3833861" cy="25559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6809EF7-F1A0-DF44-E534-E5BE0AA8F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91" y="4194380"/>
            <a:ext cx="3701929" cy="252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6FB325-348F-2D88-B290-4A8BAB338F07}"/>
              </a:ext>
            </a:extLst>
          </p:cNvPr>
          <p:cNvSpPr txBox="1"/>
          <p:nvPr/>
        </p:nvSpPr>
        <p:spPr>
          <a:xfrm>
            <a:off x="4470817" y="4638639"/>
            <a:ext cx="3382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Un’alterazione della [proteine] può indicare patologie quali: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Malattie al fegato o ai reni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Mieloma multiplo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Sclerosi multipla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Infezioni o infiammazioni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5F0BA7-C1D0-9BFF-ADAB-0CBC444E72AD}"/>
              </a:ext>
            </a:extLst>
          </p:cNvPr>
          <p:cNvSpPr txBox="1"/>
          <p:nvPr/>
        </p:nvSpPr>
        <p:spPr>
          <a:xfrm>
            <a:off x="717755" y="3785419"/>
            <a:ext cx="206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PROTIDOGRAMMA</a:t>
            </a:r>
          </a:p>
        </p:txBody>
      </p:sp>
    </p:spTree>
    <p:extLst>
      <p:ext uri="{BB962C8B-B14F-4D97-AF65-F5344CB8AC3E}">
        <p14:creationId xmlns:p14="http://schemas.microsoft.com/office/powerpoint/2010/main" val="15864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5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5FD7F-5D03-F141-A260-4BF1386650A6}"/>
              </a:ext>
            </a:extLst>
          </p:cNvPr>
          <p:cNvSpPr txBox="1"/>
          <p:nvPr/>
        </p:nvSpPr>
        <p:spPr>
          <a:xfrm>
            <a:off x="5721288" y="133224"/>
            <a:ext cx="7239054" cy="824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45720" rIns="91440" bIns="45720" rtlCol="0" anchor="t">
            <a:noAutofit/>
          </a:bodyPr>
          <a:lstStyle>
            <a:defPPr>
              <a:defRPr lang="en-LT"/>
            </a:defPPr>
            <a:lvl1pPr defTabSz="914355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ysClr val="window" lastClr="FFFFFF"/>
                </a:solidFill>
                <a:effectLst>
                  <a:outerShdw blurRad="381000" dist="176531" dir="5400000" algn="t" rotWithShape="0">
                    <a:srgbClr val="3B1B6B">
                      <a:alpha val="30000"/>
                    </a:srgbClr>
                  </a:outerShdw>
                </a:effectLst>
                <a:latin typeface="Montserrat SemiBold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nard MT Condensed" panose="02050806060905020404" pitchFamily="18" charset="0"/>
                <a:cs typeface="Angsana New" panose="020B0502040204020203" pitchFamily="18" charset="-34"/>
              </a:rPr>
              <a:t>ATTIVITÀ</a:t>
            </a:r>
            <a:r>
              <a:rPr lang="it-IT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ngsana New" panose="020B0502040204020203" pitchFamily="18" charset="-34"/>
              </a:rPr>
              <a:t> </a:t>
            </a:r>
            <a:r>
              <a:rPr lang="it-IT" sz="5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nard MT Condensed" panose="02050806060905020404" pitchFamily="18" charset="0"/>
                <a:cs typeface="Angsana New" panose="020B0502040204020203" pitchFamily="18" charset="-34"/>
              </a:rPr>
              <a:t>ENZIMATICA</a:t>
            </a:r>
            <a:endParaRPr lang="lt-LT" sz="5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Bernard MT Condensed" panose="02050806060905020404" pitchFamily="18" charset="0"/>
              <a:cs typeface="Angsana New" panose="020B0502040204020203" pitchFamily="18" charset="-34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868B4FF4-910E-4F88-B1D7-3B9F9F82A4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700693" y="3261862"/>
              <a:ext cx="3048000" cy="1714500"/>
            </p:xfrm>
            <a:graphic>
              <a:graphicData uri="http://schemas.microsoft.com/office/powerpoint/2016/slidezoom">
                <pslz:sldZm>
                  <pslz:sldZmObj sldId="382" cId="1305497458">
                    <pslz:zmPr id="{62431A6E-8CDE-4E68-ACA5-F233B09BC66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reflection blurRad="6350" stA="50000" endA="300" endPos="55000" dir="5400000" sy="-100000" algn="bl" rotWithShape="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extLst>
                  <a:ext uri="{FF2B5EF4-FFF2-40B4-BE49-F238E27FC236}">
                    <a16:creationId xmlns:a16="http://schemas.microsoft.com/office/drawing/2014/main" id="{868B4FF4-910E-4F88-B1D7-3B9F9F82A4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00693" y="3261862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reflection blurRad="6350" stA="50000" endA="300" endPos="55000" dir="5400000" sy="-100000" algn="bl" rotWithShape="0"/>
              </a:effectLst>
            </p:spPr>
          </p:pic>
        </mc:Fallback>
      </mc:AlternateContent>
      <p:sp>
        <p:nvSpPr>
          <p:cNvPr id="28" name="!!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752E2DB-DBB1-4D23-872C-836BEC2AED01}"/>
              </a:ext>
            </a:extLst>
          </p:cNvPr>
          <p:cNvSpPr/>
          <p:nvPr/>
        </p:nvSpPr>
        <p:spPr>
          <a:xfrm>
            <a:off x="5894107" y="5275783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1" name="!!end">
            <a:hlinkClick r:id="" action="ppaction://noaction"/>
            <a:extLst>
              <a:ext uri="{FF2B5EF4-FFF2-40B4-BE49-F238E27FC236}">
                <a16:creationId xmlns:a16="http://schemas.microsoft.com/office/drawing/2014/main" id="{765AC537-E08B-431E-8F9F-5039DAC686A5}"/>
              </a:ext>
            </a:extLst>
          </p:cNvPr>
          <p:cNvSpPr/>
          <p:nvPr/>
        </p:nvSpPr>
        <p:spPr>
          <a:xfrm>
            <a:off x="6140707" y="5275783"/>
            <a:ext cx="144000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774C0EB-6726-6322-5A05-A9AED6EA4A74}"/>
              </a:ext>
            </a:extLst>
          </p:cNvPr>
          <p:cNvGrpSpPr/>
          <p:nvPr/>
        </p:nvGrpSpPr>
        <p:grpSpPr>
          <a:xfrm>
            <a:off x="-5784711" y="3000766"/>
            <a:ext cx="17428565" cy="1755401"/>
            <a:chOff x="542722" y="2792111"/>
            <a:chExt cx="17428565" cy="1755401"/>
          </a:xfrm>
        </p:grpSpPr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6" name="Anteprima della sezione 5">
                  <a:extLst>
                    <a:ext uri="{FF2B5EF4-FFF2-40B4-BE49-F238E27FC236}">
                      <a16:creationId xmlns:a16="http://schemas.microsoft.com/office/drawing/2014/main" id="{C77FE44D-5C04-1D1F-6065-6147B393B29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42722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3627EBA7-FF67-4EF2-B5F4-C093DBD0A6B0}">
                      <psez:zmPr id="{49E3E5D6-2D59-4759-9941-D102016F3C8B}" transitionDur="1000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6" name="Anteprima della sezione 5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C77FE44D-5C04-1D1F-6065-6147B393B29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5784711" y="3020947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9" name="Anteprima della sezione 8">
                  <a:extLst>
                    <a:ext uri="{FF2B5EF4-FFF2-40B4-BE49-F238E27FC236}">
                      <a16:creationId xmlns:a16="http://schemas.microsoft.com/office/drawing/2014/main" id="{455EF0FC-D703-FF54-7D05-26EB94146D5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33444" y="2792111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BB51BFBB-4AD8-43E9-A410-EB00BA309A00}">
                      <psez:zmPr id="{BE80B270-EFEB-4C76-ABDF-A5C1D24DC691}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9" name="Anteprima della sezione 8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455EF0FC-D703-FF54-7D05-26EB94146D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2193989" y="3000766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9" name="Anteprima della sezione 18">
                  <a:extLst>
                    <a:ext uri="{FF2B5EF4-FFF2-40B4-BE49-F238E27FC236}">
                      <a16:creationId xmlns:a16="http://schemas.microsoft.com/office/drawing/2014/main" id="{A588D526-E33D-95B1-EEDA-6D5514C0B4B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923287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14CD66E6-3A90-4AF5-A7D0-A6F427B6EA6A}">
                      <psez:zmPr id="{4500E0A3-3750-430B-ABFE-7D9A10D47BB8}" transitionDur="1000">
                        <p166:blipFill xmlns:p166="http://schemas.microsoft.com/office/powerpoint/2016/6/main">
                          <a:blip r:embed="rId1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9" name="Anteprima della sezione 18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A588D526-E33D-95B1-EEDA-6D5514C0B4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95854" y="3020947"/>
                  <a:ext cx="3048000" cy="1714500"/>
                </a:xfrm>
                <a:prstGeom prst="rect">
                  <a:avLst/>
                </a:prstGeom>
                <a:ln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2" name="Anteprima della sezione 11">
                  <a:extLst>
                    <a:ext uri="{FF2B5EF4-FFF2-40B4-BE49-F238E27FC236}">
                      <a16:creationId xmlns:a16="http://schemas.microsoft.com/office/drawing/2014/main" id="{52174434-5423-FF36-3168-8D322B1CAED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37032786"/>
                    </p:ext>
                  </p:extLst>
                </p:nvPr>
              </p:nvGraphicFramePr>
              <p:xfrm>
                <a:off x="7720229" y="281229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95B59B8C-B907-469D-88BB-7ACA63FA81D4}">
                      <psez:zmPr id="{C89B839C-AC96-46DB-B9E0-342AC09E03F7}" transitionDur="1000">
                        <p166:blipFill xmlns:p166="http://schemas.microsoft.com/office/powerpoint/2016/6/main">
                          <a:blip r:embed="rId1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2" name="Anteprima della sezione 11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52174434-5423-FF36-3168-8D322B1CAE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92796" y="3020947"/>
                  <a:ext cx="3048000" cy="1714500"/>
                </a:xfrm>
                <a:prstGeom prst="rect">
                  <a:avLst/>
                </a:prstGeom>
                <a:ln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5" name="Anteprima della sezione 14">
                  <a:extLst>
                    <a:ext uri="{FF2B5EF4-FFF2-40B4-BE49-F238E27FC236}">
                      <a16:creationId xmlns:a16="http://schemas.microsoft.com/office/drawing/2014/main" id="{52662C80-5A0E-252E-889F-B5E6393A8D5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1306344" y="2833012"/>
                <a:ext cx="3048000" cy="1714500"/>
              </p:xfrm>
              <a:graphic>
                <a:graphicData uri="http://schemas.microsoft.com/office/powerpoint/2016/sectionzoom">
                  <psez:sectionZm>
                    <psez:sectionZmObj sectionId="{8D2324D2-39BE-4F85-B40B-12B570BFA718}">
                      <psez:zmPr id="{BC17CCED-D506-4F47-BC96-E4FAF5B97BC6}" transitionDur="1000">
                        <p166:blipFill xmlns:p166="http://schemas.microsoft.com/office/powerpoint/2016/6/main">
                          <a:blip r:embed="rId1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5" name="Anteprima della sezione 14">
                  <a:hlinkClick r:id="rId19" action="ppaction://hlinksldjump"/>
                  <a:extLst>
                    <a:ext uri="{FF2B5EF4-FFF2-40B4-BE49-F238E27FC236}">
                      <a16:creationId xmlns:a16="http://schemas.microsoft.com/office/drawing/2014/main" id="{52662C80-5A0E-252E-889F-B5E6393A8D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978911" y="3041667"/>
                  <a:ext cx="3048000" cy="171450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</p:grpSp>
      <p:pic>
        <p:nvPicPr>
          <p:cNvPr id="27" name="Graphic 26" descr="Caret Left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07E26F-FAC3-49DB-BDF5-14086AFDF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11497635" y="3429000"/>
            <a:ext cx="703175" cy="703175"/>
          </a:xfrm>
          <a:prstGeom prst="rect">
            <a:avLst/>
          </a:prstGeom>
        </p:spPr>
      </p:pic>
      <p:pic>
        <p:nvPicPr>
          <p:cNvPr id="32" name="Graphic 31" descr="Caret Left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F988019-B872-4AF7-A877-ECE28F18A6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224601" y="3409161"/>
            <a:ext cx="703175" cy="7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1939944" y="78028"/>
            <a:ext cx="8106064" cy="727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60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  <a:ea typeface="+mj-ea"/>
                <a:cs typeface="+mj-cs"/>
              </a:rPr>
              <a:t>ELETTROFORESI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605" name="CasellaDiTesto 2604">
            <a:extLst>
              <a:ext uri="{FF2B5EF4-FFF2-40B4-BE49-F238E27FC236}">
                <a16:creationId xmlns:a16="http://schemas.microsoft.com/office/drawing/2014/main" id="{9B44B0DE-D0F5-2D6C-C014-45B7E3F04C87}"/>
              </a:ext>
            </a:extLst>
          </p:cNvPr>
          <p:cNvSpPr txBox="1"/>
          <p:nvPr/>
        </p:nvSpPr>
        <p:spPr>
          <a:xfrm>
            <a:off x="1854674" y="769500"/>
            <a:ext cx="790602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>
                <a:cs typeface="Calibri"/>
              </a:rPr>
              <a:t>Può essere eseguita su campioni di siero, liquor cerebrospinale e urine. </a:t>
            </a:r>
          </a:p>
          <a:p>
            <a:endParaRPr lang="it-IT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it-IT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it-IT">
              <a:cs typeface="Calibri"/>
            </a:endParaRPr>
          </a:p>
          <a:p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934C30-2BC4-DD96-6FC9-11803C42EDE1}"/>
              </a:ext>
            </a:extLst>
          </p:cNvPr>
          <p:cNvSpPr txBox="1"/>
          <p:nvPr/>
        </p:nvSpPr>
        <p:spPr>
          <a:xfrm>
            <a:off x="134573" y="1349682"/>
            <a:ext cx="62041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È eseguita su gel di </a:t>
            </a:r>
            <a:r>
              <a:rPr lang="it-IT" err="1"/>
              <a:t>poliaclilammide</a:t>
            </a:r>
            <a:r>
              <a:rPr lang="it-IT"/>
              <a:t> che è composto da due parti: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err="1"/>
              <a:t>stacking</a:t>
            </a:r>
            <a:r>
              <a:rPr lang="it-IT" b="1"/>
              <a:t> gel</a:t>
            </a:r>
            <a:r>
              <a:rPr lang="it-IT"/>
              <a:t>: posto nella parte superiore, rappresenta la porzione di gel all'interno del quale vengono creati i pozzetti di caricamento; consente di "impacchettare" tutto il materiale caricato in modo che arrivi uniformemente sul fronte di corsa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running gel</a:t>
            </a:r>
            <a:r>
              <a:rPr lang="it-IT"/>
              <a:t>: avviene la corsa elettroforetica che consente di separare il campione di interesse in base alle sue dimensioni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4A9B365-984F-2A52-4D57-2E94CD812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310" y="3391300"/>
            <a:ext cx="3173726" cy="31035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7E5453C-0E25-EE78-A3C8-3316FE2DCB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35" t="837" r="23406" b="71636"/>
          <a:stretch/>
        </p:blipFill>
        <p:spPr>
          <a:xfrm>
            <a:off x="7344723" y="1441518"/>
            <a:ext cx="4038901" cy="13393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53649F4-2EF9-FE8E-BF93-EB634436BF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578" b="24172"/>
          <a:stretch/>
        </p:blipFill>
        <p:spPr>
          <a:xfrm>
            <a:off x="1240964" y="5765478"/>
            <a:ext cx="1905000" cy="64604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CA0761-1687-F44F-BAF9-93528209ACCF}"/>
              </a:ext>
            </a:extLst>
          </p:cNvPr>
          <p:cNvSpPr txBox="1"/>
          <p:nvPr/>
        </p:nvSpPr>
        <p:spPr>
          <a:xfrm>
            <a:off x="-268972" y="4369878"/>
            <a:ext cx="496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Tampone tris-HCl</a:t>
            </a:r>
          </a:p>
          <a:p>
            <a:pPr algn="ctr"/>
            <a:r>
              <a:rPr lang="it-IT"/>
              <a:t>Tris (</a:t>
            </a:r>
            <a:r>
              <a:rPr lang="it-IT" err="1"/>
              <a:t>idrossimetil</a:t>
            </a:r>
            <a:r>
              <a:rPr lang="it-IT"/>
              <a:t>) </a:t>
            </a:r>
            <a:r>
              <a:rPr lang="it-IT" err="1"/>
              <a:t>amminometano</a:t>
            </a:r>
            <a:r>
              <a:rPr lang="it-IT"/>
              <a:t> </a:t>
            </a:r>
            <a:r>
              <a:rPr lang="it-IT" err="1"/>
              <a:t>cloridato</a:t>
            </a:r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2F2F55DC-10C8-CB05-2258-96C1F63D5BCC}"/>
              </a:ext>
            </a:extLst>
          </p:cNvPr>
          <p:cNvCxnSpPr>
            <a:stCxn id="15" idx="2"/>
          </p:cNvCxnSpPr>
          <p:nvPr/>
        </p:nvCxnSpPr>
        <p:spPr>
          <a:xfrm flipH="1">
            <a:off x="2213128" y="5016209"/>
            <a:ext cx="1" cy="5021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9AE2235-5596-3557-4554-3683F53EBD49}"/>
              </a:ext>
            </a:extLst>
          </p:cNvPr>
          <p:cNvSpPr txBox="1"/>
          <p:nvPr/>
        </p:nvSpPr>
        <p:spPr>
          <a:xfrm>
            <a:off x="3456978" y="5617170"/>
            <a:ext cx="4127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La presenza di isoenzimi e </a:t>
            </a:r>
            <a:r>
              <a:rPr lang="it-IT" err="1"/>
              <a:t>isoforme</a:t>
            </a:r>
            <a:r>
              <a:rPr lang="it-IT"/>
              <a:t> nel siero aumenta la sensibilità diagnostica e la specificità per la rilevazione di malattie.</a:t>
            </a:r>
          </a:p>
        </p:txBody>
      </p:sp>
    </p:spTree>
    <p:extLst>
      <p:ext uri="{BB962C8B-B14F-4D97-AF65-F5344CB8AC3E}">
        <p14:creationId xmlns:p14="http://schemas.microsoft.com/office/powerpoint/2010/main" val="12119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5" grpId="0"/>
      <p:bldP spid="10" grpId="0" build="p"/>
      <p:bldP spid="15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1939944" y="78028"/>
            <a:ext cx="8106064" cy="727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60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/>
                <a:ea typeface="+mj-ea"/>
                <a:cs typeface="+mj-cs"/>
              </a:rPr>
              <a:t>METODI NON SELETTIVI</a:t>
            </a:r>
            <a:endParaRPr lang="en-US" sz="4000" kern="1200" spc="60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605" name="CasellaDiTesto 2604">
            <a:extLst>
              <a:ext uri="{FF2B5EF4-FFF2-40B4-BE49-F238E27FC236}">
                <a16:creationId xmlns:a16="http://schemas.microsoft.com/office/drawing/2014/main" id="{9B44B0DE-D0F5-2D6C-C014-45B7E3F04C87}"/>
              </a:ext>
            </a:extLst>
          </p:cNvPr>
          <p:cNvSpPr txBox="1"/>
          <p:nvPr/>
        </p:nvSpPr>
        <p:spPr>
          <a:xfrm>
            <a:off x="102735" y="1606939"/>
            <a:ext cx="741114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="1">
                <a:cs typeface="Calibri"/>
              </a:rPr>
              <a:t>Cromatografici: </a:t>
            </a:r>
            <a:r>
              <a:rPr lang="it-IT">
                <a:cs typeface="Calibri"/>
              </a:rPr>
              <a:t>tecnica di separazione basata sulla ripartizione fra una fase in movimento e una stazionaria della miscela delle sostanze da separare. Una miscela di proteine messa a contatto con le due fasi si separerà sulla base delle diverse affinità di ciascuna proteina per tali fasi.</a:t>
            </a:r>
          </a:p>
          <a:p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658B2C9-6BFD-EC2E-F06A-0E2BB251FA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8" t="11665" r="6855" b="2414"/>
          <a:stretch/>
        </p:blipFill>
        <p:spPr>
          <a:xfrm>
            <a:off x="8386252" y="1345717"/>
            <a:ext cx="3471906" cy="20832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DB2D5E-A3AF-9D6E-984C-73A1A4E860EF}"/>
              </a:ext>
            </a:extLst>
          </p:cNvPr>
          <p:cNvSpPr txBox="1"/>
          <p:nvPr/>
        </p:nvSpPr>
        <p:spPr>
          <a:xfrm>
            <a:off x="119512" y="4617805"/>
            <a:ext cx="467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="1"/>
              <a:t>Cromatografia per filtrazione su gel: </a:t>
            </a:r>
            <a:r>
              <a:rPr lang="it-IT"/>
              <a:t>si sfrutta la dimensione delle proteine. Le prime molecole eluite sono quelle più grandi.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7B9CBC2-DA38-14C6-DD2B-A65978C179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66" t="7245" r="9991" b="3322"/>
          <a:stretch/>
        </p:blipFill>
        <p:spPr>
          <a:xfrm>
            <a:off x="8770373" y="4465811"/>
            <a:ext cx="3224981" cy="18519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49E66A0-4B67-94B5-E298-604C15D1A7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673"/>
          <a:stretch/>
        </p:blipFill>
        <p:spPr>
          <a:xfrm>
            <a:off x="4914346" y="4455937"/>
            <a:ext cx="3471906" cy="18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5" grpId="0" build="p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1939944" y="78028"/>
            <a:ext cx="8106064" cy="727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60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  <a:ea typeface="+mj-ea"/>
                <a:cs typeface="+mj-cs"/>
              </a:rPr>
              <a:t>CROMATOGRAFIA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605" name="CasellaDiTesto 2604">
            <a:extLst>
              <a:ext uri="{FF2B5EF4-FFF2-40B4-BE49-F238E27FC236}">
                <a16:creationId xmlns:a16="http://schemas.microsoft.com/office/drawing/2014/main" id="{9B44B0DE-D0F5-2D6C-C014-45B7E3F04C87}"/>
              </a:ext>
            </a:extLst>
          </p:cNvPr>
          <p:cNvSpPr txBox="1"/>
          <p:nvPr/>
        </p:nvSpPr>
        <p:spPr>
          <a:xfrm>
            <a:off x="37806" y="1196191"/>
            <a:ext cx="741114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="1">
                <a:cs typeface="Calibri"/>
              </a:rPr>
              <a:t>Cromatografia a scambio ionico: </a:t>
            </a:r>
            <a:r>
              <a:rPr lang="it-IT">
                <a:cs typeface="Calibri"/>
              </a:rPr>
              <a:t>separazione della molecola di interesse per la sua carica netta.</a:t>
            </a:r>
          </a:p>
          <a:p>
            <a:r>
              <a:rPr lang="it-IT">
                <a:cs typeface="Calibri"/>
              </a:rPr>
              <a:t>La fase stazionaria è fatta da resine che fungono da:</a:t>
            </a:r>
          </a:p>
          <a:p>
            <a:r>
              <a:rPr lang="it-IT">
                <a:cs typeface="Calibri"/>
              </a:rPr>
              <a:t>-scambiatori anionici (carichi +)</a:t>
            </a:r>
          </a:p>
          <a:p>
            <a:r>
              <a:rPr lang="it-IT">
                <a:cs typeface="Calibri"/>
              </a:rPr>
              <a:t>-scambiatori cationici (carichi -)</a:t>
            </a:r>
          </a:p>
          <a:p>
            <a:endParaRPr lang="it-IT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it-IT"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DB2D5E-A3AF-9D6E-984C-73A1A4E860EF}"/>
              </a:ext>
            </a:extLst>
          </p:cNvPr>
          <p:cNvSpPr txBox="1"/>
          <p:nvPr/>
        </p:nvSpPr>
        <p:spPr>
          <a:xfrm>
            <a:off x="4700727" y="3618078"/>
            <a:ext cx="467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="1" dirty="0"/>
              <a:t>Cromatografia per affinità: </a:t>
            </a:r>
            <a:r>
              <a:rPr lang="it-IT" dirty="0"/>
              <a:t>recupero della molecola di interesse per alterazione dele condizioni di legame (pH, T e forza ionica).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A3D250-2A91-7E11-C827-F7BF254151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8" t="9751" r="69378"/>
          <a:stretch/>
        </p:blipFill>
        <p:spPr>
          <a:xfrm>
            <a:off x="9920747" y="208934"/>
            <a:ext cx="2074607" cy="3776981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3E1ED05-4C8F-CC77-C42B-19BEAFC34E06}"/>
              </a:ext>
            </a:extLst>
          </p:cNvPr>
          <p:cNvCxnSpPr/>
          <p:nvPr/>
        </p:nvCxnSpPr>
        <p:spPr>
          <a:xfrm>
            <a:off x="7118554" y="2073348"/>
            <a:ext cx="23204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F3F8BF-3530-9A2C-636C-BB0C0A7E92F2}"/>
              </a:ext>
            </a:extLst>
          </p:cNvPr>
          <p:cNvSpPr txBox="1"/>
          <p:nvPr/>
        </p:nvSpPr>
        <p:spPr>
          <a:xfrm>
            <a:off x="7448954" y="1634189"/>
            <a:ext cx="1659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/>
              <a:t>Attrazione fra particelle di cariche opposte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AEB187D-16CB-219C-7A13-1B2C2BE1FB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91" t="15320" r="1616" b="2895"/>
          <a:stretch/>
        </p:blipFill>
        <p:spPr>
          <a:xfrm>
            <a:off x="238878" y="4230042"/>
            <a:ext cx="4327717" cy="232074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D3ED4C9-3291-142C-5998-988A387938C3}"/>
              </a:ext>
            </a:extLst>
          </p:cNvPr>
          <p:cNvSpPr txBox="1"/>
          <p:nvPr/>
        </p:nvSpPr>
        <p:spPr>
          <a:xfrm>
            <a:off x="4805474" y="4828145"/>
            <a:ext cx="7341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Legare covalentemente un composto ad</a:t>
            </a:r>
          </a:p>
          <a:p>
            <a:r>
              <a:rPr lang="it-IT"/>
              <a:t>un supporto solido.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Addizionare la miscela proteica.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Lavare con tampone.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Eluire la proteina desiderata con una elevata concentrazione di composto in forma solubile</a:t>
            </a:r>
          </a:p>
        </p:txBody>
      </p:sp>
    </p:spTree>
    <p:extLst>
      <p:ext uri="{BB962C8B-B14F-4D97-AF65-F5344CB8AC3E}">
        <p14:creationId xmlns:p14="http://schemas.microsoft.com/office/powerpoint/2010/main" val="7584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5" grpId="0" build="p"/>
      <p:bldP spid="9" grpId="0"/>
      <p:bldP spid="1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1939944" y="78028"/>
            <a:ext cx="8106064" cy="727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Algerian"/>
                <a:ea typeface="+mj-ea"/>
                <a:cs typeface="+mj-cs"/>
              </a:rPr>
              <a:t> </a:t>
            </a:r>
            <a:r>
              <a:rPr lang="en-US" sz="5700" kern="1200" spc="60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  <a:ea typeface="+mj-ea"/>
                <a:cs typeface="+mj-cs"/>
              </a:rPr>
              <a:t>ENZIMI DI INTERESSE CLINICO</a:t>
            </a:r>
            <a:endParaRPr lang="en-US" sz="4000" kern="1200" spc="60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0FEFDBBF-A7DE-92BA-17D7-2E9EA5B43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693827"/>
              </p:ext>
            </p:extLst>
          </p:nvPr>
        </p:nvGraphicFramePr>
        <p:xfrm>
          <a:off x="1284340" y="848914"/>
          <a:ext cx="9616966" cy="3294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CBB821-D343-6C77-F788-089F7001BE81}"/>
              </a:ext>
            </a:extLst>
          </p:cNvPr>
          <p:cNvSpPr txBox="1"/>
          <p:nvPr/>
        </p:nvSpPr>
        <p:spPr>
          <a:xfrm>
            <a:off x="1267634" y="5075556"/>
            <a:ext cx="2617457" cy="369332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/>
              <a:t>Fattori della coagulazione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F0627E-ECC0-A6DB-376A-2DF41BBD9D72}"/>
              </a:ext>
            </a:extLst>
          </p:cNvPr>
          <p:cNvSpPr txBox="1"/>
          <p:nvPr/>
        </p:nvSpPr>
        <p:spPr>
          <a:xfrm>
            <a:off x="4316555" y="5121722"/>
            <a:ext cx="3332773" cy="646331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/>
              <a:t>Lipasi, alfa-amilasi, tripsinogeno, colinesterasi, fosfatasi acida </a:t>
            </a:r>
            <a:r>
              <a:rPr lang="it-IT" err="1"/>
              <a:t>etc</a:t>
            </a:r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5AA0D8A-093A-DE6C-9BC7-818D85C02FBE}"/>
              </a:ext>
            </a:extLst>
          </p:cNvPr>
          <p:cNvSpPr txBox="1"/>
          <p:nvPr/>
        </p:nvSpPr>
        <p:spPr>
          <a:xfrm>
            <a:off x="7856968" y="5507878"/>
            <a:ext cx="3779975" cy="646331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/>
              <a:t>Lattato deidrogenasi, creatina chinasi, </a:t>
            </a:r>
            <a:r>
              <a:rPr lang="it-IT" err="1"/>
              <a:t>aminostranferasi</a:t>
            </a:r>
            <a:r>
              <a:rPr lang="it-IT"/>
              <a:t> 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7091C3C0-F0BE-25FD-E158-8AD67A79DE1E}"/>
              </a:ext>
            </a:extLst>
          </p:cNvPr>
          <p:cNvCxnSpPr/>
          <p:nvPr/>
        </p:nvCxnSpPr>
        <p:spPr>
          <a:xfrm>
            <a:off x="2579571" y="3600196"/>
            <a:ext cx="0" cy="13764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8C30EF44-2A6A-8C80-961F-F8D7593C8D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1269" y="3533768"/>
            <a:ext cx="203415" cy="158795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EC36DD1-0EDC-3298-F50C-703BA5E0EE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6645" y="4032518"/>
            <a:ext cx="18899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A472F87-F609-4620-90F0-EE514AACA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graphicEl>
                                              <a:dgm id="{CA472F87-F609-4620-90F0-EE514AACA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CA472F87-F609-4620-90F0-EE514AACA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graphicEl>
                                              <a:dgm id="{CA472F87-F609-4620-90F0-EE514AACA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graphicEl>
                                              <a:dgm id="{CA472F87-F609-4620-90F0-EE514AACAB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7DF575B-B3F5-403E-BD73-1FD9D5F4C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graphicEl>
                                              <a:dgm id="{27DF575B-B3F5-403E-BD73-1FD9D5F4C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27DF575B-B3F5-403E-BD73-1FD9D5F4C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graphicEl>
                                              <a:dgm id="{27DF575B-B3F5-403E-BD73-1FD9D5F4C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graphicEl>
                                              <a:dgm id="{27DF575B-B3F5-403E-BD73-1FD9D5F4C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463198-3622-4276-B287-193EBF828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graphicEl>
                                              <a:dgm id="{5A463198-3622-4276-B287-193EBF828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dgm id="{5A463198-3622-4276-B287-193EBF828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graphicEl>
                                              <a:dgm id="{5A463198-3622-4276-B287-193EBF828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graphicEl>
                                              <a:dgm id="{5A463198-3622-4276-B287-193EBF828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867CD5-0018-403A-9493-ED0AF6FD39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dgm id="{0D867CD5-0018-403A-9493-ED0AF6FD39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graphicEl>
                                              <a:dgm id="{0D867CD5-0018-403A-9493-ED0AF6FD39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dgm id="{0D867CD5-0018-403A-9493-ED0AF6FD39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graphicEl>
                                              <a:dgm id="{0D867CD5-0018-403A-9493-ED0AF6FD39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B412429-25AC-4C7C-88D8-9D57BE0B4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graphicEl>
                                              <a:dgm id="{DB412429-25AC-4C7C-88D8-9D57BE0B4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graphicEl>
                                              <a:dgm id="{DB412429-25AC-4C7C-88D8-9D57BE0B4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graphicEl>
                                              <a:dgm id="{DB412429-25AC-4C7C-88D8-9D57BE0B4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graphicEl>
                                              <a:dgm id="{DB412429-25AC-4C7C-88D8-9D57BE0B48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3005AAC-3828-4A34-BF65-D76914E51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graphicEl>
                                              <a:dgm id="{C3005AAC-3828-4A34-BF65-D76914E51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graphicEl>
                                              <a:dgm id="{C3005AAC-3828-4A34-BF65-D76914E51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graphicEl>
                                              <a:dgm id="{C3005AAC-3828-4A34-BF65-D76914E51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graphicEl>
                                              <a:dgm id="{C3005AAC-3828-4A34-BF65-D76914E51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7962849-03C4-4B51-BDF3-1D03658F9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graphicEl>
                                              <a:dgm id="{87962849-03C4-4B51-BDF3-1D03658F9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graphicEl>
                                              <a:dgm id="{87962849-03C4-4B51-BDF3-1D03658F9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graphicEl>
                                              <a:dgm id="{87962849-03C4-4B51-BDF3-1D03658F9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graphicEl>
                                              <a:dgm id="{87962849-03C4-4B51-BDF3-1D03658F90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  <p:bldP spid="5" grpId="0" animBg="1"/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2312657" y="178677"/>
            <a:ext cx="6950733" cy="5852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Algerian"/>
                <a:ea typeface="+mj-ea"/>
                <a:cs typeface="+mj-cs"/>
              </a:rPr>
              <a:t> </a:t>
            </a:r>
            <a:r>
              <a:rPr lang="en-US" sz="4400" spc="300">
                <a:latin typeface="Bernard MT Condensed" panose="02050806060905020404" pitchFamily="18" charset="0"/>
                <a:ea typeface="+mj-ea"/>
                <a:cs typeface="+mj-cs"/>
              </a:rPr>
              <a:t>L</a:t>
            </a:r>
            <a:r>
              <a:rPr lang="en-US" sz="4400" kern="1200" spc="300">
                <a:latin typeface="Bernard MT Condensed" panose="02050806060905020404" pitchFamily="18" charset="0"/>
                <a:ea typeface="+mj-ea"/>
                <a:cs typeface="+mj-cs"/>
              </a:rPr>
              <a:t>DH NEL CANCRO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6D1082-666A-A725-0E39-462038782B79}"/>
              </a:ext>
            </a:extLst>
          </p:cNvPr>
          <p:cNvSpPr txBox="1"/>
          <p:nvPr/>
        </p:nvSpPr>
        <p:spPr>
          <a:xfrm>
            <a:off x="3049" y="921554"/>
            <a:ext cx="5916488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>
                <a:cs typeface="Calibri" panose="020F0502020204030204"/>
              </a:rPr>
              <a:t>L’LDH è un enzima presente nella maggior parte delle cellule dell'organismo ed è deputato al metabolismo del glucosio. </a:t>
            </a:r>
          </a:p>
          <a:p>
            <a:r>
              <a:rPr lang="it-IT">
                <a:cs typeface="Calibri" panose="020F0502020204030204"/>
              </a:rPr>
              <a:t>Nel seguente documento valutiamo l’attività dell’ LDH, che guida la glicolisi nelle cellule tumorali, in due malattie letali come il cancro al pancreas e ai polmoni. </a:t>
            </a:r>
          </a:p>
          <a:p>
            <a:endParaRPr lang="it-IT" sz="1600" b="1">
              <a:cs typeface="Calibri" panose="020F0502020204030204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5A8E737-347A-B377-F20E-50E12A734E91}"/>
              </a:ext>
            </a:extLst>
          </p:cNvPr>
          <p:cNvCxnSpPr>
            <a:cxnSpLocks/>
          </p:cNvCxnSpPr>
          <p:nvPr/>
        </p:nvCxnSpPr>
        <p:spPr>
          <a:xfrm>
            <a:off x="6092824" y="1460163"/>
            <a:ext cx="1127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FE12B47C-B258-7009-10F5-82C207F08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644" y="942574"/>
            <a:ext cx="4201893" cy="1323431"/>
          </a:xfrm>
          <a:prstGeom prst="rect">
            <a:avLst/>
          </a:prstGeom>
          <a:solidFill>
            <a:schemeClr val="tx2">
              <a:lumMod val="75000"/>
              <a:alpha val="31000"/>
            </a:schemeClr>
          </a:solidFill>
          <a:effectLst>
            <a:softEdge rad="6350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0F5F1E-7EA7-14C0-9821-6C143F769381}"/>
              </a:ext>
            </a:extLst>
          </p:cNvPr>
          <p:cNvSpPr txBox="1"/>
          <p:nvPr/>
        </p:nvSpPr>
        <p:spPr>
          <a:xfrm>
            <a:off x="1968574" y="4885851"/>
            <a:ext cx="6780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Esiste in 5 </a:t>
            </a:r>
            <a:r>
              <a:rPr lang="it-IT" dirty="0" err="1"/>
              <a:t>isoforme</a:t>
            </a:r>
            <a:r>
              <a:rPr lang="it-IT" dirty="0"/>
              <a:t> differenti, ciascuna delle quali ha una propria localizzazione: LDH1 ed LDH2 in miocardio, </a:t>
            </a:r>
            <a:r>
              <a:rPr lang="it-IT" dirty="0" err="1"/>
              <a:t>eritocriti</a:t>
            </a:r>
            <a:r>
              <a:rPr lang="it-IT" dirty="0"/>
              <a:t>, reni e polmoni. LDH3 prevalentemente presente nella milza, nel pancreas, nella tiroide e nei linfonodi. LDH4 e LDH5 nel fegato e nei muscoli scheletrici. </a:t>
            </a:r>
          </a:p>
          <a:p>
            <a:r>
              <a:rPr lang="it-IT" dirty="0"/>
              <a:t>L'elevata espressione di LDH fornisce alle cellule tumorali molti vantaggi come una maggiore aggressività e metastasi, nonché resistenza alla radio e alla chemioterapia.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3C8DDD-3F28-08ED-4240-417398147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3" y="2567226"/>
            <a:ext cx="5007281" cy="172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D978EFF-0C0C-F976-EE2D-9C9E77A05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898" y="4183874"/>
            <a:ext cx="3281686" cy="249544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8410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2617457" y="78029"/>
            <a:ext cx="6950733" cy="5852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Algerian"/>
                <a:ea typeface="+mj-ea"/>
                <a:cs typeface="+mj-cs"/>
              </a:rPr>
              <a:t> </a:t>
            </a:r>
            <a:r>
              <a:rPr lang="en-US" sz="4000" spc="300">
                <a:latin typeface="Bernard MT Condensed" panose="02050806060905020404" pitchFamily="18" charset="0"/>
                <a:ea typeface="+mj-ea"/>
                <a:cs typeface="+mj-cs"/>
              </a:rPr>
              <a:t>L</a:t>
            </a:r>
            <a:r>
              <a:rPr lang="en-US" sz="4000" kern="1200" spc="300">
                <a:latin typeface="Bernard MT Condensed" panose="02050806060905020404" pitchFamily="18" charset="0"/>
                <a:ea typeface="+mj-ea"/>
                <a:cs typeface="+mj-cs"/>
              </a:rPr>
              <a:t>DH COME BIOMARCATORE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8" y="6324431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FC4A0E-4ED3-9512-9118-58E6E0D6D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738" y="647727"/>
            <a:ext cx="4293005" cy="1449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Diagramma 17">
            <a:extLst>
              <a:ext uri="{FF2B5EF4-FFF2-40B4-BE49-F238E27FC236}">
                <a16:creationId xmlns:a16="http://schemas.microsoft.com/office/drawing/2014/main" id="{762EC90A-963C-412C-CE8C-8E1A7EB3F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544561"/>
              </p:ext>
            </p:extLst>
          </p:nvPr>
        </p:nvGraphicFramePr>
        <p:xfrm>
          <a:off x="13231" y="2123091"/>
          <a:ext cx="4120055" cy="192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DA1FC732-48FE-6AB4-21A2-A93E82F40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452314"/>
              </p:ext>
            </p:extLst>
          </p:nvPr>
        </p:nvGraphicFramePr>
        <p:xfrm>
          <a:off x="7972032" y="2218887"/>
          <a:ext cx="4120055" cy="1828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5C901F-2C38-E6D1-42A9-CA1F196EFA88}"/>
              </a:ext>
            </a:extLst>
          </p:cNvPr>
          <p:cNvSpPr txBox="1"/>
          <p:nvPr/>
        </p:nvSpPr>
        <p:spPr>
          <a:xfrm>
            <a:off x="234367" y="5102286"/>
            <a:ext cx="5268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LDH COME POTENZIALE BERSAGLIO: </a:t>
            </a:r>
            <a:r>
              <a:rPr lang="it-IT" sz="1600"/>
              <a:t>è stato visto che silenziando l’ LDH si inibisce la proliferazione cellulare (specialmente in condizioni ipossiche), ma aumentano anche la sensibilità tumorali ai chemioterapici convenzionali. 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D0044C7-7462-2A2E-2B95-1037BF63063C}"/>
              </a:ext>
            </a:extLst>
          </p:cNvPr>
          <p:cNvCxnSpPr>
            <a:cxnSpLocks/>
          </p:cNvCxnSpPr>
          <p:nvPr/>
        </p:nvCxnSpPr>
        <p:spPr>
          <a:xfrm>
            <a:off x="5759669" y="5674923"/>
            <a:ext cx="14448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A9DF5BB-90D2-8848-5D37-378DE406D43E}"/>
              </a:ext>
            </a:extLst>
          </p:cNvPr>
          <p:cNvSpPr txBox="1"/>
          <p:nvPr/>
        </p:nvSpPr>
        <p:spPr>
          <a:xfrm>
            <a:off x="7460931" y="5194618"/>
            <a:ext cx="4427644" cy="923330"/>
          </a:xfrm>
          <a:prstGeom prst="rect">
            <a:avLst/>
          </a:prstGeom>
          <a:solidFill>
            <a:srgbClr val="A8CAE5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/>
              <a:t>Il targeting di isoenzimi specifici rappresenta una possibilità terapeutica oncologica innovativa e promettente.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530A26-D6E5-EEE8-5672-48F85982DCB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2180"/>
          <a:stretch/>
        </p:blipFill>
        <p:spPr>
          <a:xfrm>
            <a:off x="4465639" y="2412814"/>
            <a:ext cx="3174039" cy="20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0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9" grpId="0">
        <p:bldAsOne/>
      </p:bldGraphic>
      <p:bldP spid="11" grpId="0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2494905" y="91510"/>
            <a:ext cx="6950733" cy="5852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Bernard MT Condensed" panose="02050806060905020404" pitchFamily="18" charset="0"/>
                <a:ea typeface="+mj-ea"/>
                <a:cs typeface="+mj-cs"/>
              </a:rPr>
              <a:t>CREATIN</a:t>
            </a:r>
            <a:r>
              <a:rPr lang="en-US" sz="4000">
                <a:latin typeface="Algerian"/>
                <a:ea typeface="+mj-ea"/>
                <a:cs typeface="+mj-cs"/>
              </a:rPr>
              <a:t> </a:t>
            </a:r>
            <a:r>
              <a:rPr lang="en-US" sz="4000">
                <a:latin typeface="Bernard MT Condensed" panose="02050806060905020404" pitchFamily="18" charset="0"/>
                <a:ea typeface="+mj-ea"/>
                <a:cs typeface="+mj-cs"/>
              </a:rPr>
              <a:t>CHINASI</a:t>
            </a:r>
            <a:endParaRPr lang="en-US" sz="4000" kern="1200">
              <a:latin typeface="Bernard MT Condensed" panose="02050806060905020404" pitchFamily="18" charset="0"/>
              <a:ea typeface="+mj-ea"/>
              <a:cs typeface="+mj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C1580-9864-1CAE-3493-2F8E77D7D634}"/>
              </a:ext>
            </a:extLst>
          </p:cNvPr>
          <p:cNvSpPr txBox="1"/>
          <p:nvPr/>
        </p:nvSpPr>
        <p:spPr>
          <a:xfrm>
            <a:off x="-3178" y="6324431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0028F162-A73F-633D-5708-FB9B2FBBB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773696"/>
              </p:ext>
            </p:extLst>
          </p:nvPr>
        </p:nvGraphicFramePr>
        <p:xfrm>
          <a:off x="4540469" y="460011"/>
          <a:ext cx="7598973" cy="2446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086832C1-CCFC-B399-C431-3F251F75E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38" y="3421871"/>
            <a:ext cx="3810000" cy="571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D68713-0884-786E-2A86-7952C76D9673}"/>
              </a:ext>
            </a:extLst>
          </p:cNvPr>
          <p:cNvSpPr txBox="1"/>
          <p:nvPr/>
        </p:nvSpPr>
        <p:spPr>
          <a:xfrm>
            <a:off x="103515" y="856160"/>
            <a:ext cx="4435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La </a:t>
            </a:r>
            <a:r>
              <a:rPr lang="it-IT" err="1"/>
              <a:t>creatinchinasi</a:t>
            </a:r>
            <a:r>
              <a:rPr lang="it-IT"/>
              <a:t> (CK) è un enzima presente soprattutto nel tessuto muscolare scheletrico e nelle fibre cardiache. La CK permette la conversione della creatina in </a:t>
            </a:r>
            <a:r>
              <a:rPr lang="it-IT" err="1"/>
              <a:t>fosfocreatina</a:t>
            </a:r>
            <a:r>
              <a:rPr lang="it-IT"/>
              <a:t> (CPK) e viceversa, in modo tale da consumare ATP e generare energia altamente sfruttabile.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7CE00FB-D83E-3199-F389-9E25B5DF6AE8}"/>
              </a:ext>
            </a:extLst>
          </p:cNvPr>
          <p:cNvCxnSpPr/>
          <p:nvPr/>
        </p:nvCxnSpPr>
        <p:spPr>
          <a:xfrm>
            <a:off x="8816598" y="2906760"/>
            <a:ext cx="0" cy="522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7500DA2-8A64-A666-0585-4419C654B631}"/>
              </a:ext>
            </a:extLst>
          </p:cNvPr>
          <p:cNvSpPr txBox="1"/>
          <p:nvPr/>
        </p:nvSpPr>
        <p:spPr>
          <a:xfrm>
            <a:off x="5454869" y="3477408"/>
            <a:ext cx="6723459" cy="584775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Per accertarsi che l'aumento sierico della CK-MB sia legato a un danno cardiaco, bisogna tener dei livelli totali di CK o di altri marker di danno cardiaco.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5C37C5C-D365-BDDC-FCD7-C71D70742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645" y="4114447"/>
            <a:ext cx="4555906" cy="260337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31EB3E5-D2C3-5F29-6996-4B417525C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073736" y="5195431"/>
            <a:ext cx="164606" cy="60355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6EDD009-8187-D3B2-FD56-BC40E37D8D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788360" y="2995533"/>
            <a:ext cx="603556" cy="164606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FD04DF0-F1BF-684B-08D5-A6AEE5A53D76}"/>
              </a:ext>
            </a:extLst>
          </p:cNvPr>
          <p:cNvSpPr txBox="1"/>
          <p:nvPr/>
        </p:nvSpPr>
        <p:spPr>
          <a:xfrm>
            <a:off x="385291" y="4879916"/>
            <a:ext cx="5428556" cy="1323439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Da pochi anni è possibile valutare il rapporto fra le due </a:t>
            </a:r>
            <a:r>
              <a:rPr lang="it-IT" sz="1600" err="1"/>
              <a:t>isoforme</a:t>
            </a:r>
            <a:r>
              <a:rPr lang="it-IT" sz="1600"/>
              <a:t> dell'enzima: CK-MB1 e CK-MB2. CK-MB2 è l'</a:t>
            </a:r>
            <a:r>
              <a:rPr lang="it-IT" sz="1600" err="1"/>
              <a:t>isoforma</a:t>
            </a:r>
            <a:r>
              <a:rPr lang="it-IT" sz="1600"/>
              <a:t> tissutale rilasciata dal miocardio dopo un infarto, e convertita a livello periferico nell'</a:t>
            </a:r>
            <a:r>
              <a:rPr lang="it-IT" sz="1600" err="1"/>
              <a:t>isoforma</a:t>
            </a:r>
            <a:r>
              <a:rPr lang="it-IT" sz="1600"/>
              <a:t> CK-MB1.</a:t>
            </a:r>
          </a:p>
          <a:p>
            <a:r>
              <a:rPr lang="it-IT" sz="1600"/>
              <a:t>CK-MB2 è un ottimo marker precoce di infarto miocardio acuto.</a:t>
            </a:r>
          </a:p>
        </p:txBody>
      </p:sp>
    </p:spTree>
    <p:extLst>
      <p:ext uri="{BB962C8B-B14F-4D97-AF65-F5344CB8AC3E}">
        <p14:creationId xmlns:p14="http://schemas.microsoft.com/office/powerpoint/2010/main" val="8836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F3804C1-8050-4BF0-ABBC-5DD86039D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graphicEl>
                                              <a:dgm id="{4F3804C1-8050-4BF0-ABBC-5DD86039D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graphicEl>
                                              <a:dgm id="{4F3804C1-8050-4BF0-ABBC-5DD86039D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graphicEl>
                                              <a:dgm id="{4F3804C1-8050-4BF0-ABBC-5DD86039D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graphicEl>
                                              <a:dgm id="{4F3804C1-8050-4BF0-ABBC-5DD86039D6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E167C74-59C5-47ED-A1CD-FAF290EE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graphicEl>
                                              <a:dgm id="{AE167C74-59C5-47ED-A1CD-FAF290EE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dgm id="{AE167C74-59C5-47ED-A1CD-FAF290EE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graphicEl>
                                              <a:dgm id="{AE167C74-59C5-47ED-A1CD-FAF290EE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graphicEl>
                                              <a:dgm id="{AE167C74-59C5-47ED-A1CD-FAF290EEDA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A1AA2CC-3EA1-44E1-907B-F1E6CCAF3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dgm id="{CA1AA2CC-3EA1-44E1-907B-F1E6CCAF3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dgm id="{CA1AA2CC-3EA1-44E1-907B-F1E6CCAF3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dgm id="{CA1AA2CC-3EA1-44E1-907B-F1E6CCAF3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graphicEl>
                                              <a:dgm id="{CA1AA2CC-3EA1-44E1-907B-F1E6CCAF3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  <p:bldP spid="9" grpId="0"/>
      <p:bldP spid="24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3DD0F1-F893-8998-753A-BB1A2770A51C}"/>
              </a:ext>
            </a:extLst>
          </p:cNvPr>
          <p:cNvSpPr txBox="1"/>
          <p:nvPr/>
        </p:nvSpPr>
        <p:spPr>
          <a:xfrm>
            <a:off x="2617457" y="78029"/>
            <a:ext cx="6950733" cy="5852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Bernard MT Condensed" panose="02050806060905020404" pitchFamily="18" charset="0"/>
                <a:ea typeface="+mj-ea"/>
                <a:cs typeface="+mj-cs"/>
              </a:rPr>
              <a:t>CREATIN CHINASI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EB060-D378-8133-2AE1-8213BE3789E7}"/>
              </a:ext>
            </a:extLst>
          </p:cNvPr>
          <p:cNvSpPr txBox="1"/>
          <p:nvPr/>
        </p:nvSpPr>
        <p:spPr>
          <a:xfrm>
            <a:off x="-3175" y="6797675"/>
            <a:ext cx="12192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497062-AE32-872B-801D-EC6FD534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251" y="851732"/>
            <a:ext cx="4917652" cy="1259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C29FB4-56E5-8947-8AC4-13940305B4C7}"/>
              </a:ext>
            </a:extLst>
          </p:cNvPr>
          <p:cNvSpPr txBox="1"/>
          <p:nvPr/>
        </p:nvSpPr>
        <p:spPr>
          <a:xfrm>
            <a:off x="63823" y="1031140"/>
            <a:ext cx="5167317" cy="830997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In questo articolo si discute sullo studio di nuovi approcci per la diagnosi delle malattie: Il </a:t>
            </a:r>
            <a:r>
              <a:rPr lang="it-IT" sz="1600" err="1"/>
              <a:t>biosensing</a:t>
            </a:r>
            <a:r>
              <a:rPr lang="it-IT" sz="1600"/>
              <a:t> basato sulla fluorescenza nei nanomateriali a fotoluminescenza.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D04D7F-E9C2-2590-284B-19552571E830}"/>
              </a:ext>
            </a:extLst>
          </p:cNvPr>
          <p:cNvSpPr txBox="1"/>
          <p:nvPr/>
        </p:nvSpPr>
        <p:spPr>
          <a:xfrm>
            <a:off x="63823" y="2773470"/>
            <a:ext cx="6327228" cy="1077218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Nel convertire la CK in CPK, CK-MM attiva la reazione per convertire l'ATP in ADP, rilasciando così i gruppi fosfato. I </a:t>
            </a:r>
            <a:r>
              <a:rPr lang="it-IT" sz="1600" err="1"/>
              <a:t>nanocluster</a:t>
            </a:r>
            <a:r>
              <a:rPr lang="it-IT" sz="1600"/>
              <a:t> di titanio si legano fortemente al gruppo fosfato e quindi estinguono la fluorescenza </a:t>
            </a:r>
            <a:r>
              <a:rPr lang="it-IT" sz="1600">
                <a:sym typeface="Wingdings" panose="05000000000000000000" pitchFamily="2" charset="2"/>
              </a:rPr>
              <a:t> possiamo usare questo metodo per approcci di quantificazione.</a:t>
            </a:r>
            <a:endParaRPr lang="it-IT" sz="160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487384-0E83-7E6A-2D0D-EE4E8C65FB2D}"/>
              </a:ext>
            </a:extLst>
          </p:cNvPr>
          <p:cNvSpPr txBox="1"/>
          <p:nvPr/>
        </p:nvSpPr>
        <p:spPr>
          <a:xfrm>
            <a:off x="5925251" y="4786174"/>
            <a:ext cx="6074981" cy="1754326"/>
          </a:xfrm>
          <a:prstGeom prst="rect">
            <a:avLst/>
          </a:prstGeom>
          <a:solidFill>
            <a:srgbClr val="EBF3F5"/>
          </a:solidFill>
        </p:spPr>
        <p:txBody>
          <a:bodyPr wrap="square" rtlCol="0">
            <a:spAutoFit/>
          </a:bodyPr>
          <a:lstStyle/>
          <a:p>
            <a:r>
              <a:rPr lang="it-IT"/>
              <a:t>I </a:t>
            </a:r>
            <a:r>
              <a:rPr lang="it-IT" err="1"/>
              <a:t>nanocluster</a:t>
            </a:r>
            <a:r>
              <a:rPr lang="it-IT"/>
              <a:t> metallici hanno mostrato di avere proprietà eccellenti sia chimiche che fisiche rispetto a quelli organici. sono stati applicati con successo per il rilevamento selettivo e sensibile di CK-MM nell'infarto del miocardio.</a:t>
            </a:r>
          </a:p>
          <a:p>
            <a:r>
              <a:rPr lang="it-IT"/>
              <a:t>I </a:t>
            </a:r>
            <a:r>
              <a:rPr lang="it-IT" err="1"/>
              <a:t>TiNC</a:t>
            </a:r>
            <a:r>
              <a:rPr lang="it-IT"/>
              <a:t> fluorescenti sono una nuova piattaforma da applicare per le molecole contenenti fosforo.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AB5001A-805B-5194-9A58-37831A620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6" y="4510967"/>
            <a:ext cx="4762609" cy="14570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287304-BD4D-8733-500D-B6DA104A4F83}"/>
              </a:ext>
            </a:extLst>
          </p:cNvPr>
          <p:cNvSpPr txBox="1"/>
          <p:nvPr/>
        </p:nvSpPr>
        <p:spPr>
          <a:xfrm>
            <a:off x="1986954" y="6040557"/>
            <a:ext cx="132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TiNC</a:t>
            </a:r>
            <a:r>
              <a:rPr lang="it-IT"/>
              <a:t> al TEM </a:t>
            </a:r>
          </a:p>
        </p:txBody>
      </p:sp>
    </p:spTree>
    <p:extLst>
      <p:ext uri="{BB962C8B-B14F-4D97-AF65-F5344CB8AC3E}">
        <p14:creationId xmlns:p14="http://schemas.microsoft.com/office/powerpoint/2010/main" val="373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5F3983-3C30-7EEF-51FB-91676E808913}"/>
              </a:ext>
            </a:extLst>
          </p:cNvPr>
          <p:cNvSpPr txBox="1"/>
          <p:nvPr/>
        </p:nvSpPr>
        <p:spPr>
          <a:xfrm>
            <a:off x="3109498" y="67511"/>
            <a:ext cx="7822323" cy="65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300">
                <a:latin typeface="Bernard MT Condensed" panose="02050806060905020404" pitchFamily="18" charset="0"/>
                <a:ea typeface="+mj-ea"/>
                <a:cs typeface="+mj-cs"/>
              </a:rPr>
              <a:t>APPLICAZIONI BIOCATALISI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E4F36E-0717-9C70-D2DB-394CB2DBC5B7}"/>
              </a:ext>
            </a:extLst>
          </p:cNvPr>
          <p:cNvSpPr txBox="1"/>
          <p:nvPr/>
        </p:nvSpPr>
        <p:spPr>
          <a:xfrm>
            <a:off x="8116753" y="721889"/>
            <a:ext cx="4129100" cy="3493971"/>
          </a:xfrm>
          <a:prstGeom prst="rect">
            <a:avLst/>
          </a:prstGeom>
          <a:solidFill>
            <a:schemeClr val="bg1">
              <a:alpha val="22000"/>
            </a:schemeClr>
          </a:solidFill>
          <a:effectLst>
            <a:softEdge rad="139700"/>
          </a:effectLst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Una delle materie plastiche maggiormente prodotte è il PET, un polimero a catena lunga di monomeri ripetuti di acido tereftalico (TPA) e glicole etilenico (EG).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Sono stati scoperti circa 24 idrolasi con attività di degradazione del PET.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Nonostante siano dei catalizzatori naturali, la loro efficienza, stabilità e rotazione catalitica è spesso insufficiente; pertanto, l’obiettivo dell'ingegneria genetica enzimatica è modificare le sequenze di amminoacidi attraverso l'alterazione genica.</a:t>
            </a:r>
            <a:endParaRPr lang="en-US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2BFF45-3C08-E917-CA2A-500566B7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04" y="3872513"/>
            <a:ext cx="3904576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5255068" y="18078"/>
            <a:ext cx="28653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000" spc="300" err="1">
                <a:latin typeface="Bernard MT Condensed" panose="02050806060905020404" pitchFamily="18" charset="0"/>
              </a:rPr>
              <a:t>isPETasi</a:t>
            </a:r>
            <a:r>
              <a:rPr lang="it-IT" sz="4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77F000-EA07-894C-D78E-BA27469CDA7A}"/>
              </a:ext>
            </a:extLst>
          </p:cNvPr>
          <p:cNvSpPr txBox="1"/>
          <p:nvPr/>
        </p:nvSpPr>
        <p:spPr>
          <a:xfrm>
            <a:off x="107760" y="2612569"/>
            <a:ext cx="5822731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sz="1600" b="1"/>
              <a:t>Identificato nel 2016 da </a:t>
            </a:r>
            <a:r>
              <a:rPr lang="it-IT" sz="1600" b="1" err="1"/>
              <a:t>Ideonella</a:t>
            </a:r>
            <a:r>
              <a:rPr lang="it-IT" sz="1600" b="1"/>
              <a:t> </a:t>
            </a:r>
            <a:r>
              <a:rPr lang="it-IT" sz="1600" b="1" err="1"/>
              <a:t>sakaiensis</a:t>
            </a:r>
            <a:r>
              <a:rPr lang="it-IT" sz="1600" b="1"/>
              <a:t>. Il prodotto principale della sua degradazione è il MHET. Dopodiché l’enzima </a:t>
            </a:r>
            <a:r>
              <a:rPr lang="it-IT" sz="1600" b="1" err="1"/>
              <a:t>MHETasi</a:t>
            </a:r>
            <a:r>
              <a:rPr lang="it-IT" sz="1600" b="1"/>
              <a:t> idrolizza il MHET in glicole etilenico e acido tereftalico, ossia i due monomeri di base del PET.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821EF2-C9C7-3945-139D-66A56C33E570}"/>
              </a:ext>
            </a:extLst>
          </p:cNvPr>
          <p:cNvSpPr txBox="1"/>
          <p:nvPr/>
        </p:nvSpPr>
        <p:spPr>
          <a:xfrm>
            <a:off x="107760" y="4712814"/>
            <a:ext cx="4290879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it-IT" sz="1600" b="1" dirty="0"/>
              <a:t>La triade catalitica responsabile della rottura del legame chimico è composta da una serina, un’istidina e un residuo negativo come il glutammato. Ciò è stato confermato quando inducendo la mutagenesi della triade c’è stata una perdita totale dell’attività enzimatica.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3E68BB-4D1B-99EC-CF5E-46FDD4E023B1}"/>
              </a:ext>
            </a:extLst>
          </p:cNvPr>
          <p:cNvSpPr txBox="1"/>
          <p:nvPr/>
        </p:nvSpPr>
        <p:spPr>
          <a:xfrm>
            <a:off x="8120391" y="4712814"/>
            <a:ext cx="3888827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it-IT" sz="1600" b="1"/>
              <a:t>Anche se diverse varianti ingegnerizzate di </a:t>
            </a:r>
            <a:r>
              <a:rPr lang="it-IT" sz="1600" b="1" err="1"/>
              <a:t>IsPETase</a:t>
            </a:r>
            <a:r>
              <a:rPr lang="it-IT" sz="1600" b="1"/>
              <a:t> presentano Tm a valori atti a preservare l'attività enzimatica a temperature più elevate e più a lungo, queste varianti sono ancora lontane dall'essere utilizzabili in contesti industriali. </a:t>
            </a:r>
          </a:p>
        </p:txBody>
      </p:sp>
      <p:pic>
        <p:nvPicPr>
          <p:cNvPr id="10" name="Immagine 9" descr="Immagine che contiene pianta&#10;&#10;Descrizione generata automaticamente">
            <a:extLst>
              <a:ext uri="{FF2B5EF4-FFF2-40B4-BE49-F238E27FC236}">
                <a16:creationId xmlns:a16="http://schemas.microsoft.com/office/drawing/2014/main" id="{C4B32286-6E78-64DE-C4BD-92D60ABBD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" t="10664" r="7701"/>
          <a:stretch/>
        </p:blipFill>
        <p:spPr>
          <a:xfrm>
            <a:off x="4556839" y="4712814"/>
            <a:ext cx="3405352" cy="202830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11FFEA-DDFE-405F-0F04-93BC5078E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60" y="873024"/>
            <a:ext cx="5578323" cy="9327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18DD07-F551-36F2-C6D4-E5533F50E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877" y="851613"/>
            <a:ext cx="3102729" cy="22052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A72CA0-C921-8E94-5BC2-18F9D80C0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2838" y="2465749"/>
            <a:ext cx="2686380" cy="20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4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8C51CA-EAC9-B811-6A85-8308E9830829}"/>
              </a:ext>
            </a:extLst>
          </p:cNvPr>
          <p:cNvSpPr txBox="1"/>
          <p:nvPr/>
        </p:nvSpPr>
        <p:spPr>
          <a:xfrm>
            <a:off x="6611007" y="731729"/>
            <a:ext cx="5577944" cy="830997"/>
          </a:xfrm>
          <a:prstGeom prst="rect">
            <a:avLst/>
          </a:prstGeom>
          <a:solidFill>
            <a:srgbClr val="A8CAE5">
              <a:alpha val="9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>
                <a:latin typeface="Abadi" panose="020B0604020104020204" pitchFamily="34" charset="0"/>
              </a:rPr>
              <a:t>Gli enzimi sono macromolecole di natura proteica presenti nelle cellule vegetali e animali, noti anche con il nome di catalizzatori biologici.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29E1D5-E92F-7FFA-FA58-FA86DDD6682C}"/>
              </a:ext>
            </a:extLst>
          </p:cNvPr>
          <p:cNvSpPr txBox="1"/>
          <p:nvPr/>
        </p:nvSpPr>
        <p:spPr>
          <a:xfrm>
            <a:off x="5399954" y="-121084"/>
            <a:ext cx="6517108" cy="856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Bernard MT Condensed" panose="02050806060905020404" pitchFamily="18" charset="0"/>
                <a:ea typeface="+mj-ea"/>
                <a:cs typeface="+mj-cs"/>
              </a:rPr>
              <a:t>COSA SONO GLI ENZIMI? 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993B4F51-FF01-3A86-A08A-A45A217ED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699288"/>
              </p:ext>
            </p:extLst>
          </p:nvPr>
        </p:nvGraphicFramePr>
        <p:xfrm>
          <a:off x="7610168" y="2154478"/>
          <a:ext cx="4690352" cy="4111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035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1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4116515" y="35735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BIODEGRADAZIONE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77F000-EA07-894C-D78E-BA27469CDA7A}"/>
              </a:ext>
            </a:extLst>
          </p:cNvPr>
          <p:cNvSpPr txBox="1"/>
          <p:nvPr/>
        </p:nvSpPr>
        <p:spPr>
          <a:xfrm>
            <a:off x="28829" y="2987497"/>
            <a:ext cx="5822731" cy="1077218"/>
          </a:xfrm>
          <a:prstGeom prst="rect">
            <a:avLst/>
          </a:prstGeom>
          <a:solidFill>
            <a:srgbClr val="EBF3F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/>
              <a:t>L'inquinamento ambientale da plastica non è causato solo dalle materie plastiche stesse, ma anche dalle sostanze chimiche che vengono incorporate durante la lavorazione ossia gli additivi plastici.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C50079-B02E-D610-1763-2AE05A7B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955" y="779118"/>
            <a:ext cx="6016068" cy="35796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1A56AD-64BE-A62A-CC5D-A2DFF33BB847}"/>
              </a:ext>
            </a:extLst>
          </p:cNvPr>
          <p:cNvSpPr txBox="1"/>
          <p:nvPr/>
        </p:nvSpPr>
        <p:spPr>
          <a:xfrm>
            <a:off x="110461" y="5403540"/>
            <a:ext cx="4228719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Il biorisanamento è un’alternativa promettente per la decontaminazione ambientale.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4C4D374-0763-D026-5669-004CBD55DB4F}"/>
              </a:ext>
            </a:extLst>
          </p:cNvPr>
          <p:cNvCxnSpPr/>
          <p:nvPr/>
        </p:nvCxnSpPr>
        <p:spPr>
          <a:xfrm>
            <a:off x="2532070" y="4453129"/>
            <a:ext cx="0" cy="683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27928D45-A0CA-5CBB-EE8A-2B65D7129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8562" y="5021851"/>
            <a:ext cx="279881" cy="1306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746C792-38F2-6B5C-8CD0-4D265EE060A4}"/>
                  </a:ext>
                </a:extLst>
              </p:cNvPr>
              <p:cNvSpPr txBox="1"/>
              <p:nvPr/>
            </p:nvSpPr>
            <p:spPr>
              <a:xfrm>
                <a:off x="6057825" y="5136301"/>
                <a:ext cx="6016068" cy="107721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/>
                  <a:t>Alcuni parametri usati per la valutazione della biodegradabilità sono: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Attività enzimatica prodotta dai microrganismi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% di rimozione degli additivi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Tempi di dimezzamento degli additivi (t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it-IT" sz="1600" b="1" i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746C792-38F2-6B5C-8CD0-4D265EE06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825" y="5136301"/>
                <a:ext cx="6016068" cy="1077218"/>
              </a:xfrm>
              <a:prstGeom prst="rect">
                <a:avLst/>
              </a:prstGeom>
              <a:blipFill>
                <a:blip r:embed="rId7"/>
                <a:stretch>
                  <a:fillRect l="-506" t="-1124" b="-5056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D4CD1AD6-DA5F-863E-0B34-FDE33D2B9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249" y="779118"/>
            <a:ext cx="5760743" cy="17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3A00C1-B76C-27F2-F6AD-BCC210F0AC64}"/>
              </a:ext>
            </a:extLst>
          </p:cNvPr>
          <p:cNvSpPr txBox="1"/>
          <p:nvPr/>
        </p:nvSpPr>
        <p:spPr>
          <a:xfrm>
            <a:off x="7671338" y="-211756"/>
            <a:ext cx="4520662" cy="70697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3634526" y="-11599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BIODEGRADAZIONE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77F000-EA07-894C-D78E-BA27469CDA7A}"/>
              </a:ext>
            </a:extLst>
          </p:cNvPr>
          <p:cNvSpPr txBox="1"/>
          <p:nvPr/>
        </p:nvSpPr>
        <p:spPr>
          <a:xfrm>
            <a:off x="115614" y="1006918"/>
            <a:ext cx="6852745" cy="20621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1600" b="1"/>
              <a:t>Tra gli additivi plastici studiati ritroviamo: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/>
              <a:t>Antiossidanti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/>
              <a:t>Plastificanti: ftalati (il più abbondante è il DHEP) e non ftalati.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/>
              <a:t>Ritardanti di fiamma </a:t>
            </a:r>
          </a:p>
          <a:p>
            <a:r>
              <a:rPr lang="it-IT" sz="1600" b="1"/>
              <a:t>È stato dimostrato che la biodegradazione è un processo che richiede un'azione sinergica degli enzimi per metabolizzare completamente gli inquinanti, in quanto, in caso contrario, le sostanze potrebbero essere </a:t>
            </a:r>
            <a:r>
              <a:rPr lang="it-IT" sz="1600" b="1" err="1"/>
              <a:t>biotrasformate</a:t>
            </a:r>
            <a:r>
              <a:rPr lang="it-IT" sz="1600" b="1"/>
              <a:t> in specie più tossiche 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CFD91B3-C11F-6D39-27A8-5C91F22CD8EF}"/>
              </a:ext>
            </a:extLst>
          </p:cNvPr>
          <p:cNvCxnSpPr/>
          <p:nvPr/>
        </p:nvCxnSpPr>
        <p:spPr>
          <a:xfrm>
            <a:off x="3058510" y="3258207"/>
            <a:ext cx="0" cy="7567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CFF897-6686-E273-5986-FAD43680832C}"/>
              </a:ext>
            </a:extLst>
          </p:cNvPr>
          <p:cNvSpPr txBox="1"/>
          <p:nvPr/>
        </p:nvSpPr>
        <p:spPr>
          <a:xfrm>
            <a:off x="115615" y="4204138"/>
            <a:ext cx="6852744" cy="18158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1600" b="1"/>
              <a:t>Indagini che utilizzano </a:t>
            </a:r>
            <a:r>
              <a:rPr lang="it-IT" sz="1600" b="1" err="1"/>
              <a:t>laccasi</a:t>
            </a:r>
            <a:r>
              <a:rPr lang="it-IT" sz="1600" b="1"/>
              <a:t> immobilizzate (per la rimozione del BPA) hanno evidenziato il fatto che gli enzimi immobilizzati hanno mostrato prestazioni catalitiche migliorate, maggiore conservazione e stabilità termica e maggiore recupero e riciclabilità degli enzimi.</a:t>
            </a:r>
          </a:p>
          <a:p>
            <a:r>
              <a:rPr lang="it-IT" sz="1600" b="1"/>
              <a:t>Inoltre, l'incorporazione di materiali nanostrutturati negli enzimi immobilizzati ha mostrato grandi impatti sulla tecnologia di trattamento enzimatico delle acque reflue.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F528572-E105-7ABF-DC4E-2DA900A59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36" y="2584465"/>
            <a:ext cx="2529298" cy="969111"/>
          </a:xfrm>
          <a:prstGeom prst="rect">
            <a:avLst/>
          </a:prstGeom>
          <a:noFill/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4530BD1-D0B2-264C-2694-B9117833C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360" y="531556"/>
            <a:ext cx="2686050" cy="1029673"/>
          </a:xfrm>
          <a:prstGeom prst="rect">
            <a:avLst/>
          </a:prstGeom>
          <a:noFill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2103F9-17F0-DCDD-C8C8-717764DCB3C3}"/>
              </a:ext>
            </a:extLst>
          </p:cNvPr>
          <p:cNvSpPr txBox="1"/>
          <p:nvPr/>
        </p:nvSpPr>
        <p:spPr>
          <a:xfrm>
            <a:off x="9068390" y="3830286"/>
            <a:ext cx="172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BISFENOLO 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A11BA4D-65B9-5CF1-CD05-65F82DC07FE4}"/>
              </a:ext>
            </a:extLst>
          </p:cNvPr>
          <p:cNvSpPr txBox="1"/>
          <p:nvPr/>
        </p:nvSpPr>
        <p:spPr>
          <a:xfrm>
            <a:off x="7978848" y="1895225"/>
            <a:ext cx="391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RITARDANTI DI FIAMMA BROMURATI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A2CF2B3-9B3E-734E-3736-CC4CC7322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356" y="4593444"/>
            <a:ext cx="2793054" cy="1331105"/>
          </a:xfrm>
          <a:prstGeom prst="rect">
            <a:avLst/>
          </a:prstGeom>
          <a:noFill/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E75172-B8B2-36F2-6F3F-2D2D53096F97}"/>
              </a:ext>
            </a:extLst>
          </p:cNvPr>
          <p:cNvSpPr txBox="1"/>
          <p:nvPr/>
        </p:nvSpPr>
        <p:spPr>
          <a:xfrm>
            <a:off x="8765628" y="6230676"/>
            <a:ext cx="233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DI-2-ETIL ESIL FTALATO</a:t>
            </a:r>
          </a:p>
        </p:txBody>
      </p:sp>
    </p:spTree>
    <p:extLst>
      <p:ext uri="{BB962C8B-B14F-4D97-AF65-F5344CB8AC3E}">
        <p14:creationId xmlns:p14="http://schemas.microsoft.com/office/powerpoint/2010/main" val="8282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5F3983-3C30-7EEF-51FB-91676E808913}"/>
              </a:ext>
            </a:extLst>
          </p:cNvPr>
          <p:cNvSpPr txBox="1"/>
          <p:nvPr/>
        </p:nvSpPr>
        <p:spPr>
          <a:xfrm>
            <a:off x="8437740" y="1032044"/>
            <a:ext cx="5018916" cy="65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spc="300" dirty="0">
                <a:latin typeface="Bernard MT Condensed"/>
                <a:ea typeface="+mj-ea"/>
                <a:cs typeface="+mj-cs"/>
              </a:rPr>
              <a:t>APPLICAZIONE NEL PROBLEMA DI </a:t>
            </a:r>
            <a:endParaRPr lang="en-US" sz="1600" spc="300" dirty="0">
              <a:latin typeface="Bernard MT Condensed" panose="02050806060905020404" pitchFamily="18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spc="300" dirty="0">
                <a:latin typeface="Bernard MT Condensed"/>
                <a:ea typeface="+mj-ea"/>
                <a:cs typeface="+mj-cs"/>
              </a:rPr>
              <a:t>NANOPLASTICHE E MICROPLASTICHE</a:t>
            </a:r>
            <a:r>
              <a:rPr lang="en-US" sz="4000" spc="300" dirty="0">
                <a:latin typeface="Bernard MT Condensed"/>
                <a:ea typeface="+mj-ea"/>
                <a:cs typeface="+mj-cs"/>
              </a:rPr>
              <a:t> </a:t>
            </a:r>
            <a:endParaRPr lang="en-US" sz="4000" spc="300" dirty="0">
              <a:latin typeface="Bernard MT Condensed" panose="02050806060905020404" pitchFamily="18" charset="0"/>
              <a:ea typeface="+mj-ea"/>
              <a:cs typeface="+mj-cs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82B42824-6F28-AD5A-3CB0-0B44E998D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670576"/>
              </p:ext>
            </p:extLst>
          </p:nvPr>
        </p:nvGraphicFramePr>
        <p:xfrm>
          <a:off x="7295104" y="1686422"/>
          <a:ext cx="4893848" cy="5009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37DE70AC-C40B-963D-7545-1717366A5D50}"/>
              </a:ext>
            </a:extLst>
          </p:cNvPr>
          <p:cNvSpPr txBox="1"/>
          <p:nvPr/>
        </p:nvSpPr>
        <p:spPr>
          <a:xfrm>
            <a:off x="7850168" y="162079"/>
            <a:ext cx="4543778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latin typeface="Bernard MT Condensed"/>
                <a:cs typeface="Calibri"/>
              </a:rPr>
              <a:t>PROSPETTIVE FUTURE</a:t>
            </a:r>
          </a:p>
        </p:txBody>
      </p:sp>
    </p:spTree>
    <p:extLst>
      <p:ext uri="{BB962C8B-B14F-4D97-AF65-F5344CB8AC3E}">
        <p14:creationId xmlns:p14="http://schemas.microsoft.com/office/powerpoint/2010/main" val="11972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4116515" y="35735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it-IT" sz="4000" spc="300">
              <a:latin typeface="Bernard MT Condensed" panose="020508060609050204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43E77-F20E-79D6-B3BB-F445474707FF}"/>
              </a:ext>
            </a:extLst>
          </p:cNvPr>
          <p:cNvSpPr txBox="1"/>
          <p:nvPr/>
        </p:nvSpPr>
        <p:spPr>
          <a:xfrm>
            <a:off x="1382704" y="-43791"/>
            <a:ext cx="18389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latin typeface="Bernard MT Condensed"/>
                <a:cs typeface="Calibri"/>
              </a:rPr>
              <a:t>MP e NP</a:t>
            </a:r>
          </a:p>
        </p:txBody>
      </p:sp>
      <p:sp>
        <p:nvSpPr>
          <p:cNvPr id="196" name="CasellaDiTesto 195">
            <a:extLst>
              <a:ext uri="{FF2B5EF4-FFF2-40B4-BE49-F238E27FC236}">
                <a16:creationId xmlns:a16="http://schemas.microsoft.com/office/drawing/2014/main" id="{5F1DD4A7-E248-21E4-53A5-419004A63FCD}"/>
              </a:ext>
            </a:extLst>
          </p:cNvPr>
          <p:cNvSpPr txBox="1"/>
          <p:nvPr/>
        </p:nvSpPr>
        <p:spPr>
          <a:xfrm>
            <a:off x="64800" y="3943938"/>
            <a:ext cx="5752170" cy="27392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it-IT" b="1" dirty="0">
                <a:ea typeface="Calibri"/>
                <a:cs typeface="Calibri"/>
              </a:rPr>
              <a:t>L’esposizione a questi agenti inquinanti per lungo tempo è in grado di alterare l’espressione genica, l’attività enzimatica e causa effetti istopatologici</a:t>
            </a:r>
            <a:endParaRPr lang="en-US" b="1" dirty="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it-IT" b="1" dirty="0">
                <a:ea typeface="Calibri"/>
                <a:cs typeface="Calibri"/>
              </a:rPr>
              <a:t>Tra gli effetti negativi che causano queste micro e </a:t>
            </a:r>
            <a:r>
              <a:rPr lang="it-IT" b="1" dirty="0" err="1">
                <a:ea typeface="Calibri"/>
                <a:cs typeface="Calibri"/>
              </a:rPr>
              <a:t>nanoplastiche</a:t>
            </a:r>
            <a:r>
              <a:rPr lang="it-IT" b="1" dirty="0">
                <a:ea typeface="Calibri"/>
                <a:cs typeface="Calibri"/>
              </a:rPr>
              <a:t> c’è anche l’induzione dello stress ossidativo che si basa sulla sovrapproduzione di specie ROS (reattive dell’ossigeno).</a:t>
            </a:r>
            <a:endParaRPr lang="en-US" b="1" dirty="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it-IT" b="1" dirty="0">
                <a:ea typeface="Calibri"/>
                <a:cs typeface="Calibri"/>
              </a:rPr>
              <a:t>La sovrapproduzione di ROS è dannosa per l’omeostasi intestinale e aumenta la letalità della catalisi regolatrice immunitaria.</a:t>
            </a:r>
            <a:endParaRPr lang="it-IT" b="1" dirty="0"/>
          </a:p>
        </p:txBody>
      </p:sp>
      <p:sp>
        <p:nvSpPr>
          <p:cNvPr id="197" name="CasellaDiTesto 196">
            <a:extLst>
              <a:ext uri="{FF2B5EF4-FFF2-40B4-BE49-F238E27FC236}">
                <a16:creationId xmlns:a16="http://schemas.microsoft.com/office/drawing/2014/main" id="{A3141305-7D41-F184-6BB6-1B3E45A83AB2}"/>
              </a:ext>
            </a:extLst>
          </p:cNvPr>
          <p:cNvSpPr txBox="1"/>
          <p:nvPr/>
        </p:nvSpPr>
        <p:spPr>
          <a:xfrm>
            <a:off x="35188" y="608732"/>
            <a:ext cx="4683511" cy="19143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it-IT" b="1" dirty="0">
                <a:ea typeface="Calibri"/>
                <a:cs typeface="Calibri"/>
              </a:rPr>
              <a:t>I tipi di polimeri MP/NP comunemente riportati includono PS (58,48%) 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it-IT" b="1" dirty="0">
                <a:ea typeface="Calibri"/>
                <a:cs typeface="Calibri"/>
              </a:rPr>
              <a:t>PS come si può notare è il più comune in assoluto che, assieme a PE sono utilizzati per la sintesi di imballaggi alimentari, prodotti per la cura personale e isolamento di edifici.</a:t>
            </a:r>
            <a:endParaRPr lang="it-IT" b="1" dirty="0"/>
          </a:p>
        </p:txBody>
      </p:sp>
      <p:sp>
        <p:nvSpPr>
          <p:cNvPr id="198" name="Freccia a destra 197">
            <a:extLst>
              <a:ext uri="{FF2B5EF4-FFF2-40B4-BE49-F238E27FC236}">
                <a16:creationId xmlns:a16="http://schemas.microsoft.com/office/drawing/2014/main" id="{C2CE79FB-5E8D-4CEE-C36B-CB9CF9DF3613}"/>
              </a:ext>
            </a:extLst>
          </p:cNvPr>
          <p:cNvSpPr/>
          <p:nvPr/>
        </p:nvSpPr>
        <p:spPr>
          <a:xfrm rot="5400000">
            <a:off x="1735309" y="3024451"/>
            <a:ext cx="1133707" cy="455341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9" name="Immagine 199">
            <a:extLst>
              <a:ext uri="{FF2B5EF4-FFF2-40B4-BE49-F238E27FC236}">
                <a16:creationId xmlns:a16="http://schemas.microsoft.com/office/drawing/2014/main" id="{DF2441D6-693F-6F58-B797-460EFB32A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223" y="3913891"/>
            <a:ext cx="4785359" cy="27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4116515" y="35735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it-IT" sz="4000" spc="300">
              <a:latin typeface="Bernard MT Condensed" panose="020508060609050204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43E77-F20E-79D6-B3BB-F445474707FF}"/>
              </a:ext>
            </a:extLst>
          </p:cNvPr>
          <p:cNvSpPr txBox="1"/>
          <p:nvPr/>
        </p:nvSpPr>
        <p:spPr>
          <a:xfrm>
            <a:off x="2111274" y="53304"/>
            <a:ext cx="18389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latin typeface="Bernard MT Condensed"/>
                <a:cs typeface="Calibri"/>
              </a:rPr>
              <a:t>MP e NP</a:t>
            </a:r>
          </a:p>
        </p:txBody>
      </p:sp>
      <p:graphicFrame>
        <p:nvGraphicFramePr>
          <p:cNvPr id="6" name="CasellaDiTesto 3">
            <a:extLst>
              <a:ext uri="{FF2B5EF4-FFF2-40B4-BE49-F238E27FC236}">
                <a16:creationId xmlns:a16="http://schemas.microsoft.com/office/drawing/2014/main" id="{5B9F3D68-A29C-3FA0-43A8-0083E85E9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977622"/>
              </p:ext>
            </p:extLst>
          </p:nvPr>
        </p:nvGraphicFramePr>
        <p:xfrm>
          <a:off x="298281" y="1233842"/>
          <a:ext cx="5464907" cy="4862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CFCB386B-C830-D4AA-BE64-9B1565F9BF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0" t="2488" r="2899" b="21017"/>
          <a:stretch/>
        </p:blipFill>
        <p:spPr>
          <a:xfrm>
            <a:off x="6321287" y="3592149"/>
            <a:ext cx="5572432" cy="25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4116515" y="35735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it-IT" sz="4000" spc="300">
              <a:latin typeface="Bernard MT Condensed" panose="020508060609050204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43E77-F20E-79D6-B3BB-F445474707FF}"/>
              </a:ext>
            </a:extLst>
          </p:cNvPr>
          <p:cNvSpPr txBox="1"/>
          <p:nvPr/>
        </p:nvSpPr>
        <p:spPr>
          <a:xfrm>
            <a:off x="990781" y="24"/>
            <a:ext cx="44576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latin typeface="Bernard MT Condensed"/>
                <a:cs typeface="Calibri"/>
              </a:rPr>
              <a:t>IMPATTO SULL’UOMO</a:t>
            </a:r>
          </a:p>
        </p:txBody>
      </p:sp>
      <p:pic>
        <p:nvPicPr>
          <p:cNvPr id="38" name="Immagine 38" descr="Immagine che contiene grafico">
            <a:extLst>
              <a:ext uri="{FF2B5EF4-FFF2-40B4-BE49-F238E27FC236}">
                <a16:creationId xmlns:a16="http://schemas.microsoft.com/office/drawing/2014/main" id="{D3CCAD6D-0C32-FFA8-6D86-B93E0F7EE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362" y="707910"/>
            <a:ext cx="5589916" cy="6534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magine 3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800FADD-3F05-F892-1C12-E9ACC6F02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569" y="3861051"/>
            <a:ext cx="5546784" cy="3118428"/>
          </a:xfrm>
          <a:prstGeom prst="rect">
            <a:avLst/>
          </a:prstGeom>
        </p:spPr>
      </p:pic>
      <p:graphicFrame>
        <p:nvGraphicFramePr>
          <p:cNvPr id="166" name="CasellaDiTesto 4">
            <a:extLst>
              <a:ext uri="{FF2B5EF4-FFF2-40B4-BE49-F238E27FC236}">
                <a16:creationId xmlns:a16="http://schemas.microsoft.com/office/drawing/2014/main" id="{35ACF70B-F039-61D2-71C0-D2B0889601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360663"/>
              </p:ext>
            </p:extLst>
          </p:nvPr>
        </p:nvGraphicFramePr>
        <p:xfrm>
          <a:off x="90580" y="1546927"/>
          <a:ext cx="5564335" cy="3877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354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6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4116515" y="35735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it-IT" sz="4000" spc="300">
              <a:latin typeface="Bernard MT Condensed" panose="020508060609050204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43E77-F20E-79D6-B3BB-F445474707FF}"/>
              </a:ext>
            </a:extLst>
          </p:cNvPr>
          <p:cNvSpPr txBox="1"/>
          <p:nvPr/>
        </p:nvSpPr>
        <p:spPr>
          <a:xfrm>
            <a:off x="1613011" y="35735"/>
            <a:ext cx="18389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latin typeface="Bernard MT Condensed"/>
                <a:cs typeface="Calibri"/>
              </a:rPr>
              <a:t>MP e NP</a:t>
            </a:r>
          </a:p>
        </p:txBody>
      </p:sp>
      <p:graphicFrame>
        <p:nvGraphicFramePr>
          <p:cNvPr id="17" name="CasellaDiTesto 4">
            <a:extLst>
              <a:ext uri="{FF2B5EF4-FFF2-40B4-BE49-F238E27FC236}">
                <a16:creationId xmlns:a16="http://schemas.microsoft.com/office/drawing/2014/main" id="{DD7A93B2-0369-1EDD-3E0F-335433D11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0863567"/>
              </p:ext>
            </p:extLst>
          </p:nvPr>
        </p:nvGraphicFramePr>
        <p:xfrm>
          <a:off x="31144" y="943272"/>
          <a:ext cx="5002654" cy="5442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8" name="Immagine 38" descr="Immagine che contiene grafico">
            <a:extLst>
              <a:ext uri="{FF2B5EF4-FFF2-40B4-BE49-F238E27FC236}">
                <a16:creationId xmlns:a16="http://schemas.microsoft.com/office/drawing/2014/main" id="{D3CCAD6D-0C32-FFA8-6D86-B93E0F7EE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7192" y="650400"/>
            <a:ext cx="5589916" cy="6534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magine 3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800FADD-3F05-F892-1C12-E9ACC6F02C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5758" y="3659768"/>
            <a:ext cx="5546784" cy="31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ED2462B-0956-4C76-A0BB-2CA2CFC65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graphicEl>
                                              <a:dgm id="{9ED2462B-0956-4C76-A0BB-2CA2CFC65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2433516-CE31-4665-BC39-68085FEA1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>
                                            <p:graphicEl>
                                              <a:dgm id="{32433516-CE31-4665-BC39-68085FEA1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961D98E-B9FE-4DB6-8D4A-6C04E71F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graphicEl>
                                              <a:dgm id="{0961D98E-B9FE-4DB6-8D4A-6C04E71F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7906FB7-2C61-47CE-8D6D-9F41B0B82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>
                                            <p:graphicEl>
                                              <a:dgm id="{17906FB7-2C61-47CE-8D6D-9F41B0B82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9706648-A0CE-40AA-B507-33CF82CA1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graphicEl>
                                              <a:dgm id="{09706648-A0CE-40AA-B507-33CF82CA1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C9BDA93-8F51-45D5-BDCB-F2F890B6C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dgm id="{6C9BDA93-8F51-45D5-BDCB-F2F890B6CF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FFAC0E5-E9FC-4C7C-A55C-E854AF2B9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graphicEl>
                                              <a:dgm id="{DFFAC0E5-E9FC-4C7C-A55C-E854AF2B9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85D9AD1-FDBE-4A6E-81DA-A2C5E7BFA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>
                                            <p:graphicEl>
                                              <a:dgm id="{985D9AD1-FDBE-4A6E-81DA-A2C5E7BFA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3525FDD-9887-41CE-991D-4EECFFB10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>
                                            <p:graphicEl>
                                              <a:dgm id="{93525FDD-9887-41CE-991D-4EECFFB101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9C58DE-CF4B-42E3-BCA3-0F312BD7C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>
                                            <p:graphicEl>
                                              <a:dgm id="{C19C58DE-CF4B-42E3-BCA3-0F312BD7C0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6BE8AC2-3B73-4386-AAE0-12D7991BA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>
                                            <p:graphicEl>
                                              <a:dgm id="{86BE8AC2-3B73-4386-AAE0-12D7991BA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BBBEA04-BA7A-42E9-A55D-D731DB237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>
                                            <p:graphicEl>
                                              <a:dgm id="{2BBBEA04-BA7A-42E9-A55D-D731DB2378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6006A20-BF45-48CE-9F38-77F044A33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>
                                            <p:graphicEl>
                                              <a:dgm id="{46006A20-BF45-48CE-9F38-77F044A33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BD48779-C2C6-4E65-AF19-2A092AFF2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7">
                                            <p:graphicEl>
                                              <a:dgm id="{3BD48779-C2C6-4E65-AF19-2A092AFF21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8844077-1888-4B44-89EF-75D03CB20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>
                                            <p:graphicEl>
                                              <a:dgm id="{E8844077-1888-4B44-89EF-75D03CB20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D87EB33-AF52-4C0B-9036-B4A3977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>
                                            <p:graphicEl>
                                              <a:dgm id="{DD87EB33-AF52-4C0B-9036-B4A397718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5BFB9BB-B60F-4D52-8400-6E03734A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">
                                            <p:graphicEl>
                                              <a:dgm id="{E5BFB9BB-B60F-4D52-8400-6E03734A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85C70B3-1DEE-413C-B8C0-41CFF4D50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7">
                                            <p:graphicEl>
                                              <a:dgm id="{185C70B3-1DEE-413C-B8C0-41CFF4D50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4116515" y="35735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it-IT" sz="4000" spc="300">
              <a:latin typeface="Bernard MT Condensed" panose="020508060609050204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43E77-F20E-79D6-B3BB-F445474707FF}"/>
              </a:ext>
            </a:extLst>
          </p:cNvPr>
          <p:cNvSpPr txBox="1"/>
          <p:nvPr/>
        </p:nvSpPr>
        <p:spPr>
          <a:xfrm>
            <a:off x="167305" y="0"/>
            <a:ext cx="39492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latin typeface="Bernard MT Condensed"/>
                <a:cs typeface="Calibri"/>
              </a:rPr>
              <a:t>IMPATTO MP/NP</a:t>
            </a:r>
          </a:p>
        </p:txBody>
      </p:sp>
      <p:graphicFrame>
        <p:nvGraphicFramePr>
          <p:cNvPr id="177" name="Diagramma 177">
            <a:extLst>
              <a:ext uri="{FF2B5EF4-FFF2-40B4-BE49-F238E27FC236}">
                <a16:creationId xmlns:a16="http://schemas.microsoft.com/office/drawing/2014/main" id="{49A54EBB-3685-2D8C-07BE-45D0810E79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085282"/>
              </p:ext>
            </p:extLst>
          </p:nvPr>
        </p:nvGraphicFramePr>
        <p:xfrm>
          <a:off x="1325569" y="743621"/>
          <a:ext cx="9540862" cy="591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12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E0FB8EDA-60AB-4570-9216-6B3604132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>
                                            <p:graphicEl>
                                              <a:dgm id="{E0FB8EDA-60AB-4570-9216-6B3604132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>
                                            <p:graphicEl>
                                              <a:dgm id="{E0FB8EDA-60AB-4570-9216-6B3604132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>
                                            <p:graphicEl>
                                              <a:dgm id="{E0FB8EDA-60AB-4570-9216-6B3604132C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AF188AEA-B0D7-4740-833C-59CE4FDD2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7">
                                            <p:graphicEl>
                                              <a:dgm id="{AF188AEA-B0D7-4740-833C-59CE4FDD2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7">
                                            <p:graphicEl>
                                              <a:dgm id="{AF188AEA-B0D7-4740-833C-59CE4FDD2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graphicEl>
                                              <a:dgm id="{AF188AEA-B0D7-4740-833C-59CE4FDD28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A5473FA7-7E2C-4299-B7E0-DE7FEBA9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7">
                                            <p:graphicEl>
                                              <a:dgm id="{A5473FA7-7E2C-4299-B7E0-DE7FEBA9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7">
                                            <p:graphicEl>
                                              <a:dgm id="{A5473FA7-7E2C-4299-B7E0-DE7FEBA9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>
                                            <p:graphicEl>
                                              <a:dgm id="{A5473FA7-7E2C-4299-B7E0-DE7FEBA9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E04C9F42-98A0-4FD2-9089-4038FFAF5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7">
                                            <p:graphicEl>
                                              <a:dgm id="{E04C9F42-98A0-4FD2-9089-4038FFAF5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>
                                            <p:graphicEl>
                                              <a:dgm id="{E04C9F42-98A0-4FD2-9089-4038FFAF5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7">
                                            <p:graphicEl>
                                              <a:dgm id="{E04C9F42-98A0-4FD2-9089-4038FFAF5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EE8AF1CF-8999-4A4E-9EDC-FB77B3EE2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7">
                                            <p:graphicEl>
                                              <a:dgm id="{EE8AF1CF-8999-4A4E-9EDC-FB77B3EE2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7">
                                            <p:graphicEl>
                                              <a:dgm id="{EE8AF1CF-8999-4A4E-9EDC-FB77B3EE2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7">
                                            <p:graphicEl>
                                              <a:dgm id="{EE8AF1CF-8999-4A4E-9EDC-FB77B3EE2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F591F046-63B5-4A59-8CA2-758BEECDA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7">
                                            <p:graphicEl>
                                              <a:dgm id="{F591F046-63B5-4A59-8CA2-758BEECDA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7">
                                            <p:graphicEl>
                                              <a:dgm id="{F591F046-63B5-4A59-8CA2-758BEECDA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7">
                                            <p:graphicEl>
                                              <a:dgm id="{F591F046-63B5-4A59-8CA2-758BEECDA4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2CADBD02-3FF1-4241-B139-8827DC076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7">
                                            <p:graphicEl>
                                              <a:dgm id="{2CADBD02-3FF1-4241-B139-8827DC076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7">
                                            <p:graphicEl>
                                              <a:dgm id="{2CADBD02-3FF1-4241-B139-8827DC076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7">
                                            <p:graphicEl>
                                              <a:dgm id="{2CADBD02-3FF1-4241-B139-8827DC076A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3B7A3EF4-6567-4F68-A241-5E0900EF6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7">
                                            <p:graphicEl>
                                              <a:dgm id="{3B7A3EF4-6567-4F68-A241-5E0900EF6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7">
                                            <p:graphicEl>
                                              <a:dgm id="{3B7A3EF4-6567-4F68-A241-5E0900EF6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7">
                                            <p:graphicEl>
                                              <a:dgm id="{3B7A3EF4-6567-4F68-A241-5E0900EF6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945C4B3E-8423-4B07-8138-1A9F11878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7">
                                            <p:graphicEl>
                                              <a:dgm id="{945C4B3E-8423-4B07-8138-1A9F11878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7">
                                            <p:graphicEl>
                                              <a:dgm id="{945C4B3E-8423-4B07-8138-1A9F11878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7">
                                            <p:graphicEl>
                                              <a:dgm id="{945C4B3E-8423-4B07-8138-1A9F11878B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F6C435F8-AD9E-45F3-A447-26BF78E1E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7">
                                            <p:graphicEl>
                                              <a:dgm id="{F6C435F8-AD9E-45F3-A447-26BF78E1E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7">
                                            <p:graphicEl>
                                              <a:dgm id="{F6C435F8-AD9E-45F3-A447-26BF78E1E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7">
                                            <p:graphicEl>
                                              <a:dgm id="{F6C435F8-AD9E-45F3-A447-26BF78E1E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6BC33943-5039-4C68-891B-4ED39DCEB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7">
                                            <p:graphicEl>
                                              <a:dgm id="{6BC33943-5039-4C68-891B-4ED39DCEB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7">
                                            <p:graphicEl>
                                              <a:dgm id="{6BC33943-5039-4C68-891B-4ED39DCEB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7">
                                            <p:graphicEl>
                                              <a:dgm id="{6BC33943-5039-4C68-891B-4ED39DCEB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FFB91E83-63BF-4F7C-BC58-D4EAF286A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7">
                                            <p:graphicEl>
                                              <a:dgm id="{FFB91E83-63BF-4F7C-BC58-D4EAF286A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7">
                                            <p:graphicEl>
                                              <a:dgm id="{FFB91E83-63BF-4F7C-BC58-D4EAF286A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7">
                                            <p:graphicEl>
                                              <a:dgm id="{FFB91E83-63BF-4F7C-BC58-D4EAF286A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CC29350B-1701-440D-B5BC-EE154AC7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7">
                                            <p:graphicEl>
                                              <a:dgm id="{CC29350B-1701-440D-B5BC-EE154AC7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7">
                                            <p:graphicEl>
                                              <a:dgm id="{CC29350B-1701-440D-B5BC-EE154AC7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7">
                                            <p:graphicEl>
                                              <a:dgm id="{CC29350B-1701-440D-B5BC-EE154AC7B7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BBB04CDD-F474-4201-986D-721EEAC8A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7">
                                            <p:graphicEl>
                                              <a:dgm id="{BBB04CDD-F474-4201-986D-721EEAC8A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7">
                                            <p:graphicEl>
                                              <a:dgm id="{BBB04CDD-F474-4201-986D-721EEAC8A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7">
                                            <p:graphicEl>
                                              <a:dgm id="{BBB04CDD-F474-4201-986D-721EEAC8A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graphicEl>
                                              <a:dgm id="{BBE10909-0D27-412C-AA75-085750B4B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7">
                                            <p:graphicEl>
                                              <a:dgm id="{BBE10909-0D27-412C-AA75-085750B4B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7">
                                            <p:graphicEl>
                                              <a:dgm id="{BBE10909-0D27-412C-AA75-085750B4B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7">
                                            <p:graphicEl>
                                              <a:dgm id="{BBE10909-0D27-412C-AA75-085750B4B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7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AB8B28-0655-0D1E-5A2E-CF49203E726D}"/>
              </a:ext>
            </a:extLst>
          </p:cNvPr>
          <p:cNvSpPr txBox="1"/>
          <p:nvPr/>
        </p:nvSpPr>
        <p:spPr>
          <a:xfrm>
            <a:off x="6981167" y="1831514"/>
            <a:ext cx="478483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it-IT" sz="4000" spc="300">
              <a:latin typeface="Bernard MT Condensed" panose="020508060609050204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43E77-F20E-79D6-B3BB-F445474707FF}"/>
              </a:ext>
            </a:extLst>
          </p:cNvPr>
          <p:cNvSpPr txBox="1"/>
          <p:nvPr/>
        </p:nvSpPr>
        <p:spPr>
          <a:xfrm>
            <a:off x="719096" y="-11171"/>
            <a:ext cx="46253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latin typeface="Bernard MT Condensed"/>
                <a:cs typeface="Calibri"/>
              </a:rPr>
              <a:t>ASPETTATIVE FUTURE</a:t>
            </a:r>
          </a:p>
        </p:txBody>
      </p:sp>
      <p:graphicFrame>
        <p:nvGraphicFramePr>
          <p:cNvPr id="169" name="Diagramma 169">
            <a:extLst>
              <a:ext uri="{FF2B5EF4-FFF2-40B4-BE49-F238E27FC236}">
                <a16:creationId xmlns:a16="http://schemas.microsoft.com/office/drawing/2014/main" id="{955F3461-99D1-FCD4-DA51-C790538425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699315"/>
              </p:ext>
            </p:extLst>
          </p:nvPr>
        </p:nvGraphicFramePr>
        <p:xfrm>
          <a:off x="137652" y="736081"/>
          <a:ext cx="5550031" cy="5385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619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graphicEl>
                                              <a:dgm id="{C6A56DE2-3E7B-4899-8ECE-47B27B3E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9">
                                            <p:graphicEl>
                                              <a:dgm id="{C6A56DE2-3E7B-4899-8ECE-47B27B3EB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graphicEl>
                                              <a:dgm id="{F061F8EB-DB48-4249-9E67-F270A54FC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9">
                                            <p:graphicEl>
                                              <a:dgm id="{F061F8EB-DB48-4249-9E67-F270A54FC9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graphicEl>
                                              <a:dgm id="{1BBF837E-B5C8-47A6-81BB-28EC0B5C7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9">
                                            <p:graphicEl>
                                              <a:dgm id="{1BBF837E-B5C8-47A6-81BB-28EC0B5C7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graphicEl>
                                              <a:dgm id="{12D7F7A7-688D-4CF5-90DE-43E635F0A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9">
                                            <p:graphicEl>
                                              <a:dgm id="{12D7F7A7-688D-4CF5-90DE-43E635F0A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graphicEl>
                                              <a:dgm id="{30A8C1CA-3AE7-455D-92B7-FE6A07DA9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9">
                                            <p:graphicEl>
                                              <a:dgm id="{30A8C1CA-3AE7-455D-92B7-FE6A07DA9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9" grpId="0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D9A05B-D535-7045-68FF-6F505574EF21}"/>
              </a:ext>
            </a:extLst>
          </p:cNvPr>
          <p:cNvSpPr txBox="1"/>
          <p:nvPr/>
        </p:nvSpPr>
        <p:spPr>
          <a:xfrm>
            <a:off x="0" y="4858799"/>
            <a:ext cx="3532472" cy="2031325"/>
          </a:xfrm>
          <a:prstGeom prst="rect">
            <a:avLst/>
          </a:prstGeom>
          <a:solidFill>
            <a:schemeClr val="accent1">
              <a:lumMod val="20000"/>
              <a:lumOff val="8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  <a:t>CANDIDATI: </a:t>
            </a:r>
          </a:p>
          <a:p>
            <a:r>
              <a:rPr lang="it-IT" b="1" err="1">
                <a:solidFill>
                  <a:srgbClr val="0C081C"/>
                </a:solidFill>
                <a:latin typeface="Abadi" panose="020B0604020104020204" pitchFamily="34" charset="0"/>
              </a:rPr>
              <a:t>Bartucci</a:t>
            </a:r>
            <a: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  <a:t> Beatrice Maria Francesca</a:t>
            </a:r>
            <a:b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</a:br>
            <a: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  <a:t>Imperato Anna </a:t>
            </a:r>
          </a:p>
          <a:p>
            <a: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  <a:t>Natale Marianna </a:t>
            </a:r>
          </a:p>
          <a:p>
            <a: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  <a:t>Passante Nicole </a:t>
            </a:r>
          </a:p>
          <a:p>
            <a: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  <a:t>Scevola Patrizia </a:t>
            </a:r>
          </a:p>
          <a:p>
            <a:r>
              <a:rPr lang="it-IT" b="1">
                <a:solidFill>
                  <a:srgbClr val="0C081C"/>
                </a:solidFill>
                <a:latin typeface="Abadi" panose="020B0604020104020204" pitchFamily="34" charset="0"/>
              </a:rPr>
              <a:t>Valentino Raffaele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9EA75C0-8B79-63D8-722C-9CCEE0A6E4E3}"/>
              </a:ext>
            </a:extLst>
          </p:cNvPr>
          <p:cNvSpPr txBox="1"/>
          <p:nvPr/>
        </p:nvSpPr>
        <p:spPr>
          <a:xfrm>
            <a:off x="6853188" y="3113772"/>
            <a:ext cx="5338812" cy="1328287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8F9068-33B3-B968-76EC-CE2DAF1E4FBE}"/>
              </a:ext>
            </a:extLst>
          </p:cNvPr>
          <p:cNvSpPr txBox="1"/>
          <p:nvPr/>
        </p:nvSpPr>
        <p:spPr>
          <a:xfrm>
            <a:off x="7041548" y="3485527"/>
            <a:ext cx="533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spc="300">
                <a:latin typeface="Bernard MT Condensed" panose="02050806060905020404" pitchFamily="18" charset="0"/>
              </a:rPr>
              <a:t>GRAZIE PER L’ATTENZIONE </a:t>
            </a:r>
          </a:p>
        </p:txBody>
      </p:sp>
    </p:spTree>
    <p:extLst>
      <p:ext uri="{BB962C8B-B14F-4D97-AF65-F5344CB8AC3E}">
        <p14:creationId xmlns:p14="http://schemas.microsoft.com/office/powerpoint/2010/main" val="40186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4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CE8DC9-7CB9-0C1E-1CA0-028C655E8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044" y="917566"/>
            <a:ext cx="6185805" cy="58517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4672652" y="0"/>
            <a:ext cx="3116317" cy="769441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1"/>
            </a:outerShdw>
            <a:reflection stA="0" endPos="65000" dist="50800" dir="5400000" sy="-100000" algn="bl" rotWithShape="0"/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it-IT" sz="4400" spc="300" dirty="0">
                <a:latin typeface="Bernard MT Condensed" panose="02050806060905020404" pitchFamily="18" charset="0"/>
              </a:rPr>
              <a:t>STRUTTURA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9F43C21-D5E3-F8BE-1818-B4D5BC6F1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035277"/>
            <a:ext cx="5732207" cy="48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52DDC82-952D-FA4A-BB24-E3AAE49506D5}"/>
              </a:ext>
            </a:extLst>
          </p:cNvPr>
          <p:cNvSpPr txBox="1"/>
          <p:nvPr/>
        </p:nvSpPr>
        <p:spPr>
          <a:xfrm>
            <a:off x="5112203" y="-134078"/>
            <a:ext cx="5393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600">
                <a:latin typeface="Bernard MT Condensed" panose="02050806060905020404" pitchFamily="18" charset="0"/>
                <a:ea typeface="+mj-ea"/>
                <a:cs typeface="+mj-cs"/>
              </a:rPr>
              <a:t>FONTI</a:t>
            </a:r>
            <a:r>
              <a:rPr lang="en-US" sz="4400" spc="60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3" name="CasellaDiTesto 4">
            <a:extLst>
              <a:ext uri="{FF2B5EF4-FFF2-40B4-BE49-F238E27FC236}">
                <a16:creationId xmlns:a16="http://schemas.microsoft.com/office/drawing/2014/main" id="{08122B29-D32D-51A9-0A8E-59B4F7340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073587"/>
              </p:ext>
            </p:extLst>
          </p:nvPr>
        </p:nvGraphicFramePr>
        <p:xfrm>
          <a:off x="3053816" y="1109658"/>
          <a:ext cx="6084367" cy="536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597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4537841" y="0"/>
            <a:ext cx="3116317" cy="769441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1"/>
            </a:outerShdw>
            <a:reflection stA="0" endPos="65000" dist="50800" dir="5400000" sy="-100000" algn="bl" rotWithShape="0"/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it-IT" sz="4400" spc="300">
                <a:latin typeface="Bernard MT Condensed" panose="02050806060905020404" pitchFamily="18" charset="0"/>
              </a:rPr>
              <a:t>STRUTTURA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C20DC5-0EB2-7D07-C46C-05E2403AB563}"/>
              </a:ext>
            </a:extLst>
          </p:cNvPr>
          <p:cNvSpPr txBox="1"/>
          <p:nvPr/>
        </p:nvSpPr>
        <p:spPr>
          <a:xfrm>
            <a:off x="308771" y="758620"/>
            <a:ext cx="1084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badi" panose="020B0604020104020204" pitchFamily="34" charset="0"/>
              </a:rPr>
              <a:t>Alcuni enzimi per svolgere le loro azioni necessitano dell’intervento di ioni metallici detti cofattori, come il ferro, il rame o il magnesio,. A volte, anziché ioni, possono essere molecole più grandi a comportarsi da cofattori, aiutando l’enzima a trasportare interi gruppi chimici, atomi o elettroni: si parla di coenzimi.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AA8EE32-F1A2-1C62-9FD0-28EB9F28C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332" y="1588030"/>
            <a:ext cx="5573026" cy="2223574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effectLst>
            <a:outerShdw dist="50800" dir="5400000" sx="1000" sy="1000" algn="ctr" rotWithShape="0">
              <a:srgbClr val="000000">
                <a:alpha val="65000"/>
              </a:srgbClr>
            </a:outerShdw>
            <a:reflection endPos="0" dist="50800" dir="5400000" sy="-100000" algn="bl" rotWithShape="0"/>
            <a:softEdge rad="63500"/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8858FA-8EBD-4288-66A0-57AC66B8CC96}"/>
              </a:ext>
            </a:extLst>
          </p:cNvPr>
          <p:cNvSpPr txBox="1"/>
          <p:nvPr/>
        </p:nvSpPr>
        <p:spPr>
          <a:xfrm>
            <a:off x="1524" y="3923588"/>
            <a:ext cx="8108216" cy="1200329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  <p:txBody>
          <a:bodyPr wrap="square" rtlCol="0">
            <a:spAutoFit/>
          </a:bodyPr>
          <a:lstStyle/>
          <a:p>
            <a:r>
              <a:rPr lang="it-IT" b="1">
                <a:latin typeface="Abadi" panose="020B0604020104020204" pitchFamily="34" charset="0"/>
              </a:rPr>
              <a:t>Se ioni e coenzimi sono legati permanentemente all’enzima sono detti </a:t>
            </a:r>
            <a:r>
              <a:rPr lang="it-IT" b="1" i="1">
                <a:latin typeface="Abadi" panose="020B0604020104020204" pitchFamily="34" charset="0"/>
              </a:rPr>
              <a:t>Gruppi prostetici. </a:t>
            </a:r>
          </a:p>
          <a:p>
            <a:r>
              <a:rPr lang="it-IT" b="1">
                <a:latin typeface="Abadi" panose="020B0604020104020204" pitchFamily="34" charset="0"/>
              </a:rPr>
              <a:t>Componente proteica + coenzima= </a:t>
            </a:r>
            <a:r>
              <a:rPr lang="it-IT" b="1" i="1">
                <a:latin typeface="Abadi" panose="020B0604020104020204" pitchFamily="34" charset="0"/>
              </a:rPr>
              <a:t>Oloenzima</a:t>
            </a:r>
            <a:r>
              <a:rPr lang="it-IT" b="1">
                <a:latin typeface="Abadi" panose="020B0604020104020204" pitchFamily="34" charset="0"/>
              </a:rPr>
              <a:t> </a:t>
            </a:r>
          </a:p>
          <a:p>
            <a:r>
              <a:rPr lang="it-IT" b="1">
                <a:latin typeface="Abadi" panose="020B0604020104020204" pitchFamily="34" charset="0"/>
              </a:rPr>
              <a:t>La sola parte proteica è detta </a:t>
            </a:r>
            <a:r>
              <a:rPr lang="it-IT" b="1" i="1">
                <a:latin typeface="Abadi" panose="020B0604020104020204" pitchFamily="34" charset="0"/>
              </a:rPr>
              <a:t>Apoenzima</a:t>
            </a:r>
            <a:r>
              <a:rPr lang="it-IT" b="1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866500-E78F-BEE0-7C7D-01967692A063}"/>
              </a:ext>
            </a:extLst>
          </p:cNvPr>
          <p:cNvSpPr txBox="1"/>
          <p:nvPr/>
        </p:nvSpPr>
        <p:spPr>
          <a:xfrm>
            <a:off x="1524" y="5984698"/>
            <a:ext cx="8849711" cy="64633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it-IT" b="1" dirty="0">
                <a:latin typeface="Abadi" panose="020B0604020104020204" pitchFamily="34" charset="0"/>
              </a:rPr>
              <a:t>La loro attività è influenzata da diversi fattori come: temperatura, pH, concentrazione del substrato e degli enzimi e dalla presenza di attivatori/inibitori. 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12306D0C-6E40-41FA-8FBE-23AC541F35DB}"/>
              </a:ext>
            </a:extLst>
          </p:cNvPr>
          <p:cNvCxnSpPr>
            <a:cxnSpLocks/>
          </p:cNvCxnSpPr>
          <p:nvPr/>
        </p:nvCxnSpPr>
        <p:spPr>
          <a:xfrm>
            <a:off x="4537841" y="5202438"/>
            <a:ext cx="0" cy="649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474D04D7-00AF-47E5-F938-400F7CF74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358" y="2676164"/>
            <a:ext cx="3852140" cy="41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4145351" y="81530"/>
            <a:ext cx="3901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solidFill>
                  <a:schemeClr val="bg2">
                    <a:lumMod val="10000"/>
                  </a:schemeClr>
                </a:solidFill>
                <a:latin typeface="Bernard MT Condensed" panose="02050806060905020404" pitchFamily="18" charset="0"/>
              </a:rPr>
              <a:t>UNITÀ DI MISURA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8FBE94-F703-D58D-C7C7-E44626AE731D}"/>
              </a:ext>
            </a:extLst>
          </p:cNvPr>
          <p:cNvSpPr txBox="1"/>
          <p:nvPr/>
        </p:nvSpPr>
        <p:spPr>
          <a:xfrm>
            <a:off x="250135" y="1157803"/>
            <a:ext cx="6353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Gli enzimi hanno un’elevata specificità e potere catalitico.</a:t>
            </a:r>
          </a:p>
          <a:p>
            <a:r>
              <a:rPr lang="it-IT" b="1" dirty="0"/>
              <a:t>Intervengono nelle reazioni abbassandone l’energia di attivazione.  </a:t>
            </a:r>
          </a:p>
          <a:p>
            <a:r>
              <a:rPr lang="it-IT" b="1" dirty="0"/>
              <a:t>I meccanismi con cui avviene ciò sono: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4B7E94C-5CDB-51DF-B14F-D9F8045B01E5}"/>
              </a:ext>
            </a:extLst>
          </p:cNvPr>
          <p:cNvCxnSpPr>
            <a:cxnSpLocks/>
          </p:cNvCxnSpPr>
          <p:nvPr/>
        </p:nvCxnSpPr>
        <p:spPr>
          <a:xfrm>
            <a:off x="2837960" y="2847199"/>
            <a:ext cx="0" cy="11636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3E8D31-2177-ECDC-F303-D8E227139C9B}"/>
              </a:ext>
            </a:extLst>
          </p:cNvPr>
          <p:cNvSpPr txBox="1"/>
          <p:nvPr/>
        </p:nvSpPr>
        <p:spPr>
          <a:xfrm>
            <a:off x="250135" y="4305320"/>
            <a:ext cx="7068283" cy="2308324"/>
          </a:xfrm>
          <a:prstGeom prst="rect">
            <a:avLst/>
          </a:prstGeom>
          <a:solidFill>
            <a:srgbClr val="EBF3F5">
              <a:alpha val="5356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Riduzione dei movimenti casuali del substrato che viene immobilizzato sulla superficie dell’enzima.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L’interazione con </a:t>
            </a:r>
            <a:r>
              <a:rPr lang="it-IT" b="1" dirty="0" err="1"/>
              <a:t>l’E</a:t>
            </a:r>
            <a:r>
              <a:rPr lang="it-IT" b="1" dirty="0"/>
              <a:t>, sottrae il substrato all’alone di solvatazione realizzato dalle molecole di H</a:t>
            </a:r>
            <a:r>
              <a:rPr lang="it-IT" sz="1400" b="1" dirty="0"/>
              <a:t>2</a:t>
            </a:r>
            <a:r>
              <a:rPr lang="it-IT" b="1" dirty="0"/>
              <a:t>O, che grazie ai legami a idrogeno, stabilizza le molecole biologiche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L’enzima adotta meccanismi di catalisi per rendere possibili la rottura dei legami chimici e favorire la formazione di nuove sostanze.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45C551-F9B8-5863-31B5-815D4D6BB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418" y="889763"/>
            <a:ext cx="3901297" cy="3121038"/>
          </a:xfrm>
          <a:prstGeom prst="rect">
            <a:avLst/>
          </a:prstGeom>
        </p:spPr>
      </p:pic>
      <p:pic>
        <p:nvPicPr>
          <p:cNvPr id="2" name="SphericalDependentGibbon-mobile">
            <a:hlinkClick r:id="" action="ppaction://media"/>
            <a:extLst>
              <a:ext uri="{FF2B5EF4-FFF2-40B4-BE49-F238E27FC236}">
                <a16:creationId xmlns:a16="http://schemas.microsoft.com/office/drawing/2014/main" id="{601ACDA3-F21F-6098-6F28-EC26CF500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300" y="4305320"/>
            <a:ext cx="3292475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4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B0D9DC29-F564-1BC8-FCAC-E0C31C1CEB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8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" y="9027"/>
            <a:ext cx="12231086" cy="684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936006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10E709-571D-679E-A7D0-926EBCECB25B}"/>
              </a:ext>
            </a:extLst>
          </p:cNvPr>
          <p:cNvSpPr txBox="1"/>
          <p:nvPr/>
        </p:nvSpPr>
        <p:spPr>
          <a:xfrm>
            <a:off x="3725809" y="49031"/>
            <a:ext cx="6085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CINETICA ENZIMATICA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682F35-352D-028E-3F8D-2DA1CFC7FAC4}"/>
              </a:ext>
            </a:extLst>
          </p:cNvPr>
          <p:cNvSpPr txBox="1"/>
          <p:nvPr/>
        </p:nvSpPr>
        <p:spPr>
          <a:xfrm>
            <a:off x="107609" y="746627"/>
            <a:ext cx="1176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La cinetica di </a:t>
            </a:r>
            <a:r>
              <a:rPr lang="it-IT" b="1" err="1"/>
              <a:t>Michaelis-Menten</a:t>
            </a:r>
            <a:r>
              <a:rPr lang="it-IT" b="1"/>
              <a:t> descrive l'andamento della velocità di una reazione catalizzata da enzimi, al variare della concentrazione del substrato e dell'enzima. Questo modello è valido per enzimi non allosterici.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CE4FE65-B40D-AAB7-30DE-41054B682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727" y="2842950"/>
            <a:ext cx="2688321" cy="10716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0EB4F33-A2E7-5665-CA29-6D809F84F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86" y="1738971"/>
            <a:ext cx="1588816" cy="68508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6DC5C3-5005-F1D6-341B-03BCABF05DEB}"/>
              </a:ext>
            </a:extLst>
          </p:cNvPr>
          <p:cNvSpPr txBox="1"/>
          <p:nvPr/>
        </p:nvSpPr>
        <p:spPr>
          <a:xfrm>
            <a:off x="151738" y="5346660"/>
            <a:ext cx="977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La </a:t>
            </a:r>
            <a:r>
              <a:rPr lang="it-IT" b="1" err="1"/>
              <a:t>V</a:t>
            </a:r>
            <a:r>
              <a:rPr lang="it-IT" sz="1600" b="1" err="1"/>
              <a:t>max</a:t>
            </a:r>
            <a:r>
              <a:rPr lang="it-IT" b="1"/>
              <a:t> si ha quando tutto l’enzima è saturo. Dipende dunque dalla [Et] presente in soluzione </a:t>
            </a:r>
          </a:p>
          <a:p>
            <a:r>
              <a:rPr lang="it-IT" b="1">
                <a:sym typeface="Wingdings" panose="05000000000000000000" pitchFamily="2" charset="2"/>
              </a:rPr>
              <a:t> </a:t>
            </a:r>
            <a:r>
              <a:rPr lang="it-IT" b="1" err="1">
                <a:sym typeface="Wingdings" panose="05000000000000000000" pitchFamily="2" charset="2"/>
              </a:rPr>
              <a:t>V</a:t>
            </a:r>
            <a:r>
              <a:rPr lang="it-IT" sz="1600" b="1" err="1">
                <a:sym typeface="Wingdings" panose="05000000000000000000" pitchFamily="2" charset="2"/>
              </a:rPr>
              <a:t>max</a:t>
            </a:r>
            <a:r>
              <a:rPr lang="it-IT" b="1">
                <a:sym typeface="Wingdings" panose="05000000000000000000" pitchFamily="2" charset="2"/>
              </a:rPr>
              <a:t>= </a:t>
            </a:r>
            <a:r>
              <a:rPr lang="it-IT" b="1" err="1">
                <a:sym typeface="Wingdings" panose="05000000000000000000" pitchFamily="2" charset="2"/>
              </a:rPr>
              <a:t>Kcat</a:t>
            </a:r>
            <a:r>
              <a:rPr lang="it-IT" b="1">
                <a:sym typeface="Wingdings" panose="05000000000000000000" pitchFamily="2" charset="2"/>
              </a:rPr>
              <a:t> [Et] con </a:t>
            </a:r>
            <a:r>
              <a:rPr lang="it-IT" b="1" err="1">
                <a:sym typeface="Wingdings" panose="05000000000000000000" pitchFamily="2" charset="2"/>
              </a:rPr>
              <a:t>Kcat</a:t>
            </a:r>
            <a:r>
              <a:rPr lang="it-IT" b="1">
                <a:sym typeface="Wingdings" panose="05000000000000000000" pitchFamily="2" charset="2"/>
              </a:rPr>
              <a:t>= numero di turnover. </a:t>
            </a:r>
            <a:endParaRPr lang="it-IT" b="1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A069F41-4F90-0F71-36F3-14F0125C6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65" y="4209508"/>
            <a:ext cx="1643078" cy="58482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B339DA2-9631-C554-C1BD-7E339F41A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3666" y="1224325"/>
            <a:ext cx="3387075" cy="2749341"/>
          </a:xfrm>
          <a:prstGeom prst="rect">
            <a:avLst/>
          </a:prstGeom>
          <a:ln>
            <a:noFill/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845A5D7-EF1D-D4D4-514C-66035658ACEB}"/>
              </a:ext>
            </a:extLst>
          </p:cNvPr>
          <p:cNvSpPr txBox="1"/>
          <p:nvPr/>
        </p:nvSpPr>
        <p:spPr>
          <a:xfrm>
            <a:off x="2590021" y="1685393"/>
            <a:ext cx="535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Otteniamo una curva iperbolica che mette in relazione la velocità iniziale della reazione con la </a:t>
            </a:r>
            <a:r>
              <a:rPr lang="it-IT" b="1" err="1"/>
              <a:t>V</a:t>
            </a:r>
            <a:r>
              <a:rPr lang="it-IT" sz="1600" b="1" err="1"/>
              <a:t>max</a:t>
            </a:r>
            <a:r>
              <a:rPr lang="it-IT" b="1"/>
              <a:t> e la K</a:t>
            </a:r>
            <a:r>
              <a:rPr lang="it-IT" sz="1600" b="1"/>
              <a:t>m</a:t>
            </a:r>
            <a:r>
              <a:rPr lang="it-IT" b="1"/>
              <a:t> per uno specifico enzima e un determinato substrato.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E8AD7D3-0EFE-4E4B-1D46-4F35027C0A8F}"/>
              </a:ext>
            </a:extLst>
          </p:cNvPr>
          <p:cNvSpPr txBox="1"/>
          <p:nvPr/>
        </p:nvSpPr>
        <p:spPr>
          <a:xfrm>
            <a:off x="107609" y="3344361"/>
            <a:ext cx="393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Data la seguente reazione a due tappe: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0AF2DE3-4499-2204-77A3-69ACD0455A59}"/>
              </a:ext>
            </a:extLst>
          </p:cNvPr>
          <p:cNvSpPr txBox="1"/>
          <p:nvPr/>
        </p:nvSpPr>
        <p:spPr>
          <a:xfrm>
            <a:off x="104996" y="4251857"/>
            <a:ext cx="690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Esprimiamo Km come la concentrazione di substrato necessaria, affinché la reazione abbia velocità pari a metà della Vmax</a:t>
            </a:r>
          </a:p>
        </p:txBody>
      </p:sp>
    </p:spTree>
    <p:extLst>
      <p:ext uri="{BB962C8B-B14F-4D97-AF65-F5344CB8AC3E}">
        <p14:creationId xmlns:p14="http://schemas.microsoft.com/office/powerpoint/2010/main" val="7131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CCB08EE-7E49-5CA7-4C34-E0CD657E3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FE34A-E246-8D1B-8F91-6C44FDFC0B1E}"/>
              </a:ext>
            </a:extLst>
          </p:cNvPr>
          <p:cNvSpPr txBox="1"/>
          <p:nvPr/>
        </p:nvSpPr>
        <p:spPr>
          <a:xfrm>
            <a:off x="803198" y="1894578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A069F41-4F90-0F71-36F3-14F0125C6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2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3029" y="2531949"/>
            <a:ext cx="2885161" cy="10700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CCA566-A6EB-2E8A-23BD-42DEE31E1B05}"/>
              </a:ext>
            </a:extLst>
          </p:cNvPr>
          <p:cNvSpPr txBox="1"/>
          <p:nvPr/>
        </p:nvSpPr>
        <p:spPr>
          <a:xfrm>
            <a:off x="201809" y="711579"/>
            <a:ext cx="92806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La Km è una proprietà caratteristica di ciascun enzima.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a basse concentrazioni di substrato la reazione è praticamente del primo ordine, crescendo la velocità proporzionalmente a [S].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ad alte [S] la velocità tende ad un valore max in quanto l’enzima è quasi saturo quindi l’aggiunta di altro substrato è trascurabile. Questa cinetica è di ordine zero e quindi risulta </a:t>
            </a:r>
            <a:r>
              <a:rPr lang="it-IT" b="1" dirty="0" err="1"/>
              <a:t>Vmax</a:t>
            </a:r>
            <a:r>
              <a:rPr lang="it-IT" b="1" dirty="0"/>
              <a:t>=K</a:t>
            </a:r>
            <a:r>
              <a:rPr lang="it-IT" sz="1400" b="1" dirty="0"/>
              <a:t>2</a:t>
            </a:r>
            <a:r>
              <a:rPr lang="it-IT" b="1" dirty="0"/>
              <a:t> [Et]</a:t>
            </a:r>
          </a:p>
          <a:p>
            <a:r>
              <a:rPr lang="it-IT" b="1" dirty="0"/>
              <a:t>Quantitativamente la Km è anche una misura dell’affinità tra E ed 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Maggiore è il valore di Km, minore sarà l’affinità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Minore è il valore di Km, maggiore sarà l’affinità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97EB9-AF95-BCA2-EA6A-D31FB6EA7CB0}"/>
              </a:ext>
            </a:extLst>
          </p:cNvPr>
          <p:cNvSpPr txBox="1"/>
          <p:nvPr/>
        </p:nvSpPr>
        <p:spPr>
          <a:xfrm>
            <a:off x="2427447" y="-7691"/>
            <a:ext cx="841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pc="300">
                <a:latin typeface="Bernard MT Condensed" panose="02050806060905020404" pitchFamily="18" charset="0"/>
              </a:rPr>
              <a:t>COSTANTE DI MICHAELIS-MENTEN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DA6747-C496-454F-5989-29273EA588A1}"/>
              </a:ext>
            </a:extLst>
          </p:cNvPr>
          <p:cNvSpPr txBox="1"/>
          <p:nvPr/>
        </p:nvSpPr>
        <p:spPr>
          <a:xfrm>
            <a:off x="4891435" y="4037410"/>
            <a:ext cx="7348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Dal punta di vista clinico sono importanti queste due zone della curva: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Prima zona: per evidenziare la [S] nel campione biologico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Seconda zona: per la determinazione dell’attività dell’enzima nel campione</a:t>
            </a:r>
          </a:p>
          <a:p>
            <a:r>
              <a:rPr lang="it-IT" b="1"/>
              <a:t>In entrambi i casi si valuta la velocità della reazione ma esistono due principali metodi quantitativi per l’analisi enzimatica: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>
                <a:sym typeface="Wingdings" panose="05000000000000000000" pitchFamily="2" charset="2"/>
              </a:rPr>
              <a:t>METODI CINETICI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>
                <a:sym typeface="Wingdings" panose="05000000000000000000" pitchFamily="2" charset="2"/>
              </a:rPr>
              <a:t>METODI A PUNTO FINALE</a:t>
            </a:r>
            <a:r>
              <a:rPr lang="it-IT" b="1"/>
              <a:t> </a:t>
            </a:r>
          </a:p>
        </p:txBody>
      </p:sp>
      <p:pic>
        <p:nvPicPr>
          <p:cNvPr id="15" name="Immagine 14" descr="Immagine che contiene grafico, diagramma&#10;&#10;Descrizione generata automaticamente">
            <a:extLst>
              <a:ext uri="{FF2B5EF4-FFF2-40B4-BE49-F238E27FC236}">
                <a16:creationId xmlns:a16="http://schemas.microsoft.com/office/drawing/2014/main" id="{E1FFACF7-BACD-52DF-B273-87C082247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888" y="3720454"/>
            <a:ext cx="4397620" cy="2982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89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9C4E8D67CE414DA65B8AEA8742ACA3" ma:contentTypeVersion="7" ma:contentTypeDescription="Create a new document." ma:contentTypeScope="" ma:versionID="467f8234a2467984a36d6b7cfe5a327e">
  <xsd:schema xmlns:xsd="http://www.w3.org/2001/XMLSchema" xmlns:xs="http://www.w3.org/2001/XMLSchema" xmlns:p="http://schemas.microsoft.com/office/2006/metadata/properties" xmlns:ns3="d6b6555e-e519-411e-85b6-913ac0de3ff0" xmlns:ns4="24a0c2a3-5dbf-40c5-9894-e58252b2980c" targetNamespace="http://schemas.microsoft.com/office/2006/metadata/properties" ma:root="true" ma:fieldsID="e9f041acd4c4293e2073368b01246919" ns3:_="" ns4:_="">
    <xsd:import namespace="d6b6555e-e519-411e-85b6-913ac0de3ff0"/>
    <xsd:import namespace="24a0c2a3-5dbf-40c5-9894-e58252b298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6555e-e519-411e-85b6-913ac0de3f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0c2a3-5dbf-40c5-9894-e58252b29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44D2DC-07F3-4D50-8716-53CC546754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8651F3-7CA8-4B35-B4CA-B548FDD12DED}">
  <ds:schemaRefs>
    <ds:schemaRef ds:uri="24a0c2a3-5dbf-40c5-9894-e58252b2980c"/>
    <ds:schemaRef ds:uri="d6b6555e-e519-411e-85b6-913ac0de3f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9BCE34-0BDE-4540-9DB1-3CF643932C17}">
  <ds:schemaRefs>
    <ds:schemaRef ds:uri="24a0c2a3-5dbf-40c5-9894-e58252b2980c"/>
    <ds:schemaRef ds:uri="d6b6555e-e519-411e-85b6-913ac0de3f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5879</Words>
  <Application>Microsoft Office PowerPoint</Application>
  <PresentationFormat>Widescreen</PresentationFormat>
  <Paragraphs>497</Paragraphs>
  <Slides>50</Slides>
  <Notes>48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61" baseType="lpstr">
      <vt:lpstr>Abadi</vt:lpstr>
      <vt:lpstr>Algerian</vt:lpstr>
      <vt:lpstr>Arial</vt:lpstr>
      <vt:lpstr>Arial,Sans-Serif</vt:lpstr>
      <vt:lpstr>Bernard MT Condensed</vt:lpstr>
      <vt:lpstr>Calibri</vt:lpstr>
      <vt:lpstr>Calibri Light</vt:lpstr>
      <vt:lpstr>Cambria Math</vt:lpstr>
      <vt:lpstr>Montserrat SemiBold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Anna Imperato</cp:lastModifiedBy>
  <cp:revision>3</cp:revision>
  <dcterms:created xsi:type="dcterms:W3CDTF">2021-09-20T14:52:29Z</dcterms:created>
  <dcterms:modified xsi:type="dcterms:W3CDTF">2023-05-11T16:03:54Z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0x010100659C4E8D67CE414DA65B8AEA8742ACA3</vt:lpwstr>
  </property>
</Properties>
</file>