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3" r:id="rId12"/>
    <p:sldId id="284" r:id="rId13"/>
    <p:sldId id="267" r:id="rId14"/>
    <p:sldId id="268" r:id="rId15"/>
    <p:sldId id="285" r:id="rId16"/>
    <p:sldId id="28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5FDA5-C625-C178-1305-40C5814B5739}" v="23" dt="2023-03-10T11:38:20.352"/>
    <p1510:client id="{793181FD-3397-26F0-7D34-DAFFD8C9B62D}" v="221" dt="2023-03-29T14:49:31.661"/>
    <p1510:client id="{FB0D60ED-E292-C864-FE2F-484F9799A585}" v="382" dt="2023-03-29T15:25:30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Chianese" userId="S::elena.chianese@uniparthenope.it::0ecc1a1a-8227-4358-bb17-8fdd79992b0e" providerId="AD" clId="Web-{6E85FDA5-C625-C178-1305-40C5814B5739}"/>
    <pc:docChg chg="modSld">
      <pc:chgData name="Elena Chianese" userId="S::elena.chianese@uniparthenope.it::0ecc1a1a-8227-4358-bb17-8fdd79992b0e" providerId="AD" clId="Web-{6E85FDA5-C625-C178-1305-40C5814B5739}" dt="2023-03-10T11:38:20.352" v="12"/>
      <pc:docMkLst>
        <pc:docMk/>
      </pc:docMkLst>
      <pc:sldChg chg="delSp modSp">
        <pc:chgData name="Elena Chianese" userId="S::elena.chianese@uniparthenope.it::0ecc1a1a-8227-4358-bb17-8fdd79992b0e" providerId="AD" clId="Web-{6E85FDA5-C625-C178-1305-40C5814B5739}" dt="2023-03-10T11:38:20.352" v="12"/>
        <pc:sldMkLst>
          <pc:docMk/>
          <pc:sldMk cId="1138627426" sldId="257"/>
        </pc:sldMkLst>
        <pc:spChg chg="mod">
          <ac:chgData name="Elena Chianese" userId="S::elena.chianese@uniparthenope.it::0ecc1a1a-8227-4358-bb17-8fdd79992b0e" providerId="AD" clId="Web-{6E85FDA5-C625-C178-1305-40C5814B5739}" dt="2023-03-10T11:38:14.649" v="9" actId="20577"/>
          <ac:spMkLst>
            <pc:docMk/>
            <pc:sldMk cId="1138627426" sldId="257"/>
            <ac:spMk id="4" creationId="{00000000-0000-0000-0000-000000000000}"/>
          </ac:spMkLst>
        </pc:spChg>
        <pc:spChg chg="del mod">
          <ac:chgData name="Elena Chianese" userId="S::elena.chianese@uniparthenope.it::0ecc1a1a-8227-4358-bb17-8fdd79992b0e" providerId="AD" clId="Web-{6E85FDA5-C625-C178-1305-40C5814B5739}" dt="2023-03-10T11:38:20.352" v="12"/>
          <ac:spMkLst>
            <pc:docMk/>
            <pc:sldMk cId="1138627426" sldId="257"/>
            <ac:spMk id="5" creationId="{00000000-0000-0000-0000-000000000000}"/>
          </ac:spMkLst>
        </pc:spChg>
      </pc:sldChg>
    </pc:docChg>
  </pc:docChgLst>
  <pc:docChgLst>
    <pc:chgData name="Elena Chianese" userId="S::elena.chianese@uniparthenope.it::0ecc1a1a-8227-4358-bb17-8fdd79992b0e" providerId="AD" clId="Web-{793181FD-3397-26F0-7D34-DAFFD8C9B62D}"/>
    <pc:docChg chg="addSld modSld sldOrd">
      <pc:chgData name="Elena Chianese" userId="S::elena.chianese@uniparthenope.it::0ecc1a1a-8227-4358-bb17-8fdd79992b0e" providerId="AD" clId="Web-{793181FD-3397-26F0-7D34-DAFFD8C9B62D}" dt="2023-03-29T14:49:31.661" v="156" actId="14100"/>
      <pc:docMkLst>
        <pc:docMk/>
      </pc:docMkLst>
      <pc:sldChg chg="ord">
        <pc:chgData name="Elena Chianese" userId="S::elena.chianese@uniparthenope.it::0ecc1a1a-8227-4358-bb17-8fdd79992b0e" providerId="AD" clId="Web-{793181FD-3397-26F0-7D34-DAFFD8C9B62D}" dt="2023-03-29T14:16:41.544" v="4"/>
        <pc:sldMkLst>
          <pc:docMk/>
          <pc:sldMk cId="2204133132" sldId="266"/>
        </pc:sldMkLst>
      </pc:sldChg>
      <pc:sldChg chg="addSp delSp modSp ord">
        <pc:chgData name="Elena Chianese" userId="S::elena.chianese@uniparthenope.it::0ecc1a1a-8227-4358-bb17-8fdd79992b0e" providerId="AD" clId="Web-{793181FD-3397-26F0-7D34-DAFFD8C9B62D}" dt="2023-03-29T14:49:31.661" v="156" actId="14100"/>
        <pc:sldMkLst>
          <pc:docMk/>
          <pc:sldMk cId="3144768897" sldId="269"/>
        </pc:sldMkLst>
        <pc:spChg chg="add mod">
          <ac:chgData name="Elena Chianese" userId="S::elena.chianese@uniparthenope.it::0ecc1a1a-8227-4358-bb17-8fdd79992b0e" providerId="AD" clId="Web-{793181FD-3397-26F0-7D34-DAFFD8C9B62D}" dt="2023-03-29T14:48:12.578" v="145" actId="1076"/>
          <ac:spMkLst>
            <pc:docMk/>
            <pc:sldMk cId="3144768897" sldId="269"/>
            <ac:spMk id="2" creationId="{18EB8D6E-8E91-CE4A-5AFE-865830F38A8B}"/>
          </ac:spMkLst>
        </pc:spChg>
        <pc:spChg chg="add mod">
          <ac:chgData name="Elena Chianese" userId="S::elena.chianese@uniparthenope.it::0ecc1a1a-8227-4358-bb17-8fdd79992b0e" providerId="AD" clId="Web-{793181FD-3397-26F0-7D34-DAFFD8C9B62D}" dt="2023-03-29T14:48:45.720" v="152"/>
          <ac:spMkLst>
            <pc:docMk/>
            <pc:sldMk cId="3144768897" sldId="269"/>
            <ac:spMk id="3" creationId="{B8E44BA0-5A5D-3181-8B00-6AF73556C2ED}"/>
          </ac:spMkLst>
        </pc:spChg>
        <pc:spChg chg="add del">
          <ac:chgData name="Elena Chianese" userId="S::elena.chianese@uniparthenope.it::0ecc1a1a-8227-4358-bb17-8fdd79992b0e" providerId="AD" clId="Web-{793181FD-3397-26F0-7D34-DAFFD8C9B62D}" dt="2023-03-29T14:49:21.941" v="154"/>
          <ac:spMkLst>
            <pc:docMk/>
            <pc:sldMk cId="3144768897" sldId="269"/>
            <ac:spMk id="8" creationId="{B3B8B507-9291-A487-92D2-C0B25666F55C}"/>
          </ac:spMkLst>
        </pc:spChg>
        <pc:spChg chg="add mod">
          <ac:chgData name="Elena Chianese" userId="S::elena.chianese@uniparthenope.it::0ecc1a1a-8227-4358-bb17-8fdd79992b0e" providerId="AD" clId="Web-{793181FD-3397-26F0-7D34-DAFFD8C9B62D}" dt="2023-03-29T14:49:31.661" v="156" actId="14100"/>
          <ac:spMkLst>
            <pc:docMk/>
            <pc:sldMk cId="3144768897" sldId="269"/>
            <ac:spMk id="17" creationId="{5C61BCF7-E703-4B1A-4A2E-E8716329526D}"/>
          </ac:spMkLst>
        </pc:spChg>
      </pc:sldChg>
      <pc:sldChg chg="addSp delSp modSp new ord">
        <pc:chgData name="Elena Chianese" userId="S::elena.chianese@uniparthenope.it::0ecc1a1a-8227-4358-bb17-8fdd79992b0e" providerId="AD" clId="Web-{793181FD-3397-26F0-7D34-DAFFD8C9B62D}" dt="2023-03-29T14:34:37.483" v="141" actId="20577"/>
        <pc:sldMkLst>
          <pc:docMk/>
          <pc:sldMk cId="1007213026" sldId="283"/>
        </pc:sldMkLst>
        <pc:spChg chg="del">
          <ac:chgData name="Elena Chianese" userId="S::elena.chianese@uniparthenope.it::0ecc1a1a-8227-4358-bb17-8fdd79992b0e" providerId="AD" clId="Web-{793181FD-3397-26F0-7D34-DAFFD8C9B62D}" dt="2023-03-29T14:12:29.341" v="1"/>
          <ac:spMkLst>
            <pc:docMk/>
            <pc:sldMk cId="1007213026" sldId="283"/>
            <ac:spMk id="2" creationId="{4B3BA78E-AA72-E411-28B7-9314DA2F9749}"/>
          </ac:spMkLst>
        </pc:spChg>
        <pc:spChg chg="del">
          <ac:chgData name="Elena Chianese" userId="S::elena.chianese@uniparthenope.it::0ecc1a1a-8227-4358-bb17-8fdd79992b0e" providerId="AD" clId="Web-{793181FD-3397-26F0-7D34-DAFFD8C9B62D}" dt="2023-03-29T14:12:30.435" v="2"/>
          <ac:spMkLst>
            <pc:docMk/>
            <pc:sldMk cId="1007213026" sldId="283"/>
            <ac:spMk id="3" creationId="{66D6969C-2B0E-8F48-7314-052AB0D4E258}"/>
          </ac:spMkLst>
        </pc:spChg>
        <pc:spChg chg="add mod">
          <ac:chgData name="Elena Chianese" userId="S::elena.chianese@uniparthenope.it::0ecc1a1a-8227-4358-bb17-8fdd79992b0e" providerId="AD" clId="Web-{793181FD-3397-26F0-7D34-DAFFD8C9B62D}" dt="2023-03-29T14:17:46.438" v="10" actId="1076"/>
          <ac:spMkLst>
            <pc:docMk/>
            <pc:sldMk cId="1007213026" sldId="283"/>
            <ac:spMk id="7" creationId="{0BC98320-BD8B-5D49-9E40-F54B8A1B43B5}"/>
          </ac:spMkLst>
        </pc:spChg>
        <pc:spChg chg="add mod">
          <ac:chgData name="Elena Chianese" userId="S::elena.chianese@uniparthenope.it::0ecc1a1a-8227-4358-bb17-8fdd79992b0e" providerId="AD" clId="Web-{793181FD-3397-26F0-7D34-DAFFD8C9B62D}" dt="2023-03-29T14:34:37.483" v="141" actId="20577"/>
          <ac:spMkLst>
            <pc:docMk/>
            <pc:sldMk cId="1007213026" sldId="283"/>
            <ac:spMk id="8" creationId="{17AD0BDA-8EFE-15EC-7328-1AC1F9F3F9F9}"/>
          </ac:spMkLst>
        </pc:spChg>
        <pc:spChg chg="add">
          <ac:chgData name="Elena Chianese" userId="S::elena.chianese@uniparthenope.it::0ecc1a1a-8227-4358-bb17-8fdd79992b0e" providerId="AD" clId="Web-{793181FD-3397-26F0-7D34-DAFFD8C9B62D}" dt="2023-03-29T14:32:26.162" v="138"/>
          <ac:spMkLst>
            <pc:docMk/>
            <pc:sldMk cId="1007213026" sldId="283"/>
            <ac:spMk id="10" creationId="{B050510C-A0EC-CE43-3B19-15C0FF1A76C7}"/>
          </ac:spMkLst>
        </pc:spChg>
        <pc:picChg chg="add mod">
          <ac:chgData name="Elena Chianese" userId="S::elena.chianese@uniparthenope.it::0ecc1a1a-8227-4358-bb17-8fdd79992b0e" providerId="AD" clId="Web-{793181FD-3397-26F0-7D34-DAFFD8C9B62D}" dt="2023-03-29T14:17:02.373" v="7" actId="14100"/>
          <ac:picMkLst>
            <pc:docMk/>
            <pc:sldMk cId="1007213026" sldId="283"/>
            <ac:picMk id="6" creationId="{71394406-BAC3-1D15-5924-BD6CAE4094A8}"/>
          </ac:picMkLst>
        </pc:picChg>
      </pc:sldChg>
      <pc:sldChg chg="addSp delSp modSp new">
        <pc:chgData name="Elena Chianese" userId="S::elena.chianese@uniparthenope.it::0ecc1a1a-8227-4358-bb17-8fdd79992b0e" providerId="AD" clId="Web-{793181FD-3397-26F0-7D34-DAFFD8C9B62D}" dt="2023-03-29T14:23:51.569" v="41" actId="1076"/>
        <pc:sldMkLst>
          <pc:docMk/>
          <pc:sldMk cId="832810640" sldId="284"/>
        </pc:sldMkLst>
        <pc:spChg chg="del">
          <ac:chgData name="Elena Chianese" userId="S::elena.chianese@uniparthenope.it::0ecc1a1a-8227-4358-bb17-8fdd79992b0e" providerId="AD" clId="Web-{793181FD-3397-26F0-7D34-DAFFD8C9B62D}" dt="2023-03-29T14:20:10.541" v="19"/>
          <ac:spMkLst>
            <pc:docMk/>
            <pc:sldMk cId="832810640" sldId="284"/>
            <ac:spMk id="2" creationId="{CAC71EEF-E72B-EA73-E0B8-A563B819C403}"/>
          </ac:spMkLst>
        </pc:spChg>
        <pc:spChg chg="del">
          <ac:chgData name="Elena Chianese" userId="S::elena.chianese@uniparthenope.it::0ecc1a1a-8227-4358-bb17-8fdd79992b0e" providerId="AD" clId="Web-{793181FD-3397-26F0-7D34-DAFFD8C9B62D}" dt="2023-03-29T14:20:11.917" v="20"/>
          <ac:spMkLst>
            <pc:docMk/>
            <pc:sldMk cId="832810640" sldId="284"/>
            <ac:spMk id="3" creationId="{3339804B-E75A-FB3A-95FE-CE4AF106E796}"/>
          </ac:spMkLst>
        </pc:spChg>
        <pc:picChg chg="add del mod">
          <ac:chgData name="Elena Chianese" userId="S::elena.chianese@uniparthenope.it::0ecc1a1a-8227-4358-bb17-8fdd79992b0e" providerId="AD" clId="Web-{793181FD-3397-26F0-7D34-DAFFD8C9B62D}" dt="2023-03-29T14:22:59.957" v="32"/>
          <ac:picMkLst>
            <pc:docMk/>
            <pc:sldMk cId="832810640" sldId="284"/>
            <ac:picMk id="6" creationId="{395002F9-00A8-C9C5-BF9D-A8FB172145B4}"/>
          </ac:picMkLst>
        </pc:picChg>
        <pc:picChg chg="add mod">
          <ac:chgData name="Elena Chianese" userId="S::elena.chianese@uniparthenope.it::0ecc1a1a-8227-4358-bb17-8fdd79992b0e" providerId="AD" clId="Web-{793181FD-3397-26F0-7D34-DAFFD8C9B62D}" dt="2023-03-29T14:23:51.569" v="41" actId="1076"/>
          <ac:picMkLst>
            <pc:docMk/>
            <pc:sldMk cId="832810640" sldId="284"/>
            <ac:picMk id="7" creationId="{0B02AE2C-A343-0C21-B7D7-EF9AA956E68D}"/>
          </ac:picMkLst>
        </pc:picChg>
        <pc:picChg chg="add mod">
          <ac:chgData name="Elena Chianese" userId="S::elena.chianese@uniparthenope.it::0ecc1a1a-8227-4358-bb17-8fdd79992b0e" providerId="AD" clId="Web-{793181FD-3397-26F0-7D34-DAFFD8C9B62D}" dt="2023-03-29T14:23:47.975" v="39" actId="1076"/>
          <ac:picMkLst>
            <pc:docMk/>
            <pc:sldMk cId="832810640" sldId="284"/>
            <ac:picMk id="8" creationId="{DA66659F-B7BC-AB39-EA56-E74BC39AFC27}"/>
          </ac:picMkLst>
        </pc:picChg>
      </pc:sldChg>
      <pc:sldChg chg="addSp delSp modSp new">
        <pc:chgData name="Elena Chianese" userId="S::elena.chianese@uniparthenope.it::0ecc1a1a-8227-4358-bb17-8fdd79992b0e" providerId="AD" clId="Web-{793181FD-3397-26F0-7D34-DAFFD8C9B62D}" dt="2023-03-29T14:28:44.993" v="128" actId="1076"/>
        <pc:sldMkLst>
          <pc:docMk/>
          <pc:sldMk cId="1089632159" sldId="285"/>
        </pc:sldMkLst>
        <pc:spChg chg="del">
          <ac:chgData name="Elena Chianese" userId="S::elena.chianese@uniparthenope.it::0ecc1a1a-8227-4358-bb17-8fdd79992b0e" providerId="AD" clId="Web-{793181FD-3397-26F0-7D34-DAFFD8C9B62D}" dt="2023-03-29T14:24:12.930" v="43"/>
          <ac:spMkLst>
            <pc:docMk/>
            <pc:sldMk cId="1089632159" sldId="285"/>
            <ac:spMk id="2" creationId="{67AFD37C-4489-3071-04FF-5228E9296311}"/>
          </ac:spMkLst>
        </pc:spChg>
        <pc:spChg chg="del">
          <ac:chgData name="Elena Chianese" userId="S::elena.chianese@uniparthenope.it::0ecc1a1a-8227-4358-bb17-8fdd79992b0e" providerId="AD" clId="Web-{793181FD-3397-26F0-7D34-DAFFD8C9B62D}" dt="2023-03-29T14:24:14.024" v="44"/>
          <ac:spMkLst>
            <pc:docMk/>
            <pc:sldMk cId="1089632159" sldId="285"/>
            <ac:spMk id="3" creationId="{F39E3615-A71C-46CC-3D57-FF0DC00E1B32}"/>
          </ac:spMkLst>
        </pc:spChg>
        <pc:spChg chg="add mod">
          <ac:chgData name="Elena Chianese" userId="S::elena.chianese@uniparthenope.it::0ecc1a1a-8227-4358-bb17-8fdd79992b0e" providerId="AD" clId="Web-{793181FD-3397-26F0-7D34-DAFFD8C9B62D}" dt="2023-03-29T14:28:44.993" v="128" actId="1076"/>
          <ac:spMkLst>
            <pc:docMk/>
            <pc:sldMk cId="1089632159" sldId="285"/>
            <ac:spMk id="7" creationId="{1D4291A1-690A-BE9E-FE32-4EA1EC751B96}"/>
          </ac:spMkLst>
        </pc:spChg>
        <pc:picChg chg="add del mod">
          <ac:chgData name="Elena Chianese" userId="S::elena.chianese@uniparthenope.it::0ecc1a1a-8227-4358-bb17-8fdd79992b0e" providerId="AD" clId="Web-{793181FD-3397-26F0-7D34-DAFFD8C9B62D}" dt="2023-03-29T14:28:36.743" v="125"/>
          <ac:picMkLst>
            <pc:docMk/>
            <pc:sldMk cId="1089632159" sldId="285"/>
            <ac:picMk id="6" creationId="{86252AB7-1388-E4D1-D4F4-6E8DAA3BD771}"/>
          </ac:picMkLst>
        </pc:picChg>
        <pc:picChg chg="add mod">
          <ac:chgData name="Elena Chianese" userId="S::elena.chianese@uniparthenope.it::0ecc1a1a-8227-4358-bb17-8fdd79992b0e" providerId="AD" clId="Web-{793181FD-3397-26F0-7D34-DAFFD8C9B62D}" dt="2023-03-29T14:28:40.633" v="126" actId="1076"/>
          <ac:picMkLst>
            <pc:docMk/>
            <pc:sldMk cId="1089632159" sldId="285"/>
            <ac:picMk id="8" creationId="{227DE3FC-E090-0245-D83E-AD115A070D2A}"/>
          </ac:picMkLst>
        </pc:picChg>
        <pc:picChg chg="add mod">
          <ac:chgData name="Elena Chianese" userId="S::elena.chianese@uniparthenope.it::0ecc1a1a-8227-4358-bb17-8fdd79992b0e" providerId="AD" clId="Web-{793181FD-3397-26F0-7D34-DAFFD8C9B62D}" dt="2023-03-29T14:28:41.571" v="127" actId="1076"/>
          <ac:picMkLst>
            <pc:docMk/>
            <pc:sldMk cId="1089632159" sldId="285"/>
            <ac:picMk id="9" creationId="{30BC70D0-63DC-8B85-6A90-7FF45B399825}"/>
          </ac:picMkLst>
        </pc:picChg>
      </pc:sldChg>
      <pc:sldChg chg="addSp delSp modSp new">
        <pc:chgData name="Elena Chianese" userId="S::elena.chianese@uniparthenope.it::0ecc1a1a-8227-4358-bb17-8fdd79992b0e" providerId="AD" clId="Web-{793181FD-3397-26F0-7D34-DAFFD8C9B62D}" dt="2023-03-29T14:30:48.094" v="137" actId="1076"/>
        <pc:sldMkLst>
          <pc:docMk/>
          <pc:sldMk cId="3499974528" sldId="286"/>
        </pc:sldMkLst>
        <pc:spChg chg="del">
          <ac:chgData name="Elena Chianese" userId="S::elena.chianese@uniparthenope.it::0ecc1a1a-8227-4358-bb17-8fdd79992b0e" providerId="AD" clId="Web-{793181FD-3397-26F0-7D34-DAFFD8C9B62D}" dt="2023-03-29T14:30:08.670" v="130"/>
          <ac:spMkLst>
            <pc:docMk/>
            <pc:sldMk cId="3499974528" sldId="286"/>
            <ac:spMk id="2" creationId="{CF6D38FC-DD26-3277-294B-783C805D0421}"/>
          </ac:spMkLst>
        </pc:spChg>
        <pc:spChg chg="del">
          <ac:chgData name="Elena Chianese" userId="S::elena.chianese@uniparthenope.it::0ecc1a1a-8227-4358-bb17-8fdd79992b0e" providerId="AD" clId="Web-{793181FD-3397-26F0-7D34-DAFFD8C9B62D}" dt="2023-03-29T14:30:09.967" v="131"/>
          <ac:spMkLst>
            <pc:docMk/>
            <pc:sldMk cId="3499974528" sldId="286"/>
            <ac:spMk id="3" creationId="{0BD20C5C-6957-2B2E-8DEC-42653E7CE176}"/>
          </ac:spMkLst>
        </pc:spChg>
        <pc:picChg chg="add mod">
          <ac:chgData name="Elena Chianese" userId="S::elena.chianese@uniparthenope.it::0ecc1a1a-8227-4358-bb17-8fdd79992b0e" providerId="AD" clId="Web-{793181FD-3397-26F0-7D34-DAFFD8C9B62D}" dt="2023-03-29T14:30:48.094" v="137" actId="1076"/>
          <ac:picMkLst>
            <pc:docMk/>
            <pc:sldMk cId="3499974528" sldId="286"/>
            <ac:picMk id="6" creationId="{F905EB4A-7240-6ADB-7BDD-639275BDD829}"/>
          </ac:picMkLst>
        </pc:picChg>
      </pc:sldChg>
    </pc:docChg>
  </pc:docChgLst>
  <pc:docChgLst>
    <pc:chgData name="Elena Chianese" userId="S::elena.chianese@uniparthenope.it::0ecc1a1a-8227-4358-bb17-8fdd79992b0e" providerId="AD" clId="Web-{FB0D60ED-E292-C864-FE2F-484F9799A585}"/>
    <pc:docChg chg="modSld sldOrd">
      <pc:chgData name="Elena Chianese" userId="S::elena.chianese@uniparthenope.it::0ecc1a1a-8227-4358-bb17-8fdd79992b0e" providerId="AD" clId="Web-{FB0D60ED-E292-C864-FE2F-484F9799A585}" dt="2023-03-29T15:25:30.101" v="247"/>
      <pc:docMkLst>
        <pc:docMk/>
      </pc:docMkLst>
      <pc:sldChg chg="ord">
        <pc:chgData name="Elena Chianese" userId="S::elena.chianese@uniparthenope.it::0ecc1a1a-8227-4358-bb17-8fdd79992b0e" providerId="AD" clId="Web-{FB0D60ED-E292-C864-FE2F-484F9799A585}" dt="2023-03-29T14:51:47.311" v="0"/>
        <pc:sldMkLst>
          <pc:docMk/>
          <pc:sldMk cId="2968308102" sldId="268"/>
        </pc:sldMkLst>
      </pc:sldChg>
      <pc:sldChg chg="addSp modSp">
        <pc:chgData name="Elena Chianese" userId="S::elena.chianese@uniparthenope.it::0ecc1a1a-8227-4358-bb17-8fdd79992b0e" providerId="AD" clId="Web-{FB0D60ED-E292-C864-FE2F-484F9799A585}" dt="2023-03-29T15:03:55.869" v="99" actId="14100"/>
        <pc:sldMkLst>
          <pc:docMk/>
          <pc:sldMk cId="3144768897" sldId="269"/>
        </pc:sldMkLst>
        <pc:spChg chg="add mod">
          <ac:chgData name="Elena Chianese" userId="S::elena.chianese@uniparthenope.it::0ecc1a1a-8227-4358-bb17-8fdd79992b0e" providerId="AD" clId="Web-{FB0D60ED-E292-C864-FE2F-484F9799A585}" dt="2023-03-29T15:02:10.285" v="46" actId="14100"/>
          <ac:spMkLst>
            <pc:docMk/>
            <pc:sldMk cId="3144768897" sldId="269"/>
            <ac:spMk id="18" creationId="{95E12444-C8F3-4812-DE2B-3702227D098D}"/>
          </ac:spMkLst>
        </pc:spChg>
        <pc:spChg chg="add mod">
          <ac:chgData name="Elena Chianese" userId="S::elena.chianese@uniparthenope.it::0ecc1a1a-8227-4358-bb17-8fdd79992b0e" providerId="AD" clId="Web-{FB0D60ED-E292-C864-FE2F-484F9799A585}" dt="2023-03-29T15:02:38.490" v="55" actId="1076"/>
          <ac:spMkLst>
            <pc:docMk/>
            <pc:sldMk cId="3144768897" sldId="269"/>
            <ac:spMk id="22" creationId="{75B7AF79-3EAB-7504-36CD-C296AFC64517}"/>
          </ac:spMkLst>
        </pc:spChg>
        <pc:spChg chg="add mod">
          <ac:chgData name="Elena Chianese" userId="S::elena.chianese@uniparthenope.it::0ecc1a1a-8227-4358-bb17-8fdd79992b0e" providerId="AD" clId="Web-{FB0D60ED-E292-C864-FE2F-484F9799A585}" dt="2023-03-29T15:02:51.256" v="60" actId="1076"/>
          <ac:spMkLst>
            <pc:docMk/>
            <pc:sldMk cId="3144768897" sldId="269"/>
            <ac:spMk id="23" creationId="{56BC4782-AE1C-18D8-87A0-067E83039AF7}"/>
          </ac:spMkLst>
        </pc:spChg>
        <pc:spChg chg="add mod">
          <ac:chgData name="Elena Chianese" userId="S::elena.chianese@uniparthenope.it::0ecc1a1a-8227-4358-bb17-8fdd79992b0e" providerId="AD" clId="Web-{FB0D60ED-E292-C864-FE2F-484F9799A585}" dt="2023-03-29T15:03:55.869" v="99" actId="14100"/>
          <ac:spMkLst>
            <pc:docMk/>
            <pc:sldMk cId="3144768897" sldId="269"/>
            <ac:spMk id="24" creationId="{DF23817F-FB0C-8CE5-08C3-D3CB90FF2B2C}"/>
          </ac:spMkLst>
        </pc:spChg>
        <pc:spChg chg="add mod">
          <ac:chgData name="Elena Chianese" userId="S::elena.chianese@uniparthenope.it::0ecc1a1a-8227-4358-bb17-8fdd79992b0e" providerId="AD" clId="Web-{FB0D60ED-E292-C864-FE2F-484F9799A585}" dt="2023-03-29T15:03:51.744" v="98"/>
          <ac:spMkLst>
            <pc:docMk/>
            <pc:sldMk cId="3144768897" sldId="269"/>
            <ac:spMk id="25" creationId="{35A53365-881F-033A-5438-3775A89E60F0}"/>
          </ac:spMkLst>
        </pc:spChg>
        <pc:cxnChg chg="add mod">
          <ac:chgData name="Elena Chianese" userId="S::elena.chianese@uniparthenope.it::0ecc1a1a-8227-4358-bb17-8fdd79992b0e" providerId="AD" clId="Web-{FB0D60ED-E292-C864-FE2F-484F9799A585}" dt="2023-03-29T15:01:37.127" v="28" actId="14100"/>
          <ac:cxnSpMkLst>
            <pc:docMk/>
            <pc:sldMk cId="3144768897" sldId="269"/>
            <ac:cxnSpMk id="8" creationId="{68852C28-C36E-4712-135B-A0757CCA2847}"/>
          </ac:cxnSpMkLst>
        </pc:cxnChg>
        <pc:cxnChg chg="add mod">
          <ac:chgData name="Elena Chianese" userId="S::elena.chianese@uniparthenope.it::0ecc1a1a-8227-4358-bb17-8fdd79992b0e" providerId="AD" clId="Web-{FB0D60ED-E292-C864-FE2F-484F9799A585}" dt="2023-03-29T15:02:27.239" v="51" actId="1076"/>
          <ac:cxnSpMkLst>
            <pc:docMk/>
            <pc:sldMk cId="3144768897" sldId="269"/>
            <ac:cxnSpMk id="21" creationId="{B1BA2795-7DF7-2F55-F234-6FE4620BAA27}"/>
          </ac:cxnSpMkLst>
        </pc:cxnChg>
      </pc:sldChg>
      <pc:sldChg chg="addSp modSp">
        <pc:chgData name="Elena Chianese" userId="S::elena.chianese@uniparthenope.it::0ecc1a1a-8227-4358-bb17-8fdd79992b0e" providerId="AD" clId="Web-{FB0D60ED-E292-C864-FE2F-484F9799A585}" dt="2023-03-29T15:17:02.587" v="165" actId="20577"/>
        <pc:sldMkLst>
          <pc:docMk/>
          <pc:sldMk cId="2089693387" sldId="270"/>
        </pc:sldMkLst>
        <pc:spChg chg="add mod">
          <ac:chgData name="Elena Chianese" userId="S::elena.chianese@uniparthenope.it::0ecc1a1a-8227-4358-bb17-8fdd79992b0e" providerId="AD" clId="Web-{FB0D60ED-E292-C864-FE2F-484F9799A585}" dt="2023-03-29T15:07:21.131" v="141" actId="20577"/>
          <ac:spMkLst>
            <pc:docMk/>
            <pc:sldMk cId="2089693387" sldId="270"/>
            <ac:spMk id="2" creationId="{40D4C856-4A76-3EB5-327E-ABB84620416F}"/>
          </ac:spMkLst>
        </pc:spChg>
        <pc:spChg chg="mod">
          <ac:chgData name="Elena Chianese" userId="S::elena.chianese@uniparthenope.it::0ecc1a1a-8227-4358-bb17-8fdd79992b0e" providerId="AD" clId="Web-{FB0D60ED-E292-C864-FE2F-484F9799A585}" dt="2023-03-29T15:17:02.587" v="165" actId="20577"/>
          <ac:spMkLst>
            <pc:docMk/>
            <pc:sldMk cId="2089693387" sldId="270"/>
            <ac:spMk id="15" creationId="{00000000-0000-0000-0000-000000000000}"/>
          </ac:spMkLst>
        </pc:spChg>
        <pc:picChg chg="mod">
          <ac:chgData name="Elena Chianese" userId="S::elena.chianese@uniparthenope.it::0ecc1a1a-8227-4358-bb17-8fdd79992b0e" providerId="AD" clId="Web-{FB0D60ED-E292-C864-FE2F-484F9799A585}" dt="2023-03-29T15:06:40.363" v="101" actId="1076"/>
          <ac:picMkLst>
            <pc:docMk/>
            <pc:sldMk cId="2089693387" sldId="270"/>
            <ac:picMk id="6" creationId="{00000000-0000-0000-0000-000000000000}"/>
          </ac:picMkLst>
        </pc:picChg>
        <pc:picChg chg="mod">
          <ac:chgData name="Elena Chianese" userId="S::elena.chianese@uniparthenope.it::0ecc1a1a-8227-4358-bb17-8fdd79992b0e" providerId="AD" clId="Web-{FB0D60ED-E292-C864-FE2F-484F9799A585}" dt="2023-03-29T15:06:36.613" v="100" actId="1076"/>
          <ac:picMkLst>
            <pc:docMk/>
            <pc:sldMk cId="2089693387" sldId="270"/>
            <ac:picMk id="10" creationId="{00000000-0000-0000-0000-000000000000}"/>
          </ac:picMkLst>
        </pc:picChg>
      </pc:sldChg>
      <pc:sldChg chg="addSp modSp">
        <pc:chgData name="Elena Chianese" userId="S::elena.chianese@uniparthenope.it::0ecc1a1a-8227-4358-bb17-8fdd79992b0e" providerId="AD" clId="Web-{FB0D60ED-E292-C864-FE2F-484F9799A585}" dt="2023-03-29T15:25:30.101" v="247"/>
        <pc:sldMkLst>
          <pc:docMk/>
          <pc:sldMk cId="2575508394" sldId="274"/>
        </pc:sldMkLst>
        <pc:spChg chg="add mod">
          <ac:chgData name="Elena Chianese" userId="S::elena.chianese@uniparthenope.it::0ecc1a1a-8227-4358-bb17-8fdd79992b0e" providerId="AD" clId="Web-{FB0D60ED-E292-C864-FE2F-484F9799A585}" dt="2023-03-29T15:21:01.429" v="182" actId="1076"/>
          <ac:spMkLst>
            <pc:docMk/>
            <pc:sldMk cId="2575508394" sldId="274"/>
            <ac:spMk id="2" creationId="{1EBC6A75-AAE8-9CBF-8F3F-AB1935B499BA}"/>
          </ac:spMkLst>
        </pc:spChg>
        <pc:spChg chg="add mod">
          <ac:chgData name="Elena Chianese" userId="S::elena.chianese@uniparthenope.it::0ecc1a1a-8227-4358-bb17-8fdd79992b0e" providerId="AD" clId="Web-{FB0D60ED-E292-C864-FE2F-484F9799A585}" dt="2023-03-29T15:22:01.057" v="189" actId="1076"/>
          <ac:spMkLst>
            <pc:docMk/>
            <pc:sldMk cId="2575508394" sldId="274"/>
            <ac:spMk id="3" creationId="{1AC6C6EF-1674-314D-E877-752CE9C91F23}"/>
          </ac:spMkLst>
        </pc:spChg>
        <pc:spChg chg="add mod">
          <ac:chgData name="Elena Chianese" userId="S::elena.chianese@uniparthenope.it::0ecc1a1a-8227-4358-bb17-8fdd79992b0e" providerId="AD" clId="Web-{FB0D60ED-E292-C864-FE2F-484F9799A585}" dt="2023-03-29T15:23:27.891" v="208" actId="20577"/>
          <ac:spMkLst>
            <pc:docMk/>
            <pc:sldMk cId="2575508394" sldId="274"/>
            <ac:spMk id="10" creationId="{32A95AD2-979A-02D0-EE07-16BD84BCD6A2}"/>
          </ac:spMkLst>
        </pc:spChg>
        <pc:spChg chg="add mod">
          <ac:chgData name="Elena Chianese" userId="S::elena.chianese@uniparthenope.it::0ecc1a1a-8227-4358-bb17-8fdd79992b0e" providerId="AD" clId="Web-{FB0D60ED-E292-C864-FE2F-484F9799A585}" dt="2023-03-29T15:24:29.926" v="224" actId="1076"/>
          <ac:spMkLst>
            <pc:docMk/>
            <pc:sldMk cId="2575508394" sldId="274"/>
            <ac:spMk id="16" creationId="{03DF47DA-B351-224D-A952-CDF60BF8CAD3}"/>
          </ac:spMkLst>
        </pc:spChg>
        <pc:spChg chg="add mod">
          <ac:chgData name="Elena Chianese" userId="S::elena.chianese@uniparthenope.it::0ecc1a1a-8227-4358-bb17-8fdd79992b0e" providerId="AD" clId="Web-{FB0D60ED-E292-C864-FE2F-484F9799A585}" dt="2023-03-29T15:24:26.675" v="223" actId="1076"/>
          <ac:spMkLst>
            <pc:docMk/>
            <pc:sldMk cId="2575508394" sldId="274"/>
            <ac:spMk id="19" creationId="{6385EAB4-98F1-106D-20E8-FCC2C2334788}"/>
          </ac:spMkLst>
        </pc:spChg>
        <pc:cxnChg chg="add mod">
          <ac:chgData name="Elena Chianese" userId="S::elena.chianese@uniparthenope.it::0ecc1a1a-8227-4358-bb17-8fdd79992b0e" providerId="AD" clId="Web-{FB0D60ED-E292-C864-FE2F-484F9799A585}" dt="2023-03-29T15:23:33.469" v="209" actId="1076"/>
          <ac:cxnSpMkLst>
            <pc:docMk/>
            <pc:sldMk cId="2575508394" sldId="274"/>
            <ac:cxnSpMk id="13" creationId="{69D62B35-65C0-431E-7978-CA97DB2362AE}"/>
          </ac:cxnSpMkLst>
        </pc:cxnChg>
        <pc:cxnChg chg="add mod">
          <ac:chgData name="Elena Chianese" userId="S::elena.chianese@uniparthenope.it::0ecc1a1a-8227-4358-bb17-8fdd79992b0e" providerId="AD" clId="Web-{FB0D60ED-E292-C864-FE2F-484F9799A585}" dt="2023-03-29T15:24:42.051" v="228"/>
          <ac:cxnSpMkLst>
            <pc:docMk/>
            <pc:sldMk cId="2575508394" sldId="274"/>
            <ac:cxnSpMk id="20" creationId="{18FC661D-9CCA-100A-34E6-E0ECC0D94565}"/>
          </ac:cxnSpMkLst>
        </pc:cxnChg>
        <pc:cxnChg chg="add mod">
          <ac:chgData name="Elena Chianese" userId="S::elena.chianese@uniparthenope.it::0ecc1a1a-8227-4358-bb17-8fdd79992b0e" providerId="AD" clId="Web-{FB0D60ED-E292-C864-FE2F-484F9799A585}" dt="2023-03-29T15:24:58.287" v="232"/>
          <ac:cxnSpMkLst>
            <pc:docMk/>
            <pc:sldMk cId="2575508394" sldId="274"/>
            <ac:cxnSpMk id="21" creationId="{A55BBAA5-EA84-31DA-3880-0F2BC863C712}"/>
          </ac:cxnSpMkLst>
        </pc:cxnChg>
        <pc:cxnChg chg="add mod">
          <ac:chgData name="Elena Chianese" userId="S::elena.chianese@uniparthenope.it::0ecc1a1a-8227-4358-bb17-8fdd79992b0e" providerId="AD" clId="Web-{FB0D60ED-E292-C864-FE2F-484F9799A585}" dt="2023-03-29T15:25:08.068" v="237"/>
          <ac:cxnSpMkLst>
            <pc:docMk/>
            <pc:sldMk cId="2575508394" sldId="274"/>
            <ac:cxnSpMk id="22" creationId="{0EFB54AE-7368-E9DC-4753-A220931A55E0}"/>
          </ac:cxnSpMkLst>
        </pc:cxnChg>
        <pc:cxnChg chg="add mod">
          <ac:chgData name="Elena Chianese" userId="S::elena.chianese@uniparthenope.it::0ecc1a1a-8227-4358-bb17-8fdd79992b0e" providerId="AD" clId="Web-{FB0D60ED-E292-C864-FE2F-484F9799A585}" dt="2023-03-29T15:25:20.319" v="243"/>
          <ac:cxnSpMkLst>
            <pc:docMk/>
            <pc:sldMk cId="2575508394" sldId="274"/>
            <ac:cxnSpMk id="23" creationId="{A882C2E0-4A0D-9151-D77D-C7DAFEF7ACDA}"/>
          </ac:cxnSpMkLst>
        </pc:cxnChg>
        <pc:cxnChg chg="add mod">
          <ac:chgData name="Elena Chianese" userId="S::elena.chianese@uniparthenope.it::0ecc1a1a-8227-4358-bb17-8fdd79992b0e" providerId="AD" clId="Web-{FB0D60ED-E292-C864-FE2F-484F9799A585}" dt="2023-03-29T15:25:30.101" v="247"/>
          <ac:cxnSpMkLst>
            <pc:docMk/>
            <pc:sldMk cId="2575508394" sldId="274"/>
            <ac:cxnSpMk id="24" creationId="{A999BEDF-D29C-78B5-7413-88C1BEDA9B6D}"/>
          </ac:cxnSpMkLst>
        </pc:cxnChg>
      </pc:sldChg>
      <pc:sldChg chg="addSp delSp modSp">
        <pc:chgData name="Elena Chianese" userId="S::elena.chianese@uniparthenope.it::0ecc1a1a-8227-4358-bb17-8fdd79992b0e" providerId="AD" clId="Web-{FB0D60ED-E292-C864-FE2F-484F9799A585}" dt="2023-03-29T15:20:21.692" v="171"/>
        <pc:sldMkLst>
          <pc:docMk/>
          <pc:sldMk cId="173161359" sldId="275"/>
        </pc:sldMkLst>
        <pc:spChg chg="add del mod">
          <ac:chgData name="Elena Chianese" userId="S::elena.chianese@uniparthenope.it::0ecc1a1a-8227-4358-bb17-8fdd79992b0e" providerId="AD" clId="Web-{FB0D60ED-E292-C864-FE2F-484F9799A585}" dt="2023-03-29T15:20:21.692" v="171"/>
          <ac:spMkLst>
            <pc:docMk/>
            <pc:sldMk cId="173161359" sldId="275"/>
            <ac:spMk id="2" creationId="{4BBF041E-44A0-A776-C0A2-97598829F3FE}"/>
          </ac:spMkLst>
        </pc:spChg>
        <pc:spChg chg="mod">
          <ac:chgData name="Elena Chianese" userId="S::elena.chianese@uniparthenope.it::0ecc1a1a-8227-4358-bb17-8fdd79992b0e" providerId="AD" clId="Web-{FB0D60ED-E292-C864-FE2F-484F9799A585}" dt="2023-03-29T15:19:57.222" v="166" actId="1076"/>
          <ac:spMkLst>
            <pc:docMk/>
            <pc:sldMk cId="173161359" sldId="275"/>
            <ac:spMk id="7" creationId="{00000000-0000-0000-0000-000000000000}"/>
          </ac:spMkLst>
        </pc:spChg>
      </pc:sldChg>
      <pc:sldChg chg="addSp delSp modSp">
        <pc:chgData name="Elena Chianese" userId="S::elena.chianese@uniparthenope.it::0ecc1a1a-8227-4358-bb17-8fdd79992b0e" providerId="AD" clId="Web-{FB0D60ED-E292-C864-FE2F-484F9799A585}" dt="2023-03-29T14:59:07.227" v="25" actId="1076"/>
        <pc:sldMkLst>
          <pc:docMk/>
          <pc:sldMk cId="1089632159" sldId="285"/>
        </pc:sldMkLst>
        <pc:spChg chg="add mod">
          <ac:chgData name="Elena Chianese" userId="S::elena.chianese@uniparthenope.it::0ecc1a1a-8227-4358-bb17-8fdd79992b0e" providerId="AD" clId="Web-{FB0D60ED-E292-C864-FE2F-484F9799A585}" dt="2023-03-29T14:57:32.691" v="17" actId="20577"/>
          <ac:spMkLst>
            <pc:docMk/>
            <pc:sldMk cId="1089632159" sldId="285"/>
            <ac:spMk id="3" creationId="{6397D3C0-CC11-4B4D-DF44-2B13234192B8}"/>
          </ac:spMkLst>
        </pc:spChg>
        <pc:picChg chg="add mod">
          <ac:chgData name="Elena Chianese" userId="S::elena.chianese@uniparthenope.it::0ecc1a1a-8227-4358-bb17-8fdd79992b0e" providerId="AD" clId="Web-{FB0D60ED-E292-C864-FE2F-484F9799A585}" dt="2023-03-29T14:56:54.454" v="5" actId="1076"/>
          <ac:picMkLst>
            <pc:docMk/>
            <pc:sldMk cId="1089632159" sldId="285"/>
            <ac:picMk id="2" creationId="{DE18A447-2E06-077E-63DC-5EEFA750F1F9}"/>
          </ac:picMkLst>
        </pc:picChg>
        <pc:picChg chg="mod">
          <ac:chgData name="Elena Chianese" userId="S::elena.chianese@uniparthenope.it::0ecc1a1a-8227-4358-bb17-8fdd79992b0e" providerId="AD" clId="Web-{FB0D60ED-E292-C864-FE2F-484F9799A585}" dt="2023-03-29T14:59:07.227" v="25" actId="1076"/>
          <ac:picMkLst>
            <pc:docMk/>
            <pc:sldMk cId="1089632159" sldId="285"/>
            <ac:picMk id="8" creationId="{227DE3FC-E090-0245-D83E-AD115A070D2A}"/>
          </ac:picMkLst>
        </pc:picChg>
        <pc:picChg chg="del">
          <ac:chgData name="Elena Chianese" userId="S::elena.chianese@uniparthenope.it::0ecc1a1a-8227-4358-bb17-8fdd79992b0e" providerId="AD" clId="Web-{FB0D60ED-E292-C864-FE2F-484F9799A585}" dt="2023-03-29T14:56:39.359" v="1"/>
          <ac:picMkLst>
            <pc:docMk/>
            <pc:sldMk cId="1089632159" sldId="285"/>
            <ac:picMk id="9" creationId="{30BC70D0-63DC-8B85-6A90-7FF45B399825}"/>
          </ac:picMkLst>
        </pc:picChg>
        <pc:cxnChg chg="add mod">
          <ac:chgData name="Elena Chianese" userId="S::elena.chianese@uniparthenope.it::0ecc1a1a-8227-4358-bb17-8fdd79992b0e" providerId="AD" clId="Web-{FB0D60ED-E292-C864-FE2F-484F9799A585}" dt="2023-03-29T14:57:53.129" v="20" actId="14100"/>
          <ac:cxnSpMkLst>
            <pc:docMk/>
            <pc:sldMk cId="1089632159" sldId="285"/>
            <ac:cxnSpMk id="6" creationId="{DA1EC179-720D-AE23-AF6A-A4FECCB35368}"/>
          </ac:cxnSpMkLst>
        </pc:cxnChg>
        <pc:cxnChg chg="add mod">
          <ac:chgData name="Elena Chianese" userId="S::elena.chianese@uniparthenope.it::0ecc1a1a-8227-4358-bb17-8fdd79992b0e" providerId="AD" clId="Web-{FB0D60ED-E292-C864-FE2F-484F9799A585}" dt="2023-03-29T14:58:01.598" v="23" actId="14100"/>
          <ac:cxnSpMkLst>
            <pc:docMk/>
            <pc:sldMk cId="1089632159" sldId="285"/>
            <ac:cxnSpMk id="10" creationId="{D439ED02-CF80-709E-DF63-B97A941E030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FC6C2-2923-458A-AEDD-19A003FDE4D5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E6FD2-1C3D-47EE-BC7F-CC1A6E91C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3E82-493D-4C77-BE80-131C2A50AE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97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E6FD2-1C3D-47EE-BC7F-CC1A6E91C5C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05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0792-D2D1-428C-A6E5-579FA8BC84EA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41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95E2-5F38-4A40-91F8-AC552EB045F2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19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C0A-1F53-41FD-A07A-40F7F77F38A4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7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46F4-EA4F-48FF-B4BE-BE9E67AD9A83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56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40A2-CD51-4D10-81D3-52889A44D8C1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93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991E-A762-4758-B66F-B2775F99FB6C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1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F771-1D92-414C-A240-03EE8DFD5F99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77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A44-99A7-49DC-AE0C-ADC8D5B872D2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73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333-E21E-4997-95FF-D0E434349202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6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4B0-B4F1-41A1-B786-2B0C67A30772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7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DE81-8F0A-48DC-8075-433A03FB221B}" type="datetime1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02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C97-0AB5-4B51-A8E8-E9511E300600}" type="datetime1">
              <a:rPr lang="it-IT" smtClean="0"/>
              <a:t>29/03/2023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16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AC0B-5764-4330-9226-A6B10DB5DF0C}" type="datetime1">
              <a:rPr lang="it-IT" smtClean="0"/>
              <a:t>29/03/2023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90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1B4-EED6-4579-A034-2F00C3A74FCB}" type="datetime1">
              <a:rPr lang="it-IT" smtClean="0"/>
              <a:t>29/03/2023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1AB9-95DA-4D2A-834C-93C1D115A034}" type="datetime1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3E7F-9F9A-40C2-A87D-3065F0C9090F}" type="datetime1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16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13A8-2DF2-41B4-8769-504DDD520894}" type="datetime1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Prof.ssa Elena Chianese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F458C6-7CC8-4D7B-B9E4-A3E242F73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7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30" y="966651"/>
            <a:ext cx="9666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3400" dirty="0">
                <a:latin typeface="Adobe Devanagari"/>
                <a:cs typeface="Adobe Devanagari" panose="02040503050201020203" pitchFamily="18" charset="0"/>
              </a:rPr>
              <a:t>Corso di Chimica </a:t>
            </a:r>
            <a:r>
              <a:rPr lang="it-IT" sz="3400" dirty="0" err="1">
                <a:latin typeface="Adobe Devanagari"/>
                <a:cs typeface="Adobe Devanagari" panose="02040503050201020203" pitchFamily="18" charset="0"/>
              </a:rPr>
              <a:t>Bioanalitica</a:t>
            </a:r>
            <a:r>
              <a:rPr lang="it-IT" sz="3400" dirty="0">
                <a:latin typeface="Adobe Devanagari"/>
                <a:cs typeface="Adobe Devanagari" panose="02040503050201020203" pitchFamily="18" charset="0"/>
              </a:rPr>
              <a:t> </a:t>
            </a:r>
            <a:endParaRPr lang="it-IT" sz="3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646" y="4084320"/>
            <a:ext cx="505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Docente </a:t>
            </a:r>
          </a:p>
          <a:p>
            <a:r>
              <a:rPr lang="it-IT" dirty="0"/>
              <a:t>Prof Elena Chianese</a:t>
            </a:r>
          </a:p>
          <a:p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F8B-628F-4FC8-9D86-3B44356CCD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62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10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9" y="630021"/>
            <a:ext cx="4719956" cy="3862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334" y="165463"/>
            <a:ext cx="956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Spettroscopia di fotoluminescenza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7554" y="1262743"/>
            <a:ext cx="2943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questo caso viene misurata l’emissione di fotoni a seguito dell’irraggiamento con radiazione elettromagnetica.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8316" y="3745017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Fluorescenza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2668" y="3745017"/>
            <a:ext cx="27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Fosforescenza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70766" y="3017069"/>
            <a:ext cx="400594" cy="64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12480" y="3017069"/>
            <a:ext cx="519852" cy="643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5143" y="4606834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Emissione immediata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3653" y="4606834"/>
            <a:ext cx="2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Emissione ritardata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22423" y="4114349"/>
            <a:ext cx="100148" cy="588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>
            <a:off x="9022080" y="4066452"/>
            <a:ext cx="296087" cy="540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3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799E43-26C2-6024-374F-FADA0614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123A8C-7A62-8199-78B3-9DB1991A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6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71394406-BAC3-1D15-5924-BD6CAE40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33512"/>
            <a:ext cx="6242755" cy="27656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C98320-BD8B-5D49-9E40-F54B8A1B43B5}"/>
              </a:ext>
            </a:extLst>
          </p:cNvPr>
          <p:cNvSpPr txBox="1"/>
          <p:nvPr/>
        </p:nvSpPr>
        <p:spPr>
          <a:xfrm>
            <a:off x="7064188" y="1443318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Ogni molecola ha precisi livelli energetici associati alla propria natura e legami chimici, perciò assorbirà la luce di λ (E) specifiche, fornendo spettri di assorbimento unici.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AD0BDA-8EFE-15EC-7328-1AC1F9F3F9F9}"/>
              </a:ext>
            </a:extLst>
          </p:cNvPr>
          <p:cNvSpPr txBox="1"/>
          <p:nvPr/>
        </p:nvSpPr>
        <p:spPr>
          <a:xfrm>
            <a:off x="1757083" y="4061012"/>
            <a:ext cx="743174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Un </a:t>
            </a:r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funzionale</a:t>
            </a:r>
            <a:r>
              <a:rPr lang="en-US" dirty="0"/>
              <a:t>, un </a:t>
            </a:r>
            <a:r>
              <a:rPr lang="en-US" dirty="0" err="1"/>
              <a:t>legame</a:t>
            </a:r>
            <a:r>
              <a:rPr lang="en-US" dirty="0"/>
              <a:t> o un </a:t>
            </a:r>
            <a:r>
              <a:rPr lang="en-US" dirty="0" err="1"/>
              <a:t>sistema</a:t>
            </a:r>
            <a:r>
              <a:rPr lang="en-US" dirty="0"/>
              <a:t> di </a:t>
            </a:r>
            <a:r>
              <a:rPr lang="en-US" dirty="0" err="1"/>
              <a:t>legami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assorbe</a:t>
            </a:r>
            <a:r>
              <a:rPr lang="en-US" dirty="0"/>
              <a:t> è </a:t>
            </a:r>
            <a:r>
              <a:rPr lang="en-US" dirty="0" err="1"/>
              <a:t>detto</a:t>
            </a:r>
            <a:r>
              <a:rPr lang="en-US" dirty="0"/>
              <a:t> </a:t>
            </a:r>
            <a:r>
              <a:rPr lang="en-US" dirty="0" err="1"/>
              <a:t>cromoforo</a:t>
            </a:r>
            <a:r>
              <a:rPr lang="en-US" dirty="0"/>
              <a:t>. </a:t>
            </a:r>
            <a:r>
              <a:rPr lang="en-US" dirty="0" err="1"/>
              <a:t>L’intensità</a:t>
            </a:r>
            <a:r>
              <a:rPr lang="en-US" dirty="0"/>
              <a:t> </a:t>
            </a:r>
            <a:r>
              <a:rPr lang="en-US" dirty="0" err="1"/>
              <a:t>massima</a:t>
            </a:r>
            <a:r>
              <a:rPr lang="en-US" dirty="0"/>
              <a:t> (</a:t>
            </a:r>
            <a:r>
              <a:rPr lang="en-US" dirty="0" err="1"/>
              <a:t>picco</a:t>
            </a:r>
            <a:r>
              <a:rPr lang="en-US" dirty="0"/>
              <a:t>)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spettro</a:t>
            </a:r>
            <a:r>
              <a:rPr lang="en-US" dirty="0"/>
              <a:t> di </a:t>
            </a:r>
            <a:r>
              <a:rPr lang="en-US" dirty="0" err="1"/>
              <a:t>assorbimento</a:t>
            </a:r>
            <a:r>
              <a:rPr lang="en-US" dirty="0"/>
              <a:t> Imax è </a:t>
            </a:r>
            <a:r>
              <a:rPr lang="en-US" dirty="0" err="1"/>
              <a:t>influenzata</a:t>
            </a:r>
            <a:r>
              <a:rPr lang="en-US" dirty="0"/>
              <a:t> dal </a:t>
            </a:r>
            <a:r>
              <a:rPr lang="en-US" dirty="0" err="1"/>
              <a:t>solvente</a:t>
            </a:r>
            <a:r>
              <a:rPr lang="en-US" dirty="0"/>
              <a:t> e dal resto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molecola</a:t>
            </a:r>
            <a:r>
              <a:rPr lang="en-US" dirty="0"/>
              <a:t>. I </a:t>
            </a:r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funzionali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rivelati</a:t>
            </a:r>
            <a:r>
              <a:rPr lang="en-US" dirty="0"/>
              <a:t> </a:t>
            </a:r>
            <a:r>
              <a:rPr lang="en-US" dirty="0" err="1"/>
              <a:t>dagli</a:t>
            </a:r>
            <a:r>
              <a:rPr lang="en-US" dirty="0"/>
              <a:t> shift </a:t>
            </a:r>
            <a:r>
              <a:rPr lang="en-US" dirty="0" err="1"/>
              <a:t>dovuti</a:t>
            </a:r>
            <a:r>
              <a:rPr lang="en-US" dirty="0"/>
              <a:t> al </a:t>
            </a:r>
            <a:r>
              <a:rPr lang="en-US" dirty="0" err="1"/>
              <a:t>solvente</a:t>
            </a:r>
            <a:r>
              <a:rPr lang="en-US" dirty="0"/>
              <a:t> o a </a:t>
            </a:r>
            <a:r>
              <a:rPr lang="en-US" dirty="0" err="1"/>
              <a:t>reattivi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. 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050510C-A0EC-CE43-3B19-15C0FF1A76C7}"/>
              </a:ext>
            </a:extLst>
          </p:cNvPr>
          <p:cNvSpPr txBox="1"/>
          <p:nvPr/>
        </p:nvSpPr>
        <p:spPr>
          <a:xfrm>
            <a:off x="677334" y="165463"/>
            <a:ext cx="956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Spettroscopia di assorbimento</a:t>
            </a:r>
          </a:p>
        </p:txBody>
      </p:sp>
    </p:spTree>
    <p:extLst>
      <p:ext uri="{BB962C8B-B14F-4D97-AF65-F5344CB8AC3E}">
        <p14:creationId xmlns:p14="http://schemas.microsoft.com/office/powerpoint/2010/main" val="100721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C08E6-1539-F608-D40A-0EDFC486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A17496-20C1-F73D-18A5-4AB034CD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12</a:t>
            </a:fld>
            <a:endParaRPr lang="it-IT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0B02AE2C-A343-0C21-B7D7-EF9AA956E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46" y="1589517"/>
            <a:ext cx="4831643" cy="3396740"/>
          </a:xfrm>
          <a:prstGeom prst="rect">
            <a:avLst/>
          </a:prstGeom>
        </p:spPr>
      </p:pic>
      <p:pic>
        <p:nvPicPr>
          <p:cNvPr id="8" name="Immagine 8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DA66659F-B7BC-AB39-EA56-E74BC39A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2" y="1458530"/>
            <a:ext cx="5057422" cy="30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1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13</a:t>
            </a:fld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2934788" y="304800"/>
            <a:ext cx="581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L’assorbimento della radiazione elettromagnetica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59" y="1087733"/>
            <a:ext cx="44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legge che regola l’assorbimento è la legge di Lambert-</a:t>
            </a:r>
            <a:r>
              <a:rPr lang="it-IT" dirty="0" err="1"/>
              <a:t>Beer</a:t>
            </a:r>
            <a:r>
              <a:rPr lang="it-IT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4845" y="810733"/>
            <a:ext cx="473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Ci dice in maniera quantitativa come la quantità di radiazione attenuata dipenda dalla concentrazione della specie che assorbe.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2" y="2592866"/>
            <a:ext cx="4639322" cy="314368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4876800" y="3387634"/>
            <a:ext cx="966651" cy="44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52754" y="2987040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Trasmittanza</a:t>
            </a:r>
            <a:endParaRPr lang="it-IT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233851" y="4032069"/>
            <a:ext cx="1236618" cy="23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74946" y="3762103"/>
            <a:ext cx="216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Assorbanza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0125" y="5033554"/>
            <a:ext cx="168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A= -log T= -log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019107" y="5222748"/>
            <a:ext cx="2177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44465" y="4897789"/>
            <a:ext cx="46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4465" y="5240406"/>
            <a:ext cx="46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</a:t>
            </a:r>
            <a:r>
              <a:rPr lang="it-IT" baseline="-250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1656" y="5033554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99328" y="5033554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log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072844" y="5231457"/>
            <a:ext cx="2177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29853" y="5240406"/>
            <a:ext cx="46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93503" y="4897789"/>
            <a:ext cx="46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</a:t>
            </a:r>
            <a:r>
              <a:rPr lang="it-IT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884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14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1" y="847348"/>
            <a:ext cx="4867954" cy="343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46" y="2331391"/>
            <a:ext cx="2372056" cy="819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4411" y="4240528"/>
            <a:ext cx="2686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Facciamo ricorso all’idea di Bianco di solvente! Misuriamo un’assorbanza sperimentale. </a:t>
            </a:r>
          </a:p>
        </p:txBody>
      </p:sp>
    </p:spTree>
    <p:extLst>
      <p:ext uri="{BB962C8B-B14F-4D97-AF65-F5344CB8AC3E}">
        <p14:creationId xmlns:p14="http://schemas.microsoft.com/office/powerpoint/2010/main" val="296830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A669AA-E1A2-4D8B-2CF0-189D72EF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D99E0E-DE74-8575-513C-4DB7BE96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15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4291A1-690A-BE9E-FE32-4EA1EC751B96}"/>
              </a:ext>
            </a:extLst>
          </p:cNvPr>
          <p:cNvSpPr txBox="1"/>
          <p:nvPr/>
        </p:nvSpPr>
        <p:spPr>
          <a:xfrm>
            <a:off x="6895629" y="4336814"/>
            <a:ext cx="42051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dirty="0"/>
              <a:t>L'assorbanza dipende sia dalla concentrazione dell'analita che dal cammino ottico (lunghezza della cella di misura). </a:t>
            </a:r>
          </a:p>
        </p:txBody>
      </p:sp>
      <p:pic>
        <p:nvPicPr>
          <p:cNvPr id="8" name="Immagine 8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227DE3FC-E090-0245-D83E-AD115A070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8" y="1387405"/>
            <a:ext cx="5725346" cy="3546965"/>
          </a:xfrm>
          <a:prstGeom prst="rect">
            <a:avLst/>
          </a:prstGeom>
        </p:spPr>
      </p:pic>
      <p:pic>
        <p:nvPicPr>
          <p:cNvPr id="2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DE18A447-2E06-077E-63DC-5EEFA75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65" y="1026139"/>
            <a:ext cx="4502385" cy="19951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97D3C0-CC11-4B4D-DF44-2B13234192B8}"/>
              </a:ext>
            </a:extLst>
          </p:cNvPr>
          <p:cNvSpPr txBox="1"/>
          <p:nvPr/>
        </p:nvSpPr>
        <p:spPr>
          <a:xfrm>
            <a:off x="5258740" y="451556"/>
            <a:ext cx="157103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200" dirty="0"/>
              <a:t>A= a</a:t>
            </a:r>
            <a:r>
              <a:rPr lang="it-IT" sz="2200" dirty="0">
                <a:solidFill>
                  <a:srgbClr val="FF0000"/>
                </a:solidFill>
              </a:rPr>
              <a:t>bc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A1EC179-720D-AE23-AF6A-A4FECCB35368}"/>
              </a:ext>
            </a:extLst>
          </p:cNvPr>
          <p:cNvCxnSpPr/>
          <p:nvPr/>
        </p:nvCxnSpPr>
        <p:spPr>
          <a:xfrm>
            <a:off x="6280268" y="687564"/>
            <a:ext cx="4018844" cy="46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439ED02-CF80-709E-DF63-B97A941E030D}"/>
              </a:ext>
            </a:extLst>
          </p:cNvPr>
          <p:cNvCxnSpPr/>
          <p:nvPr/>
        </p:nvCxnSpPr>
        <p:spPr>
          <a:xfrm>
            <a:off x="6056255" y="830439"/>
            <a:ext cx="2466621" cy="716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3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E80503-DD78-C245-25C6-FB694C61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EBBBA9-85D1-E8FB-4D7E-F84F5A94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16</a:t>
            </a:fld>
            <a:endParaRPr lang="it-IT"/>
          </a:p>
        </p:txBody>
      </p:sp>
      <p:pic>
        <p:nvPicPr>
          <p:cNvPr id="6" name="Immagine 6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F905EB4A-7240-6ADB-7BDD-639275BDD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4" y="620972"/>
            <a:ext cx="7842014" cy="48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7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40" y="835439"/>
            <a:ext cx="2143424" cy="571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794" y="235131"/>
            <a:ext cx="697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legge di Lambert- </a:t>
            </a:r>
            <a:r>
              <a:rPr lang="it-IT" dirty="0" err="1"/>
              <a:t>Beer</a:t>
            </a:r>
            <a:r>
              <a:rPr lang="it-IT" dirty="0"/>
              <a:t> si enuncia come segue: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09554" y="1210491"/>
            <a:ext cx="1985555" cy="836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9497" y="2046514"/>
            <a:ext cx="3405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Assorbività</a:t>
            </a:r>
            <a:r>
              <a:rPr lang="it-IT" dirty="0"/>
              <a:t> o coefficiente di estinzione, le sue dimensioni dipendono da come esprimiamo c e b.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22023" y="3289659"/>
            <a:ext cx="0" cy="49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37" y="4276145"/>
            <a:ext cx="1260088" cy="7308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9552" y="3976481"/>
            <a:ext cx="320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espressi come </a:t>
            </a:r>
            <a:r>
              <a:rPr lang="it-IT" dirty="0" err="1"/>
              <a:t>mol</a:t>
            </a:r>
            <a:r>
              <a:rPr lang="it-IT" dirty="0"/>
              <a:t>/L e cm, allora parliamo di </a:t>
            </a:r>
            <a:r>
              <a:rPr lang="it-IT" dirty="0" err="1"/>
              <a:t>assorbività</a:t>
            </a:r>
            <a:r>
              <a:rPr lang="it-IT" dirty="0"/>
              <a:t> o </a:t>
            </a:r>
            <a:r>
              <a:rPr lang="it-IT" dirty="0" err="1"/>
              <a:t>coeff</a:t>
            </a:r>
            <a:r>
              <a:rPr lang="it-IT" dirty="0"/>
              <a:t>. di estinzione molare.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4160" y="5718196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Possiamo usare questa legge facendo tutte le considerazioni esposte in merito alle curve di calibrazione.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17029" y="1210491"/>
            <a:ext cx="194666" cy="1140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4480" y="2271571"/>
            <a:ext cx="242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Cammino ottico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11695" y="1121229"/>
            <a:ext cx="763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4946" y="835439"/>
            <a:ext cx="255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Concentrazione della specie assorbente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EB8D6E-8E91-CE4A-5AFE-865830F38A8B}"/>
              </a:ext>
            </a:extLst>
          </p:cNvPr>
          <p:cNvSpPr txBox="1"/>
          <p:nvPr/>
        </p:nvSpPr>
        <p:spPr>
          <a:xfrm>
            <a:off x="6687671" y="39803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 l=1cm e c=1M ε =A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E44BA0-5A5D-3181-8B00-6AF73556C2ED}"/>
              </a:ext>
            </a:extLst>
          </p:cNvPr>
          <p:cNvSpPr txBox="1"/>
          <p:nvPr/>
        </p:nvSpPr>
        <p:spPr>
          <a:xfrm>
            <a:off x="6051177" y="4527177"/>
            <a:ext cx="462578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i="1"/>
              <a:t>Il coefficiente di estinzione molare (ε) rappresenta l’Assorbanza (o Densità Ottica) di una soluzione con concentrazione 1M e a cammino ottico unitario (1cm)</a:t>
            </a:r>
          </a:p>
        </p:txBody>
      </p:sp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5C61BCF7-E703-4B1A-4A2E-E8716329526D}"/>
              </a:ext>
            </a:extLst>
          </p:cNvPr>
          <p:cNvSpPr/>
          <p:nvPr/>
        </p:nvSpPr>
        <p:spPr>
          <a:xfrm>
            <a:off x="5620870" y="4016188"/>
            <a:ext cx="349624" cy="14702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68852C28-C36E-4712-135B-A0757CCA2847}"/>
              </a:ext>
            </a:extLst>
          </p:cNvPr>
          <p:cNvCxnSpPr/>
          <p:nvPr/>
        </p:nvCxnSpPr>
        <p:spPr>
          <a:xfrm>
            <a:off x="5732874" y="1212614"/>
            <a:ext cx="2692400" cy="125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5E12444-C8F3-4812-DE2B-3702227D098D}"/>
              </a:ext>
            </a:extLst>
          </p:cNvPr>
          <p:cNvSpPr txBox="1"/>
          <p:nvPr/>
        </p:nvSpPr>
        <p:spPr>
          <a:xfrm>
            <a:off x="8805333" y="2088444"/>
            <a:ext cx="667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  a =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B1BA2795-7DF7-2F55-F234-6FE4620BAA27}"/>
              </a:ext>
            </a:extLst>
          </p:cNvPr>
          <p:cNvCxnSpPr/>
          <p:nvPr/>
        </p:nvCxnSpPr>
        <p:spPr>
          <a:xfrm flipV="1">
            <a:off x="9471142" y="2299876"/>
            <a:ext cx="491067" cy="752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5B7AF79-3EAB-7504-36CD-C296AFC64517}"/>
              </a:ext>
            </a:extLst>
          </p:cNvPr>
          <p:cNvSpPr txBox="1"/>
          <p:nvPr/>
        </p:nvSpPr>
        <p:spPr>
          <a:xfrm>
            <a:off x="9529703" y="1994370"/>
            <a:ext cx="76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6BC4782-AE1C-18D8-87A0-067E83039AF7}"/>
              </a:ext>
            </a:extLst>
          </p:cNvPr>
          <p:cNvSpPr txBox="1"/>
          <p:nvPr/>
        </p:nvSpPr>
        <p:spPr>
          <a:xfrm>
            <a:off x="9510888" y="2267185"/>
            <a:ext cx="4515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 err="1"/>
              <a:t>bc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F23817F-FB0C-8CE5-08C3-D3CB90FF2B2C}"/>
              </a:ext>
            </a:extLst>
          </p:cNvPr>
          <p:cNvSpPr/>
          <p:nvPr/>
        </p:nvSpPr>
        <p:spPr>
          <a:xfrm>
            <a:off x="8701852" y="1947333"/>
            <a:ext cx="3038592" cy="15334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5A53365-881F-033A-5438-3775A89E60F0}"/>
              </a:ext>
            </a:extLst>
          </p:cNvPr>
          <p:cNvSpPr txBox="1"/>
          <p:nvPr/>
        </p:nvSpPr>
        <p:spPr>
          <a:xfrm>
            <a:off x="8899407" y="2652888"/>
            <a:ext cx="2662296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500" dirty="0"/>
              <a:t>Rappresenta la pendenza della retta di A in funzione di c</a:t>
            </a:r>
          </a:p>
        </p:txBody>
      </p:sp>
    </p:spTree>
    <p:extLst>
      <p:ext uri="{BB962C8B-B14F-4D97-AF65-F5344CB8AC3E}">
        <p14:creationId xmlns:p14="http://schemas.microsoft.com/office/powerpoint/2010/main" val="314476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18</a:t>
            </a:fld>
            <a:endParaRPr lang="it-IT"/>
          </a:p>
        </p:txBody>
      </p:sp>
      <p:pic>
        <p:nvPicPr>
          <p:cNvPr id="6" name="Segnaposto contenuto 3" descr="242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52" y="1305555"/>
            <a:ext cx="5684837" cy="5394325"/>
          </a:xfrm>
        </p:spPr>
      </p:pic>
      <p:sp>
        <p:nvSpPr>
          <p:cNvPr id="7" name="TextBox 6"/>
          <p:cNvSpPr txBox="1"/>
          <p:nvPr/>
        </p:nvSpPr>
        <p:spPr>
          <a:xfrm>
            <a:off x="3826140" y="322217"/>
            <a:ext cx="30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Spettro di assorbimento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59" y="860882"/>
            <a:ext cx="5153976" cy="28578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88" y="3669331"/>
            <a:ext cx="1619986" cy="2554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98521" y="4058193"/>
            <a:ext cx="320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Assorbimento atomico </a:t>
            </a:r>
          </a:p>
        </p:txBody>
      </p:sp>
      <p:cxnSp>
        <p:nvCxnSpPr>
          <p:cNvPr id="14" name="Straight Arrow Connector 13"/>
          <p:cNvCxnSpPr>
            <a:endCxn id="11" idx="3"/>
          </p:cNvCxnSpPr>
          <p:nvPr/>
        </p:nvCxnSpPr>
        <p:spPr>
          <a:xfrm flipH="1">
            <a:off x="8035674" y="4572000"/>
            <a:ext cx="1238328" cy="37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38606" y="5042263"/>
            <a:ext cx="366426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/>
              <a:t>Transizioni elettroniche. </a:t>
            </a:r>
          </a:p>
          <a:p>
            <a:r>
              <a:rPr lang="it-IT" dirty="0"/>
              <a:t>Lettura a specifiche lunghezze d’onda, piuttosto che lo spettro</a:t>
            </a:r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D4C856-4A76-3EB5-327E-ABB84620416F}"/>
              </a:ext>
            </a:extLst>
          </p:cNvPr>
          <p:cNvSpPr txBox="1"/>
          <p:nvPr/>
        </p:nvSpPr>
        <p:spPr>
          <a:xfrm>
            <a:off x="310444" y="724370"/>
            <a:ext cx="59737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Mostra l'andamento dell'assorbanza in funzione della lunghezza d'onda.</a:t>
            </a:r>
          </a:p>
        </p:txBody>
      </p:sp>
    </p:spTree>
    <p:extLst>
      <p:ext uri="{BB962C8B-B14F-4D97-AF65-F5344CB8AC3E}">
        <p14:creationId xmlns:p14="http://schemas.microsoft.com/office/powerpoint/2010/main" val="208969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19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1480457" y="226422"/>
            <a:ext cx="845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Assorbimento molecolare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9128" y="1370592"/>
            <a:ext cx="370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Transizioni elettroniche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9128" y="2341893"/>
            <a:ext cx="349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Transizioni vibrazionali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7836" y="3245951"/>
            <a:ext cx="37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Transizioni rotazionali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5" y="85415"/>
            <a:ext cx="2408028" cy="63210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669280" y="1739924"/>
            <a:ext cx="8709" cy="601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86697" y="2651458"/>
            <a:ext cx="8709" cy="65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4354" y="4334091"/>
            <a:ext cx="61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 = E elettronica + E vibrazionale + E rotazionale </a:t>
            </a:r>
          </a:p>
        </p:txBody>
      </p:sp>
    </p:spTree>
    <p:extLst>
      <p:ext uri="{BB962C8B-B14F-4D97-AF65-F5344CB8AC3E}">
        <p14:creationId xmlns:p14="http://schemas.microsoft.com/office/powerpoint/2010/main" val="416193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677334" y="772732"/>
            <a:ext cx="1090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interazioni tra radiazione elettromagnetica e materia sono la base dei </a:t>
            </a:r>
            <a:r>
              <a:rPr lang="it-IT" i="1" dirty="0"/>
              <a:t>metodi spettroscopici</a:t>
            </a:r>
            <a:r>
              <a:rPr lang="it-IT" dirty="0"/>
              <a:t>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65371" y="1142064"/>
            <a:ext cx="8709" cy="54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4491" y="1950720"/>
            <a:ext cx="6601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 basano sull’assorbimento oppure l’emissione di radiazione elettromagnetica da parte delle specie molecolari o atomiche di interesse.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35040" y="3082834"/>
            <a:ext cx="0" cy="64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3727269"/>
            <a:ext cx="7393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distinguono sulla base della regione dello spettro elettromagnetico utilizzata: raggi </a:t>
            </a:r>
            <a:r>
              <a:rPr lang="el-GR" dirty="0"/>
              <a:t>γ</a:t>
            </a:r>
            <a:r>
              <a:rPr lang="it-IT" dirty="0"/>
              <a:t>, raggi X, ultravioletto, visibile, infrarosso, microonde e radio frequenze. </a:t>
            </a:r>
          </a:p>
        </p:txBody>
      </p:sp>
    </p:spTree>
    <p:extLst>
      <p:ext uri="{BB962C8B-B14F-4D97-AF65-F5344CB8AC3E}">
        <p14:creationId xmlns:p14="http://schemas.microsoft.com/office/powerpoint/2010/main" val="228318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20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4" y="593754"/>
            <a:ext cx="3762900" cy="4782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2286" y="76393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Transizioni vibrazionali.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9349" y="2203269"/>
            <a:ext cx="432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energie associate ai moti vibrazionali non variano con continuità ma assumono valori discreti detti livelli energetici vibrazionali.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3851" y="4632960"/>
            <a:ext cx="59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molecole hanno un loro centro di gravità; le rotazioni rispetto a questo centro di gravità determina le </a:t>
            </a:r>
            <a:r>
              <a:rPr lang="it-IT" i="1" dirty="0"/>
              <a:t>energie rotazionali</a:t>
            </a:r>
            <a:r>
              <a:rPr lang="it-IT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0145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21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0" y="1034806"/>
            <a:ext cx="3686689" cy="4143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9714" y="1341120"/>
            <a:ext cx="61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sistema condiziona la risposta della molecola.</a:t>
            </a:r>
          </a:p>
          <a:p>
            <a:r>
              <a:rPr lang="it-IT" dirty="0"/>
              <a:t>Spettro della 1,2,4,5- </a:t>
            </a:r>
            <a:r>
              <a:rPr lang="it-IT" dirty="0" err="1"/>
              <a:t>tetrazina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804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22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593669" y="261257"/>
            <a:ext cx="788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Limitazioni alla legge di Lambert-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576" y="1326808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Deviazioni reali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554" y="2573453"/>
            <a:ext cx="26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Deviazioni strumentali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54" y="3975644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Deviazioni chimiche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73382" y="1511474"/>
            <a:ext cx="1702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7831" y="1280408"/>
            <a:ext cx="474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Rappresentano limitazioni reali alla legge</a:t>
            </a:r>
          </a:p>
        </p:txBody>
      </p: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135085" y="2758119"/>
            <a:ext cx="1392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85211" y="2366479"/>
            <a:ext cx="458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Legate al metodo strumentale usato per la lettura dell’assorbanza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04160" y="4160310"/>
            <a:ext cx="1558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5690" y="3779520"/>
            <a:ext cx="421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Risultano da cambiamenti chimici associati a cambiamenti di concentrazione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BC6A75-AAE8-9CBF-8F3F-AB1935B499BA}"/>
              </a:ext>
            </a:extLst>
          </p:cNvPr>
          <p:cNvSpPr txBox="1"/>
          <p:nvPr/>
        </p:nvSpPr>
        <p:spPr>
          <a:xfrm>
            <a:off x="378177" y="4874919"/>
            <a:ext cx="2159941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Concentrazioni</a:t>
            </a:r>
            <a:r>
              <a:rPr lang="en-US" sz="1400" dirty="0"/>
              <a:t> </a:t>
            </a:r>
            <a:r>
              <a:rPr lang="en-US" sz="1400" dirty="0" err="1"/>
              <a:t>troppo</a:t>
            </a:r>
            <a:r>
              <a:rPr lang="en-US" sz="1400" dirty="0"/>
              <a:t> elevate. Si ha un </a:t>
            </a:r>
            <a:r>
              <a:rPr lang="en-US" sz="1400" dirty="0" err="1"/>
              <a:t>cambiamento</a:t>
            </a:r>
            <a:r>
              <a:rPr lang="en-US" sz="1400" dirty="0"/>
              <a:t> </a:t>
            </a:r>
            <a:r>
              <a:rPr lang="en-US" sz="1400" dirty="0" err="1"/>
              <a:t>dell’indice</a:t>
            </a:r>
            <a:r>
              <a:rPr lang="en-US" sz="1400" dirty="0"/>
              <a:t> di </a:t>
            </a:r>
            <a:r>
              <a:rPr lang="en-US" sz="1400" dirty="0" err="1"/>
              <a:t>rifrazione</a:t>
            </a:r>
            <a:endParaRPr lang="en-US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C6C6EF-1674-314D-E877-752CE9C91F23}"/>
              </a:ext>
            </a:extLst>
          </p:cNvPr>
          <p:cNvSpPr txBox="1"/>
          <p:nvPr/>
        </p:nvSpPr>
        <p:spPr>
          <a:xfrm>
            <a:off x="2833511" y="4874918"/>
            <a:ext cx="246097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Concentrazioni troppo elevate di assorbente (C &gt; 0,01 M) o di elettrolita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A95AD2-979A-02D0-EE07-16BD84BCD6A2}"/>
              </a:ext>
            </a:extLst>
          </p:cNvPr>
          <p:cNvSpPr txBox="1"/>
          <p:nvPr/>
        </p:nvSpPr>
        <p:spPr>
          <a:xfrm>
            <a:off x="5392326" y="492195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Variazione</a:t>
            </a:r>
            <a:r>
              <a:rPr lang="en-US" sz="1400" dirty="0"/>
              <a:t> del pH: </a:t>
            </a:r>
            <a:endParaRPr lang="it-IT" sz="1400" dirty="0"/>
          </a:p>
          <a:p>
            <a:r>
              <a:rPr lang="en-US" sz="1400" dirty="0" err="1"/>
              <a:t>HIn</a:t>
            </a:r>
            <a:r>
              <a:rPr lang="en-US" sz="1400" dirty="0"/>
              <a:t> + H</a:t>
            </a:r>
            <a:r>
              <a:rPr lang="en-US" sz="1000" dirty="0"/>
              <a:t>2</a:t>
            </a:r>
            <a:r>
              <a:rPr lang="en-US" sz="1400" dirty="0"/>
              <a:t>O     H</a:t>
            </a:r>
            <a:r>
              <a:rPr lang="en-US" sz="1000" dirty="0"/>
              <a:t>3</a:t>
            </a:r>
            <a:r>
              <a:rPr lang="en-US" sz="1400" dirty="0"/>
              <a:t>O+ + In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9D62B35-65C0-431E-7978-CA97DB2362AE}"/>
              </a:ext>
            </a:extLst>
          </p:cNvPr>
          <p:cNvCxnSpPr/>
          <p:nvPr/>
        </p:nvCxnSpPr>
        <p:spPr>
          <a:xfrm flipV="1">
            <a:off x="6297319" y="5287904"/>
            <a:ext cx="208845" cy="16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DF47DA-B351-224D-A952-CDF60BF8CAD3}"/>
              </a:ext>
            </a:extLst>
          </p:cNvPr>
          <p:cNvSpPr txBox="1"/>
          <p:nvPr/>
        </p:nvSpPr>
        <p:spPr>
          <a:xfrm>
            <a:off x="7668918" y="4921956"/>
            <a:ext cx="18306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Temperatura. Può influire su un sistema in equilibrio chimico. 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385EAB4-98F1-106D-20E8-FCC2C2334788}"/>
              </a:ext>
            </a:extLst>
          </p:cNvPr>
          <p:cNvSpPr txBox="1"/>
          <p:nvPr/>
        </p:nvSpPr>
        <p:spPr>
          <a:xfrm>
            <a:off x="9785585" y="4921956"/>
            <a:ext cx="192475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Soluzioni torbide. Effetto scattering della luce. 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8FC661D-9CCA-100A-34E6-E0ECC0D94565}"/>
              </a:ext>
            </a:extLst>
          </p:cNvPr>
          <p:cNvCxnSpPr/>
          <p:nvPr/>
        </p:nvCxnSpPr>
        <p:spPr>
          <a:xfrm>
            <a:off x="8246416" y="4281193"/>
            <a:ext cx="1714029" cy="594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55BBAA5-EA84-31DA-3880-0F2BC863C712}"/>
              </a:ext>
            </a:extLst>
          </p:cNvPr>
          <p:cNvCxnSpPr/>
          <p:nvPr/>
        </p:nvCxnSpPr>
        <p:spPr>
          <a:xfrm>
            <a:off x="7542623" y="4452291"/>
            <a:ext cx="754475" cy="472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EFB54AE-7368-E9DC-4753-A220931A55E0}"/>
              </a:ext>
            </a:extLst>
          </p:cNvPr>
          <p:cNvCxnSpPr/>
          <p:nvPr/>
        </p:nvCxnSpPr>
        <p:spPr>
          <a:xfrm flipH="1">
            <a:off x="4912196" y="4623387"/>
            <a:ext cx="854192" cy="434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882C2E0-4A0D-9151-D77D-C7DAFEF7ACDA}"/>
              </a:ext>
            </a:extLst>
          </p:cNvPr>
          <p:cNvCxnSpPr/>
          <p:nvPr/>
        </p:nvCxnSpPr>
        <p:spPr>
          <a:xfrm flipH="1">
            <a:off x="6654330" y="4474633"/>
            <a:ext cx="7525" cy="444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999BEDF-D29C-78B5-7413-88C1BEDA9B6D}"/>
              </a:ext>
            </a:extLst>
          </p:cNvPr>
          <p:cNvCxnSpPr/>
          <p:nvPr/>
        </p:nvCxnSpPr>
        <p:spPr>
          <a:xfrm flipH="1">
            <a:off x="2403946" y="4288249"/>
            <a:ext cx="2312340" cy="698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08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23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508068" y="217714"/>
            <a:ext cx="563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Limitazioni reali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4880" y="681258"/>
            <a:ext cx="86998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legge di Lambert </a:t>
            </a:r>
            <a:r>
              <a:rPr lang="it-IT" dirty="0" err="1"/>
              <a:t>Beer</a:t>
            </a:r>
            <a:r>
              <a:rPr lang="it-IT" dirty="0"/>
              <a:t> è valida solo per soluzioni diluite, è dunque una legge </a:t>
            </a:r>
            <a:r>
              <a:rPr lang="it-IT" i="1" dirty="0"/>
              <a:t>limite. </a:t>
            </a:r>
            <a:r>
              <a:rPr lang="it-IT" dirty="0"/>
              <a:t>Oltre 0,01M la numerosità delle molecole è tale per cui molte sono le interazioni tra le molecole stesse. </a:t>
            </a:r>
          </a:p>
          <a:p>
            <a:endParaRPr lang="it-IT" dirty="0"/>
          </a:p>
          <a:p>
            <a:r>
              <a:rPr lang="it-IT" dirty="0"/>
              <a:t>Quando ciò accade, le molecole si influenzano reciprocamente, alterando le energie coinvolte nelle diverse transizioni, determinando uno scostamento dalla linearità. </a:t>
            </a:r>
          </a:p>
          <a:p>
            <a:endParaRPr lang="it-IT" dirty="0"/>
          </a:p>
          <a:p>
            <a:r>
              <a:rPr lang="it-IT" dirty="0"/>
              <a:t>Ciò accade anche quando l’analita che vogliamo determinare è presente a bassa concentrazione ma è in una soluzione con altri </a:t>
            </a:r>
            <a:r>
              <a:rPr lang="it-IT" dirty="0" err="1"/>
              <a:t>analiti</a:t>
            </a:r>
            <a:r>
              <a:rPr lang="it-IT" dirty="0"/>
              <a:t> concentrati, soprattutto se specie elettrolitiche; in questo caso gli ioni sono molto vicini tra di loro e l’</a:t>
            </a:r>
            <a:r>
              <a:rPr lang="it-IT" dirty="0" err="1"/>
              <a:t>assorbività</a:t>
            </a:r>
            <a:r>
              <a:rPr lang="it-IT" dirty="0"/>
              <a:t> molare dell’analita ne risulta modificata.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16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24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455817" y="182880"/>
            <a:ext cx="5991497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Deviazioni chimiche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0194" y="775063"/>
            <a:ext cx="929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osservano deviazioni dalla legge di L. B. quando l’analita si dissocia, si associa o reagisce con il solvente, dando prodotti con diverso assorbimento della radiazione.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02" y="1679301"/>
            <a:ext cx="6125430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25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055223" y="217714"/>
            <a:ext cx="693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Deviazioni strumentali: radiazione policromatica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274" y="670560"/>
            <a:ext cx="1058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validità della legge di LB è legata all’uso di una radiazione strettamente monocromatica.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27135"/>
            <a:ext cx="4496427" cy="1143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5223" y="1521215"/>
            <a:ext cx="270836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A’, P</a:t>
            </a:r>
            <a:r>
              <a:rPr lang="it-IT" baseline="-25000" dirty="0"/>
              <a:t>0</a:t>
            </a:r>
            <a:r>
              <a:rPr lang="it-IT" dirty="0"/>
              <a:t>’, P’, </a:t>
            </a:r>
            <a:r>
              <a:rPr lang="it-IT" sz="3500" baseline="-25000" dirty="0">
                <a:latin typeface="Arial" panose="020B0604020202020204" pitchFamily="34" charset="0"/>
                <a:cs typeface="Arial" panose="020B0604020202020204" pitchFamily="34" charset="0"/>
              </a:rPr>
              <a:t>ᵋ’</a:t>
            </a:r>
            <a:r>
              <a:rPr lang="it-IT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4331" y="1513851"/>
            <a:ext cx="270836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A’’, P</a:t>
            </a:r>
            <a:r>
              <a:rPr lang="it-IT" baseline="-25000" dirty="0"/>
              <a:t>0</a:t>
            </a:r>
            <a:r>
              <a:rPr lang="it-IT" dirty="0"/>
              <a:t>’’, P’’, </a:t>
            </a:r>
            <a:r>
              <a:rPr lang="it-IT" sz="3500" baseline="-25000" dirty="0">
                <a:latin typeface="Arial" panose="020B0604020202020204" pitchFamily="34" charset="0"/>
                <a:cs typeface="Arial" panose="020B0604020202020204" pitchFamily="34" charset="0"/>
              </a:rPr>
              <a:t>ᵋ’’</a:t>
            </a:r>
            <a:r>
              <a:rPr lang="it-IT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0320" y="1151883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5834742" y="1205057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endParaRPr lang="it-IT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83" y="2515136"/>
            <a:ext cx="3677163" cy="33246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21" y="1039892"/>
            <a:ext cx="1924595" cy="5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7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26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965475" y="217715"/>
            <a:ext cx="693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Deviazioni strumentali: radiazione spuria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0587" y="1866313"/>
            <a:ext cx="96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A’= log</a:t>
            </a:r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7234161" y="2050979"/>
            <a:ext cx="1158240" cy="15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73498" y="1681647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(P</a:t>
            </a:r>
            <a:r>
              <a:rPr lang="it-IT" baseline="-25000" dirty="0"/>
              <a:t>0</a:t>
            </a:r>
            <a:r>
              <a:rPr lang="it-IT" dirty="0"/>
              <a:t>+P</a:t>
            </a:r>
            <a:r>
              <a:rPr lang="it-IT" baseline="-25000" dirty="0"/>
              <a:t>s</a:t>
            </a:r>
            <a:r>
              <a:rPr lang="it-IT" dirty="0"/>
              <a:t>)</a:t>
            </a:r>
            <a:endParaRPr lang="it-IT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34458" y="2066610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P+P</a:t>
            </a:r>
            <a:r>
              <a:rPr lang="it-IT" baseline="-25000" dirty="0" err="1"/>
              <a:t>s</a:t>
            </a:r>
            <a:r>
              <a:rPr lang="it-IT" dirty="0"/>
              <a:t>)</a:t>
            </a:r>
            <a:endParaRPr lang="it-IT" baseline="-25000" dirty="0"/>
          </a:p>
        </p:txBody>
      </p:sp>
      <p:pic>
        <p:nvPicPr>
          <p:cNvPr id="14" name="Segnaposto contenuto 3" descr="243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77" y="729062"/>
            <a:ext cx="5841851" cy="3196081"/>
          </a:xfrm>
        </p:spPr>
      </p:pic>
      <p:sp>
        <p:nvSpPr>
          <p:cNvPr id="15" name="TextBox 14"/>
          <p:cNvSpPr txBox="1"/>
          <p:nvPr/>
        </p:nvSpPr>
        <p:spPr>
          <a:xfrm>
            <a:off x="2726198" y="3982532"/>
            <a:ext cx="708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Deviazioni strumentali: Disuguaglianza tra le cellette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8903" y="4580709"/>
            <a:ext cx="1039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le cellette contenenti la soluzione dell’analita e la soluzione del bianco non sono uguali per cammino e caratteristiche, nella curva di calibrazione sarà presente un’intercetta e la relazione sarà del tipo: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5705" y="5429376"/>
            <a:ext cx="369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A= 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it-IT" dirty="0" err="1"/>
              <a:t>bc+k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8021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27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934788" y="304800"/>
            <a:ext cx="581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L’emissione di radiazione elettromagnetica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32" y="3271404"/>
            <a:ext cx="3820058" cy="3372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43" y="818606"/>
            <a:ext cx="3317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Gli atomi, gli ioni e le molecole possono essere portati  livelli energetici superiori mediante processi vari, quali bombardamento con elettroni, esposizione al plasma ad alte temperature, fiamma, </a:t>
            </a:r>
            <a:r>
              <a:rPr lang="it-IT" dirty="0" err="1"/>
              <a:t>etc</a:t>
            </a:r>
            <a:endParaRPr lang="it-IT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66308" y="2142308"/>
            <a:ext cx="6792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7829" y="818606"/>
            <a:ext cx="4632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vita media di una specie che ha assorbito energia in questo modo è di 10</a:t>
            </a:r>
            <a:r>
              <a:rPr lang="it-IT" baseline="30000" dirty="0"/>
              <a:t>-9</a:t>
            </a:r>
            <a:r>
              <a:rPr lang="it-IT" dirty="0"/>
              <a:t>-10</a:t>
            </a:r>
            <a:r>
              <a:rPr lang="it-IT" baseline="30000" dirty="0"/>
              <a:t>-6</a:t>
            </a:r>
            <a:r>
              <a:rPr lang="it-IT" dirty="0"/>
              <a:t> secondi circa; ciò vuol dire che dopo questo tempo avviene il rilassamento ed il ritorno allo stato energetico fondamentale, con rilascio di energia in forma di calore, radiazione elettromagnetica o entrambi.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427" y="3588564"/>
            <a:ext cx="3396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L’emissione prodotta da una sorgente è caratterizzata mediante uno «spettro», ossia l’insieme di segnali di intensità di radiazione in funzione della lunghezza d’onda </a:t>
            </a:r>
          </a:p>
        </p:txBody>
      </p:sp>
      <p:sp>
        <p:nvSpPr>
          <p:cNvPr id="13" name="Oval 12"/>
          <p:cNvSpPr/>
          <p:nvPr/>
        </p:nvSpPr>
        <p:spPr>
          <a:xfrm>
            <a:off x="4763588" y="3488968"/>
            <a:ext cx="653143" cy="21684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5635604" y="4931767"/>
            <a:ext cx="869352" cy="1220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391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28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39634" y="278674"/>
            <a:ext cx="498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Spettri a righe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854810"/>
            <a:ext cx="3378926" cy="4344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1074" y="854810"/>
            <a:ext cx="6627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spettri a righe si registrano quando le specie che emettono la radiazione sono particelle atomiche o ioni ben separati ed individuabili.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21" y="3579470"/>
            <a:ext cx="3067478" cy="743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9709" y="2064988"/>
            <a:ext cx="4661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righe dello spettro sono dovute alla emissione della radiazione associata al ritorno allo stato fondamentale, la cui lunghezza d’onda è data dalla relazione: 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2429691" y="2665153"/>
            <a:ext cx="3080018" cy="1027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1611086" y="2665153"/>
            <a:ext cx="3898623" cy="2281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8638" y="4372388"/>
            <a:ext cx="58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formano dei doppietti quando ci sono transizioni che generano segnali molto vicini tra loro.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0754" y="5124583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2937" y="5348863"/>
            <a:ext cx="980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Sia per gli spettri a righe che per quelli a bande, la potenza della radiazione emessa dipende dal numero di eventi che ha luogo, dunque dalla concentrazione delle specie presenti.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9019" y="5987628"/>
            <a:ext cx="130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P=kc</a:t>
            </a:r>
          </a:p>
        </p:txBody>
      </p:sp>
    </p:spTree>
    <p:extLst>
      <p:ext uri="{BB962C8B-B14F-4D97-AF65-F5344CB8AC3E}">
        <p14:creationId xmlns:p14="http://schemas.microsoft.com/office/powerpoint/2010/main" val="3347675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29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39634" y="278674"/>
            <a:ext cx="498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Spettri continui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5" y="1909802"/>
            <a:ext cx="3620005" cy="2534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8386" y="2403565"/>
            <a:ext cx="591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Uno spettro continuo si ottiene quando un corpo solido viene riscaldato ad alta temperatura. La lunghezza d’onda massimamente emessa dipende dalla temperatura raggiunta dall’ oggetto. </a:t>
            </a:r>
          </a:p>
        </p:txBody>
      </p:sp>
    </p:spTree>
    <p:extLst>
      <p:ext uri="{BB962C8B-B14F-4D97-AF65-F5344CB8AC3E}">
        <p14:creationId xmlns:p14="http://schemas.microsoft.com/office/powerpoint/2010/main" val="286309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3</a:t>
            </a:fld>
            <a:endParaRPr lang="it-IT"/>
          </a:p>
        </p:txBody>
      </p:sp>
      <p:pic>
        <p:nvPicPr>
          <p:cNvPr id="6" name="Segnaposto contenuto 3" descr="24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892" y="0"/>
            <a:ext cx="3789363" cy="5394325"/>
          </a:xfrm>
        </p:spPr>
      </p:pic>
      <p:sp>
        <p:nvSpPr>
          <p:cNvPr id="7" name="TextBox 6"/>
          <p:cNvSpPr txBox="1"/>
          <p:nvPr/>
        </p:nvSpPr>
        <p:spPr>
          <a:xfrm>
            <a:off x="4389119" y="896982"/>
            <a:ext cx="4580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radiazione è una forma di energia trasmessa nello spazio ad elevata velocità. Per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luce</a:t>
            </a:r>
            <a:r>
              <a:rPr lang="it-IT" dirty="0"/>
              <a:t> si intende generalmente la radiazione elettromagnetica nella regione UV-visibile, in alcuni casi si include parte dell’IR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26331" y="2651308"/>
            <a:ext cx="461555" cy="90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8384" y="3781567"/>
            <a:ext cx="2786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Onda con proprietà quali: lunghezza d’onda, frequenza, velocità, ampiezza. La luce viaggia con velocità pari ad un milione di volte quella del suono.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985760" y="2651308"/>
            <a:ext cx="757646" cy="90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28411" y="3857897"/>
            <a:ext cx="316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Particelle, dette fotoni, corrispondenti a pacchetti discreti di energia.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87886" y="5721531"/>
            <a:ext cx="914400" cy="19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590663" y="4797229"/>
            <a:ext cx="1" cy="66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41623" y="5599611"/>
            <a:ext cx="430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L’energia di un fotone è direttamente proporzionale alla frequenza della radiazione!</a:t>
            </a:r>
          </a:p>
        </p:txBody>
      </p:sp>
    </p:spTree>
    <p:extLst>
      <p:ext uri="{BB962C8B-B14F-4D97-AF65-F5344CB8AC3E}">
        <p14:creationId xmlns:p14="http://schemas.microsoft.com/office/powerpoint/2010/main" val="2210260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30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56230" y="283811"/>
            <a:ext cx="84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Emissioni in fluorescenza e fosforescenza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29991" y="653143"/>
            <a:ext cx="2586443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5624" y="587829"/>
            <a:ext cx="41472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u="sng" dirty="0"/>
              <a:t>Fluorescenza atomica</a:t>
            </a:r>
            <a:r>
              <a:rPr lang="it-IT" sz="1400" dirty="0"/>
              <a:t>: si osserva quando atomi gassosi vengono irradiati con una radiazione specifica, corrispondente ad un salto energetico da un livello fondamentale ad uno eccitato.  Se nella </a:t>
            </a:r>
            <a:r>
              <a:rPr lang="it-IT" sz="1400" dirty="0" err="1"/>
              <a:t>riemissione</a:t>
            </a:r>
            <a:r>
              <a:rPr lang="it-IT" sz="1400" dirty="0"/>
              <a:t> viene emessa una radiazione di lunghezza d’onda uguale a quella incidente, si parla di fluorescenza di risonanza.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68731" y="653143"/>
            <a:ext cx="165463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8962" y="1388048"/>
            <a:ext cx="499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u="sng" dirty="0"/>
              <a:t>Fluorescenza molecolare</a:t>
            </a:r>
            <a:r>
              <a:rPr lang="it-IT" sz="1400" dirty="0"/>
              <a:t>: si osserva quando sono irradiate molecole e non atomi. Il rilassamento può avvenire mediante processi radiativi, e quindi parliamo di fluorescenza, e non radiativi.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64252"/>
            <a:ext cx="4401164" cy="347711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596640" y="2969623"/>
            <a:ext cx="2690949" cy="71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31429" y="258938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rilassamento vibrazionale, le molecole cedono l’energia in eccesso mediante collisione con le molecole di solvente.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88595" y="4023360"/>
            <a:ext cx="2130216" cy="522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45234" y="3734807"/>
            <a:ext cx="495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Affinchè</a:t>
            </a:r>
            <a:r>
              <a:rPr lang="it-IT" dirty="0"/>
              <a:t> il rilassamento sia un processo radiativo, è necessario che la molecola riesca a dare il fenomeno radiativo più velocemente di quello non radiativo.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78498" y="5216434"/>
            <a:ext cx="1896448" cy="174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5863" y="5179185"/>
            <a:ext cx="4432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radiazione emessa ha minore energia e dunque maggiore lunghezza d’onda della radiazione incidente, si parla dunque di spostamento o </a:t>
            </a:r>
            <a:r>
              <a:rPr lang="it-IT" dirty="0" err="1"/>
              <a:t>shift</a:t>
            </a:r>
            <a:r>
              <a:rPr lang="it-IT" dirty="0"/>
              <a:t> di </a:t>
            </a:r>
            <a:r>
              <a:rPr lang="it-IT" dirty="0" err="1"/>
              <a:t>Stokes</a:t>
            </a:r>
            <a:r>
              <a:rPr lang="it-IT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4033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4</a:t>
            </a:fld>
            <a:endParaRPr lang="it-IT"/>
          </a:p>
        </p:txBody>
      </p:sp>
      <p:pic>
        <p:nvPicPr>
          <p:cNvPr id="6" name="Segnaposto contenuto 3" descr="240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691" y="2053045"/>
            <a:ext cx="5473337" cy="3380373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5199017" y="1558834"/>
            <a:ext cx="1928948" cy="82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01989" y="783771"/>
            <a:ext cx="373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Ampiezza</a:t>
            </a:r>
            <a:r>
              <a:rPr lang="it-IT" dirty="0"/>
              <a:t>: quantità vettoriale che fornisce una misura della forza del campo elettrico o magnetico ad un massimo dell’onda.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7223" y="2542903"/>
            <a:ext cx="485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(p)</a:t>
            </a:r>
            <a:r>
              <a:rPr lang="it-IT" dirty="0"/>
              <a:t>: tempo, in secondi, necessario ad un’onda, necessario a due massimi o minimi successivi per passate attraverso un punto dello spazio.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7965" y="4406537"/>
            <a:ext cx="4467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Frequenza (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ⱱ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dirty="0"/>
              <a:t>: numero di oscillazioni che si osservano in un secondo. Sussiste la relazione: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ⱱ=1/p. Dipende dalla sorgente emissiva. </a:t>
            </a:r>
            <a:endParaRPr lang="it-IT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199017" y="3143067"/>
            <a:ext cx="1428206" cy="22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408023" y="3796208"/>
            <a:ext cx="1566923" cy="1141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23847"/>
              </p:ext>
            </p:extLst>
          </p:nvPr>
        </p:nvGraphicFramePr>
        <p:xfrm>
          <a:off x="281578" y="165665"/>
          <a:ext cx="634564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409">
                <a:tc>
                  <a:txBody>
                    <a:bodyPr/>
                    <a:lstStyle/>
                    <a:p>
                      <a:r>
                        <a:rPr lang="it-IT" dirty="0"/>
                        <a:t>Regione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Unità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Definizione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09">
                <a:tc>
                  <a:txBody>
                    <a:bodyPr/>
                    <a:lstStyle/>
                    <a:p>
                      <a:r>
                        <a:rPr lang="it-IT" dirty="0"/>
                        <a:t>Raggi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Angstrom,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-10</a:t>
                      </a:r>
                      <a:r>
                        <a:rPr lang="it-IT" dirty="0"/>
                        <a:t>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09">
                <a:tc>
                  <a:txBody>
                    <a:bodyPr/>
                    <a:lstStyle/>
                    <a:p>
                      <a:r>
                        <a:rPr lang="it-IT" dirty="0"/>
                        <a:t>UV/visibile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Nanometro,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-9</a:t>
                      </a:r>
                      <a:r>
                        <a:rPr lang="it-IT" dirty="0"/>
                        <a:t>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409">
                <a:tc>
                  <a:txBody>
                    <a:bodyPr/>
                    <a:lstStyle/>
                    <a:p>
                      <a:r>
                        <a:rPr lang="it-IT" dirty="0"/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Micrometro,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m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-6</a:t>
                      </a:r>
                      <a:r>
                        <a:rPr lang="it-IT" dirty="0"/>
                        <a:t>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53097" y="495300"/>
            <a:ext cx="174171" cy="204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9103" y="4753094"/>
            <a:ext cx="40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Velocità dell’onda</a:t>
            </a:r>
            <a:r>
              <a:rPr lang="it-IT" dirty="0"/>
              <a:t>: distanza percorsa dall’unità di tempo.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8294" y="5822703"/>
            <a:ext cx="955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Lunghezza dell’onda </a:t>
            </a:r>
            <a:r>
              <a:rPr lang="it-IT" dirty="0"/>
              <a:t>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dirty="0"/>
              <a:t>): distanza lineare tra due massimi o due minimi di un’onda.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2871" y="6238320"/>
            <a:ext cx="344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v=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λⱱ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26253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5</a:t>
            </a:fld>
            <a:endParaRPr lang="it-IT"/>
          </a:p>
        </p:txBody>
      </p:sp>
      <p:pic>
        <p:nvPicPr>
          <p:cNvPr id="6" name="Segnaposto contenuto 3" descr="2406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783" y="131219"/>
            <a:ext cx="7224713" cy="5394325"/>
          </a:xfrm>
        </p:spPr>
      </p:pic>
      <p:sp>
        <p:nvSpPr>
          <p:cNvPr id="7" name="TextBox 6"/>
          <p:cNvSpPr txBox="1"/>
          <p:nvPr/>
        </p:nvSpPr>
        <p:spPr>
          <a:xfrm>
            <a:off x="7438496" y="461555"/>
            <a:ext cx="1658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Lunghezza d’onda e velocità dell’onda dipendono dal mezzo di propagazione.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783" y="5202378"/>
            <a:ext cx="945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Considerando la luce come costituita da fotoni di energia, è possibile correlare tra loro la proprietà osservate, mediante la relazione: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18" y="5714262"/>
            <a:ext cx="2000529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6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130629" y="269966"/>
            <a:ext cx="981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interazioni tra luce e materia possono dare origine a fenomeni differenti quali: riflessione, </a:t>
            </a:r>
            <a:r>
              <a:rPr lang="it-IT" dirty="0" err="1"/>
              <a:t>scattering</a:t>
            </a:r>
            <a:r>
              <a:rPr lang="it-IT" dirty="0"/>
              <a:t>, interferenza </a:t>
            </a:r>
            <a:r>
              <a:rPr lang="it-IT" dirty="0" err="1"/>
              <a:t>etc</a:t>
            </a:r>
            <a:r>
              <a:rPr lang="it-IT" dirty="0"/>
              <a:t> ma le più interessanti ed in qualche modo specifiche delle sostanze sono quelle che comportano transizioni tra i diversi livelli di energia delle molecole o atomi.  </a:t>
            </a:r>
          </a:p>
        </p:txBody>
      </p:sp>
      <p:pic>
        <p:nvPicPr>
          <p:cNvPr id="1026" name="Picture 2" descr="Esplorare lo spettro elettromagnetico | IBSE e dint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9" y="1662226"/>
            <a:ext cx="7661368" cy="41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32332" y="3017164"/>
            <a:ext cx="2063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tipo di interazione e di effetto dipendono dall’energia della radiazione usata. </a:t>
            </a:r>
          </a:p>
        </p:txBody>
      </p:sp>
    </p:spTree>
    <p:extLst>
      <p:ext uri="{BB962C8B-B14F-4D97-AF65-F5344CB8AC3E}">
        <p14:creationId xmlns:p14="http://schemas.microsoft.com/office/powerpoint/2010/main" val="270578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31" y="286973"/>
            <a:ext cx="6249272" cy="3915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154" y="4955177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Stato fondamentale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83429" y="5139843"/>
            <a:ext cx="2029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2824" y="4946468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Stato eccitato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67840" y="4458789"/>
            <a:ext cx="8709" cy="496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5160" y="4132069"/>
            <a:ext cx="182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Sollecitazione</a:t>
            </a:r>
          </a:p>
        </p:txBody>
      </p:sp>
      <p:sp>
        <p:nvSpPr>
          <p:cNvPr id="16" name="Bent-Up Arrow 15"/>
          <p:cNvSpPr/>
          <p:nvPr/>
        </p:nvSpPr>
        <p:spPr>
          <a:xfrm rot="5400000">
            <a:off x="4544680" y="5205452"/>
            <a:ext cx="505098" cy="59850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5407396" y="5328098"/>
            <a:ext cx="369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L’energia coinvolta in questa fase fornisce informazioni sull’analita </a:t>
            </a:r>
          </a:p>
        </p:txBody>
      </p:sp>
    </p:spTree>
    <p:extLst>
      <p:ext uri="{BB962C8B-B14F-4D97-AF65-F5344CB8AC3E}">
        <p14:creationId xmlns:p14="http://schemas.microsoft.com/office/powerpoint/2010/main" val="28898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8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1" y="668722"/>
            <a:ext cx="7459116" cy="3419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284617" y="3823063"/>
            <a:ext cx="1036320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3109" y="4761172"/>
            <a:ext cx="1039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spettro riporta la lunghezza d’onda del segnale emesso, che specifica della sostanza che determina il processo, e la sua ampiezza che è proporzionale alla quantità di analita, abbiamo dunque un’informazione qualitativa e quantitativa.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334" y="165463"/>
            <a:ext cx="956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Spettroscopia di emissione</a:t>
            </a:r>
          </a:p>
        </p:txBody>
      </p:sp>
    </p:spTree>
    <p:extLst>
      <p:ext uri="{BB962C8B-B14F-4D97-AF65-F5344CB8AC3E}">
        <p14:creationId xmlns:p14="http://schemas.microsoft.com/office/powerpoint/2010/main" val="193954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Prof.ssa Elena Chianese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8C6-7CC8-4D7B-B9E4-A3E242F73BD1}" type="slidenum">
              <a:rPr lang="it-IT" smtClean="0"/>
              <a:t>9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677334" y="165463"/>
            <a:ext cx="956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Spettroscopia di assorbimento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8" y="1046197"/>
            <a:ext cx="7344800" cy="2762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334" y="4075611"/>
            <a:ext cx="10859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Esponendo un campione ad una radiazione, la radiazione stessa può essere diffusa o riflessa; una parte della radiazione però può essere assorbita in modo da eccitare alcune specie. Anche in questo caso l’informazione è sia qualitativa che quantitativa, ma lo spettro che registriamo riporta le lunghezze d’onda e le intensità relative al fenomeno di assorbimento della radiazione. </a:t>
            </a:r>
          </a:p>
        </p:txBody>
      </p:sp>
    </p:spTree>
    <p:extLst>
      <p:ext uri="{BB962C8B-B14F-4D97-AF65-F5344CB8AC3E}">
        <p14:creationId xmlns:p14="http://schemas.microsoft.com/office/powerpoint/2010/main" val="20847300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1445</TotalTime>
  <Words>1529</Words>
  <Application>Microsoft Office PowerPoint</Application>
  <PresentationFormat>Widescreen</PresentationFormat>
  <Paragraphs>184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Facet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Alessio Cuccaro</dc:creator>
  <cp:lastModifiedBy>Alessio Cuccaro</cp:lastModifiedBy>
  <cp:revision>219</cp:revision>
  <dcterms:created xsi:type="dcterms:W3CDTF">2021-04-07T13:32:29Z</dcterms:created>
  <dcterms:modified xsi:type="dcterms:W3CDTF">2023-03-29T15:25:39Z</dcterms:modified>
</cp:coreProperties>
</file>