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7" r:id="rId3"/>
    <p:sldId id="517" r:id="rId4"/>
    <p:sldId id="276" r:id="rId5"/>
    <p:sldId id="540" r:id="rId6"/>
    <p:sldId id="317" r:id="rId7"/>
    <p:sldId id="318" r:id="rId8"/>
    <p:sldId id="319" r:id="rId9"/>
    <p:sldId id="320" r:id="rId10"/>
    <p:sldId id="538" r:id="rId11"/>
    <p:sldId id="278" r:id="rId12"/>
    <p:sldId id="258" r:id="rId13"/>
    <p:sldId id="510" r:id="rId14"/>
    <p:sldId id="511" r:id="rId15"/>
    <p:sldId id="512" r:id="rId16"/>
    <p:sldId id="539" r:id="rId17"/>
    <p:sldId id="321" r:id="rId18"/>
    <p:sldId id="32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4310"/>
  </p:normalViewPr>
  <p:slideViewPr>
    <p:cSldViewPr snapToGrid="0">
      <p:cViewPr varScale="1">
        <p:scale>
          <a:sx n="82" d="100"/>
          <a:sy n="82" d="100"/>
        </p:scale>
        <p:origin x="16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0T14:25:43.352"/>
    </inkml:context>
    <inkml:brush xml:id="br0">
      <inkml:brushProperty name="width" value="0.08571" units="cm"/>
      <inkml:brushProperty name="height" value="0.08571" units="cm"/>
      <inkml:brushProperty name="color" value="#E71224"/>
    </inkml:brush>
  </inkml:definitions>
  <inkml:trace contextRef="#ctx0" brushRef="#br0">315 113 6735,'-6'0'118,"-4"0"-54,9 0 0,-9 0-66,2 0 43,3 0 1,-5 4-110,3 0 1,0 3 71,0-3-7,-1 5 0,-3-4 19,0 2 0,3 2 3,1-5 1,-1 3-52,-3-3 43,-1 5 0,1-4-240,0 3 154,5-3-15,-5-5 11,10 0-13,-4 0 70,10 0 1,1-2-16,6-1 0,0 0-3,3-4 1,-2 0 5,2 0 1,-2-2 58,-2 5 0,-1-5-3,-2 2 0,2 2 2,-3 1 1,-1-1 21,2 1 0,-4 0 11,3 4 1,-4-1-34,1-3 10,2 3-33,-5-4 20,4 5 1,-4 0-67,3 0 40,-3 0-14,4 0 45,-5 0-13,-5 0 1,-1 0-24,-5 0 1,-1 1 13,1 3 1,-1-1-5,-3 4 0,1 0 5,-5 0 1,4 3 77,-4-2 1,5-2 5,-1 1 14,2-4-110,2 7 1,4-9-1,-1 3-15,6-3 1,-2-2 39,8-3 1,-2 2-33,6-6 20,-1 1 0,4-5-25,1 1 1,-1 4 12,0-1 0,1 2-1,-1-2 1,-1 2 13,-2 2 0,2 3 14,-3-3 6,-2-2-19,5 5-2,-8-4 4,3 5 176,-5 0-150,0 0-21,-5 0 1,2 0-16,-5 0 0,1 3 2,-4 1 0,-1 4-24,1-5 0,-4 6 34,0-1 0,-1-2 113,0 2 0,4-2-115,-3 1 0,2 3 32,2-2 1,3-3-38,1-1 1,4-3-11,-2-1-168,5 0 59,0 0 0,4-5 60,0-3 1,5 2 6,-2-1 1,3-1 5,2-3 1,-1 3 95,0 1 1,-3 4-55,-1-1 1,-3 3 29,4 1 35,-6 0 17,3 0 139,-5 0-199,0 5 1,-1 0 4,-3 3 1,2 1-2,-6-6 1,4 2-124,-3-1 80,-1-3 1,-3 6-10,0-4 0,3-1 19,0 1 1,5-1-16,-5-2-76,6 5 64,-3-4-213,5 4 224,0-5 1,1 0 28,3 0 1,-2 0-45,6 0 1,-1-4 0,5 0 0,-1-4 19,0 0 0,-3 2 3,-1-2 0,-3 5 98,4-5 1,-5 6-98,5-2 345,-6-3-186,3 6 134,-5-4-198,0 5 1,-1 0-29,-3 0 1,2 0-51,-6 0 1,5 1-9,-5 3 0,4-3-21,-3 3 1,3 1 52,-4-1 1,1 1-164,-4-1 0,3 1 63,0 2 1,1 2 34,-4-5 0,3 3 55,1-3 0,3 4 22,-4-4-5,6 4 21,-8-6-116,8 3 1,-1-5 63,6 0 1,0 0-57,4 0 1,1 0 52,3 0 1,1-5-107,-1-3 1,2-1 96,2 2 0,-3-3-8,3 2 0,-2 2 30,-2-2 85,0 1 0,1-3 17,-1 2 0,-3 2-63,-1 2 1,-3 3-31,3-3 1,-3 2-46,4-2-69,-6 3 1,5-4 9,-4 5-294,-1 0 277,3 0-45,-5 0 128,0 0-43,-5 0 0,-2 5 130,-4 2 1,0-1-64,-1 2 0,5 1 94,-1 6 1,2-3-39,-2 3 1,-2-2 120,3-2 0,1 2-108,-2 2 0,6-2-44,-2 2 1,-1-7-91,1 0 0,0-4 163,4 3-123,0-4 38,0 2 0,5-5 35,3 0 1,-2-4-55,2 0 0,-1-5 18,4 2 0,2-2-108,2 2 0,-2-3 107,2 2 1,-1-2-100,1-1 1,-3 1 84,3 2 0,-1-2-127,1 2 1,-2-2 82,2-1 0,-3 1-4,0 3 0,-5-2-56,1 5 47,-6-5 0,3 7 189,-5-6-192,0 6 215,0-3 0,-1 5-100,-3 0 1,2 0 47,-6 0 0,1 0-40,-5 0 1,5 3-77,-1 1 1,1 5 32,-5-2 0,0 0 1,-3 0 1,2 1-36,-2 3 0,4 0-23,3 1 1,-2-1-13,3 0 0,-2 1 40,1-1 1,0 0 54,4 1 1,-1-1-49,1 0 1,3-3 65,-3-1-34,3-4-17,1 2 0,1-5 17,3 0 0,2 0 2,5 0 0,1-1-45,-1-3 1,2-3 26,2-4 1,-2 0-72,6 0 1,-5-1 63,1 1 0,-1 0-63,1-1 1,-2 1 54,2 0 1,-7-1-8,0 1 1,-2 0-6,2-1 2,-3 1 7,-5 0 0,0 3-2,0 1-79,0 4 1,-5-2 75,-3 5 1,2 0-31,-2 0 1,1 0 44,-4 0 1,3 0-3,1 0 0,-1 0 18,-3 0 1,-1 4 8,1 0 1,0 5-28,-1-2 0,1 1 0,0 3 1,0-5-22,-1 9 1,1-5 28,0 5 1,-1-2-100,1-2 1,1 1 67,2-1 1,0 0-10,4 1 0,-4-5 47,5 1-51,-1-1 121,4 4 1,1-4-97,3-3 39,2-3 1,9-1-21,0 0 0,0 0 23,-3 0 1,0-4-42,3 0 0,-1-5-1,5 2 0,-5-3-31,1-1 1,1-1 41,-1 1 0,0 0-13,-3-1 0,-5 1 3,1 0 1,-5 3 70,5 1-74,-5-1 85,2-3-79,-5-1 5,-5 6 0,-2-3-59,-4 6 16,0-1 1,-1 0 1,1 0 1,3 1 25,1 3 0,-1-2 4,-3-1 0,0 1-9,-1-1 0,4 1 12,-4 2 0,4 0 29,-7 0 0,2 0 8,2 0 1,-2 4-28,-2 0 0,2 5-2,-2-2 0,3 3-19,0 1 1,1 1 18,0-1 1,5 0-182,2 1 151,-2-1 0,4 0-15,-1 1 1,1-5 10,2 1-8,0-6 83,0 8-68,0-3 0,0 0 76,0 1 0,0-5-63,0 5 0,2-4 152,1 3-119,4-4 1,4 6-2,0-6 1,2 1-16,2-4 1,-3 0 0,3 0 0,2-1-33,-2-3 1,4-2 35,-4-6 0,1 1-10,-1 0 1,-2 0 1,2-1 0,-3 1 15,0 0 4,-6-1 0,3 1 36,-5 0-27,-1-1-16,-3 1 0,-1 1-18,-3 3 0,2 0 39,-6 3-120,1 3 0,-5-4 89,1 5 0,0-1-115,-1-3 0,1 3 89,0-3 1,0 3 12,-1 1 0,1 0 0,0 0 0,-1 0 4,1 0 0,0 1 16,-1 3 1,1-3-27,0 3 1,-4 2 70,0 2 0,0-2-53,3 2 1,1-1-37,0 4 1,-1 1 8,1-1 0,0 0-6,-1 1 0,6-1 40,2 0 0,2-2-1,-2 2 0,3-6 45,-3 7 1,4-5-60,4 1 0,-2 1 5,6-6 1,-2 2 3,2-1 1,2-3 2,-3 3 1,3-1 0,2 0-11,-1-1 1,0 3 11,1-5 1,-5 1 6,1 3 99,-1-3-96,4 4 11,1-5 1,-1-1-18,0-3 0,1 1-12,-1-4 0,4-1-18,0-3 1,4 0-69,-4-1 1,4 1 51,-4 0 1,1 0-95,-1-1 1,-6 1 110,3 0 0,-4-2-19,4-2 1,-6 2 117,-2-2 1,-2 3-138,2 0 80,-3 1 1,4 0-20,-5 0 0,-1 1 17,-3 2 0,2-1 4,-6 5 0,4 1-15,-3 3 1,-1-4-36,-3 0 1,0 0 27,-1 4 0,1 0 18,0 0 0,-1 2-25,1 1 1,0 0-4,0 4 0,-1-3-5,1 4 0,0-2-2,-1 2 1,1 2-105,0-3 1,-1 3 106,1 1 0,0 2-4,-1 2 0,5-2-8,-1 2 1,5-3 88,-5 0 0,6 3-89,-2 0 0,3-4 113,1-3 1,0-1-53,0 4 1,1 0-23,3-4 1,-2 2-3,6-5 1,-1 4-10,4 0 0,-3-3-60,0-1 1,-1 1 65,4-1 1,-1 1-71,-2-2 1,2-1 45,-2 1 1,2-1 72,1-2 0,0 0-46,1 0 0,-1 0 7,0 0 1,2-5-38,2-3 0,-3 2 1,3-2 0,-1 1-98,1-5 0,-2 0 71,2-3 1,-2 2-20,-2-2 0,-4 3 32,1 0 1,-4 1 34,3 0 0,-4-1-46,1 1 0,-3 0 108,-1-1-61,0 1 0,0 0 0,0-1-16,0 1 0,-4 4 7,0-1 0,-3 4-18,3-3 1,-4 3 8,5-4 0,-6 6 2,1-2 0,2 3 0,-2 1 1,1 0-2,-4 0 1,-1 0 39,1 0 1,0 0 4,-1 0 0,1 4-20,0-1 0,-1 6 4,1-1 1,0 2-5,0 1 1,-1 0-2,1 1 1,0-1-18,-1 0 1,5 2 24,-1 2 1,4-2 2,-3 2 1,3-3-32,-3 0 1,4 0-4,-1 3 1,3-2-20,1 2 1,0-6 31,0-2 1,0 1-18,0 3 0,0-3 14,0-1 1,1-3-63,3 3 1,2-4 103,6 1 0,-1-3 4,0-1 1,4 0-45,0 0 1,6 0 7,-3 0 0,3-4-124,-3 0 1,4-4 114,-3 0 0,1-2-42,-1-1 1,1-1 35,-5 1 0,4-4-34,-4 0 0,3 0 37,-2 4 1,-1-1-5,-4 1 1,-4 0 0,1-1 1,-2 1 10,2 0 0,-2-1-8,-2 1 1,-3 0-2,3-1 0,-3 5-15,-1-1 0,-1 2 14,-3-1 1,2-3-47,-6 2 1,4 2 32,-3-2 1,-1 6 0,-3-7-7,0 5 7,-1 0 1,1 4 12,0 0 0,-1 0-11,1 0 0,-1 2 13,-4 1 0,4 0-10,-3 4 1,-2 1 0,2 3 0,-3 1 1,2-1 0,1 4 0,4 0 1,-3 1-3,3-1 0,-3-2 0,7 2 1,0-1 5,0 1 0,4-2-5,0 2 0,1-3 3,2-1 1,0-3-4,0 0 2,0-1 0,4 4-1,0 1 0,5-6 0,-2-2 1,3 1-1,1-1 1,1-1-1,-1-3 1,2 0-2,2 0 0,-1-1 1,4-3 0,-3-2-6,4-5 0,-4-1 5,4 1 1,-1-1-86,1-4 0,1 4 75,-5-3 1,4-2-3,-4 2 0,0-3 4,-4 2 1,0 0-4,1 1 1,-6 3 39,-2-4 1,-3 4-42,-1 1 1,0-1 84,0 1 0,0 0-69,0-1 1,-4 5 9,1-1 0,-6 6-8,1-2 0,-2-1-5,-1 1 1,0 0 24,-1 4 0,0 0-16,-3 0 1,2 5 99,-2 3 0,2-2-95,2 2 0,0-1 39,-1 5 0,1-4-52,0 4 0,0-3 2,-1 6 0,5-2-5,-1 3 0,2-4-12,-2 3 0,0 1-37,4 0 0,-1-1 53,1-4 0,3 4-14,-3 0 1,-1 0 1,1-4 1,0 1 7,4-1 1,0-3-17,0-1 1,2-1-1,1 2 1,0 1 2,4-5 0,1 1-1,3-2 0,1-1 18,-1 1 1,0-1-13,1-2 1,-1-2 8,0-1 1,0 1-12,1-1 1,-1-2 119,0 1 1,1-1-106,-1 1 1,0-1 55,1-3 1,-1-2-81,0 3 1,4-3-79,0-2 1,-1 1 55,-6 0 0,2 0-14,-3-1 0,0 1 40,0 0 1,-4-1-10,0 1 0,-1 0 15,-2-1 0,0 1 9,0 0 0,-2 1 9,-1 2 1,-2-2 0,-3 3 0,-2 2 12,3 1 1,-4 1 35,0 0 1,0 1-55,0-1 1,-5 1 116,1 2 0,0 4-65,4 0 1,-4 5-59,0-2 1,-1 3 30,0 1 0,3-3-24,-6 0 0,5-1-10,-1 4 1,-1 2-18,0 2 1,1-2 16,4 2 0,0-3-18,-1 0 0,5-1 7,-1 0 0,6 0 10,-2 1 1,-1-5 11,1 1 0,1-1-6,3 5 0,3-5 4,1 1 0,5-6 1,-2 2 0,3 1-3,2-1 1,0 0 36,3-4 1,-1 0 4,5 0 1,-1 0 10,1 0 0,2-5-36,-2-3 0,2 1-19,2-5 0,-2 6 3,-2-9 1,2 5-3,-2-5 1,1 2 6,-1 2 0,2-4-5,-2 0 0,-2 0-11,-2 3 1,-3-3-2,0 0 0,-2 0-8,-3 4 17,3-1 1,-9 1 93,3 0-83,-3 0-2,-1-1 1,-1 2-10,-3 3 0,2-2-1,-6 5 1,1-3-49,-4 3 1,-1 0-13,1 4 1,0 0-37,-1 0 1,0 1 73,-3 3 0,1 2-13,-5 6 1,1-1 1,0 0 0,-3 1 48,6-1 0,-5 4-10,1 0 1,3 4 8,1-4 0,-1 4 7,1-4 0,3 0-36,5-4 97,-1 6 0,1-5-55,-1 3-17,6-2-24,-3-2 7,5 0 0,0-3 8,0-1-3,0-4 1,1 6 92,3-5-43,2 4 1,5-6 4,1 1 1,3 2-36,0-1 0,1 0-18,-1-4 1,1-4 27,3 0 1,3-4-99,-4 0 0,4-2 7,0-1 0,0-4 17,-3 0 0,1-2 36,-5 2 0,4 3-8,-4-3 0,-1-2 14,-7 2 1,2 0-18,-5 4 1,-1-1 53,-3 1 0,0 4-37,0-1 0,-1 2 68,-3-2 0,2-1-55,-6 6 0,1-5 1,-4 4 1,-1 1 37,1 3 1,0 0-37,-1 0 0,1 0-16,0 0 0,-2 1 17,-2 3 0,1 1-21,-5 2 1,4 3-14,-4-2 0,4 2-5,-3 1 0,2 4 27,-2 0 1,4 2-7,-1-2 0,-2-3-14,2 3 1,0 2-9,4-2 1,0 0-14,-1-4 1,5 4 12,-1 0 1,4-1-11,-3-6 0,4 2 222,0-3-104,1 3 1,2-2-91,0-1 0,5-4 61,3 1 0,0-3 14,3-1 1,-2 0-2,6 0 1,-1-1-53,1-3 1,-2 1 16,6-4 1,0-2-123,4-6 0,-2 2 81,-2-2 0,1 3-11,-5 0 0,4 1 14,-4 0 1,0-1-23,-4 1 1,-3 0 32,-1 0 0,-4 3-19,1 0 1,-3 5 49,-1-5-50,0 6-36,0-8 1,-5 8 28,-3-1 1,2-2-10,-1 1 0,-1 0 27,-3 4 0,-2 0-5,-2 0 0,3 0 173,-4 0 1,4 1-109,1 3 0,-1-1 55,1 4 1,-4 1-47,0 3 1,0 0-112,3 1 0,1-1 65,0 0 0,-4 0-96,0 1 0,0 0 84,3 3 0,5-2-14,-1 2 1,4-2 40,-3-2 1,4-4 10,0 1 0,1-4-61,2 3 25,0-4 1,5 6-146,3-6 140,2 1 0,5-4-9,0 0 1,4-1-25,-4-3 0,4 2-3,-4-6 0,8 1 26,-5-5 1,6 1-20,-5 0 0,3-1 65,0 1 0,0-2-47,-4-2 0,2 3 101,-4-3 0,-1 2-60,-4 2 0,0 0 7,1-1 1,-5 5-10,1-1 8,-6 6-34,3-8 39,-5 8-222,0-8 113,-5 9-64,-1-4 0,-5 5 65,-1 0 0,1 0 30,0 0 0,2 0 4,-2 0 1,2 5-1,-6 3 0,1 0 39,-1 0 0,2 2-40,-2-2 1,3 2 45,0 1 0,5 0-25,-1 0 0,2 1 103,-2-1-6,3 0 14,5 1-27,0-1-26,0-5 1,5-1 58,3-5 0,2 0-73,1 0 0,1-1-13,-1-3 1,1-2 15,3-5 1,-2-1-32,2 1 0,1 0-6,0-1 0,2 1-80,-3 0 0,1 0 51,-5-1 0,0 1-18,0 0 1,0-1 9,-4 1 14,-2 0 0,-5 3 48,0 1-37,0 4 0,-1-2-26,-3 5 0,2 0-3,-6 0 1,0 1-3,-3 3 0,0 1 59,0 3 1,-5 2 0,1-3 0,0 3 78,4 2 1,-2-1-64,-2 0 0,3 1 70,-3-1 0,3 0-80,5 0 0,-3 1 3,2-1 1,-1-3-1,2-1 0,1 1 13,2 3-16,3 0-28,-4 1-59,5-6 76,5 4 0,1-9-27,5 3 0,1-4 21,-1-4 1,0-1-30,0-2 0,1-3 10,-1 2 0,2-2-3,2-1 1,-3-1 13,3 1 0,-6 1 1,-1 3 1,-2-4 89,2 4-95,2-3 58,-9-1-44,4-1-249,-5 6 207,0-4 0,0 7-62,0-4 44,0 4 21,0-2 0,-4 4-19,0-3 14,1 3 1,-2-3 42,-3 8 1,2 2-35,-2 6 0,1-1 104,-5 0 1,2 1-46,3-1 0,-3 1 2,2 4 1,2-4-26,-2 3 0,6-6 18,-2-2 74,3 1-64,1 3 135,0-4-146,0-2 1,5-5 85,2 0 1,3-5-109,2-3 1,-1 2 6,0-2 1,1 1-8,-1-5 1,0 1-9,1 0 0,-1-1-4,0 1 1,-5 0 44,-2 0-72,2-1 1,-3 2 34,5 3 0,-6 0-69,2 4-21,-3 1-12,-1-3-8,0 5-75,0 0 219,0 5 149,0-3-158,0 3 15,0-5 86,0 0-73,0-5 1,0 2-52,0-4 1,0 3 0,0-4 0,0 4 0,0-3-1,0 4 1,-1-2-30,-3 5 44,3 0-191,-4 0 154,5 0-352,0 0-15,5 0-106,1 0 386,5 0-26,1 0 211,-1 0-108,-5 5 0,-1 2 226,-5 4 1,0-3-84,0-1 1,-1-1 97,-3 2 1,2 2 1,-6-2 0,6-2 92,-2 1 1,3-3-50,1 4-118,-5-6-486,3 3 179,-3 0-23,5-4 92,0 4 8,0-5 1,0 2 26,0 2 0,-1-2 30,-3 6 1,2-5 19,-6 5 1,5-4 20,-5 3 0,0-1 20,-3 2 1,1 2-34,3-2 0,-3-2 98,2 1 0,-2-3-94,-1 4 1,-1-6 138,1 2 1,0-3-59,-1-1 1,1 0 2,0 0-56,-1 0 0,1 0-4,0 0 1,0 0-222,-1 0 156,1 0-39,0 0 51,-1 0 0,5 1-3,-1 3 0,6-1-41,-2 4 8,3-4 3,1 7 34,0-9 1,1 4 103,3-5 1,-2 0-89,6 0 0,-4 0 370,3 0-283,1 0 0,3-4 47,0 1 1,-3-5-44,-1 4 0,1-1-35,3 2 1,-3 1-30,-1-2 0,1-1-5,3 2 1,-1-2-17,-2 1 1,2 3 30,-3-3 0,3-1-72,2 1 0,-2-1 56,-3 1 0,3 3-71,-2-3 1,2-1 28,1 1 0,-3-3-3,-1 3 0,0-5 39,0 2 1,-1 1-6,-2-2 0,-3 4 74,3-3 0,-3 3-77,-1-4 0,0 5 101,0-5 1,0 4-80,0-3 1,0 3 68,0-4-161,0 6 38,-5-8 0,4 4-14,-3-6 1,-1 5-132,2-1 1,-2 4-162,1-3 236,2-1 54,-8-3-100,9 0 362,-9 5-78,9-5-47,-4 10-114,5-4 16,0 5 46,0 5-29,0-4 6,0 10-13,0-10 1,1 5 4,3-2 0,-3-2 40,3 6 0,-3-4 13,-1 3 0,0-3 33,0 3 1,4 1-62,0 3 0,3-3 59,-3-1 0,5 1-49,-2 3 0,3-1-56,2-2 0,-1 2 36,0-3 1,1 0-4,-1 0 1,-1-3-15,-3 4-20,4-6 162,-5 8-96,0-9 0,-1 6 98,-5-4 1,0 0-72,0 4 15,-5-4 0,-1 6-74,-5-5 1,-1 3-3,1-3 0,0 3 15,-1-3 0,0 4-11,-3-5 1,2 1-41,-2-4 1,2 4-101,2 0 1,0 0 21,0-4 0,-1 0 85,1 0 0,0 0-116,-1 0 65,1 0 92,0 0-49,-1 0 16,6 0-55,-4 0 10,9 0-84,-4 0 90,5 0 174,0 0-169,0-5 83,0 3 0,1-8-29,3 3 0,1 0 7,2 0 1,3 1-17,-2-2 1,3-2-2,4 2 1,-2-2-12,2-1 0,-2 1 14,-2 3 0,0-4-49,0 4 0,1 1 36,-1-2 0,0 4-1,1-3 1,-5 1 16,1-2 1,-4-1 1,3 5 1,-3-3 50,3 3-18,-4-5 0,3 4-18,-2-2-12,-3-3 0,4 3 6,-5-4 1,0 4-2,0-1 0,0 4-9,0-3 1,0 3 113,0-4-54,0 6 0,-1-4-44,-3 2 1,2 3 18,-6-3-57,6 3 74,-8 1-107,8 0 87,-3 0-90,5 0-138,0 0 222,0 5-36,0-4 1,2 8 54,1-6 0,0 5-39,4-4 12,-4 5-14,7-3 1,-8 4 12,6-3 175,-6-2-78,4 0 46,-6 2 1,0 0-79,0 1 1,-4-4 81,0 3-95,-5 1 18,3 3-77,-5 0 0,1 1-115,2-1 1,2-5 81,2-2-193,3 2 173,-9-5 1,8 6-14,-1-3 85,-4-3-31,6 4 1,-5-5 14,2 0 10,3 0 12,-4 0-32,5 0-17,0 0 5,5-5 0,0 2 9,2-4 0,3-1-15,-2-3 0,1 0 11,-2-1 0,2 1-2,-5 0 6,5-1 0,-4 1 1,2 0 0,-2 3 4,-5 1 0,0 3-8,0-4 15,0 6-11,0-8 35,0 9-35,0-5 0,0 1 0,-5 4 1,3-4 1,-6 5-10,6 0 9,-8 0 0,7 0-8,-4 0 5,4 0-3,-2 0-60,5 0 29,0 5 0,0-2 0,0 4 1,0-3-7,0 4 0,0-5-5,0 5 1,0-4 1,0 3 65,0-4-68,0 7 153,0-4 0,0 5-71,0 1 1,1-5 11,3 1 0,-1-5-39,4 5 1,-4-4 9,0 3 1,2-3 73,-1 4-49,0-6 139,-4 8-147,5-9 235,-4 4-188,4-5-71,-5 0 0,-1 0-11,-3 0 1,2 0-104,-6 0 0,4 4 52,-3 0 1,3 0 58,-3-4 0,3 4-31,-4-1 1,4 2-30,-3-1-28,4-3-64,-2 4-3,5 0 113,0-3 0,2 3-46,1-5 107,-1 0 1,8-4-97,-3 0 73,-2-5-33,5 3 0,-7-4 287,4 3-179,-4-4 1,2 9 154,-5-6-181,5 6-24,-4-8 0,5 9-320,-2-3 118,-3 3-34,5 1 94,-6 0 93,0 0 1,-4 1 42,0 3 229,-5-3-99,3 9 0,-2-8 24,1 6-173,4-6 42,-2 9 1,4-10-200,-3 3 112,3-3-2,-4-1 0,6-5 8,3-3 0,-1 2-13,4-2 1,-1 5 41,2-5 0,2 6-15,-3-2 0,2 1 42,-1 0 0,2 1-28,-3-1 1,0 1 63,0 2-56,-4 0 1,6 2 4,-6 1 63,1-1-35,-4 8 0,-1-8 204,-3 6-192,3-6-90,-9 3 98,8-5-331,-3 0 140,5 0 0,0-5-19,0-2 0,0 0 120,0 0 1,0 3-70,0-4 181,0 6 0,-5-7-136,-2 5 0,-3 1 142,-1 3 0,-1 0-61,1 0 0,0 0 152,-1 0 1,1 0 62,0 0-187,-1 0 0,1 0 20,0 0-19,4 0-155,-3 0 139,4 0 0,-1 0-207,-1 0 105,6 0-106,-8-5 115,3 3 0,-4-3-70,0 5 151,-1 0 0,1 0 1,0 0 1,3 0 72,1 0 1,3 0-117,-4 0 135,6 0 1,-4-3-72,2-1-29,2 0-29,-8 4 1,8 0-3,-6 0 0,5-1 10,-5-3 1,4 3-42,-3-3-81,-1 3 118,-3 1 0,3 1-199,1 3 167,4-3-413,-2 4 292,5-5 0,5 0 96,3 0 1,2 0 107,1 0 0,1-4-113,-1 0 0,4-3 117,0 3 0,0-1-60,-4 1 1,1 2 108,-1-6 0,-3 6 2,-1-2 239,1 3-241,3 1 0,-4 0 196,1 0-263,-5 0 84,2 0-20,-5 0 0,-2 4-35,-1-1 0,0 2 26,-5-1 0,5-3 5,-5 3 0,4 1 6,-3-1 0,3 1-70,-3-1 0,3-3 9,-4 3 1,4-3-72,-3-1 1,-1 0 58,-3 0 0,0 0-76,-1 0 0,1 0 40,0 0 0,0 4-35,-1 0 1,-3-1 64,0-3 0,-4 4-3,4 0 1,-1 0 0,1-4 0,1 3 11,-5 1 0,2 0-34,-2-4 1,-1 4-2,4-1 1,0 1 52,1-4 0,3 2-25,-4 1-9,4-1 1,1 3 8,-1-5-73,1 0 1,0 0 54,-1 0 1,5 0 1,-1 0 1,4 0 96,-3 0 0,3 0-81,-3 0 14,-1 0 0,-3 0-12,-1 0 2,1 0 1,0 0 29,0 0-87,-1 0 23,1 0-10,0 5 17,4-4-8,2 4-36,5-5-355,0 0 327,0 5 81,0-4 1,-1 5 10,-3-2-44,3-3 19,-4 10 0,5-9 97,0 6-100,0-6 94,0 3-51,0 0 0,1-4 25,3 3-60,-3-3 0,6-1 0,-4 0 1,0 0-100,4 0 1,-3 0 64,4 0 1,-1 0-23,5 0 1,-5 0 41,1 0 1,-5 0-20,5 0 0,-4-3-40,3-1 97,-4 0-16,2 4 167,-5 0 29,0 0-163,5 0-12,-4 0 1,5 1-32,-2 3 0,-1-3 53,4 3-70,-4-3 0,3-1-10,-2 0-22,-3 0 127,4 0 155,-5 0-23,0-5-153,-5 4 20,-1-4 0,-6 5-24,1 0 0,4 0 6,-1 0 1,4 0 29,-3 0 0,3-4 72,-4 1-164,6-1 2,-8 4 1,7 0-203,-4 0 188,4 0 1,-3 0-118,2 0 130,3 0-249,-4 0 198,5 0 51,0 0 0,1-4 16,3 0 0,-2-3 2,6 3 1,-2-5-4,2 2 0,2-3-11,-3-2 1,0 5 25,0-1 1,-3 2-21,4-2 0,-6-2 2,2 3 0,1 0-2,-1 0 1,-1 3 2,-3-3 0,2 4-52,1-1 1,-1 2-61,1-2 53,-1 3 0,-1-4 37,3 5 0,-2 0 32,6 0 0,-4 0-37,3 0 1,-3-1 68,3-3 1,-3 3-50,4-3 0,-5 1 8,5-1 1,-4 3 21,3-3 0,-3 3 30,4 1 166,-6-5-187,8 4 23,-4-4 0,6 5-31,-1 0 1,0 0-97,1 0 71,-1 0 1,0 0-5,1 0 0,1-1-77,-1-3 0,2 3 82,-7-3 1,3-1-162,1 1 1,-3 0-5,0 4 76,-1-5 103,4 4 0,-3-4 127,-1 5 0,-3 0-128,4 0 1,-1 0 94,5 0 0,-5 0-95,1 0 1,-1 0 18,5 0 1,-1-1-110,0-3 1,0 3 82,1-3 1,-5 1-229,1 0 136,-6 1-61,3-8 127,-5 9 12,0-4-25,0 5 32,-5 0 55,4 0 1,-4 1-52,5 3-42,0-3 42,0 4 5,0-5 760,0 0-570,-5 0-64,-1 0 58,-6 0-113,1 0-101,0 0 0,1-1 69,2-3-119,-2 3 1,8-4 55,-6 5 0,4 0-19,-3 0 0,3 0-61,-3 0 1,3 0 90,-4 0 0,4-4-97,-3 0 1,3 1 49,-3 3 0,4-2-86,-1-1 1,-2 1 89,-1-1 1,0 1-11,0 2 0,3-3 137,-4-1-173,1 0 254,-4 4-148,-1 0 0,5 0 0,-1 0-7,6 0 1,-5 1-206,4 3 174,1-3-19,-3 4 73,5-5-63,0 0 9,0 5 22,0-3 1,0 4-28,0-2 16,0-3 1,-5 9 1,4-7 107,-3 4-109,3-4 24,1 7 1,0-8-13,0 6 1,0-5-11,0 5 0,1-5-6,3 0 1,-1-1-4,4-2 1,1 3-42,3 1 20,0 0 1,1-4-10,-1 0 1,-4 0 25,1 0 1,-1 0 90,5 0 0,-1 0-87,0 0 1,1-4 101,-1 0 1,0-4-51,1 0 1,3 2-26,0-2 0,0 4-3,-4-3 0,0 3 5,1-3 1,-1 4-34,0-1 1,-3 2 41,-1-2-58,1 3 27,3-4-28,1 5 1,-1 0 25,0 0 20,1 0 1,-1 0-1,0 0 1,-3 0 7,-1 0 66,1 0-80,3 0 1,-1 1 109,-2 3 1,-2-3-80,-2 3 79,-3-3 0,5 3-44,-2 0-6,-3-1-20,4 2-2,-5-3-33,0 8 53,5-9-54,-3 9 0,6-8 20,-4 6-21,0-5 0,-3 3 25,3-2-13,-3-3 1,4 5 1,-5-2-8,0-3 1,0 5 108,0-2 5,0-3-119,0 10 1,0-9 16,0 6 1,5-6-94,3 2 0,-2 1 44,2-1 1,-5-1-107,5-3 1,-6 2 55,2 1-37,2-1 136,-4 3-57,3 0 1,-5-3 53,0 6 1,-2-4-47,-1 3 0,0-3 178,-4 3 1,3-3-53,-4 4 1,5-5 202,-5 5-252,1 0 0,-4 3 11,4 0 0,-2-3-93,5-1 0,-4 1 81,0 3 0,-1-3-260,2-1 1,-3 1 72,2 3 0,2-3-489,-2-1 629,1-4 0,-5-3 0,1-7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57998-B4CF-324E-B76A-16CD800034B5}" type="datetimeFigureOut">
              <a:rPr lang="it-IT" smtClean="0"/>
              <a:t>19/10/22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ED824-55CF-9D41-BA04-16C62247E9F0}" type="slidenum">
              <a:rPr lang="it-IT" smtClean="0"/>
              <a:t>‹N›</a:t>
            </a:fld>
            <a:endParaRPr lang="it-IT"/>
          </a:p>
        </p:txBody>
      </p:sp>
    </p:spTree>
    <p:extLst>
      <p:ext uri="{BB962C8B-B14F-4D97-AF65-F5344CB8AC3E}">
        <p14:creationId xmlns:p14="http://schemas.microsoft.com/office/powerpoint/2010/main" val="93039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43216E6E-703D-4ADF-AFE7-999690690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E5171B-B2B5-4E80-87AF-9FF4E40A2215}" type="slidenum">
              <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27650" name="Rectangle 2">
            <a:extLst>
              <a:ext uri="{FF2B5EF4-FFF2-40B4-BE49-F238E27FC236}">
                <a16:creationId xmlns:a16="http://schemas.microsoft.com/office/drawing/2014/main" id="{D0DD933C-537D-48EA-AF51-F282858351BE}"/>
              </a:ext>
            </a:extLst>
          </p:cNvPr>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1B967950-5F8B-43B7-93E2-F6462E5747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57A01E-CDFB-4A27-9568-C649BFEE112E}" type="slidenum">
              <a:rPr lang="it-IT" altLang="it-IT">
                <a:latin typeface="Comic Sans MS" panose="030F0702030302020204" pitchFamily="66" charset="0"/>
              </a:rPr>
              <a:pPr>
                <a:spcBef>
                  <a:spcPct val="0"/>
                </a:spcBef>
              </a:pPr>
              <a:t>11</a:t>
            </a:fld>
            <a:endParaRPr lang="it-IT" altLang="it-IT">
              <a:latin typeface="Comic Sans MS" panose="030F0702030302020204" pitchFamily="66" charset="0"/>
            </a:endParaRPr>
          </a:p>
        </p:txBody>
      </p:sp>
      <p:sp>
        <p:nvSpPr>
          <p:cNvPr id="39938" name="Rectangle 2">
            <a:extLst>
              <a:ext uri="{FF2B5EF4-FFF2-40B4-BE49-F238E27FC236}">
                <a16:creationId xmlns:a16="http://schemas.microsoft.com/office/drawing/2014/main" id="{4CC49A0D-162C-44D2-AD45-112B48779623}"/>
              </a:ext>
            </a:extLst>
          </p:cNvPr>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6307568A-67DF-45BD-AFD0-91EAA65CCD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8C9C99-6200-4BAC-8E11-BD10064AD6F2}" type="slidenum">
              <a:rPr lang="it-IT" altLang="it-IT">
                <a:latin typeface="Comic Sans MS" panose="030F0702030302020204" pitchFamily="66" charset="0"/>
              </a:rPr>
              <a:pPr>
                <a:spcBef>
                  <a:spcPct val="0"/>
                </a:spcBef>
              </a:pPr>
              <a:t>12</a:t>
            </a:fld>
            <a:endParaRPr lang="it-IT" altLang="it-IT">
              <a:latin typeface="Comic Sans MS" panose="030F0702030302020204" pitchFamily="66" charset="0"/>
            </a:endParaRPr>
          </a:p>
        </p:txBody>
      </p:sp>
      <p:sp>
        <p:nvSpPr>
          <p:cNvPr id="41986" name="Rectangle 2">
            <a:extLst>
              <a:ext uri="{FF2B5EF4-FFF2-40B4-BE49-F238E27FC236}">
                <a16:creationId xmlns:a16="http://schemas.microsoft.com/office/drawing/2014/main" id="{80F21607-91A5-4E30-8124-72EB023ADDDB}"/>
              </a:ext>
            </a:extLst>
          </p:cNvPr>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1CB3EE93-0267-41D0-8EF5-B025D8D4D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F4F829-9552-44D4-B7C0-2F1A46411BED}" type="slidenum">
              <a:rPr lang="it-IT" altLang="it-IT">
                <a:latin typeface="Comic Sans MS" panose="030F0702030302020204" pitchFamily="66" charset="0"/>
              </a:rPr>
              <a:pPr>
                <a:spcBef>
                  <a:spcPct val="0"/>
                </a:spcBef>
              </a:pPr>
              <a:t>13</a:t>
            </a:fld>
            <a:endParaRPr lang="it-IT" altLang="it-IT">
              <a:latin typeface="Comic Sans MS" panose="030F0702030302020204" pitchFamily="66" charset="0"/>
            </a:endParaRPr>
          </a:p>
        </p:txBody>
      </p:sp>
      <p:sp>
        <p:nvSpPr>
          <p:cNvPr id="44034" name="Rectangle 2">
            <a:extLst>
              <a:ext uri="{FF2B5EF4-FFF2-40B4-BE49-F238E27FC236}">
                <a16:creationId xmlns:a16="http://schemas.microsoft.com/office/drawing/2014/main" id="{CEC80D22-390C-4DF2-82AA-05D9F2E860B7}"/>
              </a:ext>
            </a:extLst>
          </p:cNvPr>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F388DCFC-04EC-4463-9543-D090621C8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A83EB1-B603-40F5-B919-EEFD95556820}" type="slidenum">
              <a:rPr lang="it-IT" altLang="it-IT">
                <a:latin typeface="Comic Sans MS" panose="030F0702030302020204" pitchFamily="66" charset="0"/>
              </a:rPr>
              <a:pPr>
                <a:spcBef>
                  <a:spcPct val="0"/>
                </a:spcBef>
              </a:pPr>
              <a:t>14</a:t>
            </a:fld>
            <a:endParaRPr lang="it-IT" altLang="it-IT">
              <a:latin typeface="Comic Sans MS" panose="030F0702030302020204" pitchFamily="66" charset="0"/>
            </a:endParaRPr>
          </a:p>
        </p:txBody>
      </p:sp>
      <p:sp>
        <p:nvSpPr>
          <p:cNvPr id="46082" name="Rectangle 2">
            <a:extLst>
              <a:ext uri="{FF2B5EF4-FFF2-40B4-BE49-F238E27FC236}">
                <a16:creationId xmlns:a16="http://schemas.microsoft.com/office/drawing/2014/main" id="{E7A50077-DC55-4D52-93E1-245438F5BDBE}"/>
              </a:ext>
            </a:extLst>
          </p:cNvPr>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1BED824-55CF-9D41-BA04-16C62247E9F0}" type="slidenum">
              <a:rPr lang="it-IT" smtClean="0"/>
              <a:t>15</a:t>
            </a:fld>
            <a:endParaRPr lang="it-IT"/>
          </a:p>
        </p:txBody>
      </p:sp>
    </p:spTree>
    <p:extLst>
      <p:ext uri="{BB962C8B-B14F-4D97-AF65-F5344CB8AC3E}">
        <p14:creationId xmlns:p14="http://schemas.microsoft.com/office/powerpoint/2010/main" val="178710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43B1C94C-D02E-425A-9FB2-CB4CEE05CD0F}" type="slidenum">
              <a:rPr lang="it-IT" smtClean="0"/>
              <a:pPr>
                <a:defRPr/>
              </a:pPr>
              <a:t>16</a:t>
            </a:fld>
            <a:endParaRPr lang="it-IT"/>
          </a:p>
        </p:txBody>
      </p:sp>
    </p:spTree>
    <p:extLst>
      <p:ext uri="{BB962C8B-B14F-4D97-AF65-F5344CB8AC3E}">
        <p14:creationId xmlns:p14="http://schemas.microsoft.com/office/powerpoint/2010/main" val="295826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43B1C94C-D02E-425A-9FB2-CB4CEE05CD0F}" type="slidenum">
              <a:rPr lang="it-IT" smtClean="0"/>
              <a:pPr>
                <a:defRPr/>
              </a:pPr>
              <a:t>17</a:t>
            </a:fld>
            <a:endParaRPr lang="it-IT"/>
          </a:p>
        </p:txBody>
      </p:sp>
    </p:spTree>
    <p:extLst>
      <p:ext uri="{BB962C8B-B14F-4D97-AF65-F5344CB8AC3E}">
        <p14:creationId xmlns:p14="http://schemas.microsoft.com/office/powerpoint/2010/main" val="114933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20CEDBFC-6309-4583-9A4A-436A8A23A4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163895-0D3E-4C4F-8287-03F36A5ADDE6}" type="slidenum">
              <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29698" name="Rectangle 1026">
            <a:extLst>
              <a:ext uri="{FF2B5EF4-FFF2-40B4-BE49-F238E27FC236}">
                <a16:creationId xmlns:a16="http://schemas.microsoft.com/office/drawing/2014/main" id="{EAB6E6D5-5DC8-4BA1-9DE4-A8277C3254FA}"/>
              </a:ext>
            </a:extLst>
          </p:cNvPr>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99CAFE1B-BB91-4E5E-BE82-E6124F2821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72FD06-A271-4BF9-815A-CB7B37B90BCC}" type="slidenum">
              <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2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31746" name="Rectangle 2">
            <a:extLst>
              <a:ext uri="{FF2B5EF4-FFF2-40B4-BE49-F238E27FC236}">
                <a16:creationId xmlns:a16="http://schemas.microsoft.com/office/drawing/2014/main" id="{C01EB5CD-8403-44FF-A9DF-6C1EEED011B4}"/>
              </a:ext>
            </a:extLst>
          </p:cNvPr>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43B1C94C-D02E-425A-9FB2-CB4CEE05CD0F}" type="slidenum">
              <a:rPr lang="it-IT" smtClean="0"/>
              <a:pPr>
                <a:defRPr/>
              </a:pPr>
              <a:t>5</a:t>
            </a:fld>
            <a:endParaRPr lang="it-IT"/>
          </a:p>
        </p:txBody>
      </p:sp>
    </p:spTree>
    <p:extLst>
      <p:ext uri="{BB962C8B-B14F-4D97-AF65-F5344CB8AC3E}">
        <p14:creationId xmlns:p14="http://schemas.microsoft.com/office/powerpoint/2010/main" val="189660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43B1C94C-D02E-425A-9FB2-CB4CEE05CD0F}" type="slidenum">
              <a:rPr lang="it-IT" smtClean="0"/>
              <a:pPr>
                <a:defRPr/>
              </a:pPr>
              <a:t>6</a:t>
            </a:fld>
            <a:endParaRPr lang="it-IT"/>
          </a:p>
        </p:txBody>
      </p:sp>
    </p:spTree>
    <p:extLst>
      <p:ext uri="{BB962C8B-B14F-4D97-AF65-F5344CB8AC3E}">
        <p14:creationId xmlns:p14="http://schemas.microsoft.com/office/powerpoint/2010/main" val="79519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43B1C94C-D02E-425A-9FB2-CB4CEE05CD0F}" type="slidenum">
              <a:rPr lang="it-IT" smtClean="0"/>
              <a:pPr>
                <a:defRPr/>
              </a:pPr>
              <a:t>7</a:t>
            </a:fld>
            <a:endParaRPr lang="it-IT"/>
          </a:p>
        </p:txBody>
      </p:sp>
    </p:spTree>
    <p:extLst>
      <p:ext uri="{BB962C8B-B14F-4D97-AF65-F5344CB8AC3E}">
        <p14:creationId xmlns:p14="http://schemas.microsoft.com/office/powerpoint/2010/main" val="38327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43B1C94C-D02E-425A-9FB2-CB4CEE05CD0F}" type="slidenum">
              <a:rPr lang="it-IT" smtClean="0"/>
              <a:pPr>
                <a:defRPr/>
              </a:pPr>
              <a:t>8</a:t>
            </a:fld>
            <a:endParaRPr lang="it-IT"/>
          </a:p>
        </p:txBody>
      </p:sp>
    </p:spTree>
    <p:extLst>
      <p:ext uri="{BB962C8B-B14F-4D97-AF65-F5344CB8AC3E}">
        <p14:creationId xmlns:p14="http://schemas.microsoft.com/office/powerpoint/2010/main" val="191129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2800" dirty="0">
              <a:solidFill>
                <a:srgbClr val="335B74"/>
              </a:solidFill>
            </a:endParaRPr>
          </a:p>
        </p:txBody>
      </p:sp>
      <p:sp>
        <p:nvSpPr>
          <p:cNvPr id="4" name="Segnaposto numero diapositiva 3"/>
          <p:cNvSpPr>
            <a:spLocks noGrp="1"/>
          </p:cNvSpPr>
          <p:nvPr>
            <p:ph type="sldNum" sz="quarter" idx="10"/>
          </p:nvPr>
        </p:nvSpPr>
        <p:spPr/>
        <p:txBody>
          <a:bodyPr/>
          <a:lstStyle/>
          <a:p>
            <a:fld id="{C604F6F0-BAE3-4039-8984-468C87B00169}" type="slidenum">
              <a:rPr lang="it-IT" smtClean="0"/>
              <a:t>9</a:t>
            </a:fld>
            <a:endParaRPr lang="it-IT"/>
          </a:p>
        </p:txBody>
      </p:sp>
    </p:spTree>
    <p:extLst>
      <p:ext uri="{BB962C8B-B14F-4D97-AF65-F5344CB8AC3E}">
        <p14:creationId xmlns:p14="http://schemas.microsoft.com/office/powerpoint/2010/main" val="25813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DCD46113-61A0-4915-B37F-E71C6B7C2E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3FC0B9-8E7C-47B3-B726-8F52D5A7C29D}" type="slidenum">
              <a:rPr lang="it-IT" altLang="it-IT">
                <a:latin typeface="Comic Sans MS" panose="030F0702030302020204" pitchFamily="66" charset="0"/>
              </a:rPr>
              <a:pPr>
                <a:spcBef>
                  <a:spcPct val="0"/>
                </a:spcBef>
              </a:pPr>
              <a:t>10</a:t>
            </a:fld>
            <a:endParaRPr lang="it-IT" altLang="it-IT">
              <a:latin typeface="Comic Sans MS" panose="030F0702030302020204" pitchFamily="66" charset="0"/>
            </a:endParaRPr>
          </a:p>
        </p:txBody>
      </p:sp>
      <p:sp>
        <p:nvSpPr>
          <p:cNvPr id="35842" name="Rectangle 2">
            <a:extLst>
              <a:ext uri="{FF2B5EF4-FFF2-40B4-BE49-F238E27FC236}">
                <a16:creationId xmlns:a16="http://schemas.microsoft.com/office/drawing/2014/main" id="{5A0F7D48-5E35-49B1-B51D-04D4CEB2FB93}"/>
              </a:ext>
            </a:extLst>
          </p:cNvPr>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3AE96-9EBB-324A-8BEE-BE5F005E82B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34CEAD-ED84-6F5D-7FB3-D77A02C500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86898BE-9B02-DCC6-5D6B-4052E14EF022}"/>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5" name="Segnaposto piè di pagina 4">
            <a:extLst>
              <a:ext uri="{FF2B5EF4-FFF2-40B4-BE49-F238E27FC236}">
                <a16:creationId xmlns:a16="http://schemas.microsoft.com/office/drawing/2014/main" id="{093A4F4A-6075-2097-479E-FF62820ADC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E0A0CF-F52D-61A1-D99F-5780F7AAE5AD}"/>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175604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1AA3C-9947-6380-EDBB-6DD2AA2726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F1E17B3-7B5E-FB2F-9528-FDEF498CD3A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836316-4D4E-E708-1BE1-635A9CF18CAA}"/>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5" name="Segnaposto piè di pagina 4">
            <a:extLst>
              <a:ext uri="{FF2B5EF4-FFF2-40B4-BE49-F238E27FC236}">
                <a16:creationId xmlns:a16="http://schemas.microsoft.com/office/drawing/2014/main" id="{2771C76E-46A6-7FD8-7B6F-844FBE0856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708E47-7C87-C953-3A04-CD310896D47C}"/>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411179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D794110-4B51-B9E2-5D63-90874703CF3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6E8E18-571B-55F3-2110-F32737A7D21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07AD09-6316-ABE9-61C2-72AD7CFBA4D5}"/>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5" name="Segnaposto piè di pagina 4">
            <a:extLst>
              <a:ext uri="{FF2B5EF4-FFF2-40B4-BE49-F238E27FC236}">
                <a16:creationId xmlns:a16="http://schemas.microsoft.com/office/drawing/2014/main" id="{8D870DE8-56EE-2A63-5C82-6D2BB7093B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79B25C-4506-A36A-5D9E-2D16A27E3ED7}"/>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2946648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E728DBEE-6664-4232-BD2A-DAAB3EA068E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377C656-7B69-4049-A2BB-89C99F39FAD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6514FF0-D9AE-48B6-A2A0-6DB47C3AEA67}"/>
              </a:ext>
            </a:extLst>
          </p:cNvPr>
          <p:cNvSpPr>
            <a:spLocks noGrp="1" noChangeArrowheads="1"/>
          </p:cNvSpPr>
          <p:nvPr>
            <p:ph type="sldNum" sz="quarter" idx="12"/>
          </p:nvPr>
        </p:nvSpPr>
        <p:spPr>
          <a:ln/>
        </p:spPr>
        <p:txBody>
          <a:bodyPr/>
          <a:lstStyle>
            <a:lvl1pPr>
              <a:defRPr/>
            </a:lvl1pPr>
          </a:lstStyle>
          <a:p>
            <a:fld id="{FA88550E-E740-4B7E-B3F6-A7C883E33BCA}" type="slidenum">
              <a:rPr lang="it-IT" altLang="it-IT"/>
              <a:pPr/>
              <a:t>‹N›</a:t>
            </a:fld>
            <a:endParaRPr lang="it-IT" altLang="it-IT"/>
          </a:p>
        </p:txBody>
      </p:sp>
    </p:spTree>
    <p:extLst>
      <p:ext uri="{BB962C8B-B14F-4D97-AF65-F5344CB8AC3E}">
        <p14:creationId xmlns:p14="http://schemas.microsoft.com/office/powerpoint/2010/main" val="35572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829861C2-4A98-40A6-8416-A4E2CF1A950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176029C-50C7-4D79-9E30-950E1F7BCBC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DA1A2AE-FE9C-4BB8-A639-EF398FC5DA1C}"/>
              </a:ext>
            </a:extLst>
          </p:cNvPr>
          <p:cNvSpPr>
            <a:spLocks noGrp="1" noChangeArrowheads="1"/>
          </p:cNvSpPr>
          <p:nvPr>
            <p:ph type="sldNum" sz="quarter" idx="12"/>
          </p:nvPr>
        </p:nvSpPr>
        <p:spPr>
          <a:ln/>
        </p:spPr>
        <p:txBody>
          <a:bodyPr/>
          <a:lstStyle>
            <a:lvl1pPr>
              <a:defRPr/>
            </a:lvl1pPr>
          </a:lstStyle>
          <a:p>
            <a:fld id="{DA980A09-8456-4ABC-998D-565EA3EC16A3}" type="slidenum">
              <a:rPr lang="it-IT" altLang="it-IT"/>
              <a:pPr/>
              <a:t>‹N›</a:t>
            </a:fld>
            <a:endParaRPr lang="it-IT" altLang="it-IT"/>
          </a:p>
        </p:txBody>
      </p:sp>
    </p:spTree>
    <p:extLst>
      <p:ext uri="{BB962C8B-B14F-4D97-AF65-F5344CB8AC3E}">
        <p14:creationId xmlns:p14="http://schemas.microsoft.com/office/powerpoint/2010/main" val="403615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41F85EEB-2AA6-4CA6-BE39-389B26039622}"/>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8313347-4A1F-426B-87F9-EABABDF8352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A45C4097-B083-405B-A27C-46A22433EE6C}"/>
              </a:ext>
            </a:extLst>
          </p:cNvPr>
          <p:cNvSpPr>
            <a:spLocks noGrp="1" noChangeArrowheads="1"/>
          </p:cNvSpPr>
          <p:nvPr>
            <p:ph type="sldNum" sz="quarter" idx="12"/>
          </p:nvPr>
        </p:nvSpPr>
        <p:spPr>
          <a:ln/>
        </p:spPr>
        <p:txBody>
          <a:bodyPr/>
          <a:lstStyle>
            <a:lvl1pPr>
              <a:defRPr/>
            </a:lvl1pPr>
          </a:lstStyle>
          <a:p>
            <a:fld id="{1467A373-AF8E-47F2-9D08-577DF4492923}" type="slidenum">
              <a:rPr lang="it-IT" altLang="it-IT"/>
              <a:pPr/>
              <a:t>‹N›</a:t>
            </a:fld>
            <a:endParaRPr lang="it-IT" altLang="it-IT"/>
          </a:p>
        </p:txBody>
      </p:sp>
    </p:spTree>
    <p:extLst>
      <p:ext uri="{BB962C8B-B14F-4D97-AF65-F5344CB8AC3E}">
        <p14:creationId xmlns:p14="http://schemas.microsoft.com/office/powerpoint/2010/main" val="101468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7C9B4964-6E7F-440E-879A-60FC04D4036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3F63ABDE-DE24-4B2D-BE0C-04999A42A54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3275E951-C05E-4377-9DEA-4951A7781C31}"/>
              </a:ext>
            </a:extLst>
          </p:cNvPr>
          <p:cNvSpPr>
            <a:spLocks noGrp="1" noChangeArrowheads="1"/>
          </p:cNvSpPr>
          <p:nvPr>
            <p:ph type="sldNum" sz="quarter" idx="12"/>
          </p:nvPr>
        </p:nvSpPr>
        <p:spPr>
          <a:ln/>
        </p:spPr>
        <p:txBody>
          <a:bodyPr/>
          <a:lstStyle>
            <a:lvl1pPr>
              <a:defRPr/>
            </a:lvl1pPr>
          </a:lstStyle>
          <a:p>
            <a:fld id="{A557357A-0413-47AA-A0DD-D7E4FABF5DD7}" type="slidenum">
              <a:rPr lang="it-IT" altLang="it-IT"/>
              <a:pPr/>
              <a:t>‹N›</a:t>
            </a:fld>
            <a:endParaRPr lang="it-IT" altLang="it-IT"/>
          </a:p>
        </p:txBody>
      </p:sp>
    </p:spTree>
    <p:extLst>
      <p:ext uri="{BB962C8B-B14F-4D97-AF65-F5344CB8AC3E}">
        <p14:creationId xmlns:p14="http://schemas.microsoft.com/office/powerpoint/2010/main" val="2685077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1D3AE919-B926-4475-9D68-0ABD296194D8}"/>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CF2CFD98-B239-475D-80EF-9935DC08B8D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D276205B-881F-4035-8A54-82CE16688483}"/>
              </a:ext>
            </a:extLst>
          </p:cNvPr>
          <p:cNvSpPr>
            <a:spLocks noGrp="1" noChangeArrowheads="1"/>
          </p:cNvSpPr>
          <p:nvPr>
            <p:ph type="sldNum" sz="quarter" idx="12"/>
          </p:nvPr>
        </p:nvSpPr>
        <p:spPr>
          <a:ln/>
        </p:spPr>
        <p:txBody>
          <a:bodyPr/>
          <a:lstStyle>
            <a:lvl1pPr>
              <a:defRPr/>
            </a:lvl1pPr>
          </a:lstStyle>
          <a:p>
            <a:fld id="{5B2AA073-9907-475F-A474-BB4FDAB94DDF}" type="slidenum">
              <a:rPr lang="it-IT" altLang="it-IT"/>
              <a:pPr/>
              <a:t>‹N›</a:t>
            </a:fld>
            <a:endParaRPr lang="it-IT" altLang="it-IT"/>
          </a:p>
        </p:txBody>
      </p:sp>
    </p:spTree>
    <p:extLst>
      <p:ext uri="{BB962C8B-B14F-4D97-AF65-F5344CB8AC3E}">
        <p14:creationId xmlns:p14="http://schemas.microsoft.com/office/powerpoint/2010/main" val="195349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0EE3A577-5A2A-42A5-9F48-56A3663FB17D}"/>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6230CE78-9528-44DF-BFD8-D1798656B8B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E76881BE-D137-45D4-9A40-72B1A0A2AFD0}"/>
              </a:ext>
            </a:extLst>
          </p:cNvPr>
          <p:cNvSpPr>
            <a:spLocks noGrp="1" noChangeArrowheads="1"/>
          </p:cNvSpPr>
          <p:nvPr>
            <p:ph type="sldNum" sz="quarter" idx="12"/>
          </p:nvPr>
        </p:nvSpPr>
        <p:spPr>
          <a:ln/>
        </p:spPr>
        <p:txBody>
          <a:bodyPr/>
          <a:lstStyle>
            <a:lvl1pPr>
              <a:defRPr/>
            </a:lvl1pPr>
          </a:lstStyle>
          <a:p>
            <a:fld id="{CACE6F84-4DB3-4418-A670-F07E08C4AEAF}" type="slidenum">
              <a:rPr lang="it-IT" altLang="it-IT"/>
              <a:pPr/>
              <a:t>‹N›</a:t>
            </a:fld>
            <a:endParaRPr lang="it-IT" altLang="it-IT"/>
          </a:p>
        </p:txBody>
      </p:sp>
    </p:spTree>
    <p:extLst>
      <p:ext uri="{BB962C8B-B14F-4D97-AF65-F5344CB8AC3E}">
        <p14:creationId xmlns:p14="http://schemas.microsoft.com/office/powerpoint/2010/main" val="1912990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589DD7-B159-4069-AF1A-83D185E44EB0}"/>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EF43B222-02EE-48F6-93D7-B92654CC430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B31069FE-68B3-4956-A552-5BBC93798CC6}"/>
              </a:ext>
            </a:extLst>
          </p:cNvPr>
          <p:cNvSpPr>
            <a:spLocks noGrp="1" noChangeArrowheads="1"/>
          </p:cNvSpPr>
          <p:nvPr>
            <p:ph type="sldNum" sz="quarter" idx="12"/>
          </p:nvPr>
        </p:nvSpPr>
        <p:spPr>
          <a:ln/>
        </p:spPr>
        <p:txBody>
          <a:bodyPr/>
          <a:lstStyle>
            <a:lvl1pPr>
              <a:defRPr/>
            </a:lvl1pPr>
          </a:lstStyle>
          <a:p>
            <a:fld id="{6420CE84-1EE9-47ED-ACF5-9F7D162ACF8A}" type="slidenum">
              <a:rPr lang="it-IT" altLang="it-IT"/>
              <a:pPr/>
              <a:t>‹N›</a:t>
            </a:fld>
            <a:endParaRPr lang="it-IT" altLang="it-IT"/>
          </a:p>
        </p:txBody>
      </p:sp>
    </p:spTree>
    <p:extLst>
      <p:ext uri="{BB962C8B-B14F-4D97-AF65-F5344CB8AC3E}">
        <p14:creationId xmlns:p14="http://schemas.microsoft.com/office/powerpoint/2010/main" val="3281966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22268E64-B5CC-4702-9AC1-B5FC5212A332}"/>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7E66B408-E7A3-4F71-950B-0701E59C305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02105CC3-F9AD-4B2A-A41A-4BDF1CEEFA75}"/>
              </a:ext>
            </a:extLst>
          </p:cNvPr>
          <p:cNvSpPr>
            <a:spLocks noGrp="1" noChangeArrowheads="1"/>
          </p:cNvSpPr>
          <p:nvPr>
            <p:ph type="sldNum" sz="quarter" idx="12"/>
          </p:nvPr>
        </p:nvSpPr>
        <p:spPr>
          <a:ln/>
        </p:spPr>
        <p:txBody>
          <a:bodyPr/>
          <a:lstStyle>
            <a:lvl1pPr>
              <a:defRPr/>
            </a:lvl1pPr>
          </a:lstStyle>
          <a:p>
            <a:fld id="{572B080D-C6E7-485A-85C5-A47E4620ED51}" type="slidenum">
              <a:rPr lang="it-IT" altLang="it-IT"/>
              <a:pPr/>
              <a:t>‹N›</a:t>
            </a:fld>
            <a:endParaRPr lang="it-IT" altLang="it-IT"/>
          </a:p>
        </p:txBody>
      </p:sp>
    </p:spTree>
    <p:extLst>
      <p:ext uri="{BB962C8B-B14F-4D97-AF65-F5344CB8AC3E}">
        <p14:creationId xmlns:p14="http://schemas.microsoft.com/office/powerpoint/2010/main" val="55125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84744-DE50-445D-95DF-F1A08E485E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19BD57-03AB-561E-7A51-F9E8A4291EF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2831ED-5C47-5889-602A-FDCCC882D3E8}"/>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5" name="Segnaposto piè di pagina 4">
            <a:extLst>
              <a:ext uri="{FF2B5EF4-FFF2-40B4-BE49-F238E27FC236}">
                <a16:creationId xmlns:a16="http://schemas.microsoft.com/office/drawing/2014/main" id="{E787BBD0-C8E7-9D08-6560-84D22A2EDD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025DC6-00ED-66DA-D550-C3399D95064B}"/>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241163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A491F3E2-30A1-4452-A7A3-093519B7F8E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663E03E1-70D3-404D-893A-FA1CFB09570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B3100110-636A-4A31-8DF9-1135344906AF}"/>
              </a:ext>
            </a:extLst>
          </p:cNvPr>
          <p:cNvSpPr>
            <a:spLocks noGrp="1" noChangeArrowheads="1"/>
          </p:cNvSpPr>
          <p:nvPr>
            <p:ph type="sldNum" sz="quarter" idx="12"/>
          </p:nvPr>
        </p:nvSpPr>
        <p:spPr>
          <a:ln/>
        </p:spPr>
        <p:txBody>
          <a:bodyPr/>
          <a:lstStyle>
            <a:lvl1pPr>
              <a:defRPr/>
            </a:lvl1pPr>
          </a:lstStyle>
          <a:p>
            <a:fld id="{67C8DAF2-C75C-4ACF-9ABC-C5B40C4AE46F}" type="slidenum">
              <a:rPr lang="it-IT" altLang="it-IT"/>
              <a:pPr/>
              <a:t>‹N›</a:t>
            </a:fld>
            <a:endParaRPr lang="it-IT" altLang="it-IT"/>
          </a:p>
        </p:txBody>
      </p:sp>
    </p:spTree>
    <p:extLst>
      <p:ext uri="{BB962C8B-B14F-4D97-AF65-F5344CB8AC3E}">
        <p14:creationId xmlns:p14="http://schemas.microsoft.com/office/powerpoint/2010/main" val="4157521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0060267-4349-420B-95E7-37C1A27EB28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267D505-94C3-484B-B2BA-FF2DABEF835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06197FA-96A1-492B-BFE2-748940D6826A}"/>
              </a:ext>
            </a:extLst>
          </p:cNvPr>
          <p:cNvSpPr>
            <a:spLocks noGrp="1" noChangeArrowheads="1"/>
          </p:cNvSpPr>
          <p:nvPr>
            <p:ph type="sldNum" sz="quarter" idx="12"/>
          </p:nvPr>
        </p:nvSpPr>
        <p:spPr>
          <a:ln/>
        </p:spPr>
        <p:txBody>
          <a:bodyPr/>
          <a:lstStyle>
            <a:lvl1pPr>
              <a:defRPr/>
            </a:lvl1pPr>
          </a:lstStyle>
          <a:p>
            <a:fld id="{5991E0E9-D40A-44C6-BE1F-D00EA7AC4847}" type="slidenum">
              <a:rPr lang="it-IT" altLang="it-IT"/>
              <a:pPr/>
              <a:t>‹N›</a:t>
            </a:fld>
            <a:endParaRPr lang="it-IT" altLang="it-IT"/>
          </a:p>
        </p:txBody>
      </p:sp>
    </p:spTree>
    <p:extLst>
      <p:ext uri="{BB962C8B-B14F-4D97-AF65-F5344CB8AC3E}">
        <p14:creationId xmlns:p14="http://schemas.microsoft.com/office/powerpoint/2010/main" val="3184797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86800" y="609600"/>
            <a:ext cx="25908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914400" y="609600"/>
            <a:ext cx="75692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DA8942A-5A7A-4EA2-8306-D4AE4FF2C61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44045E68-E6F5-4D62-81D3-C31A898FE6E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5C4668A-AE9B-47D1-928D-D149F1603104}"/>
              </a:ext>
            </a:extLst>
          </p:cNvPr>
          <p:cNvSpPr>
            <a:spLocks noGrp="1" noChangeArrowheads="1"/>
          </p:cNvSpPr>
          <p:nvPr>
            <p:ph type="sldNum" sz="quarter" idx="12"/>
          </p:nvPr>
        </p:nvSpPr>
        <p:spPr>
          <a:ln/>
        </p:spPr>
        <p:txBody>
          <a:bodyPr/>
          <a:lstStyle>
            <a:lvl1pPr>
              <a:defRPr/>
            </a:lvl1pPr>
          </a:lstStyle>
          <a:p>
            <a:fld id="{DB94A00C-FF83-4189-B5A5-39E8587DB1FE}" type="slidenum">
              <a:rPr lang="it-IT" altLang="it-IT"/>
              <a:pPr/>
              <a:t>‹N›</a:t>
            </a:fld>
            <a:endParaRPr lang="it-IT" altLang="it-IT"/>
          </a:p>
        </p:txBody>
      </p:sp>
    </p:spTree>
    <p:extLst>
      <p:ext uri="{BB962C8B-B14F-4D97-AF65-F5344CB8AC3E}">
        <p14:creationId xmlns:p14="http://schemas.microsoft.com/office/powerpoint/2010/main" val="1706881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248198C5-088D-41A9-A493-1F4950A4076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375C7AA6-1A82-4168-9ABA-1FA4C0A8645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F6275419-E84A-4CBD-914E-0CD99308081B}"/>
              </a:ext>
            </a:extLst>
          </p:cNvPr>
          <p:cNvSpPr>
            <a:spLocks noGrp="1" noChangeArrowheads="1"/>
          </p:cNvSpPr>
          <p:nvPr>
            <p:ph type="sldNum" sz="quarter" idx="12"/>
          </p:nvPr>
        </p:nvSpPr>
        <p:spPr>
          <a:ln/>
        </p:spPr>
        <p:txBody>
          <a:bodyPr/>
          <a:lstStyle>
            <a:lvl1pPr>
              <a:defRPr/>
            </a:lvl1pPr>
          </a:lstStyle>
          <a:p>
            <a:fld id="{682D24B8-C6EE-4B7A-8277-F6231C7DCCD5}" type="slidenum">
              <a:rPr lang="it-IT" altLang="it-IT"/>
              <a:pPr/>
              <a:t>‹N›</a:t>
            </a:fld>
            <a:endParaRPr lang="it-IT" altLang="it-IT"/>
          </a:p>
        </p:txBody>
      </p:sp>
    </p:spTree>
    <p:extLst>
      <p:ext uri="{BB962C8B-B14F-4D97-AF65-F5344CB8AC3E}">
        <p14:creationId xmlns:p14="http://schemas.microsoft.com/office/powerpoint/2010/main" val="1607402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9812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41148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a:extLst>
              <a:ext uri="{FF2B5EF4-FFF2-40B4-BE49-F238E27FC236}">
                <a16:creationId xmlns:a16="http://schemas.microsoft.com/office/drawing/2014/main" id="{E9B8BD95-1FF3-4515-8BEE-9ABD6F0F13A1}"/>
              </a:ext>
            </a:extLst>
          </p:cNvPr>
          <p:cNvSpPr>
            <a:spLocks noGrp="1" noChangeArrowheads="1"/>
          </p:cNvSpPr>
          <p:nvPr>
            <p:ph type="dt" sz="half" idx="10"/>
          </p:nvPr>
        </p:nvSpPr>
        <p:spPr>
          <a:ln/>
        </p:spPr>
        <p:txBody>
          <a:bodyPr/>
          <a:lstStyle>
            <a:lvl1pPr>
              <a:defRPr/>
            </a:lvl1pPr>
          </a:lstStyle>
          <a:p>
            <a:pPr>
              <a:defRPr/>
            </a:pPr>
            <a:endParaRPr lang="it-IT"/>
          </a:p>
        </p:txBody>
      </p:sp>
      <p:sp>
        <p:nvSpPr>
          <p:cNvPr id="7" name="Rectangle 5">
            <a:extLst>
              <a:ext uri="{FF2B5EF4-FFF2-40B4-BE49-F238E27FC236}">
                <a16:creationId xmlns:a16="http://schemas.microsoft.com/office/drawing/2014/main" id="{1162FE06-ABB1-4F85-BCEF-EC6635EEFD1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id="{EBB2F5D1-C601-4BB2-8129-5C644074C24A}"/>
              </a:ext>
            </a:extLst>
          </p:cNvPr>
          <p:cNvSpPr>
            <a:spLocks noGrp="1" noChangeArrowheads="1"/>
          </p:cNvSpPr>
          <p:nvPr>
            <p:ph type="sldNum" sz="quarter" idx="12"/>
          </p:nvPr>
        </p:nvSpPr>
        <p:spPr>
          <a:ln/>
        </p:spPr>
        <p:txBody>
          <a:bodyPr/>
          <a:lstStyle>
            <a:lvl1pPr>
              <a:defRPr/>
            </a:lvl1pPr>
          </a:lstStyle>
          <a:p>
            <a:fld id="{EABAF8F9-C2B8-4D8D-854F-83EBAAF48A9C}" type="slidenum">
              <a:rPr lang="it-IT" altLang="it-IT"/>
              <a:pPr/>
              <a:t>‹N›</a:t>
            </a:fld>
            <a:endParaRPr lang="it-IT" altLang="it-IT"/>
          </a:p>
        </p:txBody>
      </p:sp>
    </p:spTree>
    <p:extLst>
      <p:ext uri="{BB962C8B-B14F-4D97-AF65-F5344CB8AC3E}">
        <p14:creationId xmlns:p14="http://schemas.microsoft.com/office/powerpoint/2010/main" val="243721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contenuto 2"/>
          <p:cNvSpPr>
            <a:spLocks noGrp="1"/>
          </p:cNvSpPr>
          <p:nvPr>
            <p:ph sz="half" idx="1"/>
          </p:nvPr>
        </p:nvSpPr>
        <p:spPr>
          <a:xfrm>
            <a:off x="914400" y="19812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9812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4114800"/>
            <a:ext cx="508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a:extLst>
              <a:ext uri="{FF2B5EF4-FFF2-40B4-BE49-F238E27FC236}">
                <a16:creationId xmlns:a16="http://schemas.microsoft.com/office/drawing/2014/main" id="{BC886BD5-32CE-42CC-8C7C-C7F9F5AC218A}"/>
              </a:ext>
            </a:extLst>
          </p:cNvPr>
          <p:cNvSpPr>
            <a:spLocks noGrp="1" noChangeArrowheads="1"/>
          </p:cNvSpPr>
          <p:nvPr>
            <p:ph type="dt" sz="half" idx="10"/>
          </p:nvPr>
        </p:nvSpPr>
        <p:spPr>
          <a:ln/>
        </p:spPr>
        <p:txBody>
          <a:bodyPr/>
          <a:lstStyle>
            <a:lvl1pPr>
              <a:defRPr/>
            </a:lvl1pPr>
          </a:lstStyle>
          <a:p>
            <a:pPr>
              <a:defRPr/>
            </a:pPr>
            <a:endParaRPr lang="it-IT"/>
          </a:p>
        </p:txBody>
      </p:sp>
      <p:sp>
        <p:nvSpPr>
          <p:cNvPr id="7" name="Rectangle 5">
            <a:extLst>
              <a:ext uri="{FF2B5EF4-FFF2-40B4-BE49-F238E27FC236}">
                <a16:creationId xmlns:a16="http://schemas.microsoft.com/office/drawing/2014/main" id="{C0B1D33C-C761-48D5-B3CB-E7E71EBD844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id="{763ADA2F-2EBC-4D5F-9F89-034C326B940E}"/>
              </a:ext>
            </a:extLst>
          </p:cNvPr>
          <p:cNvSpPr>
            <a:spLocks noGrp="1" noChangeArrowheads="1"/>
          </p:cNvSpPr>
          <p:nvPr>
            <p:ph type="sldNum" sz="quarter" idx="12"/>
          </p:nvPr>
        </p:nvSpPr>
        <p:spPr>
          <a:ln/>
        </p:spPr>
        <p:txBody>
          <a:bodyPr/>
          <a:lstStyle>
            <a:lvl1pPr>
              <a:defRPr/>
            </a:lvl1pPr>
          </a:lstStyle>
          <a:p>
            <a:fld id="{7024027B-8AAB-4710-9562-95B8D97B7944}" type="slidenum">
              <a:rPr lang="it-IT" altLang="it-IT"/>
              <a:pPr/>
              <a:t>‹N›</a:t>
            </a:fld>
            <a:endParaRPr lang="it-IT" altLang="it-IT"/>
          </a:p>
        </p:txBody>
      </p:sp>
    </p:spTree>
    <p:extLst>
      <p:ext uri="{BB962C8B-B14F-4D97-AF65-F5344CB8AC3E}">
        <p14:creationId xmlns:p14="http://schemas.microsoft.com/office/powerpoint/2010/main" val="592197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914400" y="609600"/>
            <a:ext cx="103632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8F1D7A52-E5D4-45A8-A44C-AB54E622ED9A}"/>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1C470F15-D6A5-4411-BE14-694848D6723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810432D1-DB61-45AD-BF9F-5C3C7438900D}"/>
              </a:ext>
            </a:extLst>
          </p:cNvPr>
          <p:cNvSpPr>
            <a:spLocks noGrp="1" noChangeArrowheads="1"/>
          </p:cNvSpPr>
          <p:nvPr>
            <p:ph type="sldNum" sz="quarter" idx="12"/>
          </p:nvPr>
        </p:nvSpPr>
        <p:spPr>
          <a:ln/>
        </p:spPr>
        <p:txBody>
          <a:bodyPr/>
          <a:lstStyle>
            <a:lvl1pPr>
              <a:defRPr/>
            </a:lvl1pPr>
          </a:lstStyle>
          <a:p>
            <a:fld id="{A6A35092-6CA8-4618-BE9C-D56F366F3844}" type="slidenum">
              <a:rPr lang="it-IT" altLang="it-IT"/>
              <a:pPr/>
              <a:t>‹N›</a:t>
            </a:fld>
            <a:endParaRPr lang="it-IT" altLang="it-IT"/>
          </a:p>
        </p:txBody>
      </p:sp>
    </p:spTree>
    <p:extLst>
      <p:ext uri="{BB962C8B-B14F-4D97-AF65-F5344CB8AC3E}">
        <p14:creationId xmlns:p14="http://schemas.microsoft.com/office/powerpoint/2010/main" val="3300729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SmartArt 2"/>
          <p:cNvSpPr>
            <a:spLocks noGrp="1"/>
          </p:cNvSpPr>
          <p:nvPr>
            <p:ph type="dgm" idx="1"/>
          </p:nvPr>
        </p:nvSpPr>
        <p:spPr>
          <a:xfrm>
            <a:off x="914400" y="1981200"/>
            <a:ext cx="10363200" cy="4114800"/>
          </a:xfrm>
        </p:spPr>
        <p:txBody>
          <a:bodyPr/>
          <a:lstStyle/>
          <a:p>
            <a:pPr lvl="0"/>
            <a:endParaRPr lang="it-IT" noProof="0"/>
          </a:p>
        </p:txBody>
      </p:sp>
      <p:sp>
        <p:nvSpPr>
          <p:cNvPr id="4" name="Rectangle 4">
            <a:extLst>
              <a:ext uri="{FF2B5EF4-FFF2-40B4-BE49-F238E27FC236}">
                <a16:creationId xmlns:a16="http://schemas.microsoft.com/office/drawing/2014/main" id="{B8027034-10DB-4076-B155-D067C4381D99}"/>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2A324D6D-0463-4FEA-B5ED-A8A8F5E75F3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36E7B758-5DEE-4C1D-89E5-9CA80587ED0C}"/>
              </a:ext>
            </a:extLst>
          </p:cNvPr>
          <p:cNvSpPr>
            <a:spLocks noGrp="1" noChangeArrowheads="1"/>
          </p:cNvSpPr>
          <p:nvPr>
            <p:ph type="sldNum" sz="quarter" idx="12"/>
          </p:nvPr>
        </p:nvSpPr>
        <p:spPr>
          <a:ln/>
        </p:spPr>
        <p:txBody>
          <a:bodyPr/>
          <a:lstStyle>
            <a:lvl1pPr>
              <a:defRPr/>
            </a:lvl1pPr>
          </a:lstStyle>
          <a:p>
            <a:fld id="{A9F17D5F-F30D-4A0C-9FC6-B9BD815EB12F}" type="slidenum">
              <a:rPr lang="it-IT" altLang="it-IT"/>
              <a:pPr/>
              <a:t>‹N›</a:t>
            </a:fld>
            <a:endParaRPr lang="it-IT" altLang="it-IT"/>
          </a:p>
        </p:txBody>
      </p:sp>
    </p:spTree>
    <p:extLst>
      <p:ext uri="{BB962C8B-B14F-4D97-AF65-F5344CB8AC3E}">
        <p14:creationId xmlns:p14="http://schemas.microsoft.com/office/powerpoint/2010/main" val="78801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587179-6444-4F45-1608-41F3278989C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72F885-3616-06E9-764F-62FCBFAFC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C167A34-5548-0BC4-72C1-6D7813D96D84}"/>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5" name="Segnaposto piè di pagina 4">
            <a:extLst>
              <a:ext uri="{FF2B5EF4-FFF2-40B4-BE49-F238E27FC236}">
                <a16:creationId xmlns:a16="http://schemas.microsoft.com/office/drawing/2014/main" id="{0E10F3A1-833B-02DD-E0DA-CA2F12F76E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2475CA-0747-8E7C-42E8-88799AD10E2B}"/>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201121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AD0C8C-FB7C-65BD-18E5-89FE39AF62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2B5DFF-522C-8272-C6DF-71E6B2B6894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D2E89CB-6114-7DCB-8D51-65E0C6AF2FF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DF88D41-A14A-E9E3-B92D-B35AE259BF09}"/>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6" name="Segnaposto piè di pagina 5">
            <a:extLst>
              <a:ext uri="{FF2B5EF4-FFF2-40B4-BE49-F238E27FC236}">
                <a16:creationId xmlns:a16="http://schemas.microsoft.com/office/drawing/2014/main" id="{9368A531-430E-DC82-9752-64CBCAEECFE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1D99CDA-188C-2736-4442-C0346738B0C7}"/>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109648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EE83F-671B-24CB-678F-C09749D8583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C613118-A311-2657-A4B3-BA6F522E2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5B24CBB-05E5-15E0-1F11-FBD9C86D0C0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9493CF0-DE95-6DF4-543E-6DA905686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FBA7BB-5960-35A1-3FA3-FBE259B92E6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155A16B-CC57-4420-731E-5F86366A7C81}"/>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8" name="Segnaposto piè di pagina 7">
            <a:extLst>
              <a:ext uri="{FF2B5EF4-FFF2-40B4-BE49-F238E27FC236}">
                <a16:creationId xmlns:a16="http://schemas.microsoft.com/office/drawing/2014/main" id="{4530F5BD-1F4A-EF99-7A9A-041258C4C62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1356F7E-990C-45D5-4DF2-46C8B706DEC8}"/>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177742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8DAE5C-4C65-8613-7A6A-9B616D5BFA5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C30B3B4-9497-9008-E321-8E0649FBA7C8}"/>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4" name="Segnaposto piè di pagina 3">
            <a:extLst>
              <a:ext uri="{FF2B5EF4-FFF2-40B4-BE49-F238E27FC236}">
                <a16:creationId xmlns:a16="http://schemas.microsoft.com/office/drawing/2014/main" id="{F097C4A4-708F-B7D6-CD60-127B1BD3FC8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6990559-633B-E3BC-7FB0-634B403941A0}"/>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148554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3444AE2-41D5-64F1-49B2-74D5C2598787}"/>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3" name="Segnaposto piè di pagina 2">
            <a:extLst>
              <a:ext uri="{FF2B5EF4-FFF2-40B4-BE49-F238E27FC236}">
                <a16:creationId xmlns:a16="http://schemas.microsoft.com/office/drawing/2014/main" id="{486D8A24-0BEE-86F2-2D53-735477A23B9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B76D900-6A10-E830-8246-D8AF7318D461}"/>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6271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D1C99F-2B92-542D-3EFE-876347063F5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9D6B8ED-1FF4-181F-594F-75AAFAA52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681E246-EB77-2E75-6096-C34183692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818647F-18A0-6629-3E2D-630265E764F7}"/>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6" name="Segnaposto piè di pagina 5">
            <a:extLst>
              <a:ext uri="{FF2B5EF4-FFF2-40B4-BE49-F238E27FC236}">
                <a16:creationId xmlns:a16="http://schemas.microsoft.com/office/drawing/2014/main" id="{C8ACE808-3A89-65C0-6BC1-280BACD239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BD8B0D9-B593-F341-9B82-6473E65362F7}"/>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354654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83551F-EDC7-E142-DCF4-813A0D57DC2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692A5D4-D8A7-CB69-41FB-12A6D12D6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EF2C4EF-32F5-E1E7-6A5E-89B3F6A78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89B715E-3749-6555-135F-E6B0787E58CE}"/>
              </a:ext>
            </a:extLst>
          </p:cNvPr>
          <p:cNvSpPr>
            <a:spLocks noGrp="1"/>
          </p:cNvSpPr>
          <p:nvPr>
            <p:ph type="dt" sz="half" idx="10"/>
          </p:nvPr>
        </p:nvSpPr>
        <p:spPr/>
        <p:txBody>
          <a:bodyPr/>
          <a:lstStyle/>
          <a:p>
            <a:fld id="{51CBE72C-9E29-0E4B-AF83-AFC7606914B7}" type="datetimeFigureOut">
              <a:rPr lang="it-IT" smtClean="0"/>
              <a:t>19/10/22</a:t>
            </a:fld>
            <a:endParaRPr lang="it-IT"/>
          </a:p>
        </p:txBody>
      </p:sp>
      <p:sp>
        <p:nvSpPr>
          <p:cNvPr id="6" name="Segnaposto piè di pagina 5">
            <a:extLst>
              <a:ext uri="{FF2B5EF4-FFF2-40B4-BE49-F238E27FC236}">
                <a16:creationId xmlns:a16="http://schemas.microsoft.com/office/drawing/2014/main" id="{AA30C346-8CF2-AAC5-6A2C-4E5839CD06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13EF00-DE17-FE6A-5031-EB07874616BD}"/>
              </a:ext>
            </a:extLst>
          </p:cNvPr>
          <p:cNvSpPr>
            <a:spLocks noGrp="1"/>
          </p:cNvSpPr>
          <p:nvPr>
            <p:ph type="sldNum" sz="quarter" idx="12"/>
          </p:nvPr>
        </p:nvSpPr>
        <p:spPr/>
        <p:txBody>
          <a:bodyPr/>
          <a:lstStyle/>
          <a:p>
            <a:fld id="{38C26B69-C940-7B4A-B2D6-17067CCC629A}" type="slidenum">
              <a:rPr lang="it-IT" smtClean="0"/>
              <a:t>‹N›</a:t>
            </a:fld>
            <a:endParaRPr lang="it-IT"/>
          </a:p>
        </p:txBody>
      </p:sp>
    </p:spTree>
    <p:extLst>
      <p:ext uri="{BB962C8B-B14F-4D97-AF65-F5344CB8AC3E}">
        <p14:creationId xmlns:p14="http://schemas.microsoft.com/office/powerpoint/2010/main" val="171141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36C838E-A50B-B9CE-FFA4-45BC331BB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06CB33-8B85-90CC-560B-7D55EAAFB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14065B-9CB0-75DB-6009-795D4C63D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BE72C-9E29-0E4B-AF83-AFC7606914B7}" type="datetimeFigureOut">
              <a:rPr lang="it-IT" smtClean="0"/>
              <a:t>19/10/22</a:t>
            </a:fld>
            <a:endParaRPr lang="it-IT"/>
          </a:p>
        </p:txBody>
      </p:sp>
      <p:sp>
        <p:nvSpPr>
          <p:cNvPr id="5" name="Segnaposto piè di pagina 4">
            <a:extLst>
              <a:ext uri="{FF2B5EF4-FFF2-40B4-BE49-F238E27FC236}">
                <a16:creationId xmlns:a16="http://schemas.microsoft.com/office/drawing/2014/main" id="{B4F0B4D8-4FA1-C867-78A9-A9D240C8D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10D7D8E-A344-6C63-1ECB-CA6BE24AA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26B69-C940-7B4A-B2D6-17067CCC629A}" type="slidenum">
              <a:rPr lang="it-IT" smtClean="0"/>
              <a:t>‹N›</a:t>
            </a:fld>
            <a:endParaRPr lang="it-IT"/>
          </a:p>
        </p:txBody>
      </p:sp>
    </p:spTree>
    <p:extLst>
      <p:ext uri="{BB962C8B-B14F-4D97-AF65-F5344CB8AC3E}">
        <p14:creationId xmlns:p14="http://schemas.microsoft.com/office/powerpoint/2010/main" val="169082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A22564-A4C5-4E93-BCEF-D76866DAFCD7}"/>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Click to edit Master title style</a:t>
            </a:r>
          </a:p>
        </p:txBody>
      </p:sp>
      <p:sp>
        <p:nvSpPr>
          <p:cNvPr id="1027" name="Rectangle 3">
            <a:extLst>
              <a:ext uri="{FF2B5EF4-FFF2-40B4-BE49-F238E27FC236}">
                <a16:creationId xmlns:a16="http://schemas.microsoft.com/office/drawing/2014/main" id="{2A2C7043-BFEA-4B0F-BD3F-B24A4412AD2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1028" name="Rectangle 4">
            <a:extLst>
              <a:ext uri="{FF2B5EF4-FFF2-40B4-BE49-F238E27FC236}">
                <a16:creationId xmlns:a16="http://schemas.microsoft.com/office/drawing/2014/main" id="{A3D5AB93-C209-6D4D-AB90-AE4933CE62D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b="0">
                <a:latin typeface="+mn-lt"/>
                <a:cs typeface="+mn-cs"/>
              </a:defRPr>
            </a:lvl1pPr>
          </a:lstStyle>
          <a:p>
            <a:pPr>
              <a:defRPr/>
            </a:pPr>
            <a:endParaRPr lang="it-IT"/>
          </a:p>
        </p:txBody>
      </p:sp>
      <p:sp>
        <p:nvSpPr>
          <p:cNvPr id="1029" name="Rectangle 5">
            <a:extLst>
              <a:ext uri="{FF2B5EF4-FFF2-40B4-BE49-F238E27FC236}">
                <a16:creationId xmlns:a16="http://schemas.microsoft.com/office/drawing/2014/main" id="{E301199A-9E7C-1142-99F3-11FB450815A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b="0">
                <a:latin typeface="+mn-lt"/>
                <a:cs typeface="+mn-cs"/>
              </a:defRPr>
            </a:lvl1pPr>
          </a:lstStyle>
          <a:p>
            <a:pPr>
              <a:defRPr/>
            </a:pPr>
            <a:endParaRPr lang="it-IT"/>
          </a:p>
        </p:txBody>
      </p:sp>
      <p:sp>
        <p:nvSpPr>
          <p:cNvPr id="1030" name="Rectangle 6">
            <a:extLst>
              <a:ext uri="{FF2B5EF4-FFF2-40B4-BE49-F238E27FC236}">
                <a16:creationId xmlns:a16="http://schemas.microsoft.com/office/drawing/2014/main" id="{ECDE6A6E-35DA-924C-A453-F737E86176D8}"/>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0">
                <a:latin typeface="Times New Roman" panose="02020603050405020304" pitchFamily="18" charset="0"/>
              </a:defRPr>
            </a:lvl1pPr>
          </a:lstStyle>
          <a:p>
            <a:fld id="{C7DBE2A2-389A-4BC3-B0D4-2045A956EBF6}" type="slidenum">
              <a:rPr lang="it-IT" altLang="it-IT"/>
              <a:pPr/>
              <a:t>‹N›</a:t>
            </a:fld>
            <a:endParaRPr lang="it-IT" altLang="it-IT"/>
          </a:p>
        </p:txBody>
      </p:sp>
    </p:spTree>
    <p:extLst>
      <p:ext uri="{BB962C8B-B14F-4D97-AF65-F5344CB8AC3E}">
        <p14:creationId xmlns:p14="http://schemas.microsoft.com/office/powerpoint/2010/main" val="87903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lessandra.lardo@uniparthenope.it" TargetMode="Externa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i.mit.edu/lab/olympics/99/cover/superman.g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it/imgres?imgurl=http://img2.allposters.com/images/ADVG/535.jpg&amp;imgrefurl=http://www.allposters.com/-sp/Homer-Simpson-Posters_i1614868_.htm&amp;usg=__iwoikg8gBsjgCYakT223YZNdj6M=&amp;h=425&amp;w=222&amp;sz=19&amp;hl=it&amp;start=11&amp;tbnid=YW5iQuwaG2f1UM:&amp;tbnh=126&amp;tbnw=66&amp;prev=/images?q=homer+simpson&amp;hl=it&amp;sa=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CC3CF-F12E-2CEC-E5CE-D79251F0430C}"/>
              </a:ext>
            </a:extLst>
          </p:cNvPr>
          <p:cNvSpPr>
            <a:spLocks noGrp="1"/>
          </p:cNvSpPr>
          <p:nvPr>
            <p:ph type="ctrTitle"/>
          </p:nvPr>
        </p:nvSpPr>
        <p:spPr>
          <a:xfrm>
            <a:off x="1524000" y="1674351"/>
            <a:ext cx="9144000" cy="2387600"/>
          </a:xfrm>
        </p:spPr>
        <p:txBody>
          <a:bodyPr/>
          <a:lstStyle/>
          <a:p>
            <a:r>
              <a:rPr lang="it-IT" dirty="0" err="1"/>
              <a:t>Pre</a:t>
            </a:r>
            <a:r>
              <a:rPr lang="it-IT" dirty="0"/>
              <a:t>-corsi di</a:t>
            </a:r>
            <a:br>
              <a:rPr lang="it-IT" dirty="0"/>
            </a:br>
            <a:r>
              <a:rPr lang="it-IT" dirty="0"/>
              <a:t>ECONOMIA AZIENDALE</a:t>
            </a:r>
            <a:endParaRPr lang="it-IT" sz="2800" dirty="0"/>
          </a:p>
        </p:txBody>
      </p:sp>
      <p:sp>
        <p:nvSpPr>
          <p:cNvPr id="3" name="Sottotitolo 2">
            <a:extLst>
              <a:ext uri="{FF2B5EF4-FFF2-40B4-BE49-F238E27FC236}">
                <a16:creationId xmlns:a16="http://schemas.microsoft.com/office/drawing/2014/main" id="{367F8A73-8452-AAE6-51EF-CC91C04F1425}"/>
              </a:ext>
            </a:extLst>
          </p:cNvPr>
          <p:cNvSpPr>
            <a:spLocks noGrp="1"/>
          </p:cNvSpPr>
          <p:nvPr>
            <p:ph type="subTitle" idx="1"/>
          </p:nvPr>
        </p:nvSpPr>
        <p:spPr>
          <a:xfrm>
            <a:off x="1363745" y="4686121"/>
            <a:ext cx="9144000" cy="1655762"/>
          </a:xfrm>
        </p:spPr>
        <p:txBody>
          <a:bodyPr/>
          <a:lstStyle/>
          <a:p>
            <a:r>
              <a:rPr lang="it-IT" dirty="0"/>
              <a:t>Prof.ssa Alessandra Lardo</a:t>
            </a:r>
          </a:p>
          <a:p>
            <a:r>
              <a:rPr lang="it-IT" dirty="0">
                <a:hlinkClick r:id="rId2"/>
              </a:rPr>
              <a:t>alessandra.lardo@uniparthenope.it</a:t>
            </a:r>
            <a:r>
              <a:rPr lang="it-IT" dirty="0"/>
              <a:t> </a:t>
            </a:r>
          </a:p>
        </p:txBody>
      </p:sp>
      <p:pic>
        <p:nvPicPr>
          <p:cNvPr id="7" name="Immagine 6" descr="Immagine che contiene testo&#10;&#10;Descrizione generata automaticamente">
            <a:extLst>
              <a:ext uri="{FF2B5EF4-FFF2-40B4-BE49-F238E27FC236}">
                <a16:creationId xmlns:a16="http://schemas.microsoft.com/office/drawing/2014/main" id="{D7A96756-A9B6-E850-8E10-D215DBEE6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20" y="160506"/>
            <a:ext cx="4708826" cy="1295400"/>
          </a:xfrm>
          <a:prstGeom prst="rect">
            <a:avLst/>
          </a:prstGeom>
        </p:spPr>
      </p:pic>
      <p:pic>
        <p:nvPicPr>
          <p:cNvPr id="9" name="Immagine 8">
            <a:extLst>
              <a:ext uri="{FF2B5EF4-FFF2-40B4-BE49-F238E27FC236}">
                <a16:creationId xmlns:a16="http://schemas.microsoft.com/office/drawing/2014/main" id="{A9AEE865-801D-CD92-C29B-D8A64C905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2555" y="50800"/>
            <a:ext cx="2143125" cy="2143125"/>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4980C60C-9569-6D44-F99F-B5D3FDCF5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434" y="276861"/>
            <a:ext cx="4375630" cy="1028216"/>
          </a:xfrm>
          <a:prstGeom prst="rect">
            <a:avLst/>
          </a:prstGeom>
        </p:spPr>
      </p:pic>
    </p:spTree>
    <p:extLst>
      <p:ext uri="{BB962C8B-B14F-4D97-AF65-F5344CB8AC3E}">
        <p14:creationId xmlns:p14="http://schemas.microsoft.com/office/powerpoint/2010/main" val="225772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numero diapositiva 5">
            <a:extLst>
              <a:ext uri="{FF2B5EF4-FFF2-40B4-BE49-F238E27FC236}">
                <a16:creationId xmlns:a16="http://schemas.microsoft.com/office/drawing/2014/main" id="{C0D8330C-5B8C-42EC-932A-2EDF52ADE77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8E373B1-A5EE-46A0-88F4-E2D1EAD2D51B}" type="slidenum">
              <a:rPr lang="it-IT" altLang="it-IT" sz="1400"/>
              <a:pPr>
                <a:spcBef>
                  <a:spcPct val="0"/>
                </a:spcBef>
                <a:buFontTx/>
                <a:buNone/>
              </a:pPr>
              <a:t>10</a:t>
            </a:fld>
            <a:endParaRPr lang="it-IT" altLang="it-IT" sz="1400"/>
          </a:p>
        </p:txBody>
      </p:sp>
      <p:sp>
        <p:nvSpPr>
          <p:cNvPr id="34818" name="Rectangle 2">
            <a:extLst>
              <a:ext uri="{FF2B5EF4-FFF2-40B4-BE49-F238E27FC236}">
                <a16:creationId xmlns:a16="http://schemas.microsoft.com/office/drawing/2014/main" id="{4179ECA6-EDDC-41D6-8930-CD81FDE473E4}"/>
              </a:ext>
            </a:extLst>
          </p:cNvPr>
          <p:cNvSpPr>
            <a:spLocks noGrp="1" noChangeArrowheads="1"/>
          </p:cNvSpPr>
          <p:nvPr>
            <p:ph type="title"/>
          </p:nvPr>
        </p:nvSpPr>
        <p:spPr>
          <a:xfrm>
            <a:off x="2099732" y="136525"/>
            <a:ext cx="7735711" cy="597253"/>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fontAlgn="base">
              <a:spcAft>
                <a:spcPct val="0"/>
              </a:spcAft>
            </a:pPr>
            <a:r>
              <a:rPr lang="it-IT" altLang="it-IT" sz="2800" b="1" dirty="0">
                <a:solidFill>
                  <a:schemeClr val="bg1">
                    <a:lumMod val="95000"/>
                  </a:schemeClr>
                </a:solidFill>
                <a:latin typeface="Calibri" pitchFamily="34" charset="0"/>
                <a:cs typeface="Tahoma" pitchFamily="34" charset="0"/>
              </a:rPr>
              <a:t>L’economia aziendale e il processo decisionale</a:t>
            </a:r>
          </a:p>
        </p:txBody>
      </p:sp>
      <p:sp>
        <p:nvSpPr>
          <p:cNvPr id="24579" name="Rectangle 3">
            <a:extLst>
              <a:ext uri="{FF2B5EF4-FFF2-40B4-BE49-F238E27FC236}">
                <a16:creationId xmlns:a16="http://schemas.microsoft.com/office/drawing/2014/main" id="{4843AF17-6727-4B8F-A349-F6DA2C8BC52E}"/>
              </a:ext>
            </a:extLst>
          </p:cNvPr>
          <p:cNvSpPr>
            <a:spLocks noGrp="1" noChangeArrowheads="1"/>
          </p:cNvSpPr>
          <p:nvPr>
            <p:ph type="body" idx="1"/>
          </p:nvPr>
        </p:nvSpPr>
        <p:spPr>
          <a:xfrm>
            <a:off x="2208213" y="1628775"/>
            <a:ext cx="7847012" cy="4687888"/>
          </a:xfrm>
          <a:ln>
            <a:noFill/>
          </a:ln>
        </p:spPr>
        <p:style>
          <a:lnRef idx="2">
            <a:schemeClr val="accent2"/>
          </a:lnRef>
          <a:fillRef idx="1">
            <a:schemeClr val="lt1"/>
          </a:fillRef>
          <a:effectRef idx="0">
            <a:schemeClr val="accent2"/>
          </a:effectRef>
          <a:fontRef idx="minor">
            <a:schemeClr val="dk1"/>
          </a:fontRef>
        </p:style>
        <p:txBody>
          <a:bodyPr>
            <a:flatTx/>
          </a:bodyPr>
          <a:lstStyle/>
          <a:p>
            <a:pPr marL="609600" indent="-609600">
              <a:buNone/>
            </a:pPr>
            <a:r>
              <a:rPr lang="it-IT" altLang="it-IT" sz="2000" b="1" dirty="0"/>
              <a:t>L’economia aziendale studia i processi di decisione, di esecuzione, di controllo e il sistema informativo (compreso il </a:t>
            </a:r>
            <a:r>
              <a:rPr lang="it-IT" altLang="it-IT" sz="2000" b="1" i="1" dirty="0"/>
              <a:t>feedback</a:t>
            </a:r>
            <a:r>
              <a:rPr lang="it-IT" altLang="it-IT" sz="2000" b="1" dirty="0"/>
              <a:t>).</a:t>
            </a:r>
          </a:p>
          <a:p>
            <a:pPr marL="609600" indent="-609600">
              <a:buNone/>
            </a:pPr>
            <a:endParaRPr lang="it-IT" altLang="it-IT" sz="2000" b="1" dirty="0"/>
          </a:p>
          <a:p>
            <a:pPr marL="609600" indent="-609600">
              <a:buNone/>
            </a:pPr>
            <a:r>
              <a:rPr lang="it-IT" altLang="it-IT" sz="2000" b="1" dirty="0">
                <a:solidFill>
                  <a:srgbClr val="FF0000"/>
                </a:solidFill>
              </a:rPr>
              <a:t>PROCESSO DI DECISIONE</a:t>
            </a:r>
            <a:r>
              <a:rPr lang="it-IT" altLang="it-IT" sz="2000" b="1" dirty="0"/>
              <a:t>: Si articola nelle fasi di:</a:t>
            </a:r>
          </a:p>
          <a:p>
            <a:pPr marL="609600" indent="-609600">
              <a:buFontTx/>
              <a:buAutoNum type="arabicParenR"/>
            </a:pPr>
            <a:r>
              <a:rPr lang="it-IT" altLang="it-IT" sz="2000" b="1" dirty="0"/>
              <a:t>individuazione del problema;</a:t>
            </a:r>
          </a:p>
          <a:p>
            <a:pPr marL="609600" indent="-609600">
              <a:buFontTx/>
              <a:buAutoNum type="arabicParenR"/>
            </a:pPr>
            <a:r>
              <a:rPr lang="it-IT" altLang="it-IT" sz="2000" b="1" dirty="0"/>
              <a:t>definizione del problema;</a:t>
            </a:r>
          </a:p>
          <a:p>
            <a:pPr marL="609600" indent="-609600">
              <a:buFontTx/>
              <a:buAutoNum type="arabicParenR"/>
            </a:pPr>
            <a:r>
              <a:rPr lang="it-IT" altLang="it-IT" sz="2000" b="1" dirty="0"/>
              <a:t>sviluppo di soluzioni alternative;</a:t>
            </a:r>
          </a:p>
          <a:p>
            <a:pPr marL="609600" indent="-609600">
              <a:buFontTx/>
              <a:buAutoNum type="arabicParenR"/>
            </a:pPr>
            <a:r>
              <a:rPr lang="it-IT" altLang="it-IT" sz="2000" b="1" dirty="0"/>
              <a:t>individuazione delle conseguenze associate a ciascuna alternativa;</a:t>
            </a:r>
          </a:p>
          <a:p>
            <a:pPr marL="609600" indent="-609600">
              <a:buFontTx/>
              <a:buAutoNum type="arabicParenR"/>
            </a:pPr>
            <a:r>
              <a:rPr lang="it-IT" altLang="it-IT" sz="2000" b="1" dirty="0"/>
              <a:t>scelta dell’alternativa più conveniente.</a:t>
            </a:r>
          </a:p>
        </p:txBody>
      </p:sp>
      <p:sp>
        <p:nvSpPr>
          <p:cNvPr id="2" name="Text Box 20">
            <a:extLst>
              <a:ext uri="{FF2B5EF4-FFF2-40B4-BE49-F238E27FC236}">
                <a16:creationId xmlns:a16="http://schemas.microsoft.com/office/drawing/2014/main" id="{7DF55E8F-F0E9-B7C5-1FB7-8AAAE6823C6E}"/>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numero diapositiva 5">
            <a:extLst>
              <a:ext uri="{FF2B5EF4-FFF2-40B4-BE49-F238E27FC236}">
                <a16:creationId xmlns:a16="http://schemas.microsoft.com/office/drawing/2014/main" id="{A04A2B7D-EC90-41F0-A3D0-259D9E9AE41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5CABDCA-E6F0-44EA-8245-0F79AE5A2FB5}" type="slidenum">
              <a:rPr lang="it-IT" altLang="it-IT" sz="1400"/>
              <a:pPr>
                <a:spcBef>
                  <a:spcPct val="0"/>
                </a:spcBef>
                <a:buFontTx/>
                <a:buNone/>
              </a:pPr>
              <a:t>11</a:t>
            </a:fld>
            <a:endParaRPr lang="it-IT" altLang="it-IT" sz="1400"/>
          </a:p>
        </p:txBody>
      </p:sp>
      <p:sp>
        <p:nvSpPr>
          <p:cNvPr id="38914" name="Rectangle 2">
            <a:extLst>
              <a:ext uri="{FF2B5EF4-FFF2-40B4-BE49-F238E27FC236}">
                <a16:creationId xmlns:a16="http://schemas.microsoft.com/office/drawing/2014/main" id="{C1849A6C-D7F3-4D5C-8375-C2F53434E597}"/>
              </a:ext>
            </a:extLst>
          </p:cNvPr>
          <p:cNvSpPr>
            <a:spLocks noGrp="1" noChangeArrowheads="1"/>
          </p:cNvSpPr>
          <p:nvPr>
            <p:ph type="title"/>
          </p:nvPr>
        </p:nvSpPr>
        <p:spPr>
          <a:xfrm>
            <a:off x="1981200" y="609600"/>
            <a:ext cx="8382000" cy="1143000"/>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fontAlgn="base">
              <a:spcAft>
                <a:spcPct val="0"/>
              </a:spcAft>
            </a:pPr>
            <a:r>
              <a:rPr lang="it-IT" altLang="it-IT" sz="2800" b="1" dirty="0">
                <a:solidFill>
                  <a:schemeClr val="bg1">
                    <a:lumMod val="95000"/>
                  </a:schemeClr>
                </a:solidFill>
                <a:latin typeface="Calibri" pitchFamily="34" charset="0"/>
                <a:cs typeface="Tahoma" pitchFamily="34" charset="0"/>
              </a:rPr>
              <a:t>Il processo decisionale secondo il modello della </a:t>
            </a:r>
            <a:r>
              <a:rPr lang="it-IT" altLang="it-IT" sz="2800" b="1" u="sng" dirty="0">
                <a:solidFill>
                  <a:schemeClr val="bg1">
                    <a:lumMod val="95000"/>
                  </a:schemeClr>
                </a:solidFill>
                <a:latin typeface="Calibri" pitchFamily="34" charset="0"/>
                <a:cs typeface="Tahoma" pitchFamily="34" charset="0"/>
              </a:rPr>
              <a:t>razionalità obiettiva </a:t>
            </a:r>
          </a:p>
        </p:txBody>
      </p:sp>
      <p:sp>
        <p:nvSpPr>
          <p:cNvPr id="38915" name="Rectangle 3">
            <a:extLst>
              <a:ext uri="{FF2B5EF4-FFF2-40B4-BE49-F238E27FC236}">
                <a16:creationId xmlns:a16="http://schemas.microsoft.com/office/drawing/2014/main" id="{3058B74D-5A2C-405A-B261-040B93DF196F}"/>
              </a:ext>
            </a:extLst>
          </p:cNvPr>
          <p:cNvSpPr>
            <a:spLocks noGrp="1" noChangeArrowheads="1"/>
          </p:cNvSpPr>
          <p:nvPr>
            <p:ph type="body" idx="1"/>
          </p:nvPr>
        </p:nvSpPr>
        <p:spPr>
          <a:xfrm>
            <a:off x="2063750" y="1916113"/>
            <a:ext cx="8294688" cy="4330700"/>
          </a:xfrm>
          <a:ln>
            <a:noFill/>
          </a:ln>
        </p:spPr>
        <p:style>
          <a:lnRef idx="2">
            <a:schemeClr val="accent1"/>
          </a:lnRef>
          <a:fillRef idx="1">
            <a:schemeClr val="lt1"/>
          </a:fillRef>
          <a:effectRef idx="0">
            <a:schemeClr val="accent1"/>
          </a:effectRef>
          <a:fontRef idx="minor">
            <a:schemeClr val="dk1"/>
          </a:fontRef>
        </p:style>
        <p:txBody>
          <a:bodyPr>
            <a:flatTx/>
          </a:bodyPr>
          <a:lstStyle/>
          <a:p>
            <a:pPr algn="ctr" eaLnBrk="1" hangingPunct="1">
              <a:buFontTx/>
              <a:buNone/>
            </a:pPr>
            <a:endParaRPr lang="it-IT" altLang="it-IT">
              <a:latin typeface="Comic Sans MS" panose="030F0702030302020204" pitchFamily="66" charset="0"/>
            </a:endParaRPr>
          </a:p>
          <a:p>
            <a:pPr algn="ctr" eaLnBrk="1" hangingPunct="1">
              <a:lnSpc>
                <a:spcPct val="75000"/>
              </a:lnSpc>
              <a:spcBef>
                <a:spcPct val="50000"/>
              </a:spcBef>
              <a:buFontTx/>
              <a:buNone/>
            </a:pPr>
            <a:endParaRPr lang="it-IT" altLang="it-IT">
              <a:latin typeface="Comic Sans MS" panose="030F0702030302020204" pitchFamily="66" charset="0"/>
            </a:endParaRPr>
          </a:p>
        </p:txBody>
      </p:sp>
      <p:sp>
        <p:nvSpPr>
          <p:cNvPr id="4113" name="Text Box 17">
            <a:extLst>
              <a:ext uri="{FF2B5EF4-FFF2-40B4-BE49-F238E27FC236}">
                <a16:creationId xmlns:a16="http://schemas.microsoft.com/office/drawing/2014/main" id="{09630BD0-F474-4E19-8A19-752614A8D638}"/>
              </a:ext>
            </a:extLst>
          </p:cNvPr>
          <p:cNvSpPr txBox="1">
            <a:spLocks noChangeArrowheads="1"/>
          </p:cNvSpPr>
          <p:nvPr/>
        </p:nvSpPr>
        <p:spPr bwMode="auto">
          <a:xfrm>
            <a:off x="2208214" y="2060575"/>
            <a:ext cx="1584325" cy="38623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400" dirty="0">
                <a:latin typeface="Comic Sans MS" panose="030F0702030302020204" pitchFamily="66" charset="0"/>
              </a:rPr>
              <a:t>Teoria</a:t>
            </a:r>
          </a:p>
          <a:p>
            <a:pPr eaLnBrk="1" hangingPunct="1">
              <a:spcBef>
                <a:spcPct val="50000"/>
              </a:spcBef>
              <a:buFontTx/>
              <a:buNone/>
            </a:pPr>
            <a:r>
              <a:rPr lang="it-IT" altLang="it-IT" sz="1400" dirty="0">
                <a:latin typeface="Comic Sans MS" panose="030F0702030302020204" pitchFamily="66" charset="0"/>
              </a:rPr>
              <a:t>Economica</a:t>
            </a:r>
          </a:p>
          <a:p>
            <a:pPr eaLnBrk="1" hangingPunct="1">
              <a:spcBef>
                <a:spcPct val="50000"/>
              </a:spcBef>
              <a:buFontTx/>
              <a:buNone/>
            </a:pPr>
            <a:r>
              <a:rPr lang="it-IT" altLang="it-IT" sz="1400" dirty="0">
                <a:latin typeface="Comic Sans MS" panose="030F0702030302020204" pitchFamily="66" charset="0"/>
              </a:rPr>
              <a:t>neoclassica</a:t>
            </a:r>
          </a:p>
          <a:p>
            <a:pPr eaLnBrk="1" hangingPunct="1">
              <a:spcBef>
                <a:spcPct val="50000"/>
              </a:spcBef>
              <a:buFontTx/>
              <a:buNone/>
            </a:pPr>
            <a:endParaRPr lang="it-IT" altLang="it-IT" sz="1400" dirty="0">
              <a:latin typeface="Comic Sans MS" panose="030F0702030302020204" pitchFamily="66" charset="0"/>
            </a:endParaRPr>
          </a:p>
          <a:p>
            <a:pPr eaLnBrk="1" hangingPunct="1">
              <a:spcBef>
                <a:spcPct val="50000"/>
              </a:spcBef>
              <a:buFontTx/>
              <a:buNone/>
            </a:pPr>
            <a:r>
              <a:rPr lang="it-IT" altLang="it-IT" sz="1400" dirty="0">
                <a:latin typeface="Comic Sans MS" panose="030F0702030302020204" pitchFamily="66" charset="0"/>
              </a:rPr>
              <a:t>Teoria</a:t>
            </a:r>
          </a:p>
          <a:p>
            <a:pPr eaLnBrk="1" hangingPunct="1">
              <a:spcBef>
                <a:spcPct val="50000"/>
              </a:spcBef>
              <a:buFontTx/>
              <a:buNone/>
            </a:pPr>
            <a:r>
              <a:rPr lang="it-IT" altLang="it-IT" sz="1400" dirty="0">
                <a:latin typeface="Comic Sans MS" panose="030F0702030302020204" pitchFamily="66" charset="0"/>
              </a:rPr>
              <a:t>matematica e</a:t>
            </a:r>
          </a:p>
          <a:p>
            <a:pPr eaLnBrk="1" hangingPunct="1">
              <a:spcBef>
                <a:spcPct val="50000"/>
              </a:spcBef>
              <a:buFontTx/>
              <a:buNone/>
            </a:pPr>
            <a:r>
              <a:rPr lang="it-IT" altLang="it-IT" sz="1400" dirty="0">
                <a:latin typeface="Comic Sans MS" panose="030F0702030302020204" pitchFamily="66" charset="0"/>
              </a:rPr>
              <a:t>statistica delle</a:t>
            </a:r>
          </a:p>
          <a:p>
            <a:pPr eaLnBrk="1" hangingPunct="1">
              <a:spcBef>
                <a:spcPct val="50000"/>
              </a:spcBef>
              <a:buFontTx/>
              <a:buNone/>
            </a:pPr>
            <a:r>
              <a:rPr lang="it-IT" altLang="it-IT" sz="1400" dirty="0">
                <a:latin typeface="Comic Sans MS" panose="030F0702030302020204" pitchFamily="66" charset="0"/>
              </a:rPr>
              <a:t>decisioni</a:t>
            </a:r>
          </a:p>
          <a:p>
            <a:pPr eaLnBrk="1" hangingPunct="1">
              <a:spcBef>
                <a:spcPct val="50000"/>
              </a:spcBef>
              <a:buFontTx/>
              <a:buNone/>
            </a:pPr>
            <a:endParaRPr lang="it-IT" altLang="it-IT" sz="1400" dirty="0">
              <a:latin typeface="Comic Sans MS" panose="030F0702030302020204" pitchFamily="66" charset="0"/>
            </a:endParaRPr>
          </a:p>
          <a:p>
            <a:pPr eaLnBrk="1" hangingPunct="1">
              <a:spcBef>
                <a:spcPct val="50000"/>
              </a:spcBef>
              <a:buFontTx/>
              <a:buNone/>
            </a:pPr>
            <a:r>
              <a:rPr lang="it-IT" altLang="it-IT" sz="1400" dirty="0">
                <a:latin typeface="Comic Sans MS" panose="030F0702030302020204" pitchFamily="66" charset="0"/>
              </a:rPr>
              <a:t>Teoria </a:t>
            </a:r>
          </a:p>
          <a:p>
            <a:pPr eaLnBrk="1" hangingPunct="1">
              <a:spcBef>
                <a:spcPct val="50000"/>
              </a:spcBef>
              <a:buFontTx/>
              <a:buNone/>
            </a:pPr>
            <a:r>
              <a:rPr lang="it-IT" altLang="it-IT" sz="1400" dirty="0">
                <a:latin typeface="Comic Sans MS" panose="030F0702030302020204" pitchFamily="66" charset="0"/>
              </a:rPr>
              <a:t>dei giochi</a:t>
            </a:r>
          </a:p>
          <a:p>
            <a:pPr algn="ctr" eaLnBrk="1" hangingPunct="1">
              <a:spcBef>
                <a:spcPct val="50000"/>
              </a:spcBef>
              <a:buFontTx/>
              <a:buNone/>
            </a:pPr>
            <a:endParaRPr lang="it-IT" altLang="it-IT" sz="1400" dirty="0">
              <a:latin typeface="Comic Sans MS" panose="030F0702030302020204" pitchFamily="66" charset="0"/>
            </a:endParaRPr>
          </a:p>
        </p:txBody>
      </p:sp>
      <p:sp>
        <p:nvSpPr>
          <p:cNvPr id="4114" name="Text Box 18">
            <a:extLst>
              <a:ext uri="{FF2B5EF4-FFF2-40B4-BE49-F238E27FC236}">
                <a16:creationId xmlns:a16="http://schemas.microsoft.com/office/drawing/2014/main" id="{3B6346DE-FE20-4341-A4E0-B573C553958D}"/>
              </a:ext>
            </a:extLst>
          </p:cNvPr>
          <p:cNvSpPr txBox="1">
            <a:spLocks noChangeArrowheads="1"/>
          </p:cNvSpPr>
          <p:nvPr/>
        </p:nvSpPr>
        <p:spPr bwMode="auto">
          <a:xfrm>
            <a:off x="4079876" y="2636839"/>
            <a:ext cx="1584325" cy="127793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a:latin typeface="Comic Sans MS" panose="030F0702030302020204" pitchFamily="66" charset="0"/>
              </a:rPr>
              <a:t>Protagonista</a:t>
            </a:r>
          </a:p>
          <a:p>
            <a:pPr algn="ctr" eaLnBrk="1" hangingPunct="1">
              <a:spcBef>
                <a:spcPct val="50000"/>
              </a:spcBef>
              <a:buFontTx/>
              <a:buNone/>
            </a:pPr>
            <a:r>
              <a:rPr lang="it-IT" altLang="it-IT" sz="1400">
                <a:latin typeface="Comic Sans MS" panose="030F0702030302020204" pitchFamily="66" charset="0"/>
              </a:rPr>
              <a:t>delle decisioni è</a:t>
            </a:r>
          </a:p>
          <a:p>
            <a:pPr algn="ctr" eaLnBrk="1" hangingPunct="1">
              <a:spcBef>
                <a:spcPct val="50000"/>
              </a:spcBef>
              <a:buFontTx/>
              <a:buNone/>
            </a:pPr>
            <a:r>
              <a:rPr lang="it-IT" altLang="it-IT" sz="1400">
                <a:latin typeface="Comic Sans MS" panose="030F0702030302020204" pitchFamily="66" charset="0"/>
              </a:rPr>
              <a:t>l’uomo</a:t>
            </a:r>
          </a:p>
          <a:p>
            <a:pPr algn="ctr" eaLnBrk="1" hangingPunct="1">
              <a:spcBef>
                <a:spcPct val="50000"/>
              </a:spcBef>
              <a:buFontTx/>
              <a:buNone/>
            </a:pPr>
            <a:r>
              <a:rPr lang="it-IT" altLang="it-IT" sz="1400">
                <a:latin typeface="Comic Sans MS" panose="030F0702030302020204" pitchFamily="66" charset="0"/>
              </a:rPr>
              <a:t>economico</a:t>
            </a:r>
          </a:p>
        </p:txBody>
      </p:sp>
      <p:sp>
        <p:nvSpPr>
          <p:cNvPr id="4115" name="Text Box 19">
            <a:extLst>
              <a:ext uri="{FF2B5EF4-FFF2-40B4-BE49-F238E27FC236}">
                <a16:creationId xmlns:a16="http://schemas.microsoft.com/office/drawing/2014/main" id="{D95E83C4-C342-418C-931D-7FB9DAA0FF23}"/>
              </a:ext>
            </a:extLst>
          </p:cNvPr>
          <p:cNvSpPr txBox="1">
            <a:spLocks noChangeArrowheads="1"/>
          </p:cNvSpPr>
          <p:nvPr/>
        </p:nvSpPr>
        <p:spPr bwMode="auto">
          <a:xfrm>
            <a:off x="6096000" y="2060575"/>
            <a:ext cx="1943100" cy="36464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dirty="0">
                <a:latin typeface="Comic Sans MS" panose="030F0702030302020204" pitchFamily="66" charset="0"/>
              </a:rPr>
              <a:t>L’uomo economico è</a:t>
            </a:r>
          </a:p>
          <a:p>
            <a:pPr eaLnBrk="1" hangingPunct="1">
              <a:spcBef>
                <a:spcPct val="50000"/>
              </a:spcBef>
              <a:buFontTx/>
              <a:buChar char="-"/>
            </a:pPr>
            <a:r>
              <a:rPr lang="it-IT" altLang="it-IT" sz="1400" dirty="0">
                <a:latin typeface="Comic Sans MS" panose="030F0702030302020204" pitchFamily="66" charset="0"/>
              </a:rPr>
              <a:t>Onnisciente</a:t>
            </a:r>
          </a:p>
          <a:p>
            <a:pPr eaLnBrk="1" hangingPunct="1">
              <a:spcBef>
                <a:spcPct val="50000"/>
              </a:spcBef>
              <a:buFontTx/>
              <a:buNone/>
            </a:pPr>
            <a:endParaRPr lang="it-IT" altLang="it-IT" sz="1400" dirty="0">
              <a:latin typeface="Comic Sans MS" panose="030F0702030302020204" pitchFamily="66" charset="0"/>
            </a:endParaRPr>
          </a:p>
          <a:p>
            <a:pPr eaLnBrk="1" hangingPunct="1">
              <a:spcBef>
                <a:spcPct val="50000"/>
              </a:spcBef>
              <a:buFontTx/>
              <a:buChar char="-"/>
            </a:pPr>
            <a:r>
              <a:rPr lang="it-IT" altLang="it-IT" sz="1400" dirty="0">
                <a:latin typeface="Comic Sans MS" panose="030F0702030302020204" pitchFamily="66" charset="0"/>
              </a:rPr>
              <a:t>Obiettivamente razionale</a:t>
            </a:r>
          </a:p>
          <a:p>
            <a:pPr eaLnBrk="1" hangingPunct="1">
              <a:spcBef>
                <a:spcPct val="50000"/>
              </a:spcBef>
              <a:buFontTx/>
              <a:buChar char="-"/>
            </a:pPr>
            <a:endParaRPr lang="it-IT" altLang="it-IT" sz="1400" dirty="0">
              <a:latin typeface="Comic Sans MS" panose="030F0702030302020204" pitchFamily="66" charset="0"/>
            </a:endParaRPr>
          </a:p>
          <a:p>
            <a:pPr eaLnBrk="1" hangingPunct="1">
              <a:spcBef>
                <a:spcPct val="50000"/>
              </a:spcBef>
              <a:buFontTx/>
              <a:buChar char="-"/>
            </a:pPr>
            <a:r>
              <a:rPr lang="it-IT" altLang="it-IT" sz="1400" dirty="0">
                <a:latin typeface="Comic Sans MS" panose="030F0702030302020204" pitchFamily="66" charset="0"/>
              </a:rPr>
              <a:t>Sceglie l’alternativa che massimizza la sua funzione di utilità</a:t>
            </a:r>
          </a:p>
          <a:p>
            <a:pPr eaLnBrk="1" hangingPunct="1">
              <a:spcBef>
                <a:spcPct val="50000"/>
              </a:spcBef>
              <a:buFontTx/>
              <a:buChar char="-"/>
            </a:pPr>
            <a:endParaRPr lang="it-IT" altLang="it-IT" sz="1400" dirty="0">
              <a:latin typeface="Comic Sans MS" panose="030F0702030302020204" pitchFamily="66" charset="0"/>
            </a:endParaRPr>
          </a:p>
          <a:p>
            <a:pPr eaLnBrk="1" hangingPunct="1">
              <a:spcBef>
                <a:spcPct val="50000"/>
              </a:spcBef>
              <a:buFontTx/>
              <a:buChar char="-"/>
            </a:pPr>
            <a:endParaRPr lang="it-IT" altLang="it-IT" sz="1400" dirty="0">
              <a:latin typeface="Comic Sans MS" panose="030F0702030302020204" pitchFamily="66" charset="0"/>
            </a:endParaRPr>
          </a:p>
        </p:txBody>
      </p:sp>
      <p:sp>
        <p:nvSpPr>
          <p:cNvPr id="4116" name="Text Box 20">
            <a:extLst>
              <a:ext uri="{FF2B5EF4-FFF2-40B4-BE49-F238E27FC236}">
                <a16:creationId xmlns:a16="http://schemas.microsoft.com/office/drawing/2014/main" id="{89F4E4AE-F857-46E7-B150-985F6C7F8BCA}"/>
              </a:ext>
            </a:extLst>
          </p:cNvPr>
          <p:cNvSpPr txBox="1">
            <a:spLocks noChangeArrowheads="1"/>
          </p:cNvSpPr>
          <p:nvPr/>
        </p:nvSpPr>
        <p:spPr bwMode="auto">
          <a:xfrm>
            <a:off x="8328025" y="2060575"/>
            <a:ext cx="1943100" cy="37544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Char char="-"/>
            </a:pPr>
            <a:r>
              <a:rPr lang="it-IT" altLang="it-IT" sz="1400">
                <a:latin typeface="Comic Sans MS" panose="030F0702030302020204" pitchFamily="66" charset="0"/>
              </a:rPr>
              <a:t>Individua tutti i problemi dell’azienda</a:t>
            </a:r>
          </a:p>
          <a:p>
            <a:pPr eaLnBrk="1" hangingPunct="1">
              <a:spcBef>
                <a:spcPct val="50000"/>
              </a:spcBef>
              <a:buFontTx/>
              <a:buChar char="-"/>
            </a:pPr>
            <a:r>
              <a:rPr lang="it-IT" altLang="it-IT" sz="1400">
                <a:latin typeface="Comic Sans MS" panose="030F0702030302020204" pitchFamily="66" charset="0"/>
              </a:rPr>
              <a:t>Definisce tutti i problemi perfettamente</a:t>
            </a:r>
          </a:p>
          <a:p>
            <a:pPr eaLnBrk="1" hangingPunct="1">
              <a:spcBef>
                <a:spcPct val="50000"/>
              </a:spcBef>
              <a:buFontTx/>
              <a:buNone/>
            </a:pPr>
            <a:r>
              <a:rPr lang="it-IT" altLang="it-IT" sz="1400">
                <a:latin typeface="Comic Sans MS" panose="030F0702030302020204" pitchFamily="66" charset="0"/>
              </a:rPr>
              <a:t>-   Individua tutte le alternative di soluzione al problema</a:t>
            </a:r>
          </a:p>
          <a:p>
            <a:pPr eaLnBrk="1" hangingPunct="1">
              <a:spcBef>
                <a:spcPct val="50000"/>
              </a:spcBef>
              <a:buFontTx/>
              <a:buNone/>
            </a:pPr>
            <a:r>
              <a:rPr lang="it-IT" altLang="it-IT" sz="1400">
                <a:latin typeface="Comic Sans MS" panose="030F0702030302020204" pitchFamily="66" charset="0"/>
              </a:rPr>
              <a:t>-   Individua tutte le conseguenze associate a ciascuna soluzione </a:t>
            </a:r>
          </a:p>
        </p:txBody>
      </p:sp>
      <p:sp>
        <p:nvSpPr>
          <p:cNvPr id="4117" name="Line 21">
            <a:extLst>
              <a:ext uri="{FF2B5EF4-FFF2-40B4-BE49-F238E27FC236}">
                <a16:creationId xmlns:a16="http://schemas.microsoft.com/office/drawing/2014/main" id="{AE393896-601C-4662-A45F-FC75755743BD}"/>
              </a:ext>
            </a:extLst>
          </p:cNvPr>
          <p:cNvSpPr>
            <a:spLocks noChangeShapeType="1"/>
          </p:cNvSpPr>
          <p:nvPr/>
        </p:nvSpPr>
        <p:spPr bwMode="auto">
          <a:xfrm>
            <a:off x="3863976" y="3284538"/>
            <a:ext cx="144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8" name="Line 22">
            <a:extLst>
              <a:ext uri="{FF2B5EF4-FFF2-40B4-BE49-F238E27FC236}">
                <a16:creationId xmlns:a16="http://schemas.microsoft.com/office/drawing/2014/main" id="{BA9BFBEB-7F2A-4774-A932-037A39956953}"/>
              </a:ext>
            </a:extLst>
          </p:cNvPr>
          <p:cNvSpPr>
            <a:spLocks noChangeShapeType="1"/>
          </p:cNvSpPr>
          <p:nvPr/>
        </p:nvSpPr>
        <p:spPr bwMode="auto">
          <a:xfrm>
            <a:off x="5735639" y="3284538"/>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9" name="Line 23">
            <a:extLst>
              <a:ext uri="{FF2B5EF4-FFF2-40B4-BE49-F238E27FC236}">
                <a16:creationId xmlns:a16="http://schemas.microsoft.com/office/drawing/2014/main" id="{E1BEF2C5-7EFE-49FC-B8C1-80C3F9956FCB}"/>
              </a:ext>
            </a:extLst>
          </p:cNvPr>
          <p:cNvSpPr>
            <a:spLocks noChangeShapeType="1"/>
          </p:cNvSpPr>
          <p:nvPr/>
        </p:nvSpPr>
        <p:spPr bwMode="auto">
          <a:xfrm flipV="1">
            <a:off x="8112125" y="328453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6638" name="Picture 14" descr="Mostra immagine a dimensione intera">
            <a:hlinkClick r:id="rId3"/>
            <a:extLst>
              <a:ext uri="{FF2B5EF4-FFF2-40B4-BE49-F238E27FC236}">
                <a16:creationId xmlns:a16="http://schemas.microsoft.com/office/drawing/2014/main" id="{8F8B3001-1357-4641-A35F-EFAEA4357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6" y="42926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0">
            <a:extLst>
              <a:ext uri="{FF2B5EF4-FFF2-40B4-BE49-F238E27FC236}">
                <a16:creationId xmlns:a16="http://schemas.microsoft.com/office/drawing/2014/main" id="{B22391C7-CBCF-7BDD-4A24-E92846D093F1}"/>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P spid="4114" grpId="0" animBg="1"/>
      <p:bldP spid="4115" grpId="0" animBg="1"/>
      <p:bldP spid="4116" grpId="0" animBg="1"/>
      <p:bldP spid="4117" grpId="0" animBg="1"/>
      <p:bldP spid="4118" grpId="0" animBg="1"/>
      <p:bldP spid="41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numero diapositiva 5">
            <a:extLst>
              <a:ext uri="{FF2B5EF4-FFF2-40B4-BE49-F238E27FC236}">
                <a16:creationId xmlns:a16="http://schemas.microsoft.com/office/drawing/2014/main" id="{538510B8-F175-4B60-B632-2DB49AD3978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0F5FF9-5F2E-42B6-A423-B69D8C58D07A}" type="slidenum">
              <a:rPr lang="it-IT" altLang="it-IT" sz="1400"/>
              <a:pPr>
                <a:spcBef>
                  <a:spcPct val="0"/>
                </a:spcBef>
                <a:buFontTx/>
                <a:buNone/>
              </a:pPr>
              <a:t>12</a:t>
            </a:fld>
            <a:endParaRPr lang="it-IT" altLang="it-IT" sz="1400"/>
          </a:p>
        </p:txBody>
      </p:sp>
      <p:sp>
        <p:nvSpPr>
          <p:cNvPr id="40962" name="Rectangle 2">
            <a:extLst>
              <a:ext uri="{FF2B5EF4-FFF2-40B4-BE49-F238E27FC236}">
                <a16:creationId xmlns:a16="http://schemas.microsoft.com/office/drawing/2014/main" id="{B0C9FB0D-7FCB-4C06-AB29-705B6110B939}"/>
              </a:ext>
            </a:extLst>
          </p:cNvPr>
          <p:cNvSpPr>
            <a:spLocks noGrp="1" noChangeArrowheads="1"/>
          </p:cNvSpPr>
          <p:nvPr>
            <p:ph type="title"/>
          </p:nvPr>
        </p:nvSpPr>
        <p:spPr>
          <a:xfrm>
            <a:off x="1569156" y="365125"/>
            <a:ext cx="8906933" cy="876653"/>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fontAlgn="base">
              <a:spcAft>
                <a:spcPct val="0"/>
              </a:spcAft>
            </a:pPr>
            <a:r>
              <a:rPr lang="it-IT" altLang="it-IT" sz="2800" b="1" dirty="0">
                <a:solidFill>
                  <a:schemeClr val="bg1">
                    <a:lumMod val="95000"/>
                  </a:schemeClr>
                </a:solidFill>
                <a:latin typeface="Calibri" pitchFamily="34" charset="0"/>
                <a:cs typeface="Tahoma" pitchFamily="34" charset="0"/>
              </a:rPr>
              <a:t>Le critiche alla teoria della razionalità obiettiva</a:t>
            </a:r>
          </a:p>
        </p:txBody>
      </p:sp>
      <p:sp>
        <p:nvSpPr>
          <p:cNvPr id="585731" name="Rectangle 3">
            <a:extLst>
              <a:ext uri="{FF2B5EF4-FFF2-40B4-BE49-F238E27FC236}">
                <a16:creationId xmlns:a16="http://schemas.microsoft.com/office/drawing/2014/main" id="{BC9BCA4A-3303-4DD9-A78F-DC6D367804F4}"/>
              </a:ext>
            </a:extLst>
          </p:cNvPr>
          <p:cNvSpPr>
            <a:spLocks noGrp="1" noChangeArrowheads="1"/>
          </p:cNvSpPr>
          <p:nvPr>
            <p:ph type="body" idx="1"/>
          </p:nvPr>
        </p:nvSpPr>
        <p:spPr>
          <a:xfrm>
            <a:off x="1456267" y="1952978"/>
            <a:ext cx="9144000" cy="3273778"/>
          </a:xfrm>
          <a:ln>
            <a:noFill/>
          </a:ln>
        </p:spPr>
        <p:style>
          <a:lnRef idx="2">
            <a:schemeClr val="accent1"/>
          </a:lnRef>
          <a:fillRef idx="1">
            <a:schemeClr val="lt1"/>
          </a:fillRef>
          <a:effectRef idx="0">
            <a:schemeClr val="accent1"/>
          </a:effectRef>
          <a:fontRef idx="minor">
            <a:schemeClr val="dk1"/>
          </a:fontRef>
        </p:style>
        <p:txBody>
          <a:bodyPr>
            <a:flatTx/>
          </a:bodyPr>
          <a:lstStyle/>
          <a:p>
            <a:pPr eaLnBrk="1" hangingPunct="1">
              <a:buFontTx/>
              <a:buNone/>
            </a:pPr>
            <a:endParaRPr lang="it-IT" altLang="it-IT" sz="2400" b="1" dirty="0"/>
          </a:p>
          <a:p>
            <a:pPr eaLnBrk="1" hangingPunct="1">
              <a:buFontTx/>
              <a:buNone/>
            </a:pPr>
            <a:r>
              <a:rPr lang="it-IT" altLang="it-IT" sz="2400" b="1" dirty="0"/>
              <a:t>La teoria della razionalità obiettiva è stata criticata attraverso il </a:t>
            </a:r>
            <a:r>
              <a:rPr lang="it-IT" altLang="it-IT" sz="2400" b="1" dirty="0">
                <a:solidFill>
                  <a:srgbClr val="FF0000"/>
                </a:solidFill>
              </a:rPr>
              <a:t>dilemma del prigioniero</a:t>
            </a:r>
            <a:r>
              <a:rPr lang="it-IT" altLang="it-IT" sz="2400" b="1" dirty="0"/>
              <a:t>: se più individui razionali, coinvolti in una competizione, si fanno guidare nelle decisioni dalla ricerca del miglior risultato possibile, per il fatto di non conoscere le decisioni dei concorrenti, possono dar corso ad azioni che portano a risultati nient’affatto ottimali</a:t>
            </a:r>
            <a:r>
              <a:rPr lang="it-IT" altLang="it-IT" b="1" dirty="0"/>
              <a:t>.</a:t>
            </a:r>
          </a:p>
        </p:txBody>
      </p:sp>
      <p:sp>
        <p:nvSpPr>
          <p:cNvPr id="2" name="Text Box 20">
            <a:extLst>
              <a:ext uri="{FF2B5EF4-FFF2-40B4-BE49-F238E27FC236}">
                <a16:creationId xmlns:a16="http://schemas.microsoft.com/office/drawing/2014/main" id="{CD65CEA7-DCC4-19DF-3BF6-D8D8B85C1525}"/>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numero diapositiva 5">
            <a:extLst>
              <a:ext uri="{FF2B5EF4-FFF2-40B4-BE49-F238E27FC236}">
                <a16:creationId xmlns:a16="http://schemas.microsoft.com/office/drawing/2014/main" id="{8819DB35-33E2-47AD-96ED-BF94FFD595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44449D7-8177-4705-8EDC-F06944660C68}" type="slidenum">
              <a:rPr lang="it-IT" altLang="it-IT" sz="1400"/>
              <a:pPr>
                <a:spcBef>
                  <a:spcPct val="0"/>
                </a:spcBef>
                <a:buFontTx/>
                <a:buNone/>
              </a:pPr>
              <a:t>13</a:t>
            </a:fld>
            <a:endParaRPr lang="it-IT" altLang="it-IT" sz="1400"/>
          </a:p>
        </p:txBody>
      </p:sp>
      <p:sp>
        <p:nvSpPr>
          <p:cNvPr id="43010" name="Rectangle 2">
            <a:extLst>
              <a:ext uri="{FF2B5EF4-FFF2-40B4-BE49-F238E27FC236}">
                <a16:creationId xmlns:a16="http://schemas.microsoft.com/office/drawing/2014/main" id="{248A55F0-F30B-4FBC-9ACB-31D4E41A9D62}"/>
              </a:ext>
            </a:extLst>
          </p:cNvPr>
          <p:cNvSpPr>
            <a:spLocks noGrp="1" noChangeArrowheads="1"/>
          </p:cNvSpPr>
          <p:nvPr>
            <p:ph type="title"/>
          </p:nvPr>
        </p:nvSpPr>
        <p:spPr>
          <a:xfrm>
            <a:off x="2208213" y="136525"/>
            <a:ext cx="8550098" cy="892175"/>
          </a:xfrm>
        </p:spPr>
        <p:style>
          <a:lnRef idx="3">
            <a:schemeClr val="lt1"/>
          </a:lnRef>
          <a:fillRef idx="1">
            <a:schemeClr val="accent1"/>
          </a:fillRef>
          <a:effectRef idx="1">
            <a:schemeClr val="accent1"/>
          </a:effectRef>
          <a:fontRef idx="minor">
            <a:schemeClr val="lt1"/>
          </a:fontRef>
        </p:style>
        <p:txBody>
          <a:bodyPr>
            <a:flatTx/>
          </a:bodyPr>
          <a:lstStyle/>
          <a:p>
            <a:pPr algn="ctr" eaLnBrk="1" hangingPunct="1"/>
            <a:r>
              <a:rPr lang="it-IT" altLang="it-IT" sz="2800" b="1" dirty="0">
                <a:solidFill>
                  <a:schemeClr val="bg1"/>
                </a:solidFill>
                <a:latin typeface="+mj-lt"/>
              </a:rPr>
              <a:t>Il dilemma del prigioniero </a:t>
            </a:r>
            <a:br>
              <a:rPr lang="it-IT" altLang="it-IT" sz="2800" b="1" dirty="0">
                <a:solidFill>
                  <a:schemeClr val="bg1"/>
                </a:solidFill>
                <a:latin typeface="+mj-lt"/>
              </a:rPr>
            </a:br>
            <a:r>
              <a:rPr lang="it-IT" altLang="it-IT" sz="2800" b="1" dirty="0">
                <a:solidFill>
                  <a:schemeClr val="bg1"/>
                </a:solidFill>
                <a:latin typeface="+mj-lt"/>
              </a:rPr>
              <a:t>(modello di Tucker)</a:t>
            </a:r>
          </a:p>
        </p:txBody>
      </p:sp>
      <p:sp>
        <p:nvSpPr>
          <p:cNvPr id="587779" name="Rectangle 3">
            <a:extLst>
              <a:ext uri="{FF2B5EF4-FFF2-40B4-BE49-F238E27FC236}">
                <a16:creationId xmlns:a16="http://schemas.microsoft.com/office/drawing/2014/main" id="{AF510266-399E-4ED9-A9FA-AE32FAD75AE1}"/>
              </a:ext>
            </a:extLst>
          </p:cNvPr>
          <p:cNvSpPr>
            <a:spLocks noGrp="1" noChangeArrowheads="1"/>
          </p:cNvSpPr>
          <p:nvPr>
            <p:ph type="body" idx="1"/>
          </p:nvPr>
        </p:nvSpPr>
        <p:spPr>
          <a:xfrm>
            <a:off x="2208213" y="1842383"/>
            <a:ext cx="7772400" cy="4114800"/>
          </a:xfrm>
          <a:ln>
            <a:noFill/>
          </a:ln>
        </p:spPr>
        <p:style>
          <a:lnRef idx="2">
            <a:schemeClr val="accent1"/>
          </a:lnRef>
          <a:fillRef idx="1">
            <a:schemeClr val="lt1"/>
          </a:fillRef>
          <a:effectRef idx="0">
            <a:schemeClr val="accent1"/>
          </a:effectRef>
          <a:fontRef idx="minor">
            <a:schemeClr val="dk1"/>
          </a:fontRef>
        </p:style>
        <p:txBody>
          <a:bodyPr>
            <a:flatTx/>
          </a:bodyPr>
          <a:lstStyle/>
          <a:p>
            <a:pPr eaLnBrk="1" hangingPunct="1">
              <a:buFontTx/>
              <a:buNone/>
            </a:pPr>
            <a:r>
              <a:rPr lang="it-IT" altLang="it-IT" sz="1800" b="1" dirty="0"/>
              <a:t>Due ladri vengono arrestati dopo un furto…</a:t>
            </a:r>
          </a:p>
        </p:txBody>
      </p:sp>
      <p:graphicFrame>
        <p:nvGraphicFramePr>
          <p:cNvPr id="587780" name="Group 4">
            <a:extLst>
              <a:ext uri="{FF2B5EF4-FFF2-40B4-BE49-F238E27FC236}">
                <a16:creationId xmlns:a16="http://schemas.microsoft.com/office/drawing/2014/main" id="{B49D5E3D-44DB-D04E-9349-25CC497AE1CF}"/>
              </a:ext>
            </a:extLst>
          </p:cNvPr>
          <p:cNvGraphicFramePr>
            <a:graphicFrameLocks noGrp="1"/>
          </p:cNvGraphicFramePr>
          <p:nvPr>
            <p:extLst>
              <p:ext uri="{D42A27DB-BD31-4B8C-83A1-F6EECF244321}">
                <p14:modId xmlns:p14="http://schemas.microsoft.com/office/powerpoint/2010/main" val="1759029095"/>
              </p:ext>
            </p:extLst>
          </p:nvPr>
        </p:nvGraphicFramePr>
        <p:xfrm>
          <a:off x="4727575" y="3429000"/>
          <a:ext cx="5037138" cy="2016126"/>
        </p:xfrm>
        <a:graphic>
          <a:graphicData uri="http://schemas.openxmlformats.org/drawingml/2006/table">
            <a:tbl>
              <a:tblPr/>
              <a:tblGrid>
                <a:gridCol w="2519363">
                  <a:extLst>
                    <a:ext uri="{9D8B030D-6E8A-4147-A177-3AD203B41FA5}">
                      <a16:colId xmlns:a16="http://schemas.microsoft.com/office/drawing/2014/main" val="20000"/>
                    </a:ext>
                  </a:extLst>
                </a:gridCol>
                <a:gridCol w="2517775">
                  <a:extLst>
                    <a:ext uri="{9D8B030D-6E8A-4147-A177-3AD203B41FA5}">
                      <a16:colId xmlns:a16="http://schemas.microsoft.com/office/drawing/2014/main" val="20001"/>
                    </a:ext>
                  </a:extLst>
                </a:gridCol>
              </a:tblGrid>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87791" name="Text Box 15">
            <a:extLst>
              <a:ext uri="{FF2B5EF4-FFF2-40B4-BE49-F238E27FC236}">
                <a16:creationId xmlns:a16="http://schemas.microsoft.com/office/drawing/2014/main" id="{D4DB7E4D-ECD5-4C65-AB26-BB1C6FAA384D}"/>
              </a:ext>
            </a:extLst>
          </p:cNvPr>
          <p:cNvSpPr txBox="1">
            <a:spLocks noChangeArrowheads="1"/>
          </p:cNvSpPr>
          <p:nvPr/>
        </p:nvSpPr>
        <p:spPr bwMode="auto">
          <a:xfrm>
            <a:off x="5232400" y="2924176"/>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400" dirty="0">
                <a:latin typeface="+mn-lt"/>
              </a:rPr>
              <a:t>Non confessa</a:t>
            </a:r>
          </a:p>
        </p:txBody>
      </p:sp>
      <p:sp>
        <p:nvSpPr>
          <p:cNvPr id="587792" name="Text Box 16">
            <a:extLst>
              <a:ext uri="{FF2B5EF4-FFF2-40B4-BE49-F238E27FC236}">
                <a16:creationId xmlns:a16="http://schemas.microsoft.com/office/drawing/2014/main" id="{DD647DFB-4B73-4D12-9539-4012637898C0}"/>
              </a:ext>
            </a:extLst>
          </p:cNvPr>
          <p:cNvSpPr txBox="1">
            <a:spLocks noChangeArrowheads="1"/>
          </p:cNvSpPr>
          <p:nvPr/>
        </p:nvSpPr>
        <p:spPr bwMode="auto">
          <a:xfrm>
            <a:off x="3216276" y="3789364"/>
            <a:ext cx="158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400" dirty="0">
                <a:latin typeface="+mn-lt"/>
              </a:rPr>
              <a:t>      Non</a:t>
            </a:r>
            <a:r>
              <a:rPr lang="it-IT" altLang="it-IT" sz="1200" dirty="0">
                <a:latin typeface="+mn-lt"/>
              </a:rPr>
              <a:t> confessa</a:t>
            </a:r>
          </a:p>
        </p:txBody>
      </p:sp>
      <p:sp>
        <p:nvSpPr>
          <p:cNvPr id="587793" name="Text Box 17">
            <a:extLst>
              <a:ext uri="{FF2B5EF4-FFF2-40B4-BE49-F238E27FC236}">
                <a16:creationId xmlns:a16="http://schemas.microsoft.com/office/drawing/2014/main" id="{3CF35A83-ED2A-4E88-9C68-91EC51AF42EF}"/>
              </a:ext>
            </a:extLst>
          </p:cNvPr>
          <p:cNvSpPr txBox="1">
            <a:spLocks noChangeArrowheads="1"/>
          </p:cNvSpPr>
          <p:nvPr/>
        </p:nvSpPr>
        <p:spPr bwMode="auto">
          <a:xfrm>
            <a:off x="7896225" y="2924176"/>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dirty="0">
                <a:latin typeface="+mn-lt"/>
              </a:rPr>
              <a:t>Confessa</a:t>
            </a:r>
          </a:p>
        </p:txBody>
      </p:sp>
      <p:sp>
        <p:nvSpPr>
          <p:cNvPr id="587794" name="Text Box 18">
            <a:extLst>
              <a:ext uri="{FF2B5EF4-FFF2-40B4-BE49-F238E27FC236}">
                <a16:creationId xmlns:a16="http://schemas.microsoft.com/office/drawing/2014/main" id="{45F2DCA6-5A2C-43C4-BF26-1A24520E9E42}"/>
              </a:ext>
            </a:extLst>
          </p:cNvPr>
          <p:cNvSpPr txBox="1">
            <a:spLocks noChangeArrowheads="1"/>
          </p:cNvSpPr>
          <p:nvPr/>
        </p:nvSpPr>
        <p:spPr bwMode="auto">
          <a:xfrm>
            <a:off x="3143250" y="4797426"/>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dirty="0">
                <a:latin typeface="+mn-lt"/>
              </a:rPr>
              <a:t>     Confessa</a:t>
            </a:r>
          </a:p>
        </p:txBody>
      </p:sp>
      <p:sp>
        <p:nvSpPr>
          <p:cNvPr id="587795" name="Text Box 19">
            <a:extLst>
              <a:ext uri="{FF2B5EF4-FFF2-40B4-BE49-F238E27FC236}">
                <a16:creationId xmlns:a16="http://schemas.microsoft.com/office/drawing/2014/main" id="{2733DA8B-A4C6-4535-9C93-73F0F682E46C}"/>
              </a:ext>
            </a:extLst>
          </p:cNvPr>
          <p:cNvSpPr txBox="1">
            <a:spLocks noChangeArrowheads="1"/>
          </p:cNvSpPr>
          <p:nvPr/>
        </p:nvSpPr>
        <p:spPr bwMode="auto">
          <a:xfrm>
            <a:off x="6743700" y="2565400"/>
            <a:ext cx="1296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200" dirty="0">
                <a:latin typeface="+mn-lt"/>
              </a:rPr>
              <a:t>Prigioniero A</a:t>
            </a:r>
          </a:p>
        </p:txBody>
      </p:sp>
      <p:sp>
        <p:nvSpPr>
          <p:cNvPr id="587796" name="Text Box 20">
            <a:extLst>
              <a:ext uri="{FF2B5EF4-FFF2-40B4-BE49-F238E27FC236}">
                <a16:creationId xmlns:a16="http://schemas.microsoft.com/office/drawing/2014/main" id="{C2F1B3F1-F1E3-4FB0-A1C6-5650E56839FD}"/>
              </a:ext>
            </a:extLst>
          </p:cNvPr>
          <p:cNvSpPr txBox="1">
            <a:spLocks noChangeArrowheads="1"/>
          </p:cNvSpPr>
          <p:nvPr/>
        </p:nvSpPr>
        <p:spPr bwMode="auto">
          <a:xfrm>
            <a:off x="2566989" y="4292600"/>
            <a:ext cx="1296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200">
                <a:latin typeface="+mn-lt"/>
              </a:rPr>
              <a:t>Prigioniero B</a:t>
            </a:r>
          </a:p>
        </p:txBody>
      </p:sp>
      <p:sp>
        <p:nvSpPr>
          <p:cNvPr id="587797" name="Text Box 21">
            <a:extLst>
              <a:ext uri="{FF2B5EF4-FFF2-40B4-BE49-F238E27FC236}">
                <a16:creationId xmlns:a16="http://schemas.microsoft.com/office/drawing/2014/main" id="{A95D7A01-77A1-4AA9-91F5-00A9F5F929B2}"/>
              </a:ext>
            </a:extLst>
          </p:cNvPr>
          <p:cNvSpPr txBox="1">
            <a:spLocks noChangeArrowheads="1"/>
          </p:cNvSpPr>
          <p:nvPr/>
        </p:nvSpPr>
        <p:spPr bwMode="auto">
          <a:xfrm>
            <a:off x="5087939" y="3644900"/>
            <a:ext cx="19446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1200" dirty="0"/>
              <a:t>A è condannato a 1 anno</a:t>
            </a:r>
          </a:p>
          <a:p>
            <a:pPr>
              <a:spcBef>
                <a:spcPct val="50000"/>
              </a:spcBef>
              <a:buNone/>
            </a:pPr>
            <a:r>
              <a:rPr lang="it-IT" altLang="it-IT" sz="1200" dirty="0"/>
              <a:t>B è condannato a 1 anno</a:t>
            </a:r>
          </a:p>
        </p:txBody>
      </p:sp>
      <p:sp>
        <p:nvSpPr>
          <p:cNvPr id="43030" name="Text Box 22">
            <a:extLst>
              <a:ext uri="{FF2B5EF4-FFF2-40B4-BE49-F238E27FC236}">
                <a16:creationId xmlns:a16="http://schemas.microsoft.com/office/drawing/2014/main" id="{FC34341B-B149-42B1-A365-EC2779FD7DAB}"/>
              </a:ext>
            </a:extLst>
          </p:cNvPr>
          <p:cNvSpPr txBox="1">
            <a:spLocks noChangeArrowheads="1"/>
          </p:cNvSpPr>
          <p:nvPr/>
        </p:nvSpPr>
        <p:spPr bwMode="auto">
          <a:xfrm>
            <a:off x="5159376" y="4652964"/>
            <a:ext cx="1439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pPr>
            <a:endParaRPr lang="it-IT" altLang="it-IT" sz="1200">
              <a:latin typeface="Comic Sans MS" panose="030F0702030302020204" pitchFamily="66" charset="0"/>
            </a:endParaRPr>
          </a:p>
        </p:txBody>
      </p:sp>
      <p:sp>
        <p:nvSpPr>
          <p:cNvPr id="587799" name="Text Box 23">
            <a:extLst>
              <a:ext uri="{FF2B5EF4-FFF2-40B4-BE49-F238E27FC236}">
                <a16:creationId xmlns:a16="http://schemas.microsoft.com/office/drawing/2014/main" id="{DCDCE0CC-D61C-4364-88D0-D58F848289A8}"/>
              </a:ext>
            </a:extLst>
          </p:cNvPr>
          <p:cNvSpPr txBox="1">
            <a:spLocks noChangeArrowheads="1"/>
          </p:cNvSpPr>
          <p:nvPr/>
        </p:nvSpPr>
        <p:spPr bwMode="auto">
          <a:xfrm>
            <a:off x="5159375" y="4652964"/>
            <a:ext cx="1944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200" dirty="0">
                <a:latin typeface="+mn-lt"/>
              </a:rPr>
              <a:t>A è condannato a 3 anni</a:t>
            </a:r>
          </a:p>
          <a:p>
            <a:pPr eaLnBrk="1" hangingPunct="1">
              <a:spcBef>
                <a:spcPct val="50000"/>
              </a:spcBef>
              <a:buFontTx/>
              <a:buNone/>
            </a:pPr>
            <a:r>
              <a:rPr lang="it-IT" altLang="it-IT" sz="1200" dirty="0">
                <a:latin typeface="+mn-lt"/>
              </a:rPr>
              <a:t>B è libero</a:t>
            </a:r>
          </a:p>
        </p:txBody>
      </p:sp>
      <p:sp>
        <p:nvSpPr>
          <p:cNvPr id="587800" name="Text Box 24">
            <a:extLst>
              <a:ext uri="{FF2B5EF4-FFF2-40B4-BE49-F238E27FC236}">
                <a16:creationId xmlns:a16="http://schemas.microsoft.com/office/drawing/2014/main" id="{7ACA0979-793B-4EFC-8672-6C0B8661C4B2}"/>
              </a:ext>
            </a:extLst>
          </p:cNvPr>
          <p:cNvSpPr txBox="1">
            <a:spLocks noChangeArrowheads="1"/>
          </p:cNvSpPr>
          <p:nvPr/>
        </p:nvSpPr>
        <p:spPr bwMode="auto">
          <a:xfrm>
            <a:off x="7607300" y="3644900"/>
            <a:ext cx="1944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200" dirty="0">
                <a:latin typeface="+mn-lt"/>
              </a:rPr>
              <a:t>A è libero</a:t>
            </a:r>
          </a:p>
          <a:p>
            <a:pPr eaLnBrk="1" hangingPunct="1">
              <a:spcBef>
                <a:spcPct val="50000"/>
              </a:spcBef>
              <a:buFontTx/>
              <a:buNone/>
            </a:pPr>
            <a:r>
              <a:rPr lang="it-IT" altLang="it-IT" sz="1200" dirty="0">
                <a:latin typeface="+mn-lt"/>
              </a:rPr>
              <a:t>B è condannato a 3 anni</a:t>
            </a:r>
          </a:p>
        </p:txBody>
      </p:sp>
      <p:sp>
        <p:nvSpPr>
          <p:cNvPr id="587801" name="Text Box 25">
            <a:extLst>
              <a:ext uri="{FF2B5EF4-FFF2-40B4-BE49-F238E27FC236}">
                <a16:creationId xmlns:a16="http://schemas.microsoft.com/office/drawing/2014/main" id="{7FC242E6-E9CA-438E-93A0-4A29E5A31833}"/>
              </a:ext>
            </a:extLst>
          </p:cNvPr>
          <p:cNvSpPr txBox="1">
            <a:spLocks noChangeArrowheads="1"/>
          </p:cNvSpPr>
          <p:nvPr/>
        </p:nvSpPr>
        <p:spPr bwMode="auto">
          <a:xfrm>
            <a:off x="7680325" y="4652964"/>
            <a:ext cx="1944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200" dirty="0">
                <a:latin typeface="+mn-lt"/>
              </a:rPr>
              <a:t>A è condannato a 2 anni</a:t>
            </a:r>
          </a:p>
          <a:p>
            <a:pPr eaLnBrk="1" hangingPunct="1">
              <a:spcBef>
                <a:spcPct val="50000"/>
              </a:spcBef>
              <a:buFontTx/>
              <a:buNone/>
            </a:pPr>
            <a:r>
              <a:rPr lang="it-IT" altLang="it-IT" sz="1200" dirty="0">
                <a:latin typeface="+mn-lt"/>
              </a:rPr>
              <a:t>B è condannato a 2 anni</a:t>
            </a:r>
          </a:p>
        </p:txBody>
      </p:sp>
      <p:sp>
        <p:nvSpPr>
          <p:cNvPr id="2" name="Text Box 20">
            <a:extLst>
              <a:ext uri="{FF2B5EF4-FFF2-40B4-BE49-F238E27FC236}">
                <a16:creationId xmlns:a16="http://schemas.microsoft.com/office/drawing/2014/main" id="{CC12D717-02F4-1E07-2F9D-67681339B895}"/>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77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77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77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779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77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77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77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8780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7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animBg="1"/>
      <p:bldP spid="587791" grpId="0"/>
      <p:bldP spid="587792" grpId="0"/>
      <p:bldP spid="587793" grpId="0"/>
      <p:bldP spid="587794" grpId="0"/>
      <p:bldP spid="587795" grpId="0"/>
      <p:bldP spid="587796" grpId="0"/>
      <p:bldP spid="587797" grpId="0"/>
      <p:bldP spid="587799" grpId="0"/>
      <p:bldP spid="587800" grpId="0"/>
      <p:bldP spid="5878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numero diapositiva 5">
            <a:extLst>
              <a:ext uri="{FF2B5EF4-FFF2-40B4-BE49-F238E27FC236}">
                <a16:creationId xmlns:a16="http://schemas.microsoft.com/office/drawing/2014/main" id="{C83E05B1-B623-45A1-97E7-9DFD51C1E88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7DB8606-7703-47B6-AC2A-F515B60C9EB4}" type="slidenum">
              <a:rPr lang="it-IT" altLang="it-IT" sz="1400"/>
              <a:pPr>
                <a:spcBef>
                  <a:spcPct val="0"/>
                </a:spcBef>
                <a:buFontTx/>
                <a:buNone/>
              </a:pPr>
              <a:t>14</a:t>
            </a:fld>
            <a:endParaRPr lang="it-IT" altLang="it-IT" sz="1400"/>
          </a:p>
        </p:txBody>
      </p:sp>
      <p:sp>
        <p:nvSpPr>
          <p:cNvPr id="45058" name="Rectangle 2">
            <a:extLst>
              <a:ext uri="{FF2B5EF4-FFF2-40B4-BE49-F238E27FC236}">
                <a16:creationId xmlns:a16="http://schemas.microsoft.com/office/drawing/2014/main" id="{691DFD04-928E-42B0-83A2-8F22A834840A}"/>
              </a:ext>
            </a:extLst>
          </p:cNvPr>
          <p:cNvSpPr>
            <a:spLocks noGrp="1" noChangeArrowheads="1"/>
          </p:cNvSpPr>
          <p:nvPr>
            <p:ph type="title"/>
          </p:nvPr>
        </p:nvSpPr>
        <p:spPr>
          <a:xfrm>
            <a:off x="1919288" y="188915"/>
            <a:ext cx="8382000" cy="962023"/>
          </a:xfrm>
          <a:ln/>
        </p:spPr>
        <p:style>
          <a:lnRef idx="2">
            <a:schemeClr val="accent1">
              <a:shade val="50000"/>
            </a:schemeClr>
          </a:lnRef>
          <a:fillRef idx="1">
            <a:schemeClr val="accent1"/>
          </a:fillRef>
          <a:effectRef idx="0">
            <a:schemeClr val="accent1"/>
          </a:effectRef>
          <a:fontRef idx="minor">
            <a:schemeClr val="lt1"/>
          </a:fontRef>
        </p:style>
        <p:txBody>
          <a:bodyPr>
            <a:normAutofit/>
            <a:flatTx/>
          </a:bodyPr>
          <a:lstStyle/>
          <a:p>
            <a:pPr algn="ctr" eaLnBrk="1" hangingPunct="1"/>
            <a:r>
              <a:rPr lang="it-IT" altLang="it-IT" sz="2800" b="1" dirty="0">
                <a:solidFill>
                  <a:schemeClr val="bg1"/>
                </a:solidFill>
                <a:latin typeface="+mj-lt"/>
              </a:rPr>
              <a:t>Il processo decisionale secondo il modello della </a:t>
            </a:r>
            <a:r>
              <a:rPr lang="it-IT" altLang="it-IT" sz="2800" b="1" u="sng" dirty="0">
                <a:solidFill>
                  <a:schemeClr val="bg1"/>
                </a:solidFill>
                <a:latin typeface="+mj-lt"/>
              </a:rPr>
              <a:t>razionalità limitata </a:t>
            </a:r>
          </a:p>
        </p:txBody>
      </p:sp>
      <p:sp>
        <p:nvSpPr>
          <p:cNvPr id="45059" name="Rectangle 3">
            <a:extLst>
              <a:ext uri="{FF2B5EF4-FFF2-40B4-BE49-F238E27FC236}">
                <a16:creationId xmlns:a16="http://schemas.microsoft.com/office/drawing/2014/main" id="{3B3A9F1B-D2D1-4997-B2A7-5A84A3C44D2D}"/>
              </a:ext>
            </a:extLst>
          </p:cNvPr>
          <p:cNvSpPr>
            <a:spLocks noGrp="1" noChangeArrowheads="1"/>
          </p:cNvSpPr>
          <p:nvPr>
            <p:ph type="body" idx="1"/>
          </p:nvPr>
        </p:nvSpPr>
        <p:spPr>
          <a:xfrm>
            <a:off x="1992314" y="1916113"/>
            <a:ext cx="8294687" cy="4392612"/>
          </a:xfrm>
          <a:ln>
            <a:noFill/>
          </a:ln>
        </p:spPr>
        <p:style>
          <a:lnRef idx="2">
            <a:schemeClr val="accent1"/>
          </a:lnRef>
          <a:fillRef idx="1">
            <a:schemeClr val="lt1"/>
          </a:fillRef>
          <a:effectRef idx="0">
            <a:schemeClr val="accent1"/>
          </a:effectRef>
          <a:fontRef idx="minor">
            <a:schemeClr val="dk1"/>
          </a:fontRef>
        </p:style>
        <p:txBody>
          <a:bodyPr>
            <a:flatTx/>
          </a:bodyPr>
          <a:lstStyle/>
          <a:p>
            <a:pPr algn="ctr" eaLnBrk="1" hangingPunct="1">
              <a:buFontTx/>
              <a:buNone/>
            </a:pPr>
            <a:endParaRPr lang="it-IT" altLang="it-IT" dirty="0">
              <a:latin typeface="Comic Sans MS" panose="030F0702030302020204" pitchFamily="66" charset="0"/>
            </a:endParaRPr>
          </a:p>
          <a:p>
            <a:pPr algn="ctr" eaLnBrk="1" hangingPunct="1">
              <a:lnSpc>
                <a:spcPct val="75000"/>
              </a:lnSpc>
              <a:spcBef>
                <a:spcPct val="50000"/>
              </a:spcBef>
              <a:buFontTx/>
              <a:buNone/>
            </a:pPr>
            <a:endParaRPr lang="it-IT" altLang="it-IT" dirty="0">
              <a:latin typeface="Comic Sans MS" panose="030F0702030302020204" pitchFamily="66" charset="0"/>
            </a:endParaRPr>
          </a:p>
        </p:txBody>
      </p:sp>
      <p:sp>
        <p:nvSpPr>
          <p:cNvPr id="589828" name="Text Box 4">
            <a:extLst>
              <a:ext uri="{FF2B5EF4-FFF2-40B4-BE49-F238E27FC236}">
                <a16:creationId xmlns:a16="http://schemas.microsoft.com/office/drawing/2014/main" id="{9209762E-7D4B-43D7-882D-795B4E0E63D2}"/>
              </a:ext>
            </a:extLst>
          </p:cNvPr>
          <p:cNvSpPr txBox="1">
            <a:spLocks noChangeArrowheads="1"/>
          </p:cNvSpPr>
          <p:nvPr/>
        </p:nvSpPr>
        <p:spPr bwMode="auto">
          <a:xfrm>
            <a:off x="2208214" y="2276475"/>
            <a:ext cx="1584325" cy="38623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it-IT" altLang="it-IT" sz="1400" dirty="0">
              <a:latin typeface="+mn-lt"/>
            </a:endParaRPr>
          </a:p>
          <a:p>
            <a:pPr algn="ctr" eaLnBrk="1" hangingPunct="1">
              <a:spcBef>
                <a:spcPct val="50000"/>
              </a:spcBef>
              <a:buFontTx/>
              <a:buNone/>
            </a:pPr>
            <a:endParaRPr lang="it-IT" altLang="it-IT" sz="1400" dirty="0">
              <a:latin typeface="+mn-lt"/>
            </a:endParaRPr>
          </a:p>
          <a:p>
            <a:pPr algn="ctr" eaLnBrk="1" hangingPunct="1">
              <a:spcBef>
                <a:spcPct val="50000"/>
              </a:spcBef>
              <a:buFontTx/>
              <a:buNone/>
            </a:pPr>
            <a:endParaRPr lang="it-IT" altLang="it-IT" sz="1400" dirty="0">
              <a:latin typeface="+mn-lt"/>
            </a:endParaRPr>
          </a:p>
          <a:p>
            <a:pPr eaLnBrk="1" hangingPunct="1">
              <a:spcBef>
                <a:spcPct val="50000"/>
              </a:spcBef>
              <a:buFontTx/>
              <a:buNone/>
            </a:pPr>
            <a:r>
              <a:rPr lang="it-IT" altLang="it-IT" sz="1400" dirty="0">
                <a:latin typeface="+mn-lt"/>
              </a:rPr>
              <a:t>Teoria del</a:t>
            </a:r>
          </a:p>
          <a:p>
            <a:pPr eaLnBrk="1" hangingPunct="1">
              <a:spcBef>
                <a:spcPct val="50000"/>
              </a:spcBef>
              <a:buFontTx/>
              <a:buNone/>
            </a:pPr>
            <a:r>
              <a:rPr lang="it-IT" altLang="it-IT" sz="1400" dirty="0">
                <a:latin typeface="+mn-lt"/>
              </a:rPr>
              <a:t>comportamento </a:t>
            </a:r>
          </a:p>
          <a:p>
            <a:pPr eaLnBrk="1" hangingPunct="1">
              <a:spcBef>
                <a:spcPct val="50000"/>
              </a:spcBef>
              <a:buFontTx/>
              <a:buNone/>
            </a:pPr>
            <a:r>
              <a:rPr lang="it-IT" altLang="it-IT" sz="1400" dirty="0">
                <a:latin typeface="+mn-lt"/>
              </a:rPr>
              <a:t>amministrativo</a:t>
            </a:r>
          </a:p>
          <a:p>
            <a:pPr algn="ctr" eaLnBrk="1" hangingPunct="1">
              <a:spcBef>
                <a:spcPct val="50000"/>
              </a:spcBef>
              <a:buFontTx/>
              <a:buNone/>
            </a:pPr>
            <a:endParaRPr lang="it-IT" altLang="it-IT" sz="1400" dirty="0">
              <a:latin typeface="+mn-lt"/>
            </a:endParaRPr>
          </a:p>
          <a:p>
            <a:pPr algn="ctr" eaLnBrk="1" hangingPunct="1">
              <a:spcBef>
                <a:spcPct val="50000"/>
              </a:spcBef>
              <a:buFontTx/>
              <a:buNone/>
            </a:pPr>
            <a:endParaRPr lang="it-IT" altLang="it-IT" sz="1400" dirty="0">
              <a:latin typeface="+mn-lt"/>
            </a:endParaRPr>
          </a:p>
          <a:p>
            <a:pPr algn="ctr" eaLnBrk="1" hangingPunct="1">
              <a:spcBef>
                <a:spcPct val="50000"/>
              </a:spcBef>
              <a:buFontTx/>
              <a:buNone/>
            </a:pPr>
            <a:endParaRPr lang="it-IT" altLang="it-IT" sz="1400" dirty="0">
              <a:latin typeface="+mn-lt"/>
            </a:endParaRPr>
          </a:p>
          <a:p>
            <a:pPr algn="ctr" eaLnBrk="1" hangingPunct="1">
              <a:spcBef>
                <a:spcPct val="50000"/>
              </a:spcBef>
              <a:buFontTx/>
              <a:buNone/>
            </a:pPr>
            <a:endParaRPr lang="it-IT" altLang="it-IT" sz="1400" dirty="0">
              <a:latin typeface="+mn-lt"/>
            </a:endParaRPr>
          </a:p>
          <a:p>
            <a:pPr algn="ctr" eaLnBrk="1" hangingPunct="1">
              <a:spcBef>
                <a:spcPct val="50000"/>
              </a:spcBef>
              <a:buFontTx/>
              <a:buNone/>
            </a:pPr>
            <a:endParaRPr lang="it-IT" altLang="it-IT" sz="1400" dirty="0">
              <a:latin typeface="+mn-lt"/>
            </a:endParaRPr>
          </a:p>
          <a:p>
            <a:pPr algn="ctr" eaLnBrk="1" hangingPunct="1">
              <a:spcBef>
                <a:spcPct val="50000"/>
              </a:spcBef>
              <a:buFontTx/>
              <a:buNone/>
            </a:pPr>
            <a:endParaRPr lang="it-IT" altLang="it-IT" sz="1400" dirty="0">
              <a:latin typeface="+mn-lt"/>
            </a:endParaRPr>
          </a:p>
        </p:txBody>
      </p:sp>
      <p:sp>
        <p:nvSpPr>
          <p:cNvPr id="589829" name="Text Box 5">
            <a:extLst>
              <a:ext uri="{FF2B5EF4-FFF2-40B4-BE49-F238E27FC236}">
                <a16:creationId xmlns:a16="http://schemas.microsoft.com/office/drawing/2014/main" id="{FF16076D-7F14-436D-ABD8-B7DBDF43A2CE}"/>
              </a:ext>
            </a:extLst>
          </p:cNvPr>
          <p:cNvSpPr txBox="1">
            <a:spLocks noChangeArrowheads="1"/>
          </p:cNvSpPr>
          <p:nvPr/>
        </p:nvSpPr>
        <p:spPr bwMode="auto">
          <a:xfrm>
            <a:off x="4079876" y="2852739"/>
            <a:ext cx="1584325" cy="127793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400" dirty="0">
                <a:latin typeface="+mn-lt"/>
              </a:rPr>
              <a:t>Protagonista</a:t>
            </a:r>
          </a:p>
          <a:p>
            <a:pPr algn="ctr" eaLnBrk="1" hangingPunct="1">
              <a:spcBef>
                <a:spcPct val="50000"/>
              </a:spcBef>
              <a:buFontTx/>
              <a:buNone/>
            </a:pPr>
            <a:r>
              <a:rPr lang="it-IT" altLang="it-IT" sz="1400" dirty="0">
                <a:latin typeface="+mn-lt"/>
              </a:rPr>
              <a:t>delle decisioni è</a:t>
            </a:r>
          </a:p>
          <a:p>
            <a:pPr algn="ctr" eaLnBrk="1" hangingPunct="1">
              <a:spcBef>
                <a:spcPct val="50000"/>
              </a:spcBef>
              <a:buFontTx/>
              <a:buNone/>
            </a:pPr>
            <a:r>
              <a:rPr lang="it-IT" altLang="it-IT" sz="1400" dirty="0">
                <a:latin typeface="+mn-lt"/>
              </a:rPr>
              <a:t>l’uomo</a:t>
            </a:r>
          </a:p>
          <a:p>
            <a:pPr algn="ctr" eaLnBrk="1" hangingPunct="1">
              <a:spcBef>
                <a:spcPct val="50000"/>
              </a:spcBef>
              <a:buFontTx/>
              <a:buNone/>
            </a:pPr>
            <a:r>
              <a:rPr lang="it-IT" altLang="it-IT" sz="1400" dirty="0">
                <a:latin typeface="+mn-lt"/>
              </a:rPr>
              <a:t> amministrativo</a:t>
            </a:r>
          </a:p>
        </p:txBody>
      </p:sp>
      <p:sp>
        <p:nvSpPr>
          <p:cNvPr id="589830" name="Text Box 6">
            <a:extLst>
              <a:ext uri="{FF2B5EF4-FFF2-40B4-BE49-F238E27FC236}">
                <a16:creationId xmlns:a16="http://schemas.microsoft.com/office/drawing/2014/main" id="{0534484D-EA3D-4D6B-8D72-0BAB50EAAB6B}"/>
              </a:ext>
            </a:extLst>
          </p:cNvPr>
          <p:cNvSpPr txBox="1">
            <a:spLocks noChangeArrowheads="1"/>
          </p:cNvSpPr>
          <p:nvPr/>
        </p:nvSpPr>
        <p:spPr bwMode="auto">
          <a:xfrm>
            <a:off x="6096000" y="2205038"/>
            <a:ext cx="1943100" cy="353943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400" dirty="0">
                <a:latin typeface="+mn-lt"/>
              </a:rPr>
              <a:t>L’uomo</a:t>
            </a:r>
          </a:p>
          <a:p>
            <a:pPr eaLnBrk="1" hangingPunct="1">
              <a:spcBef>
                <a:spcPct val="50000"/>
              </a:spcBef>
              <a:buFontTx/>
              <a:buNone/>
            </a:pPr>
            <a:r>
              <a:rPr lang="it-IT" altLang="it-IT" sz="1400" dirty="0">
                <a:latin typeface="+mn-lt"/>
              </a:rPr>
              <a:t>amministrativo ha:</a:t>
            </a:r>
          </a:p>
          <a:p>
            <a:pPr eaLnBrk="1" hangingPunct="1">
              <a:spcBef>
                <a:spcPct val="50000"/>
              </a:spcBef>
              <a:buFontTx/>
              <a:buChar char="-"/>
            </a:pPr>
            <a:r>
              <a:rPr lang="it-IT" altLang="it-IT" sz="1400" dirty="0">
                <a:latin typeface="+mn-lt"/>
              </a:rPr>
              <a:t>Conoscenze limitate</a:t>
            </a:r>
          </a:p>
          <a:p>
            <a:pPr eaLnBrk="1" hangingPunct="1">
              <a:spcBef>
                <a:spcPct val="50000"/>
              </a:spcBef>
              <a:buFontTx/>
              <a:buChar char="-"/>
            </a:pPr>
            <a:endParaRPr lang="it-IT" altLang="it-IT" sz="1400" dirty="0">
              <a:latin typeface="+mn-lt"/>
            </a:endParaRPr>
          </a:p>
          <a:p>
            <a:pPr eaLnBrk="1" hangingPunct="1">
              <a:spcBef>
                <a:spcPct val="50000"/>
              </a:spcBef>
              <a:buFontTx/>
              <a:buChar char="-"/>
            </a:pPr>
            <a:r>
              <a:rPr lang="it-IT" altLang="it-IT" sz="1400" dirty="0">
                <a:latin typeface="+mn-lt"/>
              </a:rPr>
              <a:t>Razionalità limitata</a:t>
            </a:r>
          </a:p>
          <a:p>
            <a:pPr eaLnBrk="1" hangingPunct="1">
              <a:spcBef>
                <a:spcPct val="50000"/>
              </a:spcBef>
              <a:buFontTx/>
              <a:buChar char="-"/>
            </a:pPr>
            <a:endParaRPr lang="it-IT" altLang="it-IT" sz="1400" dirty="0">
              <a:latin typeface="+mn-lt"/>
            </a:endParaRPr>
          </a:p>
          <a:p>
            <a:pPr eaLnBrk="1" hangingPunct="1">
              <a:spcBef>
                <a:spcPct val="50000"/>
              </a:spcBef>
              <a:buFontTx/>
              <a:buChar char="-"/>
            </a:pPr>
            <a:r>
              <a:rPr lang="it-IT" altLang="it-IT" sz="1400" dirty="0">
                <a:latin typeface="+mn-lt"/>
              </a:rPr>
              <a:t>Sceglie un’alternativa soddisfacente</a:t>
            </a:r>
          </a:p>
          <a:p>
            <a:pPr eaLnBrk="1" hangingPunct="1">
              <a:spcBef>
                <a:spcPct val="50000"/>
              </a:spcBef>
              <a:buFontTx/>
              <a:buChar char="-"/>
            </a:pPr>
            <a:endParaRPr lang="it-IT" altLang="it-IT" sz="1400" dirty="0">
              <a:latin typeface="+mn-lt"/>
            </a:endParaRPr>
          </a:p>
          <a:p>
            <a:pPr eaLnBrk="1" hangingPunct="1">
              <a:spcBef>
                <a:spcPct val="50000"/>
              </a:spcBef>
              <a:buFontTx/>
              <a:buChar char="-"/>
            </a:pPr>
            <a:endParaRPr lang="it-IT" altLang="it-IT" sz="1400" dirty="0">
              <a:latin typeface="+mn-lt"/>
            </a:endParaRPr>
          </a:p>
        </p:txBody>
      </p:sp>
      <p:sp>
        <p:nvSpPr>
          <p:cNvPr id="589831" name="Text Box 7">
            <a:extLst>
              <a:ext uri="{FF2B5EF4-FFF2-40B4-BE49-F238E27FC236}">
                <a16:creationId xmlns:a16="http://schemas.microsoft.com/office/drawing/2014/main" id="{32E262A0-D7A2-4F89-8752-39B48A261B18}"/>
              </a:ext>
            </a:extLst>
          </p:cNvPr>
          <p:cNvSpPr txBox="1">
            <a:spLocks noChangeArrowheads="1"/>
          </p:cNvSpPr>
          <p:nvPr/>
        </p:nvSpPr>
        <p:spPr bwMode="auto">
          <a:xfrm>
            <a:off x="8328026" y="2205039"/>
            <a:ext cx="1871663" cy="321626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Char char="-"/>
            </a:pPr>
            <a:r>
              <a:rPr lang="it-IT" altLang="it-IT" sz="1400">
                <a:latin typeface="+mn-lt"/>
              </a:rPr>
              <a:t>Individua solo alcuni problemi dell’azienda</a:t>
            </a:r>
          </a:p>
          <a:p>
            <a:pPr eaLnBrk="1" hangingPunct="1">
              <a:spcBef>
                <a:spcPct val="50000"/>
              </a:spcBef>
              <a:buFontTx/>
              <a:buChar char="-"/>
            </a:pPr>
            <a:r>
              <a:rPr lang="it-IT" altLang="it-IT" sz="1400">
                <a:latin typeface="+mn-lt"/>
              </a:rPr>
              <a:t>Definisce i problemi in modo imperfetto</a:t>
            </a:r>
          </a:p>
          <a:p>
            <a:pPr eaLnBrk="1" hangingPunct="1">
              <a:spcBef>
                <a:spcPct val="50000"/>
              </a:spcBef>
              <a:buFontTx/>
              <a:buChar char="-"/>
            </a:pPr>
            <a:r>
              <a:rPr lang="it-IT" altLang="it-IT" sz="1400">
                <a:latin typeface="+mn-lt"/>
              </a:rPr>
              <a:t>Individua solo alcune alternative di soluzione</a:t>
            </a:r>
          </a:p>
          <a:p>
            <a:pPr eaLnBrk="1" hangingPunct="1">
              <a:spcBef>
                <a:spcPct val="50000"/>
              </a:spcBef>
              <a:buFontTx/>
              <a:buChar char="-"/>
            </a:pPr>
            <a:r>
              <a:rPr lang="it-IT" altLang="it-IT" sz="1400">
                <a:latin typeface="+mn-lt"/>
              </a:rPr>
              <a:t>Individua solo alcune conseguenze per ciascuna soluzione</a:t>
            </a:r>
          </a:p>
        </p:txBody>
      </p:sp>
      <p:sp>
        <p:nvSpPr>
          <p:cNvPr id="589832" name="Line 8">
            <a:extLst>
              <a:ext uri="{FF2B5EF4-FFF2-40B4-BE49-F238E27FC236}">
                <a16:creationId xmlns:a16="http://schemas.microsoft.com/office/drawing/2014/main" id="{8809D550-AC46-4513-BF02-6F99B4975E08}"/>
              </a:ext>
            </a:extLst>
          </p:cNvPr>
          <p:cNvSpPr>
            <a:spLocks noChangeShapeType="1"/>
          </p:cNvSpPr>
          <p:nvPr/>
        </p:nvSpPr>
        <p:spPr bwMode="auto">
          <a:xfrm>
            <a:off x="3792539" y="364490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9833" name="Line 9">
            <a:extLst>
              <a:ext uri="{FF2B5EF4-FFF2-40B4-BE49-F238E27FC236}">
                <a16:creationId xmlns:a16="http://schemas.microsoft.com/office/drawing/2014/main" id="{BC89378F-EB04-4F78-ABE4-C7B892CD9A02}"/>
              </a:ext>
            </a:extLst>
          </p:cNvPr>
          <p:cNvSpPr>
            <a:spLocks noChangeShapeType="1"/>
          </p:cNvSpPr>
          <p:nvPr/>
        </p:nvSpPr>
        <p:spPr bwMode="auto">
          <a:xfrm>
            <a:off x="5735639" y="364490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9834" name="Line 10">
            <a:extLst>
              <a:ext uri="{FF2B5EF4-FFF2-40B4-BE49-F238E27FC236}">
                <a16:creationId xmlns:a16="http://schemas.microsoft.com/office/drawing/2014/main" id="{D70AAEC1-D6F2-4D1C-B52A-B859DA6DDBBD}"/>
              </a:ext>
            </a:extLst>
          </p:cNvPr>
          <p:cNvSpPr>
            <a:spLocks noChangeShapeType="1"/>
          </p:cNvSpPr>
          <p:nvPr/>
        </p:nvSpPr>
        <p:spPr bwMode="auto">
          <a:xfrm>
            <a:off x="8112126" y="3716338"/>
            <a:ext cx="144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9710" name="Picture 14" descr="535">
            <a:hlinkClick r:id="rId3"/>
            <a:extLst>
              <a:ext uri="{FF2B5EF4-FFF2-40B4-BE49-F238E27FC236}">
                <a16:creationId xmlns:a16="http://schemas.microsoft.com/office/drawing/2014/main" id="{9D342177-93C1-446F-937A-BADB9264C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9" y="4437064"/>
            <a:ext cx="13668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0">
            <a:extLst>
              <a:ext uri="{FF2B5EF4-FFF2-40B4-BE49-F238E27FC236}">
                <a16:creationId xmlns:a16="http://schemas.microsoft.com/office/drawing/2014/main" id="{96C6AADF-B9BF-B8D5-BDBF-74022143F098}"/>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9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98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98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98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98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98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9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8" grpId="0" animBg="1"/>
      <p:bldP spid="589829" grpId="0" animBg="1"/>
      <p:bldP spid="589830" grpId="0" animBg="1"/>
      <p:bldP spid="589831" grpId="0" animBg="1"/>
      <p:bldP spid="589832" grpId="0" animBg="1"/>
      <p:bldP spid="589833" grpId="0" animBg="1"/>
      <p:bldP spid="5898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FD4E55-8B6F-7C55-DF67-C82220A85AC5}"/>
              </a:ext>
            </a:extLst>
          </p:cNvPr>
          <p:cNvSpPr>
            <a:spLocks noGrp="1"/>
          </p:cNvSpPr>
          <p:nvPr>
            <p:ph type="title"/>
          </p:nvPr>
        </p:nvSpPr>
        <p:spPr>
          <a:xfrm>
            <a:off x="1365956" y="365125"/>
            <a:ext cx="9302044" cy="978253"/>
          </a:xfrm>
        </p:spPr>
        <p:style>
          <a:lnRef idx="3">
            <a:schemeClr val="lt1"/>
          </a:lnRef>
          <a:fillRef idx="1">
            <a:schemeClr val="accent1"/>
          </a:fillRef>
          <a:effectRef idx="1">
            <a:schemeClr val="accent1"/>
          </a:effectRef>
          <a:fontRef idx="minor">
            <a:schemeClr val="lt1"/>
          </a:fontRef>
        </p:style>
        <p:txBody>
          <a:bodyPr/>
          <a:lstStyle/>
          <a:p>
            <a:pPr algn="ctr"/>
            <a:r>
              <a:rPr lang="it-IT" dirty="0"/>
              <a:t>In sintesi…</a:t>
            </a:r>
          </a:p>
        </p:txBody>
      </p:sp>
      <p:sp>
        <p:nvSpPr>
          <p:cNvPr id="4" name="Rectangle 1027">
            <a:extLst>
              <a:ext uri="{FF2B5EF4-FFF2-40B4-BE49-F238E27FC236}">
                <a16:creationId xmlns:a16="http://schemas.microsoft.com/office/drawing/2014/main" id="{C845FC21-512D-7111-DC25-326C517B8DE2}"/>
              </a:ext>
            </a:extLst>
          </p:cNvPr>
          <p:cNvSpPr txBox="1">
            <a:spLocks noChangeArrowheads="1"/>
          </p:cNvSpPr>
          <p:nvPr/>
        </p:nvSpPr>
        <p:spPr>
          <a:xfrm>
            <a:off x="1365956" y="1958446"/>
            <a:ext cx="9618133" cy="446405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flatTx/>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it-IT" altLang="it-IT" sz="2000" b="1" dirty="0"/>
              <a:t>L’economia aziendale è un ramo della scienza economica che studia il comportamento delle aziende, ovvero i processi di decisione, di esecuzione, di controllo, il sistema informativo e il </a:t>
            </a:r>
            <a:r>
              <a:rPr lang="it-IT" altLang="it-IT" sz="2000" b="1" i="1" dirty="0"/>
              <a:t>feedback</a:t>
            </a:r>
            <a:r>
              <a:rPr lang="it-IT" altLang="it-IT" sz="2000" b="1" dirty="0"/>
              <a:t>, secondo il modello della razionalità limitata.</a:t>
            </a:r>
          </a:p>
          <a:p>
            <a:pPr>
              <a:buFontTx/>
              <a:buNone/>
            </a:pPr>
            <a:r>
              <a:rPr lang="it-IT" altLang="it-IT" sz="2000" b="1" dirty="0"/>
              <a:t>Studia, in particolare:</a:t>
            </a:r>
          </a:p>
          <a:p>
            <a:pPr>
              <a:buFontTx/>
              <a:buNone/>
            </a:pPr>
            <a:endParaRPr lang="it-IT" altLang="it-IT" sz="2000" b="1" dirty="0"/>
          </a:p>
          <a:p>
            <a:pPr>
              <a:buFontTx/>
              <a:buAutoNum type="alphaLcParenR"/>
            </a:pPr>
            <a:r>
              <a:rPr lang="it-IT" altLang="it-IT" sz="2000" b="1" dirty="0"/>
              <a:t>il sistema informativo che rappresenta la linfa vitale, la materia prima che alimenta i processi di decisione, esecuzione e controllo;</a:t>
            </a:r>
          </a:p>
          <a:p>
            <a:pPr>
              <a:buFontTx/>
              <a:buAutoNum type="alphaLcParenR"/>
            </a:pPr>
            <a:r>
              <a:rPr lang="it-IT" altLang="it-IT" sz="2000" b="1" dirty="0"/>
              <a:t>i problemi di struttura e di funzionamento e i modelli di direzione che influenzano il tipo e la qualità dei citati processi</a:t>
            </a:r>
            <a:r>
              <a:rPr lang="it-IT" altLang="it-IT" sz="1800" b="1" dirty="0"/>
              <a:t>.</a:t>
            </a:r>
          </a:p>
        </p:txBody>
      </p:sp>
      <p:sp>
        <p:nvSpPr>
          <p:cNvPr id="5" name="Text Box 20">
            <a:extLst>
              <a:ext uri="{FF2B5EF4-FFF2-40B4-BE49-F238E27FC236}">
                <a16:creationId xmlns:a16="http://schemas.microsoft.com/office/drawing/2014/main" id="{A32E1F11-9B7D-0327-BADB-664AC11CFEEA}"/>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extLst>
      <p:ext uri="{BB962C8B-B14F-4D97-AF65-F5344CB8AC3E}">
        <p14:creationId xmlns:p14="http://schemas.microsoft.com/office/powerpoint/2010/main" val="75109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703762" y="277237"/>
            <a:ext cx="6696000" cy="52322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800" dirty="0">
                <a:solidFill>
                  <a:schemeClr val="bg1">
                    <a:lumMod val="95000"/>
                  </a:schemeClr>
                </a:solidFill>
                <a:latin typeface="Calibri" pitchFamily="34" charset="0"/>
                <a:cs typeface="Tahoma" pitchFamily="34" charset="0"/>
              </a:rPr>
              <a:t>Che cosa fa un’azienda?</a:t>
            </a:r>
          </a:p>
        </p:txBody>
      </p:sp>
      <p:sp>
        <p:nvSpPr>
          <p:cNvPr id="5" name="Ovale 4"/>
          <p:cNvSpPr/>
          <p:nvPr/>
        </p:nvSpPr>
        <p:spPr>
          <a:xfrm>
            <a:off x="4714209" y="1671572"/>
            <a:ext cx="2232248" cy="12961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2400" b="1" dirty="0"/>
              <a:t>PRODUCE</a:t>
            </a:r>
          </a:p>
        </p:txBody>
      </p:sp>
      <p:sp>
        <p:nvSpPr>
          <p:cNvPr id="7" name="Ovale 6"/>
          <p:cNvSpPr/>
          <p:nvPr/>
        </p:nvSpPr>
        <p:spPr>
          <a:xfrm>
            <a:off x="7519692" y="1670250"/>
            <a:ext cx="2232248" cy="12961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2400" b="1" dirty="0"/>
              <a:t>EROGA</a:t>
            </a:r>
          </a:p>
        </p:txBody>
      </p:sp>
      <p:sp>
        <p:nvSpPr>
          <p:cNvPr id="8" name="Freccia in giù 7"/>
          <p:cNvSpPr/>
          <p:nvPr/>
        </p:nvSpPr>
        <p:spPr>
          <a:xfrm>
            <a:off x="5506297" y="3039724"/>
            <a:ext cx="648072" cy="93610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0" name="Rettangolo arrotondato 9"/>
          <p:cNvSpPr/>
          <p:nvPr/>
        </p:nvSpPr>
        <p:spPr>
          <a:xfrm>
            <a:off x="5002241" y="4119844"/>
            <a:ext cx="1656184" cy="9361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BENI PRODOTTI</a:t>
            </a:r>
          </a:p>
        </p:txBody>
      </p:sp>
      <p:sp>
        <p:nvSpPr>
          <p:cNvPr id="11" name="Rettangolo arrotondato 10"/>
          <p:cNvSpPr/>
          <p:nvPr/>
        </p:nvSpPr>
        <p:spPr>
          <a:xfrm>
            <a:off x="2531604" y="4040978"/>
            <a:ext cx="1656184" cy="504056"/>
          </a:xfrm>
          <a:prstGeom prst="roundRect">
            <a:avLst/>
          </a:prstGeom>
        </p:spPr>
        <p:style>
          <a:lnRef idx="0">
            <a:schemeClr val="accent5"/>
          </a:lnRef>
          <a:fillRef idx="1003">
            <a:schemeClr val="dk1"/>
          </a:fillRef>
          <a:effectRef idx="3">
            <a:schemeClr val="accent5"/>
          </a:effectRef>
          <a:fontRef idx="minor">
            <a:schemeClr val="lt1"/>
          </a:fontRef>
        </p:style>
        <p:txBody>
          <a:bodyPr rtlCol="0" anchor="ctr">
            <a:sp3d extrusionH="57150">
              <a:bevelT w="38100" h="38100" prst="slope"/>
            </a:sp3d>
          </a:bodyPr>
          <a:lstStyle/>
          <a:p>
            <a:pPr algn="ctr"/>
            <a:r>
              <a:rPr lang="it-IT" b="1" dirty="0">
                <a:solidFill>
                  <a:schemeClr val="bg2">
                    <a:lumMod val="75000"/>
                  </a:schemeClr>
                </a:solidFill>
              </a:rPr>
              <a:t>MATERIALI</a:t>
            </a:r>
          </a:p>
        </p:txBody>
      </p:sp>
      <p:sp>
        <p:nvSpPr>
          <p:cNvPr id="12" name="Rettangolo arrotondato 11"/>
          <p:cNvSpPr/>
          <p:nvPr/>
        </p:nvSpPr>
        <p:spPr>
          <a:xfrm>
            <a:off x="2531604" y="4689050"/>
            <a:ext cx="1656184" cy="504056"/>
          </a:xfrm>
          <a:prstGeom prst="roundRect">
            <a:avLst/>
          </a:prstGeom>
          <a:solidFill>
            <a:srgbClr val="00B0F0">
              <a:alpha val="16863"/>
            </a:srgb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solidFill>
                  <a:schemeClr val="bg1">
                    <a:lumMod val="95000"/>
                  </a:schemeClr>
                </a:solidFill>
              </a:rPr>
              <a:t>IMMATERIALI</a:t>
            </a:r>
          </a:p>
        </p:txBody>
      </p:sp>
      <p:pic>
        <p:nvPicPr>
          <p:cNvPr id="2" name="Immagine 1" descr="produzione indu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449" y="2996862"/>
            <a:ext cx="2657722"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Freccia in giù 7"/>
          <p:cNvSpPr/>
          <p:nvPr/>
        </p:nvSpPr>
        <p:spPr>
          <a:xfrm>
            <a:off x="8311780" y="3038402"/>
            <a:ext cx="648072" cy="93610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4" name="Rettangolo arrotondato 13"/>
          <p:cNvSpPr/>
          <p:nvPr/>
        </p:nvSpPr>
        <p:spPr>
          <a:xfrm>
            <a:off x="7807724" y="4118522"/>
            <a:ext cx="1656184" cy="9361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SERVIZI</a:t>
            </a:r>
          </a:p>
        </p:txBody>
      </p:sp>
      <p:sp>
        <p:nvSpPr>
          <p:cNvPr id="18" name="Ovale 17"/>
          <p:cNvSpPr/>
          <p:nvPr/>
        </p:nvSpPr>
        <p:spPr>
          <a:xfrm>
            <a:off x="2207568" y="1670250"/>
            <a:ext cx="2304256" cy="129614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2400" b="1" dirty="0"/>
              <a:t>UTILIZZA RISORSE</a:t>
            </a:r>
          </a:p>
        </p:txBody>
      </p:sp>
      <p:sp>
        <p:nvSpPr>
          <p:cNvPr id="19" name="Freccia in giù 7"/>
          <p:cNvSpPr/>
          <p:nvPr/>
        </p:nvSpPr>
        <p:spPr>
          <a:xfrm>
            <a:off x="2999656" y="3038402"/>
            <a:ext cx="648072" cy="93610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grpSp>
        <p:nvGrpSpPr>
          <p:cNvPr id="21" name="Gruppo 20"/>
          <p:cNvGrpSpPr/>
          <p:nvPr/>
        </p:nvGrpSpPr>
        <p:grpSpPr>
          <a:xfrm>
            <a:off x="2351584" y="5229200"/>
            <a:ext cx="7400356" cy="864096"/>
            <a:chOff x="827584" y="5229200"/>
            <a:chExt cx="7400356" cy="864096"/>
          </a:xfrm>
        </p:grpSpPr>
        <p:sp>
          <p:nvSpPr>
            <p:cNvPr id="20" name="Rettangolo arrotondato 19"/>
            <p:cNvSpPr/>
            <p:nvPr/>
          </p:nvSpPr>
          <p:spPr>
            <a:xfrm>
              <a:off x="827584" y="5561766"/>
              <a:ext cx="7400356" cy="53153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2400" b="1" dirty="0"/>
                <a:t>CREA NUOVO VALORE</a:t>
              </a:r>
            </a:p>
          </p:txBody>
        </p:sp>
        <p:sp>
          <p:nvSpPr>
            <p:cNvPr id="9" name="Parentesi graffa aperta 8"/>
            <p:cNvSpPr/>
            <p:nvPr/>
          </p:nvSpPr>
          <p:spPr>
            <a:xfrm rot="16200000">
              <a:off x="4317192" y="1739593"/>
              <a:ext cx="332567" cy="731178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gr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986"/>
          <a:stretch/>
        </p:blipFill>
        <p:spPr bwMode="auto">
          <a:xfrm>
            <a:off x="4292975" y="4681472"/>
            <a:ext cx="2700000" cy="693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2975" y="3609106"/>
            <a:ext cx="2755420" cy="158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descr="produzione teatr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0988" y="3645024"/>
            <a:ext cx="2589189"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20">
            <a:extLst>
              <a:ext uri="{FF2B5EF4-FFF2-40B4-BE49-F238E27FC236}">
                <a16:creationId xmlns:a16="http://schemas.microsoft.com/office/drawing/2014/main" id="{571B7960-E5AC-F36D-F623-7A82EB91790A}"/>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extLst>
      <p:ext uri="{BB962C8B-B14F-4D97-AF65-F5344CB8AC3E}">
        <p14:creationId xmlns:p14="http://schemas.microsoft.com/office/powerpoint/2010/main" val="3405578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set>
                                      <p:cBhvr>
                                        <p:cTn id="7" dur="455" fill="hold">
                                          <p:stCondLst>
                                            <p:cond delay="0"/>
                                          </p:stCondLst>
                                        </p:cTn>
                                        <p:tgtEl>
                                          <p:spTgt spid="18"/>
                                        </p:tgtEl>
                                        <p:attrNameLst>
                                          <p:attrName>style.rotation</p:attrName>
                                        </p:attrNameLst>
                                      </p:cBhvr>
                                      <p:to>
                                        <p:strVal val="-45.0"/>
                                      </p:to>
                                    </p:set>
                                    <p:anim calcmode="lin" valueType="num">
                                      <p:cBhvr>
                                        <p:cTn id="8"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Top)">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To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 calcmode="lin" valueType="num">
                                      <p:cBhvr additive="base">
                                        <p:cTn id="26" dur="500" fill="hold"/>
                                        <p:tgtEl>
                                          <p:spTgt spid="2052"/>
                                        </p:tgtEl>
                                        <p:attrNameLst>
                                          <p:attrName>ppt_x</p:attrName>
                                        </p:attrNameLst>
                                      </p:cBhvr>
                                      <p:tavLst>
                                        <p:tav tm="0">
                                          <p:val>
                                            <p:strVal val="#ppt_x"/>
                                          </p:val>
                                        </p:tav>
                                        <p:tav tm="100000">
                                          <p:val>
                                            <p:strVal val="#ppt_x"/>
                                          </p:val>
                                        </p:tav>
                                      </p:tavLst>
                                    </p:anim>
                                    <p:anim calcmode="lin" valueType="num">
                                      <p:cBhvr additive="base">
                                        <p:cTn id="27"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2052"/>
                                        </p:tgtEl>
                                        <p:attrNameLst>
                                          <p:attrName>ppt_x</p:attrName>
                                        </p:attrNameLst>
                                      </p:cBhvr>
                                      <p:tavLst>
                                        <p:tav tm="0">
                                          <p:val>
                                            <p:strVal val="ppt_x"/>
                                          </p:val>
                                        </p:tav>
                                        <p:tav tm="100000">
                                          <p:val>
                                            <p:strVal val="ppt_x"/>
                                          </p:val>
                                        </p:tav>
                                      </p:tavLst>
                                    </p:anim>
                                    <p:anim calcmode="lin" valueType="num">
                                      <p:cBhvr additive="base">
                                        <p:cTn id="32" dur="500"/>
                                        <p:tgtEl>
                                          <p:spTgt spid="2052"/>
                                        </p:tgtEl>
                                        <p:attrNameLst>
                                          <p:attrName>ppt_y</p:attrName>
                                        </p:attrNameLst>
                                      </p:cBhvr>
                                      <p:tavLst>
                                        <p:tav tm="0">
                                          <p:val>
                                            <p:strVal val="ppt_y"/>
                                          </p:val>
                                        </p:tav>
                                        <p:tav tm="100000">
                                          <p:val>
                                            <p:strVal val="1+ppt_h/2"/>
                                          </p:val>
                                        </p:tav>
                                      </p:tavLst>
                                    </p:anim>
                                    <p:set>
                                      <p:cBhvr>
                                        <p:cTn id="33" dur="1" fill="hold">
                                          <p:stCondLst>
                                            <p:cond delay="499"/>
                                          </p:stCondLst>
                                        </p:cTn>
                                        <p:tgtEl>
                                          <p:spTgt spid="205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lide(fromTop)">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additive="base">
                                        <p:cTn id="43" dur="500" fill="hold"/>
                                        <p:tgtEl>
                                          <p:spTgt spid="2050"/>
                                        </p:tgtEl>
                                        <p:attrNameLst>
                                          <p:attrName>ppt_x</p:attrName>
                                        </p:attrNameLst>
                                      </p:cBhvr>
                                      <p:tavLst>
                                        <p:tav tm="0">
                                          <p:val>
                                            <p:strVal val="#ppt_x"/>
                                          </p:val>
                                        </p:tav>
                                        <p:tav tm="100000">
                                          <p:val>
                                            <p:strVal val="#ppt_x"/>
                                          </p:val>
                                        </p:tav>
                                      </p:tavLst>
                                    </p:anim>
                                    <p:anim calcmode="lin" valueType="num">
                                      <p:cBhvr additive="base">
                                        <p:cTn id="4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050"/>
                                        </p:tgtEl>
                                        <p:attrNameLst>
                                          <p:attrName>ppt_x</p:attrName>
                                        </p:attrNameLst>
                                      </p:cBhvr>
                                      <p:tavLst>
                                        <p:tav tm="0">
                                          <p:val>
                                            <p:strVal val="ppt_x"/>
                                          </p:val>
                                        </p:tav>
                                        <p:tav tm="100000">
                                          <p:val>
                                            <p:strVal val="ppt_x"/>
                                          </p:val>
                                        </p:tav>
                                      </p:tavLst>
                                    </p:anim>
                                    <p:anim calcmode="lin" valueType="num">
                                      <p:cBhvr additive="base">
                                        <p:cTn id="49" dur="500"/>
                                        <p:tgtEl>
                                          <p:spTgt spid="2050"/>
                                        </p:tgtEl>
                                        <p:attrNameLst>
                                          <p:attrName>ppt_y</p:attrName>
                                        </p:attrNameLst>
                                      </p:cBhvr>
                                      <p:tavLst>
                                        <p:tav tm="0">
                                          <p:val>
                                            <p:strVal val="ppt_y"/>
                                          </p:val>
                                        </p:tav>
                                        <p:tav tm="100000">
                                          <p:val>
                                            <p:strVal val="1+ppt_h/2"/>
                                          </p:val>
                                        </p:tav>
                                      </p:tavLst>
                                    </p:anim>
                                    <p:set>
                                      <p:cBhvr>
                                        <p:cTn id="50" dur="1" fill="hold">
                                          <p:stCondLst>
                                            <p:cond delay="499"/>
                                          </p:stCondLst>
                                        </p:cTn>
                                        <p:tgtEl>
                                          <p:spTgt spid="20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slide(fromTop)">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800" decel="100000"/>
                                        <p:tgtEl>
                                          <p:spTgt spid="10"/>
                                        </p:tgtEl>
                                      </p:cBhvr>
                                    </p:animEffect>
                                    <p:anim calcmode="lin" valueType="num">
                                      <p:cBhvr>
                                        <p:cTn id="69" dur="800" decel="100000" fill="hold"/>
                                        <p:tgtEl>
                                          <p:spTgt spid="10"/>
                                        </p:tgtEl>
                                        <p:attrNameLst>
                                          <p:attrName>style.rotation</p:attrName>
                                        </p:attrNameLst>
                                      </p:cBhvr>
                                      <p:tavLst>
                                        <p:tav tm="0">
                                          <p:val>
                                            <p:fltVal val="-90"/>
                                          </p:val>
                                        </p:tav>
                                        <p:tav tm="100000">
                                          <p:val>
                                            <p:fltVal val="0"/>
                                          </p:val>
                                        </p:tav>
                                      </p:tavLst>
                                    </p:anim>
                                    <p:anim calcmode="lin" valueType="num">
                                      <p:cBhvr>
                                        <p:cTn id="70" dur="800" decel="100000" fill="hold"/>
                                        <p:tgtEl>
                                          <p:spTgt spid="10"/>
                                        </p:tgtEl>
                                        <p:attrNameLst>
                                          <p:attrName>ppt_x</p:attrName>
                                        </p:attrNameLst>
                                      </p:cBhvr>
                                      <p:tavLst>
                                        <p:tav tm="0">
                                          <p:val>
                                            <p:strVal val="#ppt_x+0.4"/>
                                          </p:val>
                                        </p:tav>
                                        <p:tav tm="100000">
                                          <p:val>
                                            <p:strVal val="#ppt_x-0.05"/>
                                          </p:val>
                                        </p:tav>
                                      </p:tavLst>
                                    </p:anim>
                                    <p:anim calcmode="lin" valueType="num">
                                      <p:cBhvr>
                                        <p:cTn id="71" dur="800" decel="100000" fill="hold"/>
                                        <p:tgtEl>
                                          <p:spTgt spid="10"/>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p:tgtEl>
                                          <p:spTgt spid="2"/>
                                        </p:tgtEl>
                                        <p:attrNameLst>
                                          <p:attrName>ppt_y</p:attrName>
                                        </p:attrNameLst>
                                      </p:cBhvr>
                                      <p:tavLst>
                                        <p:tav tm="0">
                                          <p:val>
                                            <p:strVal val="#ppt_y+#ppt_h*1.125000"/>
                                          </p:val>
                                        </p:tav>
                                        <p:tav tm="100000">
                                          <p:val>
                                            <p:strVal val="#ppt_y"/>
                                          </p:val>
                                        </p:tav>
                                      </p:tavLst>
                                    </p:anim>
                                    <p:animEffect transition="in" filter="wipe(up)">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fltVal val="0"/>
                                          </p:val>
                                        </p:tav>
                                        <p:tav tm="100000">
                                          <p:val>
                                            <p:strVal val="#ppt_w"/>
                                          </p:val>
                                        </p:tav>
                                      </p:tavLst>
                                    </p:anim>
                                    <p:anim calcmode="lin" valueType="num">
                                      <p:cBhvr>
                                        <p:cTn id="90" dur="1000" fill="hold"/>
                                        <p:tgtEl>
                                          <p:spTgt spid="7"/>
                                        </p:tgtEl>
                                        <p:attrNameLst>
                                          <p:attrName>ppt_h</p:attrName>
                                        </p:attrNameLst>
                                      </p:cBhvr>
                                      <p:tavLst>
                                        <p:tav tm="0">
                                          <p:val>
                                            <p:fltVal val="0"/>
                                          </p:val>
                                        </p:tav>
                                        <p:tav tm="100000">
                                          <p:val>
                                            <p:strVal val="#ppt_h"/>
                                          </p:val>
                                        </p:tav>
                                      </p:tavLst>
                                    </p:anim>
                                    <p:anim calcmode="lin" valueType="num">
                                      <p:cBhvr>
                                        <p:cTn id="91" dur="1000" fill="hold"/>
                                        <p:tgtEl>
                                          <p:spTgt spid="7"/>
                                        </p:tgtEl>
                                        <p:attrNameLst>
                                          <p:attrName>style.rotation</p:attrName>
                                        </p:attrNameLst>
                                      </p:cBhvr>
                                      <p:tavLst>
                                        <p:tav tm="0">
                                          <p:val>
                                            <p:fltVal val="90"/>
                                          </p:val>
                                        </p:tav>
                                        <p:tav tm="100000">
                                          <p:val>
                                            <p:fltVal val="0"/>
                                          </p:val>
                                        </p:tav>
                                      </p:tavLst>
                                    </p:anim>
                                    <p:animEffect transition="in" filter="fade">
                                      <p:cBhvr>
                                        <p:cTn id="92" dur="10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1"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slide(fromTop)">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800" decel="100000"/>
                                        <p:tgtEl>
                                          <p:spTgt spid="14"/>
                                        </p:tgtEl>
                                      </p:cBhvr>
                                    </p:animEffect>
                                    <p:anim calcmode="lin" valueType="num">
                                      <p:cBhvr>
                                        <p:cTn id="103" dur="800" decel="100000" fill="hold"/>
                                        <p:tgtEl>
                                          <p:spTgt spid="14"/>
                                        </p:tgtEl>
                                        <p:attrNameLst>
                                          <p:attrName>style.rotation</p:attrName>
                                        </p:attrNameLst>
                                      </p:cBhvr>
                                      <p:tavLst>
                                        <p:tav tm="0">
                                          <p:val>
                                            <p:fltVal val="-90"/>
                                          </p:val>
                                        </p:tav>
                                        <p:tav tm="100000">
                                          <p:val>
                                            <p:fltVal val="0"/>
                                          </p:val>
                                        </p:tav>
                                      </p:tavLst>
                                    </p:anim>
                                    <p:anim calcmode="lin" valueType="num">
                                      <p:cBhvr>
                                        <p:cTn id="104" dur="800" decel="100000" fill="hold"/>
                                        <p:tgtEl>
                                          <p:spTgt spid="14"/>
                                        </p:tgtEl>
                                        <p:attrNameLst>
                                          <p:attrName>ppt_x</p:attrName>
                                        </p:attrNameLst>
                                      </p:cBhvr>
                                      <p:tavLst>
                                        <p:tav tm="0">
                                          <p:val>
                                            <p:strVal val="#ppt_x+0.4"/>
                                          </p:val>
                                        </p:tav>
                                        <p:tav tm="100000">
                                          <p:val>
                                            <p:strVal val="#ppt_x-0.05"/>
                                          </p:val>
                                        </p:tav>
                                      </p:tavLst>
                                    </p:anim>
                                    <p:anim calcmode="lin" valueType="num">
                                      <p:cBhvr>
                                        <p:cTn id="105" dur="800" decel="100000" fill="hold"/>
                                        <p:tgtEl>
                                          <p:spTgt spid="14"/>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barn(inVertical)">
                                      <p:cBhvr>
                                        <p:cTn id="112" dur="500"/>
                                        <p:tgtEl>
                                          <p:spTgt spid="3"/>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nodeType="clickEffect">
                                  <p:stCondLst>
                                    <p:cond delay="0"/>
                                  </p:stCondLst>
                                  <p:childTnLst>
                                    <p:set>
                                      <p:cBhvr>
                                        <p:cTn id="116" dur="1" fill="hold">
                                          <p:stCondLst>
                                            <p:cond delay="0"/>
                                          </p:stCondLst>
                                        </p:cTn>
                                        <p:tgtEl>
                                          <p:spTgt spid="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randombar(horizontal)">
                                      <p:cBhvr>
                                        <p:cTn id="1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3" grpId="0" animBg="1"/>
      <p:bldP spid="14"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tena-del-valore-di-Porter.svg"/>
          <p:cNvPicPr>
            <a:picLocks noChangeAspect="1" noChangeArrowheads="1"/>
          </p:cNvPicPr>
          <p:nvPr/>
        </p:nvPicPr>
        <p:blipFill>
          <a:blip r:embed="rId3" cstate="print"/>
          <a:srcRect/>
          <a:stretch>
            <a:fillRect/>
          </a:stretch>
        </p:blipFill>
        <p:spPr bwMode="auto">
          <a:xfrm>
            <a:off x="3359696" y="1936994"/>
            <a:ext cx="6336704" cy="3580238"/>
          </a:xfrm>
          <a:prstGeom prst="rect">
            <a:avLst/>
          </a:prstGeom>
          <a:noFill/>
        </p:spPr>
      </p:pic>
      <p:sp>
        <p:nvSpPr>
          <p:cNvPr id="5" name="Freccia in su 4"/>
          <p:cNvSpPr/>
          <p:nvPr/>
        </p:nvSpPr>
        <p:spPr>
          <a:xfrm rot="11278359">
            <a:off x="2474722" y="1843369"/>
            <a:ext cx="288032" cy="1165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432448" y="188704"/>
            <a:ext cx="66960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800" dirty="0"/>
              <a:t>Un Modello di Azienda</a:t>
            </a:r>
          </a:p>
        </p:txBody>
      </p:sp>
      <p:sp>
        <p:nvSpPr>
          <p:cNvPr id="2" name="Esagono orizzontale 1"/>
          <p:cNvSpPr/>
          <p:nvPr/>
        </p:nvSpPr>
        <p:spPr>
          <a:xfrm>
            <a:off x="1559496" y="3140968"/>
            <a:ext cx="1656184" cy="86409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a:t>FORNITORI</a:t>
            </a:r>
          </a:p>
        </p:txBody>
      </p:sp>
      <p:sp>
        <p:nvSpPr>
          <p:cNvPr id="8" name="Esagono orizzontale 7"/>
          <p:cNvSpPr/>
          <p:nvPr/>
        </p:nvSpPr>
        <p:spPr>
          <a:xfrm>
            <a:off x="6023992" y="908720"/>
            <a:ext cx="1800200" cy="86409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a:t>CONSULENTI</a:t>
            </a:r>
          </a:p>
        </p:txBody>
      </p:sp>
      <p:sp>
        <p:nvSpPr>
          <p:cNvPr id="9" name="Freccia in su 4"/>
          <p:cNvSpPr/>
          <p:nvPr/>
        </p:nvSpPr>
        <p:spPr>
          <a:xfrm rot="5400000">
            <a:off x="5375920" y="908720"/>
            <a:ext cx="288032"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Parentesi graffa aperta 2"/>
          <p:cNvSpPr/>
          <p:nvPr/>
        </p:nvSpPr>
        <p:spPr>
          <a:xfrm>
            <a:off x="3215680" y="1916832"/>
            <a:ext cx="504056" cy="3816424"/>
          </a:xfrm>
          <a:prstGeom prst="leftBrace">
            <a:avLst>
              <a:gd name="adj1" fmla="val 158899"/>
              <a:gd name="adj2" fmla="val 47928"/>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 name="Fumetto 3 3"/>
          <p:cNvSpPr/>
          <p:nvPr/>
        </p:nvSpPr>
        <p:spPr>
          <a:xfrm rot="10599893">
            <a:off x="3424044" y="1969545"/>
            <a:ext cx="5472608" cy="4057141"/>
          </a:xfrm>
          <a:prstGeom prst="wedgeEllipseCallout">
            <a:avLst>
              <a:gd name="adj1" fmla="val -18977"/>
              <a:gd name="adj2" fmla="val 57580"/>
            </a:avLst>
          </a:prstGeom>
          <a:noFill/>
          <a:ln w="28575"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0" name="Rettangolo arrotondato 9"/>
          <p:cNvSpPr/>
          <p:nvPr/>
        </p:nvSpPr>
        <p:spPr>
          <a:xfrm>
            <a:off x="8472264" y="5589240"/>
            <a:ext cx="1944216"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MERCATO DI SBOCCO</a:t>
            </a:r>
          </a:p>
        </p:txBody>
      </p:sp>
      <p:sp>
        <p:nvSpPr>
          <p:cNvPr id="12" name="Freccia in su 4"/>
          <p:cNvSpPr/>
          <p:nvPr/>
        </p:nvSpPr>
        <p:spPr>
          <a:xfrm>
            <a:off x="9696400" y="4653136"/>
            <a:ext cx="288032"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sagono orizzontale 12"/>
          <p:cNvSpPr/>
          <p:nvPr/>
        </p:nvSpPr>
        <p:spPr>
          <a:xfrm>
            <a:off x="8904312" y="3717032"/>
            <a:ext cx="1656184" cy="86409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600" dirty="0"/>
              <a:t>CLIENTI UTENTI</a:t>
            </a:r>
          </a:p>
        </p:txBody>
      </p:sp>
      <p:sp>
        <p:nvSpPr>
          <p:cNvPr id="14" name="Rettangolo arrotondato 13"/>
          <p:cNvSpPr/>
          <p:nvPr/>
        </p:nvSpPr>
        <p:spPr>
          <a:xfrm>
            <a:off x="2279576" y="908720"/>
            <a:ext cx="2664296"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MERCATO DI APPROVVIGIONAMENTO</a:t>
            </a:r>
          </a:p>
        </p:txBody>
      </p:sp>
      <p:sp>
        <p:nvSpPr>
          <p:cNvPr id="15" name="Rettangolo arrotondato 14"/>
          <p:cNvSpPr/>
          <p:nvPr/>
        </p:nvSpPr>
        <p:spPr>
          <a:xfrm>
            <a:off x="1703512" y="4509120"/>
            <a:ext cx="1944216"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BANCHE</a:t>
            </a:r>
          </a:p>
        </p:txBody>
      </p:sp>
      <p:sp>
        <p:nvSpPr>
          <p:cNvPr id="16" name="Rettangolo arrotondato 15"/>
          <p:cNvSpPr/>
          <p:nvPr/>
        </p:nvSpPr>
        <p:spPr>
          <a:xfrm>
            <a:off x="2423592" y="5661248"/>
            <a:ext cx="1944216"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IMPRENDITORE AZIONISTI</a:t>
            </a:r>
          </a:p>
        </p:txBody>
      </p:sp>
      <p:sp>
        <p:nvSpPr>
          <p:cNvPr id="17" name="Rettangolo arrotondato 16"/>
          <p:cNvSpPr/>
          <p:nvPr/>
        </p:nvSpPr>
        <p:spPr>
          <a:xfrm>
            <a:off x="8256240" y="1052736"/>
            <a:ext cx="2160240"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AMMINISTRAZIONE FINANZIARIA</a:t>
            </a:r>
          </a:p>
        </p:txBody>
      </p:sp>
      <p:sp>
        <p:nvSpPr>
          <p:cNvPr id="18" name="Rettangolo arrotondato 17"/>
          <p:cNvSpPr/>
          <p:nvPr/>
        </p:nvSpPr>
        <p:spPr>
          <a:xfrm>
            <a:off x="5303912" y="5805264"/>
            <a:ext cx="2160240"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AMMINISTRAZIONEPUBBLICA </a:t>
            </a:r>
          </a:p>
        </p:txBody>
      </p:sp>
      <p:sp>
        <p:nvSpPr>
          <p:cNvPr id="11" name="Freccia destra con strisce 10"/>
          <p:cNvSpPr/>
          <p:nvPr/>
        </p:nvSpPr>
        <p:spPr>
          <a:xfrm rot="19808292">
            <a:off x="4115616" y="4121439"/>
            <a:ext cx="5162470" cy="504056"/>
          </a:xfrm>
          <a:prstGeom prst="stripedRightArrow">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9" name="Rettangolo arrotondato 18"/>
          <p:cNvSpPr/>
          <p:nvPr/>
        </p:nvSpPr>
        <p:spPr>
          <a:xfrm>
            <a:off x="1775520" y="1904697"/>
            <a:ext cx="1944216" cy="7920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dirty="0"/>
              <a:t>MERCATO DEL LAVORO</a:t>
            </a:r>
          </a:p>
        </p:txBody>
      </p:sp>
      <p:sp>
        <p:nvSpPr>
          <p:cNvPr id="21" name="Text Box 20">
            <a:extLst>
              <a:ext uri="{FF2B5EF4-FFF2-40B4-BE49-F238E27FC236}">
                <a16:creationId xmlns:a16="http://schemas.microsoft.com/office/drawing/2014/main" id="{5405C3F5-9A87-2FFA-70DF-FA9646CDCD62}"/>
              </a:ext>
            </a:extLst>
          </p:cNvPr>
          <p:cNvSpPr txBox="1">
            <a:spLocks noChangeArrowheads="1"/>
          </p:cNvSpPr>
          <p:nvPr/>
        </p:nvSpPr>
        <p:spPr bwMode="auto">
          <a:xfrm>
            <a:off x="1524000" y="6570746"/>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extLst>
      <p:ext uri="{BB962C8B-B14F-4D97-AF65-F5344CB8AC3E}">
        <p14:creationId xmlns:p14="http://schemas.microsoft.com/office/powerpoint/2010/main" val="1956212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strVal val="#ppt_w*0.70"/>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Effect transition="in" filter="fade">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grpId="1" nodeType="clickEffect">
                                  <p:stCondLst>
                                    <p:cond delay="0"/>
                                  </p:stCondLst>
                                  <p:childTnLst>
                                    <p:animRot by="120000">
                                      <p:cBhvr>
                                        <p:cTn id="41" dur="100" fill="hold">
                                          <p:stCondLst>
                                            <p:cond delay="0"/>
                                          </p:stCondLst>
                                        </p:cTn>
                                        <p:tgtEl>
                                          <p:spTgt spid="3"/>
                                        </p:tgtEl>
                                        <p:attrNameLst>
                                          <p:attrName>r</p:attrName>
                                        </p:attrNameLst>
                                      </p:cBhvr>
                                    </p:animRot>
                                    <p:animRot by="-240000">
                                      <p:cBhvr>
                                        <p:cTn id="42" dur="200" fill="hold">
                                          <p:stCondLst>
                                            <p:cond delay="200"/>
                                          </p:stCondLst>
                                        </p:cTn>
                                        <p:tgtEl>
                                          <p:spTgt spid="3"/>
                                        </p:tgtEl>
                                        <p:attrNameLst>
                                          <p:attrName>r</p:attrName>
                                        </p:attrNameLst>
                                      </p:cBhvr>
                                    </p:animRot>
                                    <p:animRot by="240000">
                                      <p:cBhvr>
                                        <p:cTn id="43" dur="200" fill="hold">
                                          <p:stCondLst>
                                            <p:cond delay="400"/>
                                          </p:stCondLst>
                                        </p:cTn>
                                        <p:tgtEl>
                                          <p:spTgt spid="3"/>
                                        </p:tgtEl>
                                        <p:attrNameLst>
                                          <p:attrName>r</p:attrName>
                                        </p:attrNameLst>
                                      </p:cBhvr>
                                    </p:animRot>
                                    <p:animRot by="-240000">
                                      <p:cBhvr>
                                        <p:cTn id="44" dur="200" fill="hold">
                                          <p:stCondLst>
                                            <p:cond delay="600"/>
                                          </p:stCondLst>
                                        </p:cTn>
                                        <p:tgtEl>
                                          <p:spTgt spid="3"/>
                                        </p:tgtEl>
                                        <p:attrNameLst>
                                          <p:attrName>r</p:attrName>
                                        </p:attrNameLst>
                                      </p:cBhvr>
                                    </p:animRot>
                                    <p:animRot by="120000">
                                      <p:cBhvr>
                                        <p:cTn id="45" dur="200" fill="hold">
                                          <p:stCondLst>
                                            <p:cond delay="800"/>
                                          </p:stCondLst>
                                        </p:cTn>
                                        <p:tgtEl>
                                          <p:spTgt spid="3"/>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Scale>
                                      <p:cBhvr>
                                        <p:cTn id="5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8"/>
                                        </p:tgtEl>
                                        <p:attrNameLst>
                                          <p:attrName>ppt_x</p:attrName>
                                          <p:attrName>ppt_y</p:attrName>
                                        </p:attrNameLst>
                                      </p:cBhvr>
                                    </p:animMotion>
                                    <p:animEffect transition="in" filter="fade">
                                      <p:cBhvr>
                                        <p:cTn id="60" dur="1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900" decel="100000" fill="hold"/>
                                        <p:tgtEl>
                                          <p:spTgt spid="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grpId="1" nodeType="clickEffect">
                                  <p:stCondLst>
                                    <p:cond delay="0"/>
                                  </p:stCondLst>
                                  <p:childTnLst>
                                    <p:animRot by="120000">
                                      <p:cBhvr>
                                        <p:cTn id="72" dur="100" fill="hold">
                                          <p:stCondLst>
                                            <p:cond delay="0"/>
                                          </p:stCondLst>
                                        </p:cTn>
                                        <p:tgtEl>
                                          <p:spTgt spid="4"/>
                                        </p:tgtEl>
                                        <p:attrNameLst>
                                          <p:attrName>r</p:attrName>
                                        </p:attrNameLst>
                                      </p:cBhvr>
                                    </p:animRot>
                                    <p:animRot by="-240000">
                                      <p:cBhvr>
                                        <p:cTn id="73" dur="200" fill="hold">
                                          <p:stCondLst>
                                            <p:cond delay="200"/>
                                          </p:stCondLst>
                                        </p:cTn>
                                        <p:tgtEl>
                                          <p:spTgt spid="4"/>
                                        </p:tgtEl>
                                        <p:attrNameLst>
                                          <p:attrName>r</p:attrName>
                                        </p:attrNameLst>
                                      </p:cBhvr>
                                    </p:animRot>
                                    <p:animRot by="240000">
                                      <p:cBhvr>
                                        <p:cTn id="74" dur="200" fill="hold">
                                          <p:stCondLst>
                                            <p:cond delay="400"/>
                                          </p:stCondLst>
                                        </p:cTn>
                                        <p:tgtEl>
                                          <p:spTgt spid="4"/>
                                        </p:tgtEl>
                                        <p:attrNameLst>
                                          <p:attrName>r</p:attrName>
                                        </p:attrNameLst>
                                      </p:cBhvr>
                                    </p:animRot>
                                    <p:animRot by="-240000">
                                      <p:cBhvr>
                                        <p:cTn id="75" dur="200" fill="hold">
                                          <p:stCondLst>
                                            <p:cond delay="600"/>
                                          </p:stCondLst>
                                        </p:cTn>
                                        <p:tgtEl>
                                          <p:spTgt spid="4"/>
                                        </p:tgtEl>
                                        <p:attrNameLst>
                                          <p:attrName>r</p:attrName>
                                        </p:attrNameLst>
                                      </p:cBhvr>
                                    </p:animRot>
                                    <p:animRot by="120000">
                                      <p:cBhvr>
                                        <p:cTn id="76" dur="200" fill="hold">
                                          <p:stCondLst>
                                            <p:cond delay="800"/>
                                          </p:stCondLst>
                                        </p:cTn>
                                        <p:tgtEl>
                                          <p:spTgt spid="4"/>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7" presetClass="exit" presetSubtype="0" fill="hold" grpId="1" nodeType="clickEffect">
                                  <p:stCondLst>
                                    <p:cond delay="0"/>
                                  </p:stCondLst>
                                  <p:childTnLst>
                                    <p:animEffect transition="out" filter="fade">
                                      <p:cBhvr>
                                        <p:cTn id="84" dur="1000"/>
                                        <p:tgtEl>
                                          <p:spTgt spid="5"/>
                                        </p:tgtEl>
                                      </p:cBhvr>
                                    </p:animEffect>
                                    <p:anim calcmode="lin" valueType="num">
                                      <p:cBhvr>
                                        <p:cTn id="85" dur="1000"/>
                                        <p:tgtEl>
                                          <p:spTgt spid="5"/>
                                        </p:tgtEl>
                                        <p:attrNameLst>
                                          <p:attrName>ppt_x</p:attrName>
                                        </p:attrNameLst>
                                      </p:cBhvr>
                                      <p:tavLst>
                                        <p:tav tm="0">
                                          <p:val>
                                            <p:strVal val="ppt_x"/>
                                          </p:val>
                                        </p:tav>
                                        <p:tav tm="100000">
                                          <p:val>
                                            <p:strVal val="ppt_x"/>
                                          </p:val>
                                        </p:tav>
                                      </p:tavLst>
                                    </p:anim>
                                    <p:anim calcmode="lin" valueType="num">
                                      <p:cBhvr>
                                        <p:cTn id="86" dur="100" decel="100000"/>
                                        <p:tgtEl>
                                          <p:spTgt spid="5"/>
                                        </p:tgtEl>
                                        <p:attrNameLst>
                                          <p:attrName>ppt_y</p:attrName>
                                        </p:attrNameLst>
                                      </p:cBhvr>
                                      <p:tavLst>
                                        <p:tav tm="0">
                                          <p:val>
                                            <p:strVal val="ppt_y"/>
                                          </p:val>
                                        </p:tav>
                                        <p:tav tm="100000">
                                          <p:val>
                                            <p:strVal val="ppt_y-.03"/>
                                          </p:val>
                                        </p:tav>
                                      </p:tavLst>
                                    </p:anim>
                                    <p:anim calcmode="lin" valueType="num">
                                      <p:cBhvr>
                                        <p:cTn id="87" dur="900" accel="100000">
                                          <p:stCondLst>
                                            <p:cond delay="100"/>
                                          </p:stCondLst>
                                        </p:cTn>
                                        <p:tgtEl>
                                          <p:spTgt spid="5"/>
                                        </p:tgtEl>
                                        <p:attrNameLst>
                                          <p:attrName>ppt_y</p:attrName>
                                        </p:attrNameLst>
                                      </p:cBhvr>
                                      <p:tavLst>
                                        <p:tav tm="0">
                                          <p:val>
                                            <p:strVal val="ppt_y"/>
                                          </p:val>
                                        </p:tav>
                                        <p:tav tm="100000">
                                          <p:val>
                                            <p:strVal val="ppt_y+1"/>
                                          </p:val>
                                        </p:tav>
                                      </p:tavLst>
                                    </p:anim>
                                    <p:set>
                                      <p:cBhvr>
                                        <p:cTn id="88" dur="1" fill="hold">
                                          <p:stCondLst>
                                            <p:cond delay="999"/>
                                          </p:stCondLst>
                                        </p:cTn>
                                        <p:tgtEl>
                                          <p:spTgt spid="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31" presetClass="exit" presetSubtype="0" fill="hold" grpId="1" nodeType="clickEffect">
                                  <p:stCondLst>
                                    <p:cond delay="0"/>
                                  </p:stCondLst>
                                  <p:childTnLst>
                                    <p:anim calcmode="lin" valueType="num">
                                      <p:cBhvr>
                                        <p:cTn id="92" dur="1000"/>
                                        <p:tgtEl>
                                          <p:spTgt spid="2"/>
                                        </p:tgtEl>
                                        <p:attrNameLst>
                                          <p:attrName>ppt_w</p:attrName>
                                        </p:attrNameLst>
                                      </p:cBhvr>
                                      <p:tavLst>
                                        <p:tav tm="0">
                                          <p:val>
                                            <p:strVal val="ppt_w"/>
                                          </p:val>
                                        </p:tav>
                                        <p:tav tm="100000">
                                          <p:val>
                                            <p:fltVal val="0"/>
                                          </p:val>
                                        </p:tav>
                                      </p:tavLst>
                                    </p:anim>
                                    <p:anim calcmode="lin" valueType="num">
                                      <p:cBhvr>
                                        <p:cTn id="93" dur="1000"/>
                                        <p:tgtEl>
                                          <p:spTgt spid="2"/>
                                        </p:tgtEl>
                                        <p:attrNameLst>
                                          <p:attrName>ppt_h</p:attrName>
                                        </p:attrNameLst>
                                      </p:cBhvr>
                                      <p:tavLst>
                                        <p:tav tm="0">
                                          <p:val>
                                            <p:strVal val="ppt_h"/>
                                          </p:val>
                                        </p:tav>
                                        <p:tav tm="100000">
                                          <p:val>
                                            <p:fltVal val="0"/>
                                          </p:val>
                                        </p:tav>
                                      </p:tavLst>
                                    </p:anim>
                                    <p:anim calcmode="lin" valueType="num">
                                      <p:cBhvr>
                                        <p:cTn id="94" dur="1000"/>
                                        <p:tgtEl>
                                          <p:spTgt spid="2"/>
                                        </p:tgtEl>
                                        <p:attrNameLst>
                                          <p:attrName>style.rotation</p:attrName>
                                        </p:attrNameLst>
                                      </p:cBhvr>
                                      <p:tavLst>
                                        <p:tav tm="0">
                                          <p:val>
                                            <p:fltVal val="0"/>
                                          </p:val>
                                        </p:tav>
                                        <p:tav tm="100000">
                                          <p:val>
                                            <p:fltVal val="90"/>
                                          </p:val>
                                        </p:tav>
                                      </p:tavLst>
                                    </p:anim>
                                    <p:animEffect transition="out" filter="fade">
                                      <p:cBhvr>
                                        <p:cTn id="95" dur="1000"/>
                                        <p:tgtEl>
                                          <p:spTgt spid="2"/>
                                        </p:tgtEl>
                                      </p:cBhvr>
                                    </p:animEffect>
                                    <p:set>
                                      <p:cBhvr>
                                        <p:cTn id="96" dur="1" fill="hold">
                                          <p:stCondLst>
                                            <p:cond delay="999"/>
                                          </p:stCondLst>
                                        </p:cTn>
                                        <p:tgtEl>
                                          <p:spTgt spid="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2" nodeType="clickEffect">
                                  <p:stCondLst>
                                    <p:cond delay="0"/>
                                  </p:stCondLst>
                                  <p:childTnLst>
                                    <p:set>
                                      <p:cBhvr>
                                        <p:cTn id="100" dur="1" fill="hold">
                                          <p:stCondLst>
                                            <p:cond delay="0"/>
                                          </p:stCondLst>
                                        </p:cTn>
                                        <p:tgtEl>
                                          <p:spTgt spid="4"/>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1" presetClass="exit" presetSubtype="0" fill="hold" grpId="1" nodeType="clickEffect">
                                  <p:stCondLst>
                                    <p:cond delay="0"/>
                                  </p:stCondLst>
                                  <p:childTnLst>
                                    <p:anim calcmode="lin" valueType="num">
                                      <p:cBhvr>
                                        <p:cTn id="104" dur="1000"/>
                                        <p:tgtEl>
                                          <p:spTgt spid="9"/>
                                        </p:tgtEl>
                                        <p:attrNameLst>
                                          <p:attrName>ppt_w</p:attrName>
                                        </p:attrNameLst>
                                      </p:cBhvr>
                                      <p:tavLst>
                                        <p:tav tm="0">
                                          <p:val>
                                            <p:strVal val="ppt_w"/>
                                          </p:val>
                                        </p:tav>
                                        <p:tav tm="100000">
                                          <p:val>
                                            <p:fltVal val="0"/>
                                          </p:val>
                                        </p:tav>
                                      </p:tavLst>
                                    </p:anim>
                                    <p:anim calcmode="lin" valueType="num">
                                      <p:cBhvr>
                                        <p:cTn id="105" dur="1000"/>
                                        <p:tgtEl>
                                          <p:spTgt spid="9"/>
                                        </p:tgtEl>
                                        <p:attrNameLst>
                                          <p:attrName>ppt_h</p:attrName>
                                        </p:attrNameLst>
                                      </p:cBhvr>
                                      <p:tavLst>
                                        <p:tav tm="0">
                                          <p:val>
                                            <p:strVal val="ppt_h"/>
                                          </p:val>
                                        </p:tav>
                                        <p:tav tm="100000">
                                          <p:val>
                                            <p:fltVal val="0"/>
                                          </p:val>
                                        </p:tav>
                                      </p:tavLst>
                                    </p:anim>
                                    <p:anim calcmode="lin" valueType="num">
                                      <p:cBhvr>
                                        <p:cTn id="106" dur="1000"/>
                                        <p:tgtEl>
                                          <p:spTgt spid="9"/>
                                        </p:tgtEl>
                                        <p:attrNameLst>
                                          <p:attrName>style.rotation</p:attrName>
                                        </p:attrNameLst>
                                      </p:cBhvr>
                                      <p:tavLst>
                                        <p:tav tm="0">
                                          <p:val>
                                            <p:fltVal val="0"/>
                                          </p:val>
                                        </p:tav>
                                        <p:tav tm="100000">
                                          <p:val>
                                            <p:fltVal val="90"/>
                                          </p:val>
                                        </p:tav>
                                      </p:tavLst>
                                    </p:anim>
                                    <p:animEffect transition="out" filter="fade">
                                      <p:cBhvr>
                                        <p:cTn id="107" dur="1000"/>
                                        <p:tgtEl>
                                          <p:spTgt spid="9"/>
                                        </p:tgtEl>
                                      </p:cBhvr>
                                    </p:animEffect>
                                    <p:set>
                                      <p:cBhvr>
                                        <p:cTn id="108" dur="1" fill="hold">
                                          <p:stCondLst>
                                            <p:cond delay="999"/>
                                          </p:stCondLst>
                                        </p:cTn>
                                        <p:tgtEl>
                                          <p:spTgt spid="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5" presetClass="exit" presetSubtype="0" fill="hold" grpId="1" nodeType="clickEffect">
                                  <p:stCondLst>
                                    <p:cond delay="0"/>
                                  </p:stCondLst>
                                  <p:childTnLst>
                                    <p:animEffect transition="out" filter="fade">
                                      <p:cBhvr>
                                        <p:cTn id="112" dur="1000" accel="50000">
                                          <p:stCondLst>
                                            <p:cond delay="0"/>
                                          </p:stCondLst>
                                        </p:cTn>
                                        <p:tgtEl>
                                          <p:spTgt spid="8"/>
                                        </p:tgtEl>
                                      </p:cBhvr>
                                    </p:animEffect>
                                    <p:anim calcmode="lin" valueType="num">
                                      <p:cBhvr>
                                        <p:cTn id="113"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114"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115"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116" dur="1000"/>
                                        <p:tgtEl>
                                          <p:spTgt spid="8"/>
                                        </p:tgtEl>
                                        <p:attrNameLst>
                                          <p:attrName>ppt_h</p:attrName>
                                        </p:attrNameLst>
                                      </p:cBhvr>
                                      <p:tavLst>
                                        <p:tav tm="0">
                                          <p:val>
                                            <p:strVal val="ppt_h"/>
                                          </p:val>
                                        </p:tav>
                                        <p:tav tm="100000">
                                          <p:val>
                                            <p:strVal val="ppt_h"/>
                                          </p:val>
                                        </p:tav>
                                      </p:tavLst>
                                    </p:anim>
                                    <p:anim calcmode="lin" valueType="num">
                                      <p:cBhvr>
                                        <p:cTn id="117"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18"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119" dur="500" accel="50000">
                                          <p:stCondLst>
                                            <p:cond delay="500"/>
                                          </p:stCondLst>
                                        </p:cTn>
                                        <p:tgtEl>
                                          <p:spTgt spid="8"/>
                                        </p:tgtEl>
                                        <p:attrNameLst>
                                          <p:attrName>style.rotation</p:attrName>
                                        </p:attrNameLst>
                                      </p:cBhvr>
                                      <p:tavLst>
                                        <p:tav tm="0">
                                          <p:val>
                                            <p:fltVal val="0"/>
                                          </p:val>
                                        </p:tav>
                                        <p:tav tm="100000">
                                          <p:val>
                                            <p:fltVal val="-90"/>
                                          </p:val>
                                        </p:tav>
                                      </p:tavLst>
                                    </p:anim>
                                    <p:set>
                                      <p:cBhvr>
                                        <p:cTn id="120" dur="1" fill="hold">
                                          <p:stCondLst>
                                            <p:cond delay="999"/>
                                          </p:stCondLst>
                                        </p:cTn>
                                        <p:tgtEl>
                                          <p:spTgt spid="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animEffect transition="in" filter="fade">
                                      <p:cBhvr>
                                        <p:cTn id="127" dur="500"/>
                                        <p:tgtEl>
                                          <p:spTgt spid="1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wipe(down)">
                                      <p:cBhvr>
                                        <p:cTn id="137" dur="580">
                                          <p:stCondLst>
                                            <p:cond delay="0"/>
                                          </p:stCondLst>
                                        </p:cTn>
                                        <p:tgtEl>
                                          <p:spTgt spid="13"/>
                                        </p:tgtEl>
                                      </p:cBhvr>
                                    </p:animEffect>
                                    <p:anim calcmode="lin" valueType="num">
                                      <p:cBhvr>
                                        <p:cTn id="13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3" dur="26">
                                          <p:stCondLst>
                                            <p:cond delay="650"/>
                                          </p:stCondLst>
                                        </p:cTn>
                                        <p:tgtEl>
                                          <p:spTgt spid="13"/>
                                        </p:tgtEl>
                                      </p:cBhvr>
                                      <p:to x="100000" y="60000"/>
                                    </p:animScale>
                                    <p:animScale>
                                      <p:cBhvr>
                                        <p:cTn id="144" dur="166" decel="50000">
                                          <p:stCondLst>
                                            <p:cond delay="676"/>
                                          </p:stCondLst>
                                        </p:cTn>
                                        <p:tgtEl>
                                          <p:spTgt spid="13"/>
                                        </p:tgtEl>
                                      </p:cBhvr>
                                      <p:to x="100000" y="100000"/>
                                    </p:animScale>
                                    <p:animScale>
                                      <p:cBhvr>
                                        <p:cTn id="145" dur="26">
                                          <p:stCondLst>
                                            <p:cond delay="1312"/>
                                          </p:stCondLst>
                                        </p:cTn>
                                        <p:tgtEl>
                                          <p:spTgt spid="13"/>
                                        </p:tgtEl>
                                      </p:cBhvr>
                                      <p:to x="100000" y="80000"/>
                                    </p:animScale>
                                    <p:animScale>
                                      <p:cBhvr>
                                        <p:cTn id="146" dur="166" decel="50000">
                                          <p:stCondLst>
                                            <p:cond delay="1338"/>
                                          </p:stCondLst>
                                        </p:cTn>
                                        <p:tgtEl>
                                          <p:spTgt spid="13"/>
                                        </p:tgtEl>
                                      </p:cBhvr>
                                      <p:to x="100000" y="100000"/>
                                    </p:animScale>
                                    <p:animScale>
                                      <p:cBhvr>
                                        <p:cTn id="147" dur="26">
                                          <p:stCondLst>
                                            <p:cond delay="1642"/>
                                          </p:stCondLst>
                                        </p:cTn>
                                        <p:tgtEl>
                                          <p:spTgt spid="13"/>
                                        </p:tgtEl>
                                      </p:cBhvr>
                                      <p:to x="100000" y="90000"/>
                                    </p:animScale>
                                    <p:animScale>
                                      <p:cBhvr>
                                        <p:cTn id="148" dur="166" decel="50000">
                                          <p:stCondLst>
                                            <p:cond delay="1668"/>
                                          </p:stCondLst>
                                        </p:cTn>
                                        <p:tgtEl>
                                          <p:spTgt spid="13"/>
                                        </p:tgtEl>
                                      </p:cBhvr>
                                      <p:to x="100000" y="100000"/>
                                    </p:animScale>
                                    <p:animScale>
                                      <p:cBhvr>
                                        <p:cTn id="149" dur="26">
                                          <p:stCondLst>
                                            <p:cond delay="1808"/>
                                          </p:stCondLst>
                                        </p:cTn>
                                        <p:tgtEl>
                                          <p:spTgt spid="13"/>
                                        </p:tgtEl>
                                      </p:cBhvr>
                                      <p:to x="100000" y="95000"/>
                                    </p:animScale>
                                    <p:animScale>
                                      <p:cBhvr>
                                        <p:cTn id="150" dur="166" decel="50000">
                                          <p:stCondLst>
                                            <p:cond delay="1834"/>
                                          </p:stCondLst>
                                        </p:cTn>
                                        <p:tgtEl>
                                          <p:spTgt spid="13"/>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12"/>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53" presetClass="exit" presetSubtype="32" fill="hold" grpId="1" nodeType="clickEffect">
                                  <p:stCondLst>
                                    <p:cond delay="0"/>
                                  </p:stCondLst>
                                  <p:childTnLst>
                                    <p:anim calcmode="lin" valueType="num">
                                      <p:cBhvr>
                                        <p:cTn id="158" dur="500"/>
                                        <p:tgtEl>
                                          <p:spTgt spid="13"/>
                                        </p:tgtEl>
                                        <p:attrNameLst>
                                          <p:attrName>ppt_w</p:attrName>
                                        </p:attrNameLst>
                                      </p:cBhvr>
                                      <p:tavLst>
                                        <p:tav tm="0">
                                          <p:val>
                                            <p:strVal val="ppt_w"/>
                                          </p:val>
                                        </p:tav>
                                        <p:tav tm="100000">
                                          <p:val>
                                            <p:fltVal val="0"/>
                                          </p:val>
                                        </p:tav>
                                      </p:tavLst>
                                    </p:anim>
                                    <p:anim calcmode="lin" valueType="num">
                                      <p:cBhvr>
                                        <p:cTn id="159" dur="500"/>
                                        <p:tgtEl>
                                          <p:spTgt spid="13"/>
                                        </p:tgtEl>
                                        <p:attrNameLst>
                                          <p:attrName>ppt_h</p:attrName>
                                        </p:attrNameLst>
                                      </p:cBhvr>
                                      <p:tavLst>
                                        <p:tav tm="0">
                                          <p:val>
                                            <p:strVal val="ppt_h"/>
                                          </p:val>
                                        </p:tav>
                                        <p:tav tm="100000">
                                          <p:val>
                                            <p:fltVal val="0"/>
                                          </p:val>
                                        </p:tav>
                                      </p:tavLst>
                                    </p:anim>
                                    <p:animEffect transition="out" filter="fade">
                                      <p:cBhvr>
                                        <p:cTn id="160" dur="500"/>
                                        <p:tgtEl>
                                          <p:spTgt spid="13"/>
                                        </p:tgtEl>
                                      </p:cBhvr>
                                    </p:animEffect>
                                    <p:set>
                                      <p:cBhvr>
                                        <p:cTn id="161" dur="1" fill="hold">
                                          <p:stCondLst>
                                            <p:cond delay="499"/>
                                          </p:stCondLst>
                                        </p:cTn>
                                        <p:tgtEl>
                                          <p:spTgt spid="13"/>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5" presetClass="entr" presetSubtype="0" fill="hold" grpId="0" nodeType="click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1000" fill="hold"/>
                                        <p:tgtEl>
                                          <p:spTgt spid="16"/>
                                        </p:tgtEl>
                                        <p:attrNameLst>
                                          <p:attrName>ppt_w</p:attrName>
                                        </p:attrNameLst>
                                      </p:cBhvr>
                                      <p:tavLst>
                                        <p:tav tm="0">
                                          <p:val>
                                            <p:fltVal val="0"/>
                                          </p:val>
                                        </p:tav>
                                        <p:tav tm="100000">
                                          <p:val>
                                            <p:strVal val="#ppt_w"/>
                                          </p:val>
                                        </p:tav>
                                      </p:tavLst>
                                    </p:anim>
                                    <p:anim calcmode="lin" valueType="num">
                                      <p:cBhvr>
                                        <p:cTn id="167" dur="1000" fill="hold"/>
                                        <p:tgtEl>
                                          <p:spTgt spid="16"/>
                                        </p:tgtEl>
                                        <p:attrNameLst>
                                          <p:attrName>ppt_h</p:attrName>
                                        </p:attrNameLst>
                                      </p:cBhvr>
                                      <p:tavLst>
                                        <p:tav tm="0">
                                          <p:val>
                                            <p:fltVal val="0"/>
                                          </p:val>
                                        </p:tav>
                                        <p:tav tm="100000">
                                          <p:val>
                                            <p:strVal val="#ppt_h"/>
                                          </p:val>
                                        </p:tav>
                                      </p:tavLst>
                                    </p:anim>
                                    <p:anim calcmode="lin" valueType="num">
                                      <p:cBhvr>
                                        <p:cTn id="16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6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11"/>
                                        </p:tgtEl>
                                        <p:attrNameLst>
                                          <p:attrName>style.visibility</p:attrName>
                                        </p:attrNameLst>
                                      </p:cBhvr>
                                      <p:to>
                                        <p:strVal val="visible"/>
                                      </p:to>
                                    </p:set>
                                    <p:anim calcmode="lin" valueType="num">
                                      <p:cBhvr additive="base">
                                        <p:cTn id="174" dur="500" fill="hold"/>
                                        <p:tgtEl>
                                          <p:spTgt spid="11"/>
                                        </p:tgtEl>
                                        <p:attrNameLst>
                                          <p:attrName>ppt_x</p:attrName>
                                        </p:attrNameLst>
                                      </p:cBhvr>
                                      <p:tavLst>
                                        <p:tav tm="0">
                                          <p:val>
                                            <p:strVal val="#ppt_x"/>
                                          </p:val>
                                        </p:tav>
                                        <p:tav tm="100000">
                                          <p:val>
                                            <p:strVal val="#ppt_x"/>
                                          </p:val>
                                        </p:tav>
                                      </p:tavLst>
                                    </p:anim>
                                    <p:anim calcmode="lin" valueType="num">
                                      <p:cBhvr additive="base">
                                        <p:cTn id="1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5" presetClass="exit" presetSubtype="0" fill="hold" grpId="1" nodeType="clickEffect">
                                  <p:stCondLst>
                                    <p:cond delay="0"/>
                                  </p:stCondLst>
                                  <p:childTnLst>
                                    <p:animEffect transition="out" filter="fade">
                                      <p:cBhvr>
                                        <p:cTn id="179" dur="2000"/>
                                        <p:tgtEl>
                                          <p:spTgt spid="11"/>
                                        </p:tgtEl>
                                      </p:cBhvr>
                                    </p:animEffect>
                                    <p:anim calcmode="lin" valueType="num">
                                      <p:cBhvr>
                                        <p:cTn id="180"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1" dur="2000"/>
                                        <p:tgtEl>
                                          <p:spTgt spid="11"/>
                                        </p:tgtEl>
                                        <p:attrNameLst>
                                          <p:attrName>ppt_h</p:attrName>
                                        </p:attrNameLst>
                                      </p:cBhvr>
                                      <p:tavLst>
                                        <p:tav tm="0">
                                          <p:val>
                                            <p:strVal val="ppt_h"/>
                                          </p:val>
                                        </p:tav>
                                        <p:tav tm="100000">
                                          <p:val>
                                            <p:strVal val="ppt_h"/>
                                          </p:val>
                                        </p:tav>
                                      </p:tavLst>
                                    </p:anim>
                                    <p:set>
                                      <p:cBhvr>
                                        <p:cTn id="182" dur="1" fill="hold">
                                          <p:stCondLst>
                                            <p:cond delay="1999"/>
                                          </p:stCondLst>
                                        </p:cTn>
                                        <p:tgtEl>
                                          <p:spTgt spid="1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1" presetClass="entr" presetSubtype="0" fill="hold" grpId="0" nodeType="clickEffect">
                                  <p:stCondLst>
                                    <p:cond delay="0"/>
                                  </p:stCondLst>
                                  <p:childTnLst>
                                    <p:set>
                                      <p:cBhvr>
                                        <p:cTn id="186" dur="1" fill="hold">
                                          <p:stCondLst>
                                            <p:cond delay="0"/>
                                          </p:stCondLst>
                                        </p:cTn>
                                        <p:tgtEl>
                                          <p:spTgt spid="15"/>
                                        </p:tgtEl>
                                        <p:attrNameLst>
                                          <p:attrName>style.visibility</p:attrName>
                                        </p:attrNameLst>
                                      </p:cBhvr>
                                      <p:to>
                                        <p:strVal val="visible"/>
                                      </p:to>
                                    </p:set>
                                    <p:anim calcmode="lin" valueType="num">
                                      <p:cBhvr>
                                        <p:cTn id="187" dur="1000" fill="hold"/>
                                        <p:tgtEl>
                                          <p:spTgt spid="15"/>
                                        </p:tgtEl>
                                        <p:attrNameLst>
                                          <p:attrName>ppt_w</p:attrName>
                                        </p:attrNameLst>
                                      </p:cBhvr>
                                      <p:tavLst>
                                        <p:tav tm="0">
                                          <p:val>
                                            <p:fltVal val="0"/>
                                          </p:val>
                                        </p:tav>
                                        <p:tav tm="100000">
                                          <p:val>
                                            <p:strVal val="#ppt_w"/>
                                          </p:val>
                                        </p:tav>
                                      </p:tavLst>
                                    </p:anim>
                                    <p:anim calcmode="lin" valueType="num">
                                      <p:cBhvr>
                                        <p:cTn id="188" dur="1000" fill="hold"/>
                                        <p:tgtEl>
                                          <p:spTgt spid="15"/>
                                        </p:tgtEl>
                                        <p:attrNameLst>
                                          <p:attrName>ppt_h</p:attrName>
                                        </p:attrNameLst>
                                      </p:cBhvr>
                                      <p:tavLst>
                                        <p:tav tm="0">
                                          <p:val>
                                            <p:fltVal val="0"/>
                                          </p:val>
                                        </p:tav>
                                        <p:tav tm="100000">
                                          <p:val>
                                            <p:strVal val="#ppt_h"/>
                                          </p:val>
                                        </p:tav>
                                      </p:tavLst>
                                    </p:anim>
                                    <p:anim calcmode="lin" valueType="num">
                                      <p:cBhvr>
                                        <p:cTn id="189" dur="1000" fill="hold"/>
                                        <p:tgtEl>
                                          <p:spTgt spid="15"/>
                                        </p:tgtEl>
                                        <p:attrNameLst>
                                          <p:attrName>style.rotation</p:attrName>
                                        </p:attrNameLst>
                                      </p:cBhvr>
                                      <p:tavLst>
                                        <p:tav tm="0">
                                          <p:val>
                                            <p:fltVal val="90"/>
                                          </p:val>
                                        </p:tav>
                                        <p:tav tm="100000">
                                          <p:val>
                                            <p:fltVal val="0"/>
                                          </p:val>
                                        </p:tav>
                                      </p:tavLst>
                                    </p:anim>
                                    <p:animEffect transition="in" filter="fade">
                                      <p:cBhvr>
                                        <p:cTn id="190" dur="1000"/>
                                        <p:tgtEl>
                                          <p:spTgt spid="15"/>
                                        </p:tgtEl>
                                      </p:cBhvr>
                                    </p:animEffect>
                                  </p:childTnLst>
                                </p:cTn>
                              </p:par>
                            </p:childTnLst>
                          </p:cTn>
                        </p:par>
                      </p:childTnLst>
                    </p:cTn>
                  </p:par>
                  <p:par>
                    <p:cTn id="191" fill="hold">
                      <p:stCondLst>
                        <p:cond delay="indefinite"/>
                      </p:stCondLst>
                      <p:childTnLst>
                        <p:par>
                          <p:cTn id="192" fill="hold">
                            <p:stCondLst>
                              <p:cond delay="0"/>
                            </p:stCondLst>
                            <p:childTnLst>
                              <p:par>
                                <p:cTn id="193" presetID="19" presetClass="entr" presetSubtype="10" fill="hold" grpId="0" nodeType="clickEffect">
                                  <p:stCondLst>
                                    <p:cond delay="0"/>
                                  </p:stCondLst>
                                  <p:childTnLst>
                                    <p:set>
                                      <p:cBhvr>
                                        <p:cTn id="194" dur="1" fill="hold">
                                          <p:stCondLst>
                                            <p:cond delay="0"/>
                                          </p:stCondLst>
                                        </p:cTn>
                                        <p:tgtEl>
                                          <p:spTgt spid="18"/>
                                        </p:tgtEl>
                                        <p:attrNameLst>
                                          <p:attrName>style.visibility</p:attrName>
                                        </p:attrNameLst>
                                      </p:cBhvr>
                                      <p:to>
                                        <p:strVal val="visible"/>
                                      </p:to>
                                    </p:set>
                                    <p:anim calcmode="lin" valueType="num">
                                      <p:cBhvr>
                                        <p:cTn id="195" dur="5000" fill="hold"/>
                                        <p:tgtEl>
                                          <p:spTgt spid="18"/>
                                        </p:tgtEl>
                                        <p:attrNameLst>
                                          <p:attrName>ppt_w</p:attrName>
                                        </p:attrNameLst>
                                      </p:cBhvr>
                                      <p:tavLst>
                                        <p:tav tm="0" fmla="#ppt_w*sin(2.5*pi*$)">
                                          <p:val>
                                            <p:fltVal val="0"/>
                                          </p:val>
                                        </p:tav>
                                        <p:tav tm="100000">
                                          <p:val>
                                            <p:fltVal val="1"/>
                                          </p:val>
                                        </p:tav>
                                      </p:tavLst>
                                    </p:anim>
                                    <p:anim calcmode="lin" valueType="num">
                                      <p:cBhvr>
                                        <p:cTn id="196" dur="5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5" presetClass="entr" presetSubtype="0" fill="hold" grpId="0" nodeType="clickEffect">
                                  <p:stCondLst>
                                    <p:cond delay="0"/>
                                  </p:stCondLst>
                                  <p:childTnLst>
                                    <p:set>
                                      <p:cBhvr>
                                        <p:cTn id="200" dur="1" fill="hold">
                                          <p:stCondLst>
                                            <p:cond delay="0"/>
                                          </p:stCondLst>
                                        </p:cTn>
                                        <p:tgtEl>
                                          <p:spTgt spid="17"/>
                                        </p:tgtEl>
                                        <p:attrNameLst>
                                          <p:attrName>style.visibility</p:attrName>
                                        </p:attrNameLst>
                                      </p:cBhvr>
                                      <p:to>
                                        <p:strVal val="visible"/>
                                      </p:to>
                                    </p:set>
                                    <p:anim calcmode="lin" valueType="num">
                                      <p:cBhvr>
                                        <p:cTn id="201" dur="1000" fill="hold"/>
                                        <p:tgtEl>
                                          <p:spTgt spid="17"/>
                                        </p:tgtEl>
                                        <p:attrNameLst>
                                          <p:attrName>ppt_w</p:attrName>
                                        </p:attrNameLst>
                                      </p:cBhvr>
                                      <p:tavLst>
                                        <p:tav tm="0">
                                          <p:val>
                                            <p:fltVal val="0"/>
                                          </p:val>
                                        </p:tav>
                                        <p:tav tm="100000">
                                          <p:val>
                                            <p:strVal val="#ppt_w"/>
                                          </p:val>
                                        </p:tav>
                                      </p:tavLst>
                                    </p:anim>
                                    <p:anim calcmode="lin" valueType="num">
                                      <p:cBhvr>
                                        <p:cTn id="202" dur="1000" fill="hold"/>
                                        <p:tgtEl>
                                          <p:spTgt spid="17"/>
                                        </p:tgtEl>
                                        <p:attrNameLst>
                                          <p:attrName>ppt_h</p:attrName>
                                        </p:attrNameLst>
                                      </p:cBhvr>
                                      <p:tavLst>
                                        <p:tav tm="0">
                                          <p:val>
                                            <p:fltVal val="0"/>
                                          </p:val>
                                        </p:tav>
                                        <p:tav tm="100000">
                                          <p:val>
                                            <p:strVal val="#ppt_h"/>
                                          </p:val>
                                        </p:tav>
                                      </p:tavLst>
                                    </p:anim>
                                    <p:anim calcmode="lin" valueType="num">
                                      <p:cBhvr>
                                        <p:cTn id="20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04"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5" fill="hold">
                      <p:stCondLst>
                        <p:cond delay="indefinite"/>
                      </p:stCondLst>
                      <p:childTnLst>
                        <p:par>
                          <p:cTn id="206" fill="hold">
                            <p:stCondLst>
                              <p:cond delay="0"/>
                            </p:stCondLst>
                            <p:childTnLst>
                              <p:par>
                                <p:cTn id="207" presetID="35" presetClass="entr" presetSubtype="0" fill="hold" grpId="0" nodeType="clickEffect">
                                  <p:stCondLst>
                                    <p:cond delay="0"/>
                                  </p:stCondLst>
                                  <p:childTnLst>
                                    <p:set>
                                      <p:cBhvr>
                                        <p:cTn id="208" dur="1" fill="hold">
                                          <p:stCondLst>
                                            <p:cond delay="0"/>
                                          </p:stCondLst>
                                        </p:cTn>
                                        <p:tgtEl>
                                          <p:spTgt spid="19"/>
                                        </p:tgtEl>
                                        <p:attrNameLst>
                                          <p:attrName>style.visibility</p:attrName>
                                        </p:attrNameLst>
                                      </p:cBhvr>
                                      <p:to>
                                        <p:strVal val="visible"/>
                                      </p:to>
                                    </p:set>
                                    <p:animEffect transition="in" filter="fade">
                                      <p:cBhvr>
                                        <p:cTn id="209" dur="2000"/>
                                        <p:tgtEl>
                                          <p:spTgt spid="19"/>
                                        </p:tgtEl>
                                      </p:cBhvr>
                                    </p:animEffect>
                                    <p:anim calcmode="lin" valueType="num">
                                      <p:cBhvr>
                                        <p:cTn id="210" dur="2000" fill="hold"/>
                                        <p:tgtEl>
                                          <p:spTgt spid="19"/>
                                        </p:tgtEl>
                                        <p:attrNameLst>
                                          <p:attrName>style.rotation</p:attrName>
                                        </p:attrNameLst>
                                      </p:cBhvr>
                                      <p:tavLst>
                                        <p:tav tm="0">
                                          <p:val>
                                            <p:fltVal val="720"/>
                                          </p:val>
                                        </p:tav>
                                        <p:tav tm="100000">
                                          <p:val>
                                            <p:fltVal val="0"/>
                                          </p:val>
                                        </p:tav>
                                      </p:tavLst>
                                    </p:anim>
                                    <p:anim calcmode="lin" valueType="num">
                                      <p:cBhvr>
                                        <p:cTn id="211" dur="2000" fill="hold"/>
                                        <p:tgtEl>
                                          <p:spTgt spid="19"/>
                                        </p:tgtEl>
                                        <p:attrNameLst>
                                          <p:attrName>ppt_h</p:attrName>
                                        </p:attrNameLst>
                                      </p:cBhvr>
                                      <p:tavLst>
                                        <p:tav tm="0">
                                          <p:val>
                                            <p:fltVal val="0"/>
                                          </p:val>
                                        </p:tav>
                                        <p:tav tm="100000">
                                          <p:val>
                                            <p:strVal val="#ppt_h"/>
                                          </p:val>
                                        </p:tav>
                                      </p:tavLst>
                                    </p:anim>
                                    <p:anim calcmode="lin" valueType="num">
                                      <p:cBhvr>
                                        <p:cTn id="212" dur="2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P spid="8" grpId="0" animBg="1"/>
      <p:bldP spid="8" grpId="1" animBg="1"/>
      <p:bldP spid="9" grpId="0" animBg="1"/>
      <p:bldP spid="9" grpId="1" animBg="1"/>
      <p:bldP spid="3" grpId="0" animBg="1"/>
      <p:bldP spid="3" grpId="1" animBg="1"/>
      <p:bldP spid="3" grpId="2" animBg="1"/>
      <p:bldP spid="4" grpId="0" animBg="1"/>
      <p:bldP spid="4" grpId="1" animBg="1"/>
      <p:bldP spid="4" grpId="2" animBg="1"/>
      <p:bldP spid="10" grpId="0" animBg="1"/>
      <p:bldP spid="12" grpId="0" animBg="1"/>
      <p:bldP spid="12" grpId="1" animBg="1"/>
      <p:bldP spid="13" grpId="0" animBg="1"/>
      <p:bldP spid="13" grpId="1" animBg="1"/>
      <p:bldP spid="14" grpId="0" animBg="1"/>
      <p:bldP spid="15" grpId="0" animBg="1"/>
      <p:bldP spid="16" grpId="0" animBg="1"/>
      <p:bldP spid="17" grpId="0" animBg="1"/>
      <p:bldP spid="18" grpId="0" animBg="1"/>
      <p:bldP spid="11" grpId="0" animBg="1"/>
      <p:bldP spid="11" grpId="1"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numero diapositiva 5">
            <a:extLst>
              <a:ext uri="{FF2B5EF4-FFF2-40B4-BE49-F238E27FC236}">
                <a16:creationId xmlns:a16="http://schemas.microsoft.com/office/drawing/2014/main" id="{68392417-E2F5-4F1E-90FD-9A5E7F6D91C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fld id="{0B4748F2-877D-4A55-9F2C-DDFF060D3F74}" type="slidenum">
              <a:rPr lang="it-IT" altLang="it-IT" sz="1400">
                <a:solidFill>
                  <a:srgbClr val="000000"/>
                </a:solidFill>
                <a:cs typeface="Arial" panose="020B0604020202020204" pitchFamily="34" charset="0"/>
              </a:rPr>
              <a:pPr fontAlgn="base">
                <a:spcBef>
                  <a:spcPct val="0"/>
                </a:spcBef>
                <a:spcAft>
                  <a:spcPct val="0"/>
                </a:spcAft>
                <a:buNone/>
              </a:pPr>
              <a:t>2</a:t>
            </a:fld>
            <a:endParaRPr lang="it-IT" altLang="it-IT" sz="1400">
              <a:solidFill>
                <a:srgbClr val="000000"/>
              </a:solidFill>
              <a:cs typeface="Arial" panose="020B0604020202020204" pitchFamily="34" charset="0"/>
            </a:endParaRPr>
          </a:p>
        </p:txBody>
      </p:sp>
      <p:sp>
        <p:nvSpPr>
          <p:cNvPr id="26626" name="Rectangle 2">
            <a:extLst>
              <a:ext uri="{FF2B5EF4-FFF2-40B4-BE49-F238E27FC236}">
                <a16:creationId xmlns:a16="http://schemas.microsoft.com/office/drawing/2014/main" id="{765D6588-F77B-456A-9036-5BF5F3557F51}"/>
              </a:ext>
            </a:extLst>
          </p:cNvPr>
          <p:cNvSpPr>
            <a:spLocks noGrp="1" noChangeArrowheads="1"/>
          </p:cNvSpPr>
          <p:nvPr>
            <p:ph type="title"/>
          </p:nvPr>
        </p:nvSpPr>
        <p:spPr>
          <a:xfrm>
            <a:off x="2260250" y="183120"/>
            <a:ext cx="7926387" cy="523220"/>
          </a:xfrm>
          <a:solidFill>
            <a:srgbClr val="0070C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eaLnBrk="1" hangingPunct="1"/>
            <a:r>
              <a:rPr lang="it-IT" altLang="it-IT" sz="2800" b="1" kern="1200" dirty="0">
                <a:solidFill>
                  <a:schemeClr val="bg1">
                    <a:lumMod val="95000"/>
                  </a:schemeClr>
                </a:solidFill>
                <a:latin typeface="Calibri" pitchFamily="34" charset="0"/>
                <a:ea typeface="+mn-ea"/>
                <a:cs typeface="Tahoma" pitchFamily="34" charset="0"/>
              </a:rPr>
              <a:t>La scienza economica aziendale</a:t>
            </a:r>
          </a:p>
        </p:txBody>
      </p:sp>
      <p:sp>
        <p:nvSpPr>
          <p:cNvPr id="685059" name="Rectangle 3">
            <a:extLst>
              <a:ext uri="{FF2B5EF4-FFF2-40B4-BE49-F238E27FC236}">
                <a16:creationId xmlns:a16="http://schemas.microsoft.com/office/drawing/2014/main" id="{FCB9E885-CBE9-41C3-B0D4-490CE59D87CA}"/>
              </a:ext>
            </a:extLst>
          </p:cNvPr>
          <p:cNvSpPr>
            <a:spLocks noGrp="1" noChangeArrowheads="1"/>
          </p:cNvSpPr>
          <p:nvPr>
            <p:ph type="body" idx="1"/>
          </p:nvPr>
        </p:nvSpPr>
        <p:spPr>
          <a:xfrm>
            <a:off x="2208214" y="1484314"/>
            <a:ext cx="7926387" cy="4764087"/>
          </a:xfrm>
          <a:noFill/>
        </p:spPr>
        <p:txBody>
          <a:bodyPr>
            <a:flatTx/>
          </a:bodyPr>
          <a:lstStyle/>
          <a:p>
            <a:pPr eaLnBrk="1" hangingPunct="1">
              <a:buFontTx/>
              <a:buNone/>
            </a:pPr>
            <a:r>
              <a:rPr lang="it-IT" altLang="it-IT" sz="1800" b="1" dirty="0">
                <a:latin typeface="Comic Sans MS" panose="030F0702030302020204" pitchFamily="66" charset="0"/>
              </a:rPr>
              <a:t>Proviamo a rappresentare l’insieme delle scienze come un albero e a capire a quale ramo appartiene l’economia aziendale. Per scienza si intende sia un processo utile per ottenere conoscenza, sia il corpo organizzato di conoscenze ottenute attraverso questo processo.</a:t>
            </a:r>
            <a:r>
              <a:rPr lang="it-IT" altLang="it-IT" sz="2000" dirty="0"/>
              <a:t> </a:t>
            </a:r>
            <a:endParaRPr lang="it-IT" altLang="it-IT" sz="1800" b="1" dirty="0">
              <a:latin typeface="Comic Sans MS" panose="030F0702030302020204" pitchFamily="66" charset="0"/>
            </a:endParaRPr>
          </a:p>
        </p:txBody>
      </p:sp>
      <p:sp>
        <p:nvSpPr>
          <p:cNvPr id="685060" name="Text Box 4">
            <a:extLst>
              <a:ext uri="{FF2B5EF4-FFF2-40B4-BE49-F238E27FC236}">
                <a16:creationId xmlns:a16="http://schemas.microsoft.com/office/drawing/2014/main" id="{DB0B8690-4B94-4AEA-BE3A-5528E5875488}"/>
              </a:ext>
            </a:extLst>
          </p:cNvPr>
          <p:cNvSpPr txBox="1">
            <a:spLocks noChangeArrowheads="1"/>
          </p:cNvSpPr>
          <p:nvPr/>
        </p:nvSpPr>
        <p:spPr bwMode="auto">
          <a:xfrm>
            <a:off x="2279651" y="3933826"/>
            <a:ext cx="1655763" cy="3143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SCIENZE</a:t>
            </a:r>
          </a:p>
        </p:txBody>
      </p:sp>
      <p:sp>
        <p:nvSpPr>
          <p:cNvPr id="685064" name="Text Box 8">
            <a:extLst>
              <a:ext uri="{FF2B5EF4-FFF2-40B4-BE49-F238E27FC236}">
                <a16:creationId xmlns:a16="http://schemas.microsoft.com/office/drawing/2014/main" id="{1ABD774B-B62F-4EA3-BC9D-F8275E1A0A0E}"/>
              </a:ext>
            </a:extLst>
          </p:cNvPr>
          <p:cNvSpPr txBox="1">
            <a:spLocks noChangeArrowheads="1"/>
          </p:cNvSpPr>
          <p:nvPr/>
        </p:nvSpPr>
        <p:spPr bwMode="auto">
          <a:xfrm>
            <a:off x="4367213" y="3094039"/>
            <a:ext cx="2374900" cy="106182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INDIVIDUALIZZANTI</a:t>
            </a:r>
          </a:p>
          <a:p>
            <a:pP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    Studiano un singolo fenomeno per capirne cause ed effetti</a:t>
            </a:r>
          </a:p>
        </p:txBody>
      </p:sp>
      <p:sp>
        <p:nvSpPr>
          <p:cNvPr id="685065" name="Text Box 9">
            <a:extLst>
              <a:ext uri="{FF2B5EF4-FFF2-40B4-BE49-F238E27FC236}">
                <a16:creationId xmlns:a16="http://schemas.microsoft.com/office/drawing/2014/main" id="{420C380C-D079-44BF-A375-227F82780078}"/>
              </a:ext>
            </a:extLst>
          </p:cNvPr>
          <p:cNvSpPr txBox="1">
            <a:spLocks noChangeArrowheads="1"/>
          </p:cNvSpPr>
          <p:nvPr/>
        </p:nvSpPr>
        <p:spPr bwMode="auto">
          <a:xfrm>
            <a:off x="4367213" y="4797426"/>
            <a:ext cx="2374900" cy="633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GENERALIZZANTI</a:t>
            </a:r>
          </a:p>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Cercano leggi generali</a:t>
            </a:r>
          </a:p>
        </p:txBody>
      </p:sp>
      <p:sp>
        <p:nvSpPr>
          <p:cNvPr id="685067" name="Text Box 11">
            <a:extLst>
              <a:ext uri="{FF2B5EF4-FFF2-40B4-BE49-F238E27FC236}">
                <a16:creationId xmlns:a16="http://schemas.microsoft.com/office/drawing/2014/main" id="{76E21DBB-F97E-400E-B5CF-868A1071F7C0}"/>
              </a:ext>
            </a:extLst>
          </p:cNvPr>
          <p:cNvSpPr txBox="1">
            <a:spLocks noChangeArrowheads="1"/>
          </p:cNvSpPr>
          <p:nvPr/>
        </p:nvSpPr>
        <p:spPr bwMode="auto">
          <a:xfrm>
            <a:off x="7535863" y="4149725"/>
            <a:ext cx="2374900" cy="8461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FORMALI</a:t>
            </a:r>
          </a:p>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Non cercano verifiche nella realtà</a:t>
            </a:r>
          </a:p>
        </p:txBody>
      </p:sp>
      <p:sp>
        <p:nvSpPr>
          <p:cNvPr id="685068" name="Text Box 12">
            <a:extLst>
              <a:ext uri="{FF2B5EF4-FFF2-40B4-BE49-F238E27FC236}">
                <a16:creationId xmlns:a16="http://schemas.microsoft.com/office/drawing/2014/main" id="{63CE798A-1FAF-4A38-A6B7-DF780A19CC7A}"/>
              </a:ext>
            </a:extLst>
          </p:cNvPr>
          <p:cNvSpPr txBox="1">
            <a:spLocks noChangeArrowheads="1"/>
          </p:cNvSpPr>
          <p:nvPr/>
        </p:nvSpPr>
        <p:spPr bwMode="auto">
          <a:xfrm>
            <a:off x="7535863" y="5229225"/>
            <a:ext cx="2374900" cy="8461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EMPIRICHE</a:t>
            </a:r>
          </a:p>
          <a:p>
            <a:pPr algn="ctr" fontAlgn="base">
              <a:spcBef>
                <a:spcPct val="50000"/>
              </a:spcBef>
              <a:spcAft>
                <a:spcPct val="0"/>
              </a:spcAft>
              <a:buNone/>
            </a:pPr>
            <a:r>
              <a:rPr lang="it-IT" altLang="it-IT" sz="1400" b="1">
                <a:solidFill>
                  <a:srgbClr val="000000"/>
                </a:solidFill>
                <a:latin typeface="Comic Sans MS" panose="030F0702030302020204" pitchFamily="66" charset="0"/>
                <a:cs typeface="Arial" panose="020B0604020202020204" pitchFamily="34" charset="0"/>
              </a:rPr>
              <a:t>Cercano soluzioni concrete nella realtà</a:t>
            </a:r>
          </a:p>
        </p:txBody>
      </p:sp>
      <p:sp>
        <p:nvSpPr>
          <p:cNvPr id="685069" name="Line 13">
            <a:extLst>
              <a:ext uri="{FF2B5EF4-FFF2-40B4-BE49-F238E27FC236}">
                <a16:creationId xmlns:a16="http://schemas.microsoft.com/office/drawing/2014/main" id="{298B16FC-CDE3-47F3-AAED-E77FB2D3DAFB}"/>
              </a:ext>
            </a:extLst>
          </p:cNvPr>
          <p:cNvSpPr>
            <a:spLocks noChangeShapeType="1"/>
          </p:cNvSpPr>
          <p:nvPr/>
        </p:nvSpPr>
        <p:spPr bwMode="auto">
          <a:xfrm flipV="1">
            <a:off x="3216275" y="3429000"/>
            <a:ext cx="10795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b="1">
              <a:solidFill>
                <a:srgbClr val="000000"/>
              </a:solidFill>
              <a:latin typeface="Comic Sans MS" panose="030F0702030302020204" pitchFamily="66" charset="0"/>
              <a:cs typeface="Arial" panose="020B0604020202020204" pitchFamily="34" charset="0"/>
            </a:endParaRPr>
          </a:p>
        </p:txBody>
      </p:sp>
      <p:sp>
        <p:nvSpPr>
          <p:cNvPr id="685070" name="Line 14">
            <a:extLst>
              <a:ext uri="{FF2B5EF4-FFF2-40B4-BE49-F238E27FC236}">
                <a16:creationId xmlns:a16="http://schemas.microsoft.com/office/drawing/2014/main" id="{CA327F7B-485C-43F2-B450-F242BEC2A7E6}"/>
              </a:ext>
            </a:extLst>
          </p:cNvPr>
          <p:cNvSpPr>
            <a:spLocks noChangeShapeType="1"/>
          </p:cNvSpPr>
          <p:nvPr/>
        </p:nvSpPr>
        <p:spPr bwMode="auto">
          <a:xfrm>
            <a:off x="3143250" y="4292601"/>
            <a:ext cx="108108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b="1">
              <a:solidFill>
                <a:srgbClr val="000000"/>
              </a:solidFill>
              <a:latin typeface="Comic Sans MS" panose="030F0702030302020204" pitchFamily="66" charset="0"/>
              <a:cs typeface="Arial" panose="020B0604020202020204" pitchFamily="34" charset="0"/>
            </a:endParaRPr>
          </a:p>
        </p:txBody>
      </p:sp>
      <p:sp>
        <p:nvSpPr>
          <p:cNvPr id="685071" name="Line 15">
            <a:extLst>
              <a:ext uri="{FF2B5EF4-FFF2-40B4-BE49-F238E27FC236}">
                <a16:creationId xmlns:a16="http://schemas.microsoft.com/office/drawing/2014/main" id="{857E15AB-6AA0-4919-B93A-F79938514C40}"/>
              </a:ext>
            </a:extLst>
          </p:cNvPr>
          <p:cNvSpPr>
            <a:spLocks noChangeShapeType="1"/>
          </p:cNvSpPr>
          <p:nvPr/>
        </p:nvSpPr>
        <p:spPr bwMode="auto">
          <a:xfrm flipV="1">
            <a:off x="6888163" y="4508501"/>
            <a:ext cx="5762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b="1">
              <a:solidFill>
                <a:srgbClr val="000000"/>
              </a:solidFill>
              <a:latin typeface="Comic Sans MS" panose="030F0702030302020204" pitchFamily="66" charset="0"/>
              <a:cs typeface="Arial" panose="020B0604020202020204" pitchFamily="34" charset="0"/>
            </a:endParaRPr>
          </a:p>
        </p:txBody>
      </p:sp>
      <p:sp>
        <p:nvSpPr>
          <p:cNvPr id="685072" name="Line 16">
            <a:extLst>
              <a:ext uri="{FF2B5EF4-FFF2-40B4-BE49-F238E27FC236}">
                <a16:creationId xmlns:a16="http://schemas.microsoft.com/office/drawing/2014/main" id="{B06B8EE5-CBA5-4B2B-80F6-348711D2E44C}"/>
              </a:ext>
            </a:extLst>
          </p:cNvPr>
          <p:cNvSpPr>
            <a:spLocks noChangeShapeType="1"/>
          </p:cNvSpPr>
          <p:nvPr/>
        </p:nvSpPr>
        <p:spPr bwMode="auto">
          <a:xfrm>
            <a:off x="6888163" y="5229225"/>
            <a:ext cx="5762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400" b="1">
              <a:solidFill>
                <a:srgbClr val="000000"/>
              </a:solidFill>
              <a:latin typeface="Comic Sans MS" panose="030F0702030302020204" pitchFamily="66" charset="0"/>
              <a:cs typeface="Arial" panose="020B0604020202020204" pitchFamily="34" charset="0"/>
            </a:endParaRPr>
          </a:p>
        </p:txBody>
      </p:sp>
      <p:sp>
        <p:nvSpPr>
          <p:cNvPr id="2" name="CasellaDiTesto 1">
            <a:extLst>
              <a:ext uri="{FF2B5EF4-FFF2-40B4-BE49-F238E27FC236}">
                <a16:creationId xmlns:a16="http://schemas.microsoft.com/office/drawing/2014/main" id="{E8FB6CDE-081B-7342-823F-E5EB4470FB84}"/>
              </a:ext>
            </a:extLst>
          </p:cNvPr>
          <p:cNvSpPr txBox="1"/>
          <p:nvPr/>
        </p:nvSpPr>
        <p:spPr>
          <a:xfrm>
            <a:off x="7173914" y="3341688"/>
            <a:ext cx="1889979" cy="307777"/>
          </a:xfrm>
          <a:prstGeom prst="rect">
            <a:avLst/>
          </a:prstGeom>
          <a:noFill/>
        </p:spPr>
        <p:txBody>
          <a:bodyPr wrap="square" rtlCol="0">
            <a:spAutoFit/>
          </a:bodyPr>
          <a:lstStyle/>
          <a:p>
            <a:pPr eaLnBrk="0" fontAlgn="base" hangingPunct="0">
              <a:spcBef>
                <a:spcPct val="0"/>
              </a:spcBef>
              <a:spcAft>
                <a:spcPct val="0"/>
              </a:spcAft>
            </a:pPr>
            <a:r>
              <a:rPr lang="it-IT" sz="1400" b="1">
                <a:solidFill>
                  <a:srgbClr val="000000"/>
                </a:solidFill>
                <a:latin typeface="Comic Sans MS" panose="030F0702030302020204" pitchFamily="66" charset="0"/>
                <a:cs typeface="Arial" panose="020B0604020202020204" pitchFamily="34" charset="0"/>
              </a:rPr>
              <a:t>Es. Storia</a:t>
            </a:r>
          </a:p>
        </p:txBody>
      </p:sp>
      <p:sp>
        <p:nvSpPr>
          <p:cNvPr id="3" name="CasellaDiTesto 2">
            <a:extLst>
              <a:ext uri="{FF2B5EF4-FFF2-40B4-BE49-F238E27FC236}">
                <a16:creationId xmlns:a16="http://schemas.microsoft.com/office/drawing/2014/main" id="{06B52AA3-F9E0-1C47-A59D-8568C51D99D5}"/>
              </a:ext>
            </a:extLst>
          </p:cNvPr>
          <p:cNvSpPr txBox="1"/>
          <p:nvPr/>
        </p:nvSpPr>
        <p:spPr>
          <a:xfrm>
            <a:off x="5180786" y="2517043"/>
            <a:ext cx="1828800" cy="307777"/>
          </a:xfrm>
          <a:prstGeom prst="rect">
            <a:avLst/>
          </a:prstGeom>
          <a:noFill/>
        </p:spPr>
        <p:txBody>
          <a:bodyPr wrap="square" rtlCol="0">
            <a:spAutoFit/>
          </a:bodyPr>
          <a:lstStyle/>
          <a:p>
            <a:pPr eaLnBrk="0" fontAlgn="base" hangingPunct="0">
              <a:spcBef>
                <a:spcPct val="0"/>
              </a:spcBef>
              <a:spcAft>
                <a:spcPct val="0"/>
              </a:spcAft>
            </a:pPr>
            <a:endParaRPr lang="it-IT" sz="1400" b="1">
              <a:solidFill>
                <a:srgbClr val="000000"/>
              </a:solidFill>
              <a:latin typeface="Comic Sans MS" panose="030F0702030302020204" pitchFamily="66" charset="0"/>
              <a:cs typeface="Arial" panose="020B0604020202020204" pitchFamily="34" charset="0"/>
            </a:endParaRPr>
          </a:p>
        </p:txBody>
      </p:sp>
      <p:sp>
        <p:nvSpPr>
          <p:cNvPr id="4" name="CasellaDiTesto 3">
            <a:extLst>
              <a:ext uri="{FF2B5EF4-FFF2-40B4-BE49-F238E27FC236}">
                <a16:creationId xmlns:a16="http://schemas.microsoft.com/office/drawing/2014/main" id="{CDC18B2D-8664-5C49-AB3D-3396CD92526E}"/>
              </a:ext>
            </a:extLst>
          </p:cNvPr>
          <p:cNvSpPr txBox="1"/>
          <p:nvPr/>
        </p:nvSpPr>
        <p:spPr>
          <a:xfrm>
            <a:off x="8250076" y="3792340"/>
            <a:ext cx="1889979"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it-IT"/>
            </a:defPPr>
            <a:lvl1pPr algn="l" rtl="0" eaLnBrk="0" fontAlgn="base" hangingPunct="0">
              <a:spcBef>
                <a:spcPct val="0"/>
              </a:spcBef>
              <a:spcAft>
                <a:spcPct val="0"/>
              </a:spcAft>
              <a:defRPr sz="1400" b="1"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sz="1400" b="1"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sz="1400" b="1"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sz="1400" b="1"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sz="1400" b="1"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sz="1400" b="1"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sz="1400" b="1"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sz="1400" b="1"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sz="1400" b="1" kern="1200">
                <a:solidFill>
                  <a:schemeClr val="tx1"/>
                </a:solidFill>
                <a:latin typeface="Comic Sans MS" panose="030F0702030302020204" pitchFamily="66" charset="0"/>
                <a:ea typeface="+mn-ea"/>
                <a:cs typeface="Arial" panose="020B0604020202020204" pitchFamily="34" charset="0"/>
              </a:defRPr>
            </a:lvl9pPr>
          </a:lstStyle>
          <a:p>
            <a:r>
              <a:rPr lang="it-IT">
                <a:solidFill>
                  <a:srgbClr val="000000"/>
                </a:solidFill>
              </a:rPr>
              <a:t>Es. Matematica</a:t>
            </a:r>
          </a:p>
        </p:txBody>
      </p:sp>
      <p:sp>
        <p:nvSpPr>
          <p:cNvPr id="6" name="CasellaDiTesto 5">
            <a:extLst>
              <a:ext uri="{FF2B5EF4-FFF2-40B4-BE49-F238E27FC236}">
                <a16:creationId xmlns:a16="http://schemas.microsoft.com/office/drawing/2014/main" id="{D36AB5E4-1B37-C349-82F0-78D80CEE1146}"/>
              </a:ext>
            </a:extLst>
          </p:cNvPr>
          <p:cNvSpPr txBox="1"/>
          <p:nvPr/>
        </p:nvSpPr>
        <p:spPr>
          <a:xfrm>
            <a:off x="5462752" y="5721261"/>
            <a:ext cx="2364316" cy="307777"/>
          </a:xfrm>
          <a:prstGeom prst="rect">
            <a:avLst/>
          </a:prstGeom>
          <a:noFill/>
        </p:spPr>
        <p:txBody>
          <a:bodyPr wrap="square" rtlCol="0">
            <a:spAutoFit/>
          </a:bodyPr>
          <a:lstStyle/>
          <a:p>
            <a:pPr eaLnBrk="0" fontAlgn="base" hangingPunct="0">
              <a:spcBef>
                <a:spcPct val="0"/>
              </a:spcBef>
              <a:spcAft>
                <a:spcPct val="0"/>
              </a:spcAft>
            </a:pPr>
            <a:r>
              <a:rPr lang="it-IT" sz="1400" b="1">
                <a:solidFill>
                  <a:srgbClr val="000000"/>
                </a:solidFill>
                <a:latin typeface="Comic Sans MS" panose="030F0702030302020204" pitchFamily="66" charset="0"/>
                <a:cs typeface="Arial" panose="020B0604020202020204" pitchFamily="34" charset="0"/>
              </a:rPr>
              <a:t>Es. Scienze mediche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egnaposto numero diapositiva 5">
            <a:extLst>
              <a:ext uri="{FF2B5EF4-FFF2-40B4-BE49-F238E27FC236}">
                <a16:creationId xmlns:a16="http://schemas.microsoft.com/office/drawing/2014/main" id="{A0911B97-D9F3-4164-A8A5-5ACDAED5F8F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fld id="{E96B32C4-81AD-42EE-9E96-4742B1F7201D}" type="slidenum">
              <a:rPr lang="it-IT" altLang="it-IT" sz="1400">
                <a:solidFill>
                  <a:srgbClr val="000000"/>
                </a:solidFill>
                <a:cs typeface="Arial" panose="020B0604020202020204" pitchFamily="34" charset="0"/>
              </a:rPr>
              <a:pPr fontAlgn="base">
                <a:spcBef>
                  <a:spcPct val="0"/>
                </a:spcBef>
                <a:spcAft>
                  <a:spcPct val="0"/>
                </a:spcAft>
                <a:buNone/>
              </a:pPr>
              <a:t>3</a:t>
            </a:fld>
            <a:endParaRPr lang="it-IT" altLang="it-IT" sz="1400">
              <a:solidFill>
                <a:srgbClr val="000000"/>
              </a:solidFill>
              <a:cs typeface="Arial" panose="020B0604020202020204" pitchFamily="34" charset="0"/>
            </a:endParaRPr>
          </a:p>
        </p:txBody>
      </p:sp>
      <p:sp>
        <p:nvSpPr>
          <p:cNvPr id="28674" name="Rectangle 2">
            <a:extLst>
              <a:ext uri="{FF2B5EF4-FFF2-40B4-BE49-F238E27FC236}">
                <a16:creationId xmlns:a16="http://schemas.microsoft.com/office/drawing/2014/main" id="{DC258215-CD98-4D71-AC0F-E2C3A36E0F57}"/>
              </a:ext>
            </a:extLst>
          </p:cNvPr>
          <p:cNvSpPr>
            <a:spLocks noGrp="1" noChangeArrowheads="1"/>
          </p:cNvSpPr>
          <p:nvPr>
            <p:ph type="title"/>
          </p:nvPr>
        </p:nvSpPr>
        <p:spPr>
          <a:xfrm>
            <a:off x="2209801" y="484599"/>
            <a:ext cx="7772400" cy="523220"/>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1" hangingPunct="1"/>
            <a:r>
              <a:rPr lang="it-IT" altLang="it-IT" sz="2800" b="1" kern="1200" dirty="0">
                <a:solidFill>
                  <a:schemeClr val="bg1">
                    <a:lumMod val="95000"/>
                  </a:schemeClr>
                </a:solidFill>
                <a:latin typeface="Calibri" pitchFamily="34" charset="0"/>
                <a:ea typeface="+mn-ea"/>
                <a:cs typeface="Tahoma" pitchFamily="34" charset="0"/>
              </a:rPr>
              <a:t>Economia aziendale e scienza economica</a:t>
            </a:r>
          </a:p>
        </p:txBody>
      </p:sp>
      <p:sp>
        <p:nvSpPr>
          <p:cNvPr id="2" name="Rectangle 3">
            <a:extLst>
              <a:ext uri="{FF2B5EF4-FFF2-40B4-BE49-F238E27FC236}">
                <a16:creationId xmlns:a16="http://schemas.microsoft.com/office/drawing/2014/main" id="{1CB517A5-413B-4F64-841B-E467AB2863DB}"/>
              </a:ext>
            </a:extLst>
          </p:cNvPr>
          <p:cNvSpPr>
            <a:spLocks noGrp="1" noChangeArrowheads="1"/>
          </p:cNvSpPr>
          <p:nvPr>
            <p:ph type="body" idx="1"/>
          </p:nvPr>
        </p:nvSpPr>
        <p:spPr>
          <a:xfrm>
            <a:off x="2208214" y="1557338"/>
            <a:ext cx="7773987" cy="4538662"/>
          </a:xfrm>
          <a:noFill/>
        </p:spPr>
        <p:txBody>
          <a:bodyPr>
            <a:flatTx/>
          </a:bodyPr>
          <a:lstStyle/>
          <a:p>
            <a:pPr marL="762000" lvl="1" indent="-304800" eaLnBrk="1" hangingPunct="1">
              <a:lnSpc>
                <a:spcPct val="90000"/>
              </a:lnSpc>
              <a:buNone/>
            </a:pPr>
            <a:r>
              <a:rPr lang="it-IT" altLang="it-IT" sz="2000" b="1" dirty="0">
                <a:latin typeface="Comic Sans MS" panose="030F0702030302020204" pitchFamily="66" charset="0"/>
              </a:rPr>
              <a:t>Le scienze empiriche che studiano la società e le organizzazioni umane sono dette “sociali”.</a:t>
            </a:r>
          </a:p>
          <a:p>
            <a:pPr marL="762000" lvl="1" indent="-304800" eaLnBrk="1" hangingPunct="1">
              <a:lnSpc>
                <a:spcPct val="90000"/>
              </a:lnSpc>
              <a:buNone/>
            </a:pPr>
            <a:r>
              <a:rPr lang="it-IT" altLang="it-IT" sz="2000" b="1" dirty="0">
                <a:latin typeface="Comic Sans MS" panose="030F0702030302020204" pitchFamily="66" charset="0"/>
              </a:rPr>
              <a:t>Se la scienza sociale studia i comportamenti umani sotto l’aspetto economico diventa “scienza economica”. </a:t>
            </a:r>
          </a:p>
          <a:p>
            <a:pPr eaLnBrk="1" hangingPunct="1">
              <a:lnSpc>
                <a:spcPct val="90000"/>
              </a:lnSpc>
              <a:buFontTx/>
              <a:buNone/>
            </a:pPr>
            <a:r>
              <a:rPr lang="it-IT" altLang="it-IT" sz="2000" b="1" dirty="0">
                <a:latin typeface="Comic Sans MS" panose="030F0702030302020204" pitchFamily="66" charset="0"/>
              </a:rPr>
              <a:t>Robbins (1932) precisa che esiste aspetto “economico” nell’attività umana quando:</a:t>
            </a:r>
          </a:p>
          <a:p>
            <a:pPr eaLnBrk="1" hangingPunct="1">
              <a:lnSpc>
                <a:spcPct val="90000"/>
              </a:lnSpc>
              <a:buFontTx/>
              <a:buAutoNum type="arabicParenR"/>
            </a:pPr>
            <a:r>
              <a:rPr lang="it-IT" altLang="it-IT" sz="2000" b="1" dirty="0">
                <a:latin typeface="Comic Sans MS" panose="030F0702030302020204" pitchFamily="66" charset="0"/>
              </a:rPr>
              <a:t>i fini sono molteplici;</a:t>
            </a:r>
          </a:p>
          <a:p>
            <a:pPr eaLnBrk="1" hangingPunct="1">
              <a:lnSpc>
                <a:spcPct val="90000"/>
              </a:lnSpc>
              <a:buFontTx/>
              <a:buAutoNum type="arabicParenR"/>
            </a:pPr>
            <a:r>
              <a:rPr lang="it-IT" altLang="it-IT" sz="2000" b="1" dirty="0">
                <a:latin typeface="Comic Sans MS" panose="030F0702030302020204" pitchFamily="66" charset="0"/>
              </a:rPr>
              <a:t>i fini sono classificabili in ordine di importanza;</a:t>
            </a:r>
          </a:p>
          <a:p>
            <a:pPr eaLnBrk="1" hangingPunct="1">
              <a:lnSpc>
                <a:spcPct val="90000"/>
              </a:lnSpc>
              <a:buFontTx/>
              <a:buAutoNum type="arabicParenR"/>
            </a:pPr>
            <a:r>
              <a:rPr lang="it-IT" altLang="it-IT" sz="2000" b="1" dirty="0">
                <a:latin typeface="Comic Sans MS" panose="030F0702030302020204" pitchFamily="66" charset="0"/>
              </a:rPr>
              <a:t>i mezzi a disposizione sono scarsi;</a:t>
            </a:r>
          </a:p>
          <a:p>
            <a:pPr eaLnBrk="1" hangingPunct="1">
              <a:lnSpc>
                <a:spcPct val="90000"/>
              </a:lnSpc>
              <a:buFontTx/>
              <a:buAutoNum type="arabicParenR"/>
            </a:pPr>
            <a:r>
              <a:rPr lang="it-IT" altLang="it-IT" sz="2000" b="1" dirty="0">
                <a:latin typeface="Comic Sans MS" panose="030F0702030302020204" pitchFamily="66" charset="0"/>
              </a:rPr>
              <a:t>i mezzi sono suscettibili di usi alternativi.</a:t>
            </a:r>
          </a:p>
          <a:p>
            <a:pPr eaLnBrk="1" hangingPunct="1">
              <a:lnSpc>
                <a:spcPct val="90000"/>
              </a:lnSpc>
              <a:buFontTx/>
              <a:buNone/>
            </a:pPr>
            <a:endParaRPr lang="it-IT" altLang="it-IT" sz="2000" b="1" dirty="0">
              <a:latin typeface="Comic Sans MS" panose="030F0702030302020204" pitchFamily="66" charset="0"/>
            </a:endParaRPr>
          </a:p>
          <a:p>
            <a:pPr eaLnBrk="1" hangingPunct="1">
              <a:lnSpc>
                <a:spcPct val="90000"/>
              </a:lnSpc>
              <a:buFontTx/>
              <a:buNone/>
            </a:pPr>
            <a:r>
              <a:rPr lang="it-IT" altLang="it-IT" sz="2000" b="1" dirty="0">
                <a:latin typeface="Comic Sans MS" panose="030F0702030302020204" pitchFamily="66" charset="0"/>
              </a:rPr>
              <a:t>In particolare, l’</a:t>
            </a:r>
            <a:r>
              <a:rPr lang="it-IT" altLang="it-IT" sz="2000" b="1" dirty="0">
                <a:solidFill>
                  <a:srgbClr val="FF0000"/>
                </a:solidFill>
                <a:latin typeface="Comic Sans MS" panose="030F0702030302020204" pitchFamily="66" charset="0"/>
              </a:rPr>
              <a:t>economia aziendale</a:t>
            </a:r>
            <a:r>
              <a:rPr lang="it-IT" altLang="it-IT" sz="2000" b="1" dirty="0">
                <a:latin typeface="Comic Sans MS" panose="030F0702030302020204" pitchFamily="66" charset="0"/>
              </a:rPr>
              <a:t> è un ramo della scienza economica che studia il comportamento delle aziende (organizzazioni umane) sotto l’aspetto economico.</a:t>
            </a:r>
            <a:endParaRPr lang="it-IT" altLang="it-IT" sz="2800" b="1" dirty="0">
              <a:latin typeface="Comic Sans MS" panose="030F0702030302020204" pitchFamily="66" charset="0"/>
            </a:endParaRPr>
          </a:p>
        </p:txBody>
      </p:sp>
      <p:sp>
        <p:nvSpPr>
          <p:cNvPr id="28676" name="Rectangle 3">
            <a:extLst>
              <a:ext uri="{FF2B5EF4-FFF2-40B4-BE49-F238E27FC236}">
                <a16:creationId xmlns:a16="http://schemas.microsoft.com/office/drawing/2014/main" id="{0321F644-212A-4844-92DE-3ECE2C451ABD}"/>
              </a:ext>
            </a:extLst>
          </p:cNvPr>
          <p:cNvSpPr>
            <a:spLocks noChangeArrowheads="1"/>
          </p:cNvSpPr>
          <p:nvPr/>
        </p:nvSpPr>
        <p:spPr bwMode="auto">
          <a:xfrm>
            <a:off x="1524001" y="2555976"/>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Aft>
                <a:spcPct val="0"/>
              </a:spcAft>
              <a:buNone/>
            </a:pPr>
            <a:endParaRPr lang="it-IT" altLang="it-IT" sz="1400" b="1">
              <a:solidFill>
                <a:srgbClr val="000000"/>
              </a:solidFill>
              <a:latin typeface="Comic Sans MS" panose="030F0702030302020204" pitchFamily="66" charset="0"/>
              <a:cs typeface="Arial" panose="020B0604020202020204" pitchFamily="34" charset="0"/>
            </a:endParaRPr>
          </a:p>
        </p:txBody>
      </p:sp>
      <p:sp>
        <p:nvSpPr>
          <p:cNvPr id="13" name="Ovale 12">
            <a:extLst>
              <a:ext uri="{FF2B5EF4-FFF2-40B4-BE49-F238E27FC236}">
                <a16:creationId xmlns:a16="http://schemas.microsoft.com/office/drawing/2014/main" id="{C5F04C17-F131-4DA0-B0FA-2D072E3E0818}"/>
              </a:ext>
            </a:extLst>
          </p:cNvPr>
          <p:cNvSpPr/>
          <p:nvPr/>
        </p:nvSpPr>
        <p:spPr>
          <a:xfrm>
            <a:off x="8337000" y="3236040"/>
            <a:ext cx="1280160" cy="548640"/>
          </a:xfrm>
          <a:prstGeom prst="ellipse">
            <a:avLst/>
          </a:prstGeom>
          <a:solidFill>
            <a:srgbClr val="000000">
              <a:alpha val="5000"/>
            </a:srgbClr>
          </a:solidFill>
          <a:ln w="30856">
            <a:solidFill>
              <a:srgbClr val="000000"/>
            </a:solidFill>
          </a:ln>
        </p:spPr>
        <p:txBody>
          <a:bodyPr wrap="none" rtlCol="0" anchor="ctr" anchorCtr="1"/>
          <a:lstStyle/>
          <a:p>
            <a:pPr eaLnBrk="0" fontAlgn="base" hangingPunct="0">
              <a:spcBef>
                <a:spcPct val="0"/>
              </a:spcBef>
              <a:spcAft>
                <a:spcPct val="0"/>
              </a:spcAft>
            </a:pPr>
            <a:endParaRPr lang="en-US" sz="1400" b="1">
              <a:solidFill>
                <a:srgbClr val="000000"/>
              </a:solidFill>
              <a:latin typeface="Comic Sans MS" panose="030F0702030302020204" pitchFamily="66" charset="0"/>
              <a:cs typeface="Arial" panose="020B0604020202020204" pitchFamily="34" charset="0"/>
            </a:endParaRPr>
          </a:p>
        </p:txBody>
      </p:sp>
      <p:sp>
        <p:nvSpPr>
          <p:cNvPr id="15" name="Ovale 14">
            <a:extLst>
              <a:ext uri="{FF2B5EF4-FFF2-40B4-BE49-F238E27FC236}">
                <a16:creationId xmlns:a16="http://schemas.microsoft.com/office/drawing/2014/main" id="{54394D96-3E06-49F0-A694-65563EC42700}"/>
              </a:ext>
            </a:extLst>
          </p:cNvPr>
          <p:cNvSpPr/>
          <p:nvPr/>
        </p:nvSpPr>
        <p:spPr>
          <a:xfrm>
            <a:off x="8512216" y="3372702"/>
            <a:ext cx="914400" cy="365760"/>
          </a:xfrm>
          <a:prstGeom prst="ellipse">
            <a:avLst/>
          </a:prstGeom>
          <a:solidFill>
            <a:srgbClr val="000000">
              <a:alpha val="5000"/>
            </a:srgbClr>
          </a:solidFill>
          <a:ln w="30856">
            <a:solidFill>
              <a:srgbClr val="000000"/>
            </a:solidFill>
          </a:ln>
        </p:spPr>
        <p:txBody>
          <a:bodyPr wrap="none" rtlCol="0" anchor="ctr" anchorCtr="1"/>
          <a:lstStyle/>
          <a:p>
            <a:pPr eaLnBrk="0" fontAlgn="base" hangingPunct="0">
              <a:spcBef>
                <a:spcPct val="0"/>
              </a:spcBef>
              <a:spcAft>
                <a:spcPct val="0"/>
              </a:spcAft>
            </a:pPr>
            <a:endParaRPr lang="it-IT" sz="1400" b="1">
              <a:solidFill>
                <a:srgbClr val="000000"/>
              </a:solidFill>
              <a:latin typeface="Comic Sans MS" panose="030F0702030302020204" pitchFamily="66" charset="0"/>
              <a:cs typeface="Arial" panose="020B0604020202020204" pitchFamily="34" charset="0"/>
            </a:endParaRPr>
          </a:p>
        </p:txBody>
      </p:sp>
      <p:sp>
        <p:nvSpPr>
          <p:cNvPr id="17" name="Ovale 16">
            <a:extLst>
              <a:ext uri="{FF2B5EF4-FFF2-40B4-BE49-F238E27FC236}">
                <a16:creationId xmlns:a16="http://schemas.microsoft.com/office/drawing/2014/main" id="{2382E56E-0883-4F50-8770-3F6767B429DD}"/>
              </a:ext>
            </a:extLst>
          </p:cNvPr>
          <p:cNvSpPr/>
          <p:nvPr/>
        </p:nvSpPr>
        <p:spPr>
          <a:xfrm>
            <a:off x="8662440" y="3502440"/>
            <a:ext cx="365760" cy="182880"/>
          </a:xfrm>
          <a:prstGeom prst="ellipse">
            <a:avLst/>
          </a:prstGeom>
          <a:solidFill>
            <a:srgbClr val="000000">
              <a:alpha val="5000"/>
            </a:srgbClr>
          </a:solidFill>
          <a:ln w="30856">
            <a:solidFill>
              <a:srgbClr val="000000"/>
            </a:solidFill>
          </a:ln>
        </p:spPr>
        <p:txBody>
          <a:bodyPr wrap="none" rtlCol="0" anchor="ctr" anchorCtr="1"/>
          <a:lstStyle/>
          <a:p>
            <a:pPr eaLnBrk="0" fontAlgn="base" hangingPunct="0">
              <a:spcBef>
                <a:spcPct val="0"/>
              </a:spcBef>
              <a:spcAft>
                <a:spcPct val="0"/>
              </a:spcAft>
            </a:pPr>
            <a:endParaRPr lang="en-US" sz="1400" b="1">
              <a:solidFill>
                <a:srgbClr val="000000"/>
              </a:solidFill>
              <a:latin typeface="Comic Sans MS" panose="030F0702030302020204" pitchFamily="66"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put penna 6">
                <a:extLst>
                  <a:ext uri="{FF2B5EF4-FFF2-40B4-BE49-F238E27FC236}">
                    <a16:creationId xmlns:a16="http://schemas.microsoft.com/office/drawing/2014/main" id="{B57E0277-CD40-7C40-88F0-8E9BFF268917}"/>
                  </a:ext>
                </a:extLst>
              </p14:cNvPr>
              <p14:cNvContentPartPr/>
              <p14:nvPr/>
            </p14:nvContentPartPr>
            <p14:xfrm>
              <a:off x="8681205" y="3514441"/>
              <a:ext cx="321480" cy="146880"/>
            </p14:xfrm>
          </p:contentPart>
        </mc:Choice>
        <mc:Fallback xmlns="">
          <p:pic>
            <p:nvPicPr>
              <p:cNvPr id="7" name="Input penna 6">
                <a:extLst>
                  <a:ext uri="{FF2B5EF4-FFF2-40B4-BE49-F238E27FC236}">
                    <a16:creationId xmlns:a16="http://schemas.microsoft.com/office/drawing/2014/main" id="{B57E0277-CD40-7C40-88F0-8E9BFF268917}"/>
                  </a:ext>
                </a:extLst>
              </p:cNvPr>
              <p:cNvPicPr/>
              <p:nvPr/>
            </p:nvPicPr>
            <p:blipFill>
              <a:blip r:embed="rId4"/>
              <a:stretch>
                <a:fillRect/>
              </a:stretch>
            </p:blipFill>
            <p:spPr>
              <a:xfrm>
                <a:off x="8665725" y="3498961"/>
                <a:ext cx="352080" cy="177480"/>
              </a:xfrm>
              <a:prstGeom prst="rect">
                <a:avLst/>
              </a:prstGeom>
            </p:spPr>
          </p:pic>
        </mc:Fallback>
      </mc:AlternateContent>
      <p:sp>
        <p:nvSpPr>
          <p:cNvPr id="16" name="Connettore curvo 15">
            <a:extLst>
              <a:ext uri="{FF2B5EF4-FFF2-40B4-BE49-F238E27FC236}">
                <a16:creationId xmlns:a16="http://schemas.microsoft.com/office/drawing/2014/main" id="{C66D7D03-0EAD-4246-808E-7B1CE20FD602}"/>
              </a:ext>
            </a:extLst>
          </p:cNvPr>
          <p:cNvSpPr/>
          <p:nvPr/>
        </p:nvSpPr>
        <p:spPr>
          <a:xfrm rot="21600000" flipV="1">
            <a:off x="6281040" y="3993840"/>
            <a:ext cx="2560320" cy="1097280"/>
          </a:xfrm>
          <a:prstGeom prst="curvedConnector2">
            <a:avLst/>
          </a:prstGeom>
          <a:solidFill>
            <a:srgbClr val="E71224">
              <a:alpha val="5000"/>
            </a:srgbClr>
          </a:solidFill>
          <a:ln w="30856">
            <a:solidFill>
              <a:srgbClr val="E71224"/>
            </a:solidFill>
            <a:headEnd type="arrow"/>
            <a:tailEnd type="arrow"/>
          </a:ln>
        </p:spPr>
        <p:txBody>
          <a:bodyPr wrap="none" rtlCol="0" anchor="ctr" anchorCtr="1"/>
          <a:lstStyle/>
          <a:p>
            <a:pPr eaLnBrk="0" fontAlgn="base" hangingPunct="0">
              <a:spcBef>
                <a:spcPct val="0"/>
              </a:spcBef>
              <a:spcAft>
                <a:spcPct val="0"/>
              </a:spcAft>
            </a:pPr>
            <a:endParaRPr lang="de-DE" sz="1400" b="1">
              <a:solidFill>
                <a:srgbClr val="E71224"/>
              </a:solidFill>
              <a:latin typeface="Comic Sans MS" panose="030F0702030302020204" pitchFamily="66"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numero diapositiva 5">
            <a:extLst>
              <a:ext uri="{FF2B5EF4-FFF2-40B4-BE49-F238E27FC236}">
                <a16:creationId xmlns:a16="http://schemas.microsoft.com/office/drawing/2014/main" id="{FFA6629F-6877-4B60-A5B9-3EE9551BA56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fld id="{9604BBA0-02F9-4AC8-B799-E974996AC4C1}" type="slidenum">
              <a:rPr lang="it-IT" altLang="it-IT" sz="1400">
                <a:solidFill>
                  <a:srgbClr val="000000"/>
                </a:solidFill>
                <a:cs typeface="Arial" panose="020B0604020202020204" pitchFamily="34" charset="0"/>
              </a:rPr>
              <a:pPr fontAlgn="base">
                <a:spcBef>
                  <a:spcPct val="0"/>
                </a:spcBef>
                <a:spcAft>
                  <a:spcPct val="0"/>
                </a:spcAft>
                <a:buNone/>
              </a:pPr>
              <a:t>4</a:t>
            </a:fld>
            <a:endParaRPr lang="it-IT" altLang="it-IT" sz="1400">
              <a:solidFill>
                <a:srgbClr val="000000"/>
              </a:solidFill>
              <a:cs typeface="Arial" panose="020B0604020202020204" pitchFamily="34" charset="0"/>
            </a:endParaRPr>
          </a:p>
        </p:txBody>
      </p:sp>
      <p:sp>
        <p:nvSpPr>
          <p:cNvPr id="30722" name="Rectangle 4">
            <a:extLst>
              <a:ext uri="{FF2B5EF4-FFF2-40B4-BE49-F238E27FC236}">
                <a16:creationId xmlns:a16="http://schemas.microsoft.com/office/drawing/2014/main" id="{BA1655A5-8920-4DF4-AF8D-A243EBB4FFA2}"/>
              </a:ext>
            </a:extLst>
          </p:cNvPr>
          <p:cNvSpPr>
            <a:spLocks noGrp="1" noChangeArrowheads="1"/>
          </p:cNvSpPr>
          <p:nvPr>
            <p:ph type="title"/>
          </p:nvPr>
        </p:nvSpPr>
        <p:spPr>
          <a:xfrm>
            <a:off x="2209800" y="500390"/>
            <a:ext cx="7772400" cy="523220"/>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eaLnBrk="1" hangingPunct="1"/>
            <a:r>
              <a:rPr lang="it-IT" altLang="it-IT" sz="2800" b="1" kern="1200">
                <a:solidFill>
                  <a:schemeClr val="bg1">
                    <a:lumMod val="95000"/>
                  </a:schemeClr>
                </a:solidFill>
                <a:latin typeface="Calibri" pitchFamily="34" charset="0"/>
                <a:ea typeface="+mn-ea"/>
                <a:cs typeface="Tahoma" pitchFamily="34" charset="0"/>
              </a:rPr>
              <a:t>Economia aziendale e ragioneria</a:t>
            </a:r>
          </a:p>
        </p:txBody>
      </p:sp>
      <p:sp>
        <p:nvSpPr>
          <p:cNvPr id="3077" name="Rectangle 5">
            <a:extLst>
              <a:ext uri="{FF2B5EF4-FFF2-40B4-BE49-F238E27FC236}">
                <a16:creationId xmlns:a16="http://schemas.microsoft.com/office/drawing/2014/main" id="{54371545-8281-481D-B3E2-C31CB2B00C98}"/>
              </a:ext>
            </a:extLst>
          </p:cNvPr>
          <p:cNvSpPr>
            <a:spLocks noGrp="1" noChangeArrowheads="1"/>
          </p:cNvSpPr>
          <p:nvPr>
            <p:ph type="body" idx="1"/>
          </p:nvPr>
        </p:nvSpPr>
        <p:spPr>
          <a:xfrm>
            <a:off x="2279650" y="1557338"/>
            <a:ext cx="7702550" cy="4538662"/>
          </a:xfrm>
          <a:noFill/>
        </p:spPr>
        <p:txBody>
          <a:bodyPr>
            <a:flatTx/>
          </a:bodyPr>
          <a:lstStyle/>
          <a:p>
            <a:pPr eaLnBrk="1" hangingPunct="1">
              <a:lnSpc>
                <a:spcPct val="90000"/>
              </a:lnSpc>
              <a:buFontTx/>
              <a:buNone/>
            </a:pPr>
            <a:r>
              <a:rPr lang="it-IT" altLang="it-IT" sz="2000" b="1">
                <a:latin typeface="Comic Sans MS" panose="030F0702030302020204" pitchFamily="66" charset="0"/>
              </a:rPr>
              <a:t>Nella tradizione italiana l’economia aziendale nasce come “</a:t>
            </a:r>
            <a:r>
              <a:rPr lang="it-IT" altLang="it-IT" sz="2000" b="1">
                <a:solidFill>
                  <a:srgbClr val="FF0000"/>
                </a:solidFill>
                <a:latin typeface="Comic Sans MS" panose="030F0702030302020204" pitchFamily="66" charset="0"/>
              </a:rPr>
              <a:t>ragioneria</a:t>
            </a:r>
            <a:r>
              <a:rPr lang="it-IT" altLang="it-IT" sz="2000" b="1">
                <a:latin typeface="Comic Sans MS" panose="030F0702030302020204" pitchFamily="66" charset="0"/>
              </a:rPr>
              <a:t>”. </a:t>
            </a:r>
          </a:p>
          <a:p>
            <a:pPr eaLnBrk="1" hangingPunct="1">
              <a:lnSpc>
                <a:spcPct val="90000"/>
              </a:lnSpc>
              <a:buFontTx/>
              <a:buNone/>
            </a:pPr>
            <a:r>
              <a:rPr lang="it-IT" altLang="it-IT" sz="2000" b="1">
                <a:latin typeface="Comic Sans MS" panose="030F0702030302020204" pitchFamily="66" charset="0"/>
              </a:rPr>
              <a:t>La ragioneria si esplica nelle rilevazioni e determinazioni quantitative d’azienda, ovvero:</a:t>
            </a:r>
          </a:p>
          <a:p>
            <a:pPr eaLnBrk="1" hangingPunct="1">
              <a:lnSpc>
                <a:spcPct val="90000"/>
              </a:lnSpc>
              <a:buFontTx/>
              <a:buChar char="-"/>
            </a:pPr>
            <a:r>
              <a:rPr lang="it-IT" altLang="it-IT" sz="2000" b="1">
                <a:latin typeface="Comic Sans MS" panose="030F0702030302020204" pitchFamily="66" charset="0"/>
              </a:rPr>
              <a:t>nella rilevazione dei fatti amministrativi;</a:t>
            </a:r>
          </a:p>
          <a:p>
            <a:pPr eaLnBrk="1" hangingPunct="1">
              <a:lnSpc>
                <a:spcPct val="90000"/>
              </a:lnSpc>
              <a:buFontTx/>
              <a:buChar char="-"/>
            </a:pPr>
            <a:r>
              <a:rPr lang="it-IT" altLang="it-IT" sz="2000" b="1">
                <a:latin typeface="Comic Sans MS" panose="030F0702030302020204" pitchFamily="66" charset="0"/>
              </a:rPr>
              <a:t>nella determinazione dei risultati;</a:t>
            </a:r>
          </a:p>
          <a:p>
            <a:pPr eaLnBrk="1" hangingPunct="1">
              <a:lnSpc>
                <a:spcPct val="90000"/>
              </a:lnSpc>
              <a:buFontTx/>
              <a:buChar char="-"/>
            </a:pPr>
            <a:r>
              <a:rPr lang="it-IT" altLang="it-IT" sz="2000" b="1">
                <a:latin typeface="Comic Sans MS" panose="030F0702030302020204" pitchFamily="66" charset="0"/>
              </a:rPr>
              <a:t>nella interpretazione dei fatti e dei risultati.</a:t>
            </a:r>
          </a:p>
          <a:p>
            <a:pPr eaLnBrk="1" hangingPunct="1">
              <a:lnSpc>
                <a:spcPct val="90000"/>
              </a:lnSpc>
              <a:buFontTx/>
              <a:buChar char="-"/>
            </a:pPr>
            <a:endParaRPr lang="it-IT" altLang="it-IT" sz="2000" b="1">
              <a:latin typeface="Comic Sans MS" panose="030F0702030302020204" pitchFamily="66" charset="0"/>
            </a:endParaRPr>
          </a:p>
          <a:p>
            <a:pPr eaLnBrk="1" hangingPunct="1">
              <a:lnSpc>
                <a:spcPct val="90000"/>
              </a:lnSpc>
              <a:buFontTx/>
              <a:buNone/>
            </a:pPr>
            <a:r>
              <a:rPr lang="it-IT" altLang="it-IT" sz="2000" b="1">
                <a:latin typeface="Comic Sans MS" panose="030F0702030302020204" pitchFamily="66" charset="0"/>
              </a:rPr>
              <a:t>Nel discorso inaugurale dell’anno accademico 1926-1927 nell’Università di Venezia, Zappa individua le “tendenze nuove negli studi di ragioneria”, sottolineando l’importanza dell’economia aziendale come ramo della scienza economica, che studia il </a:t>
            </a:r>
            <a:r>
              <a:rPr lang="it-IT" altLang="it-IT" sz="2000" b="1">
                <a:solidFill>
                  <a:srgbClr val="FF0000"/>
                </a:solidFill>
                <a:latin typeface="Comic Sans MS" panose="030F0702030302020204" pitchFamily="66" charset="0"/>
              </a:rPr>
              <a:t>comportamento delle aziende</a:t>
            </a:r>
            <a:r>
              <a:rPr lang="it-IT" altLang="it-IT" sz="2000" b="1">
                <a:latin typeface="Comic Sans MS" panose="030F0702030302020204" pitchFamily="66" charset="0"/>
              </a:rPr>
              <a:t> sotto l’aspetto economico.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05592" y="226692"/>
            <a:ext cx="7180815" cy="5232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lvl1pPr algn="ctr" fontAlgn="base">
              <a:spcBef>
                <a:spcPct val="0"/>
              </a:spcBef>
              <a:spcAft>
                <a:spcPct val="0"/>
              </a:spcAft>
              <a:defRPr sz="2800" b="1">
                <a:solidFill>
                  <a:schemeClr val="bg1">
                    <a:lumMod val="95000"/>
                  </a:schemeClr>
                </a:solidFill>
                <a:latin typeface="Calibri" pitchFamily="34" charset="0"/>
                <a:cs typeface="Tahoma" pitchFamily="34" charset="0"/>
              </a:defRPr>
            </a:lvl1pPr>
            <a:lvl2pPr algn="ctr" eaLnBrk="0" fontAlgn="base" hangingPunct="0">
              <a:spcBef>
                <a:spcPct val="0"/>
              </a:spcBef>
              <a:spcAft>
                <a:spcPct val="0"/>
              </a:spcAft>
              <a:defRPr sz="4400">
                <a:solidFill>
                  <a:schemeClr val="dk1"/>
                </a:solidFill>
              </a:defRPr>
            </a:lvl2pPr>
            <a:lvl3pPr algn="ctr" eaLnBrk="0" fontAlgn="base" hangingPunct="0">
              <a:spcBef>
                <a:spcPct val="0"/>
              </a:spcBef>
              <a:spcAft>
                <a:spcPct val="0"/>
              </a:spcAft>
              <a:defRPr sz="4400">
                <a:solidFill>
                  <a:schemeClr val="dk1"/>
                </a:solidFill>
              </a:defRPr>
            </a:lvl3pPr>
            <a:lvl4pPr algn="ctr" eaLnBrk="0" fontAlgn="base" hangingPunct="0">
              <a:spcBef>
                <a:spcPct val="0"/>
              </a:spcBef>
              <a:spcAft>
                <a:spcPct val="0"/>
              </a:spcAft>
              <a:defRPr sz="4400">
                <a:solidFill>
                  <a:schemeClr val="dk1"/>
                </a:solidFill>
              </a:defRPr>
            </a:lvl4pPr>
            <a:lvl5pPr algn="ctr" eaLnBrk="0" fontAlgn="base" hangingPunct="0">
              <a:spcBef>
                <a:spcPct val="0"/>
              </a:spcBef>
              <a:spcAft>
                <a:spcPct val="0"/>
              </a:spcAft>
              <a:defRPr sz="4400">
                <a:solidFill>
                  <a:schemeClr val="dk1"/>
                </a:solidFill>
              </a:defRPr>
            </a:lvl5pPr>
            <a:lvl6pPr marL="457200" algn="ctr" fontAlgn="base">
              <a:spcBef>
                <a:spcPct val="0"/>
              </a:spcBef>
              <a:spcAft>
                <a:spcPct val="0"/>
              </a:spcAft>
              <a:defRPr sz="4400">
                <a:solidFill>
                  <a:schemeClr val="dk1"/>
                </a:solidFill>
              </a:defRPr>
            </a:lvl6pPr>
            <a:lvl7pPr marL="914400" algn="ctr" fontAlgn="base">
              <a:spcBef>
                <a:spcPct val="0"/>
              </a:spcBef>
              <a:spcAft>
                <a:spcPct val="0"/>
              </a:spcAft>
              <a:defRPr sz="4400">
                <a:solidFill>
                  <a:schemeClr val="dk1"/>
                </a:solidFill>
              </a:defRPr>
            </a:lvl7pPr>
            <a:lvl8pPr marL="1371600" algn="ctr" fontAlgn="base">
              <a:spcBef>
                <a:spcPct val="0"/>
              </a:spcBef>
              <a:spcAft>
                <a:spcPct val="0"/>
              </a:spcAft>
              <a:defRPr sz="4400">
                <a:solidFill>
                  <a:schemeClr val="dk1"/>
                </a:solidFill>
              </a:defRPr>
            </a:lvl8pPr>
            <a:lvl9pPr marL="1828800" algn="ctr" fontAlgn="base">
              <a:spcBef>
                <a:spcPct val="0"/>
              </a:spcBef>
              <a:spcAft>
                <a:spcPct val="0"/>
              </a:spcAft>
              <a:defRPr sz="4400">
                <a:solidFill>
                  <a:schemeClr val="dk1"/>
                </a:solidFill>
              </a:defRPr>
            </a:lvl9pPr>
          </a:lstStyle>
          <a:p>
            <a:r>
              <a:rPr lang="it-IT" dirty="0"/>
              <a:t>Che cosa è un’azienda?</a:t>
            </a:r>
          </a:p>
        </p:txBody>
      </p:sp>
      <p:sp>
        <p:nvSpPr>
          <p:cNvPr id="8" name="Rettangolo 7"/>
          <p:cNvSpPr/>
          <p:nvPr/>
        </p:nvSpPr>
        <p:spPr>
          <a:xfrm>
            <a:off x="5191580" y="1556793"/>
            <a:ext cx="1624500" cy="3170099"/>
          </a:xfrm>
          <a:prstGeom prst="rect">
            <a:avLst/>
          </a:prstGeom>
          <a:noFill/>
        </p:spPr>
        <p:txBody>
          <a:bodyPr wrap="square" lIns="91440" tIns="45720" rIns="91440" bIns="45720">
            <a:spAutoFit/>
          </a:bodyPr>
          <a:lstStyle/>
          <a:p>
            <a:pPr algn="ctr"/>
            <a:r>
              <a:rPr lang="it-IT" sz="20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pic>
        <p:nvPicPr>
          <p:cNvPr id="8194" name="Picture 2" descr="http://www.unasrl.it/wp-content/uploads/2014/08/tribunale-di-napoli.jpg"/>
          <p:cNvPicPr>
            <a:picLocks noChangeAspect="1" noChangeArrowheads="1"/>
          </p:cNvPicPr>
          <p:nvPr/>
        </p:nvPicPr>
        <p:blipFill>
          <a:blip r:embed="rId3" cstate="print"/>
          <a:srcRect/>
          <a:stretch>
            <a:fillRect/>
          </a:stretch>
        </p:blipFill>
        <p:spPr bwMode="auto">
          <a:xfrm>
            <a:off x="2135560" y="3613356"/>
            <a:ext cx="3600000" cy="2443637"/>
          </a:xfrm>
          <a:prstGeom prst="rect">
            <a:avLst/>
          </a:prstGeom>
          <a:noFill/>
        </p:spPr>
      </p:pic>
      <p:pic>
        <p:nvPicPr>
          <p:cNvPr id="12290" name="Picture 2" descr="http://www.crusoe.it/cms/uploads/img/fabbrica.jpg"/>
          <p:cNvPicPr>
            <a:picLocks noChangeAspect="1" noChangeArrowheads="1"/>
          </p:cNvPicPr>
          <p:nvPr/>
        </p:nvPicPr>
        <p:blipFill>
          <a:blip r:embed="rId4" cstate="print"/>
          <a:srcRect/>
          <a:stretch>
            <a:fillRect/>
          </a:stretch>
        </p:blipFill>
        <p:spPr bwMode="auto">
          <a:xfrm>
            <a:off x="2239652" y="1340769"/>
            <a:ext cx="3600000" cy="2414547"/>
          </a:xfrm>
          <a:prstGeom prst="rect">
            <a:avLst/>
          </a:prstGeom>
          <a:noFill/>
        </p:spPr>
      </p:pic>
      <p:pic>
        <p:nvPicPr>
          <p:cNvPr id="8196" name="Picture 4" descr="http://centrocommercialemeridiana.com/wp-content/uploads/2012/09/posta2.jpg"/>
          <p:cNvPicPr>
            <a:picLocks noChangeAspect="1" noChangeArrowheads="1"/>
          </p:cNvPicPr>
          <p:nvPr/>
        </p:nvPicPr>
        <p:blipFill>
          <a:blip r:embed="rId5" cstate="print"/>
          <a:srcRect/>
          <a:stretch>
            <a:fillRect/>
          </a:stretch>
        </p:blipFill>
        <p:spPr bwMode="auto">
          <a:xfrm>
            <a:off x="6432573" y="1340769"/>
            <a:ext cx="3600000" cy="2698183"/>
          </a:xfrm>
          <a:prstGeom prst="rect">
            <a:avLst/>
          </a:prstGeom>
          <a:noFill/>
        </p:spPr>
      </p:pic>
      <p:pic>
        <p:nvPicPr>
          <p:cNvPr id="1026" name="Picture 2" descr="E:\Precorsi\giovanni-rana-pasta-chelsea-market.jpg"/>
          <p:cNvPicPr>
            <a:picLocks noChangeAspect="1" noChangeArrowheads="1"/>
          </p:cNvPicPr>
          <p:nvPr/>
        </p:nvPicPr>
        <p:blipFill>
          <a:blip r:embed="rId6" cstate="print"/>
          <a:srcRect/>
          <a:stretch>
            <a:fillRect/>
          </a:stretch>
        </p:blipFill>
        <p:spPr bwMode="auto">
          <a:xfrm>
            <a:off x="6168008" y="3356992"/>
            <a:ext cx="3600000" cy="2700000"/>
          </a:xfrm>
          <a:prstGeom prst="rect">
            <a:avLst/>
          </a:prstGeom>
          <a:noFill/>
        </p:spPr>
      </p:pic>
    </p:spTree>
    <p:extLst>
      <p:ext uri="{BB962C8B-B14F-4D97-AF65-F5344CB8AC3E}">
        <p14:creationId xmlns:p14="http://schemas.microsoft.com/office/powerpoint/2010/main" val="116733568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 calcmode="lin" valueType="num">
                                      <p:cBhvr>
                                        <p:cTn id="11" dur="1000" fill="hold"/>
                                        <p:tgtEl>
                                          <p:spTgt spid="12290"/>
                                        </p:tgtEl>
                                        <p:attrNameLst>
                                          <p:attrName>ppt_w</p:attrName>
                                        </p:attrNameLst>
                                      </p:cBhvr>
                                      <p:tavLst>
                                        <p:tav tm="0">
                                          <p:val>
                                            <p:fltVal val="0"/>
                                          </p:val>
                                        </p:tav>
                                        <p:tav tm="100000">
                                          <p:val>
                                            <p:strVal val="#ppt_w"/>
                                          </p:val>
                                        </p:tav>
                                      </p:tavLst>
                                    </p:anim>
                                    <p:anim calcmode="lin" valueType="num">
                                      <p:cBhvr>
                                        <p:cTn id="12" dur="1000" fill="hold"/>
                                        <p:tgtEl>
                                          <p:spTgt spid="12290"/>
                                        </p:tgtEl>
                                        <p:attrNameLst>
                                          <p:attrName>ppt_h</p:attrName>
                                        </p:attrNameLst>
                                      </p:cBhvr>
                                      <p:tavLst>
                                        <p:tav tm="0">
                                          <p:val>
                                            <p:fltVal val="0"/>
                                          </p:val>
                                        </p:tav>
                                        <p:tav tm="100000">
                                          <p:val>
                                            <p:strVal val="#ppt_h"/>
                                          </p:val>
                                        </p:tav>
                                      </p:tavLst>
                                    </p:anim>
                                    <p:anim calcmode="lin" valueType="num">
                                      <p:cBhvr>
                                        <p:cTn id="13"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4)">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8196"/>
                                        </p:tgtEl>
                                        <p:attrNameLst>
                                          <p:attrName>style.visibility</p:attrName>
                                        </p:attrNameLst>
                                      </p:cBhvr>
                                      <p:to>
                                        <p:strVal val="visible"/>
                                      </p:to>
                                    </p:set>
                                    <p:animEffect transition="in" filter="fade">
                                      <p:cBhvr>
                                        <p:cTn id="24" dur="2000"/>
                                        <p:tgtEl>
                                          <p:spTgt spid="8196"/>
                                        </p:tgtEl>
                                      </p:cBhvr>
                                    </p:animEffect>
                                    <p:anim calcmode="lin" valueType="num">
                                      <p:cBhvr>
                                        <p:cTn id="25" dur="2000" fill="hold"/>
                                        <p:tgtEl>
                                          <p:spTgt spid="8196"/>
                                        </p:tgtEl>
                                        <p:attrNameLst>
                                          <p:attrName>style.rotation</p:attrName>
                                        </p:attrNameLst>
                                      </p:cBhvr>
                                      <p:tavLst>
                                        <p:tav tm="0">
                                          <p:val>
                                            <p:fltVal val="720"/>
                                          </p:val>
                                        </p:tav>
                                        <p:tav tm="100000">
                                          <p:val>
                                            <p:fltVal val="0"/>
                                          </p:val>
                                        </p:tav>
                                      </p:tavLst>
                                    </p:anim>
                                    <p:anim calcmode="lin" valueType="num">
                                      <p:cBhvr>
                                        <p:cTn id="26" dur="2000" fill="hold"/>
                                        <p:tgtEl>
                                          <p:spTgt spid="8196"/>
                                        </p:tgtEl>
                                        <p:attrNameLst>
                                          <p:attrName>ppt_h</p:attrName>
                                        </p:attrNameLst>
                                      </p:cBhvr>
                                      <p:tavLst>
                                        <p:tav tm="0">
                                          <p:val>
                                            <p:fltVal val="0"/>
                                          </p:val>
                                        </p:tav>
                                        <p:tav tm="100000">
                                          <p:val>
                                            <p:strVal val="#ppt_h"/>
                                          </p:val>
                                        </p:tav>
                                      </p:tavLst>
                                    </p:anim>
                                    <p:anim calcmode="lin" valueType="num">
                                      <p:cBhvr>
                                        <p:cTn id="27" dur="2000" fill="hold"/>
                                        <p:tgtEl>
                                          <p:spTgt spid="8196"/>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box(in)">
                                      <p:cBhvr>
                                        <p:cTn id="3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l="35063" t="37031" r="35406" b="45250"/>
          <a:stretch>
            <a:fillRect/>
          </a:stretch>
        </p:blipFill>
        <p:spPr bwMode="auto">
          <a:xfrm>
            <a:off x="3503712" y="476672"/>
            <a:ext cx="2880320" cy="1296144"/>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l="23251" t="41953" r="41313" b="50172"/>
          <a:stretch>
            <a:fillRect/>
          </a:stretch>
        </p:blipFill>
        <p:spPr bwMode="auto">
          <a:xfrm>
            <a:off x="4367808" y="5097186"/>
            <a:ext cx="5976664" cy="996110"/>
          </a:xfrm>
          <a:prstGeom prst="rect">
            <a:avLst/>
          </a:prstGeom>
          <a:noFill/>
          <a:ln w="9525">
            <a:noFill/>
            <a:miter lim="800000"/>
            <a:headEnd/>
            <a:tailEnd/>
          </a:ln>
        </p:spPr>
      </p:pic>
      <p:pic>
        <p:nvPicPr>
          <p:cNvPr id="20484" name="Picture 4"/>
          <p:cNvPicPr>
            <a:picLocks noChangeAspect="1" noChangeArrowheads="1"/>
          </p:cNvPicPr>
          <p:nvPr/>
        </p:nvPicPr>
        <p:blipFill>
          <a:blip r:embed="rId5" cstate="print"/>
          <a:srcRect l="67719" t="22438" r="16039" b="60828"/>
          <a:stretch>
            <a:fillRect/>
          </a:stretch>
        </p:blipFill>
        <p:spPr bwMode="auto">
          <a:xfrm>
            <a:off x="2135560" y="1916832"/>
            <a:ext cx="1584176" cy="1224136"/>
          </a:xfrm>
          <a:prstGeom prst="rect">
            <a:avLst/>
          </a:prstGeom>
          <a:noFill/>
          <a:ln w="9525">
            <a:noFill/>
            <a:miter lim="800000"/>
            <a:headEnd/>
            <a:tailEnd/>
          </a:ln>
        </p:spPr>
      </p:pic>
      <p:pic>
        <p:nvPicPr>
          <p:cNvPr id="20485" name="Picture 5"/>
          <p:cNvPicPr>
            <a:picLocks noChangeAspect="1" noChangeArrowheads="1"/>
          </p:cNvPicPr>
          <p:nvPr/>
        </p:nvPicPr>
        <p:blipFill>
          <a:blip r:embed="rId6" cstate="print"/>
          <a:srcRect t="43109" r="32281" b="45078"/>
          <a:stretch>
            <a:fillRect/>
          </a:stretch>
        </p:blipFill>
        <p:spPr bwMode="auto">
          <a:xfrm>
            <a:off x="3791744" y="4005064"/>
            <a:ext cx="6604992" cy="864096"/>
          </a:xfrm>
          <a:prstGeom prst="rect">
            <a:avLst/>
          </a:prstGeom>
          <a:noFill/>
          <a:ln w="9525">
            <a:noFill/>
            <a:miter lim="800000"/>
            <a:headEnd/>
            <a:tailEnd/>
          </a:ln>
        </p:spPr>
      </p:pic>
      <p:pic>
        <p:nvPicPr>
          <p:cNvPr id="20487" name="Picture 7" descr="http://www.brand-news.it/wp-content/uploads/2012/11/logo-rai-nuovo.png"/>
          <p:cNvPicPr>
            <a:picLocks noChangeAspect="1" noChangeArrowheads="1"/>
          </p:cNvPicPr>
          <p:nvPr/>
        </p:nvPicPr>
        <p:blipFill>
          <a:blip r:embed="rId7" cstate="print"/>
          <a:srcRect/>
          <a:stretch>
            <a:fillRect/>
          </a:stretch>
        </p:blipFill>
        <p:spPr bwMode="auto">
          <a:xfrm>
            <a:off x="2063552" y="3284984"/>
            <a:ext cx="1584176" cy="1584176"/>
          </a:xfrm>
          <a:prstGeom prst="rect">
            <a:avLst/>
          </a:prstGeom>
          <a:noFill/>
        </p:spPr>
      </p:pic>
      <p:pic>
        <p:nvPicPr>
          <p:cNvPr id="20489" name="Picture 9" descr="http://upload.wikimedia.org/wikipedia/it/b/b2/Ferrero_logo.jpg"/>
          <p:cNvPicPr>
            <a:picLocks noChangeAspect="1" noChangeArrowheads="1"/>
          </p:cNvPicPr>
          <p:nvPr/>
        </p:nvPicPr>
        <p:blipFill>
          <a:blip r:embed="rId8" cstate="print"/>
          <a:srcRect/>
          <a:stretch>
            <a:fillRect/>
          </a:stretch>
        </p:blipFill>
        <p:spPr bwMode="auto">
          <a:xfrm>
            <a:off x="3787106" y="2831209"/>
            <a:ext cx="4829175" cy="885825"/>
          </a:xfrm>
          <a:prstGeom prst="rect">
            <a:avLst/>
          </a:prstGeom>
          <a:noFill/>
        </p:spPr>
      </p:pic>
      <p:pic>
        <p:nvPicPr>
          <p:cNvPr id="20491" name="Picture 11" descr="http://upload.wikimedia.org/wikipedia/it/thumb/2/23/Logo_Intesa_San_Paolo.png/797px-Logo_Intesa_San_Paolo.png"/>
          <p:cNvPicPr>
            <a:picLocks noChangeAspect="1" noChangeArrowheads="1"/>
          </p:cNvPicPr>
          <p:nvPr/>
        </p:nvPicPr>
        <p:blipFill>
          <a:blip r:embed="rId9" cstate="print"/>
          <a:srcRect/>
          <a:stretch>
            <a:fillRect/>
          </a:stretch>
        </p:blipFill>
        <p:spPr bwMode="auto">
          <a:xfrm>
            <a:off x="3791745" y="1916832"/>
            <a:ext cx="4829175" cy="542926"/>
          </a:xfrm>
          <a:prstGeom prst="rect">
            <a:avLst/>
          </a:prstGeom>
          <a:noFill/>
        </p:spPr>
      </p:pic>
      <p:pic>
        <p:nvPicPr>
          <p:cNvPr id="7170" name="Picture 2" descr="Tribunale di Napoli"/>
          <p:cNvPicPr>
            <a:picLocks noChangeAspect="1" noChangeArrowheads="1"/>
          </p:cNvPicPr>
          <p:nvPr/>
        </p:nvPicPr>
        <p:blipFill rotWithShape="1">
          <a:blip r:embed="rId10" cstate="print"/>
          <a:srcRect r="17653"/>
          <a:stretch/>
        </p:blipFill>
        <p:spPr bwMode="auto">
          <a:xfrm>
            <a:off x="6885480" y="499516"/>
            <a:ext cx="3458993" cy="1057276"/>
          </a:xfrm>
          <a:prstGeom prst="rect">
            <a:avLst/>
          </a:prstGeom>
          <a:noFill/>
        </p:spPr>
      </p:pic>
      <p:pic>
        <p:nvPicPr>
          <p:cNvPr id="7172" name="Picture 4" descr="SUD Ristorante"/>
          <p:cNvPicPr>
            <a:picLocks noChangeAspect="1" noChangeArrowheads="1"/>
          </p:cNvPicPr>
          <p:nvPr/>
        </p:nvPicPr>
        <p:blipFill>
          <a:blip r:embed="rId11" cstate="print"/>
          <a:srcRect r="73540" b="19756"/>
          <a:stretch>
            <a:fillRect/>
          </a:stretch>
        </p:blipFill>
        <p:spPr bwMode="auto">
          <a:xfrm>
            <a:off x="2090304" y="5013296"/>
            <a:ext cx="1989472" cy="1080000"/>
          </a:xfrm>
          <a:prstGeom prst="rect">
            <a:avLst/>
          </a:prstGeom>
          <a:noFill/>
        </p:spPr>
      </p:pic>
      <p:pic>
        <p:nvPicPr>
          <p:cNvPr id="7176" name="Picture 8" descr="Grande Stevens Studio Legale"/>
          <p:cNvPicPr>
            <a:picLocks noChangeAspect="1" noChangeArrowheads="1"/>
          </p:cNvPicPr>
          <p:nvPr/>
        </p:nvPicPr>
        <p:blipFill rotWithShape="1">
          <a:blip r:embed="rId12" cstate="print"/>
          <a:srcRect l="5351" r="5096"/>
          <a:stretch/>
        </p:blipFill>
        <p:spPr bwMode="auto">
          <a:xfrm>
            <a:off x="8760297" y="1916833"/>
            <a:ext cx="1612127" cy="1800201"/>
          </a:xfrm>
          <a:prstGeom prst="rect">
            <a:avLst/>
          </a:prstGeom>
          <a:noFill/>
        </p:spPr>
      </p:pic>
      <p:sp>
        <p:nvSpPr>
          <p:cNvPr id="12" name="Rettangolo 11"/>
          <p:cNvSpPr/>
          <p:nvPr/>
        </p:nvSpPr>
        <p:spPr>
          <a:xfrm>
            <a:off x="5191580" y="1556793"/>
            <a:ext cx="1624500" cy="3170099"/>
          </a:xfrm>
          <a:prstGeom prst="rect">
            <a:avLst/>
          </a:prstGeom>
          <a:noFill/>
        </p:spPr>
        <p:txBody>
          <a:bodyPr wrap="square" lIns="91440" tIns="45720" rIns="91440" bIns="45720">
            <a:spAutoFit/>
          </a:bodyPr>
          <a:lstStyle/>
          <a:p>
            <a:pPr algn="ctr"/>
            <a:r>
              <a:rPr lang="it-IT" sz="200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a:t>
            </a:r>
          </a:p>
        </p:txBody>
      </p:sp>
    </p:spTree>
    <p:extLst>
      <p:ext uri="{BB962C8B-B14F-4D97-AF65-F5344CB8AC3E}">
        <p14:creationId xmlns:p14="http://schemas.microsoft.com/office/powerpoint/2010/main" val="806270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800" decel="100000"/>
                                        <p:tgtEl>
                                          <p:spTgt spid="20482"/>
                                        </p:tgtEl>
                                      </p:cBhvr>
                                    </p:animEffect>
                                    <p:anim calcmode="lin" valueType="num">
                                      <p:cBhvr>
                                        <p:cTn id="8" dur="800" decel="100000" fill="hold"/>
                                        <p:tgtEl>
                                          <p:spTgt spid="20482"/>
                                        </p:tgtEl>
                                        <p:attrNameLst>
                                          <p:attrName>style.rotation</p:attrName>
                                        </p:attrNameLst>
                                      </p:cBhvr>
                                      <p:tavLst>
                                        <p:tav tm="0">
                                          <p:val>
                                            <p:fltVal val="-90"/>
                                          </p:val>
                                        </p:tav>
                                        <p:tav tm="100000">
                                          <p:val>
                                            <p:fltVal val="0"/>
                                          </p:val>
                                        </p:tav>
                                      </p:tavLst>
                                    </p:anim>
                                    <p:anim calcmode="lin" valueType="num">
                                      <p:cBhvr>
                                        <p:cTn id="9" dur="800" decel="100000" fill="hold"/>
                                        <p:tgtEl>
                                          <p:spTgt spid="20482"/>
                                        </p:tgtEl>
                                        <p:attrNameLst>
                                          <p:attrName>ppt_x</p:attrName>
                                        </p:attrNameLst>
                                      </p:cBhvr>
                                      <p:tavLst>
                                        <p:tav tm="0">
                                          <p:val>
                                            <p:strVal val="#ppt_x+0.4"/>
                                          </p:val>
                                        </p:tav>
                                        <p:tav tm="100000">
                                          <p:val>
                                            <p:strVal val="#ppt_x-0.05"/>
                                          </p:val>
                                        </p:tav>
                                      </p:tavLst>
                                    </p:anim>
                                    <p:anim calcmode="lin" valueType="num">
                                      <p:cBhvr>
                                        <p:cTn id="10" dur="800" decel="100000" fill="hold"/>
                                        <p:tgtEl>
                                          <p:spTgt spid="204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fade">
                                      <p:cBhvr>
                                        <p:cTn id="17" dur="800" decel="100000"/>
                                        <p:tgtEl>
                                          <p:spTgt spid="20489"/>
                                        </p:tgtEl>
                                      </p:cBhvr>
                                    </p:animEffect>
                                    <p:anim calcmode="lin" valueType="num">
                                      <p:cBhvr>
                                        <p:cTn id="18" dur="800" decel="100000" fill="hold"/>
                                        <p:tgtEl>
                                          <p:spTgt spid="20489"/>
                                        </p:tgtEl>
                                        <p:attrNameLst>
                                          <p:attrName>style.rotation</p:attrName>
                                        </p:attrNameLst>
                                      </p:cBhvr>
                                      <p:tavLst>
                                        <p:tav tm="0">
                                          <p:val>
                                            <p:fltVal val="-90"/>
                                          </p:val>
                                        </p:tav>
                                        <p:tav tm="100000">
                                          <p:val>
                                            <p:fltVal val="0"/>
                                          </p:val>
                                        </p:tav>
                                      </p:tavLst>
                                    </p:anim>
                                    <p:anim calcmode="lin" valueType="num">
                                      <p:cBhvr>
                                        <p:cTn id="19" dur="800" decel="100000" fill="hold"/>
                                        <p:tgtEl>
                                          <p:spTgt spid="20489"/>
                                        </p:tgtEl>
                                        <p:attrNameLst>
                                          <p:attrName>ppt_x</p:attrName>
                                        </p:attrNameLst>
                                      </p:cBhvr>
                                      <p:tavLst>
                                        <p:tav tm="0">
                                          <p:val>
                                            <p:strVal val="#ppt_x+0.4"/>
                                          </p:val>
                                        </p:tav>
                                        <p:tav tm="100000">
                                          <p:val>
                                            <p:strVal val="#ppt_x-0.05"/>
                                          </p:val>
                                        </p:tav>
                                      </p:tavLst>
                                    </p:anim>
                                    <p:anim calcmode="lin" valueType="num">
                                      <p:cBhvr>
                                        <p:cTn id="20" dur="800" decel="100000" fill="hold"/>
                                        <p:tgtEl>
                                          <p:spTgt spid="2048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48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489"/>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0487"/>
                                        </p:tgtEl>
                                        <p:attrNameLst>
                                          <p:attrName>style.visibility</p:attrName>
                                        </p:attrNameLst>
                                      </p:cBhvr>
                                      <p:to>
                                        <p:strVal val="visible"/>
                                      </p:to>
                                    </p:set>
                                    <p:animEffect transition="in" filter="fade">
                                      <p:cBhvr>
                                        <p:cTn id="27" dur="800" decel="100000"/>
                                        <p:tgtEl>
                                          <p:spTgt spid="20487"/>
                                        </p:tgtEl>
                                      </p:cBhvr>
                                    </p:animEffect>
                                    <p:anim calcmode="lin" valueType="num">
                                      <p:cBhvr>
                                        <p:cTn id="28" dur="800" decel="100000" fill="hold"/>
                                        <p:tgtEl>
                                          <p:spTgt spid="20487"/>
                                        </p:tgtEl>
                                        <p:attrNameLst>
                                          <p:attrName>style.rotation</p:attrName>
                                        </p:attrNameLst>
                                      </p:cBhvr>
                                      <p:tavLst>
                                        <p:tav tm="0">
                                          <p:val>
                                            <p:fltVal val="-90"/>
                                          </p:val>
                                        </p:tav>
                                        <p:tav tm="100000">
                                          <p:val>
                                            <p:fltVal val="0"/>
                                          </p:val>
                                        </p:tav>
                                      </p:tavLst>
                                    </p:anim>
                                    <p:anim calcmode="lin" valueType="num">
                                      <p:cBhvr>
                                        <p:cTn id="29" dur="800" decel="100000" fill="hold"/>
                                        <p:tgtEl>
                                          <p:spTgt spid="20487"/>
                                        </p:tgtEl>
                                        <p:attrNameLst>
                                          <p:attrName>ppt_x</p:attrName>
                                        </p:attrNameLst>
                                      </p:cBhvr>
                                      <p:tavLst>
                                        <p:tav tm="0">
                                          <p:val>
                                            <p:strVal val="#ppt_x+0.4"/>
                                          </p:val>
                                        </p:tav>
                                        <p:tav tm="100000">
                                          <p:val>
                                            <p:strVal val="#ppt_x-0.05"/>
                                          </p:val>
                                        </p:tav>
                                      </p:tavLst>
                                    </p:anim>
                                    <p:anim calcmode="lin" valueType="num">
                                      <p:cBhvr>
                                        <p:cTn id="30" dur="800" decel="100000" fill="hold"/>
                                        <p:tgtEl>
                                          <p:spTgt spid="2048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48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487"/>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3"/>
                                        </p:tgtEl>
                                        <p:attrNameLst>
                                          <p:attrName>style.visibility</p:attrName>
                                        </p:attrNameLst>
                                      </p:cBhvr>
                                      <p:to>
                                        <p:strVal val="visible"/>
                                      </p:to>
                                    </p:set>
                                    <p:anim calcmode="lin" valueType="num">
                                      <p:cBhvr additive="base">
                                        <p:cTn id="37" dur="500" fill="hold"/>
                                        <p:tgtEl>
                                          <p:spTgt spid="20483"/>
                                        </p:tgtEl>
                                        <p:attrNameLst>
                                          <p:attrName>ppt_x</p:attrName>
                                        </p:attrNameLst>
                                      </p:cBhvr>
                                      <p:tavLst>
                                        <p:tav tm="0">
                                          <p:val>
                                            <p:strVal val="#ppt_x"/>
                                          </p:val>
                                        </p:tav>
                                        <p:tav tm="100000">
                                          <p:val>
                                            <p:strVal val="#ppt_x"/>
                                          </p:val>
                                        </p:tav>
                                      </p:tavLst>
                                    </p:anim>
                                    <p:anim calcmode="lin" valueType="num">
                                      <p:cBhvr additive="base">
                                        <p:cTn id="3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20491"/>
                                        </p:tgtEl>
                                        <p:attrNameLst>
                                          <p:attrName>style.visibility</p:attrName>
                                        </p:attrNameLst>
                                      </p:cBhvr>
                                      <p:to>
                                        <p:strVal val="visible"/>
                                      </p:to>
                                    </p:set>
                                    <p:animEffect transition="in" filter="fade">
                                      <p:cBhvr>
                                        <p:cTn id="43" dur="2000"/>
                                        <p:tgtEl>
                                          <p:spTgt spid="20491"/>
                                        </p:tgtEl>
                                      </p:cBhvr>
                                    </p:animEffect>
                                    <p:anim calcmode="lin" valueType="num">
                                      <p:cBhvr>
                                        <p:cTn id="44" dur="2000" fill="hold"/>
                                        <p:tgtEl>
                                          <p:spTgt spid="20491"/>
                                        </p:tgtEl>
                                        <p:attrNameLst>
                                          <p:attrName>style.rotation</p:attrName>
                                        </p:attrNameLst>
                                      </p:cBhvr>
                                      <p:tavLst>
                                        <p:tav tm="0">
                                          <p:val>
                                            <p:fltVal val="720"/>
                                          </p:val>
                                        </p:tav>
                                        <p:tav tm="100000">
                                          <p:val>
                                            <p:fltVal val="0"/>
                                          </p:val>
                                        </p:tav>
                                      </p:tavLst>
                                    </p:anim>
                                    <p:anim calcmode="lin" valueType="num">
                                      <p:cBhvr>
                                        <p:cTn id="45" dur="2000" fill="hold"/>
                                        <p:tgtEl>
                                          <p:spTgt spid="20491"/>
                                        </p:tgtEl>
                                        <p:attrNameLst>
                                          <p:attrName>ppt_h</p:attrName>
                                        </p:attrNameLst>
                                      </p:cBhvr>
                                      <p:tavLst>
                                        <p:tav tm="0">
                                          <p:val>
                                            <p:fltVal val="0"/>
                                          </p:val>
                                        </p:tav>
                                        <p:tav tm="100000">
                                          <p:val>
                                            <p:strVal val="#ppt_h"/>
                                          </p:val>
                                        </p:tav>
                                      </p:tavLst>
                                    </p:anim>
                                    <p:anim calcmode="lin" valueType="num">
                                      <p:cBhvr>
                                        <p:cTn id="46" dur="2000" fill="hold"/>
                                        <p:tgtEl>
                                          <p:spTgt spid="20491"/>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7172"/>
                                        </p:tgtEl>
                                        <p:attrNameLst>
                                          <p:attrName>style.visibility</p:attrName>
                                        </p:attrNameLst>
                                      </p:cBhvr>
                                      <p:to>
                                        <p:strVal val="visible"/>
                                      </p:to>
                                    </p:set>
                                    <p:animEffect transition="in" filter="wheel(4)">
                                      <p:cBhvr>
                                        <p:cTn id="51" dur="2000"/>
                                        <p:tgtEl>
                                          <p:spTgt spid="7172"/>
                                        </p:tgtEl>
                                      </p:cBhvr>
                                    </p:animEffec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nodeType="clickEffect">
                                  <p:stCondLst>
                                    <p:cond delay="0"/>
                                  </p:stCondLst>
                                  <p:childTnLst>
                                    <p:set>
                                      <p:cBhvr>
                                        <p:cTn id="55" dur="1" fill="hold">
                                          <p:stCondLst>
                                            <p:cond delay="0"/>
                                          </p:stCondLst>
                                        </p:cTn>
                                        <p:tgtEl>
                                          <p:spTgt spid="20485"/>
                                        </p:tgtEl>
                                        <p:attrNameLst>
                                          <p:attrName>style.visibility</p:attrName>
                                        </p:attrNameLst>
                                      </p:cBhvr>
                                      <p:to>
                                        <p:strVal val="visible"/>
                                      </p:to>
                                    </p:set>
                                    <p:anim calcmode="lin" valueType="num">
                                      <p:cBhvr>
                                        <p:cTn id="56" dur="1000" fill="hold"/>
                                        <p:tgtEl>
                                          <p:spTgt spid="20485"/>
                                        </p:tgtEl>
                                        <p:attrNameLst>
                                          <p:attrName>ppt_w</p:attrName>
                                        </p:attrNameLst>
                                      </p:cBhvr>
                                      <p:tavLst>
                                        <p:tav tm="0">
                                          <p:val>
                                            <p:fltVal val="0"/>
                                          </p:val>
                                        </p:tav>
                                        <p:tav tm="100000">
                                          <p:val>
                                            <p:strVal val="#ppt_w"/>
                                          </p:val>
                                        </p:tav>
                                      </p:tavLst>
                                    </p:anim>
                                    <p:anim calcmode="lin" valueType="num">
                                      <p:cBhvr>
                                        <p:cTn id="57" dur="1000" fill="hold"/>
                                        <p:tgtEl>
                                          <p:spTgt spid="20485"/>
                                        </p:tgtEl>
                                        <p:attrNameLst>
                                          <p:attrName>ppt_h</p:attrName>
                                        </p:attrNameLst>
                                      </p:cBhvr>
                                      <p:tavLst>
                                        <p:tav tm="0">
                                          <p:val>
                                            <p:fltVal val="0"/>
                                          </p:val>
                                        </p:tav>
                                        <p:tav tm="100000">
                                          <p:val>
                                            <p:strVal val="#ppt_h"/>
                                          </p:val>
                                        </p:tav>
                                      </p:tavLst>
                                    </p:anim>
                                    <p:anim calcmode="lin" valueType="num">
                                      <p:cBhvr>
                                        <p:cTn id="58"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nodeType="clickEffect">
                                  <p:stCondLst>
                                    <p:cond delay="0"/>
                                  </p:stCondLst>
                                  <p:childTnLst>
                                    <p:set>
                                      <p:cBhvr>
                                        <p:cTn id="63" dur="1" fill="hold">
                                          <p:stCondLst>
                                            <p:cond delay="0"/>
                                          </p:stCondLst>
                                        </p:cTn>
                                        <p:tgtEl>
                                          <p:spTgt spid="7170"/>
                                        </p:tgtEl>
                                        <p:attrNameLst>
                                          <p:attrName>style.visibility</p:attrName>
                                        </p:attrNameLst>
                                      </p:cBhvr>
                                      <p:to>
                                        <p:strVal val="visible"/>
                                      </p:to>
                                    </p:set>
                                    <p:animEffect transition="in" filter="fade">
                                      <p:cBhvr>
                                        <p:cTn id="64" dur="800" decel="100000"/>
                                        <p:tgtEl>
                                          <p:spTgt spid="7170"/>
                                        </p:tgtEl>
                                      </p:cBhvr>
                                    </p:animEffect>
                                    <p:anim calcmode="lin" valueType="num">
                                      <p:cBhvr>
                                        <p:cTn id="65" dur="800" decel="100000" fill="hold"/>
                                        <p:tgtEl>
                                          <p:spTgt spid="7170"/>
                                        </p:tgtEl>
                                        <p:attrNameLst>
                                          <p:attrName>style.rotation</p:attrName>
                                        </p:attrNameLst>
                                      </p:cBhvr>
                                      <p:tavLst>
                                        <p:tav tm="0">
                                          <p:val>
                                            <p:fltVal val="-90"/>
                                          </p:val>
                                        </p:tav>
                                        <p:tav tm="100000">
                                          <p:val>
                                            <p:fltVal val="0"/>
                                          </p:val>
                                        </p:tav>
                                      </p:tavLst>
                                    </p:anim>
                                    <p:anim calcmode="lin" valueType="num">
                                      <p:cBhvr>
                                        <p:cTn id="66" dur="800" decel="100000" fill="hold"/>
                                        <p:tgtEl>
                                          <p:spTgt spid="7170"/>
                                        </p:tgtEl>
                                        <p:attrNameLst>
                                          <p:attrName>ppt_x</p:attrName>
                                        </p:attrNameLst>
                                      </p:cBhvr>
                                      <p:tavLst>
                                        <p:tav tm="0">
                                          <p:val>
                                            <p:strVal val="#ppt_x+0.4"/>
                                          </p:val>
                                        </p:tav>
                                        <p:tav tm="100000">
                                          <p:val>
                                            <p:strVal val="#ppt_x-0.05"/>
                                          </p:val>
                                        </p:tav>
                                      </p:tavLst>
                                    </p:anim>
                                    <p:anim calcmode="lin" valueType="num">
                                      <p:cBhvr>
                                        <p:cTn id="67" dur="800" decel="100000" fill="hold"/>
                                        <p:tgtEl>
                                          <p:spTgt spid="7170"/>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0484"/>
                                        </p:tgtEl>
                                        <p:attrNameLst>
                                          <p:attrName>style.visibility</p:attrName>
                                        </p:attrNameLst>
                                      </p:cBhvr>
                                      <p:to>
                                        <p:strVal val="visible"/>
                                      </p:to>
                                    </p:set>
                                    <p:animEffect transition="in" filter="dissolve">
                                      <p:cBhvr>
                                        <p:cTn id="74" dur="500"/>
                                        <p:tgtEl>
                                          <p:spTgt spid="20484"/>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7176"/>
                                        </p:tgtEl>
                                        <p:attrNameLst>
                                          <p:attrName>style.visibility</p:attrName>
                                        </p:attrNameLst>
                                      </p:cBhvr>
                                      <p:to>
                                        <p:strVal val="visible"/>
                                      </p:to>
                                    </p:set>
                                    <p:animEffect transition="in" filter="dissolve">
                                      <p:cBhvr>
                                        <p:cTn id="79" dur="500"/>
                                        <p:tgtEl>
                                          <p:spTgt spid="717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mph" presetSubtype="0" fill="hold" grpId="0" nodeType="clickEffect">
                                  <p:stCondLst>
                                    <p:cond delay="0"/>
                                  </p:stCondLst>
                                  <p:childTnLst>
                                    <p:animScale>
                                      <p:cBhvr>
                                        <p:cTn id="83"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8475" r="7502" b="-190"/>
          <a:stretch/>
        </p:blipFill>
        <p:spPr>
          <a:xfrm>
            <a:off x="2279565" y="2420888"/>
            <a:ext cx="2736802" cy="1836000"/>
          </a:xfrm>
          <a:prstGeom prst="rect">
            <a:avLst/>
          </a:prstGeom>
        </p:spPr>
      </p:pic>
      <p:sp>
        <p:nvSpPr>
          <p:cNvPr id="13" name="CasellaDiTesto 12"/>
          <p:cNvSpPr txBox="1"/>
          <p:nvPr/>
        </p:nvSpPr>
        <p:spPr>
          <a:xfrm>
            <a:off x="2279565" y="4343233"/>
            <a:ext cx="273680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a:t>Google</a:t>
            </a:r>
          </a:p>
          <a:p>
            <a:pPr algn="ctr"/>
            <a:r>
              <a:rPr lang="it-IT"/>
              <a:t>Larry Page -  Sergey Brin</a:t>
            </a:r>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8208" y="764984"/>
            <a:ext cx="1680000" cy="2520000"/>
          </a:xfrm>
          <a:prstGeom prst="rect">
            <a:avLst/>
          </a:prstGeom>
        </p:spPr>
      </p:pic>
      <p:sp>
        <p:nvSpPr>
          <p:cNvPr id="25" name="CasellaDiTesto 24"/>
          <p:cNvSpPr txBox="1"/>
          <p:nvPr/>
        </p:nvSpPr>
        <p:spPr>
          <a:xfrm>
            <a:off x="8381080" y="2924945"/>
            <a:ext cx="1802738"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it-IT"/>
              <a:t>Facebook</a:t>
            </a:r>
          </a:p>
          <a:p>
            <a:pPr algn="ctr"/>
            <a:r>
              <a:rPr lang="it-IT"/>
              <a:t>Mark Zuckerberg</a:t>
            </a:r>
          </a:p>
        </p:txBody>
      </p:sp>
      <p:pic>
        <p:nvPicPr>
          <p:cNvPr id="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355"/>
          <a:stretch/>
        </p:blipFill>
        <p:spPr bwMode="auto">
          <a:xfrm>
            <a:off x="5131625" y="4221088"/>
            <a:ext cx="2093791"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CasellaDiTesto 36"/>
          <p:cNvSpPr txBox="1"/>
          <p:nvPr/>
        </p:nvSpPr>
        <p:spPr>
          <a:xfrm>
            <a:off x="4415259" y="5518974"/>
            <a:ext cx="1396537"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it-IT"/>
              <a:t>Diesel</a:t>
            </a:r>
          </a:p>
          <a:p>
            <a:pPr algn="ctr"/>
            <a:r>
              <a:rPr lang="it-IT"/>
              <a:t>Renzo Rosso</a:t>
            </a:r>
          </a:p>
        </p:txBody>
      </p:sp>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072" y="332880"/>
            <a:ext cx="3360000"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CasellaDiTesto 38"/>
          <p:cNvSpPr txBox="1"/>
          <p:nvPr/>
        </p:nvSpPr>
        <p:spPr>
          <a:xfrm>
            <a:off x="5946419" y="416065"/>
            <a:ext cx="1661673"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it-IT"/>
              <a:t>Mapei</a:t>
            </a:r>
          </a:p>
          <a:p>
            <a:pPr algn="ctr"/>
            <a:r>
              <a:rPr lang="it-IT"/>
              <a:t>Giorgio Squinzi</a:t>
            </a:r>
          </a:p>
        </p:txBody>
      </p:sp>
      <p:sp>
        <p:nvSpPr>
          <p:cNvPr id="31" name="Rettangolo 30"/>
          <p:cNvSpPr/>
          <p:nvPr/>
        </p:nvSpPr>
        <p:spPr>
          <a:xfrm>
            <a:off x="5847037" y="1934250"/>
            <a:ext cx="1249060" cy="2646878"/>
          </a:xfrm>
          <a:prstGeom prst="rect">
            <a:avLst/>
          </a:prstGeom>
          <a:noFill/>
        </p:spPr>
        <p:txBody>
          <a:bodyPr wrap="none" lIns="91440" tIns="45720" rIns="91440" bIns="45720">
            <a:spAutoFit/>
          </a:bodyPr>
          <a:lstStyle/>
          <a:p>
            <a:pPr algn="ctr"/>
            <a:r>
              <a:rPr lang="it-IT" sz="16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it-IT" sz="6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6416" y="3871422"/>
            <a:ext cx="2484000"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CasellaDiTesto 42"/>
          <p:cNvSpPr txBox="1"/>
          <p:nvPr/>
        </p:nvSpPr>
        <p:spPr>
          <a:xfrm>
            <a:off x="8242996" y="5158934"/>
            <a:ext cx="1957460" cy="646331"/>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it-IT"/>
              <a:t>Fiat</a:t>
            </a:r>
          </a:p>
          <a:p>
            <a:pPr algn="ctr"/>
            <a:r>
              <a:rPr lang="it-IT"/>
              <a:t>Sergio Marchionne</a:t>
            </a:r>
          </a:p>
        </p:txBody>
      </p:sp>
    </p:spTree>
    <p:extLst>
      <p:ext uri="{BB962C8B-B14F-4D97-AF65-F5344CB8AC3E}">
        <p14:creationId xmlns:p14="http://schemas.microsoft.com/office/powerpoint/2010/main" val="998510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par>
                                <p:cTn id="12" presetID="14"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randombar(horizontal)">
                                      <p:cBhvr>
                                        <p:cTn id="17" dur="500"/>
                                        <p:tgtEl>
                                          <p:spTgt spid="1028"/>
                                        </p:tgtEl>
                                      </p:cBhvr>
                                    </p:animEffect>
                                  </p:childTnLst>
                                </p:cTn>
                              </p:par>
                              <p:par>
                                <p:cTn id="18" presetID="14"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37" grpId="0" animBg="1"/>
      <p:bldP spid="39" grpId="0" animBg="1"/>
      <p:bldP spid="31" grpId="0"/>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23822" y="359199"/>
            <a:ext cx="6992876" cy="5232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lvl1pPr algn="ctr" fontAlgn="base">
              <a:spcBef>
                <a:spcPct val="0"/>
              </a:spcBef>
              <a:spcAft>
                <a:spcPct val="0"/>
              </a:spcAft>
              <a:defRPr sz="2800" b="1">
                <a:solidFill>
                  <a:schemeClr val="bg1">
                    <a:lumMod val="95000"/>
                  </a:schemeClr>
                </a:solidFill>
                <a:latin typeface="Calibri" pitchFamily="34" charset="0"/>
                <a:cs typeface="Tahoma" pitchFamily="34" charset="0"/>
              </a:defRPr>
            </a:lvl1pPr>
            <a:lvl2pPr algn="ctr" eaLnBrk="0" fontAlgn="base" hangingPunct="0">
              <a:spcBef>
                <a:spcPct val="0"/>
              </a:spcBef>
              <a:spcAft>
                <a:spcPct val="0"/>
              </a:spcAft>
              <a:defRPr sz="4400">
                <a:solidFill>
                  <a:schemeClr val="dk1"/>
                </a:solidFill>
              </a:defRPr>
            </a:lvl2pPr>
            <a:lvl3pPr algn="ctr" eaLnBrk="0" fontAlgn="base" hangingPunct="0">
              <a:spcBef>
                <a:spcPct val="0"/>
              </a:spcBef>
              <a:spcAft>
                <a:spcPct val="0"/>
              </a:spcAft>
              <a:defRPr sz="4400">
                <a:solidFill>
                  <a:schemeClr val="dk1"/>
                </a:solidFill>
              </a:defRPr>
            </a:lvl3pPr>
            <a:lvl4pPr algn="ctr" eaLnBrk="0" fontAlgn="base" hangingPunct="0">
              <a:spcBef>
                <a:spcPct val="0"/>
              </a:spcBef>
              <a:spcAft>
                <a:spcPct val="0"/>
              </a:spcAft>
              <a:defRPr sz="4400">
                <a:solidFill>
                  <a:schemeClr val="dk1"/>
                </a:solidFill>
              </a:defRPr>
            </a:lvl4pPr>
            <a:lvl5pPr algn="ctr" eaLnBrk="0" fontAlgn="base" hangingPunct="0">
              <a:spcBef>
                <a:spcPct val="0"/>
              </a:spcBef>
              <a:spcAft>
                <a:spcPct val="0"/>
              </a:spcAft>
              <a:defRPr sz="4400">
                <a:solidFill>
                  <a:schemeClr val="dk1"/>
                </a:solidFill>
              </a:defRPr>
            </a:lvl5pPr>
            <a:lvl6pPr marL="457200" algn="ctr" fontAlgn="base">
              <a:spcBef>
                <a:spcPct val="0"/>
              </a:spcBef>
              <a:spcAft>
                <a:spcPct val="0"/>
              </a:spcAft>
              <a:defRPr sz="4400">
                <a:solidFill>
                  <a:schemeClr val="dk1"/>
                </a:solidFill>
              </a:defRPr>
            </a:lvl6pPr>
            <a:lvl7pPr marL="914400" algn="ctr" fontAlgn="base">
              <a:spcBef>
                <a:spcPct val="0"/>
              </a:spcBef>
              <a:spcAft>
                <a:spcPct val="0"/>
              </a:spcAft>
              <a:defRPr sz="4400">
                <a:solidFill>
                  <a:schemeClr val="dk1"/>
                </a:solidFill>
              </a:defRPr>
            </a:lvl7pPr>
            <a:lvl8pPr marL="1371600" algn="ctr" fontAlgn="base">
              <a:spcBef>
                <a:spcPct val="0"/>
              </a:spcBef>
              <a:spcAft>
                <a:spcPct val="0"/>
              </a:spcAft>
              <a:defRPr sz="4400">
                <a:solidFill>
                  <a:schemeClr val="dk1"/>
                </a:solidFill>
              </a:defRPr>
            </a:lvl8pPr>
            <a:lvl9pPr marL="1828800" algn="ctr" fontAlgn="base">
              <a:spcBef>
                <a:spcPct val="0"/>
              </a:spcBef>
              <a:spcAft>
                <a:spcPct val="0"/>
              </a:spcAft>
              <a:defRPr sz="4400">
                <a:solidFill>
                  <a:schemeClr val="dk1"/>
                </a:solidFill>
              </a:defRPr>
            </a:lvl9pPr>
          </a:lstStyle>
          <a:p>
            <a:r>
              <a:rPr lang="it-IT" dirty="0"/>
              <a:t>Una definizione di azienda</a:t>
            </a:r>
          </a:p>
        </p:txBody>
      </p:sp>
      <p:sp>
        <p:nvSpPr>
          <p:cNvPr id="4" name="Rettangolo arrotondato 3"/>
          <p:cNvSpPr/>
          <p:nvPr/>
        </p:nvSpPr>
        <p:spPr>
          <a:xfrm>
            <a:off x="3071664" y="2420888"/>
            <a:ext cx="6264696" cy="16519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3200"/>
              <a:t>L’azienda è un attore economico che opera, consumando risorse, per creare valore</a:t>
            </a:r>
            <a:endParaRPr lang="it-IT" sz="3200" dirty="0"/>
          </a:p>
        </p:txBody>
      </p:sp>
      <p:sp>
        <p:nvSpPr>
          <p:cNvPr id="5" name="Ovale 4"/>
          <p:cNvSpPr/>
          <p:nvPr/>
        </p:nvSpPr>
        <p:spPr>
          <a:xfrm>
            <a:off x="6096152" y="3495312"/>
            <a:ext cx="13681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rot="1242025">
            <a:off x="6102742" y="4126852"/>
            <a:ext cx="288032" cy="905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rot="20431699">
            <a:off x="7104595" y="4098767"/>
            <a:ext cx="287373" cy="9162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4289778" y="5054120"/>
            <a:ext cx="2274062" cy="79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2400" b="1" dirty="0"/>
              <a:t>RICCHEZZA</a:t>
            </a:r>
          </a:p>
        </p:txBody>
      </p:sp>
      <p:sp>
        <p:nvSpPr>
          <p:cNvPr id="10" name="Rettangolo arrotondato 9"/>
          <p:cNvSpPr/>
          <p:nvPr/>
        </p:nvSpPr>
        <p:spPr>
          <a:xfrm>
            <a:off x="6888088" y="5054120"/>
            <a:ext cx="2448272" cy="79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t-IT" sz="2400" b="1" dirty="0"/>
              <a:t>BENESSERE SOCIALE</a:t>
            </a:r>
          </a:p>
        </p:txBody>
      </p:sp>
      <p:sp>
        <p:nvSpPr>
          <p:cNvPr id="9" name="CasellaDiTesto 8">
            <a:extLst>
              <a:ext uri="{FF2B5EF4-FFF2-40B4-BE49-F238E27FC236}">
                <a16:creationId xmlns:a16="http://schemas.microsoft.com/office/drawing/2014/main" id="{7CCC9E49-9164-2A2A-A3CB-F55BF1735635}"/>
              </a:ext>
            </a:extLst>
          </p:cNvPr>
          <p:cNvSpPr txBox="1"/>
          <p:nvPr/>
        </p:nvSpPr>
        <p:spPr>
          <a:xfrm>
            <a:off x="875822" y="1359872"/>
            <a:ext cx="10440356" cy="538032"/>
          </a:xfrm>
          <a:prstGeom prst="rect">
            <a:avLst/>
          </a:prstGeom>
          <a:noFill/>
        </p:spPr>
        <p:txBody>
          <a:bodyPr wrap="square">
            <a:spAutoFit/>
          </a:bodyPr>
          <a:lstStyle/>
          <a:p>
            <a:pPr eaLnBrk="1" hangingPunct="1">
              <a:lnSpc>
                <a:spcPct val="80000"/>
              </a:lnSpc>
              <a:buFontTx/>
              <a:buNone/>
            </a:pPr>
            <a:r>
              <a:rPr lang="it-IT" altLang="it-IT" sz="1800" b="1" dirty="0">
                <a:latin typeface="Comic Sans MS" panose="030F0702030302020204" pitchFamily="66" charset="0"/>
              </a:rPr>
              <a:t>Definizione di Zappa (1956): </a:t>
            </a:r>
            <a:r>
              <a:rPr lang="it-IT" altLang="it-IT" sz="1800" b="1" i="1" dirty="0">
                <a:latin typeface="Comic Sans MS" panose="030F0702030302020204" pitchFamily="66" charset="0"/>
              </a:rPr>
              <a:t>“L'azienda è un istituto economico destinato a perdurare che, per il soddisfacimento dei bisogni umani, ordina e svolge in continua coordinazione la produzione”</a:t>
            </a:r>
            <a:r>
              <a:rPr lang="it-IT" altLang="it-IT" sz="1800" b="1" dirty="0">
                <a:latin typeface="Comic Sans MS" panose="030F0702030302020204" pitchFamily="66" charset="0"/>
              </a:rPr>
              <a:t>.</a:t>
            </a:r>
          </a:p>
        </p:txBody>
      </p:sp>
    </p:spTree>
    <p:extLst>
      <p:ext uri="{BB962C8B-B14F-4D97-AF65-F5344CB8AC3E}">
        <p14:creationId xmlns:p14="http://schemas.microsoft.com/office/powerpoint/2010/main" val="735711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9733" y="349684"/>
            <a:ext cx="8022093" cy="480131"/>
          </a:xfr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fontAlgn="base">
              <a:spcAft>
                <a:spcPct val="0"/>
              </a:spcAft>
            </a:pPr>
            <a:r>
              <a:rPr lang="it-IT" sz="2800" b="1" dirty="0">
                <a:solidFill>
                  <a:schemeClr val="bg1">
                    <a:lumMod val="95000"/>
                  </a:schemeClr>
                </a:solidFill>
                <a:latin typeface="Calibri" pitchFamily="34" charset="0"/>
                <a:cs typeface="Tahoma" pitchFamily="34" charset="0"/>
              </a:rPr>
              <a:t>Modello tipico di comportamento aziendale</a:t>
            </a:r>
          </a:p>
        </p:txBody>
      </p:sp>
      <p:sp>
        <p:nvSpPr>
          <p:cNvPr id="3" name="Text Box 8"/>
          <p:cNvSpPr txBox="1">
            <a:spLocks noChangeArrowheads="1"/>
          </p:cNvSpPr>
          <p:nvPr/>
        </p:nvSpPr>
        <p:spPr bwMode="auto">
          <a:xfrm>
            <a:off x="2221524" y="2697775"/>
            <a:ext cx="2725615" cy="110100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spcBef>
                <a:spcPct val="50000"/>
              </a:spcBef>
            </a:pPr>
            <a:r>
              <a:rPr lang="it-IT" sz="1662" dirty="0">
                <a:solidFill>
                  <a:srgbClr val="335B74"/>
                </a:solidFill>
                <a:latin typeface="+mn-lt"/>
              </a:rPr>
              <a:t>Processo di pianificazione e programmazione</a:t>
            </a:r>
          </a:p>
          <a:p>
            <a:pPr algn="ctr">
              <a:spcBef>
                <a:spcPct val="50000"/>
              </a:spcBef>
            </a:pPr>
            <a:r>
              <a:rPr lang="it-IT" sz="1292" dirty="0">
                <a:solidFill>
                  <a:srgbClr val="335B74"/>
                </a:solidFill>
                <a:latin typeface="+mn-lt"/>
              </a:rPr>
              <a:t>(è il processo attraverso il quale vengono prese le decisioni)</a:t>
            </a:r>
            <a:endParaRPr lang="it-IT" sz="462" dirty="0">
              <a:solidFill>
                <a:srgbClr val="335B74"/>
              </a:solidFill>
              <a:latin typeface="+mn-lt"/>
            </a:endParaRPr>
          </a:p>
        </p:txBody>
      </p:sp>
      <p:sp>
        <p:nvSpPr>
          <p:cNvPr id="4" name="Text Box 10"/>
          <p:cNvSpPr txBox="1">
            <a:spLocks noChangeArrowheads="1"/>
          </p:cNvSpPr>
          <p:nvPr/>
        </p:nvSpPr>
        <p:spPr bwMode="auto">
          <a:xfrm>
            <a:off x="6076952" y="2697775"/>
            <a:ext cx="2791557" cy="64639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spcBef>
                <a:spcPct val="50000"/>
              </a:spcBef>
            </a:pPr>
            <a:r>
              <a:rPr lang="it-IT" sz="1662" dirty="0">
                <a:solidFill>
                  <a:srgbClr val="335B74"/>
                </a:solidFill>
                <a:latin typeface="+mn-lt"/>
              </a:rPr>
              <a:t>Processo esecutivo</a:t>
            </a:r>
          </a:p>
          <a:p>
            <a:pPr algn="ctr">
              <a:spcBef>
                <a:spcPct val="50000"/>
              </a:spcBef>
            </a:pPr>
            <a:r>
              <a:rPr lang="it-IT" sz="1292" dirty="0">
                <a:solidFill>
                  <a:srgbClr val="335B74"/>
                </a:solidFill>
                <a:latin typeface="+mn-lt"/>
              </a:rPr>
              <a:t>(è la fase che determina il risultato)</a:t>
            </a:r>
            <a:endParaRPr lang="it-IT" sz="646" dirty="0">
              <a:solidFill>
                <a:srgbClr val="335B74"/>
              </a:solidFill>
              <a:latin typeface="+mn-lt"/>
            </a:endParaRPr>
          </a:p>
        </p:txBody>
      </p:sp>
      <p:sp>
        <p:nvSpPr>
          <p:cNvPr id="5" name="Text Box 12"/>
          <p:cNvSpPr txBox="1">
            <a:spLocks noChangeArrowheads="1"/>
          </p:cNvSpPr>
          <p:nvPr/>
        </p:nvSpPr>
        <p:spPr bwMode="auto">
          <a:xfrm>
            <a:off x="6076952" y="4026877"/>
            <a:ext cx="2725615" cy="1640642"/>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spcBef>
                <a:spcPct val="50000"/>
              </a:spcBef>
            </a:pPr>
            <a:r>
              <a:rPr lang="it-IT" sz="1662" dirty="0">
                <a:solidFill>
                  <a:srgbClr val="335B74"/>
                </a:solidFill>
                <a:latin typeface="+mn-lt"/>
              </a:rPr>
              <a:t>Controllo</a:t>
            </a:r>
          </a:p>
          <a:p>
            <a:pPr>
              <a:spcBef>
                <a:spcPct val="50000"/>
              </a:spcBef>
            </a:pPr>
            <a:r>
              <a:rPr lang="it-IT" sz="1292" dirty="0">
                <a:solidFill>
                  <a:srgbClr val="335B74"/>
                </a:solidFill>
                <a:latin typeface="+mn-lt"/>
              </a:rPr>
              <a:t>a. confronto tra programma e risultato dell’azione;</a:t>
            </a:r>
          </a:p>
          <a:p>
            <a:pPr>
              <a:spcBef>
                <a:spcPct val="50000"/>
              </a:spcBef>
            </a:pPr>
            <a:r>
              <a:rPr lang="it-IT" sz="1292" dirty="0">
                <a:solidFill>
                  <a:srgbClr val="335B74"/>
                </a:solidFill>
                <a:latin typeface="+mn-lt"/>
              </a:rPr>
              <a:t>b. calcolo degli eventuali scostamenti;</a:t>
            </a:r>
          </a:p>
          <a:p>
            <a:pPr>
              <a:spcBef>
                <a:spcPct val="50000"/>
              </a:spcBef>
            </a:pPr>
            <a:r>
              <a:rPr lang="it-IT" sz="1292" dirty="0">
                <a:solidFill>
                  <a:srgbClr val="335B74"/>
                </a:solidFill>
                <a:latin typeface="+mn-lt"/>
              </a:rPr>
              <a:t>c. analisi delle cause degli scostamenti.</a:t>
            </a:r>
            <a:endParaRPr lang="it-IT" sz="1662" dirty="0">
              <a:solidFill>
                <a:srgbClr val="335B74"/>
              </a:solidFill>
              <a:latin typeface="+mn-lt"/>
            </a:endParaRPr>
          </a:p>
        </p:txBody>
      </p:sp>
      <p:sp>
        <p:nvSpPr>
          <p:cNvPr id="6" name="Text Box 14"/>
          <p:cNvSpPr txBox="1">
            <a:spLocks noChangeArrowheads="1"/>
          </p:cNvSpPr>
          <p:nvPr/>
        </p:nvSpPr>
        <p:spPr bwMode="auto">
          <a:xfrm>
            <a:off x="2486760" y="4624755"/>
            <a:ext cx="2791557" cy="845231"/>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algn="ctr">
              <a:spcBef>
                <a:spcPct val="50000"/>
              </a:spcBef>
            </a:pPr>
            <a:r>
              <a:rPr lang="it-IT" sz="1662" i="1" dirty="0">
                <a:solidFill>
                  <a:srgbClr val="335B74"/>
                </a:solidFill>
                <a:latin typeface="+mn-lt"/>
              </a:rPr>
              <a:t>Feedback</a:t>
            </a:r>
          </a:p>
          <a:p>
            <a:pPr algn="ctr">
              <a:spcBef>
                <a:spcPct val="50000"/>
              </a:spcBef>
            </a:pPr>
            <a:r>
              <a:rPr lang="it-IT" sz="1292" dirty="0">
                <a:solidFill>
                  <a:srgbClr val="335B74"/>
                </a:solidFill>
                <a:latin typeface="+mn-lt"/>
              </a:rPr>
              <a:t>(è il processo con cui si avvia la fase di correzione)</a:t>
            </a:r>
            <a:endParaRPr lang="it-IT" sz="554" dirty="0">
              <a:solidFill>
                <a:srgbClr val="335B74"/>
              </a:solidFill>
              <a:latin typeface="+mn-lt"/>
            </a:endParaRPr>
          </a:p>
        </p:txBody>
      </p:sp>
      <p:sp>
        <p:nvSpPr>
          <p:cNvPr id="7" name="Line 15"/>
          <p:cNvSpPr>
            <a:spLocks noChangeShapeType="1"/>
          </p:cNvSpPr>
          <p:nvPr/>
        </p:nvSpPr>
        <p:spPr bwMode="auto">
          <a:xfrm flipV="1">
            <a:off x="5146432" y="3229708"/>
            <a:ext cx="797169"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solidFill>
                <a:srgbClr val="335B74"/>
              </a:solidFill>
            </a:endParaRPr>
          </a:p>
        </p:txBody>
      </p:sp>
      <p:sp>
        <p:nvSpPr>
          <p:cNvPr id="8" name="Line 16"/>
          <p:cNvSpPr>
            <a:spLocks noChangeShapeType="1"/>
          </p:cNvSpPr>
          <p:nvPr/>
        </p:nvSpPr>
        <p:spPr bwMode="auto">
          <a:xfrm flipH="1">
            <a:off x="7406054" y="3628294"/>
            <a:ext cx="0" cy="33264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p>
        </p:txBody>
      </p:sp>
      <p:sp>
        <p:nvSpPr>
          <p:cNvPr id="9" name="Line 17"/>
          <p:cNvSpPr>
            <a:spLocks noChangeShapeType="1"/>
          </p:cNvSpPr>
          <p:nvPr/>
        </p:nvSpPr>
        <p:spPr bwMode="auto">
          <a:xfrm flipH="1">
            <a:off x="5411666" y="5024804"/>
            <a:ext cx="531934"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solidFill>
                <a:srgbClr val="335B74"/>
              </a:solidFill>
            </a:endParaRPr>
          </a:p>
        </p:txBody>
      </p:sp>
      <p:sp>
        <p:nvSpPr>
          <p:cNvPr id="10" name="Line 18"/>
          <p:cNvSpPr>
            <a:spLocks noChangeShapeType="1"/>
          </p:cNvSpPr>
          <p:nvPr/>
        </p:nvSpPr>
        <p:spPr bwMode="auto">
          <a:xfrm flipH="1" flipV="1">
            <a:off x="3618036" y="3894994"/>
            <a:ext cx="398585" cy="66528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t-IT">
              <a:solidFill>
                <a:srgbClr val="335B74"/>
              </a:solidFill>
            </a:endParaRPr>
          </a:p>
        </p:txBody>
      </p:sp>
      <p:sp>
        <p:nvSpPr>
          <p:cNvPr id="12" name="Text Box 20">
            <a:extLst>
              <a:ext uri="{FF2B5EF4-FFF2-40B4-BE49-F238E27FC236}">
                <a16:creationId xmlns:a16="http://schemas.microsoft.com/office/drawing/2014/main" id="{F686E95E-E591-6CB1-6017-FBE310F4A591}"/>
              </a:ext>
            </a:extLst>
          </p:cNvPr>
          <p:cNvSpPr txBox="1">
            <a:spLocks noChangeArrowheads="1"/>
          </p:cNvSpPr>
          <p:nvPr/>
        </p:nvSpPr>
        <p:spPr bwMode="auto">
          <a:xfrm>
            <a:off x="1524000" y="6564314"/>
            <a:ext cx="9144000" cy="2769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0033"/>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033"/>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033"/>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it-IT" altLang="it-IT" sz="1200" b="1" dirty="0" err="1"/>
              <a:t>Pre</a:t>
            </a:r>
            <a:r>
              <a:rPr lang="it-IT" altLang="it-IT" sz="1200" b="1" dirty="0"/>
              <a:t>-corsi di Economia Aziendale - Università degli Studi di Napoli “</a:t>
            </a:r>
            <a:r>
              <a:rPr lang="it-IT" altLang="it-IT" sz="1200" b="1" i="1" dirty="0"/>
              <a:t>Parthenope</a:t>
            </a:r>
            <a:r>
              <a:rPr lang="it-IT" altLang="it-IT" sz="1200" b="1" dirty="0"/>
              <a:t>”</a:t>
            </a:r>
            <a:endParaRPr lang="it-IT" altLang="it-IT" sz="1800" dirty="0"/>
          </a:p>
        </p:txBody>
      </p:sp>
    </p:spTree>
    <p:extLst>
      <p:ext uri="{BB962C8B-B14F-4D97-AF65-F5344CB8AC3E}">
        <p14:creationId xmlns:p14="http://schemas.microsoft.com/office/powerpoint/2010/main" val="206439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CC66"/>
            </a:gs>
            <a:gs pos="50000">
              <a:srgbClr val="FFFF99"/>
            </a:gs>
            <a:gs pos="100000">
              <a:srgbClr val="FFCC66"/>
            </a:gs>
          </a:gsLst>
          <a:lin ang="189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FFFF99"/>
          </a:extrusionClr>
        </a:sp3d>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it-IT" sz="14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gradFill rotWithShape="0">
          <a:gsLst>
            <a:gs pos="0">
              <a:srgbClr val="FFCC66"/>
            </a:gs>
            <a:gs pos="50000">
              <a:srgbClr val="FFFF99"/>
            </a:gs>
            <a:gs pos="100000">
              <a:srgbClr val="FFCC66"/>
            </a:gs>
          </a:gsLst>
          <a:lin ang="189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FFFF99"/>
          </a:extrusionClr>
        </a:sp3d>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it-IT" sz="14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1049</Words>
  <Application>Microsoft Macintosh PowerPoint</Application>
  <PresentationFormat>Widescreen</PresentationFormat>
  <Paragraphs>204</Paragraphs>
  <Slides>17</Slides>
  <Notes>16</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17</vt:i4>
      </vt:variant>
    </vt:vector>
  </HeadingPairs>
  <TitlesOfParts>
    <vt:vector size="24" baseType="lpstr">
      <vt:lpstr>Arial</vt:lpstr>
      <vt:lpstr>Calibri</vt:lpstr>
      <vt:lpstr>Calibri Light</vt:lpstr>
      <vt:lpstr>Comic Sans MS</vt:lpstr>
      <vt:lpstr>Times New Roman</vt:lpstr>
      <vt:lpstr>Tema di Office</vt:lpstr>
      <vt:lpstr>Default Design</vt:lpstr>
      <vt:lpstr>Pre-corsi di ECONOMIA AZIENDALE</vt:lpstr>
      <vt:lpstr>La scienza economica aziendale</vt:lpstr>
      <vt:lpstr>Economia aziendale e scienza economica</vt:lpstr>
      <vt:lpstr>Economia aziendale e ragioneria</vt:lpstr>
      <vt:lpstr>Presentazione standard di PowerPoint</vt:lpstr>
      <vt:lpstr>Presentazione standard di PowerPoint</vt:lpstr>
      <vt:lpstr>Presentazione standard di PowerPoint</vt:lpstr>
      <vt:lpstr>Presentazione standard di PowerPoint</vt:lpstr>
      <vt:lpstr>Modello tipico di comportamento aziendale</vt:lpstr>
      <vt:lpstr>L’economia aziendale e il processo decisionale</vt:lpstr>
      <vt:lpstr>Il processo decisionale secondo il modello della razionalità obiettiva </vt:lpstr>
      <vt:lpstr>Le critiche alla teoria della razionalità obiettiva</vt:lpstr>
      <vt:lpstr>Il dilemma del prigioniero  (modello di Tucker)</vt:lpstr>
      <vt:lpstr>Il processo decisionale secondo il modello della razionalità limitata </vt:lpstr>
      <vt:lpstr>In sintesi…</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Pre-corsi di ECONOMIA AZIENDALE (4/5)</dc:title>
  <dc:creator>Alessandra Lardo</dc:creator>
  <cp:lastModifiedBy>Alessandra Lardo</cp:lastModifiedBy>
  <cp:revision>9</cp:revision>
  <dcterms:created xsi:type="dcterms:W3CDTF">2022-09-06T14:55:01Z</dcterms:created>
  <dcterms:modified xsi:type="dcterms:W3CDTF">2022-10-19T14:52:46Z</dcterms:modified>
</cp:coreProperties>
</file>