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/>
    <p:restoredTop sz="94281"/>
  </p:normalViewPr>
  <p:slideViewPr>
    <p:cSldViewPr>
      <p:cViewPr varScale="1">
        <p:scale>
          <a:sx n="101" d="100"/>
          <a:sy n="101" d="100"/>
        </p:scale>
        <p:origin x="188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35</Words>
  <Application>Microsoft Macintosh PowerPoint</Application>
  <PresentationFormat>Presentazione su schermo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2022-10-14T15:43:39Z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