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notesSlides/notesSlide4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21"/>
  </p:notesMasterIdLst>
  <p:sldIdLst>
    <p:sldId id="305" r:id="rId2"/>
    <p:sldId id="265" r:id="rId3"/>
    <p:sldId id="344" r:id="rId4"/>
    <p:sldId id="345" r:id="rId5"/>
    <p:sldId id="288" r:id="rId6"/>
    <p:sldId id="290" r:id="rId7"/>
    <p:sldId id="347" r:id="rId8"/>
    <p:sldId id="289" r:id="rId9"/>
    <p:sldId id="349" r:id="rId10"/>
    <p:sldId id="348" r:id="rId11"/>
    <p:sldId id="306" r:id="rId12"/>
    <p:sldId id="307" r:id="rId13"/>
    <p:sldId id="308" r:id="rId14"/>
    <p:sldId id="327" r:id="rId15"/>
    <p:sldId id="350" r:id="rId16"/>
    <p:sldId id="351" r:id="rId17"/>
    <p:sldId id="352" r:id="rId18"/>
    <p:sldId id="313" r:id="rId19"/>
    <p:sldId id="339" r:id="rId20"/>
  </p:sldIdLst>
  <p:sldSz cx="9144000" cy="6858000" type="screen4x3"/>
  <p:notesSz cx="6858000" cy="9144000"/>
  <p:custDataLst>
    <p:tags r:id="rId22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15T11:49:06.6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4504 1617 802 0,'0'0'62'0,"0"0"-32"16,0 0 12-16,0 0-6 16,0 0-22-16,0 0 6 0,-68 146-18 15,132-131 3 1,-3-12-4-16,3-3 1 0,2-25 4 16,5-36 18-16,5-23 17 15,-5-15-9-15,-17-6-20 16,-25 5-6-16,-18 3 0 15,-11 6-4-15,-26 11 0 16,-21 13-2-16,-17 16 1 16,0 19 0-16,5 20-1 15,10 12-11-15,6 0 7 16,17 40-2-16,5 40-4 16,7 42 3-16,4 41 7 15,-2 35 0-15,5 23 3 16,0 2-1-16,7-5 13 15,0-34-2-15,0-38-4 0,0-40-9 16,0-39-1-16,0-36 1 16,0-22-10-16,0-9-71 15,0-32-50-15,0-25-19 16,-19-7-297-16</inkml:trace>
  <inkml:trace contextRef="#ctx0" brushRef="#br0" timeOffset="141.83">4041 2249 845 0,'0'0'129'16,"0"0"-109"-16,0 0-18 16,0 0 22-16,244 0 40 15,-93-1-29-15,7-17-29 0,-4-7-6 16,5-5-31-16,-25 1-83 16,-25 8-306-16</inkml:trace>
  <inkml:trace contextRef="#ctx0" brushRef="#br0" timeOffset="816.49">5831 1623 608 0,'0'0'10'15,"0"0"36"-15,0 0 9 16,0 0-42-16,-83 167-6 16,83-90 22-16,0-6 20 15,41-13-30-15,15-15-17 16,6-17-2-16,6-21-4 16,3-5 3-16,-2-29 1 15,2-28 5-15,-10-10-5 16,-4-9 0-16,-24 4-1 15,-11 11 1-15,-8 13 6 0,-14 23 7 16,0 13 33-16,0 12 22 16,-7 0 7-16,-15 49-50 15,-11 29-21-15,3 19-3 16,3 4 0-16,27-16 2 16,0-19-3-16,50-23-9 15,26-25-3-15,7-18-53 16,21-22-8-16,7-50-89 15,-14-21-259-15</inkml:trace>
  <inkml:trace contextRef="#ctx0" brushRef="#br0" timeOffset="942.66">6893 1738 592 0,'0'0'64'0,"-64"158"-25"0,43-74 43 15,16-13-48-15,5-14-25 16,0-23-9-16,29-22-60 15,-3-12-200-15,-5-34 55 16</inkml:trace>
  <inkml:trace contextRef="#ctx0" brushRef="#br0" timeOffset="1117.06">6221 1550 863 0,'0'0'126'0,"0"0"-114"0,298-101-12 15,-127 55 42-15,-1 5-32 16,-12 1-10-16,-18 5-1 16,-22 10-46-16,-23 13-57 15,-31 9-131-15,-36 3-412 16</inkml:trace>
  <inkml:trace contextRef="#ctx0" brushRef="#br0" timeOffset="1347.77">7288 1577 429 0,'0'0'203'0,"0"144"-25"16,0-61-24-16,0-9-78 15,0-10-68-15,0-11-8 16,21-22-21-16,34-18-48 16,-6-13-167-16,15-6-486 15</inkml:trace>
  <inkml:trace contextRef="#ctx0" brushRef="#br0" timeOffset="1766.89">8288 1800 590 0,'0'0'53'0,"230"-140"40"16,-122 57 35-16,-25 1-83 15,-31 7-5-15,-26 5 20 16,-19 11-19-16,-7 6-3 16,-21 13-11-16,-48 15-13 15,-30 11-9-15,-31 14-5 16,-2 2-8-16,2 29 3 15,18 14 4-15,30 7-5 16,18 12 4-16,14 5-6 16,15 8 0-16,9 13 3 15,26 4 5-15,0 3 0 0,0-5 0 16,42-14-5-16,20-17 2 16,9-18 2-16,16-21-8 15,5-17-12-15,3-5-18 16,-10-15-7-16,-16-12-9 15,-20 4 12-15,-20 6 8 16,-15 11 34-16,-9 6 1 16,-5 0 32-16,0 17 14 15,0 14 1-15,9 1-12 16,3-5-31-16,16-13-4 16,15-14-39-16,11-9-229 15</inkml:trace>
  <inkml:trace contextRef="#ctx0" brushRef="#br0" timeOffset="2050.23">9161 2068 970 0,'0'0'24'0,"0"0"-21"16,0 0 15-16,0 0-12 15,0 0-1-15,0 0-6 16,-28-115 1-16,23 21 0 15,-5-5 3-15,-16 5-1 16,-2 14 5-16,0 17-7 16,9 14 2-16,4 15 4 0,15-1 29 15,15 4-17-15,41-6-18 16,20 2-2-16,12 7-10 16,-3 13-60-16,-3 15-88 15,-11 0-100-15,-16 28-200 16</inkml:trace>
  <inkml:trace contextRef="#ctx0" brushRef="#br0" timeOffset="2299.92">9778 1830 595 0,'0'0'54'0,"0"0"-31"16,0 0 80-16,0 0-32 15,0 0-18-15,121-133-39 16,-121 82-5-16,0 8 6 15,-14 17 2-15,-29 12 20 0,8 14 14 16,1 0-18-16,13 20-9 16,14 23-11-16,7 24-11 15,0 15 7-15,28 5 14 16,20-11-16-16,16-21-7 16,4-22-1-16,10-29-11 15,3-10-41-15,-6-56-5 16,-11-33-159-16,-14-22-563 15</inkml:trace>
  <inkml:trace contextRef="#ctx0" brushRef="#br0" timeOffset="2427.94">9885 1382 978 0,'0'0'64'0,"0"0"-60"16,0 0-4-16,82 129 0 15,15-94 0-15,29-10-64 16,27-13-168-16,13-12-90 15</inkml:trace>
  <inkml:trace contextRef="#ctx0" brushRef="#br0" timeOffset="10482.01">8856 3513 294 0,'0'0'212'0,"0"0"-45"15,0 0-45-15,0 0-16 16,0 0-20-16,0 0-12 16,0 0-19-16,0-39-4 15,0 24 1-15,0-8-31 16,-14-6-7-16,-15-3-8 15,-18 1-6-15,-10 1 0 16,-18 11-1-16,-13 13 1 16,-11 6 4-16,-12 27-4 15,-1 37-4-15,8 26-2 16,15 22 5-16,27 20-1 16,27 14 2-16,35 6-2 0,0-14 2 15,61-20-6 1,36-34 4-16,28-30-9 0,15-38-55 15,11-16 1-15,-9-25-15 16,-12-29-70-16,-26-7-103 16,-26 3-194-16</inkml:trace>
  <inkml:trace contextRef="#ctx0" brushRef="#br0" timeOffset="11098.52">9028 4116 369 0,'0'0'275'0,"0"0"-240"16,0 0 11-16,-4 137 42 15,51-111-65-15,10-17-4 0,11-9 5 16,8-3-5 0,-5-29 12-16,-2-12-2 0,-15-11-1 15,-19-8-8-15,-20-1-4 16,-15 0 5-16,-7 13 4 16,-41 15 14-16,-9 17 3 15,-4 19-7-15,-8 12-10 16,-2 37-25-16,10 23-9 15,18 13 2-15,22-2-1 16,21-5-3-16,0-12 4 16,40-17-3-16,17-18-32 15,12-21 9-15,9-10-11 16,4-32 15-16,8-29 12 16,7-19-6-16,-12-14-10 15,-4-11-12-15,-17-3 17 0,-8 1 10 16,-20 8 17-16,-22 19 1 15,-14 17 2-15,0 23 15 16,-24 19 38-16,-11 18 20 16,-5 3-29-16,-3 30-33 15,3 20-13-15,7 19 0 16,9 9 0-16,10-1 2 16,9-4 6-16,5-10-6 15,0-14-2-15,15-16-4 16,25-16 0-16,14-17-5 15,17 0-14-15,26-8 11 16,0-9 2-16,-7 13 6 0,-12 4 3 16,-17 18-6-16,-6 19 7 15,-27 6 14-15,-14 0-10 16,-14-5 13-16,0-4 5 16,-28-7-7-16,-15-3 17 15,-4-9 0-15,7-9-13 16,9-6-10-16,12 0-9 15,12 0-14-15,7 0-12 16,0-9-36-16,29-12-124 16,25-7-100-16</inkml:trace>
  <inkml:trace contextRef="#ctx0" brushRef="#br0" timeOffset="11464.71">10722 3520 750 0,'0'0'8'0,"0"0"39"16,0 0 4-16,0 0-30 15,-152 114-21-15,145-45 12 16,3 5 26-16,4-5-7 16,0-6 0-16,4-14-23 15,29-15-8-15,5-14-2 16,17-19-32-16,6-1-19 15,10 0 29-15,-2-6 11 16,-8 6 13-16,-11 0 0 16,-17 26 2-16,-17 5 58 0,-16 2-15 15,0 3 14-15,-23-5-10 16,-22-2 1-16,0-9-3 16,-2-3-8-16,-1-7-21 15,6-1-18-15,9-5-3 16,11-1-7-16,15-3-35 15,7 0-21-15,0 0-33 16,0 0-133-16,33 0-267 16</inkml:trace>
  <inkml:trace contextRef="#ctx0" brushRef="#br0" timeOffset="12098.63">12722 3972 600 0,'0'0'59'0,"0"0"-2"16,0 0-2-16,83 113-25 0,-19-108 24 15,5-5 8-15,-1-8-1 16,3-32-30-16,-12-10-11 15,-21-10-10-15,-24-3 4 16,-14 3-5-16,-16 11-9 16,-46 15 0-16,-9 14 0 15,-11 16 29-15,-6 4 2 16,10 20-21-16,2 24-6 16,15 16-4-16,16 7-1 15,19 9-3-15,19-3-4 16,7-3-2-16,14-11-3 15,40-12-14-15,17-21-38 16,5-14-77-16,7-12-57 16,-8-23-170-16</inkml:trace>
  <inkml:trace contextRef="#ctx0" brushRef="#br0" timeOffset="12565.34">13214 3298 663 0,'0'0'55'15,"0"0"27"-15,0 0 33 16,0 0-34-16,0 0-34 16,0 0-43-16,-56-15-3 15,56 67 2-15,0 18-2 16,0 6-1-16,0 6-2 0,9 3 2 16,5-4 4-1,5-4-4-15,-5-7 1 16,8-11-2-16,-1-15-3 0,5-16 0 15,2-17-51-15,8-11-7 16,4-3 7-16,-5-22-18 16,-1 4 27-16,-18 9 38 15,-9 10 8-15,-2 2-1 16,-3 0-8-16,5 0-2 16,8 9 11-16,3 8 11 15,16 0-3-15,1-3-5 16,1-11 33-16,11-3-26 15,-9 0 0-15,-12-23 22 16,0-11 29-16,-19-9-20 0,-7-3-1 16,-12-2 14-16,-38 8-8 15,-11 13-10-15,-3 13-5 16,2 11 2-16,6 3-16 16,8 23-17-16,15 20-33 15,31 8-48-15,2-2-62 16,28-9-105-16,34-10-289 15</inkml:trace>
  <inkml:trace contextRef="#ctx0" brushRef="#br0" timeOffset="12915.01">14004 3717 189 0,'0'0'387'0,"0"0"-315"16,-33 126 59-16,33-82-70 16,7-8-33-16,33-10-19 15,10-12 2-15,19-14-7 16,9-2 13-16,2-35 20 16,-9-4-22-16,-17-2-7 15,-23 8-4-15,-17 10-2 16,-14 5 4-16,0 11 7 15,0 4 19-15,-14 5 3 16,0 0-11-16,4 0-24 0,3 26-3 16,7 8 3-16,0 5-2 15,0 0 1-15,29-5-2 16,13-10 0-16,20-11-10 16,13-13-38-16,18-3-21 15,4-28-125-15,-7-7-370 16</inkml:trace>
  <inkml:trace contextRef="#ctx0" brushRef="#br0" timeOffset="13348.5">15291 3818 466 0,'0'0'133'15,"0"0"-116"-15,0 0 79 0,0 0-67 16,0 0 1-1,0 0 19-15,54 2 43 0,-40-37-27 16,-2-6-60-16,-5-6-5 16,-4 1-5-16,-3 6-34 15,0 11 16-15,0 12 16 16,0 17 2-16,0 0 2 16,0 49 3-16,18 22 13 15,11 19 23-15,18 11-8 16,10 2-18-16,11 5 17 15,-11-2 13-15,-9-5 11 16,-27-12 10-16,-21-13-27 0,0-24-6 16,-43-17-5-16,-16-21-3 15,-5-14-11-15,-11-2-9 16,-3-27 0-16,2-9-8 16,21-4 1-16,20-1 1 15,21-1-12-15,14 3-27 16,21-1-16-16,29 2 5 15,9 5-1-15,7 4-43 16,3 3-24-16,4 4-102 16,-9-2-130-16</inkml:trace>
  <inkml:trace contextRef="#ctx0" brushRef="#br0" timeOffset="13832.52">16095 3803 494 0,'0'0'68'15,"0"0"78"-15,0 0 3 16,220-155-64-16,-164 95-23 16,-13-4-29-16,-17-3 4 15,-17-3 1-15,-9 8-1 16,-7 6-29-16,-42 16 2 15,-8 15-4-15,-9 13 11 16,0 12-17-16,-3 12-1 16,0 34-4-16,13 25-8 15,1 18 4-15,29 15 9 16,19 5-1-16,7-3-3 16,0-11 0-16,33-16 3 15,22-18-24-15,1-13-26 16,13-22-8-16,2-13-26 0,-3-13-18 15,-4 0-30-15,-9-9-161 16,-13 0-7-16</inkml:trace>
  <inkml:trace contextRef="#ctx0" brushRef="#br0" timeOffset="14365.99">16490 4027 28 0,'0'0'165'0,"0"0"7"16,0 0-19-16,0 0-47 16,0 0-79-16,0 0 37 15,215-95 2-15,-180 41-1 16,-13 0-11-16,-15-1-33 15,-7 3-10-15,-10 9-8 16,-37 11 5-16,-7 13 34 0,-3 15 25 16,2 4-40-16,-8 9-27 15,8 20-10-15,6 8-21 16,13 0-1-16,15 1-1 16,14-9-3-16,7-1 15 15,0-8-31-15,16-5 18 16,17 0 33-16,3-4-1 15,4-1 2-15,-2 2-8 16,2 6-23-16,0 7-46 16,-4 4 22-16,4 3 54 15,-9-3 1-15,2-5 0 16,2-8 1-16,-2-8 0 16,10-8 54-16,-1 0-44 0,6-24 2 15,-1-15-13 1,-2-10-21-16,0-8-12 0,0 5 33 15,2 7 2-15,0 11-2 16,-4 18 62-16,-3 8-14 16,-2 8-14-16,9 0 55 15,3 23-29-15,4 3-9 16,1 4-23-16,-20 0-4 16,-6-5-5-16,-10-4 2 15,-19-4 22-15,0 0 0 16,0-8-6-16,-41 2-8 15,-15 1-19-15,-18-7-10 16,-16 6-13-16,-2-1-27 16,2 4-26-16,0-3-37 0,5-2-109 15,5-9-425-15</inkml:trace>
  <inkml:trace contextRef="#ctx0" brushRef="#br0" timeOffset="15483.32">12299 3198 442 0,'0'0'118'0,"0"0"-115"16,0 0 1-16,0 0 21 15,0 157 0-15,19-70 31 16,2 16 5-16,8 12 9 16,4-1-17-16,2-13-21 15,-6-21-30-15,-1-23 0 16,-14-22-2-16,-7-18 4 15,-2-11-2-15,-5-6-4 16,0-6-6-16,0-31-10 16,0-23-50-16,0-16-8 15,0-10 11-15,0-7-61 16,-19 0 126-16,-9 7 6 0,16 0 24 16,12 10 22-1,0 12-1-15,59 10-24 0,26 23-7 16,19 22 7-1,12 9 15-15,5 54-13 0,4 32-16 16,-7 26 2-16,-14 19 37 16,-23 4 9-16,-43-11-38 15,-34-18-14-15,-8-20 6 16,-63-17 44-16,-20-15-20 16,-12-17 5-16,-6-14-22 15,-3-14 5-15,11-9 3 16,12 0-3-16,16-3-26 15,29-5-1-15,16 4 0 16,17 2-4-16,7 2-29 0,0 0-60 16,28 0-107-16,15 14-30 15,7 3-378-15</inkml:trace>
  <inkml:trace contextRef="#ctx0" brushRef="#br0" timeOffset="17165.41">4332 5332 534 0,'0'0'59'0,"0"0"25"15,0 0-29-15,0 0 41 16,0 0-24-16,0 0-19 16,-76-109 11-16,69 100-6 0,0 6-18 15,7 3-21 1,0 0-19-16,-7 0-3 0,7 0-8 15,0 31-5-15,0 21 10 16,0 26 6-16,0 20 8 16,0 17-3-16,0 16-4 15,0 13 0-15,0 5-2 16,0 3 0-16,0-8 1 16,0-1 5-16,0 1-3 15,7-1-1-15,12 9-1 16,-3 6 0-16,3 3 0 15,-4 5 0-15,-1 9 0 16,-7 0 1-16,7-3-1 0,-7-14 2 16,0-4-2-16,0-7 0 15,5-1 0-15,-2 3-1 16,1 0 2-16,-8 6 10 16,2 0 6-16,-5-1-7 15,0-9-8-15,0-5-1 16,0-15 1-16,-12-10-1 15,2-14 0-15,3-16 0 16,2-13 1-16,5-13-1 16,0-11-1-16,0-11-3 15,0-14 0-15,0-12-1 16,0-6-20-16,0-5-25 0,0 0-20 16,8-25-31-1,6-11-16-15,5-7-135 0,-10 8-154 16</inkml:trace>
  <inkml:trace contextRef="#ctx0" brushRef="#br0" timeOffset="17849.02">4443 10017 512 0,'0'0'87'0,"0"0"-9"15,0 0 33-15,0 0-57 16,0 0-27-16,0 0 0 15,0 0 2-15,0-4-19 0,0 1-9 16,0-5-1 0,7-1 0-16,26 0 2 0,3-7-1 15,6 1-1-15,8-2 1 16,4-1 1-16,8 1-2 16,6 5-2-16,3 3 2 15,14 1 1-15,17-2 19 16,5 3-3-16,16-1-10 15,9-6 0-15,12 4 4 16,3-5 0-16,7-4-10 16,4-4 6-16,10 0-7 15,-10-5 0-15,8 5 0 16,-19 5 2-16,4 2 1 0,-16 8-4 16,2 3 2-16,2 3-1 15,6-3 0-15,1-4 1 16,8-3 0-1,4-5 0-15,22 0-1 0,7 0 3 16,2 5-3-16,-9 4 0 16,2 3 0-16,-2 4-1 15,-1 1 0-15,4 0 1 16,1-6 0-16,-2 0-3 16,-2-6 3-16,7-2 1 15,-1-2-1-15,-3 1 5 16,3 3-5-16,8 1-2 15,7 3 2-15,10 4 3 16,-3-3-1-16,0 3-4 0,-14 1 2 16,-3-2 0-16,-8 2 0 15,-8 2 5-15,-24-2 22 16,-14-1-23-16,-26 2 6 16,-21 2 2-16,-26 0-8 15,-24 0 0-15,-19 0 2 16,-13 0 0-16,-8 0 0 15,0 0-5-15,0 0 7 16,0 0-8-16,-41 0-25 16,-15 0-138-16,-32-7-353 15</inkml:trace>
  <inkml:trace contextRef="#ctx0" brushRef="#br0" timeOffset="19180.68">5290 6634 119 0,'0'0'145'15,"0"0"-96"-15,0 0 13 0,0 0-16 16,0 0 51-16,0 0-12 15,-50-38 5-15,45 36 8 16,3 2-23-16,-3 0-16 16,5 0-28-16,0 0-14 15,0 0-9-15,-2 0-4 16,-5 4-3-16,-12 21 5 16,5 15-1-16,-5 6-5 15,4 8 0-15,1 3 5 16,7-2-4-16,0 8 0 15,7-2-1-15,0 5 0 16,0 5 1-16,0 2 1 16,0 6 0-16,7 7 1 0,14 7-1 15,13 4 12-15,6 3-8 16,5-3-5-16,14-3 6 16,5 1 5-16,4-2 3 15,1-5-4-15,-5-4-1 16,11-4 3-16,-4-6-10 15,5-5 7-15,0-5-7 16,2-7-3-16,-3-10-2 16,15-2 2-16,0-3 5 15,0-7 2-15,2-3 2 0,-2-7 8 16,-14-5-8 0,-1-10-1-16,-6-3 4 0,-5 0 3 15,4-2 11-15,-4-3 5 16,-9-1-12-16,-6-1-5 15,-13 0-1-15,-10 0-2 16,-12 0-8-16,-7 0-1 16,-7 0 0-16,0 0 6 15,0 0-4-15,0 0-3 16,0 0 2-16,0 0 1 16,0 0 0-16,0 0-4 15,0 0-40-15,-7 0-49 16,-21-20-99-16,-5-9-465 15</inkml:trace>
  <inkml:trace contextRef="#ctx0" brushRef="#br0" timeOffset="20248">6359 6489 434 0,'0'0'86'0,"0"0"33"0,0 0-34 16,0 0-4 0,0 0-38-16,0 0-3 0,0-7-6 15,0 7-19-15,0 0-14 16,0 0-1-16,0 14 2 15,0 13 1-15,0 9 0 16,0 5 9-16,7 10 8 16,12 10-6-16,-5 7-5 15,0 1 9-15,0 3-3 16,0 0-5-16,8-8-7 16,6 1 1-16,-2 3-1 15,2-1-3-15,1 2 12 16,-3 2 1-16,5-7 3 15,2-1 3-15,9-1-10 16,8-4-4-16,11-1-1 0,1-2-1 16,6-3-1-16,1 2-2 15,-5-8 2-15,4-7 8 16,-11-1 8-16,5-9-4 16,-6-5-7-16,1-5-3 15,-2-7-2-15,-1-4 2 16,0-1 8-16,-4 0 0 15,0-3 6-15,-3 0-7 16,-4 0-2-16,6 1 4 16,-2-3-6-16,-4-1 23 15,-10 2-22-15,-12-3 6 16,1 3-10-16,-1-3 2 0,-2 0-1 16,-3 3 3-16,3-3 0 15,-11 3-7-15,-1-3 1 16,-7 0 0-16,0 0-1 15,0 0 1-15,0 0-2 16,0 0 4-16,0 0-4 16,0-6-9-16,0-12-44 15,-7-7-52-15,-12-10-62 16,-3-5-544-16</inkml:trace>
  <inkml:trace contextRef="#ctx0" brushRef="#br0" timeOffset="21264.46">7255 5901 377 0,'0'0'195'0,"0"0"-61"16,0 0-13-16,0 0-50 16,0 0-40-16,0 0-17 15,-7-6 7-15,7 6-3 16,0 0-7-16,0 0-6 15,0 10-5-15,0 16 5 16,4 15 12-16,13 4 0 16,2 5-8-16,9 9 0 15,13 4 2-15,1 3 2 16,15 6-5-16,-3 2-5 0,3-4 7 16,-3 2-8-1,1-1-2-15,-6-7 2 0,6 1-2 16,-6-4 0-16,6-4-1 15,-5-6 1-15,6-8 0 16,-8-5 0-16,8-7-1 16,6 1 1-16,-1-4 0 15,8 1 0-15,-5 3 1 16,7-4-1-16,-3-2 1 16,1-3 1-16,2-6-2 15,4-5 1-15,1 2 4 16,9-3-5-16,-2 0 4 15,5-4 1-15,-3 2 4 16,-10-3-5-16,-6 0 7 16,-12 1-4-16,-1-1 7 0,-8-1 2 15,-6 1-12-15,-6-2 1 16,-10-1 3-16,2-1-2 16,-9-2-3-16,-9 1 11 15,-6-1 3-15,-4 0 2 16,0 0 2-16,0 0 0 15,0 0 8-15,0 3-18 16,0-3-1-16,0 0-4 16,0 0-4-16,0 0-4 15,0 0-18-15,0 0-35 16,-4 0-58-16,-34 0-354 16</inkml:trace>
  <inkml:trace contextRef="#ctx0" brushRef="#br0" timeOffset="22780.6">2951 4924 106 0,'0'0'86'0,"0"0"18"0,0 0-43 16,0 0-59-16,0 0-2 15,0 0-16-15,-22-19 16 16,18 19 1-16,1 0-1 16,-4 0 0-16,3 0 9 15,1-1 42-15,-4 1-35 16,7-2-15-16,0-1-1 15,-5 3 24-15,5 0 66 16,0 0-11-16,-2 0-16 16,2 0-13-16,0 0 11 15,0-1-27-15,0 1-12 16,0 0 0-16,0-2-2 0,-5 2-7 16,5-3-6-16,-7 3-4 15,7 0 14-15,0-3 6 16,0 2-8-16,0 1 1 15,0 0 1-15,-7 0-5 16,7 0-9-16,0 0 6 16,0 0-3-16,0 0-5 15,0 0 2-15,0 0-2 16,0 0 2-16,0 0 5 16,0 0-6-16,0 0-2 15,0 0-2-15,0 0 2 16,0 0 0-16,0 0 0 15,0 0-1-15,0 0 1 16,0 4-2-16,7 17 1 16,26 7 1-16,-2 4 0 0,9 1 0 15,3 5 3-15,-3-3-1 16,-5-1 5-16,-1-4-1 16,-6-9-6-16,0-1 1 15,-6-2 1-15,-1-4 3 16,0-2 0-16,-9 3-5 15,9-2 1-15,-2-1 0 16,-2 2-1-16,-3-5-2 16,-2-1 2-16,-5-5 0 15,0 0-9-15,-5-1-1 0,-2-2-14 16,5 0-18 0,-5 0-46-16,0 0-93 0,0 1-262 15</inkml:trace>
  <inkml:trace contextRef="#ctx0" brushRef="#br0" timeOffset="23148.33">3570 5013 385 0,'0'0'157'0,"0"0"-13"0,0 0-27 16,0 0-28-16,0 0-45 16,0 0-20-16,-30 27-17 15,4 22 3-15,-3 16 11 16,-13 16 12-16,-6 8 16 16,-1 17-14-16,-6 3-2 15,1 3 9-15,4-5-10 16,17-10-12-16,5-15-11 15,11-13-9-15,5-14 0 16,5-16 0-16,7-15 0 16,0-13-14-16,0-6-48 15,0-5-27-15,26-3 1 16,19-27-9-16,10-10-67 0,-1-8-281 16</inkml:trace>
  <inkml:trace contextRef="#ctx0" brushRef="#br0" timeOffset="23831.44">4178 5108 93 0,'0'0'190'16,"0"0"-155"-16,0 0 74 15,0 0 2-15,0 0 39 16,0 0-76-16,0-63-24 16,0 63-3-16,-5 0 10 15,3 0-35-15,-5 12-11 16,-5 24-7-16,-9 15 0 15,2 11 0-15,-5 1 4 16,5-8 0-16,3-7-6 16,4-15 5-16,5-12 1 15,7-11-6-15,0-8-2 16,0-2-6-16,0-3 2 16,0-32 4-16,0-11 5 0,19-14-5 15,2-5-7-15,0-4-11 16,-4-2-9-16,-5 4-11 15,2 5 23-15,0 15 11 16,-2 12 3-16,-10 16 1 16,3 10 0-16,-3 9 1 15,5 0-1-15,8 0-26 16,11 14 10-16,14 12 16 16,10 13 7-16,-1 6-2 15,15-2 17-15,-2 3-2 16,-8-4 16-16,0-5-17 15,-11-4-15-15,-15-3 3 0,-14-3-3 16,-6-4-1-16,-8-3 2 16,0-2-5-16,-50-3 2 15,-19-2 4-15,-13-2-3 16,-1-4 0-16,0 1 20 16,12-1-7-16,21-3 29 15,15-2-13-15,9 1-17 16,19-3-11-16,7 1-4 15,0 7-18-15,0-1-88 16,26 6-48-16,12-2-204 16</inkml:trace>
  <inkml:trace contextRef="#ctx0" brushRef="#br0" timeOffset="25164.82">13110 9006 580 0,'0'0'83'0,"0"0"19"15,0 0-23-15,0 0 4 16,0 0-42-16,0 0 5 16,-71-8 0-16,71 8-28 15,0 0-18-15,0 12-8 16,10 22 8-16,32 14 0 15,20 9 2-15,6 7-2 0,15 2-1 16,-7 2 1-16,-5-5 0 16,-22-5-4-1,-8-9-2-15,-15-9-1 0,-19-5 4 16,-7-8-2-16,0-6-1 16,-40-3 5-16,-10 2 1 15,-19-3 3-15,5-1 6 16,-4 3 9-16,-1 0-3 15,1 4-8-15,11 3-3 16,3-3-4-16,11-6 0 16,22-5 0-16,7-6-1 15,6-6 0-15,8 0-4 16,0 0-1-16,0-15-7 0,3-25 5 16,23-23 7-16,-5-10 1 15,5-6 0-15,-9-2 0 16,-6 4 1-16,-11 5 0 15,0 10-1-15,0 18-4 16,-26 15 4-16,5 12 2 16,7 8-2-16,7 9 1 15,2 0 6-15,3 6-7 16,-3 23-7-16,5 2-12 16,0 2-52-16,0-8-52 15,0-6-52-15,7-4-262 16</inkml:trace>
  <inkml:trace contextRef="#ctx0" brushRef="#br0" timeOffset="25525.88">12630 10338 706 0,'0'0'67'16,"0"0"-56"-16,0 0 14 15,154 145 59-15,-71-83-25 16,2 2 13-16,-5-6-35 16,-9-3-22-16,-7-7-12 15,-17-4-1-15,-6-7-1 16,-18-8-1-16,-9-9-8 16,-9-9-31-16,-5-11-84 15,0-6-112-15</inkml:trace>
  <inkml:trace contextRef="#ctx0" brushRef="#br0" timeOffset="25744.26">13179 10349 503 0,'0'0'301'15,"-81"139"-269"-15,32-42 83 16,-1 3-26-16,0-1-40 15,10-10-18-15,5-17-8 16,9-16-16-16,4-12-3 16,8-12-4-16,7-8-24 15,0-10-48-15,0-6-120 16,0-3-143-16</inkml:trace>
  <inkml:trace contextRef="#ctx0" brushRef="#br0" timeOffset="34002.17">11717 613 780 0,'0'0'20'16,"0"0"25"-16,0 0 76 16,0 0-67-16,0 0-33 15,0 0-15-15,0 0 6 16,0 0-5-16,0 0-2 15,0 0-5-15,0 11-9 16,0 16 9-16,-21 12 3 16,-3 2 0-16,-9-1-3 15,12-2-33-15,9-7-78 16,10-8-66-16,2-17-163 16</inkml:trace>
  <inkml:trace contextRef="#ctx0" brushRef="#br0" timeOffset="34196.26">12041 597 616 0,'0'0'274'16,"0"0"-272"-16,0 0 15 16,0 0 36-16,-49 132-20 15,8-76-9-15,8-9-9 16,10-7-11-16,9-8-4 15,14-15-31-15,0-17-215 16</inkml:trace>
  <inkml:trace contextRef="#ctx0" brushRef="#br0" timeOffset="35196.06">22494 700 795 0,'0'0'49'16,"0"0"37"-16,-45 160 6 15,17-111-33-15,4-6-55 16,17-11-4-16,7-9-60 15,0-12-160-15,0-8-505 0</inkml:trace>
  <inkml:trace contextRef="#ctx0" brushRef="#br0" timeOffset="61344.08">12777 940 653 0,'0'0'55'15,"0"0"20"-15,0 0-8 16,0 0 16-16,0 0-24 16,0 0-3-16,0 0-18 15,0 0 1-15,-50-63-35 16,45 63-4-16,3 37-6 15,-10 30 1-15,-9 28 5 0,-7 21 11 16,-6-4-7-16,6-11 1 16,7-20-3-16,14-19 0 15,7-13-2-15,0-20 0 16,0-12 0-16,0-14-25 16,0-3-12-16,0-23 17 15,0-29 17-15,0-15-7 16,0-12-4-16,0-9 14 15,0 2 0-15,0 5 1 16,0 6-1-16,0 17 0 16,42 5 0-16,13 13-2 15,9 13 0-15,-3 10 2 0,0 17-10 16,-18 0-6-16,0 31 16 16,-22 19-2-16,-14 6 2 15,-7 1 4-15,0-7-4 16,-31-10 6-16,-9-8-3 15,12-11-3-15,2-8-2 16,9-10 2-16,10-3-1 16,7 0 1-16,0 0-26 15,0 0 9-15,0 11 16 16,0 10-16-16,0 10 17 16,9 6 12-16,3 4 6 15,2 1 9-15,8-1-10 16,-1-6-12-16,15-1-5 0,4 0-1 15,-5-7-2 1,12-11-97-16,-16-10-141 0,-12-6-321 16</inkml:trace>
  <inkml:trace contextRef="#ctx0" brushRef="#br0" timeOffset="61745.46">13394 1115 413 0,'0'0'133'16,"0"0"-66"-16,0 0 14 15,0 0-48-15,0 0-23 16,0 0-3-16,-76 113 4 15,57-74 5-15,5-2 6 16,5 4-7-16,2 0 1 16,2 6 11-16,5 0 4 15,0 1-4-15,0-8-8 16,26-11-12-16,17-10-5 16,6-9-2-16,6-7 8 15,13-3 26-15,-6 0-21 16,-10-6-3-16,-5-8-6 15,-12-1-3-15,-13 4 0 16,-10-1-1-16,-12 4-2 0,0-5-10 16,0 1-73-16,-5-1-22 15,-24 0-74-15,-8 0-192 16</inkml:trace>
  <inkml:trace contextRef="#ctx0" brushRef="#br0" timeOffset="61897.97">13368 1336 607 0,'0'0'157'0,"0"0"-154"16,0 0 32-16,0 0 33 15,0 0-41-15,0 0-22 0,215-26-5 16,-179 20-67 0,-17-5-75-16,-5-5-119 0,-14-3-104 15</inkml:trace>
  <inkml:trace contextRef="#ctx0" brushRef="#br0" timeOffset="62027.5">13609 1098 637 0,'0'0'226'16,"0"0"-198"-16,0 0 8 15,0 0-21-15,0 0-15 16,0 0-9-16,159-57-69 16,-74 44-140-16,5 0-244 15</inkml:trace>
  <inkml:trace contextRef="#ctx0" brushRef="#br0" timeOffset="62393.62">14399 937 703 0,'0'0'6'0,"0"0"7"15,-234 29 56-15,170-6-43 16,3 9 2-16,13 5-1 15,1 15-8-15,9 10-11 16,5 4-6-16,12-2 0 16,14-7-2-16,7-9 0 15,0-10-2-15,35-6 1 16,1-14-24-16,11-15-7 0,7-3-7 16,-4-18-26-16,12-14-25 15,-13-2 55-15,-28 11 35 16,-6 12 7-1,-15 11 59-15,0 0 66 0,-15 34-54 16,-34 31-64-16,-8 25 6 16,5 12 26-16,21-6-22 15,27-16-24-15,4-28-29 16,40-21-62-16,24-31-179 16,18-7-249-16</inkml:trace>
  <inkml:trace contextRef="#ctx0" brushRef="#br0" timeOffset="62728.52">14484 1531 387 0,'0'0'91'0,"0"0"-83"16,-26 146 40-16,26-100-33 15,33-6-5-15,24-10-7 16,12-16 1-16,13-14 120 16,-6 0-112-16,-7-38 7 15,-24-12-17-15,-12-12-1 0,-19-4 11 16,-14-8 55 0,0 8 23-16,-40 14 6 0,-17 15-11 15,-5 17-9-15,3 15-33 16,0 5-15-16,7 22-28 15,0 24-10-15,24 14-24 16,28 4-56-16,0-7-50 16,47-11-104-16,15-16-308 15</inkml:trace>
  <inkml:trace contextRef="#ctx0" brushRef="#br0" timeOffset="63077.36">15350 1140 669 0,'0'0'10'0,"0"0"10"15,0 0 54-15,0 0-60 16,0 0-12-16,0 0 15 15,9 13-17-15,-9 18 27 16,0 13 24-16,-28 10-13 16,-5 1-24-16,2 2-5 15,5 0-7-15,5 3 0 0,7-6-2 16,14-5 0-16,0-12 0 16,7-13-7-16,47-13-23 15,17-11-23-15,26-11 7 16,0-26 45-16,7-3-129 15,-21 7-45-15,-34 11-20 16</inkml:trace>
  <inkml:trace contextRef="#ctx0" brushRef="#br0" timeOffset="63610.51">15747 1392 541 0,'0'0'42'0,"0"0"4"15,0 0-16-15,0 0 20 16,-76 156 1-16,69-93-20 0,0-2-14 16,0-7-8-1,7-11-1-15,0-8-5 0,0-15 0 16,0-6 1-16,0-13-4 16,0-1-22-16,0-17 22 15,21-27 4-15,13-13 0 16,1-13 0-16,0-4-2 15,-1 1-1-15,1 3 0 16,-2 6 4-16,-2 10-5 16,-3 8 0-16,-9 13 0 15,7 12 2-15,-12 9-2 16,1 9 0-16,-1 3-3 16,2 9-12-16,3 24 15 15,-5 15 30-15,15 14 10 16,-1 5-16-16,5 2 38 15,3-1-55-15,-3-5-4 16,-12-12-3-16,-11-12-17 0,-10-15-99 16,0-20-131-16,-22-4-350 15</inkml:trace>
  <inkml:trace contextRef="#ctx0" brushRef="#br0" timeOffset="63713.77">16031 1503 980 0,'0'0'42'0,"0"0"-42"15,0 0-8-15,0 0 1 16,0 0-23-16,0 0-210 16,203 65-383-16</inkml:trace>
  <inkml:trace contextRef="#ctx0" brushRef="#br0" timeOffset="64162.17">16518 1597 609 0,'0'0'34'16,"0"0"-17"-16,0 0 24 16,0 0-23-16,0 0 8 15,0 0 98-15,-14 0-83 16,-7-43-39-16,2-8-2 16,12-7 8-16,7 1 11 15,0 5-6-15,0 1-13 16,40 0 5-16,21 7-5 15,15 9 9-15,-5 10-9 0,-14 14 0 16,-17 11-9-16,-19 5-2 16,-21 30 11-16,0 11 12 15,-57 8 15-15,-18 3-14 16,11-11 1-16,9-7-10 16,20-9 1-16,21-10-1 15,9-5-4-15,5-1-5 16,0 0 2-16,21-3 2 15,12 4 0-15,3-4 1 16,-8-2 1-16,1-1 1 16,-1 1-2-16,-2-3 1 15,0 0-1-15,-5 5 0 0,-4-2-1 16,2-6 1-16,-12 2-27 16,0-5-170-16,-7 0 66 15,0 0-245-15</inkml:trace>
  <inkml:trace contextRef="#ctx0" brushRef="#br0" timeOffset="65302.46">17192 1125 675 0,'0'0'52'16,"0"0"71"-16,-28 162 19 0,13-87-58 15,13-4-30-15,-3-6-34 16,5-6-16-16,0-10-2 16,0-12-4-16,0-11 1 15,0-14-38-15,0-10-33 16,0-2-142-16,12-36-381 15</inkml:trace>
  <inkml:trace contextRef="#ctx0" brushRef="#br0" timeOffset="65461.28">17175 864 709 0,'0'0'361'0,"0"0"-342"16,0 0 15-16,0 0-34 15,0 0-24-15,0 0-105 16,8-6-125-16,27 22-282 16</inkml:trace>
  <inkml:trace contextRef="#ctx0" brushRef="#br0" timeOffset="65828.32">17838 725 791 0,'0'0'52'0,"0"0"61"15,0 0 1-15,0 0-62 16,0 0-45-16,0 0-6 16,-100 127 12-16,74-76-4 15,17-10-7-15,4-12-2 16,5-12-24-16,0-15-22 0,26-2-43 15,24-25-125 1,7-16-266-16</inkml:trace>
  <inkml:trace contextRef="#ctx0" brushRef="#br0" timeOffset="65932.08">17838 725 727 0,'87'129'104'16,"-134"-85"-37"-16,14 1 21 15,16-6-57-15,17-3-31 16,0-2-9-16,36-10-87 15,13-5-282-15</inkml:trace>
  <inkml:trace contextRef="#ctx0" brushRef="#br0" timeOffset="66527.92">19122 514 700 0,'0'0'10'0,"0"0"85"16,0 0 1-16,0 0-45 16,0 0-12-16,0 0-38 15,-182 183-1-15,120-31 15 16,-9 36 25-16,7 13-5 15,-2 6 11-15,24-17-7 16,13-35-9-16,29-28-16 16,0-36-11-16,0-23-3 15,7-17 0-15,15-18 0 16,11-11-2-16,2-16-38 16,12-6-29-16,10-6-41 15,-2-23-150-15</inkml:trace>
  <inkml:trace contextRef="#ctx0" brushRef="#br0" timeOffset="67494.59">19486 814 403 0,'0'0'13'0,"0"0"16"15,0 0 144-15,0 0-51 16,0 0-46-16,0 0-35 15,-7-69-14-15,7 69-22 16,0 0-10-16,0 0-4 0,0 9 4 16,0 17 5-1,0 8 26-15,0 12 5 0,0 6 16 16,2 6-9-16,12-2-19 16,5-7-13-16,3-9-4 15,-1-9-1-15,7-7 2 16,-2-10-3-16,-4-8-2 15,-6-6-5-15,3 0 2 16,14-11-9-16,3-22 4 16,-1-9 3-16,1-1 6 15,-8-3-14-15,-7 12 12 16,-9 8 3-16,-12 8 1 16,0 12 9-16,0 6 6 15,0 0-16-15,0 0-2 16,0 0 0-16,0 21-16 15,7 16 18-15,7 6 1 16,8 0 8-16,6-5-8 0,5-9 0 16,7-7-1-16,-2-13-5 15,2-9-6-15,3 0-15 16,-1-20 13-16,6-20 13 16,-13-12 9-16,-6-3 7 15,-18-5 19-15,1 8 12 16,-12 10 0-16,0 13-14 15,0 15 13-15,0 8-29 16,0 6-17-16,0 0-34 16,14 8-86-16,15 15-1 0,6 7-46 15,-6 4-388 1</inkml:trace>
  <inkml:trace contextRef="#ctx0" brushRef="#br0" timeOffset="68027.89">20905 849 454 0,'0'0'42'0,"0"0"62"16,0 0 3-16,0 0-28 15,0 0 26-15,0 0-42 16,-10-18-46-16,6 18-17 15,1 15-3-15,-4 8 3 16,0 8 4-16,-5 6 1 16,3 3 1-16,2 4 3 15,2-4-5-15,5-3 7 0,0-4-8 16,0-3 1-16,26-7-4 16,2-3 0-16,8-11-2 15,6-4 0-15,8-5 2 16,12 0 21-16,-1 0 8 15,3-8 0-15,-12-4-4 16,-7 2 1-16,-19 6-24 16,-12 2 1-16,-7 2-3 15,-7 0-16-15,0 0-6 16,0 0-15-16,0 0-9 16,0-7-56-16,0-3-118 15,0-6-136-15</inkml:trace>
  <inkml:trace contextRef="#ctx0" brushRef="#br0" timeOffset="68204.06">20966 1024 711 0,'0'0'126'0,"0"0"-123"16,0 0 16-16,0 0-12 15,0 0 97-15,223 0-43 16,-148 0-42-16,-6-2-17 15,-15-5-2-15,-16 1-74 16,-26 0-88-16,-12 0-384 16</inkml:trace>
  <inkml:trace contextRef="#ctx0" brushRef="#br0" timeOffset="68361.32">21179 823 992 0,'0'0'50'0,"0"0"-47"16,0 0 6-16,0 0-8 16,218-43-1-16,-135 37-114 15,-13 6-292-15</inkml:trace>
  <inkml:trace contextRef="#ctx0" brushRef="#br0" timeOffset="69111.97">22423 763 239 0,'0'0'323'15,"0"0"-214"-15,0 0 14 16,0 0-38-16,0 0 3 16,0 0-33-16,7-113-24 15,-2 111-22-15,2-1-6 0,-5 3-3 16,3 0-1-16,2 0-7 15,-7 0 6-15,0 0 1 16,0 0 2-16,0 0-5 16,0 0 4-16,0 0-5 15,0 3 4-15,0 15-8 16,0 12 9-16,0 14 0 16,-19 10 11-16,-9 6-10 15,-8 0 9-15,3-1-9 16,5-6 2-16,2-4-2 15,5-5 1-15,11-8 1 16,5-9-3-16,5-5 0 16,0-7 0-16,34-1-5 0,20-5 5 15,17-8 27 1,12-1-2-16,-12 0 25 0,-10 0 1 16,-18-1-44-16,-22-4-3 15,-14 2 6-15,-2 3-5 16,-5 0-5-16,0 0 1 15,0 0-1-15,0 0 0 16,0 0-29-16,2 0-30 16,10 0-25-16,2-3-39 15,15-9-49-15,-8-3-201 16</inkml:trace>
  <inkml:trace contextRef="#ctx0" brushRef="#br0" timeOffset="69511.08">23263 740 507 0,'0'0'186'16,"0"0"-135"-16,0 0 22 15,0 0-7-15,0 0-31 16,0 0-32-16,-26 54 7 16,-3-2-1-16,-6 5-2 15,-5 3 7-15,9 3-1 0,2-5-1 16,11-11 10-16,15-5-8 16,3-8-9-16,0-7-5 15,36-3 1-15,20-9 11 16,15-9 27-16,17-6-13 15,-10 0 14-15,-10 0-12 16,-18-11-10-16,-21 5-5 16,-15 2-10-16,-7 4 0 15,-7-2-3-15,0 2-5 16,-3 0-33-16,-37 0-87 16,-14 3-154-16</inkml:trace>
  <inkml:trace contextRef="#ctx0" brushRef="#br0" timeOffset="70090.03">19625 1820 649 0,'0'0'77'0,"0"0"-25"16,0 0-20-16,0 0 28 16,-33 142 59-16,12-74-44 15,0 2-19-15,9-7-24 16,3-15-22-16,9-14-10 15,0-16-6-15,0-7-46 16,0-8-28-16,2-3-117 16,10-14-167-16</inkml:trace>
  <inkml:trace contextRef="#ctx0" brushRef="#br0" timeOffset="70528.39">19543 1829 562 0,'0'0'73'0,"0"0"-7"16,0 0-53-16,0 0 13 15,0 0 37-15,0 0-4 16,210-74 4-16,-148 74-43 16,-8 14-12-16,-18 13 5 15,-18 6-7-15,-18 2 0 0,0 3 1 16,-47-1 12-16,-10-3-7 15,-4-8-12-15,21-12-11 16,11-6 7-16,20-5 4 16,9-1-5-16,0 5-19 15,35 1-20-15,29 5 42 16,21 6 2-16,3 7 5 16,-10 4 0-16,-12 9-4 15,-28-2 24-15,-19 3 11 16,-19-2 5-16,-12 0-6 15,-52-1 3-15,-19-3-18 16,-6-8-13-16,-1-10 6 16,14-7 4-16,17-6-12 0,19-3-5 15,14 0 0 1,19 0-1-16,7 0-32 0,0 0-25 16,35 0-91-16,27 0-155 15</inkml:trace>
  <inkml:trace contextRef="#ctx0" brushRef="#br0" timeOffset="71093.39">20619 2051 426 0,'0'0'105'0,"0"0"21"16,0 0-67-16,0 0 5 16,0 0-38-16,0 0-4 15,-7-12 0-15,0 12-19 0,-1 17 4 16,-10 8 8-16,1 6 26 16,-2 8-15-16,2 1-4 15,-1 1-17-15,10 1-3 16,1-1 4-16,7-5-5 15,0-6-1-15,0-2 0 16,3-5 0-16,27-3 2 16,6-11 20-16,14 0 4 15,11-7-3-15,8-2-2 16,-3 0 2-16,-5 0-5 16,-13 0-11-16,-13-3-7 15,-9-2 2-15,-16 1-4 0,-6 2-4 16,-4-7-3-16,0 0 0 15,0-5-9-15,0-3-48 16,-4 0-67-16,-25 0-52 16,-11-1-235-16</inkml:trace>
  <inkml:trace contextRef="#ctx0" brushRef="#br0" timeOffset="71258.08">20633 2237 813 0,'0'0'71'0,"0"0"-64"16,0 0 52-16,0 0 25 16,201 0-46-16,-132 0-14 0,-13-3-24 15,-16-5-17 1,-18-4-56-16,-20-3-79 0,-2-2-344 16</inkml:trace>
  <inkml:trace contextRef="#ctx0" brushRef="#br0" timeOffset="71393.19">20723 1984 1091 0,'0'0'60'16,"0"0"-30"-16,0 0-9 15,0 0 6-15,272-100-24 16,-163 71-3-16,-10 13-86 16,-26 12-186-16</inkml:trace>
  <inkml:trace contextRef="#ctx0" brushRef="#br0" timeOffset="71819.57">21624 1852 567 0,'0'0'81'16,"0"0"-3"-16,0 0-4 16,0 0-46-16,0 0 36 15,-40 164 15-15,11-84-18 16,1 2-12-16,2-3-26 16,12-15-16-16,4-10-3 15,10-14-4-15,0-12-13 0,0-11-29 16,0-11-47-1,10-6-55-15,16-2-67 0,2-28-149 16</inkml:trace>
  <inkml:trace contextRef="#ctx0" brushRef="#br0" timeOffset="72029.89">21924 1978 174 0,'0'0'472'15,"0"0"-455"-15,0 0 14 16,0 0 28-16,0 0 35 16,-24 158 10-16,6-89-30 0,6 0-30 15,5-6-25 1,4-12-13-16,3-10-6 0,0-16-3 16,0-10-32-16,-7-15-113 15,-7 0-248-15</inkml:trace>
  <inkml:trace contextRef="#ctx0" brushRef="#br0" timeOffset="72164.37">21619 2197 933 0,'0'0'134'16,"0"0"-134"-16,0 0-6 16,0 0 5-16,0 0 0 0,201-3 1 15,-139 3-120 1,-6 11-129-16</inkml:trace>
  <inkml:trace contextRef="#ctx0" brushRef="#br0" timeOffset="72794">22362 2175 236 0,'0'0'151'15,"-57"108"7"-15,28-56-14 16,8-3-58-16,7-9-30 16,7-12-17-16,7-14-12 15,0-8-2-15,0-6-25 0,0 0-5 16,0-8 4-16,9-22 1 15,17-12 25-15,-2-7-10 16,2-3-4-16,0-7-10 16,-2-4 0-16,-3 2 3 15,-2 3 0-15,7 3-4 16,-12 14 1-16,0 11-1 16,-7 16 0-16,-7 11 17 15,0 3 21-15,3 0-38 16,2 0-11-16,4 7 7 15,10 21 4-15,7 12 9 16,9 14 9-16,1 12 1 16,-1 5-9-16,-6 5 10 0,-8-7-9 15,0-6-4-15,-2-18 0 16,-5-11-7-16,-2-15 0 16,-2-9-2-16,-10-10-39 15,0 0-48-15,0-17-44 16,-7-16-478-16</inkml:trace>
  <inkml:trace contextRef="#ctx0" brushRef="#br0" timeOffset="72923.27">22451 2249 915 0,'0'0'113'16,"0"0"-77"-16,0 0-25 16,0 0-5-16,0 0 0 0,206 2-6 15,-106 4-21 1,-11 0-154-16,-20 3-433 0</inkml:trace>
  <inkml:trace contextRef="#ctx0" brushRef="#br0" timeOffset="73327.05">23270 1902 3 0,'0'0'542'0,"0"0"-521"0,0 0-17 15,0 0 79-15,0 128 8 16,-3-62 3-16,-1 3 3 16,4 0-55-16,0-12 1 15,0-13-18-15,7-16-20 16,7-10-4-16,7-15 1 15,5-3-2-15,10-12 0 16,11-32 14-16,3-13 30 16,-1-14-2-16,-6 0-1 15,-10 3 4-15,-5 6-18 16,-9 10 3-16,-5 12-24 16,-4 14-1-16,-5 12-5 15,-5 11-7-15,2 3-50 0,3 3-65 16,2 23-86-16,-7 8 20 15,0 6-501-15</inkml:trace>
  <inkml:trace contextRef="#ctx0" brushRef="#br0" timeOffset="73793.02">23979 2116 560 0,'0'0'117'15,"0"0"-65"-15,0 0 5 16,0 0-24-16,0 0 11 16,0 0 4-16,-9 84 1 15,-5-43-7-15,-1 3-2 16,8-2-7-16,3-3-6 16,4-8-13-16,0-7-5 15,0-5-7-15,28-1 1 16,17-10 1-16,5-4 11 0,11-4 20 15,-4 0-27-15,-8 0 6 16,-13-6-8-16,-17 0-6 16,-5 2 0-16,-7-1-2 15,3 2-1-15,1-4-10 16,1-3-19-16,-5-4-23 16,0-4-26-16,0-2-82 15,-7-2-91-15,0-2-176 16</inkml:trace>
  <inkml:trace contextRef="#ctx0" brushRef="#br0" timeOffset="73958.2">23934 2239 805 0,'0'0'151'0,"0"0"-150"0,0 0 71 15,0 0-14-15,0 0-20 16,201-30-17-16,-158 20-13 15,-8 2-8-15,-6-1-53 16,-10 0-76-16,-19 5-236 16</inkml:trace>
  <inkml:trace contextRef="#ctx0" brushRef="#br0" timeOffset="74101.1">24131 2039 974 0,'0'0'105'0,"0"0"-94"0,0 0 3 16,0 0-14-16,179-55-7 16,-89 38-109-16,-19 6-244 15</inkml:trace>
  <inkml:trace contextRef="#ctx0" brushRef="#br0" timeOffset="74375.67">24582 2081 718 0,'0'0'117'0,"-38"110"1"0,31-69-43 15,7-10-38-15,0-9-31 16,0-10-6-16,0-9-2 16,0-3-50-16,3-3-71 15,9-22-46-15,-5-10-277 16</inkml:trace>
  <inkml:trace contextRef="#ctx0" brushRef="#br0" timeOffset="74624.69">24582 2081 606 0,'-23'-142'53'16,"53"145"-39"-16,18 17 29 16,8 6 34-16,13 10 16 15,0 10-15-15,9 11-11 16,-3 7 1-16,-18-1-2 16,-24-5-59-16,-33-3-7 15,-9-7 0-15,-53-8 17 16,-11-6 0-16,7-11-4 15,-1-11-10-15,4-4 1 0,20-7-4 16,15-1-5 0,13 0-13-16,15 0-1 0,0-3-67 15,38-18-40-15,21-4-60 16,-2-4-286-16</inkml:trace>
  <inkml:trace contextRef="#ctx0" brushRef="#br0" timeOffset="75677.1">25027 748 539 0,'0'0'49'0,"0"0"25"16,0 0-26-16,0 0-20 16,0 0 26-16,0 0-19 15,0 0-25-15,-104 60 3 16,104-29 14-16,19 7 9 15,14 3 9-15,5 8-5 0,2 6-10 16,7 7-18 0,-9 4-11-16,-5 3 0 0,-5 10-1 15,-2 9 0-15,-4 14 4 16,-8 11-2-16,-14 12 0 16,0-1 0-16,0-1 4 15,0-5 2-15,-19-1 0 16,10-10-7-16,4-13-1 15,5-10 1-15,0-13 1 16,0-13 1-16,-17-10 3 16,-16-3-2-16,-14-6-1 15,-12 1 6-15,-10 2 13 16,-6 5-12-16,4-5-2 16,2 1-4-16,8-9-3 15,11-2 4-15,14-6 11 0,10-6-8 16,7-5-4-16,17-6-2 15,-3-3-1-15,5-6-2 16,0 0-1-16,0 0-4 16,0 0-7-16,0 4 13 15,0 1-1-15,0-4-2 16,0 4 2-16,0-5-17 16,0 0-19-16,0 1 2 15,0-1-35-15,0 0-159 16,5-6-289-16</inkml:trace>
  <inkml:trace contextRef="#ctx0" brushRef="#br0" timeOffset="83443.11">3665 12397 333 0,'0'0'130'15,"0"0"-19"-15,0 0-19 16,0 0-16-16,0 0 10 16,0 0 21-16,0 0-39 15,-40-23-32-15,40 23-29 16,0 0 12-16,-7 11-13 0,7 16-5 15,0 10 13 1,-7 8-5-16,-1 7-9 0,1 8 5 16,0 7-3-16,0 9 2 15,-5 10-1-15,3 4 0 16,2 8-3-16,2 2 0 16,5 5 1-16,0 7-1 15,0 8 1-15,0 7 0 16,0 5-1-16,14 1 4 15,0 0-1-15,-2 3 1 16,-5 5 2-16,0 2 6 16,1 0-4-16,-1-4-4 15,0-6 3-15,-3-3-1 0,4 7 3 16,-6 3 3 0,3-6 9-16,-3-3-8 0,-2-11-2 15,0-8-6-15,0-14 3 16,0-10 2-16,0-13-6 15,0-11-2-15,0-5 2 16,0-2 0-16,0-11 5 16,0-8 2-16,0-10-10 15,0-12-1-15,0-5-1 16,0-9 1-16,0-2-2 16,0 0-20-16,0 0-20 15,0 0-13-15,0-14-48 0,0-7-47 16,12-3-98-1,-5 8-139-15</inkml:trace>
  <inkml:trace contextRef="#ctx0" brushRef="#br0" timeOffset="84476.04">3700 16309 419 0,'0'0'102'0,"0"0"-37"15,0 0 95-15,0 0-52 16,0 0-27-16,0 0-26 16,-33 1-11-16,33-1-10 15,0 0-14-15,0 0-13 16,0 0-6-16,0 0-1 16,0 0-2-16,0 0-2 15,0 0 2-15,0 0-6 16,5 0 2-16,16 0 6 0,8-6 2 15,11-2 1 1,-5-1-2-16,13 0 0 0,-3 2-1 16,2-4 2-16,10 2-2 15,2-1 1-15,-7 1-1 16,2 1 2-16,-4 1 1 16,2 1-3-16,0 0-3 15,7-1 3-15,-2 1 4 16,0-2 2-16,-3 2-4 15,3 0-1-15,4-3 0 16,8 0 0-16,2 1 0 16,4 0 2-16,8-1-3 15,2 6-1-15,3 0-2 0,2 3-1 16,-5 0 4 0,12 0 4-16,0 0-4 0,-5-3 2 15,3-3-1-15,-3 0 1 16,2 0 1-16,-1 2-1 15,1 1-2-15,-2 3 0 16,-9 0 0-16,7 0-2 16,0 0 2-16,-7 3 0 15,2-1 0-15,-2-2 0 16,-5 0 5-16,-3 0-4 16,1 0 4-16,-5 0-5 15,5 0 3-15,-3 0-3 16,-9 0 0-16,11 0-4 15,-4 0 4-15,5 0 2 16,0 0-1-16,7 0 2 0,-1 0-3 16,3 0 0-16,19 0 2 15,8 0-2-15,11 0 4 16,2-5-2-16,0-1 0 16,-4 3-2-16,-5 0 0 15,2 0-2-15,19-3 2 16,3 3 1-16,13-6 0 15,1 1 0-15,-3 3 1 16,1 1-1-16,-3-1-2 16,14-3 2-16,5 1 2 15,12-4 4-15,-8 2-6 16,-11 0 5-16,-7 8-6 16,-15 1 1-16,-1 0 0 0,-27 0-2 15,0 7 2-15,-26 7 2 16,-19-4-1-16,-21-4-1 15,-19-4-2-15,-19-2 1 16,-7-23-58-16,-26-32-29 16,-59-14-336-16</inkml:trace>
  <inkml:trace contextRef="#ctx0" brushRef="#br0" timeOffset="85627.53">3812 11703 469 0,'0'0'40'0,"0"0"39"16,0 0-30-16,0 0 10 16,0 0-1-16,0 0-19 15,-64-13-22-15,38 32-3 16,-3 17-1-16,-6 14 6 16,-12 12 15-16,-8 2-6 15,-2 5-6-15,8-4-9 16,1-9-2-16,15-12 10 0,12-8-14 15,12-13-7 1,2-10 0-16,7-7-2 0,0-6 1 16,0 0-42-16,0-6-48 15,28-30 42-15,22-14 47 16,4-15-57-16,-4-1-11 16,-1 7 10-16,-9 8 0 15,-11 17 47-15,-15 11 13 16,-2 15 5-16,-10 8 8 15,5 0 38-15,12 6-37 16,10 25 12-16,13 6 31 16,5 9-11-16,8 7 9 15,-13 2 17-15,-6-5 3 16,-8-5-59-16,-23-12-11 16,-5-3-1-16,-33-4 2 0,-36 0 2 15,-28-8 0-15,-7-7-3 16,7-6 7-16,19-5 40 15,22 0-11-15,22 0-19 16,20 0-6-16,14 0-16 16,0 6-3-16,0 11-30 15,33 8-7-15,12 8-4 16,3-2-151-16,1-4-231 16</inkml:trace>
  <inkml:trace contextRef="#ctx0" brushRef="#br0" timeOffset="86476.75">11639 15577 402 0,'0'0'146'0,"0"0"-139"16,0 0 38-16,0 0-20 16,0 0-18-16,0 0 31 15,-28 165 14-15,23-97-6 16,3-4-12-16,-5-7-12 15,-5-14-9-15,5-15-12 0,4-16 0 16,-8-12 3-16,-4 0-4 16,1-34-81-16,7-24-193 15</inkml:trace>
  <inkml:trace contextRef="#ctx0" brushRef="#br0" timeOffset="86743.49">11493 15546 222 0,'0'0'234'15,"0"0"-214"-15,0 0 43 16,283 152-37-16,-164-97 1 16,-8 2-16-16,-19 1 43 15,-23 4 20-15,-27-4 28 16,-35 2-14-16,-7-2-28 16,-56-1-8-16,-48-3-5 15,-19 1 4-15,-12-8-2 0,2-3-19 16,15-8 3-16,23-9-20 15,39-9-7-15,23-12-6 16,26-5-1-16,7-1-41 16,0 2-73-16,40 0-57 15,7 2-7-15,-2-4-357 16</inkml:trace>
  <inkml:trace contextRef="#ctx0" brushRef="#br0" timeOffset="89609.53">3679 16372 76 0,'0'0'23'0,"0"0"-22"16,0 0 25-16,0 0 18 16,0 0-17-16,0 0-27 15,0 0-4-15,0-25-53 16,0 22 57-16,0 3 7 15,0 0 25-15,0 0 24 16,0 0 30-16,0 0-25 16,0 0 15-16,0 0-24 15,0 0-37-15,0 0-11 16,0 0-2-16,0 0 9 16,0-3-9-16,0 3-2 15,0-6 4-15,3 0 0 16,8-6 18-16,4-1-18 15,6 1 4-15,-2-2-8 0,2 2-1 16,-4-3-1-16,1 1-3 16,11-6-6-16,-8 4 8 15,0-2 3-15,1-2 0 16,-3 3-2-16,2-1 0 16,0-2-14-16,-2 3-2 15,-2 0 17-15,2 1 0 16,-5-1 1-16,0 1 1 15,5 1-1-15,-5-5 4 16,0 4-1-16,0-3-3 16,8-3 4-16,-8 5-1 15,7-3 1-15,0-2-3 0,1 1 0 16,4-2-2 0,7-2 1-16,-5 2 0 0,1 0-1 15,-1 2-2-15,-7-1-7 16,5 1 9-16,-2 2 0 15,-5 4-1-15,2-3 1 16,8-1-2-16,-1-2-6 16,-2-1 2-16,9-4-2 15,-1 0-8-15,-6 1 7 16,0 2-28-16,-2 0-1 16,-2 5 2-16,-3 1 9 15,-2 2 16-15,2 1 12 16,-2-4 2-16,5-1 2 15,9-4 5-15,3-6-2 16,4-6-1-16,2 1-6 0,-1 0-13 16,1-1-14-16,-6 7-4 15,-1 6 10-15,-9 5 21 16,-5 2 9-16,-6 3-5 16,11-2 15-16,2-9 7 15,0-1-18-15,8-6-4 16,11-2-7-16,-4 0 3 15,-1 4-3-15,1-2-7 16,-3 5-5-16,-5 4 9 16,-1 0 4-16,1-3 2 0,8-1 13 15,-3-8-7-15,14-4 1 16,-4-6-7-16,11 0 0 16,3 3-13-16,-2 5 10 15,-6 1-30-15,1 5-19 16,-9 4-28-16,-8 4 80 15,-12-1 0-15,0 2 2 16,-1-4 17-16,1-4 49 16,0-5-68-16,15-3-26 15,6-7 18-15,11-3 8 16,3-3-7-16,6 1 7 16,-5 2 8-16,0 7 5 15,-3 0-3-15,-6 0-1 16,6 0-7-16,-11-2-2 15,4-1-22-15,-4 0 15 0,4-1-10 16,-4-5 17-16,7-2 10 16,-3-4 16-16,8 2 21 15,-6 1-5-15,8 4-42 16,2 0 0-16,5-5-1 16,12-4 1-16,9-4 0 15,10-3-4-15,4-3 2 16,3 1-34-16,2 7-44 15,-7 1 47-15,-7 5 22 16,-14 4-3-16,-19 8 18 16,-3 4-4-16,-25 9 0 15,-3 6-6-15</inkml:trace>
  <inkml:trace contextRef="#ctx0" brushRef="#br0" timeOffset="90492.12">9974 11803 387 0,'0'0'194'0,"0"0"-172"16,0 0 76-16,0 0-14 15,0 0-9-15,0 0-28 16,-54-66-47-16,52 80-1 15,-3 30 1-15,-2 19 0 0,0 14 10 16,7-4 3-16,0-14-7 16,0-17-4-16,12-18-2 15,9-21-2-15,12-3-25 16,2-29 22-16,8-20-1 16,0-5 6-16,-8 3-33 15,-16 19 16-15,-5 20 17 16,0 12 6-16,1 11-6 15,11 29 0-15,4 18 39 16,3 13-6-16,3 7-20 16,-10 6 2-16,-10-5 9 15,-11-4-7-15,-5-5 29 0,0-14-12 16,-28-15 4-16,-15-15 1 16,-4-14 2-16,0-12 2 15,4 0-33-15,3-9-9 16,9-14-2-16,5 0-19 15,12 6-3-15,14 5 4 16,0 3 0-16,0 4-56 16,35-4-45-16,22 0-46 15,2 3-136-15</inkml:trace>
  <inkml:trace contextRef="#ctx0" brushRef="#br0" timeOffset="91058.76">10778 12079 326 0,'0'0'437'0,"0"0"-411"0,0 0-10 15,0 0 6-15,0 0-3 16,0 0 80-16,265-40-26 16,-149 22-31-16,-16-2-33 15,-20 12-9-15,-37 8-56 16,-41 0-110-16,-2 22-156 15,-71 15-14-15</inkml:trace>
  <inkml:trace contextRef="#ctx0" brushRef="#br0" timeOffset="91207.77">10793 12324 86 0,'0'0'742'0,"0"0"-735"15,0 0 6-15,0 0 33 0,208-7-13 16,-111-3-20-16,0 2-13 15,-7 0-74-15,-19 5-96 16,-17 0-438-16</inkml:trace>
  <inkml:trace contextRef="#ctx0" brushRef="#br0" timeOffset="91470.12">11661 12001 360 0,'0'0'189'16,"0"0"-183"-16,0 0 78 15,0 0-9-15,208 63-17 16,-140-31 13-16,-4-4-57 15,-9-1-2-15,-8-4-12 16,-24-4-51-16,-11-5-77 16,-12-2-116-16,0-10-197 0</inkml:trace>
  <inkml:trace contextRef="#ctx0" brushRef="#br0" timeOffset="91693.13">12235 11903 526 0,'0'0'117'0,"0"0"-42"16,-213 164 45-16,142-97-45 15,10 0-16-15,11-6-34 16,17-10-25-16,12-10-19 15,4-16-120-15,-2-15-272 0</inkml:trace>
  <inkml:trace contextRef="#ctx0" brushRef="#br0" timeOffset="92776.4">2326 11435 376 0,'0'0'126'0,"0"0"-38"16,0 0 14-16,0 0-7 15,0 0-29-15,0 0-11 16,-158 36-36-16,144 19-11 16,7 6 18-16,7 0-3 15,0-9-13-15,4-10-2 16,20-15-4-16,-3-9-4 15,-2-14-3-15,10-4-9 16,4-13-12-16,9-18 21 16,1-1-28-16,-8 11-22 15,-9 12 27-15,3 9 9 0,-3 20-15 16,5 35 32-16,2 26 16 16,0 27 41-16,-12 12-11 15,-14-4-25-15,-7-7 1 16,-21-15 23-16,-41-20 4 15,-6-16-19-15,4-23-16 16,2-18 4-16,20-12 8 16,9-5-21-16,4 0-5 15,15-14-19-15,14-6-10 16,0-3-8-16,43 3-48 16,40 6-53-16,13 14-90 15,9 0-293-15</inkml:trace>
  <inkml:trace contextRef="#ctx0" brushRef="#br0" timeOffset="93818.33">11020 16917 646 0,'0'0'91'16,"0"0"10"-16,0 0 1 16,0 0-72-16,0 0-30 0,0 0 0 15,149 90 57 1,-52-42-18-16,0 1-18 0,-8-7-12 16,-20-9-9-16,-12-5-10 15,-22-11-24-15,-16-3-17 16,-5-2-56-16,-9-4-10 15,-5-4-25-15,0-4-159 16</inkml:trace>
  <inkml:trace contextRef="#ctx0" brushRef="#br0" timeOffset="94007.27">11840 16883 779 0,'0'0'103'0,"0"0"-53"0,-165 143 28 16,87-77-45-16,-10 0-4 16,3-8-2-16,2-1-27 15,-2-8 0-15,-2-9-44 16,2-11-117-16,-5-21-288 16</inkml:trace>
  <inkml:trace contextRef="#ctx0" brushRef="#br0" timeOffset="96674.79">4679 13479 159 0,'0'0'69'16,"0"0"-50"-16,0 0-19 15,0 0-2-15,0 0 2 0,0 0 21 16,-7-15 36-16,7 15 61 16,0 0 13-16,0 0-30 15,-7 0-62-15,7 0-25 16,-7 14-10-16,0 12-3 15,0 12 0-15,7 7 7 16,0 4-8-16,-5 3 1 16,5 2 3-16,0 7-3 15,0 2 2-15,0 5 3 16,0 1-5-16,0-4 4 16,-7 1 2-16,7-8-3 15,-2-6-4-15,2-6 1 16,0-9-1-16,0-2 5 0,0-7 5 15,0 1-2 1,0-1-8-16,0 7 1 0,0 2 2 16,-5 1-3-16,3-3 1 15,2-1 2-15,0-2-3 16,-5-7 0-16,5 0-1 16,-2-1 1-16,-5-2 1 15,7-1-1-15,-5-2 0 16,5-1 1-16,0 2 3 15,-3-3-4-15,-1 3 0 16,1 1-3-16,-1-2 3 16,1-4 0-16,3-3 2 0,-4-1-2 15,1-3 2 1,-2 4-2-16,-2 3 0 0,7-1 0 16,-7 2 1-16,0 1-1 15,7 2 2-15,-7 1-2 16,7-1 0-16,0 1 0 15,-7-6 0-15,7 1 0 16,0-1 0-16,0-1 3 16,0 3-3-16,-5-1-2 15,3 4 2-15,-3 7 0 16,-2-3 4-16,5-2-3 16,-5 1-1-16,2-11 2 15,2 1-2-15,-1-4 1 16,1-2 6-16,3-2-2 0,0 1-4 15,0 4 3-15,-4-2-4 16,1 8 0-16,-1 0 4 16,1 3-3-16,3 0 0 15,-5-3 0-15,3-3 0 16,2-3-1-16,0-4-2 16,0-2 2-16,0 1 5 15,0 1-5-15,-5 1-2 16,5 0 2-16,0 2 0 15,-7 0 0-15,7 1 0 16,0-3 0-16,-7 1 3 16,7 0-3-16,0 1 3 15,0-1-3-15,-7 4 2 0,7 1 1 16,0-7-2-16,-7-1 1 16,7-2-2-16,0 1 8 15,0-1 6-15,-7 2 4 16,7 2 0-16,-7 3-12 15,2 3-3-15,3 1-1 16,-3 2-2-16,3-4 0 16,-5-3 2-16,7-2 1 15,0 2-3-15,-5-2 0 16,5 3-3-16,0-3 3 16,0-1 3-16,0-1-1 15,0-2-4-15,0-2 4 0,0 0 2 16,0 0-1-1,-3 0 0-15,3 0 18 0,0 0-6 16,0 0-9-16,0 0-2 16,0 0 5-16,0 0-2 15,0 0-3-15,0 0-1 16,0 0-2-16,0 0 3 16,0 0 4-16,0 0 4 15,0 0-7-15,0 0-5 16,0 0 3-16,0 0-2 15,0 0-1-15,0 0 0 16,0 0 3-16,0 0-3 16,0 0-6-16,0 0 5 0,0 0-2 15,0 0 2 1,0 0-5-16,0 0 6 0,3 0 0 16,11 0 0-16,-2 0 0 15,9 0-2-15,0 0 0 16,1 0-2-16,6 0 4 15,5 0 1-15,3 0-1 16,4 0 2-16,-5 0-2 16,-6 0 2-16,-1 0-1 15,-2 0 1-15,-5 0-2 16,5 0 0-16,-4 0 0 16,1 0-2-16,3 0 2 0,7 0 0 15,3 0 2 1,-1 0-1-16,6 0 0 0,1 0-1 15,-6 0-6-15,4 0 5 16,-5-2 1-16,1-1 2 16,-1 2 2-16,-6 1-3 15,-3 0-1-15,9 0-1 16,1 0 1-16,-3-2-1 16,7-1 1-16,-5 0 0 15,-6 0 0-15,-1 0 0 16,0 0 3-16,1 0-3 15,-3 2-3-15,7-1 3 16,2-3 0-16,1 2 0 16,7-6 0-16,-1 3-11 15,-9-2 1-15,7 2 10 0,-11-2 4 16,-1 4-2-16,5 2 3 16,-9 0-5-16,2 2-1 15,-5 0-3-15,5 0 4 16,-5-2 3-16,3 0-2 15,2-1 0-15,3 1-1 16,-1 0 3-16,-2 2-2 16,-5-2-1-16,0 2 0 15,8 0-3-15,-1 0 3 16,5-2 2-16,3 2 6 0,4-2 5 16,-12 2-8-1,6 0 0-15,-13 0-5 0,-7 0-2 16,-5 0 2-1,-1 0 5-15,-4 0 7 0,3 0 1 16,-7-1 1-16,0 1 5 16,0 0-4-16,0 0 1 15,0 0-12-15,0 0 6 16,0 0-10-16,0 0 1 16,0-9-1-16,0-8-26 15,-26-12-78-15,-9-10-193 16,-15-7-444-16</inkml:trace>
  <inkml:trace contextRef="#ctx0" brushRef="#br0" timeOffset="98740.73">6337 12922 178 0,'0'0'76'0,"0"0"20"0,0 0-1 16,0 0-33-16,0 0 5 16,0 0-5-16,0 0-23 15,-12 29-13-15,10-23 7 16,-5 8-5-16,0-1-9 16,0 5-6-16,-5-4-5 15,3 0-2-15,-3 1 5 16,-3-1-4-16,8 1 2 15,7-1 2-15,-7 0-10 16,0 4 4-16,0-1 3 16,2 2-2-16,-4 3-4 0,-3 6 3 15,3 3-5 1,-3 3 0-16,5 1 4 0,0 5-3 16,0 0 0-16,-1-2 1 15,1 1-1-15,7-1 9 16,0 0 0-16,0-1 4 15,0 1-6-15,0-2-7 16,0 5 7-16,-7 4-5 16,0 4-3-16,0-3 0 15,7 0 1-15,-12-2-1 16,3-1 1-16,2-6-1 16,0 2 0-16,-1-4 0 0,1 0 1 15,0 1 2 1,0-4-2-16,2-6-1 0,5-4 2 15,0-1-2-15,0 3 0 16,-7 3 0-16,7-1 0 16,-7-1 1-16,7-4-2 15,-7-1 2-15,7 0 0 16,-7-3-1-16,7-3 0 16,0-2-1-16,0-3 2 15,0-3-3-15,0 0 4 16,0-1-6-16,-7-1 8 15,7 3-4-15,0-1 0 16,0 0-4-16,0-3 4 16,0-1 0-16,0-2 0 15,0 0 0-15,0 0 3 0,0 0 9 16,0 1-12 0,0 2 0-16,0 0 3 0,0 5-2 15,0-5-1-15,0 1-3 16,0 0 3-16,0-4 4 15,0 0-4-15,0 0 3 16,0 0 11-16,0 0 8 16,0 0 4-16,0 0-12 15,0 0-3-15,0 0-2 16,0 0-3-16,0 0 2 16,0 0 4-16,0 0 0 15,0 0-5-15,0 0-2 0,0 0-4 16,0 0 0-16,0 0 5 15,0 0-6-15,0 0-6 16,0 0 5-16,0 0-7 16,0 0 1-16,7 0-4 15,14 0 7-15,12 0 2 16,5 0 2-16,7 0 2 16,0 0-2-16,2 0 0 15,1 0-1-15,-6 0 1 16,-1 0-2-16,-6 0 2 15,1-1-1-15,4 1 1 16,-5-3 0-16,1 2 0 16,4 1 0-16,-5-3-1 0,-6 3-2 15,6 0-3 1,-6 0-4-16,-3 0 8 0,-5 0 2 16,5 0 0-16,-5 0 1 15,0 0-1-15,-6 0-2 16,6 0 2-16,-7 0 1 15,0 0-1-15,-2 0-2 16,-2 0 2-16,4 0-1 16,0 0-1-16,5 0 1 15,-5 0-2-15,12 0 3 16,-9 0 3-16,2 0-3 16,2 0 0-16,0 0-5 0,5 0 5 15,-5 0-2 1,3 0 5-16,2 0-6 0,10 0 3 15,4 0 0-15,2 0 0 16,6 0 3-16,-6 0-2 16,-2 0 1-16,-4 0-1 15,-15 0 10-15,0 0-11 16,-6 0-3-16,4 0 3 16,-3 0 1-16,3 0 0 15,2 0 3-15,8 0-1 16,-1 0-3-16,0 0 2 15,6 0 21-15,-8 0-18 16,-5 0 1-16,0 0 5 16,0 0-10-16,1 0 3 15,-1 0-2-15,7 0 4 0,-2 0-1 16,3 0 32-16,-1 0-19 16,-16 0-14-16,-10 0 9 15,-2 0 3-15,0 0 1 16,0 0 4-16,0 0-10 15,0 0 0-15,0 0-9 16,0 0-2-16,0 0-21 16,0 0-48-16,-9-23-95 15,-12-19-513-15</inkml:trace>
  <inkml:trace contextRef="#ctx0" brushRef="#br0" timeOffset="100907.19">7822 11846 250 0,'0'0'25'0,"0"0"43"16,0 0 48-16,0 0-14 16,0 0-41-16,0 0-8 15,0 0-2-15,-26-29-8 0,26 29-10 16,-2 0-17-16,2 0-6 16,0 0-4-16,0 0-6 15,0 0 0-15,0 0-5 16,0 1 10-16,-5 18-5 15,5 7 4-15,-2 5 2 16,-3 7 1-16,3 2 1 16,-3 3-1-16,3 3 5 15,2 2 11-15,0 4 3 16,-5 1-10-16,5 3-9 16,0-4-1-16,-2-6-3 15,-3-2 0-15,-2-4-1 0,4 0 7 16,3 0-7-16,0 5 0 15,0-2 4-15,0 1-3 16,0-1-2-16,0-7-1 16,0-5 3-16,0-4-3 15,0-6 2-15,0-2-2 16,0 1-1-16,0-2 1 16,-4 4 2-16,-3 2-2 15,0 1 0-15,-1-4 2 16,8 7-2-16,-7 2 1 15,0 0 4-15,0-4 0 16,2-3-4-16,3-8 0 16,-3-1 0-16,3-6 2 0,2 0 0 15,0 2-3 1,0 1 0-16,0-1 0 0,0 1 0 16,0-4 0-16,0-1 1 15,0-2 0-15,0-2 0 16,0 1 0-16,0-3 1 15,0 0 2-15,0 0 2 16,0 0 10-16,0 0-5 16,0 0-1-16,0 0-6 15,0 0-4-15,0 0 2 16,0 0 2-16,0 0-1 16,0 0-3-16,0 0 2 0,0 0-2 15,0 0 0 1,0 0 0-16,0 0 7 0,0 0-3 15,0 0-4-15,0 0 1 16,0 3-2-16,0 2 1 16,0-2 0-1,0 1 0-15,0-1-1 0,0-1 1 16,0 2 0-16,0 0 0 16,0 1 0-16,0 2 1 15,0-1-1-15,0-3-1 16,0 2 1-16,0-4 0 15,0 2 1-15,0-3-2 16,0 0 1-16,0 3-2 16,0-3 2-16,0 0-1 15,0 0-2-15,7 3 0 0,7 3 1 16,0 1 2 0,15-1-1-16,-3-1 0 0,5 1 0 15,2 0 1-15,2-2 12 16,1 1-2-16,4 0 1 15,0-1-6-15,-4-3 1 16,6 1-4-16,-6-2-1 16,4 2 4-16,2-2-4 15,-6 3-1-15,4-3 2 16,-7 1 4-16,-5 4-4 16,1-3 1-16,-3 0 2 15,-5 2-1-15,-4-4-1 0,4 3-2 16,-2-3 2-16,7 1-2 15,-2-1 0-15,-3 0-1 16,-2 0 3-16,-5 2 2 16,0-2-5-16,5 6 0 15,-2-3 1-15,2 0 9 16,2 3-10-16,0-4 0 16,7 1 4-16,-1-3-1 15,-4 3-3-15,-4-3 1 16,-5 0 2-16,8 0-2 15,4 0 0-15,2 1-1 16,0 2 0-16,8-1 1 16,-3 1-1-16,2-3 1 0,1 0-1 15,4 0 0-15,-4 0-2 16,-1 0 2-16,-7 0 1 16,-9 0 1-16,3 0-1 15,4 0 0-15,2 0-1 16,0 0 0-16,15 0 2 15,7 0-2-15,-3 0 4 16,-5-8-4-16,-1 7 0 16,-6 1 0-16,1 0 0 15,-3 0-1-15,0 0 0 16,2 0 1-16,1 0 0 16,4 0 4-16,3 0-3 15,-8 0-1-15,8 0 0 16,-3 1 1-16,-5-1 0 0,1 0 0 15,-3 0 0-15,-5 0-1 16,12 0 1-16,-9 0-1 16,-5 0 0-16,-5 0-1 15,-6 0 1-15,-4 0 3 16,-3 0 2-16,-1 0 0 16,-7 0-1-16,0 0 2 15,0 0 6-15,0 0 1 16,0 0-4-16,0 0 2 15,0 0 3-15,0 0-4 16,0 0-6-16,0 0-1 16,0 0 0-16,0 0-3 15,0 0 0-15,0 0 0 0,0 0-3 16,0 0-13-16,0 0-29 16,0 0-33-16,0 0-66 15,0 0-390-15</inkml:trace>
  <inkml:trace contextRef="#ctx0" brushRef="#br0" timeOffset="103989.85">16040 11777 285 0,'0'0'29'0,"0"0"64"16,0 0-52-16,0 0-31 16,0 0 13-16,0 0-3 15,-35 0-12-15,35 0-3 16,0 0 7-16,0 0-2 15,0 0-7-15,-3 0 0 16,-1 0-3-16,-3-8-16 0,0-1-17 16,-1-2-39-16,1 0 6 15,7-2 38-15,-7 8-4 16,7-4 32-16,0 7 48 16,0 2 31-16,-7 0-25 15,2 0 8-15,-2 0 21 16,-2 14-54-16,-5 14-21 15,2 3 0-15,2 5 1 16,6 6 0-16,4 10 2 16,0 12 2-16,-3 12 9 15,-4 14 0-15,-5 10-7 16,-2 4 2-16,14 8-5 16,-7-5-2-16,7-2-5 15,0-10-3-15,0-7 1 0,0-11-3 16,7-5 6-16,0-5-3 15,0 1-1-15,-7 1 9 16,0-3 5-16,0 5-6 16,0-8-8-16,0-2 2 15,0-4-4-15,0-5 0 16,0 2 0-16,12 0 1 16,-2 7 1-16,4 2-3 15,-2 0 2-15,-3 0-1 16,3-2 0-16,-10-1 0 15,5-5 0-15,-2-1 0 16,2-2 0-16,0-4 0 0,8 4 0 16,-1 0 1-16,0 2-2 15,0 1 1-15,-2 1 0 16,-5-1 0-16,0-2 1 16,0-5 3-16,0-3-7 15,0 1 3-15,8-3 0 16,-8-6 0-16,-3 4 0 15,4-4-1-15,-6 6 5 16,-2 0-5-16,0 1 2 16,0-2-2-16,0-2 3 15,0-5-4-15,0-9 3 16,0 0-2-16,5-6 1 16,-3 2 0-16,3 2 0 15,-3-2 0-15,3 4 2 16,2-3-1-16,0-3 0 0,-5-8-1 15,3-4 0-15,-5-2-2 16,0-2 2-16,2 3 0 16,-2 2 2-16,5 6-2 15,-5 4-1-15,0 4 1 16,0-2 4-16,0-5-2 16,0-4-2-16,0-3 3 15,0-6-3-15,0 0 4 16,0-3 3-16,0 3-1 15,0-3 5-15,0 0-3 0,0 2-2 16,0-1 0 0,0-1-6-16,0 2 1 0,0-2 0 15,0 0 2-15,0 0-3 16,0 0-2-16,7 0 2 16,7 0 2-16,5 3 2 15,-2-2-2-15,4 3-1 16,5 1 7-16,3 2 5 15,-1-6-4-15,5 4-4 16,3-3-5-16,6-2 3 16,5 0-1-16,8 0-1 15,2 0-1-15,11 0 2 16,3 0 0-16,5 0 2 16,2 0-1-16,5 0-3 15,-3 0 0-15,-2-8-5 0,5 1 5 16,-7 1 0-1,-6 6 5-15,1 0-5 0,-9 0 1 16,-1 5-1-16,-4 4 5 16,-2-2-5-16,6-3 2 15,-4-2-1-15,0-2 4 16,4 0-4-16,-4 0 1 16,-3 3-1-16,-4 1 2 15,-5 2 4-15,-3 2 2 16,1 3 1-16,-3-3-2 15,3 4-4-15,-1-6-4 16,8 0 0-16,9-4 19 0,5-2-15 16,7 0-2-1,2 0 2-15,5 0 1 0,7 0-5 16,3-2 2-16,-5-3 2 16,-5 5-4-16,-10 0-2 15,-4 0 2-15,-2 0 1 16,-1 0-1-16,3 0 2 15,4 0-1-15,3 0 0 16,3 0 3-16,-1 2-6 16,7 3 3-16,-2-2-2 15,-2 4 1-15,-12-1 0 16,-3-2 0-16,-4-1 2 16,2-3-2-16,-7 0-3 15,0 0 3-15,0 0 0 16,3 2 0-16,6-2 0 0,10 1 0 15,10 5 3-15,-3-6 1 16,0 6-2-16,2-4-1 16,-2-1-1-16,5-1 0 15,2 0 0-15,3 0 2 16,-10 0-1-16,-3 0-2 16,-6 0 2-16,-1 0-1 15,3 0 0-15,-2 3 1 16,-5 0-1-16,4 2 0 15,-4-1-3-15,5 1 3 16,-1 3 0-16,3-4 1 16,3 1-1-16,-3-2 0 0,4-3 0 15,-4 3 0-15,-2-3 1 16,-1 2 1-16,1-2 0 16,9 0-2-16,5 0-1 15,2 3 1-15,-2 0 1 16,-8 1-1-16,-13 1-2 15,-20-4 1-15,-16-1 1 16,-16 2 1-16,-10-2-1 16,0 0-25-16,0-12-37 15,-28-24-252-15</inkml:trace>
  <inkml:trace contextRef="#ctx0" brushRef="#br0" timeOffset="105089.9">15844 11148 360 0,'0'0'48'0,"0"0"29"0,0 0 23 16,0 0-16-16,-175 121-20 16,137-84-13-16,7 4-11 15,5-4 14-15,10-3 1 16,-3-2-38-16,12-9-9 16,7-3-7-16,0-11-1 15,0-3 0-15,0-3-3 0,0-3-3 16,0 0-3-16,7-10 6 15,19-20-3-15,2-12 6 16,8-4-30-16,-8 7-32 16,-6 8 22-16,-11 16 33 15,-4 9 5-15,1 6-1 16,8 0-9-16,10 9 11 16,17 14 1-16,4 9 27 15,3 5-9-15,-3 5-2 16,-12 0 7-16,-2 2 33 15,-11-3-13-15,-20-1-7 16,-2-3 2-16,-7 1-20 0,-43-6-6 16,-13-4 8-1,-20-10 2-15,-7-1 1 0,-7-7-7 16,19-1 4-16,12 0-3 16,23-6-1-16,17 2-9 15,17-2-7-15,9-2-3 16,0 4-17-16,14 4-66 15,47 0 16-15,29 2-55 16,17 0-87-16,8 4-337 16</inkml:trace>
  <inkml:trace contextRef="#ctx0" brushRef="#br0" timeOffset="106107.14">23036 15351 539 0,'0'0'51'0,"0"0"21"16,0 0-60-16,0 0 25 15,-31 112 20-15,31-61 2 16,0 1-4-16,0-8-13 15,0-13-30-15,0-14-6 16,0-11-5-16,0-6-1 16,0 0 0-16,0-17-16 15,0-20-28-15,0-12-72 16,0 0 52-16,0 6 33 16,0 14 15-16,0 9 16 15,0 15 36-15,0 5-5 16,24 0-27-16,28 28-4 0,11 10 11 15,6 8-5-15,2 9 12 16,-2 0 5-16,-13-3 18 16,-8-3 7-16,-27-5 4 15,-21-7-8-15,0-3-9 16,-50-4 14-16,-37-3 8 16,-24-6-31-16,-10-4-5 15,-2-3-5-15,9-5-6 16,20-3-3-16,23 2-7 15,21-3 0-15,17 0-10 16,14 2-39-16,17 1-10 16,2 4-53-16,0-3-113 0,0-6-216 15</inkml:trace>
  <inkml:trace contextRef="#ctx0" brushRef="#br0" timeOffset="108073.73">16092 14285 117 0,'0'0'83'0,"0"0"13"15,0 0 14-15,0 0-17 16,0 0 5-16,0 0-29 0,0 7-36 16,0-7-18-1,0 0-2-15,0 0-1 16,0 0-1-16,0 0 10 0,0 0-1 15,0 0 10-15,0 0 11 16,0 0-5-16,0 0-24 16,0 0-7-16,0 0-3 15,0 2-4-15,0 2 0 16,0 2 2-16,3 0 2 16,23 6 1-16,9-3 11 15,5 7-6-15,5-4 6 16,3 3 0-16,8-2-2 15,6-1 0-15,6 2-2 16,3-5-8-16,12 3 4 0,0-1-3 16,7 3-2-1,0 1 0-15,0 4 1 0,-1 2 0 16,-6 3-1-16,-5 0 12 16,-2-1-12-16,-5 0 4 15,9-2-4-15,-6-5 2 16,6 2-2-16,3-1 1 15,0 3-2-15,-5 1 4 16,-3 1 8-16,-4-2-12 16,-2 1 9-16,2 1 0 15,2-4-9-15,-2 2 3 16,7-4-1-16,-9-1 0 16,-1 0 0-16,-11-1 0 15,-3-1 2-15,-4 2-3 16,-3 0 0-16,8-1-1 0,-6 6 3 15,-1-5-2-15,1 1 0 16,-1 1 0-16,-6-7 2 16,-2 2 2-16,-2-1-5 15,-5-5 1-15,3 4-1 16,-3-1 4-16,-2 3-3 16,-5-1 1-16,2 3 0 15,0 1-1-15,1-1 4 16,4-4 0-16,0 3-5 15,-2-2 4-15,9 4-3 0,0 1-1 16,3 2 2 0,-1 3-1-16,13 4 1 0,-1 2 3 15,5-5-1-15,7 2 2 16,-2-5 0-16,7-5 2 16,-2 1-7-16,4 0 4 15,-7 1-4-15,1 4 6 16,-8 0-6-16,2 3 3 15,12-2 0-15,-2 1-1 16,12-1-1-16,7 2 1 16,0 0-2-16,0-2 4 15,-5 0-1-15,-7-3-2 16,-9-4 1-16,-15-1 1 16,-14-6 0-16,-12-1-2 15,-11-3 1-15,-5 0-2 0,-10-3 7 16,3 0-5-16,-5 0 3 15,2 2 7-15,3-1-2 16,2 4-9-16,5 1-2 16,2-2 3-16,-4 0-1 15,1-1-2-15,-1 1 2 16,-3-2-1-16,-2-2-1 16,-3 3 1-16,5-1 0 15,0 2-1-15,12 2 0 16,7 2 2-16,3 4 0 15,1-3 0-15,3 2 0 16,-4 0 0-16,-3-2-2 0,-10-3 0 16,-4-1 0-1,-12-5 0-15,7 0 2 0,-7 0 0 16,0 0 0-16,0 0 0 16,0 0-2-16,0 0-1 15,0 0-2-15,0 0-22 16,0-2-24-16,0-21-26 15,-28-12-121-15,-36-8-621 16</inkml:trace>
  <inkml:trace contextRef="#ctx0" brushRef="#br0" timeOffset="110439.14">15880 13169 422 0,'0'0'90'0,"0"0"-6"15,0 0-44-15,0 0-31 16,0 0-5-16,0 0-3 16,0 0 14-16,0 3 23 15,0-1 15-15,4 1-12 16,3 2-5-16,3 1-8 16,4 3-16-16,0 2 9 0,5-1-9 15,2 4 6-15,5-3-5 16,-2 4 3-16,2 2 1 15,-5-5 2-15,8 6-4 16,-1-3-5-16,0 0 1 16,6 1-2-16,6 2 2 15,-2-1-10-15,7 0 0 16,-1 3 0-16,9-4 2 16,-1 3 4-16,2-2 0 15,0 1-4-15,3 0 2 16,0 3 0-16,-3-1-2 15,1 3 2-15,-6-6-3 0,6 1-2 16,-6-4 1 0,-1-2 0-16,-13-3 0 0,12 2 2 15,-9 0-2-15,0-2-1 16,0 5 2-16,2 0 2 16,0-1-4-16,10 4-1 15,4-3 1-15,6 0 7 16,1-2-5-16,0-4-2 15,1 4 4-15,-5-3-3 16,-3 1 2-16,-11 4-3 16,4-2 2-16,-12 1 0 15,1 0-2-15,-1 1 0 16,-1 1 0-16,1-1 0 16,5 3 1-16,-2-5 0 0,2 3-1 15,3 0 6-15,-3-2-6 16,0 2-3-16,-2-1 3 15,0 1 3-15,-3 1-1 16,1-1 0-16,-3-2-2 16,2 2 1-16,-4-3-2 15,2 0 4-15,3-5-3 16,-3 5 1-16,-5-4-1 16,8 1 8-16,-8 1-8 15,5 1-1-15,0-2 1 16,5 4 6-16,9-1-6 15,3-3 1-15,4 2-1 16,1-4 1-16,2-1-1 0,-1 2 3 16,-1 3-3-16,6 1 0 15,-6 3 0-15,1 0 1 16,6 3 6-16,-3-4-7 16,7 0 3-16,3 1-1 15,2-4-1-15,4 0-1 16,8-2 0-16,0 2 2 15,-5-1-1-15,-2-1-1 16,-5-1 0-16,-8 4-1 16,4-5 0-16,-11 5 1 15,6 0-1-15,2-3 1 16,-3 4 2-16,3-1-2 16,-2 0-2-16,1 0 2 15,4-2 0-15,-3 2 1 16,-3-2-1-16,3 0 0 0,4 2 1 15,-6-3-1-15,-3 4 0 16,0-2 0-16,-2-1 0 16,0 2 1-16,-3-1 0 15,8 0-1-15,-6 0 1 16,-1 1-1-16,-1-2-1 16,-4 3 1-16,-1 2 0 15,6-4 0-15,-5-2 0 16,-1 2 1-16,-2 0-1 15,3 0 1-15,-3 1 4 0,1 1-10 16,-3-3 6 0,2 3-2-16,-4 0 2 0,4-3-2 15,0 0 2-15,-2 1 0 16,2 1 0-16,3 0 1 16,-3 0-2-16,1 1-2 15,-1-1 2-15,-2-1 2 16,2 1-2-16,8-1 0 15,1 1-2-15,1 2 1 16,2-3 1-16,-2 2-1 16,-3 0 1-16,-2-1 0 15,0 2 1-15,-2-3-1 16,-3 2-1-16,-2 3-1 16,3-4 2-16,6 5 1 0,-4-3 1 15,4 1-4-15,-4-3 4 16,11 1-6-16,1-1 6 15,-6-3-4-15,1 0 4 16,-10-1-3-16,3 0 1 16,-7 3 0-16,-1-2 0 15,3 1 1-15,-2 0 2 16,-1 3-3-16,-6-4-1 16,-1-1 0-16,-4 0 1 15,0-2 0-15,-5 0 0 16,-3 0 1-16,3 0-1 15,0 0 0-15,-2 2 0 16,2-1 1-16,-12-1-2 0,12 0 6 16,-9 1-10-16,2-1 10 15,-5-2-2-15,3 0-3 16,-6 1-2-16,4 1 2 16,-1-1 3-16,0 1-2 15,-2-3 0-15,2 3 2 16,-5-3-2-16,6 2 0 15,-4-2 6-15,8 4-7 16,-9-2 13-16,4 0-10 16,-2 0 1-16,-10-4-4 15,3-1 0-15,-5 3 5 16,0-3 2-16,0 0 0 0,0 0-4 16,0 0 1-1,0 0-4-15,-14-4-33 0,-19-15-58 16,-10-4-135-16,-26-11-528 15</inkml:trace>
  <inkml:trace contextRef="#ctx0" brushRef="#br0" timeOffset="112006.15">16151 14911 454 0,'0'0'90'0,"0"0"-23"16,0 0-16-16,0 0-28 16,0 0 7-16,0 0 7 0,48 22 3 15,-29-17 6-15,4-2-3 16,6 3-3-16,9-3-1 15,-1 4-13-15,4 2 0 16,8 1-6-16,-1 3-6 16,15-1 6-16,6 2-13 15,9 0 1-15,10 1-4 16,4-4 13-16,2 2-15 16,-9 3 7-16,-9 2-4 15,0 4 3-15,-8 1 2 16,-4 2-2-16,-7 0-2 15,5 2 11-15,1 0-10 16,11 1 1-16,8-1 7 0,4-4-15 16,-1-4 3-16,-3-4 1 15,-13-2 6-15,-15-1-9 16,-6 0 8-16,-13-3-4 16,1 2 0-16,-3 0 2 15,-10-5 3-15,-1 0-4 16,-3-1 3-16,-10-4-2 15,3 2 1-15,-5-1 0 16,5 2-7-16,-3-2 6 16,-2 4 0-16,5-2-6 15,-5 0 6-15,3 1-4 16,-3-3 4-16,0 0 1 0,0 1-5 16,-2-3-2-16,-3 2 0 15,3-2-1-15,-5 1 0 16,7 2 2-16,-7-1-1 15,0-2-1-15,0 3-1 16,0-3 1-16,0 0 0 16,0 1-1-16,0-1-15 15,0 0-20-15,0 5-31 16,-7-4-28-16,-33-1-179 16</inkml:trace>
  <inkml:trace contextRef="#ctx0" brushRef="#br0" timeOffset="113404.72">2577 17047 798 0,'0'0'14'0,"55"221"57"15,-13-109 5-15,-6-7-14 16,-8-19-33-16,-9-25-12 16,-5-25-14-16,-2-18 11 15,-12-15-7-15,0-3 3 16,-5 0 29-16,-37-25 4 15,-20-22-43-15,-9-20-23 16,-5-18 10-16,15-9 10 0,25-1-1 16,36 1-2-1,15 7 3-15,75 7-9 0,28 22 12 16,7 19 0-16,-7 27-3 16,-16 12-8-16,-17 23 5 15,-21 21 6-15,-31 9 13 16,-33 5-8-16,-14 0 28 15,-83-2 17-15,-33-3 10 16,-24-11-30-16,8-14-17 16,42-18 4-16,47-8-4 15,38-2-13-15,19 0-36 16,68-2-112-16,58-16-15 0,39-6 14 16,22 2-266-16</inkml:trace>
  <inkml:trace contextRef="#ctx0" brushRef="#br0" timeOffset="113806.18">3554 17285 614 0,'0'0'104'15,"0"0"-30"-15,0 0 18 16,0 0-65-16,0 0-6 16,0 0 4-16,-109 128 4 15,81-62 10-15,13-1-20 16,15-7 3-16,0-11-13 15,22-9-6-15,32-8-2 16,17-12 3-16,9-4 11 16,6-11 27-16,-4-3-14 15,1 0-24-15,-26-3-3 16,-7-11-1-16,-24 2-23 16,-12-2-14-16,-7-3 7 0,-7-4-11 15,0-4-43-15,-14-6-83 16,-22 5-96-16,-18 5-48 15</inkml:trace>
  <inkml:trace contextRef="#ctx0" brushRef="#br0" timeOffset="113932.55">3507 17491 358 0,'0'0'181'16,"0"0"-38"-16,0 0-14 16,0 0-89-16,0 0-40 15,0 0 0-15,104-60 15 16,-7 32-15-16,-8-1-3 15,-20-4-225-15</inkml:trace>
  <inkml:trace contextRef="#ctx0" brushRef="#br0" timeOffset="114043.15">3743 17276 733 0,'0'0'135'0,"0"0"-29"16,0 0-61-16,0 0-45 15,0 0-184-15,0 0 43 16,251-151-471-16</inkml:trace>
  <inkml:trace contextRef="#ctx0" brushRef="#br0" timeOffset="114438.72">4360 17394 163 0,'0'0'659'0,"-47"141"-642"0,45-85 49 15,2-24-38-15,0-14-13 16,0-12-15-16,0-6-6 15,0-9 6-15,0-35 39 16,-5-22-33-16,-9-19-6 16,-3-4 0-16,-2 5 2 15,5 9-1-15,7 13 0 16,7 15 1-16,0 16 11 16,0 19 8-16,26 9-21 15,-2 3-10-15,4 6 10 16,-2 15 2-16,7 7 0 15,-12 1 1-15,-6-1-2 16,-6-1 1-16,-2 1 2 16,-2-1-3-16,-5 6 5 0,0 4 4 15,0 4 3-15,7 5-4 16,7-4-6-16,14-2 0 16,6-8-3-16,1-6-2 15,12-7-7-15,-4-6-27 16,-1-11-76-16,-1-2-101 15,-6-6-215-15</inkml:trace>
  <inkml:trace contextRef="#ctx0" brushRef="#br0" timeOffset="114645.15">5110 17374 680 0,'0'0'92'16,"0"114"-18"-16,0-56 47 16,26-7-66-16,5-13-42 15,2-18-13-15,0-14-20 16,-9-6-35-16,-6-33-77 16,-10-27 14-16,-8-19-445 15</inkml:trace>
  <inkml:trace contextRef="#ctx0" brushRef="#br0" timeOffset="114789.22">4916 17184 701 0,'0'0'331'0,"0"0"-331"15,0 0-5-15,0 0 5 16,296-95 10-16,-157 60-10 16,-6 5-8-16,-29 15-24 15,-41 9-156-15,-44 6-201 16</inkml:trace>
  <inkml:trace contextRef="#ctx0" brushRef="#br0" timeOffset="114944.53">5032 17307 808 0,'0'0'170'0,"0"0"-166"16,0 0 47-16,0 0 18 15,258-5-26-15,-133-8-24 16,5-3-19-16,-19 5-22 15,-11 7-119-15,-18 4-201 16</inkml:trace>
  <inkml:trace contextRef="#ctx0" brushRef="#br0" timeOffset="115640.29">7349 17250 701 0,'0'0'35'0,"0"0"86"16,0 0-46-16,-191-7-36 16,127 7-2-16,7 2 2 15,-11 23-5-15,13 13-14 16,6 10-5-16,23 15 1 15,19 7-9-15,7 6-7 16,33-4 0-16,35-14-3 16,17-15-10-16,17-26-37 15,12-17-16-15,1-14-50 16,-3-26-43-16,-15-1-124 0,-34 12-109 16</inkml:trace>
  <inkml:trace contextRef="#ctx0" brushRef="#br0" timeOffset="115823.34">7711 17666 99 0,'0'0'156'0,"0"0"-42"15,0 0-25-15,0 0-40 16,0 0 46-16,0 0-18 16,197 28-2-16,-157-73-32 15,-14-3 24-15,-24 1-18 16,-2 5 16-16,-28 9-3 16,-41 10-27-16,-9 15-17 15,-12 8 31-15,15 17-33 16,13 21-16-16,31 7-12 15,31-2-54-15,0-14-86 0,43-18-260 16</inkml:trace>
  <inkml:trace contextRef="#ctx0" brushRef="#br0" timeOffset="116221.15">8310 17615 447 0,'0'0'293'0,"0"0"-265"16,-29 125 55-16,29-113-55 16,0-12-28-16,0 0 5 15,0-33 16-15,0-22-5 16,0-17-16-16,0-8 0 16,-7 4-3-16,-21 14 6 0,-8 19 24 15,8 22 28-15,2 19 14 16,12 2-25-16,2 11-31 15,5 23-13-15,7 4-3 16,0-4-1-16,26-11-6 16,31-18-21-16,11-5 1 15,8-14 0-15,-5-20-4 16,-24 5 15-16,-14 12 19 16,-23 11 27-16,-10 6 5 15,0 29-14-15,0 25 10 16,0 18 31-16,0 3-21 15,4-11-33-15,27-19-5 16,21-25-57-16,7-20-54 0,3-17-222 16</inkml:trace>
  <inkml:trace contextRef="#ctx0" brushRef="#br0" timeOffset="116671.25">9225 17473 573 0,'0'0'167'0,"19"136"-87"0,-3-85 26 15,3-16-46-15,-5-16-42 16,-7-13-13-16,-7-6-2 15,0 0 4-15,0-23-7 16,-11-22-10-16,-18-24-67 16,-2-16-33-16,-2-8-13 15,5 7 86-15,14 10 37 16,14 17 39-16,7 10 39 16,57 9-37-16,26 6-9 15,7 19 35-15,-5 15-14 16,-12 1-32-16,-23 38 6 0,-24 8 10 15,-26 4-5 1,-7 1 25-16,-26-3 8 0,-38-6 1 16,-11-10-18-16,6-14-27 15,8-8-14-15,16-11-7 16,19 0 0-16,11 0-26 16,15 0-40-16,34-5-48 15,36-10-82-15,27-2-236 16</inkml:trace>
  <inkml:trace contextRef="#ctx0" brushRef="#br0" timeOffset="117421.8">17857 17067 694 0,'0'0'46'0,"-69"157"79"15,48-71-41-15,6-4-16 16,15-16-41-16,0-21-13 15,0-23-13-15,0-16 1 16,0-6-1-16,0-12 2 16,0-34-3-16,0-24-41 15,0-14-2-15,0-2 29 16,0 3-20-16,36 12 6 16,7 13 24-16,11 19 4 15,3 18 0-15,2 18 28 16,-2 3-4-16,-3 11-6 0,-11 15 7 15,-15 3 0 1,-14-1-13-16,-14-4 2 0,-7 4 32 16,-47-2 7-16,-17-6-30 15,-7-6-10-15,-3-5-10 16,24-4-3-16,22-4-8 16,21 2-37-16,14-1-44 15,16 1-128-15,60-2-80 16,28-1 43-16</inkml:trace>
  <inkml:trace contextRef="#ctx0" brushRef="#br0" timeOffset="117821.15">18661 17072 606 0,'0'0'31'16,"0"0"14"-16,0 0-1 16,0 0-16-16,0 0 4 15,0 0 41-15,-62 120-8 16,50-88-30-16,3-5-12 16,4-2-1-16,-2 6 6 15,5-2-6-15,2 0-1 0,0-2-5 16,0-3-9-1,14-4 4-15,26-3 8 0,12-2-7 16,10-6 13 0,6-6 8-16,-4-3-11 0,-14 0-9 15,-10 0-11-15,-14 0 4 16,-19 0-6-16,-5 0-1 16,-2-3-7-16,0-15-27 15,0-1-31-15,0-8-28 16,-21 0-59-16,-7-5-136 15,-1-1-237-15</inkml:trace>
  <inkml:trace contextRef="#ctx0" brushRef="#br0" timeOffset="117938.89">18632 17201 641 0,'0'0'73'16,"0"0"-72"-16,0 0 7 15,0 0 10-15,0 0-2 16,218 9-16-16,-164-35-60 15,-21-3-376-15</inkml:trace>
  <inkml:trace contextRef="#ctx0" brushRef="#br0" timeOffset="118034.16">18772 17054 216 0,'0'0'613'0,"0"0"-490"16,0 0-45-16,0 0-78 15,0 0-28-15,0 0-209 16</inkml:trace>
  <inkml:trace contextRef="#ctx0" brushRef="#br0" timeOffset="118455.01">19389 17222 744 0,'0'0'40'0,"-26"137"7"15,26-77 27-15,0-14-41 16,0-16-15-16,7-14-12 15,5-15-6-15,-10-1 0 16,-2-18 18-16,0-31 21 16,0-16-36-16,-9-11-3 15,-31-1-5-15,-1 2 2 16,-1 8 6-16,13 8 1 16,18 6 7-16,11 1-6 0,26 3-5 15,37 8-6-15,4 15 6 16,-3 21 0-16,-10 5-4 15,-16 39-11-15,-19 16 15 16,-17 12 9-16,-2 2 16 16,-9-7 18-16,-20-10-11 15,8-14 4-15,7-10-1 16,14-4-17-16,0-2-12 16,0 4 2-16,16-1-8 15,25-1 1-15,13-1-5 16,10-6-1-16,14-6-56 15,19-8 29-15,12-3-76 0,9-8-174 16</inkml:trace>
  <inkml:trace contextRef="#ctx0" brushRef="#br0" timeOffset="118938.76">21276 16923 912 0,'0'0'67'16,"0"0"24"-16,0 0-44 15,0 0-35-15,0 0-6 16,0 0 12-16,-97-129 6 16,43 114 11-16,-1 9 14 15,-6 6-31-15,2 2-18 16,0 31 0-16,14 10-1 16,14 6-9-16,29 9-6 15,2 5 3-15,14 1 4 16,33 3 9-16,-9 0 1 0,-7-1-1 15,-22-6 0-15,-9-5 3 16,0-10 24-16,-28-13 9 16,-1-10 17-16,-6-10 30 15,2-12-54-15,-7 0-25 16,9 0-4-16,10-7-3 16,16-12-35-16,5-4-28 15,47-5-26-15,38-1-21 16,24 0-9-16,-5 1-119 15,-19 2-449-15</inkml:trace>
  <inkml:trace contextRef="#ctx0" brushRef="#br0" timeOffset="119189.35">21647 17365 570 0,'0'0'33'0,"0"0"90"0,0 0 16 15,0 0 20-15,220-70-92 16,-187 28-15-16,-25-1-25 16,-8 3 25-16,-26 3-3 15,-38 5-10-15,-17 16-3 16,-4 11 1-16,-5 5 0 16,8 15-27-16,18 20-10 15,16 0-7-15,34 4-3 0,14-7-57 16,43-1-57-1,51-16-26-15,13-15-138 0</inkml:trace>
  <inkml:trace contextRef="#ctx0" brushRef="#br0" timeOffset="119604.24">22485 17043 282 0,'0'0'510'0,"0"0"-422"15,0 0 19-15,0 0-40 16,-29-120-5-16,8 94-27 0,-12 1 1 16,0 11 20-1,-5 10-31-15,-2 4-16 0,-1 9-9 16,13 25 0-16,19 11-8 15,9 10 5-15,0 3-17 16,37-3-9-16,11-7 10 16,-6 1 17-16,-6-6-1 15,-15-6 6-15,-16-8-3 16,-5-4 30-16,0-7 22 16,0-7 1-16,-14-4 26 15,-22-2-2-15,-11-1-73 16,-3 1 0-16,10-4-4 0,14 1-8 15,19-2-27-15,7 5-46 16,31-5-93-16,40 0 11 16,18-7-135-16</inkml:trace>
  <inkml:trace contextRef="#ctx0" brushRef="#br0" timeOffset="119788.32">23244 17115 804 0,'0'0'48'16,"-36"132"32"-16,22-48 10 15,5-4-39-15,9-12-3 16,0-22-33-16,7-21-15 16,28-23-6-16,5-4 5 0,-2-49-69 15,-5-22-98-15,-11-20-404 16</inkml:trace>
  <inkml:trace contextRef="#ctx0" brushRef="#br0" timeOffset="119916.15">23007 16921 1122 0,'0'0'0'0,"0"0"3"16,0 0-3-16,0 0 0 15,241-4-81-15,-205-7-157 0,-36 8-425 16</inkml:trace>
  <inkml:trace contextRef="#ctx0" brushRef="#br0" timeOffset="120598.3">19753 17029 282 0,'0'0'174'16,"0"0"58"-16,0 0-73 15,0 0-65-15,0 0-72 0,0 0-22 16,-14 47 32 0,14 8 37-16,14 11-13 0,-2-1-21 15,-5-6-21-15,7-6-6 16,-9-14-4-16,2-12-4 15,0-14 0-15,-4-8-15 16,4-5-16-16,0 0-38 16,-3-30-51-16,-4-13-144 15</inkml:trace>
  <inkml:trace contextRef="#ctx0" brushRef="#br0" timeOffset="120756.21">19654 17046 753 0,'0'0'167'15,"0"0"-107"-15,0 0-8 0,0 0-18 16,187-100 15-16,-69 60-26 16,-7 8-23-16,-26 9-7 15,-26 15-51-15,-28 8-28 16,-24 12-105-16,-7 24-291 16</inkml:trace>
  <inkml:trace contextRef="#ctx0" brushRef="#br0" timeOffset="120921.7">19973 17086 842 0,'0'0'152'0,"0"0"-53"16,0 0-25-16,0 0-49 0,0 0-23 16,0 0-2-16,222-68-39 15,-146 64-86-15,-19 4-140 16,-24 0-383-16</inkml:trace>
  <inkml:trace contextRef="#ctx0" brushRef="#br0" timeOffset="121185.16">20195 17443 573 0,'0'0'240'0,"0"0"-185"16,0 0 69-16,0 0-57 16,0 0-30-16,0 0-10 15,-14 25-2-15,14-25-18 16,0 0 5-16,0 0-2 16,0 0-3-16,0 0-7 15,0 0-1-15,0 0-9 16,0 0-28-16,0 0-65 15,0 0-215-15</inkml:trace>
  <inkml:trace contextRef="#ctx0" brushRef="#br0" timeOffset="122145.16">5921 17887 870 0,'0'0'59'16,"0"0"-42"-16,0 0 0 0,0 0-11 15,0 0-6-15,0 0-3 16,-7 3-14-16,7-6 17 15,0-7 17-15,0 0 2 16,0-2 9-16,0 9 28 16,-12 1 6-16,-2 2-24 15,4 0-23-15,3 0-15 16,0 0-6-16,7 9-46 16,0 2-100-16,7-9-280 15</inkml:trace>
  <inkml:trace contextRef="#ctx0" brushRef="#br0" timeOffset="125490.25">14664 10693 154 0,'0'0'16'0,"0"0"87"0,0 0-8 16,0 0-15-16,0 0-15 15,0 0 16-15,0 0-4 16,35 1-17-16,-35-1-3 16,0 0-23-16,8 0-19 15,-8 0-14-15,0 0 0 16,0 0 5-16,0 0-6 15,0 0 1-15,0 0 0 16,0-1 2-16,0 1-1 16,0 0-1-16,0 0 7 15,0 0 25-15,0 0-8 16,0 0-11-16,0 0-6 16,0 0-8-16,0 0-2 15,0 0-8-15,21 14 7 16,7 13 3-16,12 9 5 0,10 2-4 15,4 1-1-15,1-4 0 16,-5-10 1-16,4-10-1 16,-12-6-23-16,-8-9-101 15,-13 0-162-15,-14 0-186 16</inkml:trace>
  <inkml:trace contextRef="#ctx0" brushRef="#br0" timeOffset="125856.14">15345 10679 68 0,'0'0'252'15,"0"0"-210"-15,0 0 24 16,0 0-39-16,0 0 7 16,-50 123 46-16,29-54 11 15,-19 11-28-15,0 4 14 0,-3-2 2 16,1-4-22-16,13-8-29 15,8-9-17-15,14-15 3 16,7-10-14 0,0-13-14-16,0-10-104 0,0-10-125 15,2-3-286-15</inkml:trace>
  <inkml:trace contextRef="#ctx0" brushRef="#br0" timeOffset="127589.99">24083 16209 630 0,'0'0'85'15,"0"0"-35"-15,0 0 21 0,0 0-55 16,0 0 47-16,0 0 1 16,256 63-22-16,-181-33-21 15,-4-3-13-15,-12-1-5 16,-9-3-2-16,-7-2-1 15,-15 0-11-15,-2 0-34 16,-9-3-24-16,-3-7-95 16,-2-11-237-16</inkml:trace>
  <inkml:trace contextRef="#ctx0" brushRef="#br0" timeOffset="127838.06">24741 16086 519 0,'0'0'6'0,"0"0"155"15,0 0-120-15,0 0-10 16,-216 75 25-16,162-20 24 16,-3 7 4-16,8 7-30 15,1-7-25-15,6-3-17 16,9-13-7-16,16-12-5 15,10-15-3-15,7-10-40 0,0-9-72 16,0 0-94-16,24-23-172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15T12:49:04.12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3708 706 211 0,'0'0'50'16,"0"0"78"-16,0 0-30 16,248 105 8-16,-177-68-34 15,-7-4-5-15,2-2-23 16,-9 0-18-16,-3-7-15 15,-4-2-7-15,-15-5-3 16,-6-5-1-16,-15-2-37 16,-7-1-140-16,-7-3-242 15</inkml:trace>
  <inkml:trace contextRef="#ctx0" brushRef="#br0" timeOffset="388.91">4221 721 220 0,'0'0'57'0,"0"0"68"15,-180 162-15-15,123-109-27 16,-4-5-9-16,13-8-21 15,-1-6-23-15,16-8-1 16,11-10-5-16,8-7-18 16,14-8-6-16,0-1-59 15,0 0-117-15,0-6-319 0</inkml:trace>
  <inkml:trace contextRef="#ctx0" brushRef="#br0" timeOffset="1015.08">4722 510 186 0,'0'0'115'0,"0"0"-103"15,0 0 120-15,0 0-21 16,0 0-56-16,0 0-16 15,173-114-1-15,-154 87-23 16,-10 5 8-16,3 1-9 16,-10 4-6-16,-2 4-7 15,0 4 4-15,0 3 1 16,0 3 7-16,0 3 6 16,0 0-11-16,0 0-8 15,0 0-7-15,0 14-5 16,0 13 10-16,-7 10 2 15,5 3 1-15,-5 3-1 0,7-3-3 16,0-7-11 0,0-6-78-16,0-3-90 0,0-11-97 15</inkml:trace>
  <inkml:trace contextRef="#ctx0" brushRef="#br0" timeOffset="1220.91">4672 757 134 0,'0'0'262'0,"0"0"-131"16,216-55 13-16,-145 38-74 15,-5 5-36-15,-17 4-29 16,-8 5-5-16,-18 3-19 15,-18 0-121-15,-5 11-424 16</inkml:trace>
  <inkml:trace contextRef="#ctx0" brushRef="#br0" timeOffset="1651.88">4845 897 174 0,'0'0'97'16,"0"0"4"-16,0 0-8 16,0 0-49-16,0 0-6 0,0 0-29 15,168-27-6 1,-168 54 13-16,0 3 31 0,-7 9-11 16,-29-2-14-16,1 3-7 15,2-8 2-15,4-7-6 16,15-6 20-16,7-8-13 15,7-3-14-15,0-4-4 16,0 3-9-16,14-6 9 16,19-1 13-16,10 0-8 15,0 0-5-15,11-4-13 16,-11-9-186-16</inkml:trace>
  <inkml:trace contextRef="#ctx0" brushRef="#br0" timeOffset="2078.61">5616 831 496 0,'0'0'205'16,"0"0"-184"-16,0 0 1 15,0 0 10-15,0 0 36 16,0 0-13-16,241 121-39 16,-170-76-11-16,5-1 3 15,-19-9-8-15,-17-2-90 16,-12-12-14-16,-14-18-240 15</inkml:trace>
  <inkml:trace contextRef="#ctx0" brushRef="#br0" timeOffset="2297.91">6297 863 496 0,'0'0'90'0,"-50"137"30"16,10-53 45-16,5 5-70 16,6-6-55-16,3-14-13 15,12-12-8-15,7-19-19 16,7-15-2-16,0-17-75 16,0-6-189-16</inkml:trace>
  <inkml:trace contextRef="#ctx0" brushRef="#br0" timeOffset="2813.93">6574 675 452 0,'0'0'34'16,"0"0"-6"-16,0 0 83 16,0 0-24-16,0 0-30 15,201-136-35-15,-161 90-7 0,-16 7 18 16,-5 6 18-16,-12 8-26 16,-7 10 19-16,0 3-7 15,0 10 0-15,0 0-3 16,0 2-19-16,0 0-9 15,0 0-4-15,0 0-2 16,0 7-4-16,0 14-10 16,0 10 13-16,0 5 1 15,0 3 0-15,0-2-36 16,0 0 6-16,0 7-30 16,0-8-47-16,0 1-114 15,-7-7-296-15</inkml:trace>
  <inkml:trace contextRef="#ctx0" brushRef="#br0" timeOffset="2985.11">6664 860 95 0,'0'0'233'15,"0"0"-137"-15,0 0 74 16,0 0-98-16,208-14-51 15,-137-1-14-15,-3 3-7 16,-13 4-60-16,-27 8 35 16</inkml:trace>
  <inkml:trace contextRef="#ctx0" brushRef="#br0" timeOffset="3414.92">6761 951 340 0,'0'0'74'0,"0"0"39"16,0 0-10-16,0 0-39 15,0 0-39-15,0 0-23 16,182-24 3-16,-175 52-1 16,-7 6 49-16,0 5-12 15,-10 2-23-15,-11-3-5 16,7-7-5-16,14-5 0 15,0-8-7-15,0-3 5 16,28-8-6-16,15-6 62 16,14-1-46-16,4-1-9 15,3-16-7-15,-10 0-55 0,-25 6-120 16,-22 7-181 0</inkml:trace>
  <inkml:trace contextRef="#ctx0" brushRef="#br0" timeOffset="4498.29">465 505 501 0,'0'0'136'0,"0"0"-55"16,0 0-38-16,0 0-41 16,0 0 2-16,0 0-4 15,-151 146 13-15,130-86 2 16,9 9-12-16,9 11 20 16,3 9 4-16,0 1-4 15,29-4-15-15,6-7 6 0,15-16-7 16,4-22-7-1,3-16-1-15,5-16 1 0,-1-9 17 16,15-23-3-16,-5-26 10 16,-3-16-3-16,-13-13-3 15,-13-2-5-15,-20-1-1 16,-15 4 9-16,-7 11 25 16,0 11-14-16,-15 15-15 15,-6 12-5-15,-5 13-3 16,10 9-9-16,4 3-2 15,12 3-16-15,0 0-49 16,0 6-60-16,7 17-106 16,21-5-192-16</inkml:trace>
  <inkml:trace contextRef="#ctx0" brushRef="#br0" timeOffset="5189.96">1347 499 330 0,'0'0'58'0,"0"0"47"0,0 0-2 16,-172 109-67-1,132-42 25-15,9 12-12 0,5 7-16 16,12 5 8-16,14 2-2 16,0-2 15-16,0-2-34 15,33-11-18-15,9-14-1 16,1-14-1-16,14-12-2 16,-10-10-45-16,7-13-71 15,-11-15-111-15,-10 0-283 16</inkml:trace>
  <inkml:trace contextRef="#ctx0" brushRef="#br0" timeOffset="5420.69">1376 1055 378 0,'0'0'113'16,"0"0"31"-16,0 0-7 15,0 0-78-15,215 69-38 16,-151-53-17-16,-10 3-4 16,-6-3-92-16,-25-1-157 15</inkml:trace>
  <inkml:trace contextRef="#ctx0" brushRef="#br0" timeOffset="5630.83">1780 973 685 0,'0'0'37'16,"0"0"-32"-16,0 0 14 15,-125 157-16-15,96-108-2 16,15-9-1-16,7-8-50 16,7-13-159-16</inkml:trace>
  <inkml:trace contextRef="#ctx0" brushRef="#br0" timeOffset="5835.5">2007 1204 592 0,'0'0'82'16,"0"0"-53"-16,0 0 114 15,0 141-97-15,0-110-44 16,0-8-2-16,0-12-129 0,0-11-216 15</inkml:trace>
  <inkml:trace contextRef="#ctx0" brushRef="#br0" timeOffset="6132.26">2222 927 217 0,'0'0'128'16,"0"0"-12"-16,0 0 5 15,0 112-87-15,7-90-19 0,22-4-3 16,4-8 3-16,2-4 19 15,8-6-12-15,0 0-7 16,4-23-15-16,10-19-28 16,-3-6-98-16,-4 2-217 15</inkml:trace>
  <inkml:trace contextRef="#ctx0" brushRef="#br0" timeOffset="6261.92">2667 878 151 0,'0'0'157'15,"0"0"29"-15,-78 143-31 16,45-75-33-16,12 1-11 0,9-5-34 15,9-7-35-15,3-14-35 16,0-9-7-16,22-13 0 16,20-16-100-16,-2-5-120 15,-4-5-185-15</inkml:trace>
  <inkml:trace contextRef="#ctx0" brushRef="#br0" timeOffset="6612.71">2868 341 9 0,'0'0'537'0,"0"0"-455"16,0 0-21-16,0 0-36 16,0 0 18-16,0 0 44 15,140 171-34-15,-114-70 13 16,-19 17-19-16,-7 9-19 16,-7-3-11-16,-34-12-8 15,-1-18 7-15,9-15 8 0,-3-18-22 16,15-15-2-1,7-15-3-15,7-10-35 0,7-7-42 16,0-11-108-16,0-3-232 16</inkml:trace>
  <inkml:trace contextRef="#ctx0" brushRef="#br0" timeOffset="7002.48">3069 1047 701 0,'0'0'53'16,"0"0"15"-16,0 0 20 0,0 0-40 15,201-15-34-15,-139 9-7 16,-20 2-7-16,1 4-4 16,-29 0-70-16,-14 0-205 15</inkml:trace>
  <inkml:trace contextRef="#ctx0" brushRef="#br0" timeOffset="7181.13">3041 1336 536 0,'0'0'158'16,"0"0"34"-16,0 0-43 16,189-14-58-16,-135 0-24 15,1 4-23-15,-13 1-39 0,-2 5-5 16,-11 4-39-16,-15 0-118 16,-14 6-303-16</inkml:trace>
  <inkml:trace contextRef="#ctx0" brushRef="#br0" timeOffset="17129.52">10752 382 235 0,'0'0'14'0,"0"0"103"16,0 0-13-16,0 0-58 15,0 0-33-15,0 0 2 16,0 0 8-16,-125 117 10 0,116-86 9 16,4-3 1-16,3 11 1 15,-6 6-2-15,4 4-2 16,-3 6-14-16,7 5-17 16,0 0 1-16,0 0 4 15,4-4 0-15,25-10 0 16,2-10-9-16,9-13-2 15,0-15-3-15,2-8 0 16,8-1 12-16,0-32-6 16,4-13 3-16,-6-6 0 15,-8-5 3-15,-17 5-3 16,-11-2-1-16,-12 0 12 0,0 2 3 16,0 6-9-16,-5 6-7 15,-11 12 9-15,2 6-1 16,2 11-7-16,5 6-6 15,7 2-2-15,0 3-6 16,0 0-47-16,0 0-72 16,0 15-89-16,21-2-120 15</inkml:trace>
  <inkml:trace contextRef="#ctx0" brushRef="#br0" timeOffset="17697.25">11334 729 454 0,'0'0'102'15,"0"119"24"-15,0-69-30 16,7-5-44-16,5-12-38 15,-2-9-10-15,1-12-1 16,-3-9-3-16,-6-3-4 16,5-8-42-16,0-27 33 15,0-20-20-15,-2-10-26 0,-5-11 4 16,0-3-30 0,0 4 18-16,-14 6 67 0,-15 15 0 15,1 22 55-15,9 12 64 16,5 17-21-16,7 3-29 15,7 6-57-15,0 25-12 16,0 9 0-16,0 1 10 16,7-6-10-16,26-10-1 15,5-8-3-15,2-11 4 16,10-6-2-16,11-9 2 16,8-30 14-16,-1-11 8 15,-9-4-3-15,-14 11-7 0,-16 8 15 16,-22 16 16-1,-7 13 8-15,0 6 19 0,0 0-21 16,-7 25-41-16,-26 27-3 16,-10 14-5-16,8 6 2 15,6-4-2-15,10-10 0 16,19-9-4-16,0-6-1 16,0-8-32-16,7-5-30 15,27-6-30-15,3-5-88 16,-4-7-240-16</inkml:trace>
  <inkml:trace contextRef="#ctx0" brushRef="#br0" timeOffset="18245.75">11814 1135 256 0,'0'0'27'16,"0"0"109"-16,0 0 27 15,0 0-67-15,0 0-41 16,0 0-7-16,111 20 22 16,-99-44-4-16,-12-6-26 15,0-2-34-15,0-5 3 16,-7-3-9-16,-21 3-33 0,-8 3 2 15,-4 7 11 1,0 10 7-16,12 9 2 0,6 8 4 16,8 0-12-16,2 20 12 15,5 17 7-15,5 4-2 16,2 7-1-16,0-2-5 16,28 8 8-16,15 4 1 15,-3 3 4-15,-5 3 7 16,-1 6 21-16,-13-4-8 15,-14-1-13-15,-7-5-9 16,-5-13 5-16,-37-16-6 16,-6-8 14-16,-4-11-10 15,-2-12 0-15,4 0-5 0,10-15 5 16,14-19 2 0,19-6 2-16,7-8-4 0,0 1-3 15,40-1-2-15,22 0 0 16,-6 2-1-16,13 4 0 15,-12 6-5-15,-10 11-45 16,-19 13-69-16,-6 3-94 16,-11 9-238-16</inkml:trace>
  <inkml:trace contextRef="#ctx0" brushRef="#br0" timeOffset="18778.87">12311 514 566 0,'0'0'89'0,"0"0"36"16,0 0-14-16,0 0-46 15,0 0-44-15,0 0-19 16,0 0-2-16,-21-15-11 16,28 33 11-16,23 12 0 15,18 1 1-15,13 8 2 16,15 4-2-16,2 3 1 16,19 2 14-16,-5-2-3 15,-4-6-8-15,-10 1 25 16,-17-10-16-16,-14-3-12 0,-16-5 1 15,-12-2 1-15,-12-8-2 16,-7-1-2-16,0-3-9 16,0-1-1-16,0-2-11 15,-7-1-22-15,-14-5-75 16,-5 0-139-16</inkml:trace>
  <inkml:trace contextRef="#ctx0" brushRef="#br0" timeOffset="19120.95">13075 479 206 0,'0'0'164'16,"0"0"-45"-16,0 0 36 16,0 0-87-16,0 0-56 15,0 0-2-15,-180 130 9 16,119-66 0-16,-10 5 28 16,2-3 8-16,0-4 2 15,13-5-21-15,8-12-12 0,6-11-3 16,23-10-15-1,9-8-6-15,10-10-9 0,0-6-50 16,15 0-56-16,34-5-36 16,13-20-98-16</inkml:trace>
  <inkml:trace contextRef="#ctx0" brushRef="#br0" timeOffset="19503.28">13562 832 624 0,'0'0'80'0,"0"0"-7"15,0 0 27-15,0 0-10 16,234 7-40-16,-142-7-33 0,5 0-6 15,-14 0-8-15,-19 0-3 16,-24 0-4-16,-26 0-65 16,-14 0-93-16,-21 15-362 15</inkml:trace>
  <inkml:trace contextRef="#ctx0" brushRef="#br0" timeOffset="19661.93">13777 1150 590 0,'0'0'113'16,"0"0"46"-16,230 0-26 16,-126 0-53-16,-7-8-30 15,-22 1-39-15,-18 5-11 0,-31 2-64 16,-26 2-223 0</inkml:trace>
  <inkml:trace contextRef="#ctx0" brushRef="#br0" timeOffset="23678.54">17067 837 599 0,'0'0'49'0,"0"0"49"16,0 0 10-16,0 0-27 15,0 0-25-15,0 0-23 16,0 0 2-16,-85-29 3 16,85 29-12-16,0 0-12 15,0 0-7-15,0 0-7 0,0 0-4 16,0 6-7-1,28 17 7-15,26 9 0 0,10 2 5 16,5 0-2-16,-8-1 1 16,-9-8-1-16,-7-5-22 15,-9-3-14-15,-13-8-6 16,-4-3-14-16,-5-6-119 16,-2 0-379-16</inkml:trace>
  <inkml:trace contextRef="#ctx0" brushRef="#br0" timeOffset="23979.14">17551 832 462 0,'0'0'169'0,"0"0"-120"0,0 0 67 16,0 0-60-16,0 0-31 15,0 0-5-15,0 11-18 16,0 31 1-16,-14 17 1 16,0 15 19-16,0 9 12 15,0 11 5-15,2 0-7 16,2-3-3-16,-4-9 3 16,2-15-13-16,5-16-13 15,7-22-7-15,0-15 0 16,0-14-5-16,0 0-28 0,0-25-25 15,7-12-94-15,27-12-254 16</inkml:trace>
  <inkml:trace contextRef="#ctx0" brushRef="#br0" timeOffset="24612.01">18032 421 257 0,'0'0'201'0,"0"0"-157"16,0 0 67-16,0 0-54 15,0 0 6-15,0 0 22 16,97-25-17-16,-62 4-26 16,3-4-21-16,-7-6 0 15,-10 4-14-15,-7-1-3 16,-9 10-1-16,-5 4 4 15,0 6 3-15,0 4 10 16,0 2 1-16,-5 2-7 16,-2 0-14-16,5 0-8 15,2 0 0-15,-5 23 8 0,2 7 0 16,3 3 2-16,0 4-2 16,0-3 2-16,0 0 0 15,0 2-2-15,0-2 0 16,0-1-3-16,0-3-10 15,0-10-84-15,0-12-125 16,0-8-308-16</inkml:trace>
  <inkml:trace contextRef="#ctx0" brushRef="#br0" timeOffset="24844.95">18079 626 314 0,'0'0'324'0,"0"0"-267"15,0 0 26-15,0 0 4 16,0 0 16-16,227-9-26 16,-149-5-35-16,-2-5-24 15,-22 5-14-15,-19 1-4 16,-13 7-13-16,-20 6-54 15,-2 0-112-15,-21 0-188 16</inkml:trace>
  <inkml:trace contextRef="#ctx0" brushRef="#br0" timeOffset="25378.95">18136 731 167 0,'0'0'192'0,"0"0"-116"16,0 0-17-16,0 0-13 16,0 0 2-16,0 0 10 15,144-40-11-15,-109 39-2 16,-13 1-16-16,-11 0-15 16,-8 0-2-16,-3 0 14 15,0 1 2-15,0 19-2 16,-21 3 6-16,-15 4-15 15,3 5-9-15,2 1-5 16,-2-1 0-16,7-1-3 0,10-3 5 16,8-2 5-1,8-6-4-15,0-2-1 0,0-4-1 16,22-3 1-16,18-5 13 16,12-3 13-16,9-3 15 15,8 0 2-15,-5-9-10 16,-10-11-13-16,-14 4-14 15,-11 3-5-15,-20 7-6 16,-9 4-4-16,0 2-39 16,-2 0-67-16,-48 3-160 15</inkml:trace>
  <inkml:trace contextRef="#ctx0" brushRef="#br0" timeOffset="32327.23">14416 955 390 0,'0'0'90'0,"0"0"17"0,0 0 29 16,0 0-33-1,0 0-54-15,0 0-23 0,0 0 1 16,-50 40-14-16,50-38-5 16,0-2-5-16,0 0 4 15,0 0-4-15,21 0 12 16,8 0 2-16,4-5 1 15,2-15 3-15,8-8-3 16,-1-5-3-16,3-6-12 16,-9-1 1-16,-5 5-1 15,-13 6 0-15,-3 6 1 16,-15 6-4-16,0 9 5 16,0 0 6-16,0 7 6 15,0 1-13-15,0 0-3 0,0 0-1 16,0 0-7-16,0 0-7 15,0 4 2-15,0 23 5 16,0 11 7-16,0 8 1 16,0 2 1-16,0-1-2 15,0-2 1-15,0-8 0 16,0-3-1-16,0-4-1 16,0-10-4-16,0-3-47 15,4-5-19-15,11-3-98 16,-8-3-116-16,-7 3-150 15</inkml:trace>
  <inkml:trace contextRef="#ctx0" brushRef="#br0" timeOffset="32583.7">14491 1359 549 0,'0'0'94'0,"0"0"-4"16,0 0 37-16,0 0-74 16,0 0-35-16,0 0 36 15,216-4 12-15,-119-9-23 16,-1 1-30-16,-20 4-8 16,-14 2-4-16,-17 3-1 0,-19 3-22 15,-12 0-59 1,-14 9-79-16,-14 11-46 0,-43 9-314 15</inkml:trace>
  <inkml:trace contextRef="#ctx0" brushRef="#br0" timeOffset="33110.39">14420 1759 416 0,'0'0'46'16,"0"0"60"-16,0 0-30 16,0 0-56-16,0 0 19 15,0 0 3-15,161-67 0 16,-114 67-13-16,-11 14-11 15,-15 15 7-15,-14 11-11 16,-7 5 2-16,-7 3-3 16,-40-2-7-16,-17-2 3 15,-12-3-4-15,-2-7-2 16,3-10 2-16,6-2-2 16,8-8-3-16,18-5-2 15,22-5-8-15,9-4 7 0,12 0-3 16,0 0 6-1,0 0-9-15,0 0-1 0,19 5 3 16,16 4 7-16,8 7 3 16,-3 2 19-16,10 1 20 15,-3 1 9-15,0-5-4 16,-9 0-4-16,2-6-15 16,-6-4-11-16,-13-5-8 15,0 0-3-15,-7 0-6 16,5-11-8-16,-5-12-18 15,-4-7-26-15,2-7-80 16,-10-3-180-16</inkml:trace>
  <inkml:trace contextRef="#ctx0" brushRef="#br0" timeOffset="33790.94">15492 1003 440 0,'0'0'166'15,"0"0"-40"-15,0 0 23 16,0 0-69-16,0 0-28 15,0 0-23-15,-7-13-2 16,7 13-10-16,0 0-2 16,0 0-9-16,0 0-6 15,4 7-6-15,32 14 6 16,13 4 5-16,8 7 3 16,2 0 0-16,-9 1 5 15,4-3 2-15,-11-2 2 0,-3-4-9 16,-9-8-1-1,-5-1 0-15,-12-9-7 0,-7-1 2 16,-7-5-1-16,0 0-1 16,0 0-1-16,0 0-1 15,0 0-12-15,0 0-33 16,0 0-28-16,0 0-97 16,-14 0-485-16</inkml:trace>
  <inkml:trace contextRef="#ctx0" brushRef="#br0" timeOffset="34226.94">16066 881 379 0,'0'0'183'0,"0"0"-75"16,0 0 1-16,0 0-57 16,0 0-20-16,0 0-16 0,0-4-14 15,-11 12 10-15,-13 13-2 16,-16 10 3-16,-10 9 14 15,-14 5 2-15,-12 3-18 16,-4 6 9-16,2-5 1 16,14-3-8-16,3-7 1 15,13-12 4-15,13-5-13 16,21-13 3-16,2-3-6 16,12-3-2-16,0-3-5 15,0 0-9-15,0 0-38 16,0 0-51-16,5 0 3 15,9-6 1-15,12-9-222 16</inkml:trace>
  <inkml:trace contextRef="#ctx0" brushRef="#br0" timeOffset="37875.48">15683 441 365 0,'0'0'188'0,"0"0"-67"0,0 0 11 15,0 0-29-15,0 0-41 16,0 0-27-16,0 0-20 15,0-2-10-15,0 2 6 16,0 0 0-16,0 0 5 16,0 0-11-16,0 0-5 15,0 0 0-15,3 0-2 16,18 0-7-16,12 0 9 16,17 0 2-16,-8 0 7 0,3 0-4 15,-7 0-1-15,-3 0-1 16,-1 0-3-16,-8 0 0 15,-10 0-1 1,-2 0-19-16,-9 2-72 0,-5 2-113 16,0 1-265-16</inkml:trace>
  <inkml:trace contextRef="#ctx0" brushRef="#br0" timeOffset="38454.78">16442 128 494 0,'0'0'83'15,"0"0"46"-15,0 0-35 16,0 0-41-16,0 0-18 15,0 0-11-15,0-2-12 16,0 2-8-16,0 0-4 16,0 0-9-16,0 9-1 0,0 16 10 15,0 1 19-15,0 6 1 16,0-3-6-16,0-4-9 16,0-1-4-16,0-8-2 15,0-2-6-15,0-2-61 16,0-1-63-16,0-4-224 15</inkml:trace>
  <inkml:trace contextRef="#ctx0" brushRef="#br0" timeOffset="38708.48">16211 547 349 0,'0'0'197'0,"0"0"4"16,0 0-57-16,208-26-98 16,-156 15-13-16,-7 3-25 15,-17 5-8-15,-14 3-15 16,-11 0-80-16,-3 3-141 15,0 12-136-15</inkml:trace>
  <inkml:trace contextRef="#ctx0" brushRef="#br0" timeOffset="39245.26">16324 682 298 0,'0'0'150'0,"0"0"-12"16,0 0-43-16,0 0-51 16,0 0 14-16,0 0 1 15,81-31 2-15,-60 30-18 16,-7 1-17-16,0 0-12 16,-7 0-10-16,-4 0 1 15,1 3-2-15,-4 17-3 16,0 4-2-16,-7 7 2 15,-14 2 6-15,-5-1-5 16,12-2-2-16,0-4-4 0,14-3 4 16,0-1 1-16,0-5-1 15,0-7 1-15,0 0 0 16,19-1-1-16,9-5 2 16,10-4 8-16,2 0 11 15,-5 0 10-15,-1 0 0 16,-6-4-19-16,-9 0-8 15,-12 2-3-15,-7 2-27 16,0 0-51-16,0 2-150 16,-33 14-344-16</inkml:trace>
  <inkml:trace contextRef="#ctx0" brushRef="#br0" timeOffset="70741.03">974 4079 419 0,'0'0'336'0,"0"0"-237"16,0 0-50-16,0 0 25 16,0 0-19-1,0 0-35-15,0 0-11 0,0 0 2 16,-97-52 4-16,97 52-1 15,0 0-3-15,-7 0-4 16,0 0-7-16,-1 20 0 16,-6 12 0-16,7 10 0 15,-7 16-1-15,2 19 1 16,5 21 7-16,7 19-6 16,0 19-1-16,19 3 3 15,24-11-3-15,20-19-3 16,11-26-4-16,-3-35 0 15,7-27-1-15,-3-21 4 0,8-38 3 16,0-33 1-16,7-25 5 16,-7-10 0-16,-22-5 6 15,-18 6-4-15,-22 11 22 16,-21 17-9-16,0 20 6 16,-12 20 5-16,-19 16-22 15,5 11-4-15,5 8-5 16,7 2-8-16,7 0-43 15,7 27-68-15,0 9-33 16,7 0-161-16,35 0-248 16</inkml:trace>
  <inkml:trace contextRef="#ctx0" brushRef="#br0" timeOffset="71258.42">2168 4525 474 0,'0'0'91'0,"-21"179"28"15,21-88-15-15,0-12-67 16,0-18 10-16,0-19-31 0,12-17-15 15,-5-19 2-15,0-6-3 16,2-31-21-16,5-33-30 16,5-24-84-16,-12-8-50 15,-7 2 55-15,-21 9 124 16,-40 14 6-16,-8 20 79 16,-7 20 5-16,5 17 13 15,8 14 11-15,1 0-53 16,22 23-30-16,19 8 15 15,21-3-22-15,0 1-17 16,35-9 3-16,45-14-1 16,27-6-3-16,32-40 0 0,13-23-3 15,-15-6-3-15,-26 6 6 16,-40 22 6-16,-36 19 16 16,-23 18 48-16,-12 4 6 15,0 0-18-15,-21 31-19 16,-33 30-19-16,-15 23-17 15,5 13 4-15,17 1-5 16,33-15-2-16,14-11-26 16,14-12-72-16,36-11-100 15,18-13-288-15</inkml:trace>
  <inkml:trace contextRef="#ctx0" brushRef="#br0" timeOffset="71723.31">2771 5254 495 0,'0'0'58'0,"0"0"56"15,0 0-3-15,69-172-52 16,-67 98-8-16,-2 3-30 15,0 10-10-15,-9 10 19 16,-27 18-17-16,-11 16-10 16,-1 14-3-16,-8 3-5 0,13 26-13 15,3 20 16-15,26 20-7 16,14 17 9-16,0 10 0 16,14 6 0-16,19-1 0 15,-2-6 1-15,-12-1 2 16,-5-4 0-16,-14-10 15 15,0-16-8-15,-14-19 4 16,-27-19-6-16,-8-12 18 16,2-11-2-16,-3-2-18 15,-5-32 9-15,13-12-2 16,14-9-10-16,13 3-1 16,15 4 1-16,0 8 3 15,15 5 0-15,32 6-6 16,10 3-3-16,18 5-2 0,1 5-22 15,-5 0-41-15,-3 4-215 16</inkml:trace>
  <inkml:trace contextRef="#ctx0" brushRef="#br0" timeOffset="72249.63">3227 4336 470 0,'0'0'95'0,"0"0"69"16,0 0-66-16,0 0-45 15,0 0 0-15,0 0-25 16,-66-70-28-16,66 98-28 16,33 21 28-16,24 19 8 15,12 10 22-15,-1 6-8 16,3-2 0-16,-5-5-17 15,-16-14-5-15,-14-14-8 16,-8-12-55-16,-9-20-85 16,-10-17-141-16,3 0-201 15</inkml:trace>
  <inkml:trace contextRef="#ctx0" brushRef="#br0" timeOffset="72464.17">3845 4340 649 0,'0'0'87'0,"0"0"-51"16,0 0 11-16,-59 164 40 15,23-60-19-15,-6 20-4 16,-1 6-27-16,3 1-12 16,0-13-7-16,11-15-13 15,13-29-5-15,1-19-1 16,15-14-26-16,0-19-38 0,0-16-129 15,3-6-455-15</inkml:trace>
  <inkml:trace contextRef="#ctx0" brushRef="#br0" timeOffset="72833.22">4020 4933 755 0,'0'0'64'0,"0"0"-54"15,0 0 66-15,0 0 22 16,272 2-41-16,-171-2-22 16,-16 0-30-16,-23 0-4 15,-22 0-2-15,-23 0-53 16,-17 15-73-16,-36 12-154 0,-47 9-308 15</inkml:trace>
  <inkml:trace contextRef="#ctx0" brushRef="#br0" timeOffset="72971.19">4098 5333 643 0,'0'0'93'16,"0"0"77"-16,255 0-115 15,-151-16-21-15,0-1-10 16,-14 4-24-16,-19 4-61 15,-45 9-215-15</inkml:trace>
  <inkml:trace contextRef="#ctx0" brushRef="#br0" timeOffset="75704.64">5455 4556 255 0,'0'0'68'0,"0"0"33"16,0 0-16-16,0 0-21 15,0 0-17-15,0 0-12 0,-14-10 10 16,14 10 11-16,0 0-15 15,0 0-5-15,0 0-26 16,0 0-10-16,0 0-6 16,0 0 6-16,0 9 2 15,0 0 3-15,0 4-5 16,0 5 1-16,24 0-1 16,9 4 0-16,7 2 1 15,10 2-1-15,6 2 0 16,6 6 1-16,9 3-1 15,-3-4 0-15,-6 0 0 16,-8 0 5-16,-9-3-2 16,-12-1 1-16,0 0-3 0,-9-1-1 15,-10-5 0 1,-2-3 0-16,-5-3 0 0,7 1 0 16,1-6-20-16,-8-2-28 15,0-4-29-15,-7-6-82 16,0 0-121-16</inkml:trace>
  <inkml:trace contextRef="#ctx0" brushRef="#br0" timeOffset="76177.16">6214 4485 250 0,'0'0'77'16,"0"0"-34"-16,0 0-7 15,0 0 13-15,0 0 2 0,0 0 15 16,-168 82-10-16,121-42-18 16,-10 6 10-16,10 5-2 15,-10 6-1-15,-4 3-4 16,4-3-16-16,3-5-5 15,11-11 7-15,15-10 5 16,6-7-16-16,11-11-8 16,3-5-4-16,8-7-2 15,0-1-2-15,0 0-3 16,0 0-18-16,0 0-34 16,0 0-27-16,29-9-44 15,4-19-220-15</inkml:trace>
  <inkml:trace contextRef="#ctx0" brushRef="#br0" timeOffset="76787.44">6437 3845 330 0,'0'0'150'0,"0"0"-79"16,0 0-9-16,0 0-20 16,0 0 6-16,0 0-1 0,-8-2 0 15,8-5 22 1,5-5-14-16,17-12 6 0,6-2-14 15,-2-8-25-15,-2-3-13 16,-6 0-2-16,-3-3-6 16,-1 0 0-16,-14 7 0 15,0 3-2-15,0 9-4 16,0 9-2-16,-7 5 3 16,7 7-2-16,-7 0-8 15,7 0-14-15,-15 25 5 16,8 9 22-16,-12 10 1 15,3 4 0-15,4 0 2 16,3 3-1-16,4-9 0 0,5-3 0 16,0-8-1-1,0-7-4-15,7-9-46 16,14-4-57-16,1-6-83 0,-4-5-184 16</inkml:trace>
  <inkml:trace contextRef="#ctx0" brushRef="#br0" timeOffset="77034">6240 4116 355 0,'0'0'61'0,"0"0"2"16,0 0 71-16,0 0-16 15,182 5-3-15,-85-5-29 16,-2-6-49-16,-17-5-5 16,-21 2-24-16,-17 5-8 15,-14 3 0-15,-19 1-32 16,-7 0-111-16,0 2-218 16</inkml:trace>
  <inkml:trace contextRef="#ctx0" brushRef="#br0" timeOffset="77437">6441 4264 304 0,'0'0'58'16,"0"0"60"-16,0 0 2 16,0 0-46-16,0 0-6 15,194-70-45-15,-172 70-23 16,-8 10-9-16,-7 20 9 16,-7 9 0-16,0 2 23 0,-40 3-4 15,-3 4-5-15,0-11-4 16,10-1-2-16,12-10-3 15,12-6-2-15,9-5 1 16,0-5-3-16,0-2 4 16,35 1 26-16,8-5 8 15,18-2-3-15,-4-2-4 16,-7 2-17-16,-10 3-15 16,-7 4-3-16,-19 6-107 15,-14 3-284-15</inkml:trace>
  <inkml:trace contextRef="#ctx0" brushRef="#br0" timeOffset="78487.05">7380 4887 296 0,'0'0'102'0,"0"0"63"16,0 0-40-16,0 0-32 15,0 0-9-15,213-95-36 16,-170 58-4-16,4-5-8 0,-12-4-14 16,13 2-10-1,-18-4-4-15,-4 2-6 0,-11 3 0 16,-15 2-1-16,0 2-1 16,0 1-3-16,0 12 3 15,-8 5 3-15,-6 8-1 16,0 7-2-16,7 1 0 15,2 5-2-15,3 0-6 16,2 0 2-16,-5 0-6 16,3 15 4-16,-3 16 8 15,5 18 3-15,-2 13-3 16,-3 10 0-16,-2 6-4 16,0-2 4-16,4-4 4 15,3-11-3-15,0-9 1 16,0-7-2-16,0-13-4 0,0-12-51 15,10-3-97-15,4-10-107 16,-2-7-79-16</inkml:trace>
  <inkml:trace contextRef="#ctx0" brushRef="#br0" timeOffset="78773.56">7449 5297 134 0,'0'0'268'0,"0"0"-215"16,0 0 62-16,0 0 56 15,0 0-38-15,250 0-25 16,-148-4-18-16,-5 3-33 15,-12-3-32-15,-16 4-14 16,-12 0-9-16,-17 0-2 16,-12 0-16-16,-21 0-53 15,-7 0-56-15,0 0-169 16,-16 15-149-16</inkml:trace>
  <inkml:trace contextRef="#ctx0" brushRef="#br0" timeOffset="79404.08">7489 5912 388 0,'0'0'92'16,"0"0"-12"-16,0 0 48 16,0 0-60-16,111-130-7 15,-49 106-5-15,-13 9-27 16,6 9-22-16,-18 6-6 16,-3 0-2-16,-8 17-2 15,-12 20-1-15,-14 12 4 0,0 12 7 16,-40 11 13-1,-29 7-17-15,-14-5 1 0,-2 1-1 16,9-11-1-16,20-10 2 16,8-14 0-16,20-14 3 15,9-10 1-15,19-6-2 16,0 1-6-16,19 3 0 16,38 3 7-16,18 1 10 15,8 1 19-15,17-1-8 16,-11-3-2-16,-8-4 9 15,-17-9-9-15,-8 1-2 16,-15-3-20-16,-20 0 1 16,-9 0-5-16,-10-5-24 0,-2-15-19 15,0-5-100-15,0 1-122 16</inkml:trace>
  <inkml:trace contextRef="#ctx0" brushRef="#br0" timeOffset="80320.41">8801 4541 440 0,'0'0'91'0,"0"0"85"16,0 0-89-16,0 0 11 16,0 0-19-16,0 0-28 15,-99-55-23-15,99 55-14 16,0 0-14-16,38 23-12 15,38 14 12-15,25 18 39 16,10 3 2-16,-4 3-7 16,-3 0 7-16,-7-6-27 15,-21-7-9-15,-15-10-3 16,-25-12-2-16,-15-9-31 16,-9-14-49-16,-12-3-51 0,0 0-146 15,0 0-432 1</inkml:trace>
  <inkml:trace contextRef="#ctx0" brushRef="#br0" timeOffset="80620.41">9681 4543 604 0,'0'0'105'16,"0"0"-46"-16,0 0 17 15,0 0-20-15,0 0-34 0,0 0-22 16,-5 12-3-16,-11 22 3 16,-10 20 3-16,-2 19 5 15,-6 24 2-15,-1 18 18 16,2 4-4-16,4-3 4 16,13-19-8-16,2-19-6 15,7-24-9-15,7-16-3 16,0-17 1-16,0-11-3 15,0-5-17-15,0-5-58 16,2 0-42-16,26-16-4 16,1-16-228-16</inkml:trace>
  <inkml:trace contextRef="#ctx0" brushRef="#br0" timeOffset="81387.92">9598 3663 350 0,'0'0'112'0,"0"0"-47"15,0 0 46-15,0 0-47 16,0 0 5-16,0 0-19 16,55-15 40-16,-17-16-30 15,2-4-23-15,-7-8-8 16,-5 0-22-16,-4-8-4 15,-12-1 0-15,-5-3-3 0,-7 4-10 16,0 11 7-16,0 10-1 16,0 17 3-16,0 7 1 15,0 6-1 1,0 0-11-16,0 0-4 0,0 6 0 16,0 22 2-16,0 12 14 15,0 6 2-15,0 6 1 16,0-3-3-16,0 4 1 15,0-1-1-15,0-1-6 16,0-3-20-16,0-3-43 16,0-2-26-16,-7-10-72 15,0-5-136-15</inkml:trace>
  <inkml:trace contextRef="#ctx0" brushRef="#br0" timeOffset="81594.88">9516 3972 400 0,'0'0'76'0,"0"0"97"16,0 0-9-16,0 0-49 16,250 0-40-16,-174 0-26 15,-5 0-25-15,-17 0-24 16,-6 0-1-16,-27 1-24 15,-7 13-101-15,-14 2-185 16</inkml:trace>
  <inkml:trace contextRef="#ctx0" brushRef="#br0" timeOffset="81987.21">9764 4125 307 0,'0'0'71'0,"0"0"40"16,0 0-34-16,0 0-14 16,0 0 4-16,0 0-3 0,182-50-27 15,-154 50-26 1,-9 22 2-16,-12 11-10 0,-7 8 8 15,0 4 9-15,-47 1 2 16,-7-2 4-16,-3-8-13 16,7-5-7-16,3-6-1 15,19-4 3-15,16-6-2 16,12 0-6-16,0-5 0 16,0 1 0-16,26-2 22 15,16-3 2-15,13-2 8 16,2-4 5-16,4 0-18 15,-4 0-14-15,-10 0-5 0,3-6-26 16,-10-9-92-16,-12-8-173 16</inkml:trace>
  <inkml:trace contextRef="#ctx0" brushRef="#br0" timeOffset="82335.02">10398 3897 555 0,'0'0'201'15,"0"0"-160"-15,0 0 104 16,0 0-49-16,0 0-29 16,234 12-19-16,-170-12-36 15,-10 0-9-15,-11 3-3 16,-10 2-34-16,-12-4-95 15,-14-1-157-15</inkml:trace>
  <inkml:trace contextRef="#ctx0" brushRef="#br0" timeOffset="82804.45">11112 3671 397 0,'0'0'189'0,"0"0"-35"0,0 0-4 15,0 0-58 1,0 0-15-16,208-83-25 0,-175 55-17 15,-4 1-10-15,-13-2 0 16,-4 1-15-16,-5-1-8 16,-7 1 1-16,7 4-3 15,-7 4-2-15,0 10 2 16,0 7 1-16,0 3-1 16,0 0-4-16,0 0-6 15,0 0 0-15,0 28-7 16,0 18 17-16,-7 16 4 15,0 9-4-15,2 1 9 16,5-5 5-16,0-6 6 0,0-9-16 16,0-7-3-16,0-11 0 15,5-13-1-15,2-7-11 16,0-7-70-16,0-7-64 16,-7 0-134-16,0 0-336 15</inkml:trace>
  <inkml:trace contextRef="#ctx0" brushRef="#br0" timeOffset="83588.81">11729 4870 565 0,'0'0'108'0,"0"0"13"16,0 0-9-16,0 0-47 0,0 0-24 15,0 0-21-15,0 0-14 16,147 17 29-16,-53-11 3 16,-8-1-35-16,-4-1-2 15,-18-1-1-15,-21 6-33 16,-24-3-53-16,-19 4-94 15,0 2-177-15</inkml:trace>
  <inkml:trace contextRef="#ctx0" brushRef="#br0" timeOffset="83753.02">11680 5211 566 0,'0'0'163'0,"0"0"-26"16,0 0-35-16,250-6-58 15,-167-9 4-15,-5 2-29 16,-9 2-19-16,-20 10-74 16,-30 1-281-16</inkml:trace>
  <inkml:trace contextRef="#ctx0" brushRef="#br0" timeOffset="84854.51">13304 4841 330 0,'0'0'128'16,"0"0"-112"-16,0 0 95 0,0 0-3 16,0 0-10-16,0 0-36 15,189-112-15-15,-134 63-36 16,-8-5 14-16,-11-1 1 16,-8 1-16-16,-9 1-3 15,-17 2-7-15,-2 6 0 16,0 11-4-16,-2 10 4 15,-12 11-2-15,2 10 2 16,5 3-2-16,0 0 2 16,0 12-7-16,-1 25 5 15,1 17 2-15,0 10-3 16,0 10 6-16,0 3 2 16,-5-6 9-16,10-7-5 0,2-7-4 15,0-5-4 1,0-15-1-16,0-10-27 0,14-10-96 15,0-15-100-15,-11-2-389 16</inkml:trace>
  <inkml:trace contextRef="#ctx0" brushRef="#br0" timeOffset="85125.11">13053 5284 416 0,'0'0'76'0,"0"0"81"16,0 0 5-16,239 3-33 15,-101-3-44-15,-1-4-22 16,-3-7-18-16,-15 2-24 15,-29 3-19-15,-22 6-2 16,-25 0-33-16,-36 0-77 16,-7 18-157-16,-29 1-206 15</inkml:trace>
  <inkml:trace contextRef="#ctx0" brushRef="#br0" timeOffset="85653.13">13167 5739 94 0,'0'0'351'16,"0"0"-322"-16,0 0 89 15,144-106 5-15,-73 81-24 16,-2 12-29-16,-12 13-54 16,-5 0-13-16,-17 29-3 15,-25 20 0-15,-10 20 3 16,-24 4 15-16,-52 7-13 15,-18-7-5-15,-10-7-9 16,4-11-2-16,3-12 8 16,12-11 0-16,17-7 3 15,20-10 4-15,27-9-3 16,21 0 10-16,0-3-3 16,21 3-5-16,41 7 34 0,9-1 14 15,11 3 0-15,-4 0 1 16,-9-2-20-16,-7-1 8 15,-6-4-13-15,-15-7-7 16,-8-1-9-16,-17 0-8 16,-2 0-3-16,-2-10-40 15,-9-16-25-15,-3-8-100 16,0-1-197-16</inkml:trace>
  <inkml:trace contextRef="#ctx0" brushRef="#br0" timeOffset="90236.23">14844 4771 312 0,'0'0'92'16,"0"0"72"-16,0 0-53 15,0 0-11-15,0 0-7 16,0 0-30-16,0 0-21 15,-19-19-7-15,19 19-14 16,0 0-21-16,14 23-7 16,36 18 7-16,30 13 28 15,17 9-2-15,2 3 1 16,3-2 3-16,-17-7-7 16,-14-8-7-16,-9-9-9 15,-15-9-4-15,-14-8-3 16,-12-6 0-16,-7-9-30 15,-6-4-39-15,-1-4-41 16,-5-4-86-16,-2-21-354 16</inkml:trace>
  <inkml:trace contextRef="#ctx0" brushRef="#br0" timeOffset="90554.61">15636 4725 337 0,'0'0'108'16,"0"0"-31"-16,0 0-4 0,0 0-62 15,0 0-7-15,0 0 27 16,-220 100 38-16,156-38 0 15,-7 13 17-15,-12 5-21 16,1 1-12-16,11-10-15 16,5-10-13-16,23-16-13 15,15-16-4-15,13-15-8 16,15-10 0-16,0-4-14 16,0 0-49-16,50-39-91 15,12-15-194-15</inkml:trace>
  <inkml:trace contextRef="#ctx0" brushRef="#br0" timeOffset="91119.42">15981 3875 306 0,'0'0'228'0,"0"0"-187"16,0 0 58-16,0 0 5 16,0 0-22-16,0 0-9 15,92-69-25-15,-56 32-28 16,-3-3-11-16,-12 5-4 15,-7 1-2-15,-6 6 0 16,-8 5-2-16,0 7 4 16,0 5-2-16,0 6-3 0,0 5-5 15,-8 0 5-15,1 0 0 16,-4 25 0-16,-4 12 0 16,-1 9 0-16,2 4 0 15,2 4 0-15,9-7 1 16,-1-5-5-16,4-5 9 15,0-10-10-15,0-6-26 16,0-5-54-16,0-5-59 16,7-5-255-16</inkml:trace>
  <inkml:trace contextRef="#ctx0" brushRef="#br0" timeOffset="91409.82">15721 4294 101 0,'0'0'395'15,"0"0"-318"-15,0 0 102 16,0 0-34-16,220 0-44 15,-135 0-10-15,3-6-40 16,-17 0-38-16,-15 0-5 0,-15 4-7 16,-13 1-1-16,-14 1-18 15,-7 0-51-15,-7 0-67 16,0 12-119-16,-35 6-173 16</inkml:trace>
  <inkml:trace contextRef="#ctx0" brushRef="#br0" timeOffset="91852.56">15962 4474 270 0,'0'0'98'0,"0"0"72"0,0 0-46 16,0 0-33-16,0 0-65 16,0 0 5-16,55-55 1 15,-17 47 7-15,-8 6 4 16,1 2-26-16,-10 0-15 16,1 17 4-16,-11 11 7 15,-4 7-4-15,-7 5 6 16,0 4-11-16,-26-2 1 15,-4 1 2-15,-6-6-5 16,10-3 4-16,7-5-4 16,5-3-1-16,12-8 0 0,2-3 0 15,0-4-1-15,7-5 6 16,28-4 27-16,20-2 2 16,1 0 3-16,1 0-21 15,-9-11-13-15,-1 3-3 16,-24 2-1-16,-8 6-30 15,-15 0-57-15,0 2-133 16,-29 21-429-16</inkml:trace>
  <inkml:trace contextRef="#ctx0" brushRef="#br0" timeOffset="94385.49">17225 4741 36 0,'0'0'290'0,"0"0"-200"16,0 0 54-16,0 0-31 16,0 0-40-16,0 0-7 15,0 0-14-15,-50-58-15 0,46 55-8 16,4 3-16 0,0-2-6-16,0 2 0 0,0 0-6 15,0 0 0-15,0-2 1 16,0 0 3-16,0-2-2 15,0 1-2-15,0 3-1 16,0 0 0-16,0 0-1 16,0 0-16-16,42 26-2 15,17 14 19-15,5 8 5 16,5 9 6-16,-5 3 9 16,-3 1 1-16,-6-7-2 15,-3-4-9-15,-7-8-4 16,-8-12-5-16,-8-6 0 15,-10-9-1-15,-5-12-18 0,-7-3-65 16,-2 0-55-16,-3-3-20 16,-2-20-249-16</inkml:trace>
  <inkml:trace contextRef="#ctx0" brushRef="#br0" timeOffset="94685.72">17996 4622 381 0,'0'0'99'16,"0"0"71"-16,0 0-31 15,0 0-47-15,0 0-23 16,0 0-38-16,14-51-30 0,-14 69-1 16,-9 21 0-16,-24 25 4 15,0 23-4-15,-12 30 8 16,-14 18 8-16,-5 8 18 15,9-5 3-15,-1-12-6 16,15-20-11-16,13-25-5 16,4-21-13-16,5-26 1 15,19-14-3-15,-7-14 0 16,7-6-43-16,0 0-29 16,0-18-3-16,14-13-112 15,8-12-248-15</inkml:trace>
  <inkml:trace contextRef="#ctx0" brushRef="#br0" timeOffset="96163.35">17920 3737 365 0,'0'0'105'15,"0"0"46"-15,0 0-26 16,0 0-26-16,0 0-41 0,0 0-15 16,0 0-9-16,-23 7 0 15,44-7-19-15,22 0 8 16,11 0 13-16,-2-4-12 15,0 4-10-15,-9-3-4 16,-8 3-6-16,-2 0-4 16,-12 0-2-16,1 0-5 15,-8 0-36-15,-7 0-37 16,7 0-63-16,-14 0-77 16,0 0-356-16</inkml:trace>
  <inkml:trace contextRef="#ctx0" brushRef="#br0" timeOffset="96602.03">18746 3441 407 0,'0'0'142'0,"0"0"6"16,0 0-48-16,0 0-6 15,0 0-37-15,0 0-44 16,-14-30-13-16,11 38-4 16,-9 18 4-16,5 7 4 15,0 9 3-15,2 6-3 16,-2 1 3-16,-2 5 5 16,-3-3 3-16,5-4-7 15,0-7-5-15,5-9-2 16,-3-5-1-16,5-9-32 15,0-5-51-15,0-5-123 0,0-7-268 16</inkml:trace>
  <inkml:trace contextRef="#ctx0" brushRef="#br0" timeOffset="96899.07">18225 4130 340 0,'0'0'168'0,"0"0"-103"15,0 0 71-15,0 0 24 16,263 0-42-16,-138-3-15 15,-2-3-46-15,-23 3-27 16,-25 3-25-16,-25 0-5 16,-22 0-2-16,-23 0-53 15,-5 19-88-15,-26 5-91 16,-35 5-323-16</inkml:trace>
  <inkml:trace contextRef="#ctx0" brushRef="#br0" timeOffset="98219.04">18564 4471 353 0,'0'0'135'0,"0"0"-1"15,0 0-6-15,0 0-42 16,0 0-24-16,0 0-19 15,-36-6-30-15,36-2-11 16,31-3 5-16,4 4-6 16,3 2 1-16,-7 3-2 15,-10 2-2-15,-2 0-6 16,-5 14-1-16,-14 17 9 16,0 3 2-16,-7 7 2 15,-33 2 1-15,2-1-3 16,5-5-2-16,7-1 2 15,12-2-1-15,12-7-1 0,2-3 6 16,0-6 3-16,23-1 16 16,29-6 7-16,7-2 16 15,15-9-2-15,-3 0-19 16,-3 0-3-16,-6 0-7 16,-17 0-17-16,-15 0-1 15,-15 0-9-15,-15 0-54 16,0 0-77-16,-26 18-171 15</inkml:trace>
  <inkml:trace contextRef="#ctx0" brushRef="#br0" timeOffset="105335.36">662 8326 313 0,'0'0'383'16,"0"0"-383"-16,0 0 0 16,0 0 48-16,0 0-8 15,0 0 7-15,0 0-3 16,104-3-12-16,-76-25 23 16,-7-4-27-16,-9-2-14 0,-12 2-6 15,0 6-8-15,-40 4-6 16,-24 10 2-16,-12 10-11 15,-2 2 11-15,5 6-1 16,9 19-3-16,31 11-1 16,31 15 0-16,2 10 9 15,75 12-1-15,29 3 2 16,22-3 3-16,13 1-3 16,-13-11 0-16,-1-3 2 15,-28-10 3-15,-28-4-3 16,-27-6-3-16,-37-6 0 15,-5-3 5-15,-55-2 6 16,-34-9 6-16,-23-8-11 16,-6-7-3-16,7-5 4 15,21 0-1-15,33-8 10 0,24-4 16 16,19 2-6-16,14-2-26 16,21-7-21-16,50-8-38 15,45-5 2-15,24 0-55 16,-1 4-183-16,-16-3-237 15</inkml:trace>
  <inkml:trace contextRef="#ctx0" brushRef="#br0" timeOffset="105817.65">1695 8481 224 0,'0'0'284'0,"0"118"-203"16,0-52 38-16,0-9-30 16,14-16-8-16,0-16-53 15,-2-13-22-15,-9-12 0 16,1 0 17-16,-1-29 2 16,4-33-25-16,-2-22-54 15,-5-11-24-15,0 7 65 16,-22 15-8-16,-32 18 21 15,7 21 26-15,-3 14 25 16,14 14-2-16,10 6-4 16,5 0-27-16,14 5-1 0,7 14-17 15,0-2 1-15,33-3-1 16,24-9 0-16,40-5 0 16,9-28 0-16,3-23-5 15,-17 2 5-15,-37 10 6 16,-22 21-1-16,-26 12 10 15,-7 6 8-15,0 6-3 16,0 40-5-16,-12 32-1 16,-23 25 57-16,6 6-26 15,3-6-26-15,19-18-17 16,7-19-2-16,0-9-2 16,33-13-29-16,22-19-69 15,1-24-57-15,13-1-180 0</inkml:trace>
  <inkml:trace contextRef="#ctx0" brushRef="#br0" timeOffset="106317.53">3050 8369 572 0,'0'0'158'0,"0"0"-124"16,0 0 81-1,0 0-37-15,26-135-33 0,-26 101 1 16,0 3-8-16,-28 2-15 16,-20 6-6-16,-13 3-9 15,-10 11 0-15,-14 9-6 16,-10 0-2-16,5 7-2 15,19 18-5-15,24 6 1 16,26 15-2-16,21 17 4 16,0 21 4-16,57 8 0 15,18 0-1-15,1-10-3 16,0-7-1-16,-20-9 2 16,-15-6 3-16,-13-4 0 15,-28-8 0-15,0-9 0 0,-7-10 13 16,-47-6 13-1,-22-5 13-15,-16-10-18 0,2-7-10 16,14-1 11-16,19 0-8 16,24 0 0-16,17-9 2 15,16 0-9-15,0-6-7 16,7-6-30-16,49-4-7 16,30-5-10-16,15 0-30 15,3 10-70-15,-21 6-189 16</inkml:trace>
  <inkml:trace contextRef="#ctx0" brushRef="#br0" timeOffset="106711.54">3693 8766 754 0,'0'0'143'16,"0"0"-138"-16,0 0 28 15,0 0-1-15,190 9 25 16,-68-9-1-16,11 0-11 16,-8 0-34-16,-21 0-11 15,-35 0-2-15,-22 4-63 16,-47 8-46-16,-5 9-220 15,-77 13-40-15</inkml:trace>
  <inkml:trace contextRef="#ctx0" brushRef="#br0" timeOffset="106855.18">3755 9147 586 0,'0'0'163'16,"0"0"-101"-16,0 0 105 16,250 28-49-16,-124-28-28 15,6 0-15-15,-9 0-61 16,-19 0-7-16,-19 0-7 15,-23 6-23-15,-34 4-93 16,-28 0-202-16</inkml:trace>
  <inkml:trace contextRef="#ctx0" brushRef="#br0" timeOffset="113809.93">6103 5659 375 0,'0'0'144'0,"0"0"-63"16,0 0 12-16,0 0-21 16,0 0-23-16,0 0-27 15,0 0-16-15,0 0 2 16,0-2-8-16,5 26-8 15,4 17 8-15,3 16 11 16,2 9 34-16,8 1-16 16,-8-5 13-16,0-8-26 15,0-6-4-15,-2-12-8 16,-5-8-3-16,-7-10-1 16,7-6-21-16,-7-12-67 0,0 0-110 15,0 0-268-15</inkml:trace>
  <inkml:trace contextRef="#ctx0" brushRef="#br0" timeOffset="114485.09">6039 5539 419 0,'0'0'43'0,"0"0"-40"15,0 0 88-15,-49 154-23 16,27-102-46-16,3-6 1 15,5-7-6-15,0-13 5 16,7-6-6-16,2-10-10 16,3-7-2-16,2-3-2 15,0 0 12-15,0 0 8 16,0-4 4-16,0-18-26 16,0-4-15-16,0-9 8 15,0-5 7-15,0 0 0 0,14-1 3 16,7-1-2-1,8-2 3-15,-3 5 0 0,2 6-4 16,-7 5 0-16,1 11 4 16,-3 11-2-16,2 6-2 15,7 0-8-15,8 18 8 16,13 15 8-16,6 8-4 16,-6 5 24-16,-1-1 11 15,-8-4-13-15,-19-6-6 16,-14-6-7-16,-7-4-6 15,0 3 1-15,-40-2 17 16,-24-4-10-16,0-3-10 16,-9-5 6-16,9-11-8 15,7 0 2-15,10-3 7 16,19 0 10-16,7 0-2 0,6 0-1 16,11 0-2-16,4 0-11 15,0 0-6-15,0 0-1 16,0 0-18-16,0 0-59 15,7 0-62-15,21 1-48 16,5 1-321-16</inkml:trace>
  <inkml:trace contextRef="#ctx0" brushRef="#br0" timeOffset="115549.75">17961 1948 436 0,'0'0'66'16,"0"0"97"-16,0 0-56 15,0 0-2-15,0 0-39 16,0 0-25-16,-43-40-12 16,43 40-20-16,0 2-9 15,0 30-10-15,0 19 10 16,0 17 10-16,0 16 6 15,0-1-2-15,0 0 1 16,0-8-1-16,0-12-9 16,0-14-3-16,0-15-1 0,0-16-1 15,0-7-28-15,0-11-42 16,0 0-68-16,0-23-95 16</inkml:trace>
  <inkml:trace contextRef="#ctx0" brushRef="#br0" timeOffset="116133.08">17913 1923 324 0,'0'0'66'0,"0"0"59"16,0 0-43-16,0 0-48 16,0 0-12-16,0 0 6 15,-201 46 25-15,163-20 1 16,5-8-4-16,5-3-19 16,14-8-10-16,7-7 9 15,7 0-12-15,0 0-6 16,0 0-1-16,0-18-11 15,0-6-22-15,0-7-12 16,7-1 23-16,7 1 8 0,-7 4 3 16,3 5 8-16,1 2-6 15,4 2 6-15,6 2-2 16,5 10-3-16,2 6-3 16,15 0-5-16,6 5 5 15,20 22 4-15,7 4 11 16,2 12 19-16,-3-1-7 15,-13 0-3-15,-12-2 7 16,-24-4-23-16,-19-7-3 16,-7-2-4-16,-26 0 6 15,-52-1 3-15,-31-3 7 16,-12-8-6-16,-11-4-3 16,6-8-1-16,3-1 0 0,27-2-5 15,13 0 3 1,33 0 8-16,24 0 4 0,19 0-5 15,7 0-10-15,0 0-2 16,0 0-55-16,40 0-84 16,3 0-92-16</inkml:trace>
  <inkml:trace contextRef="#ctx0" brushRef="#br0" timeOffset="141764.13">12741 1598 224 0,'0'0'53'0,"0"0"54"16,0 0-32-16,208-44-33 15,-170 36-15-15,-12 6-27 16,-4 2 0-16,-15 0-15 16,-7 6-72-16,0 12 19 15,0 0-8-15,-3-1-122 0</inkml:trace>
  <inkml:trace contextRef="#ctx0" brushRef="#br0" timeOffset="142114.82">12493 1804 306 0,'0'0'69'0,"0"0"-27"0,0 0 28 16,0 0-22-16,0 0 21 16,0 0-8-16,166 11 4 15,-98-8 18-15,3-3-18 16,-2 0-24-16,-8 0-21 16,-18 0-9-16,-15 0 10 15,-21 0-12-15,0 0-9 16,-7 0 5-16,0 0 5 15,0 0-10-15,0 0-21 16,-14-3-100-16,2-7-165 16</inkml:trace>
  <inkml:trace contextRef="#ctx0" brushRef="#br0" timeOffset="144547.1">18434 1614 113 0,'0'0'17'16,"0"0"86"-16,0 0-32 15,0 0-11-15,0 0 3 16,0 0-27-16,-159-68 23 16,138 62 22-16,-3 4-46 15,3 2 2-15,-12-3-23 16,0 3 8-16,-3 0-7 16,-4 0 6-16,2 0 3 15,-9 0-18-15,0 0 0 16,-3 11 2-16,-4 2-3 0,4-1 1 15,0 1-3 1,1-3 3-16,1 3-4 0,6 0 12 16,1-2-1-16,8 1-3 15,-2 5 2-15,-1 4-1 16,3-1-3-16,-5 6-6 16,-2 2-1-16,5-3 5 15,-1 4 0-15,3 1 0 16,0 1-1-16,9 6 7 15,-2 0-6-15,-2-1-3 16,9 1-1-16,-2 0-1 16,7-1 0-16,-1 1 0 0,8-1 2 15,0 0-3 1,7-1 2-16,0 0 1 0,0 2 2 16,0-1-3-16,0 3 1 15,7 0-2-15,12-4 3 16,-2 3-4-16,4-7 0 15,5 2 1-15,0-7 0 16,5 3 1-16,2-3 1 16,3-2 2-16,-1-1-4 15,5-4 0-15,-4-1 0 16,4-3 0-16,-5 2 0 16,13-1-1-16,-6-1 0 15,1-4-1-15,4 0 1 16,-11-2-1-16,13-3 0 15,-6 0 1-15,4-1 0 0,0-2 0 16,-4 0 0-16,4-2 3 16,-4-1-3-16,4 0-1 15,-4 0 1-15,6 0 0 16,1 0 0-16,2-4 5 16,-7-7-5-16,2-1 2 15,-11 4-2-15,-1-3 0 16,-2 3 1-16,-4-1-1 15,4-3 1-15,2-5-1 16,1 0 1-16,-1-1 1 16,-2-2 0-16,0 0-2 15,-2-2-2-15,-5 1 2 0,7 0 5 16,-4 0-5-16,-1-3 0 16,0-1 0-16,1 1 4 15,-1-4-1-15,1 1-1 16,1-3 1-16,-6 0-2 15,2 3-1-15,-9 5 0 16,-3-3 0-16,-2-1 4 16,-12 0-3-16,7 0 2 15,-3-3 0-15,-4 1 8 16,0-6 2-16,0-4-5 16,0 0 1-16,0-2 3 15,0 4-10-15,0 2 2 16,-19 7-2-16,-9 1-4 0,-5 6 1 15,-3 3-2 1,-4 4 3-16,-5 3 3 0,-9 5-3 16,-8 2 3-16,6 0-3 15,1 3 4-15,8-2 1 16,9 1-3-16,5-2 3 16,7 1-2-16,5 1-1 15,11-5-2-15,-2 3 0 16,10 0-1-16,-5 1-4 15,7 2 5-15,-7 0 0 16,7 0-2-16,-5 0 1 16,-2 0-2-16,7-2 3 0,-7 2 0 15,0-2-1-15,2 2 1 16,3 0-2-16,-3-2 2 16,5 2 0-16,0 0 0 15,0 0 0-15,0 0 1 16,0 0 1-16,0 0-2 15,0 0 2-15,0 0-2 16,0 0 0-16,0 0 0 16,0 0-2-16,0 0-1 15,-2 0-8-15,-3 0-36 16,3 8-33-16,-10 7-70 16,-9-3-247-16</inkml:trace>
  <inkml:trace contextRef="#ctx0" brushRef="#br0" timeOffset="148480.28">3618 5963 512 0,'0'0'137'15,"0"0"-39"-15,0 0 20 16,0 0-31-16,0 0-17 16,0 0-22-16,0 0-22 15,0 0-8-15,-83-38-1 16,83 38-6-16,0 0-10 15,0 0-1-15,0 2-15 0,0 28-9 16,0 19 22-16,0 21 2 16,12 12 4-16,-5 2 5 15,2-2 2-15,-2-10 1 16,5-12-1-16,-5-11-8 16,0-11-1-16,0-13-2 15,1-13-8-15,-1-12-39 16,0 0-35-16,5-29-13 15,-3-14-179-15,-4-9-343 16</inkml:trace>
  <inkml:trace contextRef="#ctx0" brushRef="#br0" timeOffset="149196.26">3478 5758 371 0,'0'0'45'0,"0"0"-25"0,0 0 20 16,0 0 18-16,-90 113 4 16,71-76-2-16,3 3-14 15,-5-2-17-15,-1-5-7 16,-4 0 1-16,12-11-14 16,0-7 7-16,9-9-6 15,3-6-8-15,2 0 4 16,0 0 5-16,0-6 16 15,0-17-27-15,0-9-7 16,0-5 0-16,14-3-2 16,14-8-16-16,1 4 24 15,-1 1-4-15,-2 0 5 16,-5 7 2-16,-6 9-1 0,-1 7 7 16,-7 11 13-16,-7 4 0 15,7 5-17-15,12 0-4 16,9 15-16-16,15 16 16 15,11 8 3-15,3 3 5 16,-3-2 3-16,-4-3 2 16,-10-3-6-16,-11-6-1 15,-8-3-4-15,-9-1 0 16,-12-2 2-16,0 2-1 16,-5-1 13-16,-38 2-5 15,-13-4 6-15,-13-2-2 0,-7-4-10 16,15-5 0-1,4-8 8-15,17-2 30 0,4 0-14 16,22 0 1-16,-5 0-17 16,10 0-2-16,4 0 3 15,5 0-11-15,0 0-3 16,0 0-6-16,0 0-19 16,0 0-43-16,0 0-48 15,0 0-66-15,0 4-191 16</inkml:trace>
  <inkml:trace contextRef="#ctx0" brushRef="#br0" timeOffset="152247.76">6366 5412 271 0,'0'0'48'15,"0"0"40"-15,0 0-1 16,0 0 2-16,0 0-21 16,0 0-16-16,-104-26-34 15,75 26 5-15,8 0 6 16,-7-2 6-16,-6 2-3 16,6-3-7-16,-7 3 1 0,-13 0-5 15,13 0 3-15,-8 0-9 16,3 0 0-16,5 0-12 15,-6 5 0-15,-1 7-3 16,6 2 1-16,-18 1-2 16,7 0 2-16,-3 1 0 15,3-2 9-15,9 1-3 16,-7 1-6-16,9 5 0 16,1 0 0-16,-1 1 0 15,8 1-1-15,0 0 1 16,2 3-1-16,0 1 2 15,9-2 2-15,-2 3-1 16,5-2-1-16,5 2 1 16,-3 1 0-16,12 0 0 15,0 3-3-15,0 0 2 0,0 0-1 16,0-1-1-16,0 3 1 16,7 0 0-16,14-2 2 15,5-1-1-15,-5-2-1 16,15 0-1-16,-8-3 4 15,8-3-4-15,-3-1 1 16,14-2 1-16,-4 0 3 16,-1-3-5-16,6 1 2 15,1-6-1-15,-1 2 1 16,1-6-2-16,8-2 0 16,4-2 0-16,1 0 1 15,2-4-2-15,-10 0 1 0,3 0 0 16,-10 3 6-16,3-3-6 15,-10 0 0-15,3 0 0 16,-10 0 0-16,2 2 0 16,1-2 0-16,-1 0 1 15,5 0-1-15,8 0 0 16,-3 0 0-16,0 0 0 16,-8 0 2-16,-3 0-2 15,-1 0 0-15,-10 0 0 16,-4-2 1-16,-2-3-1 15,2-3 0-15,2-4 1 16,5-3 0-16,2-5 1 16,1 1-2-16,-8 1-1 0,7-1 1 15,-2 0 0-15,-4 2 7 16,-1-2-7-16,0 2 0 16,-2-2 0-16,-2-2 1 15,2-3-1-15,-12-1 0 16,7-2-3-16,-7 1 3 15,-7 1 5-15,7-1-5 16,-7 0 0-16,7-3 0 16,-7 1 0-16,0-1 1 15,0 0-1-15,0-2 0 16,0-2-1-16,-21 2 1 16,7 1 0-16,-12 0 0 15,-3 2 5-15,-6-3-5 0,2 7-1 16,-10-2 0-16,1 6 1 15,-6 0 0-15,-1 5 1 16,-1 5 8-16,-4 1-2 16,11 6 0-16,-4 0-6 15,14 3 0-15,-3 0-1 16,13 0-2-16,4 0-1 16,4 0-2-16,8 0 3 15,0 0 2-15,2 0 0 16,3 0-2-16,2 0-5 15,0 0-14-15,0 0-19 16,0 0-23-16,0 4-54 16,0 4-79-16,0-5-219 15</inkml:trace>
  <inkml:trace contextRef="#ctx0" brushRef="#br0" timeOffset="163480.13">5975 7856 313 0,'0'0'254'0,"0"0"-175"16,0 0 14-16,0 0-5 16,0 0-47-16,0 0-11 15,0 0-6-15,0 0 4 16,43-3 0-16,-43 3-10 15,0 0-8-15,0 0-10 16,0 2 1-16,0 23-1 16,0 11 1-16,0 14-1 15,0 16 0-15,0 12-2 0,7 14 4 16,14 11-4-16,20-9 4 16,1-5-4-16,8-17 2 15,11-26-3-15,1-13 3 16,-5-21 0-16,13-12 0 15,6-35 4-15,-7-36 2 16,2-22-4-16,-12-10 7 16,-17 4 0-16,-13 11 38 15,-15 12 2-15,-14 15-16 16,0 15-3-16,0 10-14 16,0 15-7-16,0 10 5 15,0 8-11-15,0 0-3 16,0 3-24-16,0 0-41 0,0 0-37 15,0 6-63-15,28 8-71 16,8-5-171-16</inkml:trace>
  <inkml:trace contextRef="#ctx0" brushRef="#br0" timeOffset="164063.5">7163 7819 315 0,'0'0'106'0,"0"115"-2"0,0-35 67 16,0 9-45-16,2 0-49 15,10-3-18-15,-5-11-3 16,0-10-17-16,7-16-31 15,-7-17 3-15,0-17 2 16,-2-14-10-16,-5-1-2 16,0-19-1-16,0-39-3 15,0-22-17-15,0-18-22 16,-19 2 2-16,-9 9-17 16,-15 16 52-16,-4 21 5 0,14 22 7 15,4 16 26 1,20 12 27-16,-3 0-42 15,5 9-18-15,7 19-1 0,0 7-1 16,0-6 0-16,33-7-1 16,17-13 3-16,14-9 0 15,9-2 0-15,-2-33 0 16,-14-11 0-16,-15-3 0 16,-16 9 2-16,-19 8 5 15,-7 15 41-15,0 12 9 16,0 5 12-16,0 0-14 15,0 0-21-15,0 28-34 0,-7 25 0 16,0 23 0 0,-7 14 0-16,14 1 1 0,-5-5-1 15,5-3-1-15,0-4-4 16,19-6-46-16,14-10-11 16,-9-17-22-16,-5-20-175 15,-12-15-341-15</inkml:trace>
  <inkml:trace contextRef="#ctx0" brushRef="#br0" timeOffset="164580.03">7685 8602 448 0,'0'0'149'0,"0"0"27"15,0 0-71-15,0 0-55 16,0 0 31-16,185-106-61 16,-185 58-6-16,0-2 16 15,-5 4-10-15,-38 8 5 16,-11 4-21-16,-3 8-4 16,3 13 0-16,11 6-1 15,22 5 1-15,9 2 0 16,12 6-4-16,0 30-14 15,7 14 9-15,26 13 9 16,15 6-1-16,-10-3 1 0,2-1 0 16,-5-6 0-16,-2-3 1 15,-11-10 6 1,-3 0-2-16,-19-6-2 0,0-3 1 16,-12-7 12-16,-24-7-11 15,-13-8 17-15,-3-11-16 16,2-4-1-16,0 0 2 15,8-17 14-15,9-9-4 16,4-3-9-16,22 3 7 16,7-4-6-16,0-4-9 15,36-8 0-15,18-3-1 16,14 2 1-16,-4 2-1 16,0 10-3-16,-9 2-38 0,-6 7-44 15,-9 5-60 1,-18 2-242-16</inkml:trace>
  <inkml:trace contextRef="#ctx0" brushRef="#br0" timeOffset="165047.24">8101 7871 389 0,'0'0'90'16,"0"0"25"-16,0 0 20 16,0 0-25-16,0 0-23 15,0 0-22-15,-141-103 9 16,136 103-19-16,5 0-31 15,0 0-24-15,0 0-4 16,28 28-3-16,41 16 7 16,14 17 2-16,21 9 1 15,0 7 6-15,7 1-3 16,-7-2 1-16,-5-4 28 16,-16-7-33-16,-10-8 14 15,-16-6 5-15,-7-11-15 0,-17-13-4 16,-12-8-1-16,-14-11 0 15,0-5-1-15,-7-3-3 16,0 0 2-16,0 0-1 16,0 0-10-16,-7-16-31 15,-12-2-9-15,3-8-18 16,4-2-71-16,2-4-97 16,6-2-168-16</inkml:trace>
  <inkml:trace contextRef="#ctx0" brushRef="#br0" timeOffset="165397.4">9036 7750 402 0,'0'0'123'0,"0"0"-68"16,0 0 50-16,0 0-26 15,0 0 19-15,0 0-36 16,-12-91-28-16,-10 91-21 16,-6 25-13-16,-5 12 1 15,-17 10-1-15,-11 15 0 16,-10 11 2-16,-12 12 1 16,-2 4 9-16,-5 3 5 0,3-2 12 15,11-8-7-15,19-15-7 16,22-19-3-1,21-26-10-15,9-12-2 0,5-10 0 16,0 0-11-16,0 0-33 16,5-6-24-16,16-13-4 15,12-2-127-15,-17 5-374 16</inkml:trace>
  <inkml:trace contextRef="#ctx0" brushRef="#br0" timeOffset="166114.39">6075 9173 503 0,'0'0'213'15,"0"0"-135"-15,0 0 53 16,-208 12-51-16,165-6-28 0,17 1-8 16,10-5-10-16,8-1-1 15,8-1-19-15,0 0-14 16,0 3-9-16,36 2 0 16,42 1 0-16,45 0 9 15,50-2 7-15,42 1-2 16,31-1-4-16,23 1-1 15,8-4 3-15,-5-1-1 16,-10 0 23-16,-6 0 4 16,-20-6-9-16,-32 2-12 15,-27 4-1-15,-37 0-3 16,-41 0 3-16,-38 0-1 16,-20 0-6-16,-25-3-1 15,-11 3 1-15,-5 0 3 16,0 0 7-16,-14 0 3 0,-41 0-13 15,-13 0-47-15,-15 7-53 16,-9 15-43-16,-17 10-183 16</inkml:trace>
  <inkml:trace contextRef="#ctx0" brushRef="#br0" timeOffset="166748.01">5782 10010 485 0,'0'0'21'0,"0"0"5"16,-26 172 70-16,26-72-25 16,0 7 3-16,21 5 14 15,26-3-30-15,10-9-35 16,16-13-5-16,-2-19 4 15,5-20-9-15,-1-21-1 16,-11-18-4-16,7-9 11 0,-16-17 13 16,-1-38-3-16,-11-25-5 15,-3-23-13-15,-12-16 7 16,-14-10-3-16,-14 3 17 16,0 14-1-16,0 30-12 15,-26 32 11-15,3 27-4 16,4 17-10-16,5 3-7 15,14 3-9-15,0 9-24 16,0 26-43-16,14 11-54 16,33 5-34-16,10-7-153 15</inkml:trace>
  <inkml:trace contextRef="#ctx0" brushRef="#br0" timeOffset="167247.45">6872 10364 576 0,'0'0'87'15,"0"157"53"-15,0-77-21 16,0-8-58-16,0-17-19 16,0-21-19-16,0-17-14 15,0-14 0-15,7-3-5 16,-7-20 11-16,7-38-5 15,0-22-10-15,0-23-13 16,-7-12-15-16,-7 6 8 16,-33 9 16-16,-12 26 4 0,-3 27 4 15,13 28 23-15,9 19 10 16,4 0 2-16,10 37-33 16,12 20-4-16,7 6 2 15,5-2 4-15,45-13 0 16,18-17-7-16,15-21-1 15,16-10 4-15,5-34-4 16,-7-30-6-16,-21-11-6 16,-19 1 9-16,-29 16 3 15,-16 17 2-15,-12 25 22 16,0 13 30-16,0 3 24 16,-26 24-17-16,-12 35-53 15,-2 25-7-15,0 16 0 0,16 3 0 16,19-14-1-16,5-12-3 15,7-17-37-15,34-11-49 16,1-11-27-16,-2-9-44 16,-11-7-182-16</inkml:trace>
  <inkml:trace contextRef="#ctx0" brushRef="#br0" timeOffset="167747.12">7449 10951 496 0,'0'0'112'16,"0"0"19"-16,0 0 40 16,0 0-110-16,227-2 16 15,-185-45-26-15,-1-9-43 16,-25-2 10-16,-16-6-13 15,0 4-3-15,-16 8 0 16,-36 6-2-16,-8 12-3 16,-8 14-1-16,-1 11-10 15,12 9 1-15,10 0 13 16,19 27-3-16,21 18-1 16,7 15-3-16,9 12 5 0,53 10 2 15,13 6-2 1,8 6 3-16,0 2-1 0,-15-2 2 15,-18-3-1-15,-29-7 1 16,-14-7 11-16,-7-17 3 16,0-12 1-16,-40-13 5 15,-16-17 2-15,-6-10 16 16,-9-8-4-16,-5-2-17 16,5-22-1-16,5-12-1 15,24-7-17-15,25-3-5 16,17-2 2-16,10 1-4 15,51 1-17-15,10 0-36 0,17 3-18 16,-3 3-29 0,-10 2-98-16,-11 4-195 0</inkml:trace>
  <inkml:trace contextRef="#ctx0" brushRef="#br0" timeOffset="168205.03">7808 10093 801 0,'0'0'89'16,"0"0"-31"-16,0 0-3 15,0 0-40-15,0 0-11 16,0 0 31-16,215 92 30 0,-96-35-11 16,-1 4-26-16,0 10-20 15,-2 1-3-15,-24-3-3 16,-16-2 0-16,-26-11-2 16,-22-12-6-16,-9-13-6 15,-17-17-71-15,-2-14-21 16,0-3-86-16,0-36-232 15</inkml:trace>
  <inkml:trace contextRef="#ctx0" brushRef="#br0" timeOffset="168446.1">8849 10120 582 0,'0'0'100'0,"0"0"28"15,0 0-9 1,0 0-69-16,0 0-19 0,0 0-17 15,-14 166 20-15,2-63 19 16,2 20-13-16,3 9-7 16,-12 6-2-16,5-4 5 15,2-13-12-15,3-12-8 16,2-26 3-16,7-23-18 16,0-30-1-16,0-17-58 15,0-13-56-15,9-22-75 16,10-38-226-16</inkml:trace>
  <inkml:trace contextRef="#ctx0" brushRef="#br0" timeOffset="169067.21">9882 9033 771 0,'0'0'106'15,"0"0"21"-15,0 0-42 16,0 0-28-16,0 0-29 15,0 0-12-15,100 3 14 16,-18 3 25-16,8-2-18 16,-7 0-17-16,-12 4-16 15,-17-2-2-15,-14 2-2 16,-11-2-2-16,-20-2-33 16,-9 2-41-16,0 3-5 0,-2 4-1 15,-45 5-26 1,-22 1-202-16</inkml:trace>
  <inkml:trace contextRef="#ctx0" brushRef="#br0" timeOffset="169230.13">10022 9371 631 0,'0'0'116'0,"0"0"54"16,0 0-40-16,217 69-14 16,-122-66-34-16,-3-3-24 15,-9 0-24-15,-22 0-18 16,-11-3-16-16,-24-1-47 15,-24 4-78-15,-2 0-138 16</inkml:trace>
  <inkml:trace contextRef="#ctx0" brushRef="#br0" timeOffset="172247.3">11682 7354 566 0,'0'0'129'15,"0"0"-40"-15,0 0 25 16,0 0-55-16,0 0-27 16,0 0-6-16,0 0 0 15,-7 4-6-15,7-4-3 16,12-4 8-16,11-24 10 0,10-10 2 16,0-16-18-16,-2-7-8 15,2-1-8-15,-4-2 0 16,-8 4-3-16,-7 11 0 15,-7 12 0-15,-7 17 1 16,0 11-2-16,0 9 1 16,0 0-11-16,0 3 2 15,0 31-7-15,0 19 15 16,0 12-1-16,7 6 1 16,12 1 1-16,-5-8 1 15,1-10-1-15,-1-9 0 16,-7-14 1-16,0-7-3 15,0-9 2-15,0-7-24 0,0-7-45 16,8 2-55 0,-4-1-98-16,-4 2-236 0</inkml:trace>
  <inkml:trace contextRef="#ctx0" brushRef="#br0" timeOffset="172501.34">11696 7782 587 0,'0'0'117'0,"0"0"-72"16,0 0 78-16,0 0-48 0,0 0-54 16,0 0 38-16,237 3 13 15,-96-3-9-15,6 0-22 16,-12-8-24-16,-19-1-9 15,-19 5-8-15,-29 1 0 16,-25 0-32-16,-10 3-57 16,-26 0-69-16,-7 0-163 15</inkml:trace>
  <inkml:trace contextRef="#ctx0" brushRef="#br0" timeOffset="173013.75">11992 8183 337 0,'0'0'177'0,"0"0"-96"15,0 0 24-15,0 0-57 16,0 0 7-16,0 0-8 16,139-118 0-16,-77 105-16 15,2 12-11-15,-15 1-8 16,-2 0-4-16,-11 20 14 0,-22 4-10 16,-9 7-7-16,-5 9 2 15,-26 6 0-15,-31 5-4 16,-11 1-3-16,11-1-2 15,2-6 2-15,8-6 0 16,19-7 0-16,14-3 3 16,6-5-6-16,8-3-3 15,0 2 3-15,43-2 3 16,14 0 13-16,23-6 5 16,12-9-6-16,5-6 46 15,-2 0-17-15,-10 0 8 16,-16-3-7-16,-22-6-14 15,-16-2-20-15,-12 5-2 0,-10-2-2 16,-9-1-4 0,0-3-22-16,0-6-53 0,0 0-64 15,-7 3-157-15</inkml:trace>
  <inkml:trace contextRef="#ctx0" brushRef="#br0" timeOffset="173896.25">13498 7672 289 0,'0'0'196'0,"0"0"-79"15,0 0-3-15,0 0 16 16,0 0-33-16,0 0-49 16,-147-62 12-16,140 62-9 15,3 0-8-15,4 0-13 16,0 0-12-16,0 0-7 15,0 0-7-15,0 0-4 0,0 0-4 16,35 14-4 0,34 17 6-16,21 9 2 0,7 10 1 15,21 7 0 1,-7 0 1-16,7-8 3 0,-14-7 1 16,-14-12-2-16,-14-4-3 15,-19-9-1-15,-17-3 1 16,-19-8 0-16,-14-5 0 15,-7-1-1-15,0 0 0 16,0 0 0-16,0 0-14 16,0 0-23-16,0 0-47 15,-14 0-72-15,-7-10-156 0</inkml:trace>
  <inkml:trace contextRef="#ctx0" brushRef="#br0" timeOffset="174271.81">14352 7524 499 0,'0'0'71'0,"0"0"71"16,0 0-53-16,0 0-30 0,0 0-28 16,0 0-25-16,-166 19-4 15,105 17-2-15,-15 14 3 16,-9 10 20-16,-7 7 11 16,2-1 5-16,2-7 13 15,13-3 0-15,16-16-12 16,11-12-17-16,20-11-3 15,14-11-10-15,14-6-6 16,0 0-4-16,0 0-3 16,0 0-15-16,9-20-32 15,20-8-22-15,11-5-45 16,7-9-120-16</inkml:trace>
  <inkml:trace contextRef="#ctx0" brushRef="#br0" timeOffset="174730.14">14416 7065 398 0,'0'0'206'15,"0"0"-62"-15,0 0 7 16,0 0-76-16,0 0-22 16,0 0-22-16,-3-8-6 15,48 8 9-15,24 0 25 0,11 0-4 16,-2-1-19 0,-7-4-9-16,-2-1-17 0,-15 0-9 15,-7-1 3-15,-11 2-4 16,-12 4-18-16,-10 1-67 15,-9 0-43-15,-5 0-87 16,0 0-203-16</inkml:trace>
  <inkml:trace contextRef="#ctx0" brushRef="#br0" timeOffset="175113.04">15527 6401 107 0,'0'0'552'16,"0"0"-453"-16,0 0 61 15,0 0-66-15,0 0-58 16,0 0-15-16,12-16-5 16,-12 16-10-16,7 11-6 15,7 16 3-15,-7 13 7 16,0 13 14-16,-7 12-12 0,0 2 20 16,0 2 2-1,0-14-16-15,5-12-17 0,2-12-1 16,0-14-5-16,0-8-29 15,3-9-47-15,2 0-56 16,-3-4-99-16,-4-11-401 16</inkml:trace>
  <inkml:trace contextRef="#ctx0" brushRef="#br0" timeOffset="175410.46">15295 7116 499 0,'0'0'118'0,"0"0"9"15,0 0 7-15,0 0-58 16,0 0-16-16,0 0 13 15,119 0-4-15,-51 0-4 16,-4 0-28-16,5 0-18 16,-5-9-10-16,-3 0-6 15,-4 2-3-15,-8 0-7 0,-15 5-98 16,-20 2-81-16,-14 0-329 16</inkml:trace>
  <inkml:trace contextRef="#ctx0" brushRef="#br0" timeOffset="175913.15">15496 7312 191 0,'0'0'322'0,"0"0"-222"15,0 0 9-15,0 0-30 16,0 0-27-16,0 0 2 16,154-96-4-16,-118 90-9 15,-10 6-26-15,-10 0-11 16,-9 5 3-16,-2 19 10 15,-5 6-2-15,0 9 2 16,-7 2-9-16,-26 4 0 16,-3-2-1-16,3-5-5 15,10-7-1-15,4-5-2 16,12-3 1-16,7-1-1 0,0-4-1 16,0-3 2-1,14 0 3-15,26-5 10 0,3-3 15 16,6-3 6-16,-2-1 0 15,1-3 1-15,-13 0-5 16,-9 0-6-16,-12 0-9 16,-6 0-14-16,-8 0-1 15,0 0-29-15,0-7-55 16,0-2-71-16,-12 0-420 16</inkml:trace>
  <inkml:trace contextRef="#ctx0" brushRef="#br0" timeOffset="176509.26">16468 7589 604 0,'0'0'82'16,"0"0"76"-16,0 0-39 16,0 0-58-16,0 0-2 15,0 0-26-15,0 0-16 16,-47-28-17-16,97 28 1 16,23 22 7-16,17 10 26 15,0 6-2-15,-5 4-19 16,-2-5-8-16,-19-2-4 15,-17-12-1-15,-14-9 0 16,-19-8-27-16,-4-3-38 16,-10-3-56-16,0 0-129 15,0-11-416-15</inkml:trace>
  <inkml:trace contextRef="#ctx0" brushRef="#br0" timeOffset="176879.37">17317 7379 429 0,'0'0'77'0,"0"0"53"16,0 0-41-16,0 0-33 15,0 0-10-15,0 0-20 16,0 10 2-16,0 10 3 0,0 2-12 15,-2 8-5 1,-10 10 7-16,5 8-5 0,-7 13 9 16,-3 11-3-16,-9 10-1 15,0 3 5-15,-2 0-7 16,-8-8 9-16,8-5-3 16,0-9 1-16,6-7-7 15,8-5-5-15,7-9-10 16,7-8 0-16,0-11-4 15,0-11-3-15,0-7-5 16,0-5-33-16,0 0-27 16,7-34-22-16,15-12-150 15</inkml:trace>
  <inkml:trace contextRef="#ctx0" brushRef="#br0" timeOffset="177545.77">17760 6565 356 0,'0'0'309'0,"0"0"-252"16,0 0 38-16,0 0-4 15,0 0-13-15,0 0-7 16,111-17-16-16,-55-15-35 15,-1-2-5-15,-13-4-2 16,-1-1-6-16,-1-4-5 16,-12 1 0-16,-4 2 0 15,-12 9-2-15,-12 11 1 16,0 12 5-16,0 6 10 16,0 2-3-16,0 0-8 15,0 9-5-15,-14 21-2 16,2 10 1-16,5 12-2 15,7 6 2-15,0 4 1 16,0-2 12-16,0-7-5 0,0-8-7 16,0-10 0-16,0-10-6 15,0-5-46-15,0-5-52 16,0-3-69-16,0-1-260 16</inkml:trace>
  <inkml:trace contextRef="#ctx0" brushRef="#br0" timeOffset="177759.79">17689 6962 589 0,'0'0'164'16,"0"0"-109"-16,0 0 79 0,0 0-22 15,182 23-33-15,-59-21-8 16,9-2-5-16,1 0-36 15,-22 0-12-15,-26-6-18 16,-24 0-3-16,-25 4-52 16,-24 2-39-16,-12 0-85 15,-7 6-148-15</inkml:trace>
  <inkml:trace contextRef="#ctx0" brushRef="#br0" timeOffset="178329.18">18010 7240 489 0,'0'0'70'0,"0"0"57"15,0 0-15-15,0 0-30 16,0 0-19-16,0 0-35 0,29-55-3 16,23 39 0-16,0-2 7 15,7 6-10-15,-10 6-7 16,-13 6-10-16,-1 0-3 15,-16 0 0-15,-12 17-2 16,-7 12 1-16,0 8 1 16,-42 10-1-16,-17 3 0 15,2 0-1-15,0-2-1 16,10-4 1-16,11-4 0 16,8-5 0-16,9-4 0 15,17-5 0-15,2-3 0 16,0-6 0-16,42-4 8 15,15-4 10-15,14-8 21 0,5-1 3 16,4 0-6 0,-16 0 25-16,-7-4 1 0,-15-2-16 15,-18 1-41-15,-17 3-3 16,-7 2-2-16,0-4-7 16,0 2-44-16,0 2-43 15,-33 0-79-15,-14 0-148 16</inkml:trace>
  <inkml:trace contextRef="#ctx0" brushRef="#br0" timeOffset="180428.74">11360 9526 307 0,'0'0'93'0,"0"0"73"15,0 0-51-15,0 0-19 16,0 0-5-16,0 0-22 16,-26-10-16-16,26 10 2 15,-7 0-5-15,7 0-13 16,-7 0-5-16,7 0-1 15,-7-2-2-15,7 2-8 0,0 0-6 16,0 0-7-16,0-3-5 16,0 3-1-16,0-2 2 15,0 2-4-15,0-1 4 16,0 1-4-16,0 0 0 16,0 0 0-16,14-3-3 15,15 0 2-15,11 0 1 16,7 0 3-16,3 2-3 15,4-2-2-15,-2 3 2 16,2 0 0-16,1 0-4 16,-1 0 3-16,3 0 1 15,0 0 1-15,-3 0-1 16,1 0 1-16,-10 0-2 0,7 0 0 16,-3 0 1-16,8 0 1 15,12 0 0-15,1 0 1 16,4 0 1-16,4 0-2 15,0 0 1-15,2 0-1 16,-4 0-1-16,-5 0 0 16,-7 0 0-16,-3 0 0 15,-4 0 0-15,-10 0 0 16,1 3-1-16,-11 3 3 16,4 1-2-16,-1-1 0 15,2-3 0-15,1 0 1 16,0-1-1-16,4 4 0 15,0-2-1-15,3 1 1 0,4 0 0 16,3 0 1-16,0-3-1 16,4 0 0-16,1-2 1 15,13 0-1-15,1 0 0 16,9 0 0-16,-2 0 2 16,14 0-2-16,2 0 0 15,3 0 0-15,-3 0-1 16,-2-4 0-16,5 3 0 15,-3-3 0-15,5 3 0 16,0 1 1-16,5-1 0 16,2-2 0-16,0 3 1 15,1-3-1-15,-1 1-1 16,-5 1 1-16,-4-2 0 16,-5 0 0-16,2 0 1 0,5-2-1 15,0 4 2-15,0-4-1 16,-2 2-1-16,-3-3 0 15,-4 5 1-15,2 1-1 16,-5-2 1-16,5-1-1 16,0 2 0-16,0-2 2 15,7 2-2-15,-5 1 0 16,3-3-2-16,-3 1 2 16,-4-2 0-16,-3-2-2 15,-2 0 2-15,-2-2 0 16,-3 1 1-16,7 2-2 15,-9 1 1-15,4 1 0 0,-9 3 0 16,-2-3 1-16,0 0-1 16,-6 3 0-16,-1-3-2 15,2 0 2-15,-2 1 0 16,6-2 0-16,1 4 1 16,2-2-1-16,-2 1 1 15,-5 1 0-15,2 0-1 16,-5 0 0-16,3 0 1 15,5 0-1-15,2 0 1 16,-2 0 1-16,0-8-2 16,-8 4 1-16,-4 0 1 15,-3 2-2-15,1 0 2 16,2 2 0-16,0 0-2 0,4-3 1 16,1 3 1-1,-1 0-2-15,-9-2-2 0,-4 2 1 16,-13 0 2-16,-8 0-1 15,-8 0 1-15,-12 0 7 16,-12 0-5-16,3-4-1 16,-5 4-1-16,0-2 4 15,0 0 3-15,0 1-8 16,0-5 0-16,0-3-47 16,-21 0-64-16,-13 4-40 15,-22 5-147-15</inkml:trace>
  <inkml:trace contextRef="#ctx0" brushRef="#br0" timeOffset="181495.34">12160 10527 545 0,'0'0'147'0,"0"0"-135"0,0 0 101 16,0 0-19-16,0 0-32 15,0 0-26-15,215-70-19 16,-158 31-1-16,-3-5 4 16,-4-6-8-16,-10-3-3 15,-7-1-6-15,-12 0-1 16,-11 8 0-16,-6 8 4 15,-4 13 4-15,0 10 13 16,0 12-5-16,0 3 8 16,0 0-22-16,0 17-4 15,0 18-1-15,-11 19 1 0,1 15 1 16,5 4 0 0,3 6 3-16,-3-2 17 0,3-8 2 15,2-12-16-15,0-14-7 16,0-17 0-16,0-11-7 15,0-9-43-15,0-4-46 16,0-2-105-16,7 0-177 16</inkml:trace>
  <inkml:trace contextRef="#ctx0" brushRef="#br0" timeOffset="181750.8">12006 11137 637 0,'0'0'87'15,"0"0"15"-15,0 0-9 16,0 0-16-16,0 0 20 16,307 4-10-16,-141-14-5 15,16-17-9-15,-9 3-24 16,-22-2-36-16,-26 7-11 15,-28 7-2-15,-28 8-24 16,-34 4-71-16,-35 12-70 16,0 22-51-16,-49 8-365 15</inkml:trace>
  <inkml:trace contextRef="#ctx0" brushRef="#br0" timeOffset="182278.47">12285 11763 613 0,'0'0'149'15,"0"0"-47"-15,0 0 6 16,0 0-74-16,0 0-31 0,0 0-3 15,71-138 0 1,-17 109 1-16,1 7 1 0,6 13-1 16,-11 9 5-16,-1 0-4 15,-8 20 2-15,-13 24 14 16,-21 15 8-16,-7 10-6 16,-14 7 13-16,-36-3-9 15,-18-1-13-15,-8-8 0 16,-7-4-5-16,-9-4-3 15,9-7-2-15,8-11 1 16,34-18-2-16,20-9 3 16,21-11-3-16,0 0-14 15,0-9 2-15,33-13 3 16,14 2 6-16,10 8 3 16,5 9 5-16,-3 3 19 0,2 6 8 15,-6 20 12-15,6 2 1 16,-4-2 0-16,-3-5-22 15,-11-8-16-15,-10-4-7 16,-12-9 0-16,-4 0-38 16,2-17-36-16,2-23-42 15,0-12-36-15,-2-17-372 16</inkml:trace>
  <inkml:trace contextRef="#ctx0" brushRef="#br0" timeOffset="182912.45">14094 10825 434 0,'0'0'186'0,"0"0"27"16,0 0-60-16,0 0-51 0,0 0-22 15,0 0-19-15,0 0-22 16,-40-12-21-16,40 12-10 16,0 0-8-16,21 6-8 15,41 21 3-15,23 12 5 16,12 4 6-16,7 9 1 16,0 2 3-16,-7-5-1 15,-14-4 12-15,-20-10-20 16,-15-9 1-16,-22-3 1 15,-12-6-3-15,-7-6-7 16,-5-7-9-16,3-4-1 16,-3 0 2-16,-2 0-2 15,0 0-15-15,0-4-34 16,0-10-54-16,0-5-39 16,-7-1-139-16</inkml:trace>
  <inkml:trace contextRef="#ctx0" brushRef="#br0" timeOffset="183249.15">14957 10576 468 0,'0'0'201'0,"0"0"-128"0,0 0 51 16,0 0-75-16,0 0-39 16,0 0 10-16,-182 167 13 15,106-100-1-15,-9 5 16 16,-2 1 11-16,-5 0-13 16,-5-4-6-16,9-11 3 15,17-12-21-15,31-14-11 16,19-18-11-16,14-6 0 15,7-8-17-15,0 0-46 16,14-11-22-16,33-18-47 16,17-12-155-16,5-1-389 15</inkml:trace>
  <inkml:trace contextRef="#ctx0" brushRef="#br0" timeOffset="183794.95">15295 10284 580 0,'0'0'77'16,"0"0"11"-16,0 0 28 15,0 0-36-15,0 0-43 16,161-113-3-16,-128 75 2 15,-4-2-1-15,-8-3-17 16,0-5-2-16,-9 5-12 16,-12-1 2-16,0 3-5 15,0 11-1-15,0 7 3 16,-5 12-3-16,-2 9 4 16,7 2 12-16,0 0-16 0,0 0-3 15,0 25 0-15,0 17 2 16,0 18 1-16,0 7 1 15,0-1 5-15,0-4-3 16,0-10-2-16,0-9-1 16,0-8 0-16,0-4-4 15,5-7-45-15,2-1-21 16,-7-4-27-16,0-4-189 16,0 0-331-16</inkml:trace>
  <inkml:trace contextRef="#ctx0" brushRef="#br0" timeOffset="184013.24">15269 10570 217 0,'0'0'449'16,"0"0"-389"-16,0 0 76 15,0 0-23-15,0 0-23 16,230 6-24-16,-136-6-13 15,-11-3-29-15,-19-9-19 16,-10 6-5-16,-25 4-26 0,-13 2-57 16,-11 0-48-1,-5 0-131-15,0 14-169 16</inkml:trace>
  <inkml:trace contextRef="#ctx0" brushRef="#br0" timeOffset="184461.88">15567 10768 352 0,'0'0'96'0,"0"0"65"15,0 0-38-15,0 0-19 16,0 0-24-16,206-86-24 16,-182 86-11-16,-5 0-28 15,-12 0-6-15,-7 21 3 16,0 9-3-16,-22 10 1 16,-32 3-7-16,0 6-1 15,-3-5-4-15,10-2 0 16,16-5 0-16,12-8-1 15,12-3 1-15,7-6-1 16,0-3 1-16,33-2 0 16,17-7 10-16,6-2 16 15,6-6-6-15,-5 0 12 0,-8 0-1 16,-8-6-2 0,-15-2-22-16,-17 2-7 0,-9 0 0 15,0 6-36-15,0 0-77 16,-24 0-186-16</inkml:trace>
  <inkml:trace contextRef="#ctx0" brushRef="#br0" timeOffset="185028.05">16906 10814 635 0,'0'0'15'0,"0"0"113"15,0 0-55-15,0 0 1 16,0 0-7-16,0 0-12 16,0 0-28-16,-64-80-16 15,85 105-8-15,22 13 31 16,11 12 8-16,-4 3-24 0,4-4-13 15,-4-4-5 1,0-10 0-16,-8-12-39 0,-2-10-16 16,-6-11-18-16,-13-2 10 15,7-18 8-15,5-21-85 16,-4-9-220-16</inkml:trace>
  <inkml:trace contextRef="#ctx0" brushRef="#br0" timeOffset="185244.27">17447 10728 576 0,'0'0'112'0,"0"0"47"16,0 0-47-16,0 0-46 16,0 0-32-16,0 0-11 15,0 88 15-15,0-12 16 0,-7 17-3 16,0 11 3-16,-5 0-15 16,12-5-11-16,0-8 16 15,5-18-15-15,16-13-25 16,13-17-4-16,-6-17 0 15,-7-12-50-15,0-8-76 16,-2-6-25-16,-4-6-16 16,-6-26-144-16</inkml:trace>
  <inkml:trace contextRef="#ctx0" brushRef="#br0" timeOffset="194693.1">17677 10069 137 0,'0'0'49'0,"0"0"16"15,0 0 27-15,0 0-6 16,0 0-7-16,0 0-29 16,0 0 7-16,-57 2-2 15,45-2-18-15,5 0-10 16,0 0 18-16,5 0 12 15,-5 0-23-15,-5 2-13 16,5 1-5-16,0-3 4 16,-1 0 5-16,8 0 0 15,0 0-15-15,0 0-10 0,0 0 0 16,0 0 0-16,36 0 3 16,21 0-2-16,11 0 4 15,8 0 6-15,-7-3-5 16,1 3 6-16,-15 0-6 15,-13 0-2-15,-8 0 7 16,-13 0-3-16,-2 0-3 16,-12 0-4-16,0 0 3 15,-5 0-3-15,3 0-1 16,-5 0 6-16,2 0-6 16,-2 0-12-16,8 0-19 15,3 0-52-15,4 0-117 16,-6 0-82-16</inkml:trace>
  <inkml:trace contextRef="#ctx0" brushRef="#br0" timeOffset="195176.21">18689 9660 258 0,'0'0'59'16,"0"0"8"-16,0 0 55 16,0 0-54-16,0 0-13 15,0 0 23-15,-50-80-18 16,50 80 2-16,0 0-34 16,-4 6-22-16,4 25-4 15,-3 6-2-15,3 13 14 16,0-1 18-16,0 1-5 15,0 2 8-15,0-6-13 0,0-2-8 16,0-11-13 0,3-3-1-16,1-7 0 0,3-10-1 15,1-4-13-15,-1-8-53 16,7-1-45-16,2 0-3 16,10-10 6-16,-4-10-137 15</inkml:trace>
  <inkml:trace contextRef="#ctx0" brushRef="#br0" timeOffset="195511.24">18327 10300 370 0,'0'0'104'15,"0"0"-69"-15,0 0 57 16,0 0-22-16,0 0 7 16,0 0 9-16,211-8 0 15,-95-9-11-15,9-1-29 16,-7-2-21-16,-11 3-19 0,-18 8 0 15,-13 0-6-15,-22 4 0 16,-20 5-35-16,-27 0-50 16,-7 11-94-16,-7 12 17 15,-38 5-252-15</inkml:trace>
  <inkml:trace contextRef="#ctx0" brushRef="#br0" timeOffset="196176.17">18670 10547 230 0,'0'0'55'0,"0"0"63"0,0 0 7 16,0 0-44-16,0 0-25 16,0 0-5-16,-35-15-14 15,39 7-26-15,32-4-6 16,6-2 10-16,15 4 5 16,-10 5-2-16,1 5-11 15,-18 0-7-15,-4 0 0 16,-4 20 1-16,-18 4 12 15,-4 10 5-15,0 6-15 16,-18 5-1-16,-23-1 4 16,-1 2-4-16,-1-3-1 15,3-3-1-15,5-3 3 0,6-2 0 16,3-4-3-16,12-4 1 16,12 1-1-16,2-5 0 15,0 0-4-15,2-3 0 16,33-6 4-16,13-8 0 15,13-6 12-15,3 0 33 16,2 0 6-16,-9-5-18 16,-10-3-5-16,-18 3-25 15,-13 3-2-15,-9 2-1 16,-2 0-10-16,-5 0-38 16,0 6-90-16,-12 14-202 15</inkml:trace>
  <inkml:trace contextRef="#ctx0" brushRef="#br0" timeOffset="-136566.08">20453 9044 352 0,'0'0'88'0,"0"0"19"0,0 0 10 16,0 0-37 0,0 0-22-16,0 0-12 0,0 0 5 15,-125-15-3-15,108 13-12 16,5 2 1-16,1 0-14 15,1 0-8-15,3 0-6 16,2 0-1-16,3 0-4 16,2 0-1-16,0 0-3 15,0 0 0-15,0 0-3 16,0 0-8-16,24 5-2 16,35 7 13-16,16 1 2 15,18-6-1-15,4-4 0 16,7 0-1-16,0-3 1 15,0 0-1-15,-14 0 2 16,-15 3 0-16,-18 3-2 0,-14 3 0 16,-15 4-4-16,-14 2-27 15,-14 5-13-15,0 5 4 16,-2 1-54-16,-27 0-64 16,-4 0-116-16,-2-9-128 15</inkml:trace>
  <inkml:trace contextRef="#ctx0" brushRef="#br0" timeOffset="-136237.22">20500 9649 466 0,'0'0'137'0,"0"0"-115"16,0 0 46-16,0 0 49 16,0 0-25-16,183 14-25 15,-96-8-15-15,3-4 2 16,0 2-14-16,-12-1-3 16,-7-3-13-16,-12 0-12 15,-24 0-7-15,-11 0-2 16,-12 0-3-16,-12 0-1 15,0 0-14-15,0 0-28 16,0 0-10-16,0 0-19 16,0 0-54-16,0 0-114 0,0 0-309 15</inkml:trace>
  <inkml:trace contextRef="#ctx0" brushRef="#br0" timeOffset="-133132.52">12964 6758 233 0,'0'0'237'0,"0"0"-219"16,0 0 6-16,0 0 4 15,0 0 14-15,-147 123 0 16,121-101-24-16,12 4 3 15,0 3-6-15,-8 6 9 0,-4 19-5 16,-9 17-10 0,-15 25-2-16,-11 18 9 0,-3 18 7 15,-5 9 25 1,1-1-6-16,13-1-3 0,-1-11-20 16,15-13-4-16,-1-17 3 15,9-12-13-15,9-15-4 16,5-7-1-16,12-18 0 15,7-12-7-15,0-15-61 16,0-10-86-16,0-9-172 16</inkml:trace>
  <inkml:trace contextRef="#ctx0" brushRef="#br0" timeOffset="-132131.89">13297 10325 356 0,'0'0'18'15,"0"0"-9"-15,0 0 43 16,0 0-8-16,0 0-5 16,-144 117-6-16,115-76 8 15,-4 8 9-15,-5 12-5 16,-2 22-22-16,-7 17-7 16,-10 24-4-16,-7 16-6 15,-4 20-5-15,-8 8 1 16,8 6-2-16,4-1 3 15,14-10 0-15,10-11-3 16,11-8-36-16,15-19-143 0,0-21-268 16</inkml:trace>
  <inkml:trace contextRef="#ctx0" brushRef="#br0" timeOffset="-129566.45">21709 8111 319 0,'0'0'124'0,"0"0"-55"16,0 0 39-16,0 0-39 15,0 0 22-15,0 0-17 16,-104-43-20-16,102 40-11 15,2 1-17-15,0 2-16 16,0 0-5-16,0 0-2 16,0 0-3-16,0 0-1 15,0 0-7-15,21 11 2 16,28 12 6-16,22 9 1 0,10 10 0 16,4 8 4-16,2 7 10 15,-1 9 1-15,-1-6 0 16,-10-3-5-16,6-8 3 15,-15-11-5-15,0-13 2 16,-16-7-8-16,-10-7 0 16,-16-7-3-16,-12-2 0 15,-5-2 0-15,-7 0-16 16,0 0-14-16,0 0-19 16,0 0-23-16,-15 0-127 15,-13 0-226-15</inkml:trace>
  <inkml:trace contextRef="#ctx0" brushRef="#br0" timeOffset="-129065.71">22369 7865 238 0,'0'0'17'0,"0"0"32"16,0 0 4-16,0 0-3 15,0 0 46-15,0 0-7 16,-201 140-44-16,158-86 12 16,-11 12-24-16,-10 4-16 15,0 7-6-15,-5-2 2 16,15 4 7-16,0-9 9 15,16-2-3-15,2-13 2 16,10-17-9-16,19-13-13 0,3-13-2 16,4-7-4-1,0-5 0-15,0 0-3 0,0 0-13 16,0 0-8-16,0-11 9 16,18-8-41-16,4-5-106 15,-3-7-205-15</inkml:trace>
  <inkml:trace contextRef="#ctx0" brushRef="#br0" timeOffset="-128283.27">21813 7127 305 0,'0'0'38'0,"0"0"55"16,0 0 25-16,0 0-35 16,0 0-12-16,0 0-32 15,-43 3-19-15,43-3-11 16,19 0-7-16,26 0 28 15,17 0 17-15,6 0-2 16,-4 0-16-16,-2-2-5 0,-1 1-4 16,-11-4-9-16,4 1 3 15,-4-1-4-15,-10 5-1 16,-4 0-4-16,-15 0-5 16,0 0-1-16,-9 0-1 15,-10 0-15-15,-2 0-40 16,0 7-43-16,0 0-31 15,0-6-297-15</inkml:trace>
  <inkml:trace contextRef="#ctx0" brushRef="#br0" timeOffset="-127849.95">22813 6436 176 0,'0'0'166'0,"0"0"-93"16,0 0 24 0,0 0 2-16,0 0-60 15,0 0-34-15,-59-13-5 0,47 32 12 16,-2 2-4-16,14 9 13 16,-7 7 19-16,7 10 7 15,0 10-14-15,0 6 7 16,0 0-14-16,0 0-7 15,0-5-14-15,0-9-4 16,0-6 4-16,0-5-5 16,0-13-4-16,0-5-66 15,0-9-57-15,0-8-142 16,0-3-170-16</inkml:trace>
  <inkml:trace contextRef="#ctx0" brushRef="#br0" timeOffset="-127438.2">22317 7467 301 0,'0'0'70'16,"0"0"79"-16,0 0-40 16,0 0-37-16,0 0-35 15,0 0-25-15,-12 0-9 16,54 0 11-16,20-6 37 15,16-4-6-15,12 2-1 16,4-1-14-16,-1 3-10 16,1-1-9-16,-9-3-1 15,-2 2-6-15,-12-1-4 16,-9 3 0-16,-15 1-10 0,-19 5-40 16,-14 0-55-1,-14 0-40-15,0 5-214 0</inkml:trace>
  <inkml:trace contextRef="#ctx0" brushRef="#br0" timeOffset="-126900.98">22702 7598 225 0,'0'0'84'16,"0"0"69"-16,0 0-41 15,0 0-58-15,0 0-44 16,0 0 16-16,47-77 14 15,8 57-8-15,-8 8-10 16,-9 7 0-16,-5 5-15 16,-5 0 4-16,-6 16-6 15,-15 6 0-15,-7 11 5 16,0 1 17-16,-7 6-11 16,-36 4-8-16,-6 4-5 0,-6-2-3 15,5 0 1-15,-4-3 0 16,14 0-1-16,2-8 0 15,12-3 0-15,14-6 0 16,12-5 0-16,0-5 0 16,0 1 0-16,33-4 5 15,17-4-1-15,4-3 25 16,1-6 12-16,-6 0-15 16,-1 0-9-16,-6 0-8 15,-9 0-8-15,-9 0-1 0,-5 0-15 16,-5 0-60-1,0 0-81-15,-7 0-188 0</inkml:trace>
  <inkml:trace contextRef="#ctx0" brushRef="#br0" timeOffset="-126297.61">23660 8019 151 0,'0'0'377'0,"0"0"-284"16,0 0 46-16,0 0-70 15,0 0-45-15,0 0-16 16,40 18-4-16,17 13 48 16,11 6-15-16,-6 5-13 15,7 0-10-15,-8 1-9 0,-4-3-4 16,0-3-1 0,-3-1 0-16,-4-3-4 0,-8 1-30 15,-2-4-23-15,-11-5-121 16,-10-4-85-16</inkml:trace>
  <inkml:trace contextRef="#ctx0" brushRef="#br0" timeOffset="-125967.3">24533 7836 226 0,'0'0'188'15,"0"0"-113"-15,0 0 28 16,0 0-39-16,-55 120-32 16,55-53 17-16,0 21 2 15,-2 22-2-15,-3 21 8 16,-4 10-12-16,-10-3-15 15,5-9-21-15,-5-18 2 16,4-13-6-16,8-21-1 16,5-20-4-16,2-22-1 15,0-18-25-15,0-17-110 16,0-6-120-16,0-36-210 0</inkml:trace>
  <inkml:trace contextRef="#ctx0" brushRef="#br0" timeOffset="-125167.64">24256 6775 231 0,'0'0'188'0,"0"0"-113"15,0 0 21-15,0 0-23 16,0 0-28-16,0 0-8 15,26-15 43-15,14-7-23 0,-2-13-26 16,-3-2 3-16,-1-3-7 16,-6-5-21-16,-9 0-4 15,-12 8 3-15,-7 1-3 16,0 7-2-16,0 8 0 16,-7 6-3-16,-14 9 3 15,6 4 6-15,8 2 0 16,0 0-6-16,7 0-7 15,-5 23 7-15,5 15 0 16,0 10 1-16,0 7 3 16,0 11-3-16,0 6 3 15,0 5 3-15,0-2-1 16,0-4-4-16,0-16-2 0,0-6 0 16,8-11-3-1,3-11-27-15,4-9-64 0,1-9-61 16,-2-9-120-16</inkml:trace>
  <inkml:trace contextRef="#ctx0" brushRef="#br0" timeOffset="-124922.24">24164 7388 465 0,'0'0'110'0,"0"0"-104"16,0 0 131-16,189 3-7 15,-78-9-36-15,12-15-35 16,-10-1-42-16,-16 0-10 16,-16 7-7-16,-24 7-21 15,-24 8-45-15,-24 0-77 16,-9 11-151-16</inkml:trace>
  <inkml:trace contextRef="#ctx0" brushRef="#br0" timeOffset="-124350.9">24648 7624 282 0,'0'0'116'15,"0"0"-31"-15,0 0 35 0,0 0-51 16,0 0-15-16,0 0-17 16,-30-55-25-16,60 35 14 15,1 3 10-15,2 6 0 16,0 2-17-16,-4 6-11 16,-6 3-5-16,3 0 12 15,-4 0-11-15,-1 17-1 16,-7 12-3-16,-9 11 0 15,-5 7-6-15,0 2-17 16,0-3-9-16,-12-1-2 16,-4-4 26-16,-8 1-6 15,7 1-18-15,3-8 10 16,9-4 8-16,5-3 11 16,0-5 0-16,0-4-9 15,22-6 7-15,16-5 0 0,4-4 4 16,8-4 1-16,-1 0 34 15,6 0 15-15,-5-10-7 16,-3-5-14-16,-12 0-10 16,-9 3-18-16,-16 6-47 15,-10 3-74-15,0 3-170 16</inkml:trace>
  <inkml:trace contextRef="#ctx0" brushRef="#br0" timeOffset="-122834.16">21908 9841 53 0,'0'0'350'0,"0"0"-318"0,0 0 94 16,0 0-48-16,0 0-21 15,0 0 1-15,-76 3-6 16,69-3-7-16,2 0-12 15,3 0 5-15,-5 0-14 16,2 0-6-16,5 0-9 16,-2 3-1-16,2-3 0 15,-5 0 1-15,5 0 0 16,0 0-7-16,0 0 8 16,0 0 4-16,0 0 0 15,0 0-11-15,0 0 2 16,0 0-5-16,0 0-2 0,0 0-3 15,5 1 5-15,23 1 2 16,14 1 8-16,6-1-1 16,9 2 4-16,-1-2 2 15,6-2-8-15,9 1 5 16,-3-1 4-16,1 0-3 16,7 0-8-16,2 0 9 15,-5-1-11-15,0-4 4 16,3 2-3-16,-10-2 7 15,7 1-1-15,-6 1-4 16,1-3 3-16,-9 4-6 16,8 1 6-16,-4 1-5 15,1 0-2-15,2 0-2 16,-6 0 1-16,1 0 1 16,-4 0-1-16,-3-3 0 0,-4 1 0 15,-5 2 1-15,-10 0-2 16,1 0 0-16,-1-2 1 15,-2 0-1-15,-4 2 0 16,4 0 0-16,2 0 0 16,1 0 0-16,-1 0 0 15,-2 0 0-15,-9 0 0 16,2 0 0-16,7 0 1 16,-9 0-1-16,9 0 0 15,-5 0 0-15,5 0-1 16,5 0 1-16,7 0 1 15,-7 0-1-15,2 0 1 0,-4 0-2 16,-3 0 2-16,-5 0 0 16,-2 0-1-16,-2 0 0 15,2 0 0-15,-3 0-1 16,8 4 1-16,-2 1-1 16,-1-2-2-16,7 3 3 15,-1-6 0-15,-6 6 2 16,3-6-2-16,-1 0 0 15,-6 3 1-15,2 0-1 16,-5-1 0-16,-4-1 0 16,7 2 0-16,-3-1 0 15,-5-1 1-15,3 2-1 16,-4 1 0-16,-1-4 0 0,7 3 0 16,5-3 0-1,-5 0 0-15,1 0 0 0,-8 2 1 16,5-2-1-16,-10 0-1 15,-2 4 1-15,5-2 0 16,-5-1 0-16,0-1-1 16,0 3 0-16,-4-3-3 15,-3 3-20-15,4-3-13 16,-1 0-26-16,2 0-53 16,-5 0-197-16</inkml:trace>
  <inkml:trace contextRef="#ctx0" brushRef="#br0" timeOffset="-121201.45">21695 10965 228 0,'0'0'122'0,"0"0"-43"0,0 0 46 15,0 0-43-15,0 0 5 16,0 0-21-16,-69 0-17 15,67 0-4-15,2 0-1 16,-5 0-5-16,5 0-19 16,-2 0-9-16,2 0-6 15,0 9-5-15,0 12-10 16,30 7 10-16,30 7 2 16,11 2 5-16,7 0 2 15,2-1 0-15,-4-3-3 16,-13 1 11-16,-8-3-7 15,-13-2-3-15,-13-5-6 0,4 1-1 16,-17-7 1-16,-4 3-1 16,-5-2 0-16,-4-5-18 15,-3 1-42-15,0-11-62 16,0-1-68-16,0-3-264 16</inkml:trace>
  <inkml:trace contextRef="#ctx0" brushRef="#br0" timeOffset="-120755.2">22236 10846 375 0,'0'0'33'0,"0"0"4"16,0 0 7-16,0 0 12 15,0 0-9-15,0 0-21 0,-165 105 22 16,127-58-8-16,-9 7-7 16,-8 7 9-16,-2 7 5 15,3 1-12-15,-3-1-17 16,8-10-3-16,8-7-6 16,20-14-7-16,7-7 0 15,7-8-2-15,2-5 0 16,5-9 0-16,0-4-25 15,0-2-49-15,0-2-19 16,0 0-21-16,19-13-88 16,2-13-124-16</inkml:trace>
  <inkml:trace contextRef="#ctx0" brushRef="#br0" timeOffset="-120018.41">22470 10437 419 0,'0'0'74'16,"0"0"33"-16,0 0-36 0,0 0-32 15,0 0-10-15,0 0 4 16,-7-8-18-16,17-9 18 15,11-6 16-15,-2-3-17 16,7-7-24-16,-5-3-4 16,1-4 0-16,-6 3-2 15,-2-6-2-15,-9 2 0 16,-5 1-1-16,0 4-7 16,0 9-2-16,-5 7 0 15,-11 9 3-15,2 5 7 16,2 4 6-16,9 2-6 15,-1 0-3-15,4 0-3 0,0 0-5 16,-3 0-1-16,3 2 1 16,0 22 11-16,-4 12 0 15,1 7 0-15,-4 6 4 16,0 3 0-16,2-1 6 16,5-7 5-16,0-11-11 15,0-7-4-15,0-8-1 16,19-9-25-16,2-2-66 15,-4-7-95-15,2 0-217 16</inkml:trace>
  <inkml:trace contextRef="#ctx0" brushRef="#br0" timeOffset="-119705.33">22340 10751 194 0,'0'0'91'0,"0"0"12"15,0 0-15-15,0 0 3 16,0 0-21-16,0 0-29 0,48-12 49 15,8-9-10-15,8 0-22 16,2 0-24-16,-4 6-25 16,-10 4-9-16,-12 2-1 15,0 6-26-15,-4 0-66 16,-8-1-47-16,-9 4-78 16,-12 0-176-16</inkml:trace>
  <inkml:trace contextRef="#ctx0" brushRef="#br0" timeOffset="-119185.33">22567 10779 250 0,'0'0'29'0,"0"0"29"16,0 0 27-16,0 0-18 15,0 0-5-15,0 0 0 16,133-60-29-16,-105 60-15 15,1 0-15-15,-8 0 3 0,-2 9 2 16,-12 6-2-16,-7 4 6 16,0 1-1-16,0 6 17 15,-26 3-16-15,-17 1-7 16,1 3 1-16,-1 1-6 16,3-3-1-16,12-1 1 15,9-2 0-15,9-6 1 16,10 0-1-16,0-6 1 15,0-1-1-15,21-2 0 16,15-7 13-16,7-3 21 16,-1-3 20-16,5 0-4 15,-4 0-21-15,-10-3-12 0,-5-5-17 16,-9 3 0 0,-9 4-18-16,-3 1-102 0,-2 0-93 15,-5 0-288-15</inkml:trace>
  <inkml:trace contextRef="#ctx0" brushRef="#br0" timeOffset="-118445.05">23783 11031 340 0,'0'0'154'0,"0"0"-76"16,0 0 28-16,0 0-43 16,0 0 1-16,0 0-7 15,-83-48-28-15,83 48-29 16,0 0-2-16,0 25-13 15,33 12 15-15,10 15 12 16,4 3-8-16,-2-3 3 16,2-4-7-16,1-10 0 15,-13-9-1-15,1-7-31 0,-3-10-22 16,-10-7-12 0,3-5-23-16,0-2-67 0,-2-26-57 15</inkml:trace>
  <inkml:trace contextRef="#ctx0" brushRef="#br0" timeOffset="-118184.41">24228 11019 293 0,'0'0'75'0,"0"0"55"16,0 0-15-16,0 0-43 16,0 0-40-16,0 0-25 15,0 88 34-15,0-9 22 16,0 15 12-16,0 9-14 0,0 4-21 15,7 0-27-15,-3-4-3 16,-1-9-9-16,4-13 4 16,-2-13-5-16,-3-18 0 15,5-16 0-15,0-18-20 16,5-16-60-16,4 0-99 16,10-22-10-16,0-23-178 15</inkml:trace>
  <inkml:trace contextRef="#ctx0" brushRef="#br0" timeOffset="-117771.59">24083 10656 429 0,'0'0'160'16,"0"0"-65"-16,0 0-1 15,0 0-11-15,0 0-39 16,0 0 5-16,116-10 17 16,-45-1-31-16,-5 6-25 15,-14-1-7-15,-4 6-3 16,-8 0-4-16,-9 0-25 15,-5 0-63-15,-15 3-110 16,-11 9-271-16</inkml:trace>
  <inkml:trace contextRef="#ctx0" brushRef="#br0" timeOffset="-117364.86">24880 10105 388 0,'0'0'123'0,"0"0"48"0,0 0-73 15,0 0-21-15,0 0-36 16,0 0-22-16,-9-6-17 16,9 18 1-16,0 19 12 15,0 15 26-15,9 2-28 16,5 2-1-16,-2-2-8 15,5-4-3-15,-3-5 0 16,3-6-1-16,-8-2-35 16,5-5-45-16,-7-6-74 0,0-2-177 15</inkml:trace>
  <inkml:trace contextRef="#ctx0" brushRef="#br0" timeOffset="-117080.16">24767 10808 317 0,'0'0'223'0,"0"0"-155"16,0 0 21-16,0 0 15 15,0 0 0-15,0 0-37 0,168-55-33 16,-107 38-6-16,-4 0-17 16,-10 5-10-16,-11 3-1 15,-15 5-5-15,-2 4-52 16,-17 0-77-16,-2 0-105 16,0 17-125-1</inkml:trace>
  <inkml:trace contextRef="#ctx0" brushRef="#br0" timeOffset="-116618.77">24935 10955 260 0,'0'0'83'0,"0"0"61"16,0 0-21-16,0 0-73 16,0 0 7-16,0 0 7 15,28-95 2-15,0 78-15 16,-2 10 1-16,-4 2-27 16,-1 5-19-16,0 0-1 15,1 11 0-15,-11 18 1 16,-11 13-5-16,0 13 8 0,0 6 2 15,-28 5-7-15,-5-6-1 16,14-3 0-16,5-10-1 16,11-11-2-16,3-7 0 15,0-9 0-15,0-11 0 16,17-3-3-16,14-3 3 16,4-3 2-16,3 0 7 15,7 0 9-15,-3-12-2 16,-6 3-8-16,-3 4-4 15,-12 4-4-15,-6 1-24 16,-13 0-53-16,-2 18-120 16,-2 10-217-16</inkml:trace>
  <inkml:trace contextRef="#ctx0" brushRef="#br0" timeOffset="-26360.16">4105 13763 810 0,'0'0'11'15,"0"0"5"-15,0 0 40 16,0 0 3-16,0 0-37 15,0 0 13-15,0 0 30 16,0 0-16-16,12-69-6 16,-19 45 2-16,-43-1-13 15,-23-2-28-15,-27 8 3 16,-18 10-3-16,-22 9-4 16,-11 7-5-16,19 32-18 0,16 7 2 15,45 5 15-15,50 10-2 16,21 13-31-16,68 19 16 15,53 12 7-15,25 2 8 16,10 1-27-16,-9-9 2 16,-26-2 25-16,-27-6 8 15,-37-8 0-15,-36-6 8 16,-21-15 22-16,-35-13 13 16,-48-13 6-16,-35-18-8 15,-33-13-29-15,-17-5-8 16,7-8 1-16,24-22-4 15,33 2-1-15,47 8 0 0,36 7-11 16,21 4-24-16,49 6-72 16,48-1-30-16,21 1-135 15</inkml:trace>
  <inkml:trace contextRef="#ctx0" brushRef="#br0" timeOffset="-25843.03">4403 14267 608 0,'-7'115'64'0,"4"16"92"15,3-4-27-15,0-23-64 16,7-22-11-16,17-30-29 15,-5-29-25-15,2-23-6 16,1-52-4-16,-1-53-16 16,0-42-48-16,-21-23-51 15,0 4 66-15,-45 19 50 16,-35 34 0-16,-10 35 9 16,5 38 2-16,14 36 64 15,5 4 12-15,9 42-65 16,28 22 17-16,22 14-6 0,7 2 4 15,36-11-9 1,54-29-16-16,49-39 4 0,34-22-6 16,14-62-1-16,-19-26-14 15,-38-8 7-15,-48 22 7 16,-39 35 5-16,-26 28 18 16,-17 26 52-16,0 6-1 15,0 38-27-15,-45 46-11 16,-17 44-16-16,-6 36 20 15,13 8-6-15,27-11-26 16,28-24-8-16,0-30-1 16,54-34-36-16,36-32-88 15,9-41-33-15,13-19-96 16,-1-51-561-16</inkml:trace>
  <inkml:trace contextRef="#ctx0" brushRef="#br0" timeOffset="-25426.65">6344 14121 757 0,'0'0'156'16,"0"0"-137"-16,7-106-19 15,-25 48 48-15,-42-1-37 16,-22 4 14-16,-27 14 11 15,-16 13 3-15,-8 22-15 0,1 6-11 16,13 20-1-16,32 23-12 16,42 18 0-16,40 18-4 15,17 23-5-15,78 17 4 16,31 11 1-16,18-2 4 16,-9-7 2-16,-12-6-1 15,-21-17 32-15,-35-13 18 16,-34-18-11-16,-21-19-10 15,-7-14-18-15,-42-16 6 16,-46-10 11-16,-25-8-2 16,-24 0-22-16,4-11-4 15,22-1-1-15,33-2-10 16,38 8-11-16,28 4-16 0,12-1-29 16,52 3-62-1,47-4-7-15,34-4-66 0,11-4-331 16</inkml:trace>
  <inkml:trace contextRef="#ctx0" brushRef="#br0" timeOffset="-25114.29">7040 14663 736 0,'0'0'81'15,"0"0"-37"-15,0 0 79 16,201 0 11-16,-78 0-56 15,4 0-54-15,-4 0-13 16,-12 0-7-16,-25 0-4 16,-39 0-54-16,-35 8-99 15,-12 16-227-15</inkml:trace>
  <inkml:trace contextRef="#ctx0" brushRef="#br0" timeOffset="-24977.28">7115 15012 780 0,'0'0'79'15,"0"0"-10"-15,201 38 55 16,-49-38-39-16,23 0-46 16,26-26-39-16,14-11-10 15,7-6-76-15,-21 0-217 16</inkml:trace>
  <inkml:trace contextRef="#ctx0" brushRef="#br0" timeOffset="-24198.8">9771 13952 810 0,'0'0'76'0,"0"0"30"16,0 0-36-16,0 0-70 0,0 0-3 16,0 0 3-16,272 85 16 15,-121-27 30-15,5 8-7 16,-7-1-13-16,-16-4-7 15,-20-4 0-15,-16-6-10 16,-16-9-2-16,-17 0-7 16,-22-8 1-16,-16-5-1 15,-19-3-13-15,-7-9-50 16,0-5 4-16,-4-6-27 16,-20-6-42-16,-9-1-197 15</inkml:trace>
  <inkml:trace contextRef="#ctx0" brushRef="#br0" timeOffset="-23816.93">11062 13691 320 0,'0'0'248'0,"0"0"-203"0,0 0 115 16,0 0-82-16,0 0-21 15,-227-12-41-15,156 66-9 16,-19 26 3-16,-21 28 26 15,3 17-7-15,-13 7-3 16,5-3 30-16,10-14-10 16,16-18-18-16,21-25-5 15,27-28-5-15,23-23-10 16,19-19-8-16,0-2-19 16,11-23-83-16,51-29-32 15,16-18-145-15</inkml:trace>
  <inkml:trace contextRef="#ctx0" brushRef="#br0" timeOffset="-22243.76">10523 12807 526 0,'0'0'116'0,"0"0"3"15,0 0 35-15,0 0-53 16,0 0-27-16,0 0-12 16,-78 0-3-16,78 0-19 15,0 0-25-15,2 0-15 16,58 0-8-16,18 0 8 16,26 7 26-16,7-3-6 15,-14 0-4-15,-14 1-14 16,-15-1-1-16,-18 0-2 15,-17 2-3-15,-12-1-68 16,-14-1-42-16,-4 2-32 0,-3-6-161 16</inkml:trace>
  <inkml:trace contextRef="#ctx0" brushRef="#br0" timeOffset="-21760.28">11611 12204 499 0,'0'0'57'16,"0"0"96"-16,0 0-65 16,0 0-75-16,0 0-12 15,-21 151 16-15,16-69 23 16,5 1 16-16,0-5 2 16,0-10-32-16,0-11-4 15,0-7-9-15,0-16-9 16,0-6-3-16,7-10-2 15,5-3-25-15,-3-7-90 16,-4-3-143-16,-5-5-317 16</inkml:trace>
  <inkml:trace contextRef="#ctx0" brushRef="#br0" timeOffset="-21446.28">11251 13129 384 0,'0'0'283'0,"0"0"-208"0,0 0 39 15,0 0-58 1,0 0-30-16,0 0 54 0,251-9-10 16,-154 3-35-16,-7 0-31 15,-10 3-4-15,-16 3-6 16,-9 0-31-16,-25 0-65 16,-15 15-148-16,-15 5-327 15</inkml:trace>
  <inkml:trace contextRef="#ctx0" brushRef="#br0" timeOffset="-20944.28">11557 13298 493 0,'0'0'86'0,"0"0"67"16,0 0-112-16,0 0-29 15,0 0 27-15,0 0 11 0,205-86-21 16,-155 86-21-16,-7 0 5 16,-10 16-11-16,-19 21-2 15,-14 9 11-15,0 15-3 16,-33 5 0-16,-22-2-7 16,3-9 6-16,7-11-2 15,17-12-2-15,14-9 2 16,14-6-4-16,0-6-2 15,0-5 4-15,14-2-1 16,26-4 23-16,15 0 9 16,-6 0-12-16,1 0-2 15,-8 0-18-15,3 0-2 16,-9 0-34-16,-12 6-69 16,-13 9-145-16,-11-2-435 0</inkml:trace>
  <inkml:trace contextRef="#ctx0" brushRef="#br0" timeOffset="-15977.27">12713 13062 529 0,'0'0'127'0,"0"0"-26"16,0 0 26-16,0 0-61 15,0 0-15-15,0 0-18 16,0 0-11-16,-5-12-7 16,5 12-7-16,0 0-7 15,26 0-1-15,19 0 8 16,14 0 18-16,5 0 6 0,0 0-6 16,-3 0-3-16,-4 0-5 15,-2 0-6-15,-13 0-7 16,-2 0 6-16,-14 0-8 15,-11 0-2-15,-8 0-1 16,-7 0 0-16,0 0-23 16,2 0-50-16,3 0-31 15,2-2-67-15,2-11-269 16</inkml:trace>
  <inkml:trace contextRef="#ctx0" brushRef="#br0" timeOffset="-15444.27">13907 12405 179 0,'0'0'204'0,"0"0"-128"15,0 0 9-15,0 0-40 16,0 0-10-16,0 0-3 0,-47 115 6 15,47-65 14 1,0 4 7-16,0 2-10 0,0-8-3 16,0-7-33-16,0-3-10 15,7-4-2-15,5-7-2 16,-3-5 0-16,3-10-95 16,-2-4-141-16,-3-8-242 15</inkml:trace>
  <inkml:trace contextRef="#ctx0" brushRef="#br0" timeOffset="-15167.42">13583 13096 570 0,'0'0'51'0,"0"0"28"15,0 0 61-15,185-11-30 16,-72-6-33-16,13-1-25 16,-3 1-36-16,-19 7-16 0,-26 3-4 15,-24 7-35 1,-33 0-101-16,-21 3-207 15</inkml:trace>
  <inkml:trace contextRef="#ctx0" brushRef="#br0" timeOffset="-14511.28">13727 13423 376 0,'0'0'44'16,"0"0"87"-16,0 0-50 15,0 0-50-15,0 0 5 16,0 0 13-16,168-102 17 16,-113 98-21-16,-1 4-24 15,-16 0-9-15,-12 18-2 16,-12 16 10-16,-14 9-6 15,0 9-5-15,-42 5 4 16,-8 3-8-16,5-11 3 16,14-3-6-16,12-9 4 0,19-8-6 15,0-8-1 1,15-4 1-16,32-9 1 0,24-8 29 16,12 0 14-16,4-8-14 15,-2-13-15-15,-16 4-15 16,-20 9-13-16,-20 8-52 15,-24 2-69-15,-5 32-139 16</inkml:trace>
  <inkml:trace contextRef="#ctx0" brushRef="#br0" timeOffset="-9494.74">15783 13748 306 0,'0'0'81'0,"0"0"27"15,0 0 29-15,0 0-54 16,0 0 26-16,0 0-45 16,-107-115-26-16,95 100-5 15,5 4 1-15,0 5-2 16,7 2-4-16,0 3-8 15,0 1-8-15,0 0-8 16,0 0-4-16,0 0-9 0,55 18-11 16,23 19 20-1,23 16 5-15,6 8-3 0,4 7 2 16,-9-1 12-16,-17-6 4 16,-7-4-5-16,-17-11-10 15,-14-6-5-15,-18-12 0 16,-15-7 0-16,-7-8-4 15,-7-6-30-15,0-2-41 16,0-3-46-16,0-2-163 16</inkml:trace>
  <inkml:trace contextRef="#ctx0" brushRef="#br0" timeOffset="-9145.21">16795 13650 487 0,'0'0'40'16,"0"0"68"-16,0 0-7 16,0 0-2-16,0 0-45 15,0 0-34-15,0-20-18 16,0 49 3-16,-12 21 4 15,-9 29 3-15,-10 33 9 16,-14 25 10-16,-7 18 21 16,-7-5-18-16,14-15-11 0,5-21-16 15,14-24 1-15,11-18-6 16,8-19 0-16,5-15-2 16,-3-13 0-16,5-8-1 15,0-11-18-15,0-6-34 16,0 0-37-16,26-11-53 15,-4-18-200-15</inkml:trace>
  <inkml:trace contextRef="#ctx0" brushRef="#br0" timeOffset="-7878.27">16963 12753 545 0,'0'0'62'0,"0"0"-2"16,0 0 29-16,0 0 5 0,0 0-44 16,0 0-30-16,47-63-2 15,7 25 17-15,3-7-6 16,-3-7-2-16,-9-6-16 16,0-4-6-16,-9-5-4 15,-8-1-1-15,-14 5 0 16,-14 13 0-16,0 14 0 15,0 18 0-15,0 12-3 16,-7 6 3-16,-7 0 0 16,0 9-1-16,-5 28-2 15,5 11 2-15,4 7-2 16,6 3 3-16,4-1 2 0,0 0-2 16,0-2 0-1,0-1 0-15,0-5-2 0,0-3 1 16,0-3-5-16,0-3-56 15,0-10-57-15,0-3-87 16,4-12-371-16</inkml:trace>
  <inkml:trace contextRef="#ctx0" brushRef="#br0" timeOffset="-7606.9">16816 13044 467 0,'0'0'87'0,"0"0"-25"0,0 0 25 16,0 0-5-16,0 0-62 15,0 0 43-15,194 0 16 16,-76-7-10-16,0-5-6 15,-9 1-43-15,-17-1-19 16,-16 3-1-16,-19 5 0 16,-15 2-36-16,-16 2-90 15,-26 0-126-15,0 2-381 16</inkml:trace>
  <inkml:trace contextRef="#ctx0" brushRef="#br0" timeOffset="-6844.27">17052 13286 421 0,'0'0'86'0,"0"0"-13"16,0 0 4-16,0 0-20 15,0 0-21-15,0 0-29 16,12-60-1-16,24 51 10 16,4 0 11-16,-5 7 4 15,-4 2-2-15,-5 0-17 16,0 0-11-16,-9 14 2 16,2 6-1-16,-10 3 2 15,-9 0-1-15,0 6 2 16,0 0-2-16,-2 2 4 0,-27 0 2 15,-4-4 0 1,7 0-4-16,-4 6 2 0,-6-2-7 16,3 6 1-16,0 3-1 15,12 1 0-15,6-4 1 16,13-3-1-16,2-7-2 16,0 1 2-16,7-8 2 15,31-2 5-15,14-6 27 16,7-8 14-16,10-4-5 15,-1 0 1-15,-6 0 3 16,-13 0-13-16,-1-6-26 16,-20-1-6-16,-14 6-2 15,0 1-49-15,-14 0-61 16,0 10-111-16,-33 11-412 16</inkml:trace>
  <inkml:trace contextRef="#ctx0" brushRef="#br0" timeOffset="-3755.99">18294 12856 546 0,'0'0'75'16,"0"0"57"-16,0 0-37 16,0 0-43-16,0 0-9 15,0 0-6-15,0 0-10 16,-19 0 4-16,17 0 13 16,2 0-14-16,0 0-13 15,0 0-1-15,0 0-6 16,0 0-7-16,0 0-3 15,0 0-5-15,0 0 0 16,21 0-9-16,36 0 14 0,18 0 2 16,8 0-1-1,0 0 10-15,-5 0 6 0,-5 0-1 16,-16 0 8-16,-17 0 1 16,-18 0-17-16,-13 0-4 15,-9 0-3-15,0 0-1 16,0 0 2-16,0 0-1 15,0 0-2-15,0 0-17 16,0 0-61-16,0 0-61 16,-2 0-323-16</inkml:trace>
  <inkml:trace contextRef="#ctx0" brushRef="#br0" timeOffset="-1381.41">20098 11932 463 0,'0'0'86'0,"0"0"45"16,0 0-9-16,0 0-70 15,-222 43-18-15,180-12-19 16,1 6-3-16,6 13 9 15,2 16-3-15,2 29-1 16,-9 27 6-16,-3 30-1 16,3 10 10-16,5 1-13 15,6-19-2-15,10-27-5 16,19-32-5-16,0-24 5 0,0-16-8 16,7-19-2-1,15-8-2-15,4-10-3 0,-5-5-1 16,5-3-26-16,-2 0-13 15,4-9-25-15,-2-13-105 16,-7-4-255-16</inkml:trace>
  <inkml:trace contextRef="#ctx0" brushRef="#br0" timeOffset="-1045.11">19959 12833 585 0,'0'0'216'16,"0"0"-139"-16,0 0 7 16,0 0-53-16,0 0 4 15,182-9 28-15,-92 3-12 16,-7 1-26-16,-19-4-17 16,-17 0-5-16,-7 3-3 0,-16 1-15 15,-5 5-78-15,2 0-120 16,-14 0-576-16</inkml:trace>
  <inkml:trace contextRef="#ctx0" brushRef="#br0" timeOffset="-724.26">21061 12207 506 0,'0'0'201'0,"0"0"-160"16,0 0 108-16,0 0-78 16,0 0-42-16,0 0-29 15,-14-3 6-15,28 44-2 16,7 5 29-16,-4 9-3 15,-10-1-22-15,0-6-4 16,0-8-3-16,0-5-1 16,-2-6-14-16,2-9-41 15,0-3-33-15,0-6-161 16,-7-5-305-16</inkml:trace>
  <inkml:trace contextRef="#ctx0" brushRef="#br0" timeOffset="-484.83">20853 12844 212 0,'0'0'499'0,"0"0"-430"15,0 0 8-15,0 0-10 16,0 0 1-16,243-11-7 15,-139-4-14-15,-7-2-25 16,-14 5-17-16,-24 5-5 16,-11 7-12-16,-27 0-68 0,-21 10-119 15,0 14-165-15</inkml:trace>
  <inkml:trace contextRef="#ctx0" brushRef="#br0" timeOffset="-98.22">20943 13114 476 0,'0'0'84'0,"0"0"43"0,0 0-27 15,0 0-40-15,0 0 10 16,0 0-34-16,196-81-26 16,-170 81-6-16,-9 26 1 15,-13 5-3-15,-4 11 34 16,0 4-17-16,-26 4-10 16,-2-3-2-16,2-5 2 15,9-8-6-15,17-9-3 16,0-8-1-16,0-4-2 15,29-10 3-15,11-3 4 16,10 0 7-16,11-10-4 16,3-17 2-16,7-2-9 0,-5-3-49 15,-14 5-74-15,-12 6-202 16</inkml:trace>
  <inkml:trace contextRef="#ctx0" brushRef="#br0" timeOffset="401.76">21735 12056 492 0,'0'0'36'16,"0"0"121"-16,0 0-18 0,0 0-115 15,0 0-21-15,0 0 16 16,236 55 2-16,-139 44 50 16,-14 40-27-16,-14 33 0 15,-31 22 20-15,-27 8-1 16,-11-8-47-16,-40-15 6 16,-24-31-9-16,-4-34-7 15,11-30-3-15,17-35 4 16,19-19 3-16,9-20-8 15,12-7-2-15,0-3-2 16,0 0-38-16,0 0-27 16,0 0-35-16,19 0-16 15,-8 0-125-15,-11 0-235 16</inkml:trace>
  <inkml:trace contextRef="#ctx0" brushRef="#br0" timeOffset="1487.69">21591 14281 103 0,'0'0'673'15,"0"0"-638"-15,0 0 128 0,0 0-50 16,0 0-58-16,0 0-22 16,4 0-24-16,74 0 4 15,38 3 30-15,12-2 4 16,2-1-22-16,-23 0-17 16,-25 0-6-16,-20 0-2 15,-22 0-1-15,-23 0-15 16,-10 0-39-16,-7 2-33 15,-10 13 9-15,-51 12-30 16,-29 9-200-16,-21 9-328 16</inkml:trace>
  <inkml:trace contextRef="#ctx0" brushRef="#br0" timeOffset="1631.27">21716 14695 615 0,'0'0'78'15,"0"0"138"-15,263 13-37 0,-138-19-85 16,0-21-23-16,-9 1-9 15,-17 2-37-15,-23 7-25 16,-26 8-7-16,-22 7-72 16,-23 2-74-16,-5 13-185 15</inkml:trace>
  <inkml:trace contextRef="#ctx0" brushRef="#br0" timeOffset="3445.34">3556 16984 577 0,'0'0'108'15,"0"0"35"-15,0 0-14 16,0 0-62-16,0 0-37 15,0 0-28-15,0 0 3 16,109 0 2-16,-3 2 19 16,13 2 5-16,-4 1-14 15,4 0-10-15,-15 1-5 16,-12 0-2-16,-12 0-6 16,-23 2-40-16,-14 3-48 0,-29 4-100 15,-14 3-128-15,-24 7-167 16</inkml:trace>
  <inkml:trace contextRef="#ctx0" brushRef="#br0" timeOffset="3625.53">3979 17519 636 0,'0'0'105'15,"0"0"83"-15,263 4-71 16,-173-4-50-16,-7 0-13 15,-15 0-34-15,-16 0-20 0,-19 0-6 16,-18 0-81-16,-15 20-164 16,-3 0-492-16</inkml:trace>
  <inkml:trace contextRef="#ctx0" brushRef="#br0" timeOffset="6417.72">5545 16736 760 0,'0'0'50'0,"0"0"11"15,0 0 32-15,0 0-40 16,0 0-40-16,0 0-6 16,31-36 12-16,49 36 11 15,27 14 1-15,16 26-9 16,2 18 6-16,-7 7 2 15,0 1-3-15,-14-3-17 16,-14-9-9-16,-12-13 4 16,-16-4-5-16,-20-8 0 15,-16-4-5-15,-11-1-66 16,-8-4-34-16,-7-9-104 16,0-11-341-16</inkml:trace>
  <inkml:trace contextRef="#ctx0" brushRef="#br0" timeOffset="6736.36">6739 16536 197 0,'0'0'292'15,"0"0"-212"-15,0 0 24 0,0 0-39 16,0 0-5 0,0 0-5-16,-130 94-7 0,73-33 4 15,-13 16-15-15,-18 6-10 16,-4 2-1-16,11-14-14 16,10-11-6-16,22-15-1 15,6-5-3-15,3-5-2 16,12-10 0-16,6-7-2 15,8-5-38-15,9-11-40 16,5-2-65-16,0-2-177 16</inkml:trace>
  <inkml:trace contextRef="#ctx0" brushRef="#br0" timeOffset="7194.87">7073 16312 475 0,'0'0'183'15,"0"0"-95"-15,0 0 20 16,0 0-34-16,0 0-44 16,0 0 18-16,196-26 40 0,-113 18-36 15,-8 5-21 1,-13 3-25-16,-12 0-6 0,-8 0-2 16,-9 0-19-16,-7 6-82 15,-12 6-134-15,-14-1-304 16</inkml:trace>
  <inkml:trace contextRef="#ctx0" brushRef="#br0" timeOffset="7568.62">8031 15877 472 0,'0'0'179'15,"0"0"-73"-15,0 0 30 16,0 0-63-16,0 0-56 15,0 0-16-15,0 0-1 16,7 25 3-16,0 6 23 16,7 7 20-16,-2 5-3 15,-5-1-23-15,2-3-10 0,3 1-6 16,-2-3-4 0,4-6 0-16,-2-2-69 0,2-8-90 15,0-8-307-15</inkml:trace>
  <inkml:trace contextRef="#ctx0" brushRef="#br0" timeOffset="8386.75">8787 16723 454 0,'0'0'123'16,"0"0"21"-16,0 0-20 15,0 0-73-15,0 0-39 0,0 0-10 16,62 15 12-16,9 16 52 16,11 8-1-16,1 4-9 15,-5 0-21-15,-2-3-21 16,-7-7-10-16,-13-3-4 15,-8-6 0-15,-6 1-13 16,-9-10-38-16,-11-1-32 16,-8-5-26-16,5-8-112 15,-10-1-268-15</inkml:trace>
  <inkml:trace contextRef="#ctx0" brushRef="#br0" timeOffset="8716.81">9781 16527 622 0,'0'0'63'0,"0"0"55"16,0 0-43-16,0 0-55 15,0 0-16-15,0 0 12 16,-50 163 17-16,24-80 11 15,-12 10 7-15,-16 7 3 16,-1-5-31-16,-9-1-7 16,10-7-10-16,11-14-2 0,15-12-1 15,14-11-3 1,9-11-3-16,5-9 2 0,0-6-4 16,0-9-19-16,7-6-26 15,22-9-65-15,-3 0-97 16,2-20-247-16</inkml:trace>
  <inkml:trace contextRef="#ctx0" brushRef="#br0" timeOffset="11416.51">10306 16286 381 0,'0'0'100'15,"0"0"-66"-15,0 0 58 16,0 0-57-16,104-125 3 15,-76 83-17-15,-7 3 41 16,1 0-37-16,-15 12 15 16,-3 3-12-16,-4 8-15 15,0 5 2-15,0 3 9 0,0 6 1 16,0 2-9 0,0 0-7-16,0 0-9 0,0 0-8 15,0 3-3-15,0 18 10 16,3 10 0-16,4 1 2 15,0-1-1-15,-2-2 0 16,-5 0 3-16,2-1-2 16,-2-1-1-16,0-2 0 15,5-2-27-15,-5-4-97 16,2-1-42-16,-2-6-100 16</inkml:trace>
  <inkml:trace contextRef="#ctx0" brushRef="#br0" timeOffset="11518.23">10306 16286 101 0</inkml:trace>
  <inkml:trace contextRef="#ctx0" brushRef="#br0" timeOffset="11627.3">10306 16286 101 0,'85'143'529'0,"-85"-143"-489"0,35 0 76 0,27 0 22 0,20 0-54 0,15 0 11 16,7-3-23-16,-4-5-21 15,-10 3-42-15,-17 5-9 16,-9 0-8-16,-17 7-71 16,-26 23-64-16,-21 5-159 15</inkml:trace>
  <inkml:trace contextRef="#ctx0" brushRef="#br0" timeOffset="12452.9">12124 16977 587 0,'0'0'206'0,"0"0"-118"16,0 0 24-16,0 0-39 16,0 0-49-16,0 0-23 0,140-14 23 15,-29 14 24 1,-7 0-25-16,-21 0-23 0,-20 6 0 16,-15 9-9-16,-27 4-40 15,-14 8-52-15,-7 3-89 16,-54-1-311-16</inkml:trace>
  <inkml:trace contextRef="#ctx0" brushRef="#br0" timeOffset="12600.44">12271 17362 630 0,'0'0'41'0,"215"3"94"15,-61-3-52-15,4-15-71 16,15-4-12-16,-12 1-37 15,-22 3-393-15</inkml:trace>
  <inkml:trace contextRef="#ctx0" brushRef="#br0" timeOffset="13225.3">14520 16301 385 0,'0'0'301'0,"0"0"-187"15,0 0-15-15,0 0-62 16,0 0-28-16,0 0 8 16,75 62 34-16,3-18-3 15,-2 8-9-15,0 1 6 16,-5 6-6-16,-10 0-23 0,-6-8-16 16,-1-9 6-16,-11-12-6 15,-1-10-3-15,-2-2-33 16,3-6-27-16,7-6-35 15,-10-6-121-15,2 0-402 16</inkml:trace>
  <inkml:trace contextRef="#ctx0" brushRef="#br0" timeOffset="13683.61">15624 16251 486 0,'0'0'75'16,"0"0"51"-16,0 0-48 16,0 0-56-16,0 0-16 15,0 0-1-15,-64 66-5 16,43-34 12-16,2 0 21 15,-5 8-6-15,-2 3 2 16,-9 1 1-16,7 2-22 16,-8-4-3-16,3-8 1 15,14-8-1-15,10-12-4 0,1-3-1 16,4-4-1-16,4-4 1 16,0 6-4-16,0 2-3 15,0 3 5-15,0 7 4 16,0 6-3-16,7 8 2 15,0 2 4-15,-2 3-1 16,-3 1 24-16,-2-1 1 16,0 0-7-16,5-6 4 15,-5-4-8-15,7-5-14 16,0-4-4-16,-7-7-14 16,12-9-66-16,-12-5-91 15,0 0-170-15</inkml:trace>
  <inkml:trace contextRef="#ctx0" brushRef="#br0" timeOffset="14200.05">14276 17413 23 0,'0'0'607'16,"0"0"-565"-16,0 0 49 15,0 0-4-15,0 0-47 16,0 0-27-16,-61 21 9 16,94-16-16-16,31-4 19 15,30-1 22-15,24 0-15 16,29 0 0-16,33-1 22 0,30-13 15 15,20-1-38-15,11 1 9 16,-12 0-19-16,-28 2 2 16,-35 3-10-16,-46 2-11 15,-32 3-2-15,-38 4 0 16,-24 0-6-16,-26 0-42 16,0 0-48-16,-38 6 9 15,-33 20-121-15,-26 3-403 16</inkml:trace>
  <inkml:trace contextRef="#ctx0" brushRef="#br0" timeOffset="14626.98">14673 17939 17 0,'0'0'627'0,"0"0"-506"16,0 0 59-16,0 0-94 16,0 0-28-16,0 0-34 15,12-46-20-15,59 51-3 16,33 22 12-16,26 13 12 16,3 11 8-16,4 1-3 15,-12 0-16-15,-18-7-13 16,-13-2 0-16,-23-8-1 15,-14-6-2-15,-17-4-21 16,-4-8-33-16,-15-5-43 16,-9-11-97-16,-12-1-349 15</inkml:trace>
  <inkml:trace contextRef="#ctx0" brushRef="#br0" timeOffset="15099.19">15773 17818 440 0,'0'0'48'0,"0"0"80"16,0 0-62-16,0 0-9 15,0 0 1-15,-187 26-11 16,114 11 16-16,-19 9-4 16,-17 17-31-16,-16 7 15 15,-3-1 10-15,3 1-10 16,16-12-7-16,24-7-10 15,23-15-2-15,22-14-4 16,23-13-12-16,10-4-3 16,7-5-3-16,0 0-2 15,0 0 0-15,0 0 0 0,0 0-1 16,0 0 1-16,0 0-1 16,0 0-5-16,0 0-6 15,0 0-8-15,0 0-27 16,0 0-27-16,0 0-53 15,14 0-120-15,1 0-252 16</inkml:trace>
  <inkml:trace contextRef="#ctx0" brushRef="#br0" timeOffset="97393.83">21534 981 49 0,'0'0'277'0,"0"0"-170"0,0 0 15 16,0 0-20-16,0 0-14 15,0 0-25-15,0 0 4 16,-83-52 1-16,78 44-3 16,-9-2-35-16,5-1 8 15,-10-1 4-15,5 1-17 16,-3 0-6-16,-2 3-5 15,0 2 3-15,10 2-10 16,2 4-1-16,0 0-2 16,7 0-4-16,-5 0-2 15,-2 22-8-15,0 37-4 16,-7 30 14-16,-3 26 1 16,5 16 0-16,5 6 1 15,7-10-1-15,0-17 0 16,7-22-1-16,12-34 0 0,-5-22-7 15,-7-22-12-15,0-10-78 16,3-41 33-16,2-28-9 16,-12-23-221-16,0-8-279 15</inkml:trace>
  <inkml:trace contextRef="#ctx0" brushRef="#br0" timeOffset="97676.76">20704 729 681 0,'0'0'31'16,"199"-99"-9"-16,-13 51 44 16,30 13-1-16,-1 20-15 0,-21 15-5 15,-38 21-20-15,-33 23-9 16,-45 10-12-16,-40 10-4 16,-38 3 0-16,-52 3 19 15,-67-5 0-15,-34-6-4 16,-15-13-9-16,2-13-1 15,22-12 13-15,37-8 0 16,46-10-5-16,35-3 2 16,26 0-15-16,0 0-33 15,59 0-49-15,40 0 4 16,34 0-45-16,11 0-105 16,-26 9-361-16</inkml:trace>
  <inkml:trace contextRef="#ctx0" brushRef="#br0" timeOffset="98032.87">21714 1520 434 0,'0'0'183'0,"0"0"-29"15,0 0-19-15,0 0-37 16,0 0-34-16,0 0-33 16,-15-21-30-16,15 21-1 15,0 26-26-15,31 26 18 16,17 12 8-16,8 9 24 15,-8-1 3-15,1-8-1 16,-13-15-19-16,2-12-7 16,-15-10-1-16,6-10-35 15,-3-7-19-15,2-7-16 16,5-3-80-16,-9-13-288 0</inkml:trace>
  <inkml:trace contextRef="#ctx0" brushRef="#br0" timeOffset="98267.2">22298 1577 736 0,'0'0'22'0,"0"0"-7"15,0 0 41-15,-90 172-7 16,7-63-2-16,-2-2-10 15,9-11-2-15,15-12-12 0,21-20-16 16,16-16-7 0,10-18 0-16,14-20-37 0,0-10-126 15,9-19-282-15</inkml:trace>
  <inkml:trace contextRef="#ctx0" brushRef="#br0" timeOffset="98567.2">22485 1300 762 0,'0'0'141'16,"0"0"-138"-16,0 0 30 15,0 0 19-15,272 0 46 16,-112 0-59-16,-8-7-39 16,-27 3-3-16,-37 4-77 15,-51 7-131-15,-37 22-416 16</inkml:trace>
  <inkml:trace contextRef="#ctx0" brushRef="#br0" timeOffset="98693.98">22492 1760 821 0,'0'0'3'16,"0"0"94"-16,293 7-28 16,-142-9-43-16,10-16-26 15,-24-2-115-15,-37 3-477 16</inkml:trace>
  <inkml:trace contextRef="#ctx0" brushRef="#br0" timeOffset="99325.96">23908 921 585 0,'0'0'58'16,"0"0"83"-16,0 0-33 0,0 0-25 15,0 0-23-15,0 0-25 16,-21-49-29-16,7 49-1 16,-12 22-5-16,-12 20-1 15,-16 19 0-15,-8 18 1 16,1 12 0-16,4 10 1 15,10 2-1-15,18-1 0 16,22-10-4-16,7-19 0 16,5-14 1-16,40-22-2 15,16-21-13-15,22-16-1 16,14-23 9-16,7-38-6 16,7-14-24-16,-19-5 10 0,-18 9 5 15,-25 17 11-15,-23 21 14 16,-23 13 4-16,-3 17 43 15,0 3 11-15,-10 7-20 16,-23 33-26-16,5 23 8 16,2 17 28-16,23 9 3 15,3 3-16-15,3-13 20 16,39-14-17-16,6-17-34 16,1-20-4-16,-1-16-17 15,-6-12-106-15,-6 0-61 16,-20-21-240-16</inkml:trace>
  <inkml:trace contextRef="#ctx0" brushRef="#br0" timeOffset="100342.89">21286 2991 666 0,'0'0'57'0,"0"0"20"16,0 0-64-16,-62 178 27 15,48-48 42-15,7 16-22 16,7 2-1-16,0-12-7 16,0-20-21-16,26-28-23 15,-12-31-7-15,-7-29-1 16,0-22 0-16,-7-6-10 15,0-41-21-15,0-25-62 16,-28-27-55-16,-15-9 72 16,-11-3-16-16,-10-4 19 15,3-3 71-15,13 8 2 0,27 10 35 16,21 16 5-16,21 19-5 16,55 12 3-16,28 16-16 15,7 19-7-15,7 12-1 16,-9 27 0-16,-10 32 30 15,-13 18 23-15,-27 9-15 16,-36 2-10-16,-23-9-14 16,-7-10-11-16,-57-17-2 15,-18-15 0-15,-8-13-6 16,5-14 2-16,9-10-7 0,19 0-4 16,17-6-6-1,21-8-26-15,19-1-29 0,12 7-70 16,49 1-121-16,15 6-112 15</inkml:trace>
  <inkml:trace contextRef="#ctx0" brushRef="#br0" timeOffset="101210.2">22026 1999 179 0,'0'0'135'16,"0"0"17"-16,0 0-14 0,0 0-17 16,0 0-36-1,0 0-7-15,-40-51-20 0,40 47-12 16,-7 4 2-16,2 0-17 15,2 0-15-15,3 0-16 16,0 10-14-16,0 23 8 16,29 13 6-16,13 12 4 15,6 4 6-15,1-6 5 16,-6-5-9-16,-5-11-5 16,-10-9-1-16,0-1 0 15,-6-1-1-15,11-1-15 16,-12 0-81-16,-21-4-178 15</inkml:trace>
  <inkml:trace contextRef="#ctx0" brushRef="#br0" timeOffset="101649.38">21638 3769 534 0,'0'0'77'16,"0"0"84"-16,0 0-65 16,0 0-66-16,0 0-25 15,0 0-1-15,7 140 50 16,21-57 2-16,13 6-6 15,-11 3-16-15,-4-6-23 16,0-8-10-16,-11-15-2 0,-1-14-4 16,-7-15-23-1,-5-13-24-15,3-15-92 0,-5-6-214 16</inkml:trace>
  <inkml:trace contextRef="#ctx0" brushRef="#br0" timeOffset="102281.2">22035 4152 714 0,'0'0'30'0,"-49"124"83"0,13-32 0 15,3 14-32-15,-2 9-25 16,-1 0-21-16,8-2-23 15,-1-10-1-15,3-15-8 16,12-19-2-16,9-27-1 16,5-19-5-16,0-17-87 15,0-6-52-15,12-29-112 16,21-27-378-16</inkml:trace>
  <inkml:trace contextRef="#ctx0" brushRef="#br0" timeOffset="102653.88">22402 3797 758 0,'0'0'111'0,"0"0"-7"16,0 0-2-16,0 0-54 15,0 0 7-15,222-5 26 16,-82-6-41-16,-15 2-30 16,-28 3-10-16,-31 6-52 15,-37 0-62-15,-29 28-66 16,-41 18-175-16</inkml:trace>
  <inkml:trace contextRef="#ctx0" brushRef="#br0" timeOffset="102790.88">22421 4322 164 0,'0'0'543'0,"224"-3"-408"16,-77-21-20-16,4-3-80 0,-11-1 17 15,-22 10-41-15,-35 12-11 16,-50 6-101-16,-33 0-718 16</inkml:trace>
  <inkml:trace contextRef="#ctx0" brushRef="#br0" timeOffset="106893.17">24261 3769 500 0,'0'0'116'16,"0"0"-114"-16,0 0 57 15,0 0 58-15,0 0-17 16,0 0-10-16,0 0-22 0,194-106-9 16,-150 65-14-1,-10-2 1-15,-13 1-29 16,-7-2-4-16,-14-2-4 0,0-2 2 15,0 2-10-15,-21-3-1 16,-19 7-1-16,-3 2-1 16,-7 8-7-16,1 7 0 15,-13 6-4-15,1 8 8 16,-8 5 1-16,5 6 0 16,3 0-2-16,4 0 1 15,17 12 3-15,4 5-2 16,3 8 3-16,3-1 0 15,1 6 0-15,3-4 1 16,5 3-2-16,14-3-1 16,0 4 0-16,7 0 1 0,0 3 2 15,0 3-2-15,0 2 0 16,33 1 0 0,9 0-1-16,15 0 1 0,19 0 1 15,7-3 1-15,9-1 6 16,5 1-3-16,0 0-2 15,-7 0 1-15,-15-1-1 16,-11-1-1-16,-14 0 0 16,-12 1 0-16,-15 3 0 15,-11 4 4-15,-12 7-1 16,0 1 3-16,-19 3-3 16,-23-3-1-16,-8-2 0 0,-12-8 3 15,-9-10-2-15,-9-5 0 16,-5-10 2-16,-10-11-3 15,-2-4-1-15,-2-5-1 16,14-27-2-16,9-12-4 16,22-7-5-16,25-3 10 15,29-4 1-15,0-3-4 16,43 2 3-16,28 2 0 16,12 8 1-16,4 10 1 15,-9 10 14-15,-2 11-5 16,-15 12 2-16,-16 4-5 15,-7 2-7-15,-21 0-1 0,-5 2-3 16,-10 12-15-16,-2 4-36 16,5 1-41-16,-5-7-156 15,0-12-556-15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15T12:59:11.57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4521 1591 180 0,'0'0'135'15,"0"0"-7"-15,0 0-30 16,0 0-47-16,0 0 45 16,0 0-38-16,0 0 12 15,-24-112 0-15,13 101-20 16,1 1-23-16,-2 1-4 16,12 8 1-16,0-2-6 15,-7 3-8-15,7 0-10 0,0 0-8 16,0 23-16-16,0 32 14 15,0 28 10-15,7 21 2 16,0 16 1-16,-2 6-1 16,-5 1-1-16,0-7-1 15,0-8 1-15,0-13-1 16,2-24-14-16,6-20-9 16,-1-24-34-16,4-24-83 15,-1-7-119-15,2-15-159 16</inkml:trace>
  <inkml:trace contextRef="#ctx0" brushRef="#br0" timeOffset="316.44">4261 1385 360 0,'0'0'219'0,"0"0"-215"15,163-129-2-15,-52 92 24 16,19 10-8-16,7 14-13 16,-4 13 0-16,-15 0 19 15,-26 33 7-15,-18 13 5 16,-44 6-16-16,-30 9 25 16,-37 8-3-16,-65 5-13 0,-31 1 7 15,3-8-19 1,-2-11-10-16,18-13 2 0,27-20 7 15,23-11-10-15,38-12-6 16,12 0-4-16,14 0-52 16,5-9-63-16,44-5-183 15,22 6-79-15</inkml:trace>
  <inkml:trace contextRef="#ctx0" brushRef="#br0" timeOffset="651.7">4942 2464 562 0,'0'0'100'0,"0"0"-96"16,0 0 77-16,0 0 8 0,236 131-32 16,-157-71-20-1,-6 1-11-15,-16-4-21 0,-8-11-5 16,-23-12-7-16,-12-10-114 15,-14-13-40-15,0-10-156 16</inkml:trace>
  <inkml:trace contextRef="#ctx0" brushRef="#br0" timeOffset="877.01">5351 2446 67 0,'0'0'634'16,"0"0"-614"-16,-180 170 88 0,105-99-25 15,-1-4-60-15,12-5-10 16,7-13 0-16,10-11-6 16,21-7-7-16,10-13 0 15,8-8-48-15,8-7-132 16,0-3-334-16</inkml:trace>
  <inkml:trace contextRef="#ctx0" brushRef="#br0" timeOffset="1191.9">6143 2056 677 0,'0'0'69'15,"187"0"-5"-15,-47-2 86 16,18-10-124-16,-18 5-18 0,-29 2-8 16,-26 5-13-16,-52 0-97 15,-33 27-241-15</inkml:trace>
  <inkml:trace contextRef="#ctx0" brushRef="#br0" timeOffset="1342.84">6068 2575 786 0,'0'0'40'0,"0"0"-31"16,257 26 118-16,-112-26-61 15,16-5-46-15,-10-18-12 16,-7 2-8-16,-33 2-88 16,-40 1-426-16</inkml:trace>
  <inkml:trace contextRef="#ctx0" brushRef="#br0" timeOffset="3149.8">8572 1296 345 0,'0'0'122'0,"0"0"-114"16,0 0 48-16,0 0 16 15,0 0-43-15,0 0 18 16,7-13-19-16,-7 13-16 16,0 0 24-16,0 25-10 15,-28 12-12-15,-27 6-3 16,-6 9-6-16,-3 6 2 15,0 9-5-15,3 6 7 16,-1 10-1-16,8 0 5 16,9-12-7-16,5-8 4 0,18-11-3 15,18-7 2-15,4-10-7 16,0-3 0-16,19-7-2 16,28-6 0-16,10-8-5 15,21-11 4-15,4 0-11 16,6-6-85-16,-10-16-126 15,-24 1-255-15</inkml:trace>
  <inkml:trace contextRef="#ctx0" brushRef="#br0" timeOffset="3343.99">8622 1942 536 0,'0'0'57'0,"0"0"-50"15,-29 109 100-15,15-48 0 16,0 6-43-16,7 3-6 16,7-7-26-16,0-8-28 15,0-13-4-15,0-12-5 16,7-14-90-16,33-16-113 16,5 0-300-16</inkml:trace>
  <inkml:trace contextRef="#ctx0" brushRef="#br0" timeOffset="4333.39">12860 1416 170 0,'0'0'362'0,"0"0"-320"15,0 0 25-15,0 0-20 0,0 0-34 16,-29 190 39 0,29-61 58-16,0 29-44 15,0 15-9-15,0 0-2 0,17-18-43 16,2-28-10-16,-5-36 0 15,-7-33-2-15,0-24 0 16,0-17 0-16,-7-17-19 16,0-2-7-16,-19-36 5 15,-26-19-78-15,-14-19-10 16,0-12 29-16,-2-17 18 16,6-16-88-16,8-7 30 15,16-9 106-15,17-2 14 16,14 6 69-16,14 10 81 15,64 14-64-15,26 21-46 16,26 27-16-16,3 27 43 0,-6 22-22 16,-4 12-4-1,0 23-11-15,-23 29 3 0,-25 10 16 16,-25 10-23-16,-36 6-1 16,-14-3 6-16,-16-3-13 15,-51-13-8-15,-11-10 5 16,-4-11 8-16,-15-10 1 15,4 1-18-15,-8-6-5 16,16 0-2-16,9 2-4 16,26 5-20-16,24 7-26 15,26 5-31-15,0 10-64 16,33 3-101-16,24-4-133 0</inkml:trace>
  <inkml:trace contextRef="#ctx0" brushRef="#br0" timeOffset="4596">13264 2372 487 0,'0'0'216'0,"0"0"-183"15,0 0 4-15,0 0 19 16,0 0 14-16,95 140 1 16,-51-73-46-16,9 1-13 0,-11-8-11 15,-6-17-1-15,-1-16-22 16,-2-16-72-16,3-11-81 16,-10-6-304-16</inkml:trace>
  <inkml:trace contextRef="#ctx0" brushRef="#br0" timeOffset="4762">13680 2727 866 0,'0'0'24'16,"-49"152"-20"-16,34-79 80 0,11-10-40 15,4-14-44-15,0-12-33 16,14-12-88-16,24-22-152 15</inkml:trace>
  <inkml:trace contextRef="#ctx0" brushRef="#br0" timeOffset="5624.53">14825 2061 806 0,'0'0'105'16,"0"0"-101"-16,0 0 6 15,0 0 24-15,222 38 29 16,-56-32 2-16,9-5-45 16,-17-1-18-16,-21 0-2 15,-40 5-77-15,-47 3-69 16,-50 9-248-16</inkml:trace>
  <inkml:trace contextRef="#ctx0" brushRef="#br0" timeOffset="5752.2">15087 2479 66 0,'0'0'773'0,"0"0"-764"16,201 33 69-16,-73-33 3 15,16 0-79-15,17-27-2 16,5-18-228-16</inkml:trace>
  <inkml:trace contextRef="#ctx0" brushRef="#br0" timeOffset="6398.94">17518 1910 860 0,'0'0'75'16,"0"0"-72"-16,88-106 60 15,-53 57-2-15,-2-9-26 16,-9-2 1-16,-10-3 8 16,-9 3-17-16,-5 6-5 15,-12 4-16-15,-45 2-6 16,-21 2-2-16,-37 7-1 15,-32 6-16-15,-19 13-4 16,1 15 14-16,11 5 6 0,17 12 0 16,26 16-4-16,19 2 6 15,35-3-3-15,24 5 0 16,19 6-1-16,14 9-1 16,14 9 1-16,57 14 5 15,37 6 2-15,32 6 16 16,28 5 4-16,19-4-6 15,0 3 9-15,-12 1-12 16,-12 1-8-16,-21-4 9 16,-27-7-9-16,-29-11-4 15,-39-11-1-15,-40-10 1 16,-7-10 2-16,-47-7-3 16,-38-8-5-16,-31-3-3 0,-19-13-13 15,-12-4-9-15,-11 0 1 16,-3-12 10-16,5-9 13 15,9-4-1-15,22-4 3 16,33-5 4-16,33-4 0 16,44-13 21-16,20-7-8 15,78-12-12-15,45-3 5 16,30 5 4-16,17 7 7 16,-9 15 0-16,-22 16-3 15,-33 14-13-15,-40 13-1 16,-24 3-65-16,-33 10-84 15,-14 24-147-15,-14 11-415 0</inkml:trace>
  <inkml:trace contextRef="#ctx0" brushRef="#br0" timeOffset="7533.14">3909 4243 189 0,'0'0'499'16,"0"0"-481"-16,0 0-6 15,-133 176 83-15,121-58-25 16,12 34-29-16,0 35-1 16,40 19 15-16,22 6-17 15,9-16-15-15,12-44-9 0,2-40-13 16,-5-42-1-16,-9-40-1 15,-2-30 1-15,6-26 0 16,8-65 4-16,2-39 11 16,5-35-14-16,-19-17 6 15,-12 2-7-15,-23 14 4 16,-27 22-1-16,-9 27 4 16,0 27-5-16,-28 27 4 15,-15 22-6-15,15 19 0 16,7 16-9-16,13 6 1 0,8 0-59 15,8 30-157 1,41 10-144-16</inkml:trace>
  <inkml:trace contextRef="#ctx0" brushRef="#br0" timeOffset="8318.01">5200 5139 831 0,'0'0'133'0,"0"0"-122"15,0 0 33-15,0 0-35 16,182 105 14-16,-24-40 65 0,15 7-18 15,2-2-52-15,-24-11-18 16,-14-15-33-16,-25-13-44 16,-34-14-36-16,-36-17-168 15,-28 0-418-15</inkml:trace>
  <inkml:trace contextRef="#ctx0" brushRef="#br0" timeOffset="8798.68">5888 4219 595 0,'0'0'86'0,"0"0"-81"16,-232 6 65-16,135 26 29 16,-4 17-43-16,11 16-19 15,19 25-12-15,16 31-12 16,20 38-3-16,14 42 6 16,21 26 6-16,0 16 0 15,0-8-18-15,47-28-3 16,-5-38-2-16,15-40 0 15,5-37-26-15,20-31-54 16,11-29-86-16,1-30-159 16</inkml:trace>
  <inkml:trace contextRef="#ctx0" brushRef="#br0" timeOffset="9044.57">7156 5630 613 0,'0'0'187'0,"-15"172"-173"16,15-80 88-16,0-14-56 0,0-22-40 15,24-25-6 1,28-23-87-16,5-14-188 0,-3-46-178 16</inkml:trace>
  <inkml:trace contextRef="#ctx0" brushRef="#br0" timeOffset="9628.16">6200 5099 498 0,'0'0'153'15,"0"0"-97"-15,0 0 29 16,0 0-42-16,-64 133-6 16,10-36 24-16,-10 12-11 15,-5 1-7-15,1-10-9 16,4-12-19-16,17-19 0 0,11-19-9 16,22-16-6-1,7-9-5-15,7-8-72 16,0-8-125-16,7-7-161 0</inkml:trace>
  <inkml:trace contextRef="#ctx0" brushRef="#br0" timeOffset="10290.01">7747 4904 587 0,'0'0'275'16,"0"0"-275"-16,0 0 0 16,-22 162 65-16,30-65-19 15,32 3-11-15,2-7-25 16,13-17-8-16,-10-21-2 15,9-26-23-15,0-29-26 16,15-6-72-16,2-52-247 16</inkml:trace>
  <inkml:trace contextRef="#ctx0" brushRef="#br0" timeOffset="10468.68">8390 5053 808 0,'0'0'31'0,"-40"182"-14"0,28-67 89 16,10 13-34-16,2 9-18 16,2-4-3-16,31-12-19 15,17-22-27-15,-3-27-5 16,7-34-28-16,3-36-126 16,-7-12-265-16</inkml:trace>
  <inkml:trace contextRef="#ctx0" brushRef="#br0" timeOffset="10781.22">8884 4415 758 0,'0'0'37'15,"0"0"-36"-15,223 94 75 16,-105-2-26-16,14 40 36 16,8 37 3-16,-3 15 6 15,-14 10-34-15,-38-8-26 16,-38-24-7-16,-33-23-14 16,-14-30-8-16,0-31-3 0,-11-29-3 15,1-24-5-15,5-19-45 16,5-6-43-16,0-20-53 15,0-21-232-15</inkml:trace>
  <inkml:trace contextRef="#ctx0" brushRef="#br0" timeOffset="11017.19">10577 5378 374 0,'0'0'622'0,"0"0"-614"16,0 0 6-16,0 0 74 16,251 0-41-16,-189 0-47 15,-22 0-17-15,-24 0-64 16,-16 0-92-16,0 3-92 15,-49 14-259-15</inkml:trace>
  <inkml:trace contextRef="#ctx0" brushRef="#br0" timeOffset="11148.02">10570 5731 771 0,'0'0'47'0,"0"0"-35"16,284 21 89-16,-123-21-85 15,33-21-16 1,21-17-64-16,-14-8-134 0,-33-2-442 15</inkml:trace>
  <inkml:trace contextRef="#ctx0" brushRef="#br0" timeOffset="11384.04">12325 4896 913 0,'0'0'74'16,"0"0"-72"-16,0 0-2 15,189 131 85-15,-63-50-7 16,-1 0-49-16,-7-15-26 16,-16-12-3-16,-19-11-32 15,-22-11-81-15,-30-13-70 16,-24-10-62-16,-7-9-259 15</inkml:trace>
  <inkml:trace contextRef="#ctx0" brushRef="#br0" timeOffset="11577.87">12881 4887 29 0,'0'0'776'0,"-187"63"-773"16,76 9 78-16,-7 20 31 15,2 14-40-15,12 3-19 16,19-2-23-16,23-16-23 16,27-23-7-16,35-21-6 15,0-28-69-15,54-19-54 16,29-19-202-16</inkml:trace>
  <inkml:trace contextRef="#ctx0" brushRef="#br0" timeOffset="11965.08">13153 4464 414 0,'0'0'209'15,"0"0"-167"-15,0 0 105 16,0 0-84-16,187-88 10 16,-138 48 4-16,-1-8-38 15,-6-7-8-15,-13 0-5 16,-11-1-15-16,-10 4-4 0,-8 12-2 16,0 11-2-1,0 16 43-15,-8 8 18 0,1 5-42 16,3 0-19-16,1 20-3 15,-1 22-11-15,4 14 7 16,0 10 1-16,0-5 1 16,11-9-28-16,11-4-53 15,-3-3 15-15,-12 1-28 16,-7-1-52-16,0-4-194 16</inkml:trace>
  <inkml:trace contextRef="#ctx0" brushRef="#br0" timeOffset="12110.13">13139 4817 268 0,'0'0'473'15,"0"0"-446"-15,222-21 135 16,-125-4-112-16,-7 1-44 16,-19 9-6-16,-24 5-90 15,-26 10-133-15</inkml:trace>
  <inkml:trace contextRef="#ctx0" brushRef="#br0" timeOffset="12515.78">13519 4930 186 0,'0'0'514'16,"0"0"-467"-16,0 0 89 15,0 0-48-15,0 0-64 16,0 0 18-16,43-102 4 16,-3 93-13-16,-4 9-22 15,-3 0-4-15,-5 6-6 16,-14 22-1-16,-4 8 10 15,-10 5-6-15,0 12 2 0,-22 6-4 16,-20-2 6-16,-1-5-6 16,8-9 3-16,14-11-4 15,9-9-1-15,12-6-1 16,0-8 1-16,4-4-2 16,32-5 1-16,14 0 1 15,13 0-11-15,18-12-73 16,16-9-43-16,7 3-17 15,-5 3-398-15</inkml:trace>
  <inkml:trace contextRef="#ctx0" brushRef="#br0" timeOffset="12861.01">15227 4653 673 0,'0'0'198'0,"0"0"-189"16,14 117 31-16,29-25 42 0,-3 14-27 16,14 8 21-16,-9-6-44 15,2-21-28-15,1-23-4 16,-1-27-5-16,10-25-50 16,4-12-71-16,3-26-99 15,-7-26-269-15</inkml:trace>
  <inkml:trace contextRef="#ctx0" brushRef="#br0" timeOffset="13041.68">15922 4937 761 0,'0'0'191'0,"-42"174"-182"16,20-49 88-16,3 5 12 15,12 1-39-15,7-15-9 16,0-23-37-16,14-32-24 15,27-31-11-15,6-30-91 16,10-13-28-16,11-51-144 16</inkml:trace>
  <inkml:trace contextRef="#ctx0" brushRef="#br0" timeOffset="13498.07">16374 4150 769 0,'0'0'74'16,"0"0"-69"-16,0 0 79 15,0 0-33-15,0 0-20 0,234-103 14 16,-173 48-22 0,-4-5-18-16,0-8-5 0,-10 2-11 15,-21 10-25-15,-19 11 18 16,-7 19 10-16,0 15 7 15,-4 8 1-15,-13 3 5 16,-9 25-5-16,-2 26 0 16,-1 21 8-16,8 10 9 15,9 3 4-15,12-7-3 16,0-13-11-16,0-16-7 16,21-10 0-16,8-12-29 15,4-9-49-15,-5-10-103 16,-6-5-142-16</inkml:trace>
  <inkml:trace contextRef="#ctx0" brushRef="#br0" timeOffset="13678.72">16367 4595 722 0,'0'0'50'0,"0"0"-19"15,184 0 64-15,-94-12-78 16,9 0-14-16,-2-3-3 16,-2-1-80-16,-22 1-128 0</inkml:trace>
  <inkml:trace contextRef="#ctx0" brushRef="#br0" timeOffset="14098">16877 4667 679 0,'0'0'59'0,"0"0"-18"16,0 0 26-16,0 0 4 16,211-47-11-16,-135 47-27 15,-15 0-24-15,-14 9-3 16,-23 25-6-16,-24 13 1 16,-7 14-1-16,-57 15 6 15,-12 6 4-15,-6 0 1 16,18-7 23-16,14-10 0 15,29-16-19-15,21-9-9 16,0-12-5-16,35-9 0 16,41-12 4-16,16-7 14 15,12 0-17-15,0-10-2 0,-14-8-53 16,-21 6-44-16,-41 7-146 16</inkml:trace>
  <inkml:trace contextRef="#ctx0" brushRef="#br0" timeOffset="16432.07">4956 7989 505 0,'0'0'78'16,"0"0"2"-16,0 0 15 15,0 0-26-15,0 0-28 16,0 0-16-16,-12-6-13 16,12 6-11-16,0 0-1 15,0 16-3-15,0 22 3 0,0 17 0 16,7 30 3-16,12 24-3 16,-4 16 18-16,-8 0 17 15,4-7-11-15,-8-18-16 16,4-18-8-16,-2-18 0 15,-3-18 0-15,3-14-21 16,-3-16-67-16,3-12-129 16,-5-4-270-1</inkml:trace>
  <inkml:trace contextRef="#ctx0" brushRef="#br0" timeOffset="16948.02">4928 8886 606 0,'0'0'120'15,"0"0"-90"-15,0 0 113 16,0 0-58-16,0 0-54 16,0 0-15-16,-5-178-16 15,52 75 1-15,22-15 5 16,9-3-1-16,5 14-4 15,0 19 2-15,-15 22 0 16,-18 29 0-16,-8 20-3 16,-9 17-11-16,-4 20-6 15,4 50 17-15,-12 30 2 16,-11 28 6-16,-10 5 7 0,0-16 0 16,0-23-4-16,0-22-9 15,0-26 15-15,0-16 3 16,0-17-13-16,0-12-1 15,0-1-3-15,14-20-2 16,19-39-1-16,21-29-5 16,17-24-16-16,5-2 2 15,0 18 7-15,-27 28 10 16,-6 33 3-16,-10 26-2 16,-12 9-11-16,8 31 12 15,6 35 22-15,-9 15 16 16,-5 12-13-16,-9 4 7 15,-9-8 2-15,1-9-18 0,-1-16-13 16,4-10-3-16,5-20-10 16,2-17-59-16,7-14-78 15,7-3-208-15</inkml:trace>
  <inkml:trace contextRef="#ctx0" brushRef="#br0" timeOffset="17234.53">7184 8645 963 0,'0'0'42'16,"0"0"-29"-16,0 0 31 15,312 28 5-15,-158-28-37 16,7 0-2-16,-12-4 3 16,-36-12-13-16,-44 2-104 15,-62 14-389-15</inkml:trace>
  <inkml:trace contextRef="#ctx0" brushRef="#br0" timeOffset="17377.22">7517 9044 692 0,'0'0'381'0,"0"0"-376"16,237 20 28-16,-100-20 6 16,10-15-34-16,32-16-5 15,15-4-8-15,7-8-104 16,-19-3-190-16</inkml:trace>
  <inkml:trace contextRef="#ctx0" brushRef="#br0" timeOffset="17832.37">9662 8234 293 0,'0'0'635'0,"0"0"-634"15,29-124 20-15,61 66-5 16,28 5 19-16,14 7 9 15,-2 21 7-15,0 22-28 0,-19 3-13 16,-21 27-2 0,-31 23-1-16,-25 17 1 0,-34 15 6 15,-8 11-5-15,-53 7 0 16,-15-3-6-16,-2-11 5 16,10-8 17-16,11-11 1 15,14-5-9-15,10-7-1 16,26-10 1-16,7-10-3 15,7-1-8-15,48-8-2 16,13-7 2-16,17-9-6 16,12-10-6-16,22 0-56 15,4-21-28-15,-5-16-60 0,-7-11-260 16</inkml:trace>
  <inkml:trace contextRef="#ctx0" brushRef="#br0" timeOffset="18180.97">11256 8610 611 0,'0'0'98'0,"7"114"54"16,57-62-77-16,33-7-34 15,21-15-14-15,12-21 7 16,10-9 9-16,-1-33 15 15,8-31-19-15,-17-14-24 16,-26-20-8-16,-42-2 0 0,-53 3-3 16,-11 10 6-16,-93 22 8 15,-37 24 23-15,-27 24 15 16,-16 17-20-16,7 7-2 16,24 32-13-16,26 15-8 15,42 19-13-15,34 15-5 16,30 4-4-16,12-2-16 15,80-16-27-15,46-17-34 16,27-26-30-16,34-25-34 16,-5-6-182-16</inkml:trace>
  <inkml:trace contextRef="#ctx0" brushRef="#br0" timeOffset="18480.93">12902 8551 811 0,'0'0'9'15,"0"0"17"-15,272 100 50 16,-121-100-26-16,15-32 2 16,7-42-10-16,-13-21 4 15,-27-14-23-15,-22-3-20 16,-57 8-3-16,-54 4-18 15,-42 12 3-15,-88 19 11 0,-38 26 4 16,-38 37 33-16,-23 17 3 16,-8 55-3-16,10 31-11 15,38 20 6-15,64 8-22 16,56 0-6-16,62-13-7 16,14-30-107-16,76-42-223 15</inkml:trace>
  <inkml:trace contextRef="#ctx0" brushRef="#br0" timeOffset="27347.61">3937 11052 639 0,'0'0'17'0,"0"0"-17"15,0 0 26-15,0 0 21 0,236 0 9 16,-167-51-13-16,0-19 2 16,-6-19 9-16,-8-9-36 15,-20 2-9-15,-9 8-7 16,-26 16 2-16,0 20 10 16,0 22 18-16,-19 18 7 15,-2 12 6-15,7 9-24 16,-5 37-20-16,10 29 0 15,4 20-1-15,5 13-1 16,0 1 1-16,26-6 0 16,2-8-1-16,5-12 1 15,-16-11-4-15,2-14-10 16,-12-10-41-16,-7-13-58 16,0-7-80-16,-19-5-147 15</inkml:trace>
  <inkml:trace contextRef="#ctx0" brushRef="#br0" timeOffset="27515.65">3984 11553 580 0,'0'0'150'0,"0"0"-133"15,0 0 39-15,265 6 100 16,-106-15-70-16,-6-20-16 16,-6 2-5-16,-29 1-50 15,-21 5-15-15,-17 1-23 16,-20 6-48-16,-34 5-124 0,-26 7-589 15</inkml:trace>
  <inkml:trace contextRef="#ctx0" brushRef="#br0" timeOffset="28347.04">4902 10497 166 0,'0'0'152'0,"0"0"4"16,0 0-6-16,0 0-51 15,0 0-42-15,0 0-29 16,-22 12-18-16,22 22-9 15,8 13 9-15,34 7-1 16,13 0 1-16,13-8 23 16,10-11-14-16,10-18-4 15,-3-17-5-15,-2 0-6 16,-5-28 7-16,-17-22 2 16,-18-13-2-16,-22-10-3 15,-21 0 0-15,-7 7-3 16,-71 17 2-16,-26 15 23 0,-29 22 9 15,-6 12 5 1,13 9-21-16,25 29-14 0,25 9-3 16,26 6-6-16,36 7-1 15,14 1-18-15,14 2-67 16,50-8-112-16,24-16-244 16</inkml:trace>
  <inkml:trace contextRef="#ctx0" brushRef="#br0" timeOffset="29629.68">5789 10380 514 0,'0'0'118'0,"0"0"-69"15,0 0-49-15,0 0 8 16,153 108-3-16,-23-17 45 15,3 24 49-15,-20 19 3 16,-25 10-37-16,-46-1-18 16,-34-3-17-16,-8-14 0 15,-15-13-1-15,-18-18-15 16,5-18-9-16,-1-14-5 0,22-20-7 16,7-18-40-1,0-22-95-15,41-3-197 0,15-43-284 16</inkml:trace>
  <inkml:trace contextRef="#ctx0" brushRef="#br0" timeOffset="30312.15">8809 10555 663 0,'0'0'82'0,"0"0"-74"16,0 0 118-16,0 0-70 0,0 0-30 15,61-128 23-15,-61 95-16 16,0-1-21-16,-43 3-11 15,-25 2-1-15,-22 7-13 16,-14 7 2-16,-7 9 3 16,-5 6 8-16,17 0-3 15,30 17-2-15,29 12-13 16,30 8 2-16,10 14-6 16,36 15 3-16,47 12 14 15,35 12 4-15,12 4 1 16,-9 0 3-16,-13-13 7 15,-23-7 11-15,-28-11-3 0,-24-8 11 16,-26-6 5-16,-7-10-3 16,-28-6-8-16,-41-14 0 15,-23-4-4-15,-24-9-16 16,-16-6 1-16,-5 0 1 16,19 0 5-16,21-3-7 15,33-9 1-15,35 3 11 16,17 2-15-16,12-2-6 15,0-5-35-15,67-2-49 16,32-4-20-16,33 1-28 16,20 7-120-16,-1 1-209 15</inkml:trace>
  <inkml:trace contextRef="#ctx0" brushRef="#br0" timeOffset="30880.39">9461 10658 535 0,'0'0'125'0,"0"0"-122"0,5 130 38 15,26-56 88-15,2 4-46 16,9-13-33-16,-6-13-27 16,-10-20-11-16,-7-18-8 15,-12-10-2-15,-5-4-1 16,-2-15 1-16,0-37-2 16,0-23-39-16,-21-13-80 15,-26 0 65-15,-24 9 32 16,-19 8 22-16,0 18 32 15,14 19 28-15,20 12 29 16,27 16-18-16,17 3-19 16,12 3-26-16,0 0-26 15,19-3-15-15,52-6-1 16,26-12 15-16,12-9 1 16,-12-10 2-16,-26 2 2 0,-14 9 0 15,-31 10-2-15,-12 11 5 16,-14 8 20-16,0 0 10 15,0 0-10-15,0 24-15 16,0 28-12-16,0 29 31 16,14 19 4-16,-2 9-12 15,4-2-13-15,10-12-10 16,10-10 2-16,4-17-2 16,10-9-10-16,7-17-57 15,-3-27-79-15,3-15-74 16,-10-23-393-16</inkml:trace>
  <inkml:trace contextRef="#ctx0" brushRef="#br0" timeOffset="31346.11">10847 10631 653 0,'0'0'176'16,"0"0"-176"-16,0 0 83 16,21-136-24-16,-21 91-32 15,-11 4 33-15,-32 4-17 16,-7 10-21-16,-18 7-11 0,-8 18 1 16,-9 2-9-1,2 1-3-15,15 24-5 0,20 6 3 16,34 12 0-1,14 15-11-15,12 13 8 0,52 15 0 16,19 9 2-16,6 0 1 16,4 3 2-16,-4-10-1 15,-6-7 1-15,-14-15 5 16,-15-15 5-16,-25-16 16 16,-15-13-13-16,-14-11-6 15,-19-5 25-15,-45-6 23 16,-28 0-49-16,-19 0-2 0,-5 0 9 15,16 0-13 1,13 0 1-16,25 0 1 0,32 0-2 16,11 0-1-16,19 0-10 15,0 0-68-15,0 0-55 16,7 0-86-16,7 0-122 16</inkml:trace>
  <inkml:trace contextRef="#ctx0" brushRef="#br0" timeOffset="31946.31">7484 10229 447 0,'0'0'128'0,"0"0"36"15,0 0-32-15,0 0-53 16,0 0-66-16,0 0-8 0,-7 145 6 16,7-18 7-1,0 22 15-15,5 11 31 0,16-6-25 16,0-17-16-16,5-26-18 15,-2-22-5-15,2-20-3 16,21-12-3-16,10-16-39 16,21-21-50-16,19-20-91 15,7-4-306-15</inkml:trace>
  <inkml:trace contextRef="#ctx0" brushRef="#br0" timeOffset="32512.81">11571 10240 617 0,'0'0'13'0,"0"0"122"0,0 0-4 16,0 0-64-16,0 0-59 16,-43 117-7-16,64 1 42 15,13 26 20-15,-4 7-11 16,-4 1-19-16,7-20-31 16,-4-20-1-16,-1-31-1 15,-7-18-40-15,5-23-36 16,-4-16-23-16,-8-17-170 15</inkml:trace>
  <inkml:trace contextRef="#ctx0" brushRef="#br0" timeOffset="32989.04">12625 10949 622 0,'0'0'136'0,"0"0"-33"16,0 0-12-16,0 0-50 15,0 0-24-15,0 0 33 16,194 15 10-16,-111-15-29 16,0 0-22-16,-12 0-6 15,-10-9-3-15,-18 3-8 16,-17 3-45-16,-12 3-14 16,-12 0-31-16,-2 0-97 0,0 3-60 15,-16 12-96-15</inkml:trace>
  <inkml:trace contextRef="#ctx0" brushRef="#br0" timeOffset="33246.03">12819 11193 14 0,'0'0'771'0,"0"0"-739"16,0 0 11-16,0 0 66 0,0 0-39 15,244 62-9-15,-147-55-43 16,0-3-5-16,-3-4-13 16,-15 0-4-16,-16 0-101 15,-34-16-140-15</inkml:trace>
  <inkml:trace contextRef="#ctx0" brushRef="#br0" timeOffset="34331.64">15123 10305 323 0,'0'0'138'16,"0"0"25"-16,0 0-81 15,0 0-32-15,0 0-21 16,0 0 6-16,-19 124 19 16,31-44 11-16,14 12-8 15,-5 10 4-15,0 5-6 16,-4-4-21-16,-5-8 2 15,2-14-15-15,-7-18-16 16,5-26-5-16,-5-19-10 0,-5-13-51 16,-2-5-12-16,0 0-9 15,0-14-37-15,0-14-109 16,0-7-152-16</inkml:trace>
  <inkml:trace contextRef="#ctx0" brushRef="#br0" timeOffset="34680.05">14853 10609 450 0,'0'0'84'15,"0"0"74"-15,0 0-65 0,14-127-62 16,81 87 1-16,23 8 16 15,15 13 3-15,-1 17-23 16,-16 2 0-16,-24 20-1 16,-23 13 1-16,-27 3-8 15,-27 1-8-15,-15 1 4 16,-15 4 20-16,-46 2 10 16,-24-1-25-16,-5-7-15 15,0-10-4-15,19-8 0 16,17-7 3-16,28-8-5 15,16 0-7-15,10-3-30 0,0 3-48 16,50-3-48 0,25 0-3-16,15 0-128 0</inkml:trace>
  <inkml:trace contextRef="#ctx0" brushRef="#br0" timeOffset="35035.58">15714 10799 257 0,'0'0'141'15,"0"0"14"-15,0 0-6 16,0 0-1-16,184 72-45 16,-120-43-34-16,0-1-5 15,-5-5-36-15,-14-6-23 16,-16-8-5-16,-11-6-14 15,-3-3-56-15,-11 0-34 16,-4 0-94-16,0 0-329 0</inkml:trace>
  <inkml:trace contextRef="#ctx0" brushRef="#br0" timeOffset="35297.08">16256 10679 613 0,'0'0'33'16,"0"0"22"-16,-135 120 55 0,73-57-38 16,13 0-6-16,1-8-7 15,13-7-37-15,9-16-11 16,12-9-11-16,11-8-2 15,3-9-17-15,0-3-66 16,0-3-120-16,14-4-300 16</inkml:trace>
  <inkml:trace contextRef="#ctx0" brushRef="#br0" timeOffset="35726.93">15040 11318 137 0,'0'0'485'0,"0"0"-373"15,0 0 29-15,0 0-34 16,0 0-68-16,0 0-33 15,137 0-4-15,45-14 33 16,52-18 22-16,12-7-23 16,-12 7-8-16,-25 14-15 15,-49 7 18-15,-48 9-29 16,-39 0-1-16,-38 2-50 16,-35 0-76-16,-4 0-173 15</inkml:trace>
  <inkml:trace contextRef="#ctx0" brushRef="#br0" timeOffset="36381.08">15539 11772 646 0,'0'0'100'15,"0"0"16"-15,0 0 17 16,0 0-76-16,0 0-41 16,0 0-10-16,104 68 36 15,-21-18 8-15,0 3-13 0,-12-6-27 16,-10-10-7-16,-14-6-3 16,-9-10-62-16,-17-6 17 15,-9-8-73 1,-5-7-51-16,-7-3-389 0</inkml:trace>
  <inkml:trace contextRef="#ctx0" brushRef="#br0" timeOffset="36578.91">16135 11852 789 0,'0'0'72'0,"-12"154"-16"16,-2-58 54-16,-3 8-21 15,-9 3-35-15,7 5-3 16,3-6-38-16,2-13-12 0,2-13-1 16,9-16-53-16,3-19-81 15,0-25-252-15</inkml:trace>
  <inkml:trace contextRef="#ctx0" brushRef="#br0" timeOffset="39245.58">15031 11665 248 0,'0'0'322'0,"0"0"-223"15,0 0 25-15,0 0-35 16,0 0-49-16,0 0-34 15,-34 98-1-15,49-11 31 16,18 9 11-16,5 6-5 16,2-2-13-16,-5-1-13 15,-2-3-7-15,-11-17-5 16,-15-21 1-16,0-26-4 0,-7-16-1 16,0-16 1-16,0 0 2 15,-40-34-3-15,-12-23-59 16,-3-18 14-16,6-14 39 15,1-5-2-15,8-3-4 16,12-1 10-16,21-6-3 16,7 1-9-16,47 3 2 15,36 14 12-15,21 25 0 16,-5 27 1-16,-9 28-1 16,-14 6 3-16,-27 44 7 15,-30 18 3-15,-19 12 7 16,-19 13 13-16,-49-1-6 15,-18-11-15-15,-3-17-9 0,13-19 0 16,12-19 4-16,3-13-7 16,18-7 5-16,0 0-5 15,6-19-4-15,20-6 1 16,17-9-17-16,0 2-19 16,43 0-16-16,25 12-28 15,10 6-123-15,-4 11-222 16</inkml:trace>
  <inkml:trace contextRef="#ctx0" brushRef="#br0" timeOffset="43712.14">7413 13178 542 0,'0'0'104'0,"0"0"-12"16,0 0 64-16,0 0-91 15,0 0 2-15,0 0-22 16,-194-95-13-16,180 87-5 15,7 2-3-15,7 5-1 16,0 1-16-16,0 0-7 16,0 0-7-16,7 7-14 15,57 26 11-15,33 15 10 16,21 14 4-16,5 11-1 16,-5 5 8-16,-6-6 14 15,-8-4-9-15,-22-11-8 16,-4-9-4-16,-16-11 5 0,-12-6-9 15,-17-9 1-15,-12-7-1 16,-2-6-11-16,-12-4-40 16,0-2-7-16,-7 1-27 15,0 4-48-15,2-2-97 16,6-6-281-16</inkml:trace>
  <inkml:trace contextRef="#ctx0" brushRef="#br0" timeOffset="44144.85">8766 13037 587 0,'0'0'52'0,"0"0"8"16,0 0 17-16,0 0-3 15,0 0-50-15,0 0-24 16,0 0 0-16,-21 40 3 16,-22 15 27-16,-16 4-16 15,2-7-7-15,-4-8 12 16,4-10 1-16,24-12-12 16,9-12 10-16,17-8 3 15,2-2-6-15,5 0-10 0,0 0-5 16,0-9 0-1,0-6 3-15,0 10-1 0,12 5-2 16,2 3-17-16,1 44-1 16,-8 22 18-16,-7 16 14 15,0 3 15-15,0-12-6 16,0-16 12-16,0-17-24 16,0-12-7-16,0-11-4 15,0-10-2-15,0-3-2 16,7-7-32-16,7 0-76 15,-7 0-224-15</inkml:trace>
  <inkml:trace contextRef="#ctx0" brushRef="#br0" timeOffset="44673.12">8317 13326 382 0,'0'0'121'0,"0"0"-30"16,0 0-19-16,0 0-34 16,0 0-18-16,0 0-7 15,-24 155 34-15,17-49 20 0,7 13 9 16,0 17-12 0,0 5-9-16,0-1-8 0,0-10-18 15,0-21-17-15,0-30-10 16,0-27-2-16,14-22-2 15,-4-16-5-15,1-13-35 16,-1-1-85-16,-3-21-69 16,-2-17-245-16</inkml:trace>
  <inkml:trace contextRef="#ctx0" brushRef="#br0" timeOffset="45177.96">6886 14780 786 0,'0'0'20'0,"0"0"79"16,0 0 4-16,0 0-51 15,0 0-37-15,0 0-15 16,-14 13-10-16,111 0 10 16,68-12 7-16,67-1 32 15,59-20 8-15,49-23 2 16,13 1-24-16,-8 6-18 16,-52 13 2-16,-49 6 0 15,-72 11-8-15,-53 3-2 16,-55 0-2-16,-43 3-63 15,-21 0-21-15,-36 0 38 16,-49 26-121-16,-33 11-221 0,-12 9 54 16</inkml:trace>
  <inkml:trace contextRef="#ctx0" brushRef="#br0" timeOffset="45580.42">7908 15250 695 0,'0'0'47'15,"0"0"59"-15,0 0 30 16,0 0-66-16,0 0-31 16,0 0-30-16,-10 3-7 15,86 44-2-15,23 16 50 0,17 14 9 16,2 6-16-1,-14 1-17-15,-12-7-4 0,-9-12-19 16,-21-15-3-16,-15-15 0 16,-16-13-37-16,-10-11-75 15,-7-7-48-15,-9-4-134 16,-5 0-268-16</inkml:trace>
  <inkml:trace contextRef="#ctx0" brushRef="#br0" timeOffset="45902.7">8695 15231 574 0,'0'0'40'0,"0"0"-9"16,0 0 47-16,0 0-21 15,-184 115-8-15,127-64 15 16,-12 6 12-16,-2 7-36 16,-16 15 8-16,2 9 7 15,-5 2-32-15,0 0-4 16,14-18 2-16,12-17 0 16,15-16-8-16,9-16-8 0,18-12-4 15,10-10-2 1,10-1-11-16,2 0-44 15,0-25-31-15,36-14-112 0,18-13-178 16</inkml:trace>
  <inkml:trace contextRef="#ctx0" brushRef="#br0" timeOffset="46407.04">10000 14382 756 0,'0'0'157'0,"0"0"-142"16,0 0 52-16,0 0-22 15,0 0-35-15,183 5 47 16,-58-5 1-16,12 0-20 16,-12-3-16-16,-21-1-18 15,-18 4-4-15,-34 0-7 16,-24 0-41-16,-26 0-27 15,-2 0-30-15,-35 10-77 16,-50 14-518-16</inkml:trace>
  <inkml:trace contextRef="#ctx0" brushRef="#br0" timeOffset="46556.38">10197 14803 801 0,'0'0'32'0,"0"0"113"16,276-2-45-16,-146-24-27 15,-9-3-19-15,-10 3-42 16,-14 4-12-16,-21 7-34 16,-22 3-151-16,-40 4-546 15</inkml:trace>
  <inkml:trace contextRef="#ctx0" brushRef="#br0" timeOffset="50626.96">12160 13452 55 0,'0'0'36'16,"0"0"79"-16,0 0 5 16,0 0-22-16,0 0 6 15,0 0-1-15,0 0-16 16,0 0-12-16,-48 41-18 0,46-33-6 16,2 0-17-1,0 1-12-15,0-3-16 0,0-3 0 16,21-3 2-1,15 0-2-15,11-29 4 0,10-17 18 16,4-13 5-16,1-4-21 16,-10-4-4-16,0-5-7 15,-10-2-1-15,-6 2-3 16,-8 6-7-16,-16 12-15 16,-12 16 9-16,0 16 13 15,0 13-1-15,0 9-2 16,-5 0 6-16,-4 20 1 0,-10 29-1 15,5 16 5 1,7 19 6-16,2 5 11 0,5 5 1 16,0-8 0-16,0-11-3 15,0-14-15-15,0-16-4 16,5-14-1-16,2-11-2 16,7-8-42-16,5-7-51 15,2-5-96-15,-4 0-98 16,-6 0-149-16</inkml:trace>
  <inkml:trace contextRef="#ctx0" brushRef="#br0" timeOffset="50919.24">12077 14052 414 0,'0'0'216'16,"0"0"-134"-16,0 0 43 16,0 0-31-16,0 0-57 15,0 0-7-15,118 75 41 16,33-75-1-16,22-18-6 16,-5-16 7-16,0-4-8 15,-24 2-21-15,-33 6-26 16,-26 10-16-16,-30 6 0 15,-27 11-17-15,-14 3-84 16,-14 9-60-16,0 31-12 0,-42 10-84 16</inkml:trace>
  <inkml:trace contextRef="#ctx0" brushRef="#br0" timeOffset="54195.07">12633 12816 387 0,'0'0'5'0,"0"0"40"15,0 0 19-15,0 0 41 16,0 0-31-16,-24-120-14 15,24 105-4-15,-5 4 9 16,5 10 13-16,0-2-42 16,0 3-8-16,-2 0-18 15,2 0-9-15,0 0 0 16,0 0-1-16,0 11-1 16,0 13 1-16,0 7 7 0,-12 13 10 15,-2 15 2-15,-12 13 4 16,-17 10-12-16,-6 4-5 15,-6-1-6-15,1-5 4 16,9-6-4-16,5-4 0 16,25-9 0-16,4-10 0 15,11-8-3-15,0-10 1 16,11-4-3-16,30-6-1 16,4-5 4-16,9-6-2 15,15-7 4-15,1-5 1 16,13 0 3-16,-7 0 1 15,0-12 8-15,-15 1-13 0,-11-9 2 16,-8 1-1-16,-9-2-1 16,-9-3-3-16,-12 5-14 15,-10-1 7-15,-2-6 2 16,0-3-3-16,0-2-1 16,0-3-4-16,0-2 10 15,-2 5 5-15,2 1-2 16,0 6 3-16,0 12-1 15,0 9 2-15,0 3 5 16,0 0-5-16,0 0 2 16,0 24-1-16,0 16 9 15,0 15 14-15,2 10 11 16,3 7-9-16,9 2 15 0,-7-1-5 16,12-3-8-1,-5-3-10-15,1-4-7 0,-6-8-9 16,3-9 3-16,-5-16-6 15,-5-12 0-15,3-9-5 16,-5-7-13-16,2-2-33 16,3-2-19-16,-5-31-13 15,0-12-136-15</inkml:trace>
  <inkml:trace contextRef="#ctx0" brushRef="#br0" timeOffset="55477.05">12888 13551 239 0,'0'0'63'16,"0"0"81"-16,0 0-56 15,0 0-18-15,0 0-31 16,-201 0-4-16,154 0 1 16,-10 0-6-16,7 0-19 0,3 0 6 15,7 0 31-15,11 0-13 16,6-9 18-16,-3-7-16 15,7-6-23-15,5-1-9 16,-1-4-1-16,8-3-4 16,5 1 2-16,2-3-2 15,0 0 0-15,0-1 0 16,0-2 0-16,0-10 0 16,24-4 0-16,9-6-2 15,9-5 5-15,1 3-2 16,-3 4-1-16,-5 3 2 15,-1 3 2-15,-13 7-2 0,0 2-2 16,-9 7 5-16,-10 2 1 16,-2 9 6-16,0-3-12 15,0 7 5-15,0 3 2 16,0 0-2-16,0 5-3 16,0-1 1-16,0 3-3 15,-2 3 1-15,2 0-1 16,-5 0 0-16,5 3 0 15,0 0 0-15,0 0 2 16,0-3 5-16,0 0-1 16,0 0-2-16,0-2-3 15,0-1-1-15,0-3 0 16,0-2-1-16,0-7 1 16,0-1-1-16,0 1 1 15,0 1 1-15,0-1-1 0,0 8 0 16,5 4-3-16,-5 3 3 15,0 3 0-15,0 0-14 16,0 0 7-16,0 6 3 16,0 13 4-16,0 7 2 15,-7 8 0-15,-12 8-1 16,-2 11 2-16,-5 14-2 16,-5 11 1-16,-9 7 0 15,7 4 2-15,-3-5 0 16,8-10-2-16,14-8-2 15,6-12 1-15,8-5-1 16,0-9 1-16,0-9-1 0,0-5-1 16,0-9 0-16,8-2-2 15,13 2 0-15,5-2 2 16,5 2 0-16,2 0 1 16,16-3 0-16,-1-5 2 15,13 0-1-15,-4-3 8 16,12-4 7-16,-1-2-1 15,3 0 3-15,5 0-6 16,-5 0-2-16,-15 0-8 16,-4 2-2-16,-21 1 1 15,-5-1-1-15,-12 0 0 16,-7 0-1-16,-7-2-11 0,0 0-34 16,0 0-4-16,0 0 7 15,0-2-67 1,-7-13-49-16,-12-2 49 0,5-4-58 15,5-1 42-15,-3-7 107 16,3 4 19-16,1-2 5 16,1 1 60-16,3 9 19 15,4-3 13-15,0 7-15 16,0 7-30-16,0 3-7 16,0 3 11-16,0 12-27 15,0 30 16-15,14 22 63 16,0 15-37-16,0 9 0 15,-7-1-28-15,-7-12-9 16,5-7-14-16,-3-13-8 16,3-9-12-16,-5-6 2 0,2-8-4 15,-2-14-17-15,0-10-79 16,0-8-105-16,0 0-355 16</inkml:trace>
  <inkml:trace contextRef="#ctx0" brushRef="#br0" timeOffset="71126.47">12257 14186 277 0,'0'0'12'0,"0"0"56"16,0 0 53-16,0 0 2 15,0 0-61-15,0 0-13 16,0 0 10-16,0 0 9 16,-133-43-18-16,119 40-18 15,0 1-2-15,-5 0 4 16,5 0-3-16,-8 2-5 15,3 0-7-15,-2 0-10 16,-3 0-1-16,-2 0 1 16,8 0-2-16,8 0 1 0,-2 0-3 15,3 0 2-15,4 0-3 16,-2 0 1-16,5 0 0 16,2 0-5-16,0 0-1 15,0 0-3-15,0 0 0 16,14 0-4-16,43 0-3 15,32 0 10-15,30 0 1 16,25 6 0-16,10 3 0 16,6 1 2-16,-1 4-2 15,9-1 0-15,-10-1 1 16,3-3 0-16,-10 0 1 16,-6-3 24-16,-11 1-18 0,-1-1 9 15,-3-2-4-15,-14 1 13 16,-17-2-14-16,-16 0 0 15,-12-1-1-15,-17-1-6 16,-21-1-2-16,-16 0-1 16,-10 0-2-16,-2 0 2 15,-5 0 2-15,0 0-2 16,0 0 5-16,0 0-7 16,-12-1-9-16,-24-13-95 15,-4 1-49-15,-2 13-174 16</inkml:trace>
  <inkml:trace contextRef="#ctx0" brushRef="#br0" timeOffset="71893.5">13214 15136 561 0,'0'0'84'0,"0"0"-63"15,0 0 88-15,0 0-20 16,0 0-16-16,0 0-28 16,166-36 2-16,-138-4 3 15,-6-6-18-15,-4-1-18 16,-18 4-9-16,0 3 0 15,-11 3 3-15,-32 6-8 16,-26 8 0-16,-16 10 0 16,-19 8-16-16,-5 5 6 15,13 3-12-15,20 13 16 16,26-1 5-16,29-1 1 0,16-5 0 16,5 6-6-16,0 7-9 15,40 5 4-15,24 7 8 16,31 6-6-16,16 8 0 15,7 7 9-15,8 11-2 16,-8 6 4-16,-17 5 1 16,-22 2-2-16,-18 2-1 15,-33-2 6-15,-28 4-1 16,0 1-1-16,-42-8 7 16,-31-12-11-16,-13-13-5 0,-18-20 0 15,0-22-7-15,0-9 4 16,0-18 8-16,7-27 0 15,14-5 15-15,12-3 10 16,17 4-7-16,33 1-17 16,21-4 8-16,0-6 3 15,64-8-8-15,26-5 7 16,6 8 5-16,1 16-8 16,-14 15-8-16,-12 10 0 15,-16 14-7-15,-13 8-52 16,-9 0-24-16,-11 10-88 15,-22 19-158-15</inkml:trace>
  <inkml:trace contextRef="#ctx0" brushRef="#br0" timeOffset="72961.08">21744 1523 277 0,'0'0'219'0,"0"0"-209"15,0 0 98-15,0 0 65 16,0 0-59-16,0 0-33 0,-49-18-78 16,49 110 3-1,14 43 18-15,5 35 50 0,-5 18-26 16,3-4-17-16,2-22-25 15,-5-28-5-15,0-43 1 16,-7-37-2-16,0-28-6 16,-2-17-19-16,-3-9-62 15,-2-49 31-15,0-24-90 16,0-28-261-16,0-11-7 16</inkml:trace>
  <inkml:trace contextRef="#ctx0" brushRef="#br0" timeOffset="73226.89">21465 1697 333 0,'0'0'86'16,"-21"-163"63"-16,23 100 6 16,67 14-116-16,35 13-7 15,28 18 29-15,13 18-20 0,-8 0 4 16,-19 33-8-16,-33 15-8 16,-37 15-7-16,-34 14-5 15,-14 5 1-15,-62 3 0 16,-35-6-3-16,-16-10 3 15,-5-17-7-15,9-13-8 16,24-17 1-16,26-9-3 16,30-8 1-16,20-5-4 15,9 4-3-15,0 5-42 16,35 4-115-16,22 16 4 16,19 6-110-16,-5 8-203 0</inkml:trace>
  <inkml:trace contextRef="#ctx0" brushRef="#br0" timeOffset="73434.11">22215 2315 789 0,'0'0'32'15,"0"0"-11"-15,0 0 44 16,0 0 12-16,158 128-17 15,-89-91-43-15,-5-5-13 16,-7-9-4-16,-17-3-33 0,-7-8-89 16,-12-7-122-1,-7-5-350-15</inkml:trace>
  <inkml:trace contextRef="#ctx0" brushRef="#br0" timeOffset="73627.32">22653 2303 760 0,'0'0'61'0,"0"0"-54"15,-121 161 33-15,62-64 0 16,9 0-16-16,10-7-9 0,19-13-15 16,18-22-6-1,3-16-38-15,0-24-138 0,10-15-272 16</inkml:trace>
  <inkml:trace contextRef="#ctx0" brushRef="#br0" timeOffset="73891.56">21243 3304 879 0,'0'0'38'0,"0"0"-28"0,293-23 26 15,-99-14 34-15,21-6 11 16,1-3-33-16,-11 8-30 16,-15 10-8-16,-30 13-10 15,-18 15-9-15,-50 0-68 16,-49 36-54-16,-43 27-75 15,-45 16-411-15</inkml:trace>
  <inkml:trace contextRef="#ctx0" brushRef="#br0" timeOffset="74184.36">21979 3998 488 0,'0'0'116'0,"0"138"-104"15,0-31 98-15,0 12-6 16,18 5-23-16,4-6-30 15,-1-9-10-15,0-15-14 16,1-23-26-16,-8-25-1 16,0-22-53-16,-2-24-116 15,-12-18-219-15</inkml:trace>
  <inkml:trace contextRef="#ctx0" brushRef="#br0" timeOffset="74463.05">21896 4085 670 0,'0'0'9'16,"243"-153"44"-16,-96 96 72 15,2 25-42-15,-17 29-54 16,-13 12-28-16,-30 48 1 16,-46 24 4-16,-43 13-5 15,-43 3 5-15,-72-2 1 0,-20-10-6 16,-14-11 1-16,14-17 5 15,12-21-6-15,31-18 9 16,26-15 10-16,30-3-11 16,29-11-5-16,7-14-8 15,36-5-37-15,39 5-58 16,20 9-103-16,-3 9-175 16</inkml:trace>
  <inkml:trace contextRef="#ctx0" brushRef="#br0" timeOffset="74732.22">22582 4667 738 0,'0'0'130'0,"0"0"-121"15,0 0 6-15,16 123 72 16,31-45-34-16,15 7-25 16,16-5-18-16,-2-8-8 15,-1-18 1-15,1-17-3 16,-15-22-11-16,3-15-37 16,5-34-70-16,-5-35-105 0,-8-12-403 15</inkml:trace>
  <inkml:trace contextRef="#ctx0" brushRef="#br0" timeOffset="74845.34">23402 4944 621 0,'0'0'113'0,"-42"213"41"16,20-87-55-16,1-3-40 15,7-8-19-15,14-18-33 16,0-22-7-16,23-31-75 16,-1-30-378-16</inkml:trace>
  <inkml:trace contextRef="#ctx0" brushRef="#br0" timeOffset="197627.73">6801 16969 9 0,'0'0'325'0,"0"0"-229"16,0 0 51-16,0 0 6 15,0 0-58-15,-19-109-24 16,19 107-13-16,-7-2-20 0,7 1-4 15,0 1 0 1,0 2-7-16,0 0-13 0,0 0-6 16,0-1-2-16,0 1 0 15,0 0-2-15,0 0-3 16,0 0-1-16,0 0 2 16,0 0-2-16,-7 0-2 15,0 0-5-15,-8 7 7 16,-27 27 1-16,-34 20-1 15,-35 27-14-15,-21 11 11 16,-13 5 3-16,15-10 0 16,12-13 1-16,26-17-1 15,23-15 0-15,29-17 3 16,12-9-1-16,21-10 0 16,7-3-2-16,0 2-11 0,0 1 0 15,35-3-2-15,26 3 12 16,22-6 1-16,21 0 36 15,15 0 2-15,4-6 5 16,-12 3-21-16,-14-2-7 16,-19 4-13-16,-14 1-2 15,-17 0 0-15,-14 0 0 16,-17 0-33-16,-8 0-46 16,-8 15-19-16,0 3-39 15,0 1-120-15,-10-7-370 16</inkml:trace>
  <inkml:trace contextRef="#ctx0" brushRef="#br0" timeOffset="197856.96">6865 17298 551 0,'0'0'165'0,"0"0"-95"16,0 0 59-16,0 0-73 15,0 0-38-15,0 109-16 16,0 1 39-16,0 22 27 16,0 0-5-16,0-14-21 15,0-21-21-15,0-25-16 16,21-29-5-16,-14-29-3 16,5-14-45-16,2-26-74 15,0-37-97-15</inkml:trace>
  <inkml:trace contextRef="#ctx0" brushRef="#br0" timeOffset="202643.83">7856 17267 239 0,'0'0'110'0,"0"0"1"0,0 0 16 16,0 0-21-16,0 0-4 16,0 0-46-16,0 0-6 15,-123-39 0-15,115 38-23 16,8 1 8-16,0 0-18 15,-7-3-5-15,7 3 0 16,0 0 0-16,0 0-4 16,0 0-2-16,0 0-2 15,0 0-4-15,0 0-2 16,0 0-4-16,0 4-3 0,48 21-2 16,23 17 8-16,40 11 3 15,35 9 3-15,6 1 9 16,-1-2 5-16,-16-3-9 15,-19-4 3-15,-17-8 3 16,-16-4-7-16,-15-4 2 16,-4-10-3-16,-24-4-3 15,1-10-3-15,-20-2 0 16,-12-7 0-16,-1-1-1 16,-8 1-21-16,0-2-18 15,0 0-28-15,-17 4-50 16,-23-7-147-16,-10 0-348 0</inkml:trace>
  <inkml:trace contextRef="#ctx0" brushRef="#br0" timeOffset="203013.97">9010 17064 449 0,'0'0'121'0,"0"0"-47"16,0 0-29-16,0 0-33 0,0 0 21 15,-223 155 41-15,126-72-9 16,-14 7-14-16,-7 6-11 15,0-4-1-15,9-12 0 16,17-14-15-16,30-12-2 16,13-16-12-16,30-15-1 15,4-11-5-15,13-7-3 16,2-4-2-16,0-1-8 16,0 0 2-16,0 0-19 15,0 0-26-15,0 0-29 0,0 0-57 16,0 0-81-1,0 0-274-15</inkml:trace>
  <inkml:trace contextRef="#ctx0" brushRef="#br0" timeOffset="204295.65">10362 17628 641 0,'0'0'16'0,"0"0"118"16,0 0-10-16,0 0-54 16,0 0-25-16,0 0-35 15,-42 0-10-15,98 0 0 16,41 0 0-16,36 0 39 16,21 0-21-16,4 0 6 15,0 0-10-15,-11 0-10 16,-10 0-3-16,-33 0-1 15,-26 0-2-15,-28 0-16 16,-24 0-67-16,-26 0-100 16,0 0-218-16</inkml:trace>
  <inkml:trace contextRef="#ctx0" brushRef="#br0" timeOffset="204612.41">10968 17247 281 0,'0'0'312'15,"0"0"-289"-15,0 0 95 0,0 0-15 16,0 0-18-16,0 0-70 15,-85 38-9-15,85 38 3 16,7 19 31-16,19 3 9 16,-3-9-19-16,3-15-17 15,3-17-13-15,-3-18 0 16,-5-11-2-16,3-7-18 16,2-8-44-16,7-7-56 15,-2-6-156-15</inkml:trace>
  <inkml:trace contextRef="#ctx0" brushRef="#br0" timeOffset="206243.17">13311 17428 305 0,'0'0'84'15,"0"0"88"-15,0 0-55 16,0 0-26-16,0 0-24 16,0 0-20-16,-12-6-11 15,12 3-20-15,0-9-6 16,19-4 15-16,7-13 15 15,-2-5-2-15,-3-5-18 16,-9-3-1-16,-12 5-1 16,0-6-7-16,0 3-10 15,-26-1-1-15,-24 7-5 16,-11 3-1-16,-10 10-7 16,-12 9 7-16,12 8 0 0,3 4 0 15,6 0 5-15,22 4-13 16,9 11 11-16,5 6-3 15,12 1-12-15,0-1 5 16,14-2 10-16,0 4-1 16,0 1 0-16,33 10 2 15,12 6 1-15,14 9 0 16,7 8 1-16,15 4 2 16,4 1 1-16,2 0 2 15,-2-3 2-15,-7-5-1 0,-9-4-2 16,-15-2 6-1,-20-7-6-15,-13-5 4 0,-19-7-4 16,-2 0 3-16,-21-1-4 16,-48 2-2-16,-23-3-1 15,-17-9-4-15,3-11-2 16,11-7 5-16,17 0 0 16,14-27 1-16,10-10 0 15,26-9-5-15,13-9 1 16,15-8 4-16,10-11-1 15,56-2 1-15,12 3 4 16,19 9 2-16,-12 16 15 16,-16 13-3-16,-15 20-9 15,-18 14-9-15,-15 1-10 16,-7 16 0-16,-7 22-40 0,-7 13-24 16,0-1-125-16,0-8-344 15</inkml:trace>
  <inkml:trace contextRef="#ctx0" brushRef="#br0" timeOffset="206822.39">14021 17210 715 0,'0'0'4'15,"0"0"72"-15,0 0 27 16,0 0-51-16,0 0-52 16,0 0-14-16,177 52 14 15,-21 16 18-15,7 13 12 0,-21 6-9 16,-19-11-9-1,-23-12-10-15,-25-15-2 0,-13-13 1 16,-8-10 0 0,-18-6-1-16,-1-5-31 0,-9-7-91 15,-5-5-108-15,-6-3-339 16</inkml:trace>
  <inkml:trace contextRef="#ctx0" brushRef="#br0" timeOffset="207093.54">15414 17069 606 0,'0'0'21'16,"0"0"30"-16,0 0-5 15,0 0-26-15,-123 143 32 16,87-48 3-16,8 20 4 15,7 11-11-15,-5 6 18 16,4-3-20-16,-1-9-17 16,-3-19-8-16,7-23-18 15,4-23-3-15,15-21 0 16,0-16-26-16,0-18-99 16,15-4-206-16</inkml:trace>
  <inkml:trace contextRef="#ctx0" brushRef="#br0" timeOffset="207770.73">16012 17380 711 0,'0'0'132'0,"0"0"-110"15,0 0 95-15,0 0-58 16,0 0-43-16,0 0-16 16,104 5 4-16,40-5 44 15,17 0-10-15,5-3-4 16,-13 1-23-16,-13 2-4 0,-17 0-7 16,-24 0 0-16,-26 0-2 15,-28 0-49-15,-33 0-30 16,-12 6-42-16,-26 15-33 15,-64 6-158-15</inkml:trace>
  <inkml:trace contextRef="#ctx0" brushRef="#br0" timeOffset="207948.11">16289 17800 709 0,'0'0'32'16,"0"0"90"-16,324 15 5 0,-147-15-41 15,22-4-19-15,-3-15-24 16,-23 1-19-16,-34 4-21 16,-35 4-3-16,-28 6-49 15,-27 4-85-15,-23 0-297 16</inkml:trace>
  <inkml:trace contextRef="#ctx0" brushRef="#br0" timeOffset="209343.5">18743 17104 487 0,'0'0'74'0,"0"0"-54"0,-201-49 201 15,175 34-96-15,26-1-85 16,0-7-13-16,36-9-18 16,44-8 1-16,20-1-2 15,11 7 9-15,-7 14-11 16,-10 20-6-16,-23 0-1 15,-16 20-4-15,-32 23 2 16,-23 12 3-16,0 14 7 16,-64 11-1-16,-18 7 0 15,-11-7-2-15,4-8 6 16,8-9 16-16,17-15 2 0,24-8-1 16,17-11-10-16,18-3-2 15,5-4-14-15,0-4-1 16,47 3 0-16,17-2 4 15,19-4 7-15,18-3 14 16,13-1-10-16,2-7-6 16,-5-1-8-16,-12-3-1 15,-9 0-23-15,-7 0-58 16,-7-10-38-16,-20-4-181 16</inkml:trace>
  <inkml:trace contextRef="#ctx0" brushRef="#br0" timeOffset="209710.17">19514 17330 618 0,'0'0'23'16,"0"0"7"-16,-68 106 54 15,68-57-15-15,28 1-47 16,48 1-18-16,35-6-1 16,26-19-2-16,5-15 0 15,-5-11-1-15,-4-21-27 0,-29-28-25 16,-26-9-8-16,-31-9 18 16,-35-3 42-16,-12 4 37 15,-76 11 90-15,-35 16 3 16,-29 15-12-16,-16 24-46 15,3 3-4-15,25 37-31 16,31 13-37-16,38 8-1 16,38 2-8-16,21-3-66 15,40-2-32-15,71-13-31 16,40-10-96-16,5-17-347 16</inkml:trace>
  <inkml:trace contextRef="#ctx0" brushRef="#br0" timeOffset="210043.81">20612 17361 725 0,'0'0'13'16,"0"0"-4"-16,56 133 33 15,46-92-11-15,38-11-16 16,32-18 0-16,8-12-11 0,-17-14 25 16,-33-30-22-1,-40-13-7-15,-43-9-15 0,-47 0 1 16,-4 3 14-16,-81 15 49 16,-60 17 26-16,-23 21-4 15,-26 10-21-15,10 12 12 16,35 31 13-16,38 11-63 15,49 9-12-15,43 6-39 16,19-14-91-16,55-21-169 16</inkml:trace>
  <inkml:trace contextRef="#ctx0" brushRef="#br0" timeOffset="211676.28">5207 12987 547 0,'0'0'34'0,"0"0"84"15,0 0-52-15,0 0 2 16,0 0-17 0,0 0-26-16,-189-93 7 0,163 89 2 15,-3 1 3-15,3 3-23 16,-16 0-14-16,-20 23-4 16,-16 11 3-16,-12 9 1 15,12 0 1-15,3 4 2 16,6-1-3-16,15 8 1 15,-3 9-1-15,2 6 0 16,13 3 0-16,9 5 0 16,9 1 0-16,10 7 0 0,2 11 2 15,5 15 0-15,7 16 8 16,0 12 5-16,0 6-5 16,33-4-6-16,5-7 1 15,7-8-4-15,-7-13 0 16,-5-2 1-16,-5 6 5 15,1 4 6-15,-10-1 7 16,-10-6-8-16,-4-10 2 16,-5-4 3-16,0-10 0 15,0-7-6-15,0-21-9 16,0-18-2-16,0-20 0 16,0-14 1-16,0-7 2 15,-14-3 9-15,-22 0 11 0,-11 0-7 16,-15-6-15-1,1-10-1-15,4 1-2 0,7-5-3 16,8 0-10 0,9-9-4-16,14 0 3 0,16-8-3 15,3-6-6-15,7 3 6 16,41 5 6-16,4 9 3 16,7 13-1-16,5 12-9 15,0 1 8-15,-3 8-8 16,1 27 8-16,-13 17 7 15,-9 14 3-15,-16 18 1 16,-19 18 1-16,-5 13 3 0,-7 10 1 16,-33 8 5-1,-3 2 12-15,3 8-13 0,4 3 2 16,8 7 9-16,7 1-1 16,6 11-2-16,4-5-10 15,8-4-5-15,3-16 0 16,0-18 5-16,0-13 15 15,24-13 1-15,23-5-2 16,8-11-4-16,13-11-4 16,3-15-1-16,7-13-10 15,-2-16 7-15,-15-8 10 16,-6-11-5-16,-27-6 3 16,-14 0 32-16,-14 0-15 15,0 0-5-15,0 0-4 16,0 0 5-16,0 0-21 0,0 0-2 15,0 0-6-15,0-12-55 16,0-7-101 0,0-1-84-16,-26 2-758 0</inkml:trace>
  <inkml:trace contextRef="#ctx0" brushRef="#br0" timeOffset="213726.27">1035 17295 672 0,'0'0'51'16,"0"0"-41"-16,0 0 122 16,0 0-35-16,0 0-53 15,-187-113-13-15,187 73-10 16,7-10-13-16,55-8-4 15,14 5 5-15,2 9-9 16,-3 24 0-16,-11 20 0 16,-9 1-11-16,-20 44 2 15,-21 24 9-15,-14 30 2 16,-49 26 9-16,-41 10-2 0,-7-6-3 16,19-14-2-16,19-21 4 15,28-16 6-15,26-13-7 16,5-12 4-16,12-11-3 15,38-13 1-15,13-8-6 16,18-12 2-16,11-9 0 16,5 0 6-16,0-25-9 15,7-11-2-15,-14-4-7 16,-7-2-76-16,-22-3-104 16,-30 3-444-16</inkml:trace>
  <inkml:trace contextRef="#ctx0" brushRef="#br0" timeOffset="214109.27">1520 16742 801 0,'0'0'0'0,"0"0"2"0,31 128-2 16,44-77 3-16,22-17-3 16,22-22 0-16,6-12 7 15,0-31 13-15,-14-24-2 16,-28-11-12-16,-35 2-4 15,-41 3-2-15,-7 10-12 16,-71 14 12-16,-45 17 8 16,-24 20 58-16,-4 2-10 15,4 38-1-15,29 18 10 16,36 17-50-16,32 9-15 16,43 6-15-16,26-6-75 15,59-19-175-15</inkml:trace>
  <inkml:trace contextRef="#ctx0" brushRef="#br0" timeOffset="-113880.1">15198 14048 553 0,'0'0'15'0,"0"0"90"16,0 0 30-16,0 0-68 16,0 0-12-16,0 0-2 15,0 0-10-15,-42 0-3 16,37 0-7-16,3 0-11 15,2 0-9-15,0 0-1 16,0 0-1-16,0 0-1 16,0 0-6-16,0 0-4 15,0 0-1-15,0 0-5 16,23 0-4-16,25 0 7 0,34 0 3 16,23 4 1-16,13-4-1 15,14 0 1-15,8 0 0 16,-8-11 1-16,-6-1 0 15,-18 1 0-15,-15 8-2 16,-20-1 0-16,-28 4 1 16,-12 0-2-16,-19 0-3 15,-7 0-25-15,0 0-15 16,-7 0-9-16,0 0-23 16,0 0-48-16,0 0-98 15,0 0-194-15</inkml:trace>
  <inkml:trace contextRef="#ctx0" brushRef="#br0" timeOffset="-113280.24">16185 13616 507 0,'0'0'21'0,"0"0"139"15,0 0-72-15,0 0-42 16,0 0-46-16,0 0-10 16,68-25 10-16,36 25 5 15,7 0-2-15,8 5-3 16,-8 29 0-16,-7 9-3 15,-7 9 2-15,-22 5-3 16,-25 3 2-16,-29 4-7 0,-21 7 8 16,0-2 1-1,-56-1 1-15,-20-6 2 0,-7-7 1 16,5-10 4-16,-2-14-2 16,9-13-4-16,9-14 8 15,6-4 0-15,13-7-4 16,3-28 24-16,14-13-16 15,12-11-2-15,14-7-10 16,0 0 3-16,11 3-2 16,32 6-3-16,4 11 0 15,1 10-1-15,1 15-2 16,-6 9-55-16,-3 12-155 0,-12 0-411 16</inkml:trace>
  <inkml:trace contextRef="#ctx0" brushRef="#br0" timeOffset="-112564.31">17570 13054 353 0,'0'0'81'0,"0"0"107"16,0 0-78-16,0 0-20 16,0 0-31-16,0 0-1 15,-73-101-12-15,73 101-23 16,0-2-14-16,0 2-5 15,0 0-3-15,0 0-1 16,0 0-1-16,0 0-1 0,14 8-3 16,26 20 4-16,3 18-2 15,7 15 1-15,4 17 2 16,-4 7 1-16,4 7 8 16,1-2 0-16,-1-3-7 15,-4-6-1-15,6-9-1 16,-13-12-2-16,-3-17 0 15,-11-16-52-15,-8-11-36 16,0-14-54-16,-2-2-157 16,-5 0-69-16</inkml:trace>
  <inkml:trace contextRef="#ctx0" brushRef="#br0" timeOffset="-112230.24">18509 13151 26 0,'0'0'384'0,"0"0"-321"16,0 0 61-16,0 0-24 15,0 0-41-15,0 0-42 16,-19-63-11-16,10 92-1 15,-5 20 0-15,2 25 7 16,-2 29-10-16,-1 29 19 16,-1 23 8-16,-15 15 11 0,0 0 4 15,-2-11 3-15,5-20-14 16,9-28-6-16,5-34-7 16,14-25-19-16,0-22-1 15,0-17-3-15,0-11-44 16,0-2-103-16,21-15-41 15,-2-15-247-15</inkml:trace>
  <inkml:trace contextRef="#ctx0" brushRef="#br0" timeOffset="-111788.46">18890 13782 568 0,'0'0'153'15,"0"0"-107"-15,0 0 38 16,0 0-26-16,0 0 24 15,265 0-14-15,-135-6-27 16,-9-5-22-16,-10 3-3 16,-21 1-13-16,-29 5-3 15,-21 2-50-15,-30 0-58 16,-10 0-77-16,-31 15-151 0</inkml:trace>
  <inkml:trace contextRef="#ctx0" brushRef="#br0" timeOffset="-111646.45">19093 14140 659 0,'0'0'27'16,"0"0"117"-16,216 33-4 15,-105-33-101-15,14 0-22 16,17-6-17-16,-3-9 0 16,-18-3-97-16,-33 2-430 15</inkml:trace>
  <inkml:trace contextRef="#ctx0" brushRef="#br0" timeOffset="-110980.28">20924 13511 501 0,'0'0'109'0,"0"0"-91"16,0 0 90-16,0 0-8 0,0 0-18 16,255-125-25-16,-163 48-18 15,-2-9-26-15,-7-5-10 16,-19 3-2-16,-22 3-1 16,-23 16-7-16,-19 14-13 15,0 19 8-15,-40 19 6 16,-2 17-1-16,-13 5 1 15,6 41 6-15,1 20 6 16,13 15 5-16,14 14 14 16,11 4 15-16,10 7 0 15,0-8-14-15,0-7-13 16,28-19-10-16,1-22-3 0,-1-17-6 16,1-13-38-16,-1-13-19 15,0-4-75-15,-2-3-159 16,-14 0-291-16</inkml:trace>
  <inkml:trace contextRef="#ctx0" brushRef="#br0" timeOffset="-110730">20841 14136 690 0,'0'0'77'0,"0"0"-14"16,0 0 24-16,0 0-11 15,298-32 5-15,-132-4-20 16,1-1-15-16,-15 6-25 16,-34 9-14-16,-28 14-7 15,-40 8-3-15,-24 0-59 16,-26 13-53-16,0 19-66 15,-55 8-90-15</inkml:trace>
  <inkml:trace contextRef="#ctx0" brushRef="#br0" timeOffset="-110296.8">21321 14460 88 0,'0'0'486'16,"0"0"-470"-16,0 0 101 15,0 0-61-15,0 0-34 16,54-113 13-16,22 85 8 16,2 11 9-16,-9 13-15 15,-8 4-20-15,-18 31 0 16,-22 24 10-16,-21 14 5 15,0 18-10-15,-57 8 1 16,-33 4-14-16,-16-4-4 0,-10-9-4 16,5-9 3-16,14-7 3 15,33-11 3-15,17-13 6 16,40-10-16-16,7-6-2 16,33-6 2-16,33-2 5 15,22-7 22-15,23-6 15 16,14-7 4-16,8-2-3 15,-3 0-18-15,-12 0-18 16,-21-15-5-16,-19-5-2 16,-24 1-19-16,-25-5-67 15,-10-6-81-15,-17 0-151 16</inkml:trace>
  <inkml:trace contextRef="#ctx0" brushRef="#br0" timeOffset="-109650.31">22943 13467 721 0,'0'0'47'0,"0"0"102"16,0 0-44-16,0 0-73 16,0 0-29-16,0 0 9 15,237 94 38-15,-93-28 3 16,7-2-36-16,-2-1-10 15,3-9 25-15,-1-9-6 16,-9-1-10-16,-19-7 6 0,-26-6-2 16,-26-5-13-16,-28-14-7 15,-25-4-24-15,-18-8-75 16,0 0-24-16,-14 0-72 16,-26-11-488-16</inkml:trace>
  <inkml:trace contextRef="#ctx0" brushRef="#br0" timeOffset="-109364.02">24164 13206 741 0,'0'0'38'0,"0"0"53"16,-192 69-33-16,86 17-16 16,-10 20 13-16,-2 18 6 15,4 13-9-15,5 1-17 16,17 5-12-16,9-9-13 16,19-15-10-16,12-19-1 15,22-23-79-15,8-17-137 16,3-22-567-16</inkml:trace>
  <inkml:trace contextRef="#ctx0" brushRef="#br0" timeOffset="-103756.3">16698 15852 7 0,'0'0'0'0</inkml:trace>
  <inkml:trace contextRef="#ctx0" brushRef="#br0" timeOffset="-103181.89">18821 15064 306 0,'0'0'40'0,"0"0"55"16,0 0-40-16,0 0-11 0,0 0-22 15,0 0 5-15,-203 75 23 16,127-35 7-16,-18 12-14 16,-17 7-15-16,-22 12 0 15,-21 8-15-15,-4 7 3 16,-8 4 6-16,10 1 4 16,0-5 0-16,14-6 7 15,17-13-11-15,28-11-4 16,24-9-12-16,28-10-6 15,12-3-4-15,4-4-5 16,1-2-47-16,-12 1-40 16,4-1-81-16,-6-6-171 15</inkml:trace>
  <inkml:trace contextRef="#ctx0" brushRef="#br0" timeOffset="-102411.48">16374 16260 224 0,'0'0'14'15,"0"0"63"-15,-189 89 21 16,118-48-23-16,-10 8 4 16,-2 4-43-16,-2 3-10 15,14 4 12-15,10-8 1 16,18-7-7-16,15-5 15 0,16-7-35 16,12-6-7-16,0-6 9 15,26-4-14-15,38-9-5 16,35-8 5-16,24 0 10 15,14-17 4-15,-2-12-7 16,-9-1-3-16,-18 1-3 16,-18 3 3-16,-21 6-3 15,-17 2 2-15,-19 11 11 16,-7 2-11-16,-24 3-3 16,-2 2-4-16,0 0 4 15,-16-3 9-15,-22-6-9 16,0-5 1-16,-2-2-4 15,7-7-9-15,2-7-32 0,5-7-45 16,12-6-20-16,7 3 68 16,7 0 19-16,0 2 18 15,0 4 4-15,0 8 4 16,0 4 84-16,0 7-28 16,0 8-17-16,0 2-1 15,7 2 24-15,-7 3-11 16,0 0-30-16,0 0-20 15,0 0-5-15,0 0-6 16,0 14 5-16,0 5-1 16,0 4-16-16,0 5-78 15,0 0-93-15,-7 2-398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15T13:05:06.08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4833 963 16 0,'0'0'108'0,"0"0"-4"16,0 0 36-16,0 0-34 15,0 0-22-15,0 0-31 16,0 0-18-16,0-40-7 16,0 31 13-16,0 6 2 15,0-2-3-15,0 5-3 16,0 0-10-16,0-2-8 0,0 1-10 16,-9-4-5-16,-5-2 18 15,-1-1-8-15,-4-3-2 16,5 3-8-16,-7-2 2 15,0 2-6-15,-8-1-1 16,-4 4-4-16,-7 4 2 16,-10 1 1-16,-6 0 1 15,-6 0 1-15,1 9-1 16,4 11 1-16,7 1-4 16,3 4 4-16,7 9-2 15,2 10 1-15,-7 15 1 16,7 23-1-16,-2 27 2 0,4 28-2 15,3 23 2-15,5 21-1 16,7 3 1-16,2 1-1 16,5-9 2-16,-8-13-1 15,-6-13-1-15,-1-19 0 16,-4-10-1-16,-2-14 1 16,-1-13 0-16,8-20 1 15,0-21-1-15,2-20 3 16,11-21-3-16,8-9 9 15,0-3 10-15,-5 0-5 16,5-14-14-16,0-10-6 16,7-10-19-16,0 2 17 15,0-5 5-15,14 11-8 0,5 10 7 16,-4 16-15-16,6 7-34 16,-7 42-10-16,0 32 62 15,-14 36 1-15,0 35 10 16,-14 29 5-16,-29 14 31 15,-6-4-19-15,2-15 9 16,18-18-2-16,17-19-5 16,12-11-11-16,0-17 3 15,55-15-3-15,13-19-14 16,15-20-2-16,9-13-2 16,3-19 0-16,-3-11 0 15,-16-10 0-15,-8-4-5 0,-25-10-75 16,-8-35-9-1,-20-13-196-15</inkml:trace>
  <inkml:trace contextRef="#ctx0" brushRef="#br0" timeOffset="832.58">5637 1179 442 0,'0'0'80'0,"0"0"-42"16,0 0-25 0,0 0 6-16,0 0-2 0,0 0-16 15,0 0 17-15,62-41 34 16,-1 1-7-16,3-9-12 15,7-5-20-15,-9-1-5 16,-20-2-7-16,-16 5-1 16,-12-1 3-16,-14 11-7 15,0 11-2-15,-14 14 5 16,-14 14 2-16,2 3 2 16,-10 27-3-16,-11 30-3 15,-3 20 3-15,3 8 7 0,16 6 9 16,10-4-7-1,9-6-2-15,12-9-5 0,0-6 1 16,0-12-2 0,7-3-1-16,15-5-2 0,-1-2-16 15,0-2-55-15,-9-4-89 16,-5-6-88-16</inkml:trace>
  <inkml:trace contextRef="#ctx0" brushRef="#br0" timeOffset="2183.15">6025 731 167 0,'0'0'44'0,"0"0"31"0,0 0 30 15,0 0-54-15,0 0-21 16,0 0-26-16,-139-6-2 15,105 38-1-15,-1 11 0 16,2 11 7-16,2 10 16 16,-2 10 16-16,12 9-17 15,14-3 5-15,7-4-17 16,0-9-7-16,7-10 0 16,35-13 3-16,-1-17-5 15,1-13-2-15,5-14-2 16,3-7 2-16,19-34-5 0,-13-14-34 15,6-5-99-15,-27 2 18 16,-13 6 38-16,-22 10 82 16,0 11 12-16,0 12 46 15,-15 11-15-15,8 8 45 16,7 0-55-16,0 33-32 16,0 26-1-16,0 26 20 15,19 30 14-15,-2 25-9 16,2 25 30-16,-10 12-31 15,-9-1 5-15,0-5-10 16,-23-13-8-16,-32-24 6 16,-9-27 7-16,-9-32 0 0,-5-24 5 15,-12-24 34 1,5-14-9-16,-10-13-4 0,5-3-25 16,8-28-1-16,4-7-5 15,21-1 0-15,10 0-8 16,18 3-11-16,15 7-6 15,14 3-12-15,0 7-2 16,2 5-43-16,46 4-49 16,27 1 23-16,25 3-13 15,18 1-77-15,5-1-101 16</inkml:trace>
  <inkml:trace contextRef="#ctx0" brushRef="#br0" timeOffset="2672.88">6829 1878 519 0,'0'0'88'16,"0"0"30"-16,0 0-54 16,0 0-55-16,0 0 7 15,208-31 50-15,-75 28-10 16,6 0-32-16,-9 3-18 0,-19 0-4 15,-14 0-2-15,-19 0-12 16,-28 12-36-16,-31 10-76 16,-19 1-207-16,-47-4-112 15</inkml:trace>
  <inkml:trace contextRef="#ctx0" brushRef="#br0" timeOffset="2822.25">7219 2042 725 0,'0'0'61'0,"0"0"-61"0,0 0 0 16,0 0 31 0,251 12 32-16,-133-12-31 0,1 0-32 15,11-6-15 1,7-7-99-16,-5-5-184 0</inkml:trace>
  <inkml:trace contextRef="#ctx0" brushRef="#br0" timeOffset="3431.65">9835 1394 224 0,'0'0'371'0,"0"0"-338"15,0 0 6-15,0 0 36 0,0 0-12 16,201-127-3-16,-130 72-15 16,-3-7-22-16,-11 1-13 15,-9 0 3-15,-15-4 2 16,-17 0-11-16,-11-1-4 15,-5 5 4-15,0 10-4 16,-14 10 0-16,-8 15 0 16,4 16 15-16,3 9-4 15,1 1-11-15,-5 15-7 16,-9 33 3-16,-3 18 4 16,-2 15 0-16,14 11-1 15,10 10 1-15,4-6 2 16,5-5 7-16,0-8-7 0,0-19-2 15,0-10 0-15,19-11-8 16,-5-12-48-16,7-10-36 16,8-6-46-16,-8-13-159 15</inkml:trace>
  <inkml:trace contextRef="#ctx0" brushRef="#br0" timeOffset="3707.54">9459 2005 553 0,'0'0'64'0,"0"0"-51"16,0 0 38-16,293-17 57 15,-142-2-28-15,3 0-10 16,-2 1-34-16,-18-2-17 16,-11 6-19-16,-19 3 0 15,-18 8 0-15,-25 3-46 16,-28 0-80-16,-31 24-121 16,-2 4-137-16</inkml:trace>
  <inkml:trace contextRef="#ctx0" brushRef="#br0" timeOffset="4199.75">9731 2485 398 0,'0'0'87'0,"0"0"28"15,0 0-77-15,50-108-25 0,11 74 24 16,15 8 16-16,-8 11 2 16,-4 13-27-16,-7 2-28 15,-10 12 2-15,-4 22-2 16,-17 10 3-16,-19 12 4 15,-7 13-6-15,-43 11 9 16,-44 4-2-16,-17-2-2 16,-7-7-4-16,7-8-1 15,11-11 4-15,13-4-5 16,23-8 2-16,22-7 1 16,20-12 2-16,15-7-5 15,15-4 1-15,46-5-1 16,24-3 39-16,19-5 4 0,5-1-9 15,-2 0-13 1,-6 0-20-16,-4 0 0 0,-5-9-1 16,-2-3-49-16,0-9-53 15,-12-8-153-15,-12-8-327 16</inkml:trace>
  <inkml:trace contextRef="#ctx0" brushRef="#br0" timeOffset="4609.1">11235 1486 610 0,'0'0'17'0,"0"0"94"15,0 0-56-15,0 0-31 16,0 0-16-16,0 0 11 0,229 42 14 15,-101 13 27-15,2 8-24 16,-5 1-7-16,-6 4-12 16,-3-7-1-16,-12-8-10 15,-19-9-5-15,-21-11-1 16,-24-7-3-16,-5-11-19 16,-13-5-23-16,4-6-46 15,-5-4-63-15,5 0-160 16</inkml:trace>
  <inkml:trace contextRef="#ctx0" brushRef="#br0" timeOffset="4928.97">12604 1291 199 0,'0'0'210'0,"0"0"-95"15,0 0-32-15,0 0-53 16,0 0-18-16,-222 59 23 16,125 11-3-16,-10 15 2 15,-1 8 3-15,15 2 13 16,-1-7-23-16,9-7-9 15,-3-4 6-15,17-14-11 16,22-14-7-16,13-10-6 0,17-15 0 16,12-5-42-16,7-6-146 15,0-11-236-15</inkml:trace>
  <inkml:trace contextRef="#ctx0" brushRef="#br0" timeOffset="8581.6">5659 4222 50 0,'0'0'63'0,"0"0"-27"15,0 0 50-15,0 0 6 16,0 0-34-16,0 0-37 16,0 0-3-16,-90 73 6 15,87-71 8-15,3-2 3 16,0 0-5-16,0 0 5 16,0 0 5-16,0 0-10 15,0 0-3-15,0 0-7 16,0-6 9-16,0-17-15 15,0-9-13-15,0-5 6 0,15-6-7 16,6-3 12-16,7-6-1 16,1-1 6-16,4 5-1 15,-12 6 8-15,5 10-6 16,-12 13-2-16,-4 10-8 16,-6 9-8-16,-4 0-6 15,0 5-25-15,0 26 15 16,0 20 16-16,-40 14 5 15,-17 9-1-15,-11 6-2 16,-1 3 0-16,-2 4-1 16,3 1 6-16,6-3-6 15,5-12 0-15,22-13 4 0,7-17-3 16,9-10-1 0,19-6-1-16,0-11 0 0,0-1-5 15,7-2 5-15,35-5 0 16,20-2 8-16,13-6 18 15,11 0 9-15,3 0 21 16,1-2-43-16,-14-7 8 16,-7 6-18-16,-20 0-3 15,-13 3-4-15,-10 0-51 16,-5 0-53-16,-7 9-49 16,0 2-148-16</inkml:trace>
  <inkml:trace contextRef="#ctx0" brushRef="#br0" timeOffset="8911.83">6179 4461 344 0,'0'0'110'16,"0"0"9"-16,0 0-72 0,0 0 3 15,0 0-38 1,0 0 6-16,5 57-18 0,-5 11 112 16,0 7-62-16,0 2-11 15,0-8-23-15,0-11-11 16,0-4-2-16,0-13-3 15,0-5 0-15,7-6-1 16,2-11-41-16,12-11-77 16,5-8-215-16</inkml:trace>
  <inkml:trace contextRef="#ctx0" brushRef="#br0" timeOffset="9298.2">6865 4316 5 0,'0'0'447'16,"0"0"-307"-16,0 0-29 15,0 0-42-15,0 0 22 16,0 0-46-16,-15-50-29 16,15 50-16-16,29 2-12 15,32 29 10-15,32 22 2 0,15 19 33 16,18 13 2-16,-1 4 17 16,-7-2-30-16,-21-11-13 15,-7-7-4-15,-26-15-4 16,-14-14 0-16,-17-14-1 15,-7-11-1-15,-17-12-32 16,-9-3-52-16,0 0-27 16,0-6-82-16,-16-12-449 15</inkml:trace>
  <inkml:trace contextRef="#ctx0" brushRef="#br0" timeOffset="9681.5">8094 4136 479 0,'0'0'34'0,"0"0"77"16,0 0-58-16,0 0-28 16,0 0 2-16,0 0-3 0,-196 25-14 15,120 36 31 1,1 16 7-16,-10 12 12 0,-3 6-12 16,3-3-16-16,2-4 6 15,12-11-15-15,10-13-15 16,13-6 5-16,20-12-12 15,7-12-1-15,21-14 0 16,0-8-14-16,0-5-45 16,7-5-46-16,26-2-44 15,5-2-175-15</inkml:trace>
  <inkml:trace contextRef="#ctx0" brushRef="#br0" timeOffset="10149.73">9099 4608 595 0,'0'0'130'15,"0"0"-114"-15,0 0 19 16,0 0 50-16,244-45-4 16,-119 34-6-16,8 0-23 15,-17 7-28-15,-17 4-24 0,-23 0-5 16,-29 0-17-16,-21 0-59 15,-19 0-66-15,-7 0-121 16,0-8-302-16</inkml:trace>
  <inkml:trace contextRef="#ctx0" brushRef="#br0" timeOffset="10351.09">9745 4249 562 0,'0'0'51'0,"0"0"-25"16,-40 149 83-16,30-76 29 0,6 5-54 15,4-5-33-15,0-10-35 16,4-13-15-16,25-7-1 16,6-17-13-16,13-14-82 15,-6-12-199-15</inkml:trace>
  <inkml:trace contextRef="#ctx0" brushRef="#br0" timeOffset="11814.91">11424 4279 482 0,'0'0'66'0,"0"0"-19"16,0 0 81-16,0 0-46 15,201-103-23-15,-173 68-5 16,-9 4-15-16,-9 2-7 16,-10-1-7-16,0 0 3 15,-10 1-12-15,-30 0-4 16,-9-2-10-16,-13-4 1 16,-9 8 3-16,3 2-6 0,-8 6 0 15,7 7 0 1,5 4-1-16,3 8-5 0,4 0 3 15,10 0-3-15,0 14-3 16,9 4 5-16,5 1 2 16,4 2-5-16,8 1 7 15,2-4 0-15,10-1 0 16,-3-3 1-16,5 6-1 16,0 1-3-16,7 4-3 15,0 2 6-15,0 6-2 16,7-4-2-16,33 3 2 15,10-1 3-15,11 2-2 16,10 0 2-16,12-2 0 16,7 0-1-16,7-1 0 15,-5-1 1-15,2-1 2 16,-11-1-3-16,-12-2-2 0,-16 2 2 16,-11 1-2-16,-10 0 0 15,-6 1 1-15,-14-2-1 16,-9-2 2-16,-5-3 2 15,0-4 0-15,0-1-2 16,-7-2 1-16,-19 0 1 16,-3 0-1-16,-11-2 0 15,-5 6 4-15,-9-10-2 16,-3 2-1-16,-9-7 3 16,-5-2 0-16,7-2-2 15,-2 0-3-15,9 0 3 0,10-14 2 16,2-8-4-16,5 0 5 15,11-6-6-15,3-3-2 16,17-3-1-16,4-6 3 16,5-2 1-16,0-3 0 15,36-1 1-15,11 3-2 16,14-2 4-16,-4 7 4 16,12 4 0-16,-15 9 8 15,-11 9-3-15,-22 7-4 16,-7 7-8-16,-14 2-2 15,0 0-5-15,0 0-3 16,0 0-11-16,0 0-27 16,0 8-18-16,0 11 3 0,0 0-145 15,0-5-145 1</inkml:trace>
  <inkml:trace contextRef="#ctx0" brushRef="#br0" timeOffset="13514.11">13366 3375 355 0,'0'0'98'16,"0"0"-42"-16,0 0-4 15,0-108 3-15,0 88 14 16,-12 5-17-16,-2 0-26 15,-1 8-8-15,1 6 6 16,7 1 0-16,-14 4-22 16,-12 41 0-16,-15 26 5 0,-11 34-4 15,-7 32 10 1,9 34 10-16,8 29 0 0,6 22 5 16,10 8-7-16,14 8 0 15,10-6 5-15,9-11-3 16,0-6-3-16,14-22 7 15,26-10 18-15,5-10-20 16,9-19-1-16,10-16 5 16,5-20-11-16,6-15-11 15,-4-18-6-15,-2-16 3 16,-15-19-1-16,-6-18-1 16,-20-13 0-16,-7-14-2 0,-6-5-3 15,6-15-26-15,5-36-12 16,-2-16-48-16,-3-17-165 15,-9-7-351-15</inkml:trace>
  <inkml:trace contextRef="#ctx0" brushRef="#br0" timeOffset="15297.42">13950 4514 454 0,'0'0'54'0,"0"0"-53"16,0 0 5-16,0 0 18 0,0 0-18 15,0 0 53-15,71-25-3 16,-12-9 1-16,5-8-20 16,4-6-8-16,-4-7-8 15,-2-6-8-15,-13-3-4 16,8-3-7-16,-10 2-2 16,-14 4-9-16,-11 2 1 15,-15 9 2-15,-7 7-5 16,0 12 8-16,0 7-10 15,-5 13 11-15,-4 3 1 16,4 8-2-16,5 0 2 16,-2 0-13-16,2 0-1 15,-5 14 2-15,5 20 13 0,0 16 2 16,0 15-1-16,0 11 6 16,0 4 12-16,0-1 8 15,0-4-2-15,7-12-17 16,7-13-7-16,0-10 4 15,-2-10-5-15,-5-7-7 16,14-9-63-16,1-8-123 16,4-6-172-16</inkml:trace>
  <inkml:trace contextRef="#ctx0" brushRef="#br0" timeOffset="15566.11">14061 4687 452 0,'0'0'110'15,"0"0"-49"-15,0 0 34 16,0 0-13-16,0 0-31 16,0 0-33-16,64 0-16 15,68 0 88-15,34 0-29 16,13-15-1-16,-18 1-6 15,-16-1-24-15,-20 0-23 16,-16 0-7-16,-17 3 0 0,-21 0-7 16,-19 5-64-16,-28 7-57 15,-24 0-144-15,-17 13-253 16</inkml:trace>
  <inkml:trace contextRef="#ctx0" brushRef="#br0" timeOffset="15997.63">14416 5214 408 0,'0'0'75'0,"0"0"-20"15,0 0 45-15,0 0 14 16,0 0-37-16,0 0-46 15,-71-39-27-15,113 8 12 16,20 1-15-16,-1 9 11 16,-9 13 11-16,-7 8-23 15,-9 8-5-15,-15 30 4 16,-21 21 1-16,0 19 12 16,-54 14-5-16,-39 9 7 15,-15-4-11-15,4-8 3 16,11-11 22-16,25-6 7 15,25-13-21-15,17-3 4 16,26-14-3-16,0-13-2 16,36-9-12-16,44-10 5 0,34-10 6 15,16 0 15-15,11-9-13 16,-10-12 4-16,-13 1-18 16,-17 0-1-16,-22 2-20 15,-11-4-85-15,-11-5-63 16,-22-6-310-16</inkml:trace>
  <inkml:trace contextRef="#ctx0" brushRef="#br0" timeOffset="16930.46">16343 4092 420 0,'0'0'93'15,"0"0"65"-15,0 0-75 16,0 0-1-16,0 0-2 15,0 0-32-15,-83-37-19 16,83 37-17-16,0 0-12 16,48 5-7-16,37 20 7 15,31 15 24-15,11 6 11 16,3 5 2-16,-11 1-28 16,-13-4 15-16,-9-3-8 15,-21-6-14-15,-15-5 1 0,-14-4-3 16,-18-9 0-16,-13-3 0 15,-9-10-2-15,-2-2-24 16,-5-6-22-16,0 2-35 16,0-2-33-16,7 0-16 15,-7-2-75-15</inkml:trace>
  <inkml:trace contextRef="#ctx0" brushRef="#br0" timeOffset="17266.47">17391 3964 238 0,'0'0'102'16,"0"0"40"-16,0 0-71 15,0 0-32-15,0 0-25 16,-249 15-6-16,164 26 6 16,-9 12 4-16,-10 7 5 15,0 11 9-15,4-2-3 16,10-6 20-16,15-11 16 16,20-12-37-16,13-9-10 15,20-7-12-15,8-10-4 16,14-2-2-16,0-7-25 0,22-5-91 15,39 0-53-15,-4-3-50 16</inkml:trace>
  <inkml:trace contextRef="#ctx0" brushRef="#br0" timeOffset="18363.64">17644 3284 118 0,'0'0'115'0,"0"0"40"16,0 0-35-16,0 0-24 15,0 0-27-15,0 0-12 16,-107-80-42-16,107 80-15 16,0 0-9-16,7 9 2 15,43 28 7-15,12 20 3 16,23 23 19-16,9 24 2 16,6 22-1-16,-3 23 10 15,-8 18-1-15,-13 10-1 16,-19 4-11-16,-10-2-6 15,-7 0 22-15,-9 0-11 0,-19 1 0 16,-12 2-8 0,0-9-9-16,-28-6-5 0,-22-16 0 15,3-15-3-15,4-18 3 16,3-19 10-16,14-18 1 16,5-19-7-16,4-11 8 15,5-14 7-15,5-12-16 16,5-10 5-16,-3-6-6 15,5-7-4-15,0-2 4 16,0 0-3-16,0 0-2 16,0 0 2-16,0 0-1 15,0 0-1-15,0 0-5 16,0 0-1-16,0 0-9 16,0 0-12-16,0-17-34 15,28-12-29-15,13-9-66 0,6-13-174 16</inkml:trace>
  <inkml:trace contextRef="#ctx0" brushRef="#br0" timeOffset="18865.21">19122 4371 524 0,'0'0'22'0,"0"0"106"16,0 0-26-16,0 0-33 15,0 0-11-15,0 0-15 16,-7-13-28-16,73 13 4 16,24-2 17-16,16 2-8 15,5-2-7-15,-14 2-13 16,-21 0-5-16,-15 0-3 16,-25 0-28-16,-22 0-35 15,-14 8-61-15,-14 13-57 16,-50 9-41-16</inkml:trace>
  <inkml:trace contextRef="#ctx0" brushRef="#br0" timeOffset="19015.62">19152 4658 434 0,'0'0'296'0,"0"0"-296"0,0 0 87 16,190 25-2-16,-86-25-10 15,7 0-28-15,0-7-30 16,-7-2-17-16,-12 0-10 15,-25 3-86-15,-30 3-226 16</inkml:trace>
  <inkml:trace contextRef="#ctx0" brushRef="#br0" timeOffset="27113.16">20917 3900 293 0,'0'0'21'0,"0"0"41"15,0 0 61-15,132-116-46 16,-70 86-3-16,9 5-1 15,9 4-17-15,-2 4 2 16,0 11-24-16,-5 6-17 16,-9 0-13-16,-9 6-2 15,-18 15 1-15,-11 7 3 16,-26 6-6-16,0 6 6 16,-21 12-5-16,-55 14-1 15,-20 9 0-15,-11 0-3 16,3-1 3-16,14-11 3 0,24-8-2 15,23-10 0-15,22-6-1 16,21 1-1-16,0-1-2 16,33-2 2-16,38-2 1 15,26-9 11-15,19-9-2 16,5-6 7-16,2-7-8 16,-12-4-5-16,-19 0-3 15,-12 0-36-15,-20-12-82 16,-27-12-301-16</inkml:trace>
  <inkml:trace contextRef="#ctx0" brushRef="#br0" timeOffset="27546.22">22049 4207 408 0,'0'0'27'16,"0"0"31"-16,0 0 7 0,-63 153-17 16,70-104-9-1,49-9-12-15,20-12 11 0,12-11-34 16,4-16 21-16,-2-1-2 15,-5-12 32-15,2-26-15 16,-11-13-17-16,-12-6-14 16,-17-1-4-16,-40 3 2 15,-7 4 4-15,-52 8 16 16,-40 8-3-16,-17 15 10 16,-11 15-12-16,-6 5-14 15,8 17-6-15,14 27-2 16,21 9-1-16,36 3-6 15,33 1-19-15,14-2-27 16,49-5-43-16,46-3-47 16,16-16-130-16,10-14-119 0</inkml:trace>
  <inkml:trace contextRef="#ctx0" brushRef="#br0" timeOffset="27929.09">23097 4322 439 0,'0'0'24'0,"0"0"-6"15,-14 112 59 1,33-67-21-16,30-4-7 0,30-5-18 15,15-10 6-15,17-13 19 16,8-13 0-16,-6-6-30 16,3-33 1-16,-17-16-1 15,-9-14-18-15,-24-5-5 16,-30-4 0-16,-29 0-1 16,-7 7 3-16,-76 12 2 15,-42 20 2-15,-22 27 48 16,-18 12 0-16,7 21-25 15,23 30-21-15,26 7-11 16,34 13-3-16,30 1-34 16,26 2-47-16,12-8-96 15,14-17-282-15</inkml:trace>
  <inkml:trace contextRef="#ctx0" brushRef="#br0" timeOffset="30778.9">4601 7021 276 0,'0'0'57'16,"0"0"12"-16,0 0-32 16,0 0 9-16,0 0 37 15,-219-54-34-15,176 45-16 16,10 4 26-16,-5 1-6 15,-2 4-29-15,4 0-14 16,-11 4 20-16,7 12-28 16,2 5 0-16,-2 2 1 15,18 0 2-15,1 2 7 16,2 2-7-16,12 3 0 16,0 9-4-16,7 14 0 15,0 17 1-15,-2 18 0 0,-3 19 7 16,5 16 5-1,0 16-2-15,0 12 0 0,0 13 4 16,7 7-10-16,7 2 9 16,-2-3 2-16,-5 3-10 15,-7-6 5-15,0-9-3 16,-19-12 1-16,-16-13-5 16,-5-21 0-16,-3-16-4 15,0-13 1-15,1-19 0 16,2-21-1-16,11-15 2 15,8-16-1-15,9-12 5 16,5 0 0-16,7-12-7 0,0-28-11 16,0-20-14-16,36-8 11 15,11 1-4-15,7 13 9 16,-11 17 5-16,-8 19-8 16,-9 18-43-16,-11 11 3 15,-8 52 39-15,-7 44 13 16,0 40 33-16,-7 35-3 15,-22 16-1-15,1 1 4 16,9-4 18-16,19-15-26 16,0-17-8-16,12-19 6 15,26-15 2-15,16-13 4 16,10-13-20-16,4-17 11 16,1-14-17-16,0-20 3 15,-8-16-6-15,-4-21-3 16,0-15 0-16,-3-24-54 0,10-45-42 15,-10-30-94-15,-7-26-300 16</inkml:trace>
  <inkml:trace contextRef="#ctx0" brushRef="#br0" timeOffset="31546.34">5346 7364 548 0,'0'0'21'15,"0"0"35"-15,0 0-17 16,0 0-17-16,-118 139-1 16,111-69 28-16,7-3-27 15,0-8-5-15,26-17 0 16,2-16-2-16,15-16-11 15,0-10-4-15,4-7 6 16,17-31 0-16,-3-8-6 0,-4-2-6 16,-5 5-4-16,-14 14 5 15,-5 12 4-15,0 11-2 16,5 6-9-16,9 21 0 16,3 39 12-16,4 26 30 15,-11 29 7-15,-8 16-2 16,-16 8-20-16,-5 4 3 15,-14-9-5-15,0-13-4 16,-7-18 7-16,-42-23-6 16,-13-22 15-16,-2-13 8 15,-9-18-12-15,-5-12 6 16,0-15 11-16,-10 0-12 16,-1-10-11-16,6-16-5 15,12-2-9-15,24-1 7 16,16 4-8-16,17 9-3 0,14-2-11 15,0 3-17-15,37-3-27 16,51-5-12-16,30-5-20 16,22-3-70-16,-8-1-86 15</inkml:trace>
  <inkml:trace contextRef="#ctx0" brushRef="#br0" timeOffset="31839.75">6735 8155 568 0,'0'0'116'16,"0"0"-112"-16,0 0 52 16,262 0 29-16,-158 0-28 15,0 0-35-15,-21-4-19 16,-12 2-3-16,-31 0-20 16,-26 2-137-16,-14 0-179 15</inkml:trace>
  <inkml:trace contextRef="#ctx0" brushRef="#br0" timeOffset="31973.18">6829 8360 674 0,'0'0'55'15,"0"0"-43"-15,0 0 40 16,284 33-36-16,-156-33-6 16,11-1-10-16,-2-16-71 15,-11-5-292-15</inkml:trace>
  <inkml:trace contextRef="#ctx0" brushRef="#br0" timeOffset="32281.61">8809 7379 702 0,'0'0'25'15,"0"0"26"-15,0 0-2 16,0 0-6-16,0 0-25 16,-36 137 25-16,36-58 4 0,0 8-7 15,0-2-23 1,0-3-9-16,0-3-8 0,0-2-2 15,0-5-33-15,0-9-33 16,0-17-60-16,0-20-121 16</inkml:trace>
  <inkml:trace contextRef="#ctx0" brushRef="#br0" timeOffset="32551.18">8094 8585 593 0,'0'0'147'0,"0"0"-140"15,263-35 49-15,-98-1 31 16,3-6-19-16,-14 3-14 15,-24 8-32-15,-19 7-15 16,-28 17-7-16,-29 5-12 16,-23 2-82-16,-24 9-174 15,-7 12-189-15</inkml:trace>
  <inkml:trace contextRef="#ctx0" brushRef="#br0" timeOffset="32995.33">8662 8783 532 0,'0'0'28'0,"0"0"1"16,0 0 23-16,0 0 4 15,208-98 2-15,-139 92-20 16,-13 6-23-16,8 8-5 0,-5 18 16 16,-9 9 38-16,-15 2-54 15,-9 3-1-15,-23 9 15 16,-3 1-18-16,-21 5 1 16,-36 4 3-16,-26 1-6 15,-14 3 3-15,0 0-1 16,7-8 7-16,29-6 12 15,18-9-12-15,22-6-10 16,21-7-3-16,0-4 0 16,33-5 0-16,33-6 0 15,17-8 8-15,14-4 7 16,12 0 0-16,4-6-9 16,3-18-6-16,-2-1-6 15,-3-7-30-15,-2-5-49 16,-10-6-128-16,-16-6-429 0</inkml:trace>
  <inkml:trace contextRef="#ctx0" brushRef="#br0" timeOffset="33362.76">10237 7905 610 0,'0'0'124'16,"0"0"-120"-16,0 0-3 15,0 0 8-15,0 0 53 16,244 72 22-16,-140-24-45 16,-15 4-8-16,-6 8-8 15,-14-2-12-15,-17-9-6 16,-7-3-3-16,-15-12-2 16,-3-9-13-16,-20-10-26 15,7-10-49-15,0-5-74 0,-2-13-144 16</inkml:trace>
  <inkml:trace contextRef="#ctx0" brushRef="#br0" timeOffset="33614.93">10961 7798 370 0,'0'0'43'0,"0"0"7"16,-161 110 39-16,92-50 3 15,-2 11-2-15,-4 7-37 16,6 0-16-16,-2 7-22 16,-5-3-12-16,13-3-3 15,-4-9-40-15,1-11-82 16,-2-10-342-16</inkml:trace>
  <inkml:trace contextRef="#ctx0" brushRef="#br0" timeOffset="34479.26">5479 10245 549 0,'0'0'87'0,"0"0"-22"0,0 0 29 16,0 0-43-16,0 0-51 15,0 0 5-15,-50 47 7 16,0 1-3-16,-6 7-9 16,-3 2 5-16,7 6 2 15,-8 8-1-15,4 7-5 16,13 1 4-16,8-3 4 15,16-7-7-15,19-11-1 16,0-4-1-16,19-14 0 16,30-9 1-16,13-10 18 15,9-9 0-15,12-7-8 16,6-5-6-16,4 0-5 16,1-12-7-16,-9-14-119 15,-16-2-56-15,-15-5-279 16</inkml:trace>
  <inkml:trace contextRef="#ctx0" brushRef="#br0" timeOffset="34673.57">5803 10718 793 0,'0'0'68'16,"0"0"-50"-16,0 0-14 15,0 0 37-15,-5 182 3 16,-11-102-6-16,4-2-6 15,2-5-18-15,10-15-13 16,0-12-1-16,0-15-2 16,0-8-69-16,22-17-131 0,-6-6-381 15</inkml:trace>
  <inkml:trace contextRef="#ctx0" brushRef="#br0" timeOffset="35101.66">6482 10615 409 0,'0'0'293'15,"0"0"-231"-15,0 0 51 16,0 0-94-16,0 0-14 15,0 0-5-15,231 75 47 16,-79-31 12-16,8 4-29 0,-1-2 5 16,-8-3-24-16,-25-5-10 15,-27-4-1-15,-31-12-3 16,-20-2-23 0,-25-7-7-16,-15-10-95 0,-8-3-64 15,0 0-155-15</inkml:trace>
  <inkml:trace contextRef="#ctx0" brushRef="#br0" timeOffset="35414.9">7794 10332 562 0,'0'0'39'16,"0"0"52"-16,0 0-47 15,0 0-1-15,-229 118 28 16,148-53-22-16,-4 11-8 16,-5 6 3-16,7 1-18 15,-2-3-5-15,3-9-5 16,6-7-6-16,21-12-8 15,13-17-2-15,21-10-7 0,21-16-37 16,0-9-80 0,14 0-122-16,26-12-155 0</inkml:trace>
  <inkml:trace contextRef="#ctx0" brushRef="#br0" timeOffset="36060.18">8927 10591 408 0,'0'0'80'0,"0"0"103"16,0 0-32-16,0 0-65 0,0 0-25 16,0 0-26-16,-21-12-26 15,82 12-8 1,24 0 29-16,19 0 13 0,7 2-10 15,-2 2-10-15,-5-3-16 16,-7-1-7-16,-7 0-6 16,-26 0-29-16,-14-4-35 15,-36-5-104-15,-14-3-353 16</inkml:trace>
  <inkml:trace contextRef="#ctx0" brushRef="#br0" timeOffset="36339.25">9426 10225 14 0,'0'0'589'0,"0"0"-576"16,0 149 66-16,0-65 20 15,0 11 4-15,0-2-16 16,14-5-38-16,0-9-14 16,5-16-21-16,-2-13-11 15,-3-12-3-15,-2-17-18 0,-12-8-51 16,7-10-45-16,-7-3-106 16,0 0-256-1</inkml:trace>
  <inkml:trace contextRef="#ctx0" brushRef="#br0" timeOffset="39494.83">10994 10039 337 0,'0'0'32'15,"0"0"-3"-15,0 0 27 0,0 0-25 16,0 0 18 0,0 0-6-16,0 0 25 0,-36-40-2 15,36 40 48-15,0 0-66 16,0 0-42-16,0 0-6 15,0 0 0-15,0 0 4 16,0 0-1-16,0 0 3 16,0 0 1-16,0-1-3 15,0 1 3-15,0 0-4 16,0 0-3-16,0 0 0 16,0 0 0-16,0-2 0 15,0-1-2-15,0-3 2 16,0-5 1-16,7 0 0 15,3-3 1-15,2 7-2 0,-12 4 0 16,0 3 0-16,0 0-3 16,0 0-7-16,0 4-8 15,0 29 18-15,-34 22 8 16,-3 17-2-16,-18 12 1 16,8 2-5-16,0-4 0 15,11-3-2-15,13-3 0 16,4-12-1-16,19-5 3 15,0-15-4-15,0-12 1 16,28-10-14-16,26-8 15 16,17-8 6-16,19-3 8 15,5-3 0-15,-3 0-4 16,-9 0-8-16,-15 0-2 0,-11-3-1 16,-14 1-52-16,-8-2-81 15,-16-1-81-15,-12-7-213 16</inkml:trace>
  <inkml:trace contextRef="#ctx0" brushRef="#br0" timeOffset="39711.53">11464 10481 536 0,'0'0'84'0,"0"0"-40"15,0 0 50-15,0 0 4 16,0 0-97-16,0 0 2 0,0 86-3 15,0-1 53 1,3 5-17-16,1-13-6 0,6-14-17 16,4-17-13-16,12-19 0 15,0-14-21-15,12-13-73 16,2 0-61-16,7-34-290 16</inkml:trace>
  <inkml:trace contextRef="#ctx0" brushRef="#br0" timeOffset="40694.64">13032 10073 422 0,'0'0'92'16,"0"0"49"-16,0 0-36 16,0 0-10-16,0 0-19 15,0 0-44-15,-61-16-28 0,70 16-4 16,60 14-7 0,42 17 7-16,36 9 25 0,16 3 22 15,-7 5-3-15,-5-2-26 16,-18-2-15-16,-10-7 4 15,-19-8-2-15,-26-8-1 16,-24-4-4-16,-18-2-11 16,-18-2-40-16,-8-1-41 15,-5-1-84-15,-5-7-226 16</inkml:trace>
  <inkml:trace contextRef="#ctx0" brushRef="#br0" timeOffset="41031.12">14130 9861 491 0,'0'0'35'0,"0"0"53"16,-192 126 4-16,114-44-2 15,2 12-6-15,1 6-24 16,-3 0-7-16,9-8-19 0,0-7-17 16,6-9 0-1,20-13-5-15,3-12-7 0,11-17-5 16,22-10-3-16,7-16-24 15,0-8-76-15,22 0-81 16,34-23-32-16,6-14-229 16</inkml:trace>
  <inkml:trace contextRef="#ctx0" brushRef="#br0" timeOffset="41384.55">15144 10278 32 0,'0'0'638'16,"0"0"-597"-16,0 0 58 15,0 0-53-15,0 0-1 0,251 0 40 16,-88-4-10-16,0-4-43 16,-4 1-23-16,-20 0-6 15,-30 3-3-15,-33 4-14 16,-39 0-61-16,-37 3-85 15,-2 12-185-15</inkml:trace>
  <inkml:trace contextRef="#ctx0" brushRef="#br0" timeOffset="41539.46">15693 10481 762 0,'0'0'3'0,"191"2"59"15,-70-2-34-15,16 0-11 0,10 0-17 16,28-8-97-16,16-12-32 16,-4-11-464-16</inkml:trace>
  <inkml:trace contextRef="#ctx0" brushRef="#br0" timeOffset="42077.36">17663 9930 540 0,'0'0'48'16,"0"0"100"-16,0 0-62 15,0 0-46-15,-15-114-19 16,98 81-6-16,24-1 18 16,11 8 14-16,-2 7-21 15,-12 13-21-15,-26 6-4 16,-12 0 5-16,-16 11-5 0,-15 10 2 15,-14 6 2 1,-16 5-1-16,-5 8-2 0,-33 11 9 16,-24 4-2-16,-11 3-3 15,-8 2 2-15,8-2 0 16,-3 2 0-16,9-9-2 16,12-2 1-16,15-6-4 15,23-12 3-15,12-2-6 16,0-3 0-16,26-3-1 15,17-4 1-15,13 0 4 16,13-7 3-16,7-7-7 16,9-5 0-16,9 0-39 15,6-5-60-15,1-13-49 16,-4-8-70-16</inkml:trace>
  <inkml:trace contextRef="#ctx0" brushRef="#br0" timeOffset="42461.5">18821 10122 480 0,'0'0'46'16,"0"0"22"-16,-7 124 19 15,50-82-37-15,14-6-13 0,25-11 9 16,15-10-4-16,15-13-16 16,-1-2 23-16,-7-29-19 15,-3-24-17-15,-18-17-5 16,-19-5-7-16,-28-2 6 16,-36 2 5-16,0 12 14 15,-57 13 16-15,-33 11 3 16,-7 16-24-16,-7 14 10 15,12 9 11-15,9 13-25 16,21 27-16-16,20 15-2 16,16 12-5-16,26 5 0 15,0 0-23-15,33-9-4 16,38-8-23-16,26-16-31 0,12-21-79 16,2-18-312-1</inkml:trace>
  <inkml:trace contextRef="#ctx0" brushRef="#br0" timeOffset="42827.3">20132 10048 611 0,'0'0'23'0,"16"108"60"15,46-59-5 1,16-12 6-16,23-16-48 0,18-18 2 16,18-3 31-16,5-35-39 15,2-22-1-15,-19-15-14 16,-35-12-12-16,-33-1 0 16,-45 2-2-16,-12 5 3 15,-69 10 2-15,-35 14-6 16,-21 21 14-16,-8 20 27 15,10 13 5-15,10 24-35 16,9 26-11-16,16 15 0 16,17 10-10-16,24 6-31 15,26-6-40-15,21-11-48 0,7-20-163 16</inkml:trace>
  <inkml:trace contextRef="#ctx0" brushRef="#br0" timeOffset="44527.86">4490 12299 665 0,'0'0'64'16,"0"0"-14"-16,0 0 19 15,0 0-29-15,0 0 1 16,-130-108-12-16,95 93-9 16,-1 6-2-16,-4 0 16 15,-2 2-18-15,-6 4-3 16,1 3-2-16,-3 0-7 16,1 0-4-16,6 3-3 15,-4 22 3-15,-1 12-1 16,6 8 1-16,6 13 2 0,17 9-2 15,12 15-5-15,7 18 4 16,0 18 0-16,0 21 1 16,26 15 0-16,3 12 2 15,-8 9 3-15,-7-8-5 16,-9-14 0-16,-5-16 8 16,0-17 8-16,-5-11-9 15,-23-8 4-15,-8-16-2 16,1-22-5-16,2-21-2 15,4-23-1-15,11-13-1 16,-4-6-1-16,-1-6-24 16,-3-23-22-16,11-11 23 0,15-3 18 15,0-3-16-15,15 0 9 16,34 3 11-16,-1 10-3 16,1 11 3-16,-2 22-4 15,8 9-5-15,-13 51 3 16,6 33 8-16,-20 38 15 15,-26 32 16-15,-2 18-11 16,-21 10 13-16,-28 5 0 16,1-15-1-16,13-15-9 15,21-17 14-15,14-19-8 16,21-16-12-16,36-15 8 16,23-18-17-16,5-22-8 15,5-22 0-15,-7-14 1 16,0-17-1-16,-20-6-20 15,-8-22-37-15,-20-34-38 0,-6-15-46 16,-29-10-195-16</inkml:trace>
  <inkml:trace contextRef="#ctx0" brushRef="#br0" timeOffset="45627.17">5131 12833 485 0,'0'0'219'0,"0"0"-211"0,0 0 17 16,0 0 33-16,0 0-31 16,0 0-9-16,0 0 7 15,-21 6-2-15,33-7-5 16,2-6 17-16,-7 0-12 15,0 1-3-15,-7-2 5 16,0-3 1-16,0-1-16 16,0 1-8-16,0 4-1 15,0 3 6-15,0 4-5 16,0-1 5-16,0 1-7 16,0 0 0-16,0 0-2 15,0 0-2-15,0 0-2 16,0 17-3-16,0 16 7 15,0 15 2-15,10 9 4 0,16 0-3 16,14-7 4-16,5-8-3 16,9-16-2-16,3-12 1 15,9-14 1-15,5 0-1 16,5-26 2-16,-5-26-3 16,-10-11-14-16,-11-2-6 15,-24 1-17-15,-19 10-10 16,-7 19 32-16,0 15 14 15,0 14 1-15,7 6-2 16,14 12 0-16,22 35-4 16,11 18 6-16,8 22 15 15,-6 8 3-15,-6 5 5 0,-10 8 3 16,-14-2-2-16,-19-6-2 16,-7-13-2-16,-7-13 5 15,-40-24 6-15,-3-16 2 16,-11-18-6-16,-15-16 3 15,1 0-10-15,-11-16-14 16,-8-16-3-16,9-6 1 16,9 2-4-16,26 2-3 15,17 10-6-15,24 6-2 16,9 5-6-16,0 4-24 16,14-2-36-16,36 2 8 15,21 1 4-15,16-3-72 16,3 1-52-16,-12-2-383 0</inkml:trace>
  <inkml:trace contextRef="#ctx0" brushRef="#br0" timeOffset="46062.76">6761 12964 144 0,'0'0'642'0,"0"0"-624"15,0 0-16-15,0 0 57 16,189 1 38-16,-92-1-38 15,4 0-27-15,-11-9-24 0,-12 0-7 16,-21 4-2-16,-24 4 1 16,-19 1-72-16,-14 0-88 15,0 10-51-15,-33 10-24 16</inkml:trace>
  <inkml:trace contextRef="#ctx0" brushRef="#br0" timeOffset="46520.16">6846 13372 669 0,'0'0'142'0,"0"0"-140"16,0 0 68-16,0 0 20 16,220 14-28-16,-130-14-15 15,-1 0-29-15,-3 0-6 16,-4-2-11-16,-6-7-2 15,-5-5-49-15,-10-3-129 16,-11-4-212-16</inkml:trace>
  <inkml:trace contextRef="#ctx0" brushRef="#br0" timeOffset="46961.15">8442 12990 25 0,'0'0'705'15,"0"0"-694"-15,163-131 92 0,-106 67-32 16,-3-2-40-16,-16 0 0 16,-5 1-15-16,-11 1-7 15,-8 12-4-15,-14 16-3 16,0 18-1-16,0 12 6 16,0 6 26-16,-14 0-33 15,-8 13 0-15,1 23 0 16,0 16 1-16,-1 20 0 15,8 8 17-15,2 3-3 16,10-2 2-16,2-4-4 0,0-11-10 16,7-9-3-1,10-11-1-15,2-9-25 0,-5-11-40 16,0-6-49-16,-7-8-152 16,0-1-306-16</inkml:trace>
  <inkml:trace contextRef="#ctx0" brushRef="#br0" timeOffset="47194.42">8433 13429 732 0,'0'0'60'15,"0"0"-51"-15,0 0 37 16,0 0 3-16,0 0 16 15,236 16-17-15,-111-20-26 0,-2-19 0 16,-12 4 30-16,-18-2-44 16,-29 9-8-16,-20 6-38 15,-22 6-52-15,-22 0-134 16,0 1-294-16</inkml:trace>
  <inkml:trace contextRef="#ctx0" brushRef="#br0" timeOffset="47628.09">8454 13831 658 0,'0'0'26'0,"0"0"119"15,0 0-73-15,0 0-53 16,0 0-19-16,144-121 7 16,-66 90 22-16,-7 6 6 15,-9 13 2-15,-13 9-20 16,-9 3-8-16,-11 6 4 16,-10 22-4-16,-17 9 5 15,-2 10-7-15,-2 9 11 16,-46 10-10-16,-1 1-1 15,-6 2-3-15,8-7 11 0,16-3-14 16,10-3 1-16,21-9 3 16,0-9-5-16,14-8 0 15,36-8 0-15,14-9 1 16,19-8 1-16,6-5 19 16,1 0-8-16,-5-11-11 15,-2-12-2-15,-14-6-25 16,-1-5-47-16,-13-4-81 15,-27-1-533-15</inkml:trace>
  <inkml:trace contextRef="#ctx0" brushRef="#br0" timeOffset="48026.17">9660 12835 138 0,'0'0'500'0,"0"0"-460"15,0 0 27-15,0 0 7 16,0 0-31-16,0 0-40 16,104 4 24-16,-19 24 49 15,19 4-27-15,12 7 20 16,2 3-22-16,3 1-16 16,-3-1-21-16,5-5 13 15,-16-5-6-15,-20-4-10 16,-23-10-7-16,-29-3-6 15,-13-7-67-15,-11-5-55 16,-11-3-92-16,0 0-327 16</inkml:trace>
  <inkml:trace contextRef="#ctx0" brushRef="#br0" timeOffset="48305.16">10854 12655 247 0,'0'0'180'0,"0"0"-148"16,-158 110 65-16,80-44 4 15,-12 14 20-15,2 8-9 16,3 1-36-16,2-3-14 15,27-10-32-15,1-9-17 0,20-15-13 16,14-9-5-16,6-16-42 16,11-10-56-16,-4-9-178 15,-6-5-341-15</inkml:trace>
  <inkml:trace contextRef="#ctx0" brushRef="#br0" timeOffset="50194.15">5540 15124 320 0,'0'0'139'0,"0"0"-136"16,0 0 23-16,0 0 52 15,0 0-28-15,0 0 26 16,90 0-18-16,-61 0 20 15,-8 0 4-15,-2-7-28 16,-5 0-27-16,0-1 0 16,-2-4 1-16,-3-8 0 15,6-2-9-15,-4-2-8 0,-1-1-4 16,-10 2 2-16,0 2-4 16,0 2-1-1,-7 0-2-15,-14 4 2 0,-1 3-4 16,1 6 3-16,2 0 3 15,5 0-5-15,0 6-1 16,-1-3-1-16,1 0-6 16,0 3 2-16,7 0-5 15,-7 0 7-15,14 0 2 16,-7 0-3-16,2 0 4 16,5 0-1-16,-2 0 1 0,2 0 0 15,0 0 1 1,0 0 0-16,0 0-1 15,0 0 0-15,0 0 0 0,0 0 1 16,0 0-1-16,0 0 1 16,0 0-1-16,0 0 0 15,0 0 0-15,0 0-1 16,0 0 1-16,0 0-1 16,0 0 1-16,0 0 0 15,0 0 0-15,0 0 0 16,0 0-2-16,0 0 2 15,0 0-1-15,0 0 1 16,0 0 0-16,0 0 1 16,0 0 0-16,0 0-1 15,0 0 1-15,0 0-1 0,0 0 3 16,0 0-2-16,0 0-1 16,0 0 1-16,-5 0 0 15,5 0 3-15,-2 0 4 16,2 0-4-16,0 0-4 15,0 0-1-15,0 0-2 16,2 0 0-16,45 30-12 16,29 16 15-16,28 11-2 15,28 3 2-15,5 0 0 16,3 0 0-16,-8-8 5 16,-13-4 15-16,-15-4-13 15,-14-6-3-15,-15-5 7 16,-18-3-7-16,-14-6-1 0,-17-9-2 15,-12-8-1 1,0 0 4-16,-14-3-4 0,7-4-24 16,-7 0-40-16,0 0-29 15,0-4 1-15,0-18-62 16,0-2-377-16</inkml:trace>
  <inkml:trace contextRef="#ctx0" brushRef="#br0" timeOffset="51594.31">5048 15188 518 0,'0'0'110'0,"0"0"-83"16,0 0 71-16,0 0-16 15,112-152-26-15,-86 103-21 16,-5 3-13-16,-9 6-16 16,-12 3-1-16,0 5-1 15,-19 6 1-15,-31 0-5 16,-11 6 0-16,-15 3-2 0,-16 6 2 15,-5 0-4-15,0 10 14 16,7 1-14 0,14 0 4-16,15 1-1 0,11 13-4 15,24 4 1-15,17 4 4 16,9 6-6-16,7 10-6 16,47 19 9-16,31 21 3 15,19 19 0-15,22 17 2 16,-10 5 0-16,-17-5 2 15,-31-7 1-15,-25-8 9 16,-24-12 4-16,-19-10 2 16,0-11-10-16,-40-12-8 15,-17-14-1-15,-23-10-1 0,-13-15-17 16,-11-14-1-16,0-1 6 16,14-8-3-16,8-18 15 15,13-13 18-15,24-6-9 16,19-11-4-16,26-16 7 15,26-14-12-15,52-14 1 16,26-10-1-16,14 4 3 16,8 11-2-16,-10 21 0 15,-24 28-1-15,-24 26-6 16,-6 20-34-16,-27 8-82 16,-6 25-84-16,-8 6-199 15</inkml:trace>
  <inkml:trace contextRef="#ctx0" brushRef="#br0" timeOffset="51973.07">5871 15779 109 0,'0'0'491'0,"0"0"-433"15,0 0 29-15,0 0 24 16,225-163-48-16,-121 96 7 15,12-5-8-15,-5 1-22 16,-4 2 30-16,-13 7-34 16,-23 9-11-16,-14 10-13 15,-17 14-12-15,-14 12-7 16,-16 8-35-16,-6 4-24 16,3 3-36-16,3-5-85 0,2-3-299 15</inkml:trace>
  <inkml:trace contextRef="#ctx0" brushRef="#br0" timeOffset="52610.16">7962 15167 765 0,'0'0'116'15,"0"0"-14"-15,0 0-20 16,0 0-60-16,0 0-18 16,0 0 0-16,187-4 13 0,-62-9-3 15,-2 2-10-15,-26 5-1 16,-26 3-3-16,-24 3-13 16,-30 0-74-16,-12 0-39 15,-5 9-94-15,-15 19-76 16</inkml:trace>
  <inkml:trace contextRef="#ctx0" brushRef="#br0" timeOffset="52736.33">8260 15512 395 0,'0'0'241'16,"0"0"-170"-16,215 9 65 16,-99-9-69-16,-3-9-46 15,-11-11-21-15,-17-6-66 16,-28 3-253-16</inkml:trace>
  <inkml:trace contextRef="#ctx0" brushRef="#br0" timeOffset="53843.94">9724 15185 383 0,'0'0'64'16,"0"0"11"-16,0 0 103 16,0 0-93-16,-182-26 0 15,170 17-15-15,5 1-25 16,7-4-17-16,0-5-10 16,33-2-18-16,17-2 0 15,20 3 1-15,13 11 4 16,-7 4-4-16,2 3 9 15,-9 3-8-15,-8 24-1 16,-14 5 8-16,-9 8-1 16,-12 0-4-16,-26 1 5 15,0 6-2-15,-7 3 0 0,-40 5 4 16,-3 5-3 0,0-3 5-16,10-5-6 0,7-4 4 15,19-4-3-15,12-10-5 16,2-8-3-16,0-8 0 15,21-3-2-15,21-5 0 16,20-5 2-16,9-4 1 16,9-1-1-16,-2 0-4 15,0-6-20-15,3-17-30 16,-6-9-43-16,-11-8-161 16,-9-3-394-16</inkml:trace>
  <inkml:trace contextRef="#ctx0" brushRef="#br0" timeOffset="54196.09">10632 15394 381 0,'0'0'106'0,"0"0"-18"15,0 0 10-15,57 132-29 16,6-94-6-16,4-7-34 15,-3-14-8-15,11-11 6 16,-4-6 1-16,-9-12 0 16,6-25-8-16,-18-14 30 0,-3-12-20 15,-11-7-6-15,-22-10-12 16,-14-1 14-16,-21 10 9 16,-55 14-5-16,-21 16 17 15,-14 25-21-15,0 16-6 16,21 6-5-16,19 36-15 15,16 18-1-15,22 11-7 16,19 5-18-16,14-3-12 16,5-6-10-16,45-9-22 15,20-16-70-15,4-18-157 16</inkml:trace>
  <inkml:trace contextRef="#ctx0" brushRef="#br0" timeOffset="54544.16">11578 15340 642 0,'0'0'186'0,"0"0"-176"15,0 0-6-15,47 137 34 16,17-93-9-16,19-7-14 15,18-6-8-15,11-17 5 16,-6-14 14-16,-2 0-3 16,-21-27-2-16,-19-18-6 15,-24-9 9-15,-19-9-18 0,-21-3 18 16,-35 1-1-16,-55 9 14 16,-28 11 6-1,-22 17 2-15,1 24-18 0,16 4 9 16,26 23-17-16,28 24-19 15,26 16-12-15,29 11-50 16,14 2-49-16,55-6-26 16,42-15-122-16,30-15-423 15</inkml:trace>
  <inkml:trace contextRef="#ctx0" brushRef="#br0" timeOffset="54955.1">13784 15406 638 0,'0'0'148'0,"0"0"-71"16,0 0 33-16,0 0-50 16,0 0-20-16,0 0-14 15,40 3-19-15,50-3 17 16,38 0 32-16,23 0-18 15,-4-12-12-15,-10-5-13 16,-33 2-7-16,-26 7-6 16,-23 2 0-16,-22 3-2 15,-24 3-8-15,-2-2-53 16,-7 2-46-16,5-4-75 16,-3-2-236-16</inkml:trace>
  <inkml:trace contextRef="#ctx0" brushRef="#br0" timeOffset="55526.93">14692 14950 554 0,'0'0'33'16,"0"0"90"-16,0 0-49 15,0 0-39-15,0 0-28 0,0 0-5 16,130-46-2-16,-59 46 0 16,5 0 3-16,7 8 34 15,2 22-2-15,-2 6 2 16,7 4-25-16,-19 6-3 15,-10 3-2-15,-14 3-6 16,-30 5 0-16,-17 6 4 16,0 3 7-16,-7-2 3 15,-29 4 2-15,-6-5-3 16,2-6-7-16,4-14-5 16,8-17-1-16,9-13-1 15,2-11 5-15,-4-2 1 0,-5 0-2 16,-10-12-2-16,1-22 2 15,-5-10 0-15,7-10 1 16,4-10 5-16,8-6 11 16,12-3-7-16,9-1-3 15,0 5 15-15,0 9-13 16,16 11-1-16,-2 15 0 16,-2 17-6-16,-10 8-6 15,-2 7 0-15,0 2-44 16,0 0-38-16,0 0-50 15,0 11-211-15,0 6-224 16</inkml:trace>
  <inkml:trace contextRef="#ctx0" brushRef="#br0" timeOffset="56676.03">17050 14658 244 0,'0'0'132'0,"0"0"6"16,0 0-2-16,0 0-8 15,0 0-34-15,0 0-15 16,-173-75-12-16,173 75-29 16,0 0-34-16,43 8-3 15,47 33-1-15,47 16 8 16,24 15 9-16,4 6 12 16,-16 0-7-16,-11-5-8 15,-15-4-5-15,-31-15-1 16,-17-10-6-16,-27-13-2 15,-20-8 0-15,-14-7-5 16,-11-1-49-16,-3-6-42 16,0 0-73-16,-10-9-137 15</inkml:trace>
  <inkml:trace contextRef="#ctx0" brushRef="#br0" timeOffset="56951.18">18140 14546 119 0,'0'0'337'16,"0"0"-325"-16,0 0 58 15,-257 53-23-15,181-3 28 0,7 9 25 16,8 7-4-16,-3 9-28 15,-5 3-19-15,6 4-7 16,3-6-18-16,15-13-22 16,12-17-2-16,19-16 0 15,14-15-20-15,0-11-70 16,40-4-100-16,12-10-104 16</inkml:trace>
  <inkml:trace contextRef="#ctx0" brushRef="#br0" timeOffset="57252.13">18398 14878 731 0,'0'0'106'15,"0"0"-99"-15,0 0 71 16,196 0-7-16,-87-6-26 16,2-10-15-16,-18 1-19 0,-32 3-11 15,-28 7-31 1,-30 5-46-16,-3 0-80 0,-50 8-159 15</inkml:trace>
  <inkml:trace contextRef="#ctx0" brushRef="#br0" timeOffset="57393.4">18426 15150 762 0,'0'0'13'0,"0"0"66"0,0 0-13 15,251 44-27-15,-161-45-16 16,5-25-23-16,-10 1-30 15,-24 2-213-15</inkml:trace>
  <inkml:trace contextRef="#ctx0" brushRef="#br0" timeOffset="58276.65">20148 14674 460 0,'0'0'60'0,"0"0"63"16,0 0 21-16,0 0-60 16,0 0-27-16,0 0-17 0,-99-83-21 15,120 66-3 1,15 2-5-16,6 2 2 0,5 4 3 15,8 4 9-15,2 5-2 16,4 0-7-16,1 0-3 16,-3 16-4-16,-5 7-6 15,-7-6-1-15,-18 3 0 16,-3-3-2-16,-19-2 2 16,-7 3-1-16,0 7 14 15,-33 7-5-15,-15 7 2 16,-15 5-5-16,-8-3-7 15,-3 4 3-15,10-5-1 16,10-3 1-16,12 1-2 16,15-4-2-16,18 0 0 15,9 1 0-15,0 2-1 0,21-4 1 16,34-3 0-16,9-10 1 16,4-6 0-16,8-8 0 15,-8-6 0-15,3 0-9 16,0-9-49-16,3-19-53 15,-11-7-157-15,-1-5-471 16</inkml:trace>
  <inkml:trace contextRef="#ctx0" brushRef="#br0" timeOffset="58559.64">20943 15029 421 0,'0'0'21'0,"0"0"125"0,0 0-70 16,260 84 39-16,-170-82-23 16,-3-2-11-16,-16-11-30 15,-2-23-16-15,-27-3-8 16,-9-6-17-16,-25 0-4 16,-8 0-1-16,-22 5 14 15,-39 7 6-15,-20 3-8 16,-11 11 10-16,9 16 1 15,8 1-13-15,11 5-12 16,9 30-3-16,20 5-17 0,21 6-38 16,14 0-19-1,14-6-36-15,36-12-161 0</inkml:trace>
  <inkml:trace contextRef="#ctx0" brushRef="#br0" timeOffset="58942.44">21695 14832 441 0,'0'0'78'0,"0"0"18"0,4 115-23 15,27-66-21-15,24 3-16 16,13-10-17-16,15-11-1 16,2-19 63-16,-2-12-35 15,-12-14-17-15,-10-32-1 16,-11-12-17-16,-12-9-3 16,-22-6-4-16,-16-1 2 15,0 7 19-15,-54 8 27 16,-24 13 1-16,-7 16-18 15,-10 17 5-15,12 13-33 0,5 22-7 16,15 28-6 0,1 18-56-16,12 7-40 0,10-1-74 15,7-5-203-15</inkml:trace>
  <inkml:trace contextRef="#ctx0" brushRef="#br0" timeOffset="59544.22">20009 15744 583 0,'0'0'58'0,"0"0"40"16,0 0 62-16,0 0-93 15,0 0-19-15,0 0-19 16,-121 3-19-16,121 0-10 15,17 6-5-15,46 2 5 16,41-1 8-16,48-6 6 16,42-4 9-16,40 0-1 15,19-14 10-15,9-9 11 16,-11 1-18-16,-24 7-11 16,-26 3 1-16,-35 3 32 15,-46 4-36-15,-37-3-10 16,-40 4 2-16,-25 2-3 0,-18 2-4 15,0-1-9-15,-7 1-40 16,-40 0-50-16,-21 1-61 16,-11 23-189-16,-3 1-263 15</inkml:trace>
  <inkml:trace contextRef="#ctx0" brushRef="#br0" timeOffset="60226.53">21054 16435 499 0,'0'0'107'15,"0"0"49"-15,0 0-57 16,0 0-2-16,0 0-20 15,210-70-11-15,-174 20-29 16,-15-2-14-16,-16-2-19 16,-5 6-3-16,-14 6 1 15,-41 3-2-15,-16 13-12 16,-11 8-4-16,-13 13 13 16,3 5 1-16,9 0 0 15,19 12 2-15,17 10 0 16,25 1-3-16,11 6 0 0,11 0-1 15,0 8 2-15,7 3 2 16,38 8-1-16,7 7 1 16,16 8 0-16,8 3 1 15,2 9-1-15,2 0-2 16,-4 8 2-16,-17-2 1 16,-14-5 2-16,-24-7 0 15,-21-14 5-15,0-3 11 16,-26-12-5-16,-35-3-6 15,-17-8 5-15,-19-1-5 16,-7-8-1-16,0-7-2 0,12-6 3 16,9-7 6-1,10-7-6-15,13-26-7 0,20-13-1 16,26-16-9-16,14-4 0 16,24-9 4-16,44 0 3 15,8 4 2-15,7 1 0 16,21 8 23-16,0 14 12 15,0 10 4-15,-12 17-13 16,-19 10-19-16,-23 8-7 16,-17 3-2-16,-19 0-1 15,-7 0-40-15,-7 0-18 16,0 3 0-16,0 11-22 16,-18-2-50-16,-11-6-144 0,10-1-322 15</inkml:trace>
  <inkml:trace contextRef="#ctx0" brushRef="#br0" timeOffset="62321.73">22423 15428 757 0,'0'0'87'0,"0"0"17"15,0 0-43-15,0 0-30 0,0 0-18 16,0 0 0-1,182 6 37-15,-59-6 0 0,-7-3-26 16,-24-10-17-16,-21 3-7 16,-26 3-2-16,-24 3-48 15,-21 4-61-15,-7 0-58 16,-68 17-235-16</inkml:trace>
  <inkml:trace contextRef="#ctx0" brushRef="#br0" timeOffset="62463.75">22567 15788 674 0,'0'0'28'16,"182"22"113"-16,-63-22-37 15,-11 0-45-15,-8 0-12 0,-10-9-47 16,-19-4-3-16,-12-2-69 16,-29-8-194-16</inkml:trace>
  <inkml:trace contextRef="#ctx0" brushRef="#br0" timeOffset="63242.1">23353 14726 581 0,'0'0'18'0,"0"0"91"0,0 0-81 15,0 0-18-15,151-129 16 16,-45 109 16-1,10 5-4-15,-9 8-16 0,-13 7 13 16,-18 4-19-16,-24 23-12 16,-26 13 4-16,-19 11-4 15,-7 7-3-15,-47 14 13 16,-31 5 1-16,-17 2-9 16,3-1-5-16,9-6 4 15,14-3 1-15,20-9 12 16,16-6-6-16,23-10 7 15,10-8-17-15,17-11-2 16,56-6 5-16,24-8 11 16,21-9 21-16,8-2-3 15,-8 0-2-15,-21 0-24 0,-14 0-6 16,-22-7-2-16,-16-1 0 16,-12 1-16-16,-19 2-55 15,1-1-74-15,-15 0-139 16</inkml:trace>
  <inkml:trace contextRef="#ctx0" brushRef="#br0" timeOffset="63662.62">24443 14717 673 0,'0'0'90'16,"0"0"-59"-16,0 0 49 0,0 0 23 16,269-19-32-16,-158 7-29 15,-4-3-18-15,-20 0-16 16,-23 0-8-16,-24 5-5 15,-23 4-48-15,-17 4-32 16,0 2-21-16,-45 0-109 16,-31 0-226-16</inkml:trace>
  <inkml:trace contextRef="#ctx0" brushRef="#br0" timeOffset="64160.39">24403 14783 157 0,'0'0'65'0,"0"0"66"16,-93 138 28-16,65-77-40 16,2 5-27-16,9 3-17 15,-2-1 1-15,-2-5-28 16,7-11-14-16,0-15-8 16,7-13-15-16,7-16-10 15,0-6 0-15,0-2 1 16,0 0 2-16,2-8 3 15,31-15 0-15,14-5-4 16,10 1 1-16,5 7-4 16,2 5 2-16,4 10-2 15,1 5 2-15,2 3 3 0,4 24-4 16,1 14 9-16,-5 10 8 16,-14 6-4-16,-17 7-9 15,-28 3-2-15,-12 4-2 16,-26 1 4-16,-43-3 8 15,-14-9 3-15,-7-13-7 16,1-11-3-16,8-16 1 16,1-13 15-16,9-7-13 15,9 0 12-15,13 0-3 16,20-1-5-16,10-5 1 16,12-1 0-16,7 6-8 15,0-2-6-15,0 3-5 16,0 0-19-16,0 0-29 0,12 0-23 15,12 0 22-15,2 0-36 16,-5 12-87-16,-7-1-108 16</inkml:trace>
  <inkml:trace contextRef="#ctx0" brushRef="#br0" timeOffset="68325.89">16109 12004 36 0,'0'0'570'15,"0"0"-552"-15,0 0 112 0,0 0-33 16,0 0-42-16,0 0-18 16,0 0-2-16,0 0-8 15,-133-86 3-15,126 86-13 16,0 3-15-16,-7 34-2 16,-5 26 3-16,3 23-3 15,1 21 13-15,11 9-1 16,4-3-7-16,0-13-3 15,40-25-2-15,7-27 0 16,-2-22-5-16,2-23 5 16,10-8 0-16,9-41 0 15,8-26-9-15,1-14-26 0,-13 2-3 16,-27 10 27 0,-20 17 10-16,-11 22 1 15,-4 15 1-15,0 17 9 0,7 3 5 16,15 17-15-16,18 26-1 15,10 18 1-15,11 14 7 16,-4 7-1-16,-3 4 1 16,-11-2-3-16,-22-7-3 15,-21-5-1-15,0-9 2 16,-33-11 2-16,-24-6 16 16,0-12-11-16,1-13 5 15,1-8 1-15,8-13 13 16,7 0 0-16,9 0 11 15,5-9-5-15,5-10-26 16,7-3-1-16,14-2-7 0,0 1-4 16,0 3-8-16,0 3-35 15,28 4-15-15,14 7-35 16,13 4-87 0,-1-1-193-16</inkml:trace>
  <inkml:trace contextRef="#ctx0" brushRef="#br0" timeOffset="68718.13">17407 12583 624 0,'0'0'103'15,"0"0"-96"-15,0 0 22 0,0 0 54 16,237 6-8 0,-114-6-24-16,9 0-16 0,-16 0-26 15,-26 0-8-15,-31-3-2 16,-26 3-33-16,-33 0-86 16,-7 0-93-16,-69 3-166 15</inkml:trace>
  <inkml:trace contextRef="#ctx0" brushRef="#br0" timeOffset="68859.39">17504 12784 643 0,'0'0'63'15,"0"0"31"-15,248 30 28 0,-129-28-84 16,13-2-8 0,-6 0-7-16,-18-2-21 0,-18-5-2 15,-26-5-103-15,-24 1-343 16</inkml:trace>
  <inkml:trace contextRef="#ctx0" brushRef="#br0" timeOffset="69910.19">19299 12512 596 0,'0'0'32'16,"0"0"-26"-16,0 0 41 16,0 0 47-16,0 0-22 15,0 0-35-15,142-153-29 16,-76 76-3-16,-16-4 0 16,0 8 0-16,-17 8 10 15,-19 8-1-15,-7 12-1 16,-7 11 5-16,0 13 1 15,0 13 8-15,-7 8 18 16,0 0-45-16,-7 26 1 0,-5 20-1 16,4 14 1-1,6 12 4-15,4 11 0 0,5 8 11 16,0 3 10-16,0 1-5 16,0-8-4-16,0-6-11 15,7-16-5-15,19-14-2 16,3-13 1-16,6-18-4 15,8-9-54-15,11-11-22 16,8 0-35-16,2-29-129 16,-8-11-411-16</inkml:trace>
  <inkml:trace contextRef="#ctx0" brushRef="#br0" timeOffset="70426.58">20203 12104 586 0,'0'0'14'16,"0"0"58"-16,0 0 6 15,227-74 2-15,-178 68-38 16,-6 6-23-16,-10 0-1 15,-17 0 1-15,-4 11-7 0,-12 9-4 16,0 4 6 0,0 1-3-16,-12 4 0 0,-4-3 1 15,-10 3 4-15,-3 5 5 16,3 0-6-16,-4 4-8 16,-3-1 7-16,4 0-11 15,1-5-2-15,9-4 2 16,5-4-3-16,7-1-1 15,7-1 0-15,0-4 1 16,0-2 1-16,0-1 3 16,0-4-1-16,4 0 2 15,20-5 6-15,12-2 11 0,11-2-7 16,10-2 0 0,18 0 3-16,15-2 6 0,14-13-8 15,5-2-5-15,4-1-10 16,-11 3 0-16,-19 2-2 15,-17 5-8-15,-21 4-55 16,-24 4-49-16,-18 0-59 16,-3 0-82-16,-7 0-131 15</inkml:trace>
  <inkml:trace contextRef="#ctx0" brushRef="#br0" timeOffset="70796.24">21550 12561 750 0,'0'0'23'0,"0"0"38"16,24 125 22-16,-22-83-28 15,6-6-44-15,-1-8-11 16,7-13-8-16,12-12-79 16,5-3-106-16,9-15-223 15</inkml:trace>
  <inkml:trace contextRef="#ctx0" brushRef="#br0" timeOffset="71135.1">22005 11958 669 0,'0'0'52'0,"0"0"81"15,267-23-41-15,-158 9-49 0,-10-1-1 16,-5-1-20 0,-18-2-18-16,-12 0-4 0,-21 5-2 15,-25 4-41 1,-18 4-54-16,-14 5-72 0,-47 0-156 15,-15 0-62-15</inkml:trace>
  <inkml:trace contextRef="#ctx0" brushRef="#br0" timeOffset="71693.11">22125 11955 118 0,'0'0'89'16,"0"0"86"-16,0 0-17 15,-104 143-39-15,83-97-26 16,-5 3 9-16,12-3-31 0,4 0-28 16,3-9-22-16,2-5-16 15,5-7-2-15,0-9 1 16,0-8 2-16,0-6-4 16,0-2 2-16,0 0 1 15,0 0 7-15,0 0 5 16,0 0-2-16,0 0-8 15,7 0-2-15,27-10-5 16,20-5 0-16,10 0 1 16,14 5 0-16,5 5-1 15,-1 5 0-15,-6 0 0 16,-12 22 4-16,-10 11 1 0,-21 5-5 16,-16 5 2-1,-17 5 1-15,0 1 0 0,-17 1 3 16,-37-3-1-16,-8-4 0 15,-6-7-3-15,2-8 1 16,-3-8-1-16,1-6 4 16,6-6 0-16,12-6 5 15,8-2-8-15,9 0 2 16,14 0-3-16,5 0-1 16,14 0 1-16,0 0 1 15,0 0-3-15,0 0 1 16,0 0 4-16,0 0-3 15,0 0-2-15,0 0-6 0,0 0-3 16,0 0-11-16,0 0-14 16,0 0-29-16,0 0-30 15,0 0-49-15,0 0-108 16</inkml:trace>
  <inkml:trace contextRef="#ctx0" brushRef="#br0" timeOffset="73172.42">16920 11493 706 0,'0'0'70'15,"0"0"33"-15,0 0-79 16,0 0-18-16,0 0 42 16,196 83 14-16,-73-33-3 15,3 3-37-15,-18-3-8 16,-18-4-8-16,-26-7-5 0,-21-7-1 15,-17-5 0-15,-17-6-23 16,-4-3-36-16,-3-10-29 16,-2-7-77-16,0-1-188 15</inkml:trace>
  <inkml:trace contextRef="#ctx0" brushRef="#br0" timeOffset="73457.39">17627 11404 368 0,'0'0'10'0,"0"0"26"16,0 0 39-16,-90 141 40 0,62-47-25 15,-5 14-24-15,-3-5-13 16,15-7 3-16,0-9-23 15,7-18-22-15,6-18 4 16,1-19-5-16,3-13-7 16,-3-19-1-16,-8 0 2 15,1-23-4-15,-7-19-187 16,-5-12-78-16,-5 4 21 16,-2 1 25-16</inkml:trace>
  <inkml:trace contextRef="#ctx0" brushRef="#br0" timeOffset="73579.14">17149 11886 92 0,'0'0'170'0,"0"0"33"15,0 0-88-15,235-95 45 0,-68 51-21 16,34-11-71-16,8 1-24 16,-8 5-21-16,-36 16-20 15,-44 16-3-15,-38 17-75 16,-50 8-127-16,-33 36-377 16</inkml:trace>
  <inkml:trace contextRef="#ctx0" brushRef="#br0" timeOffset="74199.57">17949 13928 785 0,'0'0'53'0,"0"0"10"15,0 0-26-15,0 0-30 16,0 0 40-16,284 57 12 15,-166-31-34-15,-14 0-11 16,-7 0-9-16,-24-8-3 16,-23-1-2-16,-15-6-27 15,-28-6-40-15,0-5-80 16,-7 0-115-16,0-5-316 16</inkml:trace>
  <inkml:trace contextRef="#ctx0" brushRef="#br0" timeOffset="74543.45">18599 13791 289 0,'0'0'192'0,"0"0"-157"16,-78 124 80-16,47-59-6 15,8 7-18-15,-6 3-13 16,3-1-33-16,-7-11-21 15,10-11-15-15,1-18-6 16,3-14-2-16,10-15-1 16,-10-5 1-16,7-7-2 15,-2-27-51-15,4-13-33 16,10-1 6-16,0 4 34 0,0 10 45 16,22 9 42-1,18 10 20-15,26 1-14 0,22 1 6 16,11 5-5-16,5-3-36 15,-14 4-8-15,-14 2-5 16,-20-3-73-16,-23 5-69 16,-25-3-258-16</inkml:trace>
  <inkml:trace contextRef="#ctx0" brushRef="#br0" timeOffset="75743.06">15600 11507 301 0,'0'0'33'16,"0"0"73"-16,0 0-58 15,0 0 23-15,0 0-1 16,0 0-26-16,-184-53-1 15,163 53-2-15,-3 0-6 16,-9 2-24-16,-7 19-8 16,-5 9 9-16,-2 10 5 15,-1 6-15-15,6 6 4 16,13 6 5-16,3 2-2 0,10 10-1 16,-10 9 4-16,12 7 5 15,6 10-6-15,1 14 2 16,7 8 10-16,0 12-6 15,36 4-1-15,21 6-7 16,9-1-7-16,-2 0 2 16,-1-5-1-16,-15-1 3 15,-1-5-2-15,-16-3-2 16,-5-7 3-16,-12-3 5 16,5-6-1-16,-17-10-4 15,-2-15-4-15,0-19 0 16,0-18 0-16,0-16 0 0,-14-13 2 15,-7-12 4 1,7-6 11-16,-12 0-2 0,4-12-14 16,1-23-2-16,14-5-8 15,7-9-1-15,0-5-1 16,40 5-1-16,10 3 10 16,7 12-4-16,4 12 5 15,3 20-5-15,2 2 2 16,-7 44-4-16,0 25-1 15,-16 28 1-15,-15 27 6 16,-16 25 2-16,-9 9-1 16,-3 5 0-16,4 1 1 15,3 2 0-15,0 6 2 16,1-3 5-16,6 1 2 16,7-9 3-16,14-12-3 0,20-14-2 15,9-21-6-15,11-19-1 16,-4-24 1-16,-12-21 5 15,-21-22 1-15,-16-14 5 16,-11-8 8-16,-8-6 1 16,-3 0-2-16,0 0 19 15,0 0-1-15,0 0-27 16,0 0-11-16,0 0 0 16,0 0-24-16,0 0-35 15,0-3-30-15,0-18-159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15T11:52:06.61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5706 1401 149 0,'0'0'258'0,"0"0"-103"16,0 0-55-16,0 0 0 15,0 0-26-15,0 0-39 16,-12-10-23-16,12 11-12 15,0 26 1-15,0 12 9 16,0 14-7-16,0 10 0 16,5 14-2-16,2 13 0 15,7 13 3-15,5 7-1 16,-5 15-3-16,3 4 0 16,2 3 0-16,-5-2 3 15,7-4-2-15,0-6-1 0,-2 0 0 16,3-2-1-16,-6-4 4 15,3-4-2-15,2-1-1 16,5 0 1-16,3 0-2 16,-8 3-2-16,7-2 2 15,-2-3 1-15,-4 2-15 16,-1 1 7-16,0 0 0 16,-7-3 6-16,12-1 2 15,-4-3 1-15,-1-5 0 16,-7-1-1-16,7 0 0 15,1 0 3-15,-8 0 4 16,0 1-1-16,5 5-5 16,-9-1 1-16,-6-4 1 0,3 2-3 15,-7-2 7-15,0 5-4 16,0 3 0-16,0 1 0 16,0-6 0-16,7 1-1 15,1-6 0-15,-1 3-1 16,4 2 1-16,-3 0 2 15,-1 2 2-15,2 0-2 16,3 2-1-16,4-1 0 16,11 0-2-16,-1-5-1 15,-3 2 2-15,3-3-1 16,-5 2 4-16,-6-6-1 16,-1-8-2-16,-2-5 5 0,-3-17-4 15,-2-13 0 1,0-20-3-16,5-16-14 0,-5-15-101 15,0 0-52-15,0-28-20 16,-7-5-307-16</inkml:trace>
  <inkml:trace contextRef="#ctx0" brushRef="#br0" timeOffset="1200.53">6526 7753 525 0,'0'0'72'0,"0"0"-21"0,0 0 32 16,0 0-54-16,0 0-29 15,0 0-2-15,8 3 0 16,18-3 2-16,7 0 9 16,-3 0 4-16,4-6-11 15,8-3 5-15,1 4 1 16,4 0-5-16,3 5 2 16,4 0-3-16,17 0 32 15,2 0-30-15,10 0 10 16,2 0-1-16,5 0-5 15,0 0-7-15,2 0 2 16,3 0 1-16,-5 0 2 16,2 0-6-16,10 0 0 0,9 0 7 15,2 0-6 1,3 0 0-16,-2 0 3 0,-3 0-2 16,-3-3 2-16,-1-3 2 15,4-3-1-15,5 3 3 16,-5 0-3-16,7 3-5 15,-7-3 0-15,1 5 0 16,-8 1 2-16,7 0-2 16,-7 0 0-16,0 0 2 15,0 1-2-15,0 5 2 16,0-5-2-16,7 1 0 16,0-2 4-16,5 3-1 15,-2-3 1-15,9 0 1 16,12 0-4-16,9 0 4 0,2 2-2 15,-1-2 1-15,-1 0-2 16,-5 0-2-16,1 0 0 16,4 0 0-16,3 0 0 15,0 0-1-15,-3 0 1 16,-2-5 0-16,-12 2 0 16,7-3 1-16,-9 5 0 15,4 1-1-15,-2-2 0 16,3 2 0-16,-3 0 2 15,-3 0 0-15,10 0-2 16,3 0-2-16,11 0 2 16,3 0 3-16,-10 0-3 0,-4 0 0 15,-8 0-1-15,8 0-1 16,-3 0 2-16,-5 0 0 16,6 0-3-16,-13 2 3 15,0-1 0-15,1 6 1 16,-8-5 0-16,0-2 0 15,7 0-1-15,-9 0 4 16,-2 0-2-16,-3 0-2 16,-2-3-2-16,-5-6 2 15,-5 2 0-15,3 4 1 16,2 3 1-16,0 0 0 16,0 0-2-16,-12 0 3 15,-2 0 2-15,-5 0-5 0,-9 0 3 16,-10 0-2-16,-9 0 1 15,-15 0 3-15,-6 0 6 16,-15 0-3-16,-7 0-4 16,-2 0-2-16,-12 0-1 15,0 0 3-15,7 0 2 16,-7 0-6-16,0 0-6 16,0-1-54-16,0-10-142 15,0-1-483-15</inkml:trace>
  <inkml:trace contextRef="#ctx0" brushRef="#br0" timeOffset="11882.95">5871 2745 63 0,'0'0'63'0,"0"0"6"0,0 0 32 15,0 0 7-15,0 0-38 16,0 0 1-16,0 0 9 15,-4-8-9-15,4 8-14 16,-3 0-2-16,3 0-10 16,0 0-10-16,0 0-16 0,0 0-4 15,0 0 9 1,0 0-3-16,0 0-8 16,0 0-1-16,0 0 3 0,0 0-5 15,0 0-3-15,0 0 3 16,0 0-7-16,0 0-2 15,0 0-1-15,0 0-3 16,0 0-1-16,0 0 3 16,0 0-1-16,0 0 4 15,3 0-4-15,11 0 2 16,0 3 0-16,5 3 4 16,-5 1-4-16,7 1 1 15,-6-2-1-15,4 0 1 16,-5-2-2-16,0 4 2 15,-7-2-1-15,7-1 3 0,0 2-2 16,5 0-1-16,-5-1 2 16,1 0 1-16,-1 0-1 15,0 2 1-15,0-1 0 16,0 3 4-16,8-4-7 16,-1 6 2-16,0-3 8 15,-2 2-1-15,10-3-5 16,-1 5 4-16,-2-2-4 15,2-3-1-15,-6 4 0 16,6-1-2-16,0 3-1 16,-2 0 3-16,10 1 1 15,-8-1 0-15,1 1 0 0,-3-3 6 16,7 3-2-16,-10-2 0 16,3-2-1-16,3 1-5 15,-3 0 1-15,-3-1 2 16,-1 0-3-16,4 1-2 15,2-1 2-15,-2 3-1 16,3 1 0-16,-1-1 2 16,0 1-1-16,1-2 3 15,4 2 0-15,-5 0-2 16,-2-3 0-16,-2 1-1 16,2-2 0-16,-5 4-2 15,12 0 1-15,-9-1 2 16,2 0 0-16,-5 1-2 0,8 0 2 15,-3 1-2 1,-3-2-1-16,3 1 0 0,0-1 1 16,-2 1 1-16,2-1-1 15,-5 1-1-15,5 1-1 16,-2-1 1-16,-3 0-1 16,5 1 1-16,-5-2 0 15,13 4 5-15,-11-7-4 16,-4 4 0-16,9-1-1 15,-2-5 0-15,-4 4 0 16,1 2 1-16,-4 0-1 16,7-3 1-16,-2 4-1 0,2 2 1 15,2 2 0 1,1-2-1-16,4 1-2 0,2 2 2 16,1 0 5-16,4-2-4 15,-4 2 0-15,6-2-1 16,-2 0 0-16,3 1 0 15,4 1 1-15,-4-2 2 16,4 5-2-16,-4-4 2 16,-1 0-3-16,1 0 3 15,-3 0-3-15,7 0 0 16,-4 0 0-16,4-1 0 16,-2 5 0-16,7-4 0 15,-2 1 9-15,-1 1-8 16,1-5 2-16,-3 3-2 15,15-1 1-15,-13 0 1 0,8-2-2 16,-9 0 1-16,6 0-2 16,-4 0 1-16,-3-1-1 15,-5 3 1-15,8-2 0 16,-3 1 0-16,1-5 1 16,-6 2-2-16,1-3 0 15,-1 3 0-15,-1-2 2 16,6 2-2-16,-5 0 0 15,1 1 1-15,0 1 0 16,4 1-1-16,-5-2 2 16,8 2-2-16,-5-3 0 15,0 1 0-15,2 1 0 0,-4-2 1 16,-3 0-3 0,7 1 2-16,-2-1 0 0,7 0 2 15,-2 1-2-15,4 1 0 16,-4-1 1-16,0 1 1 15,-3 0-2-15,-4 0 0 16,11 0-2-16,-4 0 4 16,-3-2-4-16,3-1 2 15,-1 3 0-15,6-2 0 16,1-1 1-16,-1 3 1 16,9 0-2-16,2 1-1 15,-7 2 1-15,7-1 0 16,-9 1 1-16,7 3-1 0,-10-2 1 15,8-1-1-15,-6 0-1 16,1 0 1-16,-5 0 0 16,0 0 0-16,3-1 1 15,1 0 0-15,4 2-2 16,-4-2 3-16,13 4-1 16,-12-1-1-16,11-1 2 15,-6-1-1-15,-3 2-1 16,7 1 1-16,-9 3-1 15,7-2 1-15,-3 4 1 16,3-2 1-16,-3 0 0 16,1 2-2-16,2-2 0 0,2 4 0 15,-2 0 0 1,4 4 1-16,3-1-1 0,0 1 0 16,5 4 2-16,0-2-1 15,-1 2-2-15,1-1 2 16,0-1-1-16,2 0 1 15,5-2-1-15,6-3 4 16,4-2-5-16,4 1 1 16,4 0-1-16,-9-4 0 15,-4 4 1-15,-3 0 0 16,0-1 2-16,-2 0-1 16,0-1-1-16,-3 1 1 15,5-1 0-15,-2-1-1 16,0-2-2-16,2-1 3 15,-2 1-2-15,0-4 1 0,-8 2 1 16,-4-1-1 0,-7-4 0-16,5 1-1 0,-8 2 0 15,3 0 1-15,2 0 0 16,-2 0 0-16,-7 0-1 16,-3-2 1-16,8 2 0 15,-6 1-1-15,6-2-1 16,-1 5 1-16,-1-1 1 15,1-2 0-15,-7 1 3 16,1-2-3-16,-6-3 2 16,1 1-3-16,5-1 0 15,-6 1 0-15,1 1 0 0,2-6 0 16,-2 4 0 0,-1 0 1-16,6-1 1 0,1 0-1 15,1 3-1-15,2-2 1 16,-9-2 0-16,0 4-1 15,-3-2 1-15,-5-5 2 16,1 5 1-16,-3-6-3 16,3 0 1-16,-3-2-2 15,0 4 0-15,-2-2 2 16,2 2-2-16,0 1 1 16,-4 0-4-16,-8 0 5 15,12 0-3-15,-4 0 1 16,-1-1 0-16,-2 6 1 0,3-6-1 15,-1 4 1 1,-1-3-1-16,-6-4 1 0,-4 3-2 16,-6-5 2-16,9 0-1 15,-6 1 1-15,-5-1-1 16,-4-3-1-16,-5 0 1 16,0-3 1-16,-7-1 0 15,3-2-1-15,-3 0 0 16,0 1 1-16,0-1 1 15,0 0 0-15,0 0-1 16,0 3 3-16,0-3-4 16,4 0 5-16,-4 2-5 0,3 1 1 15,-3-2 1 1,5 4 1-16,2-1-2 0,-7 1-1 16,14-3 2-16,-9 4-2 15,4-3 1-15,3 3-1 16,-3 2 0-16,5-2 0 15,-2 0 1-15,3 3-1 16,-8-4 0-16,7 1 2 16,-2 2-2-16,-3-2 2 15,5 3 0-15,8 2 7 16,-1 4 5-16,5 2-3 16,0-5-8-16,-2 2 1 15,-6-5-2-15,-3-4-1 16,-6-1 1-16,-4-2 0 15,2 0 0-15,0 1 0 0,-7-3-1 16,0 0 1 0,0 0 3-16,0 0 7 0,0 0 9 15,0 0-6-15,0 1-3 16,0-1-8-16,0 0 3 16,0 0 0-16,0 0-6 15,0 0 0-15,0 3 0 16,0-3-1-16,0 2-7 15,0 4-51-15,0 3-58 16,-7-1-56-16,-14-8-64 16,-8 0-611-16</inkml:trace>
  <inkml:trace contextRef="#ctx0" brushRef="#br0" timeOffset="12649.29">14811 5072 710 0,'0'0'61'0,"0"0"54"15,0 0-49-15,0 0-33 16,-180-107-17-1,170 61 30-15,10-14-29 0,3-9-17 16,51-8 8 0,15 7-4-16,6 9-1 0,-8 16-1 15,-13 19 0-15,-7 16-2 16,1 10-4-16,-6 0-5 16,1 40-1-16,-3 22 10 15,-16 13 10-15,-5 5-6 16,-12-2 1-16,7-6 1 15,12-6-5-15,2-9 0 16,3-8-1-16,14-6-3 16,0-12 0-16,14-11-37 15,0-17-74-15,-7-3-192 0</inkml:trace>
  <inkml:trace contextRef="#ctx0" brushRef="#br0" timeOffset="12999.42">15747 5235 432 0,'0'0'47'16,"0"0"102"-16,0 0-46 16,161-138-49-16,-126 92-6 15,-9-4-13-15,-7 3-19 0,-16-2-10 16,-3 2-4-16,0 5-1 15,-7 5 3-15,-27 13 14 16,-3 9 14-16,1 10 10 16,-2 5 2-16,3 17-15 15,4 29-24-15,-2 21-4 16,26 12 1-16,7 3 0 16,14-9-2-16,50-6-6 15,16-13 1-15,5-14 0 16,5-16-21-16,7-14-31 15,3-10-61-15,-13 0-77 16,-23-22-326-16</inkml:trace>
  <inkml:trace contextRef="#ctx0" brushRef="#br0" timeOffset="13332.53">16386 5042 407 0,'0'0'9'16,"0"0"21"-16,0 0 37 16,0 0 23-16,26 124-21 15,-5-101-15-15,7-12-12 16,8-6-10-16,18-5-19 16,15-22-6-16,9-30-7 15,12-11-4-15,-8 2-37 16,-20 10 20-16,-20 24 21 15,-25 17 0-15,-10 10 10 0,-7 3 50 16,0 43-2-16,0 17 39 16,0 8-7-16,0-2-14 15,0-14-34-15,12-13-36 16,23-16-6-16,1-11 0 16,-3-15-21-16,7-21-63 15,-9-41-3-15,-5-27-127 16,-24-3-570-16</inkml:trace>
  <inkml:trace contextRef="#ctx0" brushRef="#br0" timeOffset="13510.1">15898 4772 956 0,'0'0'21'15,"0"0"-16"-15,0 0 10 16,272-169 23-16,-75 77 0 15,16 3-30-15,2 13-8 16,-7 18-26-16,-19 26-48 16,-31 25-116-16,-46 7-256 15</inkml:trace>
  <inkml:trace contextRef="#ctx0" brushRef="#br0" timeOffset="13832.21">17566 5071 653 0,'0'0'35'0,"0"0"2"16,279 14 100-16,-182-46-87 16,-17-20-15-16,-23-10-14 15,-10-4-5-15,-30 3-2 16,-17 5-4-16,-7 12 0 15,-50 12 4-15,-19 15-4 16,-21 19 21-16,-2 5 0 16,4 32-10-16,27 14 2 15,39 4-3-15,29 9-20 16,22 6-1-16,67 0-5 0,37-12-4 16,37-16-3-16,24-27-113 15,9-15-69-15,-2-15-315 16</inkml:trace>
  <inkml:trace contextRef="#ctx0" brushRef="#br0" timeOffset="14632.15">19467 4832 92 0,'0'0'551'15,"0"0"-528"-15,0 0 49 16,0 0-30-16,0 0-9 16,213 82-8-16,-142-122 8 15,-7-13-12-15,-10-12-21 16,-21-2-4-16,-26 0 4 15,-7 8 0-15,-52 10 3 16,-33 12 18-16,-7 14 21 16,-5 14-6-16,7 9 19 15,10 23-35-15,2 32-19 0,21 19 0 16,10 7-1-16,32 3-2 16,15-2-1-16,7-7 0 15,43-7 3-15,12-8-2 16,6-18 0-16,10-14-9 15,5-22-13-15,7-6-3 16,2-37-29-16,-2-22 5 16,-10-15-19-16,-23-11 4 15,-10-4 15-15,-25-5 44 16,-15-2 7-16,-7-7 7 16,0 8 17-16,-29 3-5 15,-11 15 20-15,0 16 8 0,-3 21-15 16,3 18 18-16,9 14 1 15,5 8-14-15,12 0-14 16,0 4-23-16,7 28 0 16,7 8-1-16,0 9-4 15,0 5-13-15,19 4 5 16,9 6 3-16,3 8 10 16,2 1 0-16,3 3-1 15,-1-4 1-15,-2-11 0 16,7-11-1-16,-4-14 1 15,-8-15-6-15,8-12-14 16,-3-9-21-16,2-6 16 16,1-26-4-16,-1-8 0 0,-6 3-6 15,-18 12 35 1,1 16 2-16,-12 9 78 0,3 0-24 16,4 27-34-16,5 12 9 15,9 7 6-15,10-3-19 16,16-9-11-16,10-16-7 15,11-18-22-15,15-10-46 16,0-44-64-16,-12-18-531 16</inkml:trace>
  <inkml:trace contextRef="#ctx0" brushRef="#br0" timeOffset="15032.03">20888 4116 554 0,'0'0'81'16,"0"0"28"-16,0 0-65 16,0 0 4-16,-21 160 28 15,21-71-16-15,14 3-14 16,22 1-8-16,4-5-9 16,-5-13-18-16,-4-13-9 15,-5-20-2-15,-12-18 0 16,1-15 0-16,-4-9-1 15,6 0-38-15,9-20 9 16,9-3 30-16,1 6 1 16,4 8-1-16,0 9-7 15,-4 0 7-15,-8 21 0 0,-2 11 18 16,-12 4 7 0,-14-1-10-16,0 5 4 0,-12-2 8 15,-23-4 12-15,-8-6 2 16,-11-10-17-16,11-3-23 15,3-11 0-15,12-4-1 16,21 0-2-16,7-19-40 16,14-18-26-16,43-10-26 15,18-3-39-15,8 4-80 16,-12 4-184-16</inkml:trace>
  <inkml:trace contextRef="#ctx0" brushRef="#br0" timeOffset="15241.39">21584 4722 572 0,'0'0'55'0,"0"0"-47"16,0 0 28-16,0 0 56 15,0 0-1-15,63 110-9 16,-37-66-22-16,8-1-49 15,-6-8-11-15,0-15-33 16,5-13-51-16,-4-7-177 16</inkml:trace>
  <inkml:trace contextRef="#ctx0" brushRef="#br0" timeOffset="16049.41">22397 4701 454 0,'0'0'280'16,"97"-126"-261"-16,-52 52 101 15,-21-3-80-15,-20 5 36 16,-4 14-11-16,-19 8-20 16,-28 22 5-16,-10 15-16 15,-4 13-15-15,4 0-17 16,0 30 1-16,3 17-3 16,7 16-1-16,11 11 0 0,15 9-2 15,14 3 0 1,7-2 3-16,0 2 0 0,26-8 0 15,16-8 0-15,15-6 0 16,7-15-2-16,12-15-4 16,4-14-29-16,-2-19-12 15,-7-1 6-15,-9-6-21 16,-15-9 14-16,-26 6 20 16,-7 6 25-16,-14 3 0 15,0 0 3-15,0 0 1 16,12 0 11-16,2 0-3 15,3 0-5-15,11-6-1 16,3-14 6-16,-3-12 23 16,1-7 12-16,-15-7-39 15,-12 0-1-15,-2 0 3 0,-9 8 1 16,-38 7-1 0,-10 9 4-16,-12 15 8 0,-2 5-3 15,10 2-16-15,6 6-2 16,13 25-4-16,16 14-4 15,16 13 2-15,10 2 5 16,0 4 3-16,29 0-1 16,20-7 1-16,6-9 0 15,9-16 0-15,9-18-2 16,0-12-6-16,8-2-9 16,-6-31 9-16,-11-18-1 15,-14-9-10-15,-15-3 16 0,-20 4-21 16,-15 6 0-16,0 9 20 15,-8 8 4-15,-20 13 6 16,7 10 24-16,7 6 10 16,7 5-8-16,4 0-25 15,3 14-7-15,0 14-1 16,0 3 1-16,14 1 4 16,17-4-3-16,5-12 0 15,11-6 0-15,0-6 0 16,3-4 7-16,4-8 12 15,-11-13-17-15,-8 3 3 16,-13 2-6-16,-11 9-8 16,-4 2-1-16,-4 5 3 15,-3 0-51-15,5 0-47 16,-3 0-57-16,3-3-121 0,14-3 13 16</inkml:trace>
  <inkml:trace contextRef="#ctx0" brushRef="#br0" timeOffset="16666.03">23658 4726 286 0,'0'0'421'16,"0"0"-231"-16,0 0-89 16,0 0-20-16,0 0-30 15,0 0-21-15,-145-6-16 16,117 33-10-16,7 13 5 16,9 11-5-16,9 9 1 0,3 1-4 15,0-9-2 1,22-10-1-16,20-17 1 0,6-10-3 15,13-13-10-15,8-2-7 16,2-13 7-16,-3-16 8 16,-11-2 3-16,-10 5-9 15,-16 9-11-15,-12 9 23 16,-12 8 1-16,0 0 5 16,5 0 16-16,-3 3-15 15,3 10-3-15,2-4 2 16,1-3-6-16,-6-6 0 15,5 0 0-15,-2 0-8 16,7-15-11-16,-10-7-1 16,3-1-11-16,-9 0 11 15,-3 6 20-15,0 2 1 0,0 2 29 16,0-2-16 0,-10 3-13-16,-2-1-1 0,5-4-10 15,0 4-102-15,7 4-194 16,0 9-3-16,0 0 217 15,0 6 56-15,0 17 36 16,7 9 50-16,12 1 124 16,2-2 11-16,10-1-90 15,9-6-19-15,10-11-3 16,4-7-20-16,-4-6 12 0,2-16-20 16,-16-24-7-1,-15-4-11-15,-14-5 5 0,-7 1-15 16,0 8 11-16,-40 10-18 15,-3 11 25-15,-6 16 16 16,-3 3-31-16,2 9-20 16,0 28-31-16,10 14-33 15,5 12-33-15,-6 3-84 16,4 3-286-16</inkml:trace>
  <inkml:trace contextRef="#ctx0" brushRef="#br0" timeOffset="19781.61">5637 839 110 0,'0'0'337'15,"0"0"-218"-15,0 0 0 16,0 0-2-16,0 0-11 15,0 0-27-15,0 0-27 16,-71-15-26-16,67 15-25 16,1 28 4-16,-4 11-5 15,0 16 3-15,0 6 2 0,-5 4-2 16,-2-4-2 0,7-4 0-16,0-5 2 0,0-15-3 15,7-9 1-15,0-13-1 16,0-7-5-16,0-8 2 15,0 0-3-15,0-5 0 16,0-27-10-16,0-10-18 16,0-8-12-16,0 2 10 15,0 5 7-15,-5 3 20 16,-19 5 9-16,3 3 0 16,2 5 2-16,5 3 10 15,7 3-4-15,7 7 5 0,7 1-10 16,57 7-3-1,18 6-6-15,23 6-6 0,10 34 12 16,-3 17 11-16,-6 11 12 16,-19-2 17-16,-23-3-13 15,-23-10-12-15,-34-6 3 16,-7-5 3-16,-33 3 5 16,-38-4 14-16,-26-2-28 15,-15-6-9-15,-3-8 5 16,3-13 3-16,13-4 0 15,9-8-4-15,22 0 9 16,18 0-13-16,17 0-3 16,19 0-7-16,7 0-28 15,7 5-81-15,0 15-246 16</inkml:trace>
  <inkml:trace contextRef="#ctx0" brushRef="#br0" timeOffset="35863.08">17024 7716 54 0,'0'0'69'0,"0"0"-42"0,0 0-14 15,0 0 13-15,0 0 7 16,0 0-12-16,0 0 6 16,0 0 41-16,0 0 22 15,0 0-40-15,0 0-12 16,0 2-2-16,0-2-1 15,0 0-18-15,0 3-3 16,0-3-9-16,0 0-1 16,0 0-3-16,0 0-1 15,0 0 4-15,0 0-2 16,0 0-1-16,0 0 0 16,0 0 0-16,0 0 1 0,0 0 1 15,0 0-6-15,0 0 3 16,0 0 0-1,0 0 2-15,0 0 0 0,0 0 0 16,0 0-2-16,0 0 4 16,7 0 2-16,-2 0-6 15,-3 0 1-15,5 0-1 16,5 0 4-16,2 0 11 16,3 0-3-16,4 0-2 15,5 0 1-15,0 0 3 16,-2-5 1-16,2-1-6 15,-5 2-5-15,5 2 2 16,-4 2-2-16,-6 0-3 16,10 0 11-16,-5 0-5 15,12 0 4-15,-4 0-11 0,-1 0 4 16,5 0 1-16,-2 2-4 16,-3-1 2-16,6 2 1 15,-1-1-2-15,2-2-2 16,1 0 6-16,-1 0-3 15,1 0 3-15,-3 0-2 16,0 0 2-16,-2 0-2 16,2 0-3-16,-5 0 1 15,5-2-2-15,-4 2 1 16,-1 0-1-16,0 0 0 16,1 0-3-16,-3 0 3 15,2 0 4-15,0 0 3 16,-2 0-4-16,-4 0 6 0,-1 0-4 15,7 0-5-15,-2 0 4 16,-2 0 33 0,-5 0-31-16,0 0-5 0,-3 0 0 15,-1 0-1-15,11 0 3 16,-5 0-2-16,12-4 16 16,-2-1-6-16,-3-1-11 15,5-3 3-15,3 1 13 16,-1-3-11-16,5 3-4 15,-4 2 9-15,-1-1-9 16,3 3-1-16,-9 2 0 16,-6 2 1-16,3 0 0 0,0 0-1 15,-4 0 5 1,6 0-2-16,-4 0-2 0,9 0-1 16,0 0 6-16,2 0-3 15,8 0-2-15,-8-2-1 16,5-1 3-16,8 1 3 15,-10 2-5-15,7-4 2 16,-1 2 0-16,-3-1-1 16,8-3 2-16,-6-2-2 15,4-1 1-15,1 0 3 16,6 0-6-16,3 0 2 16,-3 4 1-16,-4 0-3 15,-3 2-1-15,-9 3 1 16,9-3 0-16,-4 3 2 0,4-3 3 15,3 0 4-15,-1 0-2 16,6 0-1-16,-1 0 0 16,1 0 1-16,-3 0-5 15,2 1-1-15,0 2-1 16,3 0 2-16,5 0-2 16,13-3 1-16,1 1-1 15,2-2 8-15,-2 2-5 16,-1-1 4-16,-4 0-1 15,-2 1 2-15,-1 1 1 16,3-5 2-16,0 3-3 16,-2-6-1-16,-1 4-2 15,-4-1-4-15,5 0 2 0,4-3 1 16,-7 1 8-16,1 0-5 16,-11 4-2-16,-8-1-3 15,-13 4 1-15,-6 1 0 16,-8 0 0-16,-7 0-3 15,-7 0 1-15,0 0 1 16,0 0-2-16,-2 0 0 16,2 0 0-16,0 0 1 15,-4 0-1-15,1 0 0 16,3 0 1-16,-7 0 1 16,3 0-2-16,-3 0 0 15,0 0 2-15,0 0 4 0,0 0-6 16,0 0-21-1,0 0-48-15,-3 0-90 0,-11 0-220 16</inkml:trace>
  <inkml:trace contextRef="#ctx0" brushRef="#br0" timeOffset="36678.74">22085 7045 460 0,'0'0'92'16,"0"0"13"-16,0 0-28 15,0 0-61-15,0 0-14 16,0 0 1-16,0 0 9 16,151 16 10-16,-68-1-8 15,0 5-11-15,0 2 2 16,-8 8-4-16,-18 6 3 15,0 2 32-15,-22 1-27 16,-9 3 36-16,-12-2-39 16,-14 5-1-16,0-5-1 15,0-2 10-15,-33-4-8 0,5-12-1 16,-3-4-1-16,-9-3-2 16,12-9 6-16,-8-1 5 15,3-5 5-15,0 0 0 16,5 0 1-16,-3-11-12 15,-2-15-7-15,0-8-6 16,2-9 6-16,-7 0-1 16,3-8 1-16,6 2 0 15,1 0 1-15,9 4 2 16,9 6 3-16,3 6-1 16,0 14 9-16,3 6 8 15,1 4-5-15,-2 3-10 0,5-3-4 16,-2 3-3-16,2-2 1 15,0 2-1-15,-5 0 0 16,5 2 0-16,0-1-18 16,0 4 1-16,0 1-20 15,0 0-53-15,0 0-71 16,-2 0-97-16,-5 6-132 16</inkml:trace>
  <inkml:trace contextRef="#ctx0" brushRef="#br0" timeOffset="56695.14">17459 8162 286 0,'0'0'106'16,"0"0"-6"-16,0 0-26 0,0 0-48 15,0 0-18-15,0 0-6 16,0 0 7-16,17 0 36 15,-17 15 9-15,0 8-9 16,0 15-11-16,7 14-3 16,-2 20-16-16,2 16-2 15,2 12-2-15,3-4-6 16,5-8 2-16,9-10-6 16,-8-10 1-16,-1-11-3 15,-3-9 5-15,-7-12-4 16,0-15 0-16,-7-11 0 15,5-7-2-15,-5-3-11 0,0-6 13 16,0-25 4-16,0-9 4 16,0-12-5-16,0 0-1 15,-7-7 1-15,0-5-2 16,0-5 0-16,7 0-1 16,0-3 2-16,0 7 0 15,0 0 0-15,0 1-2 16,14 10-2-16,10 5 2 15,6 9 2-15,-1 16-1 16,-8 4-1-16,-4 15 0 16,2 5-9-16,2 0-17 15,0 26 26-15,0 19 3 0,1 12 1 16,-3 16 1-16,2 15-4 16,0 7 0-16,-7 2 2 15,-2-7-1-15,-2-16 0 16,-3-19-2-16,-2-16 1 15,-3-18 0-15,-2-12-1 16,0-9-1-16,0 0-7 16,5-15 8-16,16-27 8 15,0-19-6-15,15-12 1 16,4-9-2-16,-5-5 3 16,1 11-2-16,-3 14-2 15,-12 22 1-15,-2 18-1 16,-12 18 0-16,3 4-2 0,1 21 2 15,-1 25 23 1,4 15 25-16,-2 7-11 0,9-8-8 16,-2-3 1-16,5-8-17 15,-3-8-10-15,-2-1-2 16,7-7-1-16,-12-8-2 16,0-9-60-16,-7-9-95 15,-7-7-175-15</inkml:trace>
  <inkml:trace contextRef="#ctx0" brushRef="#br0" timeOffset="57214.07">17275 9741 585 0,'0'0'10'15,"0"0"104"-15,0 0 19 16,0 0-69-16,0 0-39 15,0 0-25-15,33 11-6 16,92-11 6-16,64 0 20 16,31-17 14-16,5 2-9 15,-12 4-15-15,-19 2-6 0,-36 1 3 16,-30-1 19-16,-31 0-10 16,-36 2-12-16,-25 3-3 15,-17-1-1-15,-19 1-28 16,0 4-32-16,-12 0-178 15</inkml:trace>
  <inkml:trace contextRef="#ctx0" brushRef="#br0" timeOffset="58778.73">17996 10360 260 0,'0'0'132'15,"0"0"37"-15,0 0-45 16,0 0-21-16,0 0-11 15,0 0-42-15,-147-60-14 16,133 60 3-16,10 24-22 16,4 39-11-16,0 40-4 15,0 34 1-15,21 18 10 16,17 2 1-16,-3-19-3 16,-4-15-6-16,0-22-3 15,-10-18 2-15,0-13 1 16,-4-17-1-16,-5-19-4 15,-3-18-1-15,-9-8-1 0,0-8-10 16,0-3 7-16,-7-29-22 16,-24-14-22-16,3-16 18 15,-12-16-5-15,4-11-29 16,-18-11 42-16,-1-3 21 16,-9-6 1-16,10-3-9 15,12 3 10-15,20 3 20 16,22 14-3-16,0 20 18 15,7 23-2-15,29 16-6 16,11 18-13-16,8 15-14 16,8 0 5-16,6 30-1 15,-12 21 10-15,-10 5-3 0,-19 4-1 16,-25-2 2 0,-3-1-4-16,-3-2 8 0,-37-4-12 15,-9-8-2-15,-1-7 5 16,3-8-6-16,13-14 0 15,13-6-1-15,12-5-8 16,9-3-33-16,0 0-60 16,16-3-84-16,32-11 29 15,6 3-210-15</inkml:trace>
  <inkml:trace contextRef="#ctx0" brushRef="#br0" timeOffset="59084.52">18308 11152 521 0,'0'0'173'15,"0"0"-137"-15,0 0 56 16,0 0-22-16,0 0-26 16,0 0 30-16,227 81-17 0,-137-42-13 15,-5-6-25-15,0-2-15 16,-11-3-3-16,-18-8-1 16,-8 0 0-16,-20-6-21 15,-7-3-46-15,-21-7-80 16,0-4-314-16</inkml:trace>
  <inkml:trace contextRef="#ctx0" brushRef="#br0" timeOffset="59324.6">18829 10892 387 0,'0'0'228'0,"0"0"-161"15,0 0 52-15,0 0 13 0,0 0-82 16,0 0-37-16,-97 166-1 16,75-56 1-16,8 3 16 15,2-7 2-15,10-12-16 16,-5-13-8-16,7-17-5 16,-5-15-2-16,5-13-18 15,0-13-86-15,-7-10-247 16</inkml:trace>
  <inkml:trace contextRef="#ctx0" brushRef="#br0" timeOffset="62028.61">3339 2737 280 0,'0'0'172'16,"0"0"-31"-16,0 0-19 15,0 0-40-15,0 0 10 0,0 0-52 16,-166-110-2 0,152 90-2-16,-5 3-26 0,9 9 19 15,6 4-1-15,1 1-14 16,-1 3-5-16,4 0-9 16,0 0-4-16,0 4 2 15,0 29-11-15,11 16 13 16,18 20 2-16,6 12 0 15,6 7 0-15,1 4 0 16,5-9 1-16,-9-17-2 0,-5-17-1 16,-11-21 0-1,-8-10-4-15,-7-12 0 0,-7-4-1 16,0-2-6-16,0 0 3 16,0-11 8-16,0-23-1 15,-14-18-6-15,-8-17-9 16,8-10-2-16,7-9-12 15,0-3 22-15,7 8 3 16,0 11 5-16,0 15 0 16,0 22 1-16,7 18 1 15,7 14-2-15,12 3-13 16,5 43 13-16,9 20 4 16,8 16 1-16,-13 9-3 15,1-10 3-15,-8-13-2 0,-7-19 0 16,-7-22-3-16,-6-10 1 15,-4-13 0 1,-4-1-2-16,3-16-2 0,1-38 2 16,18-21 1-16,4-11-12 15,2 9-25-15,0 17 30 16,-6 28 7-16,6 26-1 16,5 6 7-16,3 44 5 15,4 21 26-15,-5 13-9 16,-6 0-13-16,-1-8-3 15,0-15-7-15,-2-12-5 16,-4-17 0-16,6-7-18 16,-2-9-93-16,-12-7-157 15,-14-3-315-15</inkml:trace>
  <inkml:trace contextRef="#ctx0" brushRef="#br0" timeOffset="62375.97">3213 3821 589 0,'0'0'189'16,"0"0"-105"-16,0 0-11 15,0 0-26-15,0 0-23 16,0 0-17-16,189-144 13 16,-9 44 49-16,14 4-29 15,0 11-29-15,-12 27-9 16,-9 18-2-16,-20 10-3 15,-20 12 2-15,-29 6-23 16,-31 11-41-16,-42 1-70 16,-31 21-165-16</inkml:trace>
  <inkml:trace contextRef="#ctx0" brushRef="#br0" timeOffset="62979.18">3646 4200 579 0,'0'0'21'0,"43"128"78"16,4-50-9-16,7 10-31 16,1 1-9-16,-3-5-36 15,-12-7-7-15,-5-19-5 16,-16-19 2-16,-9-16-3 15,-10-22 1-15,0-1-2 16,-17-31-8-16,-30-31-78 16,-3-18 19-16,-4-23 26 0,4-3-29 15,8-4 43 1,9 7 27-16,25 11 36 0,8 15 13 16,0 21 20-16,8 23-6 15,34 17-29-15,12 16-30 16,8 2 19-16,2 35 10 15,-7 15-9-15,-10 11-10 16,-19 5 2-16,-23-1 6 16,-5 0 5-16,-26-6-5 15,-28-9-4-15,-3-12 0 16,0-19 6-16,17-13-10 16,4-8-14-16,25 0-5 15,11-17 5-15,0-14-50 16,40-3-62-16,31-3-76 15,2 5-300-15</inkml:trace>
  <inkml:trace contextRef="#ctx0" brushRef="#br0" timeOffset="63267.89">4207 4424 593 0,'0'0'51'0,"0"0"-39"15,0 0 48-15,92 128-4 16,-38-91-27-16,10-4-14 15,5-2 3-15,-8-4 11 16,-4-3-27-16,-10-6-2 16,-11-8-101-16,-15-10-171 15,-16 0-190-15</inkml:trace>
  <inkml:trace contextRef="#ctx0" brushRef="#br0" timeOffset="63527.63">4694 4225 525 0,'0'0'113'0,"0"0"-105"16,4 155 42-16,13-58 27 15,11 15 7-15,5 6-10 16,17-4-27-16,-3-11-22 15,8-8 3-15,-6-3-19 16,1-14-9-16,-10-20-23 16,3-21-67-16,-15-21-137 0,-14-16-392 15</inkml:trace>
  <inkml:trace contextRef="#ctx0" brushRef="#br0" timeOffset="64527.99">3909 602 279 0,'0'0'125'0,"0"0"-103"0,0 0 70 16,-168-127-14-16,120 91 21 15,13 4-7-15,2 6-19 16,4 1-1-16,15 13-6 16,2 4-18-16,10 4-19 15,2 4-13-15,0 0-16 16,0 0-9-16,43 4-7 16,39 21 2-16,37 4 14 15,18 5 3-15,-10 4 0 16,-4-4 3-16,-23-5-4 0,-17-1 0 15,-22-10 0-15,-11-1-4 16,-15-3-7-16,-9-5-35 16,-12 2-97-16,-7-11-105 15,-7 0-341-15</inkml:trace>
  <inkml:trace contextRef="#ctx0" brushRef="#br0" timeOffset="64858.71">4514 266 281 0,'0'0'246'15,"0"0"-187"-15,0 0 22 16,0 0-12-16,0 0-38 15,0 0-22-15,0 70-7 16,-7-13 6-16,0 14 17 16,4 18 17-16,-1 11 5 15,-3 8 5-15,-1-6-18 16,6-19-8-16,2-22-3 16,0-21-17-16,0-17-6 15,0-9-8-15,0-11 6 0,0-3-63 16,0 0-64-16,2 0 15 15,-2 0-20-15,0 0-276 16</inkml:trace>
  <inkml:trace contextRef="#ctx0" brushRef="#br0" timeOffset="66296.69">23102 7914 454 0,'0'0'111'0,"0"0"10"15,0 0-6-15,0 0-18 16,0 0-54-16,0 0-23 0,0 0-7 16,-21-4-12-16,73 4-1 15,28 12 21-15,17 9 34 16,7 1-28-16,0 2-11 15,-7 6-11-15,-7 2-3 16,-12 1 0-16,-7 3-2 16,-12 0 0-16,-9-5-5 15,-15-7-24-15,-9-8-36 16,-9-5-36-16,-10-11-101 16,-7 0-238-16</inkml:trace>
  <inkml:trace contextRef="#ctx0" brushRef="#br0" timeOffset="66583.87">23804 7638 197 0,'0'0'262'0,"0"0"-230"15,0 0 31-15,-104 107 18 16,76-29 13-16,6 15-6 16,1 10 1-16,0 3-37 15,2-5 14-15,5-12-28 16,0-2-17-16,7-8-13 16,-1-15-6-16,8-9-4 0,0-16 2 15,0-6-51-15,0-14-107 16,0-8-243-16</inkml:trace>
  <inkml:trace contextRef="#ctx0" brushRef="#br0" timeOffset="68907.85">6936 5019 649 0,'0'0'48'15,"0"0"-45"-15,0 0-2 16,0 0 8-16,0 0-9 16,0 0 0-16,0 0 8 15,97 70 1-15,-93-70 9 16,-4 0 4-16,0 0 15 15,0 0 21-15,0-3 5 16,-4-1-27-16,-18 0-30 16,1 4 5-16,7 0 7 0,7 0 3 15,7 7-21 1,0 13 0-16,0-2 2 0,14 1-2 16,12-10-5-16,-2-9-8 15,-6 0 1-15,-8 0 12 16,-3-16 2-16,-7-5 8 15,0 0-4-15,0 2-5 16,-9 8 1-16,-10 5 1 16,2 6-3-16,3 0-23 15,2 21-52-15,12 26-122 16,0 17-151-16</inkml:trace>
  <inkml:trace contextRef="#ctx0" brushRef="#br0" timeOffset="69267.89">7295 6009 552 0,'0'0'29'15,"0"0"-29"-15,0 0-4 16,0 0-12-16,0 0 16 16,0 0 16-16,71-37 29 15,-71-10-22-15,0 8-10 0,0 14 9 16,-24 18 22-16,-9 7 40 16,-2 0 10-16,2 22-50 15,9 14-34-15,5 4 13 16,12 0-11-16,7-4-7 15,0-12-5-15,14-10-5 16,22-13-5-16,4-1-46 16,14-15-32-16,10-16-67 15,5-7-270-15</inkml:trace>
  <inkml:trace contextRef="#ctx0" brushRef="#br0" timeOffset="69742.77">8009 5125 515 0,'0'0'79'16,"0"0"-11"-16,0 0-16 15,0 0-30-15,0 0-22 16,0 0-3-16,-33 32-3 15,33-32 6-15,0 0 5 16,5 0 4-16,-5-3 8 16,0 0 28-16,0-3 12 15,-7 5 5-15,-26 1-20 16,11 0 9-16,-4 0-27 16,12 0 3-16,7 7-21 15,5 8-3-15,2 0-3 16,0-7-2-16,0-3-31 0,0-5-61 15,0 0-84-15,0-14-20 16,0-22-78-16</inkml:trace>
  <inkml:trace contextRef="#ctx0" brushRef="#br0" timeOffset="70130.06">7023 4343 236 0,'0'0'127'0,"0"0"18"15,0 0 6-15,0 0-124 16,0 0-12-16,0 0-13 15,-7 15 7-15,21-11-6 16,-7-1-2-16,0-3-1 16,-4 0-5-16,1-11 5 15,-4-15 12-15,0-8 9 16,0 2-15-16,0 13 15 16,-11 12 24-16,-13 7 31 15,-2 0-7-15,5 7-69 0,2 16 11 16,16-1-6-16,3 0-5 15,0-4-2-15,43-4-23 16,28-5-85-16,16-8-92 16,6-1-229-16</inkml:trace>
  <inkml:trace contextRef="#ctx0" brushRef="#br0" timeOffset="70562.75">9426 5099 603 0,'0'0'11'0,"0"0"39"16,0 0 1-16,0 0 6 0,0 0-50 15,0 0-5 1,-14-98 2-16,6 71-4 0,-6 7 11 15,2 8 21-15,3 9 1 16,-3 3 37-16,3 0 4 16,-3 6-55-16,-2 9-17 15,14-1-4-15,0-1 2 16,0-4-33-16,0 6-62 16,33 5-57-16,2 6-80 15,1 10-264-15</inkml:trace>
  <inkml:trace contextRef="#ctx0" brushRef="#br0" timeOffset="70984.61">9594 6337 398 0,'0'0'77'16,"0"0"-37"-16,0 0 52 15,0 0-33-15,0 0-19 16,0 0-17-16,-15 10-3 16,15-10-6-16,0 0 11 15,0 0 3-15,0 0-8 0,0 0 12 16,-16 0 11-16,-5 0-36 15,-5 0-3-15,14 6 23 16,2 2-24-16,3-1 9 16,3 6-4-16,4-2-8 15,0-2 0-15,0-3 0 16,0-5-1-16,0-1-1 16,0 0-16-16,0 0 6 15,0 0 12-15,0 0 6 16,0 0-6-16,0 0-2 15,0 15-97-15,0 4-151 16,0 2-344-16</inkml:trace>
  <inkml:trace contextRef="#ctx0" brushRef="#br0" timeOffset="71493.63">11181 6413 594 0,'0'0'21'15,"0"0"-19"-15,0 0 12 16,0 0-14-16,0 0 0 16,0 0-2-16,-12 0 2 15,12 0 6-15,0 0 1 16,0 0-3-16,0 0 21 16,0 0-8-16,0 0 16 15,0-6 29-15,-17-11-37 16,-9-2-8-16,-2 1-14 15,9 2-3-15,-2 10 5 0,11 3 6 16,3 3 52 0,0 0-14-16,-5 11-47 0,-2 12 4 15,0 2 5-15,2-5-5 16,5-8 6-16,0-9 8 16,4-3-13-16,3 0-6 15,-4 0-1-15,-6-15-1 16,5-2-22-16,-2 3-11 15,7 6-2-15,0 8-79 16,5 17-198-16,16 15-86 16</inkml:trace>
  <inkml:trace contextRef="#ctx0" brushRef="#br0" timeOffset="74546.39">6768 3055 187 0,'0'0'106'0,"0"0"-97"15,0 0 20-15,0 0 72 0,0 0-37 16,0 0-22-16,0 0-4 16,0 0-12-16,7 5-5 15,-7-4 2-15,0 2 2 16,7-1-11-16,-7 0-4 15,7 1-6-15,-7-3-1 16,0 0-3-16,0 0 0 16,0 0 1-16,0 0 3 15,0 0 3-15,0 0 35 16,-7 0-7-16,-7-3-30 16,2 1 15-16,2 2 0 15,6 0 0-15,4 0-20 16,0 5-14-16,0 16 14 0,7 4 0 15,26-1 0-15,2 0-2 16,1-9 2-16,-3-5 0 16,-7-5-7-1,-10-4-2-15,-4-1 9 0,-5 0 0 16,-7 0 1-16,0-16 2 16,0-8 17-16,-7 2-12 15,-21 5-3-15,-5 4 14 16,0 9 12-16,9 1-9 15,5 3 8-15,5 0-6 16,14 0-24-16,0 7 8 16,0 9-9-16,0 4 1 0,7-4-24 15,19-5-54 1,5-3-39-16,9 0-36 0,3-5-184 16</inkml:trace>
  <inkml:trace contextRef="#ctx0" brushRef="#br0" timeOffset="75386.32">7808 3656 445 0,'0'0'46'0,"0"0"16"16,0 0 8-16,0 0-43 15,0 0-8-15,0 0-19 16,21 55 6-16,-6-55-4 15,-8 0-2-15,0 0 0 16,-7 0-4-16,0-8 4 16,0-13 20-16,0 1-10 15,-14 3-5-15,-15 6 1 16,8 11 37-16,0 0 6 16,2 0-28-16,9 14 22 15,6 16-34-15,4 6-4 16,0 2-1-16,4-5-2 0,25-9-2 15,-1-9-6-15,-7-9 4 16,1-6-9-16,-1 0 8 16,-7 0-1-1,-2-16 4-15,-10-9 2 0,-2-7 3 16,0 2-2-16,-7 6 0 16,-21 6-2-16,-8 7 5 15,17 8 6-15,5 3 8 16,7 0 7-16,7 1-4 15,0 23-21-15,0 0-2 16,5 2 0-16,16-9 0 16,0-6-5-16,-6-5 0 15,-1-5-2-15,-2-1 1 16,-5 0 1-16,0 0-13 0,-7-12 6 16,0-11 12-16,0-1 2 15,0 8 3-15,-26 6-2 16,-10 8 2-16,8 2-5 15,7 0-5-15,9 8 4 16,12 16-19-16,0 2-41 16,33-1-71-16,29-4-234 15</inkml:trace>
  <inkml:trace contextRef="#ctx0" brushRef="#br0" timeOffset="76090.62">9092 4225 174 0,'0'0'329'0,"0"0"-320"15,0 0 33-15,0 0 20 16,62 121-13-16,-34-109-12 16,-7-10-14-16,8-2-2 15,-8 0 16-15,-2-6-17 16,-9-20 6-16,-6-11 4 0,-4 2-15 15,0 1-8-15,0 8 5 16,-21 14 16-16,2 7 15 16,2 5-4-16,6 0-3 15,-4 9-16-15,8 19-20 16,0 7-1-16,7-1 1 16,0-3 6-16,0-11-6 15,7-8-7-15,15-6 3 16,-3-6-2-16,-3 0 3 15,-2 0 2-15,-2-11 1 16,-5-10 1-16,-7-2 3 16,0 0-4-16,0 3 9 0,0 4-4 15,-14 4 0 1,0 8 3-16,2 4 11 0,5 0 5 16,7 0-19-16,0 24-5 15,0 8-33-15,5 7-33 16,30-10-107-16,8-12-319 15</inkml:trace>
  <inkml:trace contextRef="#ctx0" brushRef="#br0" timeOffset="76924.83">10559 4817 280 0,'0'0'80'16,"0"0"-75"-16,0 0 12 15,0 0 36-15,0 0 0 16,0 0-14-16,61 21-10 16,-56-21 0-16,-5 0 8 15,0 0 14-15,0 0 1 16,0 0-12-16,-7-2-24 0,-8 0 20 15,4 0 3-15,4 2-16 16,7 0 18-16,0 0-35 16,0 2-6-16,0 8-11 15,14-4 7-15,5-3-30 16,2-3-4-16,-4 0 11 16,-6 0 13-16,-4 0 10 15,1 0 4-15,-8 0 4 16,0-3 9-16,0-3 26 15,0 0 9-15,-19-2-41 16,-5-3-4-16,3 5-2 16,6 3 2-16,8 0 0 0,3 3 2 15,4 0 5 1,0 0-10-16,0 4-20 0,14 9 11 16,19-1 8-16,-5-1-1 15,-6-5-19-15,-1-1-17 16,-9-5 19-16,-10 0-5 15,-2 0-10-15,0-5 12 16,0-10 22-16,-2 2 2 16,-24 9 0-16,-3 4 3 15,10 0 9-15,-4 7-14 16,4 15-15-16,-2-2-83 16,-1-9-329-16</inkml:trace>
  <inkml:trace contextRef="#ctx0" brushRef="#br0" timeOffset="77894.64">7108 2685 223 0,'0'0'50'0,"0"0"-12"15,0 0 77-15,0 0-2 16,0 0-24-16,0 107-36 15,0-100-13-15,0-6-15 16,0-1 2-16,0 0 0 16,0 0 6-16,-7 0 16 15,0-6 15-15,-14-17-51 16,7-12-13-16,-5-14-7 16,-3-10 3-16,1-12-8 15,7-7-7-15,0-7 5 16,7 6 7-16,7 13-6 0,0 17 10 15,0 22 2-15,0 17-8 16,0 10 5-16,0 0-17 16,0 8 0-16,14 26 21 15,28 9 3-15,1 11 3 16,9 7-6-16,0 2 11 16,2 4-3-16,1 1 2 15,-6-7-3-15,-6-8-6 16,-3-7 0-16,-7-11 1 15,-9-5-2-15,-5-6-2 16,-12-15-14-16,-5-3-46 16,-2-6-44-16,0-6-171 15</inkml:trace>
  <inkml:trace contextRef="#ctx0" brushRef="#br0" timeOffset="78009.99">7184 2698 506 0,'0'0'294'15,"0"0"-290"-15,0 0-4 16,189-22 4-16,-99 7-4 16,7-1-70-16,0 13-194 15</inkml:trace>
  <inkml:trace contextRef="#ctx0" brushRef="#br0" timeOffset="78865.67">7997 3316 356 0,'0'0'74'0,"0"0"27"15,0 0-25-15,0 0-33 16,0 0-43-16,0 0 8 16,7 34 1-16,27 3 54 15,1 12-4-15,5 5-10 16,-4 0-33-16,6 1-11 16,-6-9-1-16,-3-9-1 15,-7-11-1-15,-10-12-2 0,-4-7-5 16,-9-7-29-16,-3 0-14 15,0 0 0-15,0-18-46 16,0-19-263-16</inkml:trace>
  <inkml:trace contextRef="#ctx0" brushRef="#br0" timeOffset="79243.63">7997 3247 492 0,'0'0'84'0,"0"0"32"15,-2-107-29-15,30 79-42 16,13 16-34-16,4 12-11 16,2 0-18-16,-5 32 13 0,-6 9 5 15,-17 12 5 1,-12-1-5-16,-7-8-3 0,0-10-19 16,0-17-7-16,7-12 15 15,14-5 3-15,15-8-4 16,18-18 15-16,10-2 40 15,9 7 5-15,-9 10-8 16,5 11-19-16,-13 3-6 16,-8 31-9-16,-27 12 3 15,-14 13 32-15,-7 5 2 16,-26-1-11-16,-26-8-11 16,-2-15 2-16,6-20-8 15,13-11-1-15,23-9-11 16,12-6-11-16,0-29-32 0,47-13-100 15,29-9-15-15,21 2-403 16</inkml:trace>
  <inkml:trace contextRef="#ctx0" brushRef="#br0" timeOffset="79677.53">9953 3425 616 0,'0'0'16'0,"0"0"23"16,0 0-1-16,-215 138 2 16,161-85 53-16,4-1-35 15,17 2-8-15,19-7-13 0,14 2-33 16,0-6-3-16,33-2-2 15,31-10-5-15,11-9 6 16,8-13 2-16,7-9-2 16,-7-1 11-16,-8-23 3 15,-4 2-14-15,-9 0-21 16,-20 14-125-16,-16 8-216 16</inkml:trace>
  <inkml:trace contextRef="#ctx0" brushRef="#br0" timeOffset="80761.02">7482 6477 243 0,'0'0'295'0,"0"0"-169"16,0 0-29-16,0 0-53 16,0 0-24-16,9 137 30 15,17-79 1-15,10-7-24 16,-8-14-10-16,-9-10-12 15,-5-11-3-15,-7-13-1 16,-7-3 1-16,0 0-2 16,0-22 0-16,-21-16-45 0,0-11-34 15,2-1 62 1,2-1 2-16,10 3 15 16,7 2 0-16,0 3 2 0,22 11 0 15,34 13 3-15,22 18-3 16,26 1-1-16,8 24 13 15,3 22 20-15,-18 13 10 16,-21 12-13-16,-38 5-10 16,-26 4 12-16,-12-1 12 15,-7-6-16-15,-36-15 6 16,-4-20-6-16,-8-19-11 16,6-13 29-16,1-6-33 15,-1 0-13-15,13-19-1 16,15-8-3-16,16-3-37 0,5-3-27 15,29 1-40-15,39 3-60 16,15 4-88-16,7 10-189 16</inkml:trace>
  <inkml:trace contextRef="#ctx0" brushRef="#br0" timeOffset="81493.63">9549 6826 332 0,'0'0'107'16,"0"0"-98"-16,0 0 29 15,0 0 16-15,0 0-38 16,0 0-3-16,7 64 12 16,0-30 5-16,-5 4 12 15,5 2-5-15,-2 3 8 16,-3 3-14-16,6 0 1 0,3-1 2 16,-1-11-20-16,9-4 6 15,0-7-3-15,4-7-12 16,3-8-4-16,3-7 7 15,11-1 4-15,5 0 20 16,2-14 7-16,3-6 1 16,-10 0-13-16,0 8-16 15,-11 3-11-15,-8 4 1 16,-7 5 2-16,7 0-6 16,-14 0 2-16,1 0-2 15,-4 0-12-15,-4 0-18 16,0 0-10-16,0 0-6 0,0 0 29 15,-21-5-119-15,-19-8-91 16,-3-7-15-16</inkml:trace>
  <inkml:trace contextRef="#ctx0" brushRef="#br0" timeOffset="81663.73">9523 7065 687 0,'0'0'92'0,"0"0"-18"15,0 0-39-15,0 0-24 16,0 0 44-16,0 0 3 16,172-24-41-16,-122 4-16 15,-10-2-1-15,-11-7-47 0,-22-3-52 16,-7-5-174-16</inkml:trace>
  <inkml:trace contextRef="#ctx0" brushRef="#br0" timeOffset="81811.42">9454 6836 960 0,'0'0'58'16,"0"0"-51"-16,0 0 18 15,166-150 60-15,-84 92-45 16,-6 7-34-16,-5 16-6 16,0 18-82-16,-26 17-190 15</inkml:trace>
  <inkml:trace contextRef="#ctx0" brushRef="#br0" timeOffset="87392.87">3880 9895 672 0,'0'0'58'0,"0"0"22"0,0 0-50 16,0 0-26-16,21 181 9 16,15-69 9-16,6-3-1 15,-8-15-3-15,6-24 1 16,-12-19-15-16,-11-23 2 15,-10-13-6-15,-7-12 1 16,0-3 0-16,-14-13-1 16,-24-26-41-16,-10-18 1 15,8-15 23-15,-2-8 11 16,-1-3-1-16,8 5 5 16,16 1 4-16,19 9 0 15,14 16 3-15,47 17 16 0,22 24-17 16,14 11-3-16,17 22-1 15,9 33 12-15,-12 25 1 16,-7 18 9-16,-33 13 2 16,-38 0-13-16,-33-8-6 15,0-10 5-15,-69-7 13 16,-21-16-2-16,-9-18-6 16,-5-20 0-16,2-19 1 15,13-13 14-15,18 0-19 16,21-22-3-16,24-7-8 15,26-6-7-15,14-8-17 16,62-3-35-16,28 1-72 16,7 10-98-16,0 11-305 15</inkml:trace>
  <inkml:trace contextRef="#ctx0" brushRef="#br0" timeOffset="87975.57">5122 10031 435 0,'0'0'114'15,"0"0"-31"-15,0 0 11 16,0 0 13-16,0 0-49 16,0 0-29-16,-48-23-19 15,48 23-9-15,0 0 5 16,0 0-6-16,0 0-9 15,0 0 2-15,0 0-3 16,8 6 10-16,6 11 8 0,7 2 3 16,-7 8-10-1,-2 4 5-15,-3 0-3 0,6 2 0 16,-4 3-3-16,11 1 2 16,-1-3 1-16,5 2-3 15,2-3 5-15,1-1 2 16,13 3 1-16,-1-1 5 15,13-2-5-15,-9-10-5 16,9-4-1-16,8-15 1 16,6-3 16-16,3 0 31 15,5-11-17-15,0-5-3 16,-5 0-2-16,-10 1-21 16,-11 1-7-16,-15 8 2 15,-16 2-5-15,-5 4-6 0,-14 0-33 16,0 0-23-16,-7 0-31 15,-33 8-280-15</inkml:trace>
  <inkml:trace contextRef="#ctx0" brushRef="#br0" timeOffset="88149.46">5330 10260 618 0,'0'0'132'0,"0"0"-105"15,0 0 2-15,0 0 77 16,182-78-46-16,-99 56-40 16,-5-4-20-16,-12-3-28 0,-23-7-116 15,-27-2-144-15</inkml:trace>
  <inkml:trace contextRef="#ctx0" brushRef="#br0" timeOffset="88292.3">5074 9847 987 0,'0'0'71'16,"0"0"-3"-16,0 0-40 16,97-109-13-16,15 49-3 15,13-1-12-15,5 16-18 16,-12 20-107-16,-28 20-214 16</inkml:trace>
  <inkml:trace contextRef="#ctx0" brushRef="#br0" timeOffset="88844.47">4999 10711 350 0,'0'0'464'0,"0"0"-314"16,0 0-48-16,0 0-52 16,0 0-49-16,26 174 5 15,9-76-4-15,1-4-2 16,13-16-21-16,6-18-89 15,6-16-197-15</inkml:trace>
  <inkml:trace contextRef="#ctx0" brushRef="#br0" timeOffset="89676.64">8253 9987 538 0,'0'0'94'0,"0"0"13"16,0 0 9-1,0 0-36-15,0 0-58 0,0 0-7 16,-152-67 2-16,152 34-4 15,12-1-1-15,43-1-2 16,11 10 9-16,14 13-4 16,5 12-11-16,3 2 6 15,-10 25-2-15,-9 1 0 16,-20-5 2-16,-13-3-2 16,-17 0 4-16,-19-1 17 15,0 5 2-15,-26 4-6 16,-31 5-12-16,-19 0-4 15,5-8-6-15,5-9-3 16,14-5-1-16,19-7 0 16,12-4 1-16,13 0-9 15,4 0-20-15,4 0-29 0,0-15-20 16,0-5-35-16,4-3-131 16,18 4-176-16</inkml:trace>
  <inkml:trace contextRef="#ctx0" brushRef="#br0" timeOffset="90292.3">8780 10038 400 0,'0'0'35'16,"0"0"89"-16,189-85 14 0,-130 42-38 15,-6-5-23-15,-13 2-40 16,-12 2-13-16,-14 7-5 15,-9 2 11-15,-5 13-1 16,0 7 6-16,-12 10 8 16,-16 5-17-16,-1 0-11 15,1 11-11-15,2 35-4 16,2 17 0-16,5 12-1 16,19 0-3-16,0-12 2 15,22-15-4-15,35-10-1 16,11-13 2-16,8-13-6 15,-1-12 1-15,-4 0 10 16,-2-21-3-16,-8-22 0 0,-11-9 2 16,-7-7-9-1,-17 0-6-15,-12 8 0 0,-14 14 9 16,0 11 7-16,0 13 1 16,-21 12 12-16,-5 1 5 15,-3 1-2-15,8 29-16 16,0 10-1-16,14 4 1 15,7-1 0-15,0-8 0 16,7-8-1-16,26-6-3 16,-3-9-2-16,11-12 0 15,1 0 0-15,8-15 6 16,2-24 0-16,-7-5 2 0,-12-1-2 16,-5 6-1-1,-16 17 1-15,-5 8 0 0,-7 10 8 16,3 4 32-16,-3 0-3 15,0 18-25-15,4 19-6 16,6 12-5-16,11-1-1 16,5-5 0-16,17-11-18 15,4-11-61-15,3-13-34 16,-3-8-95-16,-12-8-152 16</inkml:trace>
  <inkml:trace contextRef="#ctx0" brushRef="#br0" timeOffset="90908.82">10306 9629 91 0,'0'0'672'0,"0"0"-671"15,0 0 6-15,0 0 19 16,0 0 16-16,0 0 20 16,141 23-24-16,-129 14-9 15,-5 9-5-15,-7 6-12 16,0 5-7-16,-33-5 3 15,-12-3-8-15,-7-7 5 16,7-12 2-16,-2-14 7 16,19-10-5-16,2-6-2 15,11 0-4-15,13-22-6 16,2-5-12-16,0-2 6 16,38 12 7-16,9 9-3 0,10 8-5 15,-3 0 10-15,8 25 0 16,-1 5 9-16,3 2-6 15,5-8 4-15,-12-9-7 16,-3-14 0-16,-12-1 0 16,1-10-6-16,-3-25-5 15,-11-2-2-15,-3 3-13 16,-17 11-7-16,-4 12 33 16,-3 11 3-16,-2 0 15 15,14 0-8-15,12 0-10 16,17 0 1-16,18 0-1 15,8 0 11-15,2-20 5 0,-17-20-13 16,-18-10 2-16,-15 3-5 16,-21 8-14-1,0 14 14-15,-42 17 5 0,-20 8 32 16,-14 6 2-16,-16 34-1 16,5 13-16-16,16 5-16 15,23 0 7-15,48-7 31 16,12-3-41-16,64-8-1 15,21-10-4-15,16-16 1 16,10-14 1-16,10-13-1 16,-1-29-1-16,-9-9-19 15,-31 5-92-15,-35 11-86 16</inkml:trace>
  <inkml:trace contextRef="#ctx0" brushRef="#br0" timeOffset="91958.65">8302 11246 289 0,'0'0'353'15,"0"0"-302"-15,0 0 6 16,-2-143 44-16,52 111-23 15,21 15-24-15,11 17-50 16,13 6 5-16,-10 35 12 16,-9 13-3-16,-26 9-8 15,-29 3 9-15,-21-3 14 16,-14-3 20-16,-50-11-1 16,-19-6-18-16,12-15-26 15,10-13 11-15,25-10 16 16,22-5-13-16,14 0-22 15,0-33-15-15,31-20-54 0,44-12-1 16,22-12-7 0,0 4-2-16,0-1 4 0,-12 3-6 15,-18 5 44-15,-22 8-9 16,-19 12-8-16,-19 15 43 16,-7 22 11-16,0 9 98 15,0 5 15-15,0 39-104 16,0 21-2-16,0 19 8 15,21 16 17-15,29 7 17 16,11 6-3-16,1-1-10 16,8-7-13-16,-10-11-11 15,-18-23-8-15,-13-14-3 16,-15-22 0-16,-7-18-1 0,-7-11-6 16,0-6-24-1,-21-12-19-15,-22-16-10 0,-11-5 1 16,6 6 16-16,-1 3 30 15,16 10 9-15,9 1 3 16,5 3 0-16,9-1-4 16,3-3-19-16,7-3-14 15,0-11 30-15,0-3 6 16,24-5 1-16,12-7 0 16,-3-8 19-16,9-4 34 15,-2 0-22-15,1 10 5 16,-4 16 8-16,-3 14-30 0,6 15-14 15,-10 0 12 1,-1 3 2-16,-10 15 2 0,-12 14 13 16,-7 8-3-16,0 11-5 15,-21-3-10-15,-8-10-6 16,1-12-5-16,2-17-2 16,12-9-42-16,2 0-36 15,12-8-137-15,0-22-264 16</inkml:trace>
  <inkml:trace contextRef="#ctx0" brushRef="#br0" timeOffset="93159.41">9982 11296 325 0,'0'0'11'16,"0"0"72"-16,0 0 51 0,0 0-3 15,68-130-19 1,-68 92-26-16,-7 5-39 0,-14 7-5 15,-15 9 4-15,-4 10-17 16,5 7-2-16,-1 0-7 16,10 18-16-16,5 17-2 15,14 15-3-15,7 9 1 16,0-1-2-16,35-4 2 16,22-8-5-16,12-13-4 15,6-18-16-15,8-15-8 16,0-23 21-16,-8-31-8 15,-18-9-4-15,-10-3-1 0,-23 11-2 16,-12 7-14-16,-12 18 28 16,0 10 13-16,0 18 0 15,-21 2 21-15,-8 15 27 16,-4 21-46-16,19 2 1 16,2-2 10-16,12-9-10 15,0-8-3-15,26-9-4 16,14-5-3-16,3-5 7 15,11 0 0-15,3-20 2 16,-3-6 3-16,-4-5-2 16,-7-2 2-16,-10 3-5 15,-12 9-3-15,-11 9-29 16,-10 12 14-16,0 0 18 0,0 0 10 16,0 9 22-1,0 6-29-15,0 7-3 0,0-5-3 16,33 1-5-16,16-7-24 15,25-7-29-15,4-4 29 16,12 0 32-16,-15-15 0 16,-18-8 5-16,-14 7 0 15,-15-2 2-15,-14 12-3 16,-9 0 7-16,-5 4 35 16,0 2-23-16,0 0 39 15,0-1-22-15,0 1-28 16,0-3-12-16,0 3 0 15,0-4 0-15,0 0-6 0,0-1 5 16,0 1-1-16,0 0 2 16,0 3 6-1,0-3 7-15,0 4 9 0,-5 0-2 16,-4 0-4-16,-3 0-15 16,-2 13-1-16,-1 12-10 15,1-1 4-15,7 4 6 16,7-2-1-16,0 5-2 15,5 0 3-15,23 1-3 16,10-6-2-16,2-3-6 16,8-9 7-16,6-4 2 15,3-8-11-15,7-2 10 16,-3-11 3-16,8-27 3 16,-13-11 3-16,-13-9-2 0,-22 1 2 15,-21 5-3-15,0 7 2 16,-35 13 9-16,-29 8 7 15,-19 14 3-15,-7 7 13 16,-9 3-1-16,4 17-17 16,13 16-16-16,18 9 0 15,35 4-6-15,22 11 0 16,7 1-17-16,15-2-10 16,39-6 0-16,10-16-28 15,0-13 4-15,-3-12 8 16,-4-9-3-16,-10-16-6 15,-14-32 24-15,-11-22 28 0,-13-17 2 16,-9-6-2-16,0-5 3 16,0-2 11-16,-31 5 45 15,-2 7-6-15,-2 15-8 16,2 19-15-16,4 23 10 16,15 17-19-16,2 14 14 15,12 0 11-15,0 38-42 16,0 29 0-16,26 24-1 15,21 5 3-15,10-3-2 16,5-11-1-16,6-7-4 16,-4-13-8-16,0-7-54 15,-10-14-54-15,-6-16-134 16,-20-16-271-16</inkml:trace>
  <inkml:trace contextRef="#ctx0" brushRef="#br0" timeOffset="93742.01">12216 11017 655 0,'0'0'64'16,"0"0"-36"-16,0 0 90 16,19-131-47-16,-19 104-24 15,-12 4-8-15,-18 6-5 16,-3 6-19-16,-8 7 15 0,4 2 3 15,-4 2-24 1,13 0-9-16,-5 2-4 0,12 16-8 16,13 14 0-1,8 14 0-15,0 13 7 0,19 11 3 16,24-1 2-16,7 1-1 16,13-6-1-16,-3-15 2 15,-8-9-3-15,0-17 3 16,-7-17 0-16,-5-6-11 15,2-9-10-15,-1-28 17 16,-1-12 3-16,-2-2 0 16,-5 8-3-16,-5 10 3 15,-7 18-2-15,-2 13 2 16,-5 2-15-16,10 20 2 16,9 12 14-16,7 3 15 0,3-10 4 15,11-13-19 1,-4-12 0-16,4-10 0 0,-11-34-6 15,-3-14-3-15,-16 2-31 16,-19 8-16-16,-5 14 41 16,0 14 15-16,-15 17 38 15,-6 3 41-15,2 3 4 16,5 26-44-16,14 8-18 16,0 7-4-16,40 3-10 15,24-3-7-15,7-6 3 16,9-9-6-16,-9-7-26 15,0-11-27-15,-16-2-37 0,-34-3-237 16</inkml:trace>
  <inkml:trace contextRef="#ctx0" brushRef="#br0" timeOffset="94221.4">9059 12606 587 0,'0'0'269'16,"0"0"-265"-16,0 0 16 15,118 155 59-15,-66-81-31 16,1 1-29-16,-6-9-13 16,-7-9-3-16,-12-15 0 15,-13-18-3-15,-15-21-10 16,0-3-56-16,-19-28-68 15,-45-20-424-15</inkml:trace>
  <inkml:trace contextRef="#ctx0" brushRef="#br0" timeOffset="94373.6">8676 12649 716 0,'0'0'164'0,"0"0"-11"16,0 0-67-16,-42-167-47 0,112 85-3 15,39-7-15-15,19 9-21 16,12 13-3-16,1 18-11 15,-8 19-44-15,-5 24-62 16,-17 6-94-16,-31 40-158 16</inkml:trace>
  <inkml:trace contextRef="#ctx0" brushRef="#br0" timeOffset="94725.05">9691 12601 92 0,'0'0'245'16,"0"0"-139"-16,61 127 30 16,-18-96-52-16,4-9-45 15,0-8 12-15,-4-8 25 16,-8-6-15-16,-2 0-25 16,-2-32-2-16,-5-15-4 15,-12-14 13-15,-7-8-12 16,-7 5-7-16,0 4 6 15,0 11 1-15,-7 18-5 16,-7 13-7-16,7 16-1 16,0 2-13-16,7 12-5 15,0 33-4-15,7 12 4 16,29 7 0-16,4-9-6 16,2-12-20-16,1-18-1 15,-3-11-2-15,7-14-20 0,-2-2-42 16,3-39-58-16,1-14-76 15,-1-7 49-15</inkml:trace>
  <inkml:trace contextRef="#ctx0" brushRef="#br0" timeOffset="94958.23">10577 12454 520 0,'0'0'159'0,"0"114"-45"16,0-62-4-16,8-8-57 15,25-16-29-15,-3-16-24 16,11-12-30-16,6-8-36 0,3-36 50 15,-1-10-33-15,6-1-20 16,-15 18 69-16,-9 17 2 16,-12 20-2-16,-5 0 0 15,0 37 31-15,0 12 55 16,-2 5-44-16,-3 1-7 16,-9-10-17-16,0-13-18 15,-2-17-3-15,-64-15-113 16,-31-4-487-16</inkml:trace>
  <inkml:trace contextRef="#ctx0" brushRef="#br0" timeOffset="95092.35">10154 12465 1004 0,'0'0'64'0,"0"0"17"16,-14-174-33-16,92 71-10 16,26 0-9-16,12 16-29 0,-5 21-3 15,0 26-62-15,-7 28-18 16,-14 12-38-16,-26 29-176 15</inkml:trace>
  <inkml:trace contextRef="#ctx0" brushRef="#br0" timeOffset="95324.7">11133 12520 30 0,'0'0'540'16,"0"0"-520"-16,241 50 57 15,-151-50 90-15,-12-33-74 16,-14-24-24-16,-12-14 14 15,-28-1-34-15,-19 5-12 0,-5 11-13 16,-26 23 4-16,-31 16 22 16,-19 14-19-16,-2 3 6 15,-2 35-32-15,16 16-2 16,35 15-3-16,29 4-26 16,22-1-53-16,68-9-34 15,16-12-46-15,24-16-383 16</inkml:trace>
  <inkml:trace contextRef="#ctx0" brushRef="#br0" timeOffset="95991.4">12763 12197 677 0,'0'0'50'0,"0"0"-9"16,0 0-16-16,0 0 19 15,35 173 9-15,-2-94 7 16,-2 0-1-16,-10-15-23 16,-2-19-8-16,-12-18-15 15,0-16-10-15,-7-9 2 16,0-2 16-16,0-2 13 15,0-32 0-15,0-21-34 16,-7-16-5-16,7-7-4 16,0 6-7-16,0 16 16 15,0 18-4-15,12 14 4 16,-2 16-1-16,4 8-7 16,12 0-23-16,2 31 3 0,0 16 27 15,1 8 1-15,-8-5-1 16,-7-14-2-16,-2-17 2 15,-5-13-2-15,0-6-4 16,8-18 7-16,11-35 11 16,11-16 9-16,18-9-10 15,6 10-5-15,8 22 1 16,7 25 30-16,2 21 2 16,7 12-14-16,-3 34 25 15,-13 13-28-15,-15-2-11 16,-18-7-9-16,-15-15-1 15,-9-16-66-15,-10-18-52 0,-2-1-122 16</inkml:trace>
  <inkml:trace contextRef="#ctx0" brushRef="#br0" timeOffset="97374.59">4221 13883 49 0,'0'0'588'0,"0"0"-552"16,0 0 14-16,0 0-33 15,-55 132 5-15,55-52 60 16,0 17-6-16,0 9-23 16,14 4-6-16,8-5-20 15,-3-16-17-15,2-16-5 16,-7-10-2-16,-7-12-2 0,0-8 0 15,-7-15 2 1,5-10-3-16,-5-15-19 0,0-3-15 16,0-9 15-1,0-37 10-15,0-19 0 0,0-16-23 16,0-8 3-16,-7-3-9 16,-12-6 22-16,12 7 8 15,-7 3 7-15,2 10 1 16,5 14 4-16,0 10 0 15,4 13 10-15,-1 16 13 16,4 11-12-16,0 14-15 16,0 0-1-16,0 9 1 15,33 27 9-15,14 10 3 16,3 18 4-16,4 8-3 0,-4 11 5 16,7 2 1-16,-10-4-11 15,0-1-8-15,-9-8 5 16,-5-11-2-16,-5-10-3 15,-9-22-13-15,-19-16-71 16,0-13-93-16,-33-11-446 16</inkml:trace>
  <inkml:trace contextRef="#ctx0" brushRef="#br0" timeOffset="97490.72">4476 14529 826 0,'0'0'112'15,"0"0"-112"-15,0 0 5 16,0 0 2-16,222-50-1 15,-108 24-6-15,9 1-160 0,-17 10-248 16</inkml:trace>
  <inkml:trace contextRef="#ctx0" brushRef="#br0" timeOffset="98140.89">5186 14206 402 0,'0'0'123'0,"54"110"-4"15,-23-39 26-15,2-5-41 0,7 0-51 16,-2-14-25-16,-5-18-20 15,0-14-7-15,-16-16-1 16,-10-4-11-16,-7 0-52 16,0-24 38-16,-7-16-5 15,-31-11-74-15,-10-4 21 16,-1-5 18-16,-10 2 4 16,2-7 25-16,3-5 19 15,16-4 17-15,12 5 8 16,19 6 18-16,7 9 87 15,0 13 7-15,35 9-41 16,19 11-3-16,8 12-44 0,9 9-15 16,5 3 7-16,-5 33-15 15,-17 13-7-15,-7 9 17 16,-25 2-12-16,-13-5 1 16,-9-10-6-16,0-18-2 15,0-11-4-15,0-16 4 16,0 0 0-16,0 0-22 15,0-8 20-15,33-7-4 16,24-1 3-16,11 12-4 16,8 4 1-16,9 12 6 0,-4 28 5 15,-18 11 7 1,-20 7 1-16,-17 0 5 16,-26 1 1-16,0-1 9 0,-26-5-4 15,-31-11-6-15,1-12-3 16,-6-14 0-16,27-10-15 15,9-6-1-15,23 0-32 16,3-12-46-16,31-17-198 16,23-5-263-16</inkml:trace>
  <inkml:trace contextRef="#ctx0" brushRef="#br0" timeOffset="98540.81">6775 14127 104 0,'0'0'645'16,"0"0"-631"-16,0 0 11 16,0 0 59-16,0 0-36 15,28-109-25-15,-28 86-3 16,-2 11 2-16,-31 6 11 16,-8 6-26-16,-1 6-4 15,-12 44-1-15,-3 30 0 0,-5 25-2 16,13 15 5-16,27-5-3 15,22-13 17-15,15-25-5 16,63-26-6-16,19-30-6 16,11-21-3-16,3-30 1 15,-7-34-47-15,-18-6-123 16,-25 13-669-16</inkml:trace>
  <inkml:trace contextRef="#ctx0" brushRef="#br0" timeOffset="99297.65">8953 14123 489 0,'0'0'16'0,"0"0"-9"16,57-120 30-16,11 81 74 16,10 12-37-16,10 15-11 15,-3 12-22-15,-10 0-5 16,-6 21 0-16,-26 19 2 16,-15 9-16-16,-23 2 13 0,-5-3 20 15,-7-4 10-15,-38-6-26 16,-7-7-1-16,-7-6-19 15,-5-7 0-15,14-7-18 16,7-10-1-16,17-1-5 16,26 0-10-16,0-1-30 15,36-28-83-15,40-5 55 16,28-12-31-16,0-2-192 16,-7 7-212-16</inkml:trace>
  <inkml:trace contextRef="#ctx0" brushRef="#br0" timeOffset="99707.7">9669 13776 699 0,'0'0'32'16,"0"0"-26"-16,0 0-4 16,90 176 54-16,-14-80 27 15,14 17-23-15,0 10-29 16,-5-2-16-16,-12-7-15 15,-21-16-7-15,-26-26-69 16,-26-23-47-16,0-24 39 16,-26-25-35-16,-26-10-23 0,-9-48 45 15,-1-23 97 1,8-20 13-16,11-11 23 0,22 3 51 16,21 12-4-16,0 21 13 15,47 23-20-15,10 22-18 16,12 22 0-16,-1 9 4 15,-9 14-14-15,-7 23-15 16,-21 5-3-16,-24 6-4 16,-7 1 14-16,-9-3 9 15,-46-6-17-15,-9-8-29 16,-2-10-3-16,9-10-13 16,15-10-56-16,13-2-18 15,18-2-57-15,11-25-177 16</inkml:trace>
  <inkml:trace contextRef="#ctx0" brushRef="#br0" timeOffset="100974.52">10653 13991 625 0,'0'0'28'0,"0"0"46"16,0 0 4-16,21-123-29 16,-21 89 33-16,0 3-51 15,-11 8 10-15,-18 11-17 16,1 7 10-16,-1 5 2 16,3 7-17-16,10 26-19 0,9 24-3 15,7 14-3-15,0 14 5 16,14 2 1-16,29-10-6 15,11-11 6-15,-4-16-1 16,18-19-5-16,-11-17 1 16,7-14-13-16,-5-25-2 15,-9-29-15-15,-3-19 4 16,-12-6-80-16,-13 9 79 16,-15 15 8-16,-7 21 22 15,0 20 2-15,0 14 2 16,0 3 65-16,-14 34-36 0,-1 12-30 15,11 8 4 1,4-4 17-16,7-11-18 0,33-10-3 16,14-11-2-16,-4-13 5 15,19-8 0-15,-1-13 2 16,3-27-6-16,-2-12-3 16,-13-1 2-16,-8 13-4 15,-20 17 4-15,-14 14-10 16,-7 9-32-16,-7 0 38 15,0 28 5-15,0 3 9 16,0 4 0-16,26-9-6 16,17-3-1-16,18-8-2 0,3-6 0 15,19-9 4 1,-12 0 13-16,-2-18-16 16,-15-4-1-16,-19 0 0 0,-6 11-1 15,-15 6 0-15,-7 2 1 16,-2 3 0-16,-5 0 0 15,7 0 2-15,0 0 4 16,10 0-1-16,2 0-4 16,14 0 1-16,-3 0-1 15,6-1 0-15,2-23 35 16,-10-11-14-16,-11-9-5 16,-17-4-10-16,0 3-3 15,-17 9 3-15,-30 13 10 16,-10 15 24-16,-12 8 11 15,1 26 0-15,-1 32-46 0,13 18-6 16,30 10-3-16,23-4-2 16,3-12-32-16,36-14-3 15,20-16 25-15,18-18-9 16,-3-22-31-16,11-22-3 16,-11-42 1-16,-2-30-28 15,-12-12-118-15,-17-10-234 16,-7 5 434-16,-26 10 6 15,-7 7 121-15,-5 19 28 16,-30 17 65-16,-1 25-94 16,3 18 2-16,5 15-33 15,7 6-50-15,9 32-32 0,5 15-10 16,7 10 0 0,0 7 0-16,26-4-1 0,30-4 1 15,6-5 0-15,2-9 0 16,4-8 1-16,1-7 0 15,-5-16 0-15,-3-5-1 16,-6-12-3-16,-6 0 1 16,-8 0-15-16,-13-3-34 15,-14 1 23-15,-7 2-19 16,0 0 30-16,5 0 17 16,2 0 3-16,8 6 4 15,6 1-2-15,15-7 1 16,6 0 36-16,6 0-9 15,1-15-1-15,4-10-4 16,-18-6-9-16,-6-10 3 0,-22 4-1 16,-14-2-7-16,0 9 3 15,-50 8 24-15,-11 7-13 16,-3 9-2-16,-17 6 2 16,3 6-28-16,0 27-23 15,5 7-27-15,16 8-41 16,15-2-104-16,-6 2-554 15</inkml:trace>
  <inkml:trace contextRef="#ctx0" brushRef="#br0" timeOffset="101419.62">9154 15409 764 0,'0'0'222'16,"0"0"-222"-16,42 112 3 15,8-21 45-15,4 4 2 16,3-3-35-16,-10-18-11 16,-4-22-4-16,-7-21-1 15,-15-17-4-15,-9-14-64 0,-12-5-47 16,0-30-106-16,-36-13-263 16</inkml:trace>
  <inkml:trace contextRef="#ctx0" brushRef="#br0" timeOffset="101577.87">8870 15506 1016 0,'0'0'97'0,"0"0"-85"15,125-146-12-15,-13 46 52 16,25-10-30-16,-3 11-22 16,4 20-6-16,-6 25-30 15,-2 32-56-15,-19 22-143 16,-28 19-364-16</inkml:trace>
  <inkml:trace contextRef="#ctx0" brushRef="#br0" timeOffset="101940.96">10083 15433 274 0,'0'0'207'16,"57"119"-49"-16,-10-59-28 16,-2-14-35-16,3-15-52 0,-1-16-18 15,2-15-15 1,1-12 14-16,-3-41 0 0,-4-17-2 16,-15-10-7-16,-16-1-10 15,-12 15 5-15,0 18 23 16,-5 22 27-16,-11 18 0 15,2 8 4-15,-5 8-9 16,5 39-48-16,-1 14-7 16,15 15-2-16,0-10 0 15,22-7-1-15,25-15-24 16,7-18-28-16,6-11-30 16,8-15-22-16,-6 0-94 15,-8-23-159-15</inkml:trace>
  <inkml:trace contextRef="#ctx0" brushRef="#br0" timeOffset="102224.44">11086 15367 396 0,'0'0'398'0,"19"122"-372"15,7-67 102-15,2-13-41 16,8-15-53-16,4-16-33 15,-2-11-2-15,2-12-2 16,3-28-12-16,-3-6 10 16,-12 9 5-16,0 14-3 15,-13 17 3-15,-1 6 0 0,5 10 2 16,2 29 31-16,12 10 25 16,-2 5-12-16,-5-5-26 15,-12-9-14-15,-7-14-6 16,-7-19-33-16,-28-7-60 15,-55-13-282-15</inkml:trace>
  <inkml:trace contextRef="#ctx0" brushRef="#br0" timeOffset="102357.75">10812 15173 1044 0,'0'0'109'16,"0"0"-68"-16,30-144 43 15,44 85-49-15,18-10-23 16,12 0-12-16,14 0-21 0,0 20-101 15,-9 21-18-15,-38 28-257 16</inkml:trace>
  <inkml:trace contextRef="#ctx0" brushRef="#br0" timeOffset="102590.65">12041 15449 646 0,'0'0'168'0,"0"0"-122"16,249 15 62-16,-190-48-71 15,-12-24 38-15,-19-17-11 16,-23 2-25-16,-5 7 14 16,-14 19-7-16,-45 19-11 0,-7 16 5 15,-15 11-2 1,10 8-15-16,15 35-9 0,15 20-14 16,41 14-11-16,0 13-35 15,76-4-70-15,21-18-41 16,2-16-151-16</inkml:trace>
  <inkml:trace contextRef="#ctx0" brushRef="#br0" timeOffset="103207.84">13150 15294 569 0,'0'0'110'15,"0"0"-82"-15,24 117 66 16,9-58-6-16,0 2-41 16,-9-3 0-16,-3-10-2 15,-9-13-20-15,-10-9-14 0,-2-14-6 16,0-7-1-16,0-5 7 16,0-5 16-16,-9-30-8 15,-12-22-19-15,7-17-17 16,6-10 1-16,8 4-10 15,0 15 19-15,0 23 7 16,0 20 0-16,10 21 0 16,11 1 0-16,12 10 4 15,7 26 7-15,-2 10-1 16,-5 3-3-16,-11-9-4 16,-3-11-1-16,-10-15-2 15,-2-9-2-15,-2-5-2 16,4-10-1-16,10-26 5 0,3-11 11 15,20-3 2 1,5 8-6-16,3 13-1 0,4 17 30 16,8 12 3-1,-5 26 13-15,14 23-15 0,-24 8-21 16,-4-2-3-16,-17-9-1 16,-10-18-12-16,-4-13-21 15,7-15-78-15,-10 0-88 16,-9-11-139-16</inkml:trace>
  <inkml:trace contextRef="#ctx0" brushRef="#br0" timeOffset="103856.32">13240 12793 9 0,'0'0'158'0,"0"0"-78"15,0 0 101-15,0 0 4 0,0 0-46 16,0 0-22-16,-163 84-13 16,147-77-24-16,1-4-3 15,4 0-11-15,8-1 4 16,3-2-25-16,0 0-21 15,0 0-24-15,10 0-12 16,58 0-1-16,43 0 13 16,50-16 3-16,17-4 10 15,-3 8-2-15,-22 6-9 16,-30 3-2-16,-45 3-2 16,-30 0 1-16,-27 0-1 15,-21 12-45-15,0 17-4 16,-21 8-10-16,-48 7-94 15,-7 4-185-15,1-5-224 16</inkml:trace>
  <inkml:trace contextRef="#ctx0" brushRef="#br0" timeOffset="104037.75">13470 13346 283 0,'0'0'320'0,"0"0"-156"16,0 0 8-16,0 0-94 15,0 0-58-15,0 0 41 16,182 20 16-16,-64-40-28 16,7 3-19-16,-9-3-30 15,-12 7-7-15,-21 8-64 16,-26 5-51-16,-29 9-220 0</inkml:trace>
  <inkml:trace contextRef="#ctx0" brushRef="#br0" timeOffset="104569.25">13515 16224 682 0,'0'0'274'16,"0"0"-271"-16,0 0 20 15,248-52 63-15,-118 19-42 16,-9 8-36-16,-10 6-5 16,-28 12-3-16,-29 7-26 15,-21 3-114-15,-33 34-171 16</inkml:trace>
  <inkml:trace contextRef="#ctx0" brushRef="#br0" timeOffset="104713.68">13983 16521 1091 0,'0'0'11'16,"0"0"30"-16,265-95 36 16,-154 43-38-16,-5 5-37 15,-4 9-2-15,-12 20-19 16,-33 18-118-16,-31 0-459 15</inkml:trace>
  <inkml:trace contextRef="#ctx0" brushRef="#br1" timeOffset="121304.98">10017 1316 62 0,'0'0'276'15,"0"0"-199"-15,0 0 50 16,-52 117-7-16,40-84-42 15,-2 0-17-15,2-1-1 16,5-6-13-16,0-6-13 16,0-8-13-16,7-7-5 0,0-2-14 15,0-3 0 1,0 0 0-16,0 0 15 0,-3 0 15 16,-1-20-10-16,1-7-9 15,-4-15-13-15,7-8 0 16,0-14-4-16,0-8-3 15,0-17 0-15,22-13-3 16,6-1-1-16,7 2-5 16,1 14-4-16,-3 21 18 15,-5 21-1-15,-13 22-1 16,-4 14 3-16,6 9-11 16,4 5-32-16,19 27 33 15,8 16 11-15,9 18-1 16,-1 9 3-16,-4 8 4 15,-7 3-5-15,-12-6 6 0,-7-5-4 16,-16-12 1-16,-3-14 0 16,-7-14-4-16,0-15 0 15,0-14-1-15,-2-6-76 16,-32 0-122-16,-8-29-331 16</inkml:trace>
  <inkml:trace contextRef="#ctx0" brushRef="#br1" timeOffset="121436.09">10029 1213 656 0,'0'0'63'0,"0"0"-56"15,0 0 14-15,194 9 49 0,-97-9-25 16,2 0-23-16,-9-21-22 16,-14-1-111-16,-29 4-234 15</inkml:trace>
  <inkml:trace contextRef="#ctx0" brushRef="#br1" timeOffset="121678.21">11008 665 671 0,'0'0'69'0,"0"0"-67"15,-14 163 1-15,7-80-3 16,7-10-88-16,0-14-160 16,14-15-161-16</inkml:trace>
  <inkml:trace contextRef="#ctx0" brushRef="#br1" timeOffset="123805.3">12715 3979 529 0,'0'0'107'0,"0"0"-10"15,0 0-1-15,0 0-51 16,0 0-9-16,0 0-7 15,-56-30 0-15,27 30-14 16,-11 0 3-16,-3 0-18 16,-18 23 2-16,-3 17 5 15,-5 9-5-15,1 8 0 0,14 3 1 16,16-4 7-16,12-2 2 16,19 0-5-16,7-2-6 15,0-3 11-15,28-6 0 16,19-6-7-16,15-8 1 15,2-8-2-15,11-8-2 16,-6-7 6-16,-10-3-1 16,-12-3-3-16,-14 0 0 15,-16 0-4-15,-5 0 0 16,-10 0-32-16,3 0-85 16,-5 0-73-16,0 8-134 15</inkml:trace>
  <inkml:trace contextRef="#ctx0" brushRef="#br1" timeOffset="124150.86">13195 3381 630 0,'0'0'156'16,"0"0"-99"-16,0 0 26 15,0 0-67-15,-49 143-10 16,32-44 6-16,5 13-10 16,5-4-2-16,7-12-14 15,0-15-121-15,0-19-226 16</inkml:trace>
  <inkml:trace contextRef="#ctx0" brushRef="#br1" timeOffset="127439.04">13463 1308 569 0,'0'0'52'0,"0"0"73"16,0 0-6-16,0 0-33 16,0 0-16-16,0 0-43 15,-52 5-27-15,52 41 4 16,19 15 14-16,14 13 5 15,-3 0-9-15,-1-7-7 16,-3-5-6-16,-5-9-1 16,-7-13 0-16,-7-15-2 15,-2-11-24-15,-5-13-19 0,0-1-20 16,0-18 26 0,-14-34-33-16,-26-15-320 0,4-10-82 15</inkml:trace>
  <inkml:trace contextRef="#ctx0" brushRef="#br1" timeOffset="127704.37">13292 1279 499 0,'0'0'76'16,"0"0"16"-16,194-81 9 15,-78 78-53-15,17 3-19 16,13 42 0-16,1 19 17 16,-10 11 19-16,-26 9-38 15,-35 6-17-15,-55-2-7 0,-21 2-3 16,-19-8 7-16,-52-13-5 15,-19-14 12-15,-16-15-7 16,-17-14-2-16,5-10 1 16,21-13 6-16,26 0 8 15,19 0-9-15,31-17-5 16,13-2-6-16,8-4-11 16,26-6-37-16,45-5-48 15,33 0-59-15,8-1-137 16</inkml:trace>
  <inkml:trace contextRef="#ctx0" brushRef="#br1" timeOffset="127968.69">14624 690 826 0,'0'0'81'0,"0"0"-79"16,26 110 45-16,-12-32 5 0,3 10-34 15,9-2-17 1,9-8-1-16,0-4-52 0,-1-5-143 15</inkml:trace>
  <inkml:trace contextRef="#ctx0" brushRef="#br1" timeOffset="130520.95">18341 13911 267 0,'0'0'14'0,"10"184"88"15,-10-103 4-15,0-16 5 16,0-12-40-16,0-22-19 16,0-14 9-16,0-10-16 15,0-7 0-15,0 0-6 16,-7-33 18-16,-10-21-44 16,-4-16-7-16,2-18-4 15,5-7-2-15,2-11 2 16,5-9 1-16,0-3-3 15,7 0 1-15,0 13-1 16,0 15 7-16,0 23-6 16,7 22-1-16,5 20 1 15,2 17-1-15,14 8-4 0,15 13-13 16,23 34 17-16,5 32 4 16,7 26 14-16,-2 11 2 15,-15 0-6-15,-6-13-5 16,-13-21-6-16,-13-15-1 15,-15-13 0-15,-10-17-2 16,-4-13-4-16,0-13-39 16,-26-11-39-16,-30-2-138 15</inkml:trace>
  <inkml:trace contextRef="#ctx0" brushRef="#br1" timeOffset="130576.4">18341 13911 694 0</inkml:trace>
  <inkml:trace contextRef="#ctx0" brushRef="#br1" timeOffset="130654.09">18341 13911 694 0,'-75'35'132'0,"131"-35"-129"0,27 0 80 0,14 0 7 16,0-3-47-16,2-21-24 16,-4-12-19-16,-19 1-68 15,-27-1-164-15</inkml:trace>
  <inkml:trace contextRef="#ctx0" brushRef="#br1" timeOffset="130878.38">18973 12807 445 0,'0'0'330'0,"0"0"-284"16,0 0-15-16,9 158 52 15,-9-55-41-15,0 3-42 16,0-5-5-16,19-21-116 16,17-20-311-16</inkml:trace>
  <inkml:trace contextRef="#ctx0" brushRef="#br1" timeOffset="131538.76">20132 13225 379 0,'0'0'216'0,"0"0"-118"16,0 0 65-16,0 0-59 16,0 0-82-16,0 0-20 15,-34 121 20-15,89-24 26 16,-1 8 10-16,3-6-34 15,-10-13-20-15,-16-25-4 16,-12-27 0-16,-12-14-11 16,-7-15-15-16,0-5-12 15,-5-19-8-15,-30-21-103 16,-15-15-163-16,-4-11-41 0</inkml:trace>
  <inkml:trace contextRef="#ctx0" brushRef="#br1" timeOffset="131771.1">20006 13454 131 0,'0'0'171'0,"0"0"-51"0,-12-114-8 15,83 72-37-15,38 4 23 16,16 10-34-16,29 21-16 16,-2 7-23-16,-6 25 4 15,-16 34 19-15,-26 25-11 16,-33 19-8-16,-31 13 0 16,-37 2-11-16,-3-2-13 15,-64-13 0-15,-26-17 6 16,-14-23 18-16,0-21-1 0,7-21-18 15,14-15-5-15,15-6-5 16,32-6-8-16,27-32-42 16,9-17-41-16,52-4-92 15,28-5-192-15</inkml:trace>
  <inkml:trace contextRef="#ctx0" brushRef="#br1" timeOffset="132022.42">21104 12656 842 0,'0'0'87'0,"0"0"-80"15,35 112 29-15,-7-30 18 16,5 10-34-16,-2 3-20 16,9 0-28-16,-6-4-119 15,-11-11-254-15</inkml:trace>
  <inkml:trace contextRef="#ctx0" brushRef="#br1" timeOffset="132637.66">22693 13496 536 0,'0'0'38'15,"0"0"58"-15,0 0-37 16,0 0-3-16,0 0-2 0,0 0-16 15,21-127 1-15,-75 111-19 16,-15 7-3-16,-14 9 2 16,-4 0-10-16,-3 31 12 15,0 24-14-15,14 24-2 16,22 13-4-16,33 6 2 16,21 5 8-16,19-2 1 15,47-4 21-15,35-17-2 16,18-22-11-16,18-29-7 15,5-29 1-15,-3-6-6 16,-4-45-8-16,-28-16-41 16,-22-5-54-16,-38 6-193 15</inkml:trace>
  <inkml:trace contextRef="#ctx0" brushRef="#br1" timeOffset="132993.74">23445 12856 363 0,'0'0'343'16,"0"0"-278"-16,0 0-2 15,61 120 51-15,-32-31-31 16,4 6-29-16,-5-1-28 15,0-12-26-15,-2-12-8 16,-4-20-87-16,-8-10-141 16</inkml:trace>
  <inkml:trace contextRef="#ctx0" brushRef="#br1" timeOffset="134136.7">17954 15133 428 0,'0'0'157'0,"0"0"-33"15,0 0-38-15,0 0-21 16,0 0-19-16,0 0-46 0,-19 39-15 16,73 46 15-1,10 32 15-15,-3 21 15 0,-4 2-16 16,-5-13-10-16,-16-28 0 16,-8-29-1-16,-14-32-3 15,-2-22 1-15,-10-16-2 16,-2-3 4-16,0-37 36 15,0-23-29-15,-21-23-4 16,2-11-1-16,3-10-4 16,-10-1-1-16,4 4 0 15,1 13-7-15,2 19 6 16,12 28 1-16,0 22 0 16,7 22-3-16,0 11 3 15,12 46-48-15,37 26 45 16,20 25 3-16,23-1 7 0,5-10-6 15,0-24-1-15,-14-27-1 16,-22-26-6-16,-4-20 5 16,-17-12 2-16,-4-39 5 15,-10-21 22-15,-17-17-8 16,-9-14-4-16,0-6 6 16,-7 6-2-16,-24 11 19 15,-2 23-11-15,7 24-15 16,12 24-12-16,14 16 0 15,0 5-16-15,5 22-77 16,45 20 20-16,11 8-109 16,10 3-380-16</inkml:trace>
  <inkml:trace contextRef="#ctx0" brushRef="#br1" timeOffset="134453.79">19940 15862 339 0,'0'0'157'16,"0"0"-37"-16,0 0 10 15,208-131-70-15,-196 43-2 0,-12-3-14 16,-21 3 23-1,-46 12 12-15,-13 19 10 0,-17 22-19 16,-7 24-26-16,-5 11-11 16,5 38-28-16,19 33-5 15,26 16-8-15,35 13-1 16,24-2-43-16,43-10-42 16,54-10-16-16,33-25-18 15,-2-26-172-15</inkml:trace>
  <inkml:trace contextRef="#ctx0" brushRef="#br1" timeOffset="134920.96">20605 15512 514 0,'0'0'114'0,"85"169"42"16,-52-97-12-16,0-20-83 16,-17-23-36-16,-4-18-14 15,-9-11-6-15,-3-11 3 16,0-41 23-16,0-26-31 16,-7-20-13-16,-15-14-3 0,-1 0 1 15,-11 5 14 1,6 17 1-16,2 24 0 0,10 32 0 15,4 27 4-15,12 7 5 16,0 39-6-16,19 35-3 16,26 23 12-16,16 6-3 15,15-8 4-15,21-23-13 16,9-24 2-16,3-30 7 16,-3-18-6-16,-18-35-1 15,-17-42 6-15,-17-24 3 16,-21-16-2-16,-23-1 11 15,-10 9-7-15,-3 17 22 16,-37 21-17-16,5 30-5 16,-8 24-11-16,3 17-2 0,4 14-25 15,10 32-24-15,17 15-49 16,-3 8-116-16,12 3-359 16</inkml:trace>
  <inkml:trace contextRef="#ctx0" brushRef="#br1" timeOffset="135870.82">17343 16799 11 0,'0'0'256'0,"0"173"-134"16,22-56 96-16,13 12-77 15,5-2-30-15,3-14-42 16,-1-19-33-16,-8-20-14 15,-6-26-11-15,-14-16-11 16,-2-18 5-16,-10-11-5 16,-2-3 1-16,0-17 4 0,0-28 4 15,-14-18-1-15,-14-15-8 16,-12-6 0-16,2-4-3 16,2-9-7-1,6-2 0-15,13-7 3 0,12 0-15 16,5 11 5-16,0 18 7 15,19 20 10-15,17 21 0 16,6 15 0-16,13 17-3 16,13 4-3-16,10 16-3 15,17 38 9-15,9 20 12 16,2 26 8-16,3 13 3 16,-10 7 6-16,-11-2-11 15,-22-13-7-15,-14-19-9 0,-24-23-2 16,-18-27-16-1,-10-27-75-15,-10-9-81 0,-51-39-538 16</inkml:trace>
  <inkml:trace contextRef="#ctx0" brushRef="#br1" timeOffset="135993.87">17871 17188 816 0,'0'0'134'0,"0"0"-80"15,0 0-42-15,0 0-9 16,201 9 10-16,-69-2-2 0,15-7-11 15,4 0-31 1,3 0-193-16,-17-12-482 16</inkml:trace>
  <inkml:trace contextRef="#ctx0" brushRef="#br1" timeOffset="136336.88">19493 16791 173 0,'0'0'524'16,"0"0"-409"-16,0 0 3 0,-227-6-76 15,151 6-11 1,1 0 1-16,4 20-6 0,9 20-14 15,13 24 8-15,13 19-8 16,15 14-6-16,21 9 9 16,0-6 4-16,31-10 1 15,30-19 3-15,19-19-5 16,20-25-14-16,16-27-3 16,23-10-1-16,8-44-28 15,4-17-80-15,-26 4-128 16,-42 13-410-16</inkml:trace>
  <inkml:trace contextRef="#ctx0" brushRef="#br1" timeOffset="136720.73">19843 17179 314 0,'0'0'204'0,"0"140"-94"16,52-82 11-16,12-16-37 16,19-21-44-16,9-21-13 15,10-7 24-15,-5-41-30 0,-12-18 37 16,-24-15-20-1,-40-8-30-15,-21-8-4 0,-11 3 2 16,-56 13 5-16,-27 18 13 16,-17 22 10-16,0 25 5 15,6 16 1-15,23 3-10 16,20 37-30-16,31 24 0 16,27 18-19-16,4 4-56 15,47-3-35-15,38-23-19 16,5-19-139-16,-2-21-395 15</inkml:trace>
  <inkml:trace contextRef="#ctx0" brushRef="#br1" timeOffset="136930.07">20250 17080 670 0,'0'0'92'0,"0"0"61"16,189 58-31-16,-109-38-41 15,-2 6-42-15,0 0-30 16,3 2-8-16,-10 2-1 16,7 0-96-16,-24-3-170 15</inkml:trace>
  <inkml:trace contextRef="#ctx0" brushRef="#br1" timeOffset="137269.71">20992 17069 701 0,'0'0'71'0,"97"128"41"15,-40-87-61-15,14-15-38 16,5-17-8-16,-3-9 20 16,-7-17 6-16,-7-29 11 15,-16-14-20-15,-15-5 1 16,-21 1-20-16,-7 9 21 15,0 7-19-15,-21 18 3 16,-7 11-8-16,6 8-3 16,8 11-28-16,10 0-74 15,4 12-420-15</inkml:trace>
  <inkml:trace contextRef="#ctx0" brushRef="#br1" timeOffset="137493.74">21960 16949 703 0,'0'0'156'0,"47"206"-41"15,-12-123-5-15,6-23-41 16,-1-25-31-16,-9-23-38 15,4-12-30-15,-9-41-56 16,-14-35-72-16,-12-21-692 16</inkml:trace>
  <inkml:trace contextRef="#ctx0" brushRef="#br1" timeOffset="137593.53">21960 16666 487 0,'0'0'437'0,"0"0"-437"16,0 0-229-16,0 0-459 15</inkml:trace>
  <inkml:trace contextRef="#ctx0" brushRef="#br1" timeOffset="137903.71">22936 16475 707 0,'0'0'90'16,"0"0"13"-16,-269 15-61 0,193 7 28 15,31 5-1-15,31 10-52 16,14 4-17-16,50 12-1 16,35 6 0-16,16 5-2 15,-1 1 3-15,-10 0 2 16,-19 0-2-16,-24 1 1 16,-21-8 18-16,-26-3 27 15,0-9-7-15,-33-9 5 16,-29-11-23-16,-9-15-13 15,10-5-6-15,4-6-2 16,17 0-12-16,30-23-29 16,10-14-52-16,29-12-10 0,39-5-168 15</inkml:trace>
  <inkml:trace contextRef="#ctx0" brushRef="#br1" timeOffset="138187.04">23360 16990 780 0,'0'0'88'0,"54"141"42"15,-19-93-40-15,-1-17-52 16,-6-17-32-16,-7-14-6 16,-14-14-37-16,-7-44 18 15,0-24-4-15,-26-19-68 0,-28-5-38 16,-3 3 48-16,-7 9 66 15,15 16 15-15,16 17 92 16,21 11 33-16,12 9-11 16,4 0-44-16,46-7-41 15,23-6-21-15,13 4-8 16,11 8-44-16,-8 9-112 16,-11 13-142-16</inkml:trace>
  <inkml:trace contextRef="#ctx0" brushRef="#br1" timeOffset="138571.32">24114 16952 744 0,'0'0'85'0,"52"128"33"16,-26-92-71-16,-12-19-33 16,-2-15-3-16,-12-2-5 15,0-34 35-15,0-27-19 16,-19-24-21-16,5-16-2 16,2 0 1-16,10 4-20 15,2 17 10-15,0 16 8 16,0 20 2-16,16 21 2 0,17 17-2 15,10 6 0-15,11 36 8 16,8 27 8-16,9 23 8 16,-3 17-2-16,-4 4 1 15,5-1 11-15,-15-14-30 16,-14-18-3-16,-18-25-2 16,-20-25-2-16,-2-19-41 15,-35-7-29-15,-34-45-211 16</inkml:trace>
  <inkml:trace contextRef="#ctx0" brushRef="#br1" timeOffset="138676.44">24336 16843 703 0,'0'0'180'0,"0"0"-133"0,0 0-2 15,0 0 33-15,201 11-78 16,-120-11-24-16,-15-3-205 16,-16-20-442-16</inkml:trace>
  <inkml:trace contextRef="#ctx0" brushRef="#br1" timeOffset="139171.57">24776 16733 763 0,'0'0'48'15,"14"145"78"-15,-2-89-18 0,-9-23-52 16,1-19-25-16,-4-14-25 15,0-24 5-15,-33-33-11 16,-9-24-10-16,8-11 3 16,11-9-2-16,11 8-3 15,10 11-1-15,2 18 11 16,0 18 2-16,28 20 6 16,8 15-1-16,4 11 8 15,-5 15 6-15,-4 27-3 16,-5 9-6-16,-14 1-10 15,-12-4-14-15,0-12-1 16,0-13 2-16,0-10-4 0,0-13 2 16,14 0-21-1,43 0 18-15,18-14 18 0,22-2 0 16,7 10 0-16,-7 6 1 16,-14 6 32-16,-33 30-29 15,-29 19 21-15,-21 11 28 16,-26 5-15-16,-38 2 12 15,-7-5-12-15,-2-10-17 16,14-13 2-16,14-16-11 16,21-12-12-16,17-10-1 15,7-7-19-15,0 0-60 16,29-24-19-16,18-10 1 16,-9-5-205-16</inkml:trace>
  <inkml:trace contextRef="#ctx0" brushRef="#br1" timeOffset="139763.7">25103 17243 792 0,'0'0'0'0,"0"0"8"15,0 0 9-15,0 0 8 16,0 0-21-16,47-137-4 16,-47 98 0-16,0 12 0 15,-21 21 108-15,-8 6-19 16,-4 18-32-16,7 19-26 15,5 7-6-15,7-4-6 16,14-6-10-16,0-14-9 0,14-14-28 16,26-6-102-1,-5-11-227-15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15T12:02:36.1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8149 6771 64 0,'0'0'11'0,"0"0"14"0,0 0 16 16,0 0-9-16,0 0-13 15,0 0 11-15,0 0 8 16,0 0-4-16,0 0-20 15,0 0-10-15,0 0-3 16,0 0 1-16,0 0 0 16,0 0-2-16,0 0 1 15,0 0-1-15,0 0 2 16,0 0 15-16,0 0-5 16,0 1-6-16,0 7-2 0,0-4 5 15,0 2-5-15,0-5 2 16,0 4-6-16,0 2 1 15,0-4 1-15,7 3-1 16,0 2 0-16,-7-5 0 16,7 1-1-16,-2 4 0 15,-3-2 0-15,5-1 1 16,0 4 2-16,0-1-3 16,1 1 0-16,-4 0 1 15,3-1-2-15,-4-1 2 16,4 2-1-16,5 1 2 15,-5 2-1-15,0 0 22 0,0-4-21 16,0 3 1-16,5-2-3 16,-5-3 0-16,-5 2 1 15,5 1 0-15,-2 0 1 16,2 0-2-16,0 2 0 16,-4-4 3-16,4 0-3 15,5 5 0-15,-5-5-1 16,0 5 2-16,-7-4 0 15,7 1 0-15,0-2-1 16,0 3 3-16,5 3 4 16,-5-2 3-16,0 0-10 15,3 1 1-15,-3-1-1 16,0-3 0-16,5 4 0 0,-5-3 4 16,0 5-4-16,0-4 0 15,-7-3 1-15,7 2 0 16,7 2-1-16,-2-1 0 15,-5 4 0-15,0-2 2 16,-5 3-1-16,10 0-1 16,-5 1 0-16,0-1 0 15,1-2 0-15,-1-2 1 16,-5-5-1-16,3 3 0 16,-3-2 0-16,3 5 0 15,2 1 0-15,0 0 0 16,0 0 2-16,-7-6-1 0,12 5-1 15,-10-4-1 1,5-2-1-16,-7-3-36 0,0-3-158 16</inkml:trace>
  <inkml:trace contextRef="#ctx0" brushRef="#br0" timeOffset="793.3">8002 6577 154 0,'0'0'39'0,"0"0"-20"15,0 0-9-15,0 0-7 16,0 0 0-16,0 0 1 15,-5 0 22-15,5 6 18 16,0 0-12-16,0 1-20 16,0-1-3-16,0 0 1 15,0 0-9-15,0 0-1 16,0 0 2-16,0 2-1 16,0 0 0-16,7 1 0 15,5 2-1-15,-5-1 1 16,1-3 1-16,-1 2 0 0,0-3-2 15,7 1 2 1,-2 1-2-16,-5 1 0 0,0-3 0 16,-5 2-1-16,5-2-1 15,-2-1-11-15,2 2 1 16,-7-6-43-16,0-1-136 16</inkml:trace>
  <inkml:trace contextRef="#ctx0" brushRef="#br0" timeOffset="4315.31">9925 10018 72 0,'0'0'44'0,"0"0"-11"15,0 0 30-15,0 0-23 16,0 0 44-16,0 0-32 16,0 0-13-16,-26 13-3 15,23-11 7-15,-1 1 6 16,4-1-21-16,0-2-14 16,-3 0-14-16,-1 0 5 15,1 0 0-15,-2 0 4 16,-4 0 18-16,2 0-12 15,-5 0-2-15,-2 0-3 16,7 0-1-16,-5 0-2 0,3-7-7 16,-10-1 3-16,4 2-2 15,-1-1-1-15,-3-4 1 16,5 3 0-16,-5-2 0 16,2-6 1-16,-2 4-1 15,3-2 0-15,-3-1-1 16,-2 1 0-16,6-1 1 15,-4 1 1-15,3 5-2 16,-5-2 1-16,2-2 1 16,0 3-1-16,5-3-1 15,-3 0 0-15,-2 2 0 16,5-3-3-16,-7-1 6 16,6 3-2-16,1-5-1 0,-5 3 0 15,3-2-2 1,-5 3 4-16,-5 2-4 0,11-4 5 15,-4 1-3-15,5 4 0 16,0-2 0-16,0 0 1 16,0-3-1-16,-1-1 0 15,1 1 0-15,-5-1 0 16,5 3 0-16,0 2 0 16,0-3 0-16,4 4 0 15,-9-1 0-15,5 1 0 16,2-3 0-16,-2 1 0 15,0 1 1-15,0-5-1 0,4 4 0 16,-9-2 0 0,12 1 0-16,-7 0 0 0,0-1 0 15,0 1 0-15,0-1 0 16,-1-2 0-16,-3 1 0 16,-4-1 0-16,8 1 0 15,0 0 0-15,0 1 2 16,-1 2-2-16,-3-4 1 15,3 1 0-15,1 0-1 16,0 1 0-16,7 0-1 16,-5 2 1-16,5 0 0 15,-2-1 1-15,1 0-1 16,-3 0 0-16,-4-2 1 16,1-1-1-16,0 4 0 15,7 0 0-15,-5 1 7 0,3 0 2 16,-6-1-9-16,1 0 6 15,2 1-6-15,5 0 2 16,0 2 0-16,0-3 0 16,0-2 0-16,-7-5-4 15,7-2 4-15,-7-5-2 16,-1 2 0-16,4 7 0 16,1-1 1-16,3 6-2 15,0 0 1-15,-5 0-1 16,12 2 1-16,-7 0 0 15,0-1 0-15,7-1 0 16,-7-3-1-16,0 0 1 0,7-4 0 16,-7-1 0-16,0-5 0 15,-5 1 2-15,-2-1-2 16,4 1-1-16,-4 4 1 16,2 4 0-16,5-2 0 15,-7-7 1-15,0 5 0 16,-1-1-1-16,4 1 0 15,1 3 0-15,-2 0 1 16,5 0-1-16,-7 5 0 16,7-4 0-16,0 1 0 15,0 0 0-15,-7-5 0 16,-1-8-2-16,-4-3 2 16,-2-5 0-16,7 5 0 0,0 1 1 15,-5 5-1 1,5-3 0-16,-3 2 0 0,3 3 1 15,0 3-1-15,-5 0 2 16,12 2-2-16,-7-5-1 16,2-7 1-16,2-2-1 15,-2 1 2-15,-2 1-1 16,7 7 0-16,-2 3 1 16,2 3-1-16,-5-3 0 15,5-5 0-15,-8-7-1 16,8-3 1-16,-4-3 1 15,1-1-1-15,-2 4 0 0,5 1-1 16,5-1 1 0,-5 1 1-16,0 2-1 0,0 7 0 15,2 7 0-15,-2-2 0 16,0 1 2-16,-1-4-4 16,1-6 2-16,0-5 0 15,7-4 0-15,-4-2 2 16,1 0-2-16,3 2 0 15,0-2 2-15,0-8-2 16,0-4 0-16,0 0 0 16,0 0 0-16,0 10 0 15,0 5 0-15,0 0 0 16,0-2 0-16,-5-9 0 16,-2-7 1-16,5 0-1 15,-5 0 0-15,-5 11 0 0,3 6-1 16,-3 4 1-16,5 8 0 15,0 0 0-15,0-2 0 16,-1-3 0-16,-6-2 0 16,10-10 1-16,-4-12 0 15,8-10 2-15,0-3 6 16,0 12-8-16,0 16 0 16,0 18-1-16,0 15 0 15,0 4 0-15,0 3 1 16,0 0 1-16,0 0 2 15,0-2 7-15,0 2-5 16,0-3-5-16,0 3 2 0,0 0-3 16,0 0 0-1,0 0 0-15,0 0-2 0,0 0 2 16,0 0 6-16,0 0 5 16,0 0-7-16,0 0 1 15,0 0-2-15,0 0 0 16,0 0-3-16,0 0 9 15,0 0-1-15,0 0-8 16,0 0 0-16,0 0 4 16,0 0-1-16,0 0-1 15,0 0-2-15,0 0-25 16,0 0-27-16,0 0-60 16,0 5-103-16,-7-5-242 0</inkml:trace>
  <inkml:trace contextRef="#ctx0" brushRef="#br0" timeOffset="6491.44">9842 9965 154 0,'0'0'81'0,"0"0"-22"15,0 0-6-15,0 0-25 16,0 0-8-16,0 0-11 16,0 0-7-16,0 0 12 15,0 0 1-15,7 0-10 16,-7 0 8-16,0 0 6 15,0 0 1-15,0 0 2 16,0 5-4-16,7-3-6 0,-2 4-11 16,2 0 2-16,-5-3-3 15,5 3 0-15,-2-3 1 16,-2 0 2-16,1 3-3 16,-1-1-3-16,4 3 3 15,-3-2-1-15,-4 1-41 16,3-2-4-16,-3-3 8 15,0-1-20-15,0 2-33 16,0-3 3-16</inkml:trace>
  <inkml:trace contextRef="#ctx0" brushRef="#br0" timeOffset="11065.42">9821 10076 4 0,'0'0'87'0,"0"0"-62"15,0 0 9-15,0 0 1 16,0 0-22-16,0 0 2 15,0 0 27-15,0 0 4 16,0 0 10-16,0 0-12 16,0 0-2-16,0 0-13 15,0 0-19-15,0 0-3 16,0 0 2-16,0 0-8 16,7 0 2-16,0 0-3 0,-7 0 3 15,7 1-2 1,0 1 0-16,-7 1-1 0,7-1 0 15,-2 0 1-15,2 0-1 16,0 0 0-16,0 2 1 16,0 1-1-16,0 1 2 15,3-2-2-15,2 3 0 16,-3 3 1-16,3-2 1 16,2 6 4-16,5-2 6 15,-9-4-3-15,1 3-1 16,4-2 2-16,-6 0-8 15,5 2-1-15,-2 1 2 16,2-3 4-16,5-1-5 0,-9 1 1 16,1-1 0-16,-1 1-2 15,4-3 0-15,-2 3-1 16,-5-1 1-16,14 3 2 16,-9 1-1-16,2 3 0 15,0-2 2-15,-4 1 3 16,9-1-2-16,-5 0-3 15,0-3-2-15,0 0 0 16,5-1 1-16,-4 2 0 16,1 1-1-16,-2-1 0 15,5-1 0-15,-5 1 0 16,8 1 1-16,-8-2-1 0,5 4 2 16,-5-4-1-16,3 1-1 15,-6-2 0-15,4 3 14 16,3-4-6-16,-8 3-6 15,4-3 2-15,0 5 0 16,5-2-1-16,-5 0 3 16,8 3 5-16,-3-4 0 15,-3 3-6-15,3-1 0 16,2 2 8-16,-6-5-6 16,-1 0-4-16,0-1 3 15,0 0 0-15,-2 1-4 16,2-3-2-16,0 5 2 15,0-2-2-15,1 1 0 16,4 3 5-16,-5-1 0 16,2-1 4-16,-1-1-5 0,-4-2 0 15,4 3 1-15,-1 2 12 16,5-6-5-16,2 5 3 16,-7-1-9-16,0-3-5 15,8 0 1-15,-8 1-2 16,5 1 3-16,-3-2 1 15,3 3 8-15,2 1 0 16,1-1-2-16,-1 0-2 16,0 1 12-16,1-1-16 15,-3-1 0-15,2 1-4 0,-7-3 4 16,12 1-4 0,-9-1 6-16,1 3 6 0,4-1-7 15,-8 4 1 1,7-5-2-16,-7 2-2 0,5 1 2 15,3-4-3-15,-6 4 5 16,3-4-6-16,-5 0 2 16,-2 3 0-16,5-2 1 15,-3 1-2-15,5 1 1 16,2-2-2-16,-7 0 1 16,8 2 2-16,-8-3 3 15,5 3-1-15,-5-4 0 16,0 4-1-16,0-3 1 15,5 4-5-15,-2-4 0 16,2 1 2-16,2 2 0 0,0 1-2 16,-7 0 1-16,5-1 4 15,-2-1 3-15,2 0-1 16,-3-1-4-16,3 2 0 16,-5-2-3-16,8 0 1 15,-3 2-1-15,2 2 4 16,3 0-5-16,2 0 3 15,0 0 3-15,-5-2-5 16,-5 0 1-16,3-1 3 16,3 0-2-16,-3-1-2 15,2 2 6-15,-5-5-6 16,-1 0 1-16,3 0 3 0,-3 0-4 16,6 3 0-1,0 1 0-15,1 2 1 0,-1-1-1 16,5-2 4-16,-5 3-4 15,0-3 1-15,1 4-1 16,-3-4 0-16,2 1 1 16,5 1-1-16,-5-3 3 15,3 5-3-15,2-3 0 16,2 1 0-16,1-1 1 16,-1 0 1-16,-2 2-2 15,-5-6 0-15,-2 2 3 16,-2-2-2-16,2 0-1 15,-5 0 0-15,0 2 0 16,7 0 1-16,5 4-1 16,-2 0 0-16,2 1 3 0,0-1 6 15,-9-4-9-15,-3-4 0 16,5 4 0-16,-10-1 0 16,3-1 0-16,2 0-2 15,0 1 2-15,1-4 0 16,-4 4 2-16,4 1-4 15,6 3 5-15,0-2-3 16,0-1 0-16,-2 0 0 16,3 1-1-16,-6-3 0 15,3 0 1-15,2 0-2 16,-6 0-1-16,6 2 3 16,-2-3 0-16,-3 0 3 0,3-4-3 15,-5 4 0 1,1 2-2-16,4 1 2 0,-3-2 0 15,3-2 4 1,-5 1-4-16,0-2 0 0,1-1 0 16,3 5 0-16,-1-1 0 15,4-1 0-15,-2 1 0 16,3 0 0-16,-1 1 0 16,0 0 1-16,5 1-1 15,2 3-1-15,-2-2 1 16,3 2 0-16,-5-4 0 15,-3-1-1-15,-2 0 1 16,7-1 0-16,-12-2-1 0,0 2 2 16,0-2-4-1,-4 2 6-15,9-1-3 0,-5 1 0 16,5-2 1-16,-5 0-1 16,0 0-4-16,0-2 4 15,1 4 2-15,-1-4-2 16,7 4 0-16,0 0 0 15,1-1 0-15,-1 1 0 16,-2 0 0-16,7-2 0 16,-3 0-2-16,-1 0 2 15,-1 0 0-15,-2 0 2 16,2 0-2-16,0 0 0 0,-2-1-4 16,5 2 4-1,2-1 0-15,0 2-1 0,-2-1 1 16,2 0 1-16,2 2-1 15,-7 0 0-15,5-5 0 16,-2 4-2-16,2-3 0 16,0-1 2-16,-5 2 0 15,1-1 0-15,-6-2-2 16,3 3 2-16,2-3-1 16,-6 1 2-16,4 1-1 15,-3 2 0-15,5-2 1 16,-2 1 0-16,10 0 0 15,-8-1 0-15,0 2-2 16,1-4 1-16,-4 0-2 0,4 1 1 16,-3-1 2-16,-3 2-2 15,-4-2-5-15,2 0 5 16,-7 0 2-16,8 0-2 16,3 0 4-16,-1 0-3 15,4 2 0-15,1-2 1 16,4 2-1-16,-5-2 0 15,0 0 4-15,5 0-4 16,-12 0-2-16,1 0 2 16,-8 2 1-16,0 0-1 15,5-2 1-15,-10 3-1 0,3-3 0 16,2 0 0 0,-5 0 1-16,5 0-1 0,5 2 3 15,-3-2-3 1,6 0 0-16,4 3 0 0,7-2-3 15,-3 1 3-15,3-2-1 16,-4 3 1-16,6-3 1 16,-2 0-1-16,2 0 0 15,1 0 0-15,-8 0-1 16,7 0 1-16,-2 0 1 16,-2 0-1-16,2 0 1 15,0 0-1-15,-2 0 0 16,-3 0 1-16,-2 1-1 15,7-1 0-15,-10 2 3 16,6-2-3-16,-3 3-3 0,2-3 3 16,-7 3 0-1,12-3 0-15,-9 0 0 0,-5 0 1 16,4 0-1-16,-4 0-1 16,2 0 1-16,0 0 0 15,0 0 0-15,1 0 0 16,-1 0 1-16,-2 0-1 15,2 0 0-15,0 0 0 16,-7 0 0-16,7 0 0 16,1 0 2-16,-1 0-2 15,0 0 0-15,-2 0 0 16,-3 0-3-16,-2 0 6 0,5 0-3 16,-5 0 1-1,7 0-1-15,5 0 0 0,-2 0-1 16,4 0 2-16,-7 0-3 15,5 0 2-15,-5 0-1 16,8 0 1-16,4 0 0 16,-10 0 0-16,3 0 0 15,-5 0 0-15,8 0 0 16,-3 0 0-16,2 0 1 16,0 0-2-16,0 0 2 15,1 0-2-15,-1 0 2 16,5-3-2-16,-5 3 2 15,1-3-3-15,-1 3 3 16,0-2-1-16,5 1 0 0,-9-2 0 16,9 1-1-16,-5 2 2 15,0-1-1-15,5-2 0 16,-4 3-1-16,-1-5 1 16,7 5 1-16,-6-2 0 15,4 0-2-15,2 2 0 16,-2-2 1-16,-2 2 0 15,2 0 1-15,2-2-1 16,0 2 0-16,1 0 1 16,4 0-1-16,7 0 1 15,-2 0-1-15,-5-2 0 0,0 1 0 16,-4-3-2 0,-8 2 0-16,0 2 2 0,0 0 0 15,8 0 1-15,-3 0-1 16,-3 0 0-16,3 0-1 15,-4 0 1-15,4 0 0 16,-3-3 0-16,-4 3 1 16,3-3-1-16,-4 3 0 15,-1-2-1-15,2 2 1 16,-2 0 0-16,1 0 0 16,-3 0 1-16,-1 0-1 15,-2 0 0-15,4 0 0 16,-2 0 0-16,1 0 0 15,3 0 1-15,-6 0 0 16,2 0 0-16,3 0-2 0,2 0 3 16,-2 0-2-1,-3 0 0-15,-2 0-1 0,-5 0 1 16,7 0 0-16,-7 0 0 16,5 0 0-16,2 0 1 15,2 2 1-15,3 4-1 16,3-4-1-16,4 2-1 15,-5-3 1-15,3 1 3 16,-5-2-3-16,7 4 0 16,-10-4-1-16,5 2 1 15,1 3 0-15,-3-3 0 16,7 1 0-16,-10 0 1 0,3 0 0 16,2 0 1-16,1 3-2 15,-1-3 0-15,-2 0 0 16,5 0 0-16,-3-1 1 15,0 2-1-15,-2 0 3 16,2 1-3-16,5 2 0 16,-2-4 1-16,2 2 0 15,2-1-1-15,-2 2 0 16,3-1 2-16,-8-1-2 16,14 2 1-16,-1 0 0 15,-6 1 0-15,0-4 3 16,-2 4-4-16,-4-5 0 15,-6 0 0-15,3 1 0 0,0-3 0 16,2 1 0 0,3 2 0-16,-3 2 1 15,-2-4 0-15,7 4-1 0,-5-2 1 16,-4 0 0-16,2-1-2 16,-3-1 1-16,3 1-2 15,0 1 4-15,-2-3-3 16,2 1 3-16,-3 2-3 15,10-1 2-15,-7 3 0 16,5-2-1-16,-5 0 0 16,-5 0 0-16,0-3-1 15,-7 0 1-15,0 0 0 0,8 3 0 16,-4-3 1 0,6 3-1-16,2-2 0 0,2 4 4 15,0-3-4 1,1 2 1-16,-3-2 0 0,2 2-1 15,-4-4 1-15,1 0-1 16,-3 2 0-16,6-2-1 16,-2 3 1-16,-3-3 0 15,3 1 2-15,3-1-2 16,-8 3 0-16,12-2 2 16,-5-1-2-16,0 0 0 15,3 0 0-15,2 0 1 16,2 0-1-16,1 0 0 15,-3 0 2-15,9 0-3 16,-2 0 2-16,3 0 2 0,-3 0-3 16,2 0 0-16,-6 0 1 15,-8 0 3-15,5 0-4 16,-12 0 1-16,-4 0 0 16,-3 0-1-16,-7 0 1 15,5 0 4-15,-5 0 9 16,0 0 5-16,0 0-4 15,0 0-12-15,0 0 2 16,0 0-5-16,0 0 0 16,0 0 0-16,0 0 0 15,0 0 0-15,0 0-1 16,0 0-6-16,0 0-28 0,0 0-31 16,-19-1-34-1,-24-14-264-15</inkml:trace>
  <inkml:trace contextRef="#ctx0" brushRef="#br0" timeOffset="12348.35">20259 12409 204 0,'0'0'100'0,"0"0"-10"15,0 0 37-15,0 0-13 16,0 0-49-16,0 0 3 16,0 0 10-16,-78-55-9 0,73 51-34 15,5 4-11-15,0 0-1 16,0 0-16-16,0 0-7 15,0 9 1-15,0 20 2 16,19 8-1-16,10 5 3 16,-1-1-4-16,1 3-1 15,4-1 2-15,-5-3 1 16,0-2-5-16,-2-7 2 16,-7-6-1-16,-2-10-33 15,-5-9-29-15,-5-6-72 16,-7 0-157-16,0-6-153 15</inkml:trace>
  <inkml:trace contextRef="#ctx0" brushRef="#br0" timeOffset="12599.32">20160 12462 513 0,'0'0'93'0,"0"0"-89"16,0 0 31-16,0 0 4 15,0 0 23-15,0 0-2 16,218-34-11-16,-143 15-25 16,1 5-23-16,-15 7 1 15,-6 4-2-15,-17 3-11 0,-10 0-50 16,-9 23-41-16,-14 12-24 15,-5 10-174-15</inkml:trace>
  <inkml:trace contextRef="#ctx0" brushRef="#br0" timeOffset="12794.85">20415 13199 524 0,'0'0'45'0,"0"0"113"15,0 0-19-15,190-39-38 16,-120 7-35-16,4-2-30 16,-8 2-25-16,-5 5-9 15,-6 8-2-15,-5 5-44 16,-22 9-123-16,-16 5-397 16</inkml:trace>
  <inkml:trace contextRef="#ctx0" brushRef="#br0" timeOffset="14580.73">21312 12956 363 0,'0'0'80'16,"0"0"12"-16,0 0 14 15,0 0-54-15,0 0-15 16,0 0-9-16,0 0-11 16,0-18 24-16,0-3 7 15,0-4-16-15,0-5-17 16,0 1-1-16,0 3-6 16,0 6-5-16,0 6 1 0,0 5-2 15,0 4 3-15,0 5-1 16,0 0 3-16,0 0-5 15,0 0-2-15,0 0-7 16,0 0 0-16,0 2 2 16,23 18 5-16,3 0 6 15,3 6-2-15,-3 0-4 16,-5-2-4-16,0 0-25 16,-2 0-34-16,-9 4-31 15,-6 1-132-15,-4 0-225 16</inkml:trace>
  <inkml:trace contextRef="#ctx0" brushRef="#br0" timeOffset="14744.33">21437 13195 358 0,'0'0'130'16,"0"0"-41"-16,0 0 109 16,0 0-65-16,0 0-52 15,196-126-24-15,-167 101-36 16,-10 4-14-16,-8 2-7 15,-4-1-4-15,-7 7-42 16,0-1-160-16,-33 7-612 16</inkml:trace>
  <inkml:trace contextRef="#ctx0" brushRef="#br0" timeOffset="15283.32">20827 11817 532 0,'0'0'146'15,"0"0"-52"-15,0 0-18 16,0 0-46-16,0 0-22 15,0 0 0-15,35 121 7 16,-16-87-8-16,3-8-6 16,-8-6-1-16,0-5-24 15,0-5-57-15,-7-1-71 16,-2-3-261-16</inkml:trace>
  <inkml:trace contextRef="#ctx0" brushRef="#br0" timeOffset="18581.59">15574 12279 143 0,'0'0'44'16,"0"0"35"-16,0 0 31 0,0 0 3 15,0 0-27 1,0 0-10-16,0 0-20 0,-85-2 0 16,71 2-25-16,7 0-15 15,-5 0-1-15,5 0 12 16,0 0 0-16,0 0-13 16,7 8-7-16,0 6-5 15,0 3 1-15,0-2-2 16,0 4 0-16,0-4-1 15,19-1 0-15,-3-5-2 16,3-6-1-16,3-3-11 16,-8 0 9-16,0 0 5 15,-7-11 0-15,0-6 6 16,-7-1-2-16,0 1 3 16,0 5-5-16,-26-2 1 0,-2 8-3 15,-3 4-4-15,-9 2-1 16,11 0-8-16,-4 8 10 15,5 14-4-15,14 3 3 16,14 0 3-16,0 3-1 16,0-2 2-16,7-5 0 15,26-3 2-15,-2-8-5 16,2-10 1-16,2 0-4 16,-6 0 6-16,-3-3 2 15,-12-17 2-15,0-6 3 16,-14-7 1-16,0-5-8 15,0-2-7-15,0 2-22 0,-26 11 5 16,-9 8 12-16,-1 13 11 16,3 6 1-16,9 0 20 15,5 24 17-15,12 13-24 16,7 6-8-16,0 2-3 16,7-7-2-16,27-10 0 15,1-13-1-15,0-11-10 16,1-4 5-16,-3-7 6 15,-5-25 1-15,-9-5 4 16,-9-2-1-16,-10 6-4 16,0 14 0-16,-7 10 4 15,-17 6-1-15,-9 3 4 16,5 3 14-16,-1 21-6 0,8 6-15 16,14-1-14-16,7-3-41 15,0-8-76-15,0-11-307 16</inkml:trace>
  <inkml:trace contextRef="#ctx0" brushRef="#br0" timeOffset="19948.78">15622 11875 106 0,'0'0'39'16,"0"0"-6"-16,0 0 51 15,0 0-10-15,0 0-3 16,0 0 15-16,7 3-3 15,-7-3-14-15,0 0-22 16,0 0-9-16,0 0-15 16,0 0 2-16,0 0-6 15,0 0-3-15,0 0 2 16,0 0-2-16,0 0 2 16,0 8-18-16,0 6-1 0,0 6 1 15,0 0 1-15,0 9 0 16,0-5 1-16,0 4 1 15,2-1-3-15,3-3 0 16,9-3 1-16,-7-3 1 16,5-2-4-16,-2-4 4 15,1-3-5-15,-1-2 4 16,2-3-2-16,-3 1 2 16,5-2 2-16,-2 0 4 15,14-3 8-15,-9 0 3 16,4 0 0-16,0 0 5 15,-2 0-11-15,-5 0-1 0,8 0 1 16,-3 0-9-16,-10 0-3 16,-2 0 0-16,0 0 1 15,-2 0-1-15,-5 0 0 16,0 0 0-16,0-3-24 16,0 3-17-16,0-6-27 15,0 0-3-15,-14 2-251 16</inkml:trace>
  <inkml:trace contextRef="#ctx0" brushRef="#br0" timeOffset="20241.65">15593 12085 257 0,'0'0'180'0,"0"0"-96"16,0 0 43-16,0 0-63 16,0 0-47-16,0 0 0 15,7-22 24-15,22 14-12 16,-1 1 10-16,1 2-13 16,-1 1-17-16,-2 3-7 15,-5 1 0-15,1-3-2 16,-8 1 0-16,0-1-5 0,-7-6-42 15,-7-4-34 1,0-4-76-16,0 2-198 0</inkml:trace>
  <inkml:trace contextRef="#ctx0" brushRef="#br0" timeOffset="20481.18">15539 11909 546 0,'0'0'102'0,"0"0"-71"15,0 0 59-15,0 0 11 16,0 0-56-16,0 0-25 16,137-57-8-16,-108 46-9 15,1 2 0-15,-4 3-3 16,3 1-34-16,-8 5-100 15,-9 0-138-15</inkml:trace>
  <inkml:trace contextRef="#ctx0" brushRef="#br0" timeOffset="20957.72">16059 11803 448 0,'0'0'103'15,"0"0"-60"-15,0 0 53 16,0 0-71-16,29 109-15 16,-10-86-9-16,2-3 0 15,-7 0-1-15,-5-9-84 16,-9-6-292-16</inkml:trace>
  <inkml:trace contextRef="#ctx0" brushRef="#br0" timeOffset="23409.18">8641 8978 245 0,'0'0'120'0,"0"0"-9"15,0 0-11-15,0 0-33 0,0 0-40 16,0 0-17-16,0 0 4 16,-5 0 4-16,12 0 11 15,0 0-13-15,-2 0-12 16,-5 0 2-16,2 0 0 15,-2 0-1-15,0-4 1 16,0-1 10-16,0-6-3 16,0 2-12-16,-9 6-2 15,2 0 0-15,0 3 1 16,-1 0 0-16,4 3 0 16,4 15-8-16,0 7 7 15,0 4 1-15,0-7 0 16,12-5 5-16,9-7-1 0,0-7 1 15,12-3 2 1,-4 0 0-16,-1-12 6 0,-7-10 14 16,1-4-8-16,-15-1-11 15,-3 7 0-15,-4 5-7 16,0 4 1-16,0 7 9 16,-26 4 0-16,5 0-3 15,-7 0 17-15,-1 21-17 16,8 5-7-16,2 3-1 15,12-6 5-15,7-5-5 16,0-4-1-16,0-2-5 16,7-6 2-16,21-5-10 0,8-1-103 15,-3 0-62 1,3-7-214-16</inkml:trace>
  <inkml:trace contextRef="#ctx0" brushRef="#br0" timeOffset="24214.26">9059 8995 382 0,'0'0'33'15,"0"0"-26"-15,0 0 73 0,0 0-14 16,0 0-31-16,0 0 15 16,5 20-22-16,-5-23-7 15,0-11-14-15,0-5-7 16,-7-6-1-16,-5 0 1 15,5-7 2-15,-3-4 0 16,3-4 0-16,0-5-2 16,-5 2 3-16,5 4 1 15,7 8 2-15,-7 10 24 16,0 9 6-16,7 5 6 16,0 7-17-16,0 0-22 15,0 0-1-15,0 0-4 16,0 0 1-16,0 0-6 0,0 0-6 15,0 0-8 1,0 0 14-16,0 0 1 0,0 0-1 16,0 0 1-16,0 0 4 15,0 0-2-15,7 7-5 16,7 2 7-16,5 5 2 16,-2 1 2-16,2 2-2 15,-3 3 0-15,-4 1 5 16,10 4 2-16,-8 5 3 15,5 4-1-15,-5 2-2 16,2-3 0-16,3-5-5 16,-5-6-1-16,5-2-1 0,-9-5 1 15,2-4-1 1,-5-4 0-16,-5 0-4 0,3-7-3 16,-5 0-57-16,0 0-86 15,0 0-33-15,0-11-166 16</inkml:trace>
  <inkml:trace contextRef="#ctx0" brushRef="#br0" timeOffset="24414.39">8981 8952 436 0,'0'0'146'0,"0"0"-65"0,0 0 16 16,0 0-39-1,0 0-37-15,0 0 6 0,50-15 31 16,-24 7-34-16,-5-1-18 16,-7 4-6-16,1 5 0 15,3 0-21-15,-10 0-100 16,-8 0-189-16</inkml:trace>
  <inkml:trace contextRef="#ctx0" brushRef="#br0" timeOffset="25147.44">9563 8387 524 0,'0'0'93'16,"0"0"-61"-16,0 0 33 16,0 0-14-16,0 0-21 15,0 0-3-15,38 12 43 0,-19 7-4 16,2 4-26-1,-2-1-28-15,-5 8-5 0,0 1 0 16,-4-4-5-16,2 6-2 16,-5-9-37-16,-7-1-112 15,0-8-537-15</inkml:trace>
  <inkml:trace contextRef="#ctx0" brushRef="#br0" timeOffset="27118.03">11301 11035 179 0,'0'0'13'15,"0"0"34"-15,0 0-47 16,0 0-16-16,0 0-196 16</inkml:trace>
  <inkml:trace contextRef="#ctx0" brushRef="#br0" timeOffset="27614.14">11301 11035 120 0,'-14'2'115'0,"14"-2"-45"15,0 0 34-15,0 0-17 16,0 0-39-16,0 0-31 15,0 6-5-15,0-4 10 16,7 5 5-16,5-5-8 16,2 2-2-16,5-4 3 15,-12 2-10-15,0-2-3 16,-4 0-3-16,-3 0-1 16,0 0 3-16,0 0 16 15,0-15-6-15,0-2-16 16,0-1 0-16,-8 6-7 15,-1 3 4-15,-3 5 0 0,5 4 2 16,0 0-4-16,7 0 1 16,-7 9 4-16,7 9 0 15,0 4 0-15,0-4 3 16,0-1 8-16,0-3-2 16,7 0-7-16,7-7 7 15,5-4-6-15,-2-1-2 16,-6-2 3-16,-1 0 0 15,-3 0 8-15,-2-2-5 16,-5-8 3-16,0-7-3 16,0-5 2-16,0 1-6 15,-12 4-2-15,-5 9 2 0,-2 6-3 16,5 2 8-16,0 0 33 16,0 0 2-16,14 10-25 15,0 10-18-15,0-2 2 16,0 1-4-16,0-7-35 15,14-4-51-15,7-4-46 16,-2-4-251-16</inkml:trace>
  <inkml:trace contextRef="#ctx0" brushRef="#br0" timeOffset="29246.75">10987 10503 17 0,'0'0'88'0,"0"0"35"16,0 0-32-16,0 0-45 16,0 0-7-16,0 0 32 15,-15-8 0-15,15 8-32 16,0 0-13-16,0 0 7 15,0 0-4-15,0 0-2 16,0 0 0-16,0 0 3 16,0 0-12-16,0 0-5 15,0 0-9-15,0 0 2 16,0 0-6-16,0 0 8 0,0 0-8 16,0 0 0-16,0 3 0 15,0 14 5-15,8 7-5 16,6 1 10-16,0 2-3 15,5-2-1-15,-5-2-4 16,-5-4 1-16,3-1-3 16,-5-4 3-16,-4-3-2 15,1-2-1-15,-1-6 0 16,-3-3-1-16,0 0 1 16,0 0 0-16,0 0 0 15,0 0-22-15,0 0-23 0,-17-2 20 16,-2-12 4-16,-2-1 7 15,0-3 14-15,0 2-1 16,-6-1 1-16,6 2 2 16,5 0-2-16,-3 0 6 15,5-1 3-15,6-2-3 16,-3-4-2-16,4-2 2 16,7-1 1-16,0-1-5 15,0 3 6-15,0 1-3 16,18 6-1-16,11 5-4 15,4 8 3-15,2 3-3 16,1 0 3-16,4 3 11 16,-2 14 4-16,0 1-5 15,-7 4 5-15,-5 1-6 0,-12 2-2 16,0 5 8-16,-7 1 2 16,-7 5-7-16,0 3-6 15,0-5-2-15,-21 1-4 16,-5-10 4-16,-3-4-2 15,1-9 2-15,-5-1 6 16,9-3-1-16,3-4-4 16,9-4-5-16,5 0 2 15,0 0 0-15,7 0-3 16,0 0 4-16,0 0-2 16,0 0 0-16,0 0-2 15,0 0-8-15,0 0 4 0,0 2-22 16,0 1-56-16,0 0-21 15,12-3-55-15,4 0-239 16</inkml:trace>
  <inkml:trace contextRef="#ctx0" brushRef="#br0" timeOffset="29880.34">11389 10564 186 0,'0'0'125'16,"0"0"-118"-16,0 0 26 15,0 0 26-15,0 0 6 0,0 0 43 16,7 48 10-16,7-16-15 16,-7 0-7-16,7 2-45 15,5-8-28-15,-12-6-4 16,0-8-9-16,-4-4-6 15,-3-5-4-15,0-3-3 16,0 0-58-16,0-5-86 16,0-13-252-16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15T12:10:09.69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3651 1473 549 0,'0'0'36'0,"0"191"9"0,0-92 50 15,2-12-58-15,10-23-12 16,-3-24-16-16,3-18-5 16,-5-16 0-16,-7-6 0 15,0-6-4-15,0-34-17 16,-11-21-53-16,-25-21-5 15,-7-10 47-15,8-3-25 16,-8 0-4-16,-4 4 57 16,0 4 19-16,4 12 41 15,15 14 90-15,21 14-104 16,7 10 8-16,68 5-23 16,39 6-29-16,23 8 6 15,5 18 8-15,-5 0-5 0,-19 39-7 16,-14 20 7-16,-33 16 19 15,-38 0-14-15,-26-1-7 16,-29-8-1-16,-58-17 3 16,-24-9-2-16,-8-8-6 15,1-7 0-15,7-5 1 16,33-8-2-16,24-6-1 16,39-4 7-16,15-2-8 15,0 3-47-15,34-3-106 16,22 0-147-16</inkml:trace>
  <inkml:trace contextRef="#ctx0" brushRef="#br0" timeOffset="399.37">4221 1956 653 0,'0'0'4'0,"0"0"-1"16,-43 131 12-16,43-122-4 15,0-9-11-15,0-6 2 16,0-34 25-16,29-22-27 16,6-22-13-16,5-15-52 15,-2-5-16-15,-5-5 3 16,3 6 43-16,-3 8 35 0,-5 17 5 15,5 13 3-15,-9 24 58 16,-3 19 20-16,-2 18-55 16,9 4-14-16,13 21-14 15,1 30 42-15,8 21 15 16,-10 14 1-16,-12 8-7 16,-2 4-24-16,-11-11-22 15,-15-11-5-15,0-15-3 16,0-19-108-16,-41-21-46 15,-20-18-240-15</inkml:trace>
  <inkml:trace contextRef="#ctx0" brushRef="#br0" timeOffset="520.01">4221 1701 337 0,'0'0'593'0,"0"0"-581"16,0 0-9-16,0 0 11 15,236-29 5-15,-125 13-19 16,12-8-15-16,-4-1-154 15,-22-2-231-15</inkml:trace>
  <inkml:trace contextRef="#ctx0" brushRef="#br0" timeOffset="966.18">5152 1540 465 0,'0'0'94'0,"-16"131"14"0,2-58-3 16,0-8-61-16,2-6-32 16,12-19-10-16,0-12-1 15,0-16 4-15,0-10-3 16,0-2 5-16,0-20-7 16,0-33-29-16,-14-24-10 15,6-9 23-15,1-5-16 16,-4 6 5-16,-4 12 0 15,1 15 9-15,5 21 18 16,-3 17 17-16,5 20 39 16,7 0-36-16,0 27-17 15,0 24 0-15,7 9 9 0,19 2-1 16,9-6-4-16,8-16-7 16,-1-17-2-16,18-21 1 15,3-2 1-15,15-34 0 16,10-26 8-16,-10-14-8 15,-21-7-2-15,-24 5-7 16,-19 13 9-16,-14 17 1 16,0 16 1-16,0 18-4 15,0 12 2-15,0 0-27 16,-14 17-181-16,14 13-126 16</inkml:trace>
  <inkml:trace contextRef="#ctx0" brushRef="#br0" timeOffset="1193.83">5954 1512 589 0,'0'0'78'0,"-26"148"32"15,19-56-7-15,7-3-23 16,0-13-44-16,0-26-29 16,33-22-7-16,3-27-25 0,-1-2-152 15,1-50-569 1</inkml:trace>
  <inkml:trace contextRef="#ctx0" brushRef="#br0" timeOffset="1334.92">5677 1302 1018 0,'0'0'10'0,"0"0"-9"15,0 0-1-15,0 0-43 16,0 0-162-16,0 0-274 16</inkml:trace>
  <inkml:trace contextRef="#ctx0" brushRef="#br0" timeOffset="1682.35">6434 1333 304 0,'0'0'234'0,"0"0"-197"15,0 0 61-15,-35 132 7 16,28-80-37-16,7 5-23 0,0 1-5 16,0 2-8-1,7-3-21-15,23-7 1 0,23-5 4 16,6-11 26-16,21-8-30 16,5-12 8-16,-2-9-3 15,0-5-7-15,-12-11-10 16,-10-23-8-16,-18-6-18 15,-17-5-10-15,-19 4-31 16,-7 6-16-16,-26 7-108 16,-52 3-230-16</inkml:trace>
  <inkml:trace contextRef="#ctx0" brushRef="#br0" timeOffset="1823.33">6018 1678 760 0,'0'0'29'15,"0"0"28"-15,333-1 49 16,-160-23-41-16,7-6-26 16,-26-7-39-16,-29 1-4 15,-35 3-105-15,-55 2-283 16</inkml:trace>
  <inkml:trace contextRef="#ctx0" brushRef="#br0" timeOffset="1964.94">6129 1405 695 0,'0'0'297'0,"0"0"-293"16,0 0-4-16,0 0 11 0,300-40-2 15,-127 11-9-15,0 3-62 16,-12 3-138-16,-36 6-438 16</inkml:trace>
  <inkml:trace contextRef="#ctx0" brushRef="#br0" timeOffset="2415.71">7129 1580 521 0,'0'0'149'0,"0"107"-57"16,0-67 14-16,0-18-56 15,0-16-35-15,5-6-1 0,-5 0-3 16,0-29 24-1,-33-19-35-15,-17-7-23 0,-4-14-17 16,4-6-19-16,8-1 56 16,16 3 3-16,19 2 4 15,7 16-3-15,35 4 4 16,41 8 9-16,28 9 9 16,0 13 5-16,-7 18-2 15,-7 3-3-15,-29 24-3 16,-18 21-3-16,-34 7-12 15,-9 2 5-15,-14 1-3 16,-43-6 12-16,8-3-8 0,1-4-5 16,13-10-5-16,21 0-1 15,14-1-2-15,0 1 1 16,0 2-2-16,35-5 1 16,15 3 1-16,11 2 1 15,10-5 0-15,3 5-3 16,-11-7-8-16,8-6-44 15,-11-8-38-15,-8-13-28 16,-19 0-259-16</inkml:trace>
  <inkml:trace contextRef="#ctx0" brushRef="#br0" timeOffset="2765.5">7981 1394 423 0,'0'0'140'16,"0"0"-109"-16,0 0 93 15,-55 120-54-15,48-65-2 16,0 7-14-16,7-4-18 15,0-3-8-15,3-9 11 16,30-10-23-16,14-10 15 16,3-10-4-16,11-9-13 0,1-7 12 15,-3 0-16 1,-5-11-10-16,-7-12-1 0,-18-3-31 16,-15 0-18-16,-7-4-18 15,-7-2-85-15,0 2-49 16,0-1-14-16,-7-3-56 15</inkml:trace>
  <inkml:trace contextRef="#ctx0" brushRef="#br0" timeOffset="2917.94">7787 1499 621 0,'0'0'171'0,"0"0"-163"15,0 0 97-15,0 0-9 0,217 64-37 16,-105-64-15-1,-4 0-16-15,-8-25-28 0,-25-5-13 16,-27-1-105-16,-41-1-210 16</inkml:trace>
  <inkml:trace contextRef="#ctx0" brushRef="#br0" timeOffset="3058.78">7678 1291 662 0,'0'0'355'16,"0"0"-343"-16,0 0 49 15,0 0 2-15,298-73-33 16,-144 50-16-16,9 0-14 0,-14 6-19 16,-12 6-125-1,-33 11-245-15</inkml:trace>
  <inkml:trace contextRef="#ctx0" brushRef="#br0" timeOffset="3715.69">9118 1371 340 0,'0'0'313'0,"0"0"-241"16,-66 146 65-16,66-79-60 15,33 5-11-15,43-5-42 16,30-12-3-16,24-21-13 16,24-26 13-16,5-8-1 15,-20-40-6-15,-16-19-8 16,-38-11-6-16,-42 2-12 16,-43-1 12-16,-17 6 5 15,-70 6-1-15,-32 18 6 16,-20 15 25-16,7 21 14 15,1 3-2-15,20 28-17 0,19 17-30 16,16 14-1-16,41 4-15 16,30 5-41-16,5 3-8 15,76-6-10-15,33-14-42 16,18-22-165-16</inkml:trace>
  <inkml:trace contextRef="#ctx0" brushRef="#br0" timeOffset="4082.74">10140 1355 688 0,'0'0'44'15,"0"0"105"-15,-64 149-43 16,57-96-37-16,7-3-37 16,0-8-21-16,24-10-7 15,16-12-2-15,7-15-2 16,10-5-20-16,4-13-10 16,-4-5 18-16,-17 3 10 15,-23 11 0-15,-10 4 2 16,-7 0 0-16,0 15 14 0,0 15 12 15,0 4-1-15,0 0-4 16,0-8-9-16,0-14-12 16,0-12-12-16,0 0-45 15,-14-33-9-15,-29-24-290 16</inkml:trace>
  <inkml:trace contextRef="#ctx0" brushRef="#br0" timeOffset="4228.72">9357 1283 641 0,'0'0'375'0,"201"-45"-371"16,-21 17 108-16,28-3-55 0,7 5-9 15,-14 3-17-15,-19 6-27 16,-23 14-4-16,-29 3-48 16,-40 6-87-16,-48 24-214 15</inkml:trace>
  <inkml:trace contextRef="#ctx0" brushRef="#br0" timeOffset="4411.02">10923 1559 653 0,'0'0'255'0,"0"119"-141"0,0-59 0 16,14-18-83-1,-5-18-31-15,13-24-48 0,4-11-64 16,9-41-114-16</inkml:trace>
  <inkml:trace contextRef="#ctx0" brushRef="#br0" timeOffset="4898.71">11277 1322 346 0,'0'0'115'16,"0"0"140"-16,0 0-81 0,69 138-42 16,-48-86-18-1,3 4-37-15,2-13-32 0,2-13-10 16,-13-14-29-16,-1-13-5 16,0-3-2-16,-7-31-8 15,5-21-31-15,-12-17-18 16,0-3 13-16,0-2 7 15,-36 8-6-15,-11 14 1 16,0 21 43-16,4 19 31 16,8 12 28-16,13 0-29 15,11 23-21-15,11 21-9 16,0 13 4-16,33-2 14 16,31-15-16-16,30-20 0 15,13-17-2-15,23-3-1 16,-3-36 0-16,-11-9 1 0,-33 2 0 15,-40 7 0-15,-29 9 8 16,-14 13 43-16,0 5-11 16,-21 9 16-16,-8 0-14 15,-11 29-29-15,-3 25-13 16,15 15-3-16,0 8 3 16,23-5 0-16,5-9-3 15,7-14-60-15,47-18-24 16,32-19 4-16,18-12-8 15,11-25-167-15,-3-23-303 16</inkml:trace>
  <inkml:trace contextRef="#ctx0" brushRef="#br0" timeOffset="5150.09">12526 1820 891 0,'0'0'8'16,"0"0"139"-16,230 32-89 15,-138-55-8-15,-9-31 4 16,-22-11-30-16,-26-7-9 16,-27 2 20-16,-8 5-19 15,-36 10-1-15,-35 12 4 16,-26 23-2-16,-19 15-7 16,-2 5 0-16,14 30-9 15,19 13-1-15,38 12-9 16,47 5-59-16,0-2-41 15,78-7-66-15,26-18-341 0</inkml:trace>
  <inkml:trace contextRef="#ctx0" brushRef="#br0" timeOffset="5849.14">14068 1401 320 0,'0'0'187'16,"0"0"-142"-16,0 0 83 15,0 0-37-15,0 0-1 16,0 0-11-16,227-39-22 16,-168 2-14-16,-4-1-1 0,-13-6-24 15,-16-2-4-15,-5 2-10 16,-16 4 9-16,-5 11 0 16,0 12-6-1,0 11 28-15,-12 6 12 0,-2 0-36 16,9 6-11-16,-4 27-12 15,2 13 10-15,0 6-1 16,7 3 3-16,0-6 0 16,0-6 0-16,0-8-14 15,0-5-42-15,2-4-8 16,-2 0-45-16,0-2-89 16,0-5-292-16</inkml:trace>
  <inkml:trace contextRef="#ctx0" brushRef="#br0" timeOffset="6036.41">14151 1712 669 0,'0'0'32'0,"0"0"135"16,208 11-7-16,-102-11-60 15,5 0-20-15,-16 0-32 16,-17 0-35-16,-23-11-13 15,-27 0-17-15,-23 5-58 16,-5 3-62-16,-41 3-357 0</inkml:trace>
  <inkml:trace contextRef="#ctx0" brushRef="#br0" timeOffset="6636.78">13325 1356 364 0,'0'0'102'15,"0"0"34"-15,0 0 15 16,0 0-62-16,0 0-42 15,0 0-17-15,8 38-11 16,6-38-7-16,0-17 12 16,0-5-11-16,-7-3-13 15,-7 5 3-15,0 6-1 16,0 5 8-16,-14 7 10 16,-3 2 3-16,-1 0-23 15,-4 4-6-15,3 20-25 16,3 5-25-16,11 0-128 0,5-1-242 15</inkml:trace>
  <inkml:trace contextRef="#ctx0" brushRef="#br0" timeOffset="6831.28">13340 1878 349 0,'0'0'157'16,"0"0"-96"-16,0 0 106 15,0 0-45-15,33-111-25 16,-33 104-7-16,0 7-13 0,0 0-48 16,-5 33-29-1,-23 9-21-15,-1 13-36 0,25-7-96 16,4-15-620-16</inkml:trace>
  <inkml:trace contextRef="#ctx0" brushRef="#br0" timeOffset="7275.37">15461 1012 737 0,'0'0'126'15,"0"0"-125"-15,0 0 84 16,156 175 8-16,-104-55 10 16,-24 16-23-16,-28 13-20 15,0-9-34-15,-26-25-26 16,-9-32-12-16,7-40-47 15,16-29-51-15,12-14-220 16</inkml:trace>
  <inkml:trace contextRef="#ctx0" brushRef="#br0" timeOffset="7916.53">16641 1405 709 0,'0'0'110'16,"-14"135"43"-16,14-84-72 16,0-19-56-16,0-17-13 15,14-12 1-15,-5-3-4 16,-1 0 7-16,3-18 16 16,-1-21 4-16,-3-14-36 15,0-13-1-15,-2-11-3 0,-5-4-15 16,0-10 7-16,0 0 2 15,-19 1 6-15,12 10-3 16,0 19 3-16,0 22 2 16,-1 24 2-16,6 15 0 15,2 9-1-15,10 36-9 16,37 22 9-16,31 21 1 16,9 16 8-16,10 7 17 15,-4-1-4-15,-11-16-11 16,-18-22-10-16,-16-26-3 15,-15-21-49-15,-24-20-81 16,-9-5-139-16,-14-24-377 16</inkml:trace>
  <inkml:trace contextRef="#ctx0" brushRef="#br0" timeOffset="8024.84">16719 1345 972 0,'0'0'22'0,"0"0"-18"16,194 1-4-16,-50 8 0 15,17-9-145-15,-3 0-294 16</inkml:trace>
  <inkml:trace contextRef="#ctx0" brushRef="#br0" timeOffset="8332.64">18419 949 80 0,'0'0'564'0,"0"0"-513"15,0 0 82-15,-210-37-9 16,158 37-61-16,7 15-33 16,-7 21 15-16,2 10-10 15,8 12 3-15,13 10-7 16,15 4-9-16,14-2 0 15,0-7-3-15,24-11-9 16,28-13-2-16,19-17-3 16,33-13-5-16,33-9-9 15,26-22-26-15,22-17-30 0,-25-7-142 16,-37 7-581-16</inkml:trace>
  <inkml:trace contextRef="#ctx0" brushRef="#br0" timeOffset="8699.37">18829 1195 500 0,'0'0'165'0,"0"0"-97"15,-15 109 72-15,34-65-56 16,33-7-16-16,14-11-33 16,13-15 0-16,17-11-12 15,4 0 5-15,-6-30 6 16,-16-12-19-16,-23-8-5 16,-27-13 1-16,-28-2-7 15,0-6 2-15,-42 9-5 16,-36 12-2-16,-17 18 3 15,-9 21 4-15,5 11-6 16,4 15-2-16,24 25-14 16,24 11-35-16,30 6-13 0,17-5-65 15,14-6-159-15</inkml:trace>
  <inkml:trace contextRef="#ctx0" brushRef="#br0" timeOffset="8910.73">19195 1159 350 0,'0'0'100'16,"0"0"137"-16,0 0 15 0,182 137-138 15,-120-108-63-15,-6-8-39 16,6-5-12-16,2-4 0 15,-3-12-18-15,-4 0-97 16,-24 0-201-16</inkml:trace>
  <inkml:trace contextRef="#ctx0" brushRef="#br0" timeOffset="9283.98">20103 1098 105 0,'0'0'585'0,"0"0"-544"0,0 0 17 15,0 0-10-15,0 0-10 16,-26 120 24-16,26-74-5 15,7-6-23-15,41-8-12 16,1-15 4-16,8-11 5 16,4-6-9-16,-4-3-2 15,2-23 15-15,-9-13-25 16,-7-2 12-16,-15-5-12 0,-9 1-5 16,-12 7 3-1,-7 11 3-15,0 12 0 0,0 6 2 16,0 9-13-16,0 0-21 15,-7 0-71-15,0 15-64 16,7 1-362-16</inkml:trace>
  <inkml:trace contextRef="#ctx0" brushRef="#br0" timeOffset="9547.04">21042 1094 608 0,'0'0'138'0,"0"0"66"15,0 0-97-15,40 122-37 16,-26-100-53-16,3-4-13 15,-3-7-4-15,-2-11 0 16,-5 0-83-16,0-8-111 16,-7-23-433-16</inkml:trace>
  <inkml:trace contextRef="#ctx0" brushRef="#br0" timeOffset="9914.92">21848 966 79 0,'0'0'615'16,"0"0"-561"-16,0 0 129 15,0 0-104-15,0 0-15 16,-35-123-7-16,-34 106-41 16,-9 9-16-16,3 5 0 15,11 3-19-15,21 4 12 16,29 26 6-16,14 15-13 15,0 12 6-15,31 7-16 16,23 2 14-16,1 2 10 16,1-4 2-16,-6-4-1 15,-15-11 10-15,-20-6 10 0,-15-16 7 16,0-8 1-16,-36-10 18 16,-13-9-15-1,-13 0-15-15,-2 0-2 0,22-4-13 16,9-5-2-16,23 5-8 15,10-5-55-15,7-8-39 16,45-7-206-16</inkml:trace>
  <inkml:trace contextRef="#ctx0" brushRef="#br0" timeOffset="10299.04">22154 1316 570 0,'0'0'119'0,"0"0"21"0,0 0-9 15,-17 120-89-15,17-111-12 16,0-6-4-16,0-3-9 16,2 0 6-16,24-20 1 15,3-22-17-15,13-14-7 16,-6-12-27-16,-3-2-5 15,-5-1 17-15,-6 5-9 16,-11 12 9-16,-8 16 15 16,-3 12 4-16,0 18 24 0,0 8 12 15,0 0-19-15,0 17-19 16,7 27-1-16,19 18 10 16,2 7 28-16,12 2-7 15,10-4 0-15,7-10-4 16,2-17-22-16,-21-16-6 15,-10-16-36-15,-21-8-59 16,-7-2-17-16,-23-31-205 16</inkml:trace>
  <inkml:trace contextRef="#ctx0" brushRef="#br0" timeOffset="10410.2">21943 1104 340 0,'0'0'0'15,"0"0"-21"-15,0 0-53 16,0 0-130-16</inkml:trace>
  <inkml:trace contextRef="#ctx0" brushRef="#br0" timeOffset="10799.33">21938 806 940 0,'0'0'91'15,"0"0"-31"-15,0 0 7 0,0 0-48 16,187-52-8-16,-50 32 4 15,-2 6-15-15,-12 5-11 16,-26 9-83-16,-35 0-51 16,-48 5-333-16</inkml:trace>
  <inkml:trace contextRef="#ctx0" brushRef="#br0" timeOffset="11168.83">22075 1087 346 0,'0'0'254'0,"0"0"-148"0,-63 172 97 15,48-101-91-15,4-5-60 16,11-9-28-16,0-11-24 15,0-14 0-15,11-17-53 16,20-15-155-16,12-6-471 16</inkml:trace>
  <inkml:trace contextRef="#ctx0" brushRef="#br0" timeOffset="11625.19">22227 1328 869 0,'0'0'77'15,"0"0"-31"-15,0 0 8 16,0 0-42-16,0 0 16 16,0 0 4-16,224 0-21 15,-136 0-11-15,-3 0-73 16,-16 0-208-16</inkml:trace>
  <inkml:trace contextRef="#ctx0" brushRef="#br0" timeOffset="12215.78">22984 1138 258 0,'0'0'267'0,"0"0"-155"15,0 121 126-15,0-64-123 16,0-5-11-16,7-10-38 16,2-12-49-16,3-12-16 15,-3-10 4-15,-1-8-5 16,-8 0-17-16,0-8-18 0,0-19-21 15,-24-13-83-15,-16-6-80 16,-1-1 51-16,6 5 168 16,7 5 7-16,11 6 114 15,17 4-20-15,0 1-36 16,50 6-40-16,35-1-5 16,12 6 31-16,0 8-8 15,-22 7 3-15,-13 0-20 16,-27 22 0-16,-27 8-1 15,-8 4-4-15,-19 0-9 16,-41 2-7-16,-13-5-5 16,5-5-7-16,18-9 1 15,26-9-4-15,24-5 3 0,0 0-13 16,10-3-13-16,39 0-7 16,20 6 32-16,0 0 8 15,-8 3 3-15,-18 9-3 16,-17 3 0-16,-24 4 20 15,-2 2 21-15,-14 1 5 16,-26-4-3-16,4-6-4 16,8-5-11-16,6-7-22 15,15-3-6-15,3 0-30 16,4-3-62-16,0 0-122 16,40 0-337-16</inkml:trace>
  <inkml:trace contextRef="#ctx0" brushRef="#br0" timeOffset="12381.73">23665 1316 880 0,'0'0'65'0,"0"0"-17"16,0 0 45-16,0 0-86 15,0 0-7-15,0 0-76 16,75 103-166-16,-51-121-298 15</inkml:trace>
  <inkml:trace contextRef="#ctx0" brushRef="#br0" timeOffset="12715.77">24038 970 214 0,'0'0'226'16,"0"0"-13"-16,0 0-70 15,0 0-32-15,0 0-50 16,-68 106-11-16,54-66-17 16,-1 8 13-16,11 0-21 15,4 2 2-15,0 1-1 16,0-9 14-16,26-6-22 0,2-8-1 15,7-11-11-15,1-4 0 16,4-9-4-16,3-4-2 16,4 0-1-16,0-17-63 15,-9-12-7-15,-5-4-59 16,-7-1-188-16</inkml:trace>
  <inkml:trace contextRef="#ctx0" brushRef="#br0" timeOffset="13082.5">24372 1175 228 0,'0'0'284'16,"0"0"-186"-16,0 0 2 15,0 0-33-15,0 0-27 16,0 0 35-16,0 0-9 15,-19 67-14-15,12-39-11 16,-3 2-1-16,6 1 3 16,1-6-5-16,3-4-1 15,0-2-11-15,0-5 2 16,10-2-5-16,25-1 0 0,12-4 16 16,15-2-5-1,9-5-22-15,5 0 11 0,-6 0-10 16,-8 0-5-16,-19-2-8 15,-17-1 0-15,-19-6-20 16,-7-3-5-16,0-8-30 16,0-2-58-16,0-2-21 15,-19-4-11-15,-10 1-176 16</inkml:trace>
  <inkml:trace contextRef="#ctx0" brushRef="#br0" timeOffset="13206.83">24407 1179 677 0,'0'0'188'16,"0"0"-182"-16,0 0 39 0,0 0-22 15,189 0-23 1,-148-15-42-16,-20-7-420 0</inkml:trace>
  <inkml:trace contextRef="#ctx0" brushRef="#br0" timeOffset="13328.18">24407 1179 925 0,'140'-147'197'15,"-140"143"-81"-15,0-2-2 16,7-4-62-16,47-5-11 16,17-6-19-16,12 2-22 15,-7-1-10-15,-20 9-135 16,-41 2-88-16</inkml:trace>
  <inkml:trace contextRef="#ctx0" brushRef="#br0" timeOffset="21731.74">13910 3043 384 0,'0'0'105'0,"0"0"-32"0,0 0 29 15,0 0-12-15,0-112-38 16,18 78 4-16,11 5-6 16,13 1-15-16,8 10-16 15,2 7-6-15,0 11-10 16,10 0-2-16,-8 20-1 15,-4 17 3-15,-10 9 4 16,-19 5 5-16,-21-1-2 16,0-1-4-16,-7-3 1 15,-40-1 2-15,-17-2-4 16,-12 0-1-16,1-8 3 16,18-3-5-16,17-8-1 15,25-1-2-15,15 0-2 16,0 1-5-16,48 1 5 0,27-5 3 15,22-10 17-15,15-8 23 16,1-2 5 0,-11 0-14-16,-20 0-15 0,-25 0-13 15,-14-3-3-15,-17 3-16 16,-17 0-68-16,-9 0-131 16,0 0-342-16</inkml:trace>
  <inkml:trace contextRef="#ctx0" brushRef="#br0" timeOffset="21996.9">15428 2721 560 0,'0'0'107'0,"0"0"92"16,144 178-68-16,-120-100-41 15,-17 6-30-15,-7-7-39 16,0-2-3-16,-31-10-12 16,-9-8-6-16,4-12-5 15,-4-15-70-15,0-14-64 16,5-12-216-16</inkml:trace>
  <inkml:trace contextRef="#ctx0" brushRef="#br0" timeOffset="23615.06">16870 2794 388 0,'0'0'29'16,"0"0"52"-16,0 0 55 15,0 0-34-15,0 0-34 16,0 0-30-16,107 19-15 16,-95-38-5-16,-12-5 5 15,0-5-18-15,-7 3-5 16,-41 1-13-16,-13 8 1 16,-10 8 12-16,-12 9 2 15,-7 18 8-15,-2 37 4 16,-3 24-9-16,20 11 4 0,25 10 12 15,33 0 6-15,17-2 7 16,29-7-16-16,35-15-5 16,21-22 9-16,12-29-7 15,7-22-9-15,5-3-1 16,-5-28-5-16,-7-13-44 16,-15-2-82-16,-32 9-197 15</inkml:trace>
  <inkml:trace contextRef="#ctx0" brushRef="#br0" timeOffset="23998.74">17350 3031 465 0,'0'0'206'0,"0"0"-135"16,0 0 23-16,0 0-60 16,0 0-33-16,0 0 7 15,-70 152 12-15,70-100-4 16,0-6-10-16,37-11-2 16,15-16 0-16,8-13-3 15,1-6 16-15,0-19 16 0,-4-22-11 16,-9-11-4-16,-8-12-1 15,-19 0-12-15,-12 4 1 16,-9 11 31-16,0 13 18 16,-7 14-12-16,-9 11-2 15,2 11-20-15,2 0-21 16,-2 17-11-16,14 19-47 16,0 8-29-16,0-4-36 15,19-11-156-15,18-14-253 16</inkml:trace>
  <inkml:trace contextRef="#ctx0" brushRef="#br0" timeOffset="24464.81">18164 3064 581 0,'0'0'51'16,"0"0"16"-16,59 134 19 16,-42-100-26-16,2-7 1 15,-12-11-47-15,-5-8-5 16,-2-8-5-16,0 0 10 16,-9-15 2-16,-25-21-16 15,-1-13-6-15,14-9 5 16,7-1 1-16,9 7 5 0,5 0-4 15,5 6 10-15,44 4-11 16,20 1-2-16,9 2 2 16,5 7-1-16,-8 10 1 15,-18 9-1-15,-17 11-15 16,-21 2-10-16,-19 12-7 16,0 28 21-16,-26 11 12 15,-16 10 16-15,-13-2-1 16,20-5 19-16,13-3 0 15,22-7-21-15,0-1-2 16,22-5-1-16,34-6-6 16,13-10-1-16,14-11 5 0,0-11-8 15,-1-5-50 1,-4-20-90-16,-16-5-291 0</inkml:trace>
  <inkml:trace contextRef="#ctx0" brushRef="#br0" timeOffset="24794.24">19030 3037 599 0,'0'0'65'0,"0"0"-44"16,68 147 96-1,-25-111-40-15,13-9-8 0,-1-16-45 16,-1-11-2-16,-4-6 1 16,-8-31-5-16,-1-13 7 15,-15-9-15-15,-12-6-7 16,-12-2 6-16,-2 3 32 16,0 12 4-16,0 12 9 15,-7 18-9-15,-2 12-27 16,4 9-18-16,5 1-6 15,0 0-47-15,0 0-44 16,14 11-36-16,33 4-32 0,10-4-184 16</inkml:trace>
  <inkml:trace contextRef="#ctx0" brushRef="#br0" timeOffset="25184.06">19980 3190 594 0,'0'0'40'16,"-7"114"137"-16,7-83-102 16,0-18-65-16,0-13 4 15,0 0 11-15,14-35 48 16,5-20-42-16,5-13-29 0,9-8 0 15,-5 3-1-15,-2 1 1 16,3 6-2-16,-6 11 0 16,3 12 1-16,0 15-1 15,-9 16 1-15,2 8 3 16,2 4-4-16,12 12 0 16,10 25 15-16,7 15 2 15,18 8 3-15,-4-2 10 16,5-1 17-16,1-8-8 15,-3-10-30-15,-18-12-7 16,-20-19-2-16,-22-8-82 16,-7-20-53-16,-50-25-330 0</inkml:trace>
  <inkml:trace contextRef="#ctx0" brushRef="#br0" timeOffset="25312.46">20016 3001 845 0,'0'0'243'16,"0"0"-233"-16,0 0 3 15,250 36 14-15,-105-36-2 16,15 0-6-16,13-9-19 16,2-13-86-16,-5-7-111 15,-21-2-517-15</inkml:trace>
  <inkml:trace contextRef="#ctx0" brushRef="#br0" timeOffset="25585.22">22019 2741 186 0,'0'0'615'15,"0"108"-541"-15,0-35 55 16,0-1-52-16,0-11-44 0,0-12-21 16,2-18-12-1,-2-17-17-15,0-14-32 0,0-15-120 16,0-39-665-16</inkml:trace>
  <inkml:trace contextRef="#ctx0" brushRef="#br0" timeOffset="25693.52">21893 2579 987 0,'0'0'40'16,"0"0"-40"-16,0 0-30 15,0 0-114-15,0 0-333 16</inkml:trace>
  <inkml:trace contextRef="#ctx0" brushRef="#br0" timeOffset="26098.86">22463 2919 724 0,'0'0'142'0,"0"0"-37"16,0 130-90-16,0-115-5 16,3-13 10-16,-3-2-12 15,7-6 9-15,0-28-7 16,0-15-10-16,5-9-18 15,-3-10-21-15,-4 3-13 16,2 0 6-16,-7 14 9 16,0 17 0-16,0 20 29 0,0 14 8 15,0 5 34-15,0 36-29 16,0 18 28-16,0 8-1 16,5-5-13-16,16-12-15 15,17-13-2-15,9-21-2 16,10-16 44-16,2 0 0 15,-2-31-34-15,-10-12 9 16,-16-9-8-16,-10-5 21 16,-9-3-2-16,-3 5-29 15,3 1-1-15,2 11-33 16,8 17-75-16,11 9-177 16,-2 8-414-16</inkml:trace>
  <inkml:trace contextRef="#ctx0" brushRef="#br0" timeOffset="26482.34">23331 2813 574 0,'0'0'26'0,"0"0"60"16,-21 110 30-16,16-99-80 16,3-11 12-16,-5 0-1 15,-7-6 16-15,-5-25-63 16,-7-4-10-16,2-8 3 15,3 1-9-15,-1-4 6 16,11 2 9-16,11 2-2 0,0 4-30 16,47 10-22-1,21 13-3-15,11 15 55 0,-1 0 3 16,9 23 30 0,-11 20 62-16,-12 9-34 0,-10 7-10 15,-26 7 14-15,-18-2 5 16,-10-7 4-16,-7-11-21 15,-43-6-18-15,-11-13-4 16,-10-11-3-16,-12-9-5 16,5-7-16-16,-5 0-4 15,14 0-2-15,27-4-19 16,14-3-15-16,23 6-26 16,5 1-43-16,40-5-83 15,38-4-97-15</inkml:trace>
  <inkml:trace contextRef="#ctx0" brushRef="#br0" timeOffset="26662.75">23795 2851 639 0,'0'0'173'0,"0"0"-93"16,0 0 49-16,7 141-39 15,0-102-19-15,9-6-33 16,3-11-31-16,-2-4-7 15,4-8-2-15,3-10-47 16,0 0-47-16,-6-17-275 16</inkml:trace>
  <inkml:trace contextRef="#ctx0" brushRef="#br0" timeOffset="26831.73">23956 2596 1120 0,'0'0'16'0,"0"0"3"16,0 0-13-16,0 0-6 16,0 0-41-16,0 0-54 15,160-14-121-15,-112 14-312 16</inkml:trace>
  <inkml:trace contextRef="#ctx0" brushRef="#br0" timeOffset="27017.74">24284 2679 75 0,'0'0'440'0,"0"0"-297"16,38 157 23-16,-24-99-45 15,3-4-2-15,4-10-29 16,5-13-36-16,-12-8-12 16,5-16-40-16,-12-7-2 15,0-1-18-15,-7-34-19 16,0-14-40-16,0-9-110 15,-18 4-218-15</inkml:trace>
  <inkml:trace contextRef="#ctx0" brushRef="#br0" timeOffset="27137.17">24284 2679 651 0,'40'-18'166'0,"36"-5"-68"16,21 1-3-16,2 1-44 16,3-1-24-16,-12 6-21 15,-21 5-6-15,-39 11-51 16,-30 0-156-16,-30 24-426 15</inkml:trace>
  <inkml:trace contextRef="#ctx0" brushRef="#br0" timeOffset="27246.8">24284 2916 813 0,'0'0'79'16,"0"0"67"-16,263-37-104 15,-147-8-42-15,-12-7-13 16,-26 7-276-16</inkml:trace>
  <inkml:trace contextRef="#ctx0" brushRef="#br0" timeOffset="27465.37">24823 2730 843 0,'0'0'114'0,"0"0"-94"16,0 0 40-16,0 0 26 15,26 138-35-15,-23-75-11 16,-3 0 9-16,0-2-42 16,0-10 2-16,0-19-9 15,0-14-7-15,0-18-45 0,0 0-43 16,-3-16-115-16,-8-20-508 16</inkml:trace>
  <inkml:trace contextRef="#ctx0" brushRef="#br0" timeOffset="27644.75">24852 2707 1016 0,'0'0'38'16,"0"0"48"-16,201-54 6 16,-123 35-41-16,-5 3-32 15,-16 7-18-15,-24 4-1 16,-23 5-56-16,-10 3-64 0,-29 26-71 15,-49 8-159-15</inkml:trace>
  <inkml:trace contextRef="#ctx0" brushRef="#br0" timeOffset="27799.5">24745 2956 908 0,'0'0'37'0,"190"0"117"15,-72-5-45-15,-21-12-58 16,-12-1 10-16,-31 5-47 15,-25 9-14-15,-25 4-3 16,-4 0-117-16,-61 26-57 0,-36 3-639 16</inkml:trace>
  <inkml:trace contextRef="#ctx0" brushRef="#br0" timeOffset="27944.49">25024 3092 1021 0,'0'0'13'0,"0"0"25"16,0 0-29-16,0 0-9 15,0 0-79-15,0 0-220 16</inkml:trace>
  <inkml:trace contextRef="#ctx0" brushRef="#br0" timeOffset="28719.09">16107 4643 838 0,'0'0'28'0,"0"0"88"15,279 12-82-15,-175-12-34 16,-7 0-39-16,-5-18-94 0,-26-7-313 16</inkml:trace>
  <inkml:trace contextRef="#ctx0" brushRef="#br0" timeOffset="28896.89">16483 4454 883 0,'0'0'88'16,"0"0"-85"-16,-15 144 28 16,15-75 29-16,0 2-12 15,0-7-30-15,36-2-12 16,18-12-6-16,8-10-58 15,4-20-120-15,-5-20-468 16</inkml:trace>
  <inkml:trace contextRef="#ctx0" brushRef="#br0" timeOffset="29366.64">17613 4746 553 0,'0'0'40'0,"-14"116"59"0,9-73-10 16,5-11-33-16,0-13-25 15,0-13-19-15,0-6 0 16,12-20 6-16,12-32-18 16,9-21-2-16,7-18-108 15,-2-3-60-15,-5-1 17 16,0 7 60-16,-5 12 93 16,-6 17 38-16,4 19 141 15,-10 19-46-15,-2 11-12 16,0 10-52-16,13 0-49 15,8 14 1-15,12 28 24 16,15 15-21-16,-5 13 2 16,-1 8 16-16,-1 0 13 0,-15-11-30 15,-9-15-21-15,-17-15-4 16,-14-17-4-16,0-7-49 16,-14-12-45-16,-43-1-83 15,-7-1-456-15</inkml:trace>
  <inkml:trace contextRef="#ctx0" brushRef="#br0" timeOffset="29480.75">17927 4707 918 0,'0'0'75'0,"0"0"-75"15,0 0 36-15,0 0-15 16,213 19-21-16,-128-19-18 16,-2-8-189-16,-14-15-483 15</inkml:trace>
  <inkml:trace contextRef="#ctx0" brushRef="#br0" timeOffset="29764.75">18545 4262 719 0,'0'0'153'16,"0"0"-145"-16,0 0 47 15,0 0-16-15,0 0-12 16,0 0-12-16,4 75 7 15,-4-15 4-15,0 7 6 16,0 3 6-16,0-6-8 16,0-7-13-16,0-11 6 0,29-7-10 15,18-9 2 1,10-13 3-16,11-8 1 0,11-9-13 16,10-1-6-16,1-23-2 15,-5 0-18-15,-9-1-50 16,-26 3-118-16,-17-6-672 15</inkml:trace>
  <inkml:trace contextRef="#ctx0" brushRef="#br0" timeOffset="29961.13">19453 4419 59 0,'0'0'742'0,"0"0"-680"0,40 124 93 15,-16-78-41-15,9 0-17 16,0-14-88-16,2-10 8 16,-6-11-12-16,-15-10-5 15,-7-1-50-15,-7-12-23 16,-7-24-34-16,-43-10-337 16</inkml:trace>
  <inkml:trace contextRef="#ctx0" brushRef="#br0" timeOffset="30097.72">19122 4303 921 0,'0'0'129'16,"0"0"-42"-16,0 0-52 0,0 0 5 16,298-93-18-1,-161 71-16-15,-12 5-6 0,12-2-78 16,5 0-105-16,0-2-100 16</inkml:trace>
  <inkml:trace contextRef="#ctx0" brushRef="#br0" timeOffset="30465.26">20278 4613 755 0,'0'0'157'0,"-7"119"-147"15,7-79 98-15,0-16-76 0,10-13-24 16,1-11 38-16,-11 0-44 15,15-20 18-15,-8-21-9 16,4-12-10-16,-1-11-2 16,4 2 1-16,-2-4-6 15,5 8 6-15,1 7-1 16,8 7 2-16,-2 12-2 16,4 11 1-16,-6 11-2 15,4 10-1-15,0 0 5 16,2 27-2-16,8 19 14 15,-1 9 0-15,8 9-14 16,9-4 11-16,4-2 28 16,-6-10-32-16,-14-15-5 0,-15-9-2 15,-21-11-41-15,0-6-37 16,-43-7-59-16,-28 0-420 16</inkml:trace>
  <inkml:trace contextRef="#ctx0" brushRef="#br0" timeOffset="30569">20439 4647 1091 0,'0'0'31'16,"0"0"-28"-16,0 0 34 16,192 20-14-16,-79-20-23 15,-4 0-81-15,-5-12-357 16</inkml:trace>
  <inkml:trace contextRef="#ctx0" brushRef="#br0" timeOffset="31231.31">21756 4494 155 0,'0'0'517'16,"36"149"-457"-16,-10-82 83 0,2-15-62 16,-4-16 8-1,-12-17-56-15,2-15-28 0,-14-4 1 16,0-19 4-16,-33-25-10 15,-19-16-31-15,-15-12 21 16,-4-5 7-16,8-7 3 16,8 5 6-16,34 5 2 15,21 6 9-15,28 9 3 16,65 10-17-16,30 8 0 16,9 16 16-16,-7 21 4 15,-16 4-4-15,-26 25-4 16,-26 15 19-16,-24 8-2 15,-33 6 4-15,-19 1-21 16,-52-3 7-16,-33-4-13 16,0-14 3-16,14-10-6 0,17-6-5 15,30-12-1 1,29-6-55-16,14 0-41 0,35-2-69 16,34-20-437-16</inkml:trace>
  <inkml:trace contextRef="#ctx0" brushRef="#br0" timeOffset="31465.31">22317 4603 798 0,'0'0'30'15,"0"0"120"-15,0 0-31 16,0 0-54-16,203 12-12 16,-160-52 11-16,-15-10-43 0,-14-1-4 15,-14 1 6-15,-2 9 6 16,-53 12 7-16,-6 17 1 15,-3 12-16-15,7 0-21 16,3 34-3-16,18 14-1 16,25 2-39-16,11-1-32 15,26-14-27-15,42-16-48 16,22-19-364-16</inkml:trace>
  <inkml:trace contextRef="#ctx0" brushRef="#br0" timeOffset="31848.32">23310 4200 892 0,'0'0'58'0,"0"0"57"16,0 0-46-16,0 0-17 15,-201-88-12-15,154 86-28 16,-1 2-12-16,3 2-1 15,5 23-11-15,19 9-3 16,16 4 12-16,5 4 0 16,26 6 1-16,36 4 2 15,-1 3 0-15,-9 3 6 16,-12-2 10-16,-18 1-2 16,-18-6 13-16,-4-5 20 15,-11-7 7-15,-44-11-5 0,-23-11-12 16,-24-9-18-16,-4-8-13 15,4 0-5-15,22 0-1 16,21 0 0-16,35 0-6 16,12 0-29-16,12 0-41 15,22-8-58-15,53-4-6 16,34-12-22-16,16-5-252 16</inkml:trace>
  <inkml:trace contextRef="#ctx0" brushRef="#br0" timeOffset="32165.68">23539 4417 758 0,'0'0'60'0,"0"0"50"0,0 0-5 15,24-135-49-15,-24 104 1 16,-31 5-10-16,-18 10-14 16,-13 7 9-16,-6 9-31 15,4 0-11-15,12 9 1 16,23 18-1-16,27 7-2 15,2 10 2-15,16 9-7 16,32 2 6-16,1 2 1 16,-15-1 1-16,-6-2 1 15,-23-8-2-15,-5-5 4 16,0-11 17-16,-26-4 19 16,-15-12 6-16,-4-5-14 15,-14-9-7-15,7 0-13 16,-2 0-12-16,14 0-12 0,23-5-50 15,17 1-5-15,10-7-59 16,61-2-43-16,16-9-148 16</inkml:trace>
  <inkml:trace contextRef="#ctx0" brushRef="#br0" timeOffset="32377.47">23747 4464 931 0,'0'0'66'0,"0"0"15"0,0 0 15 16,36 144-40-16,-29-108-15 16,0-13-39-16,0-12-2 15,7-11-79-15,5-6-83 16,-2-38-197-16</inkml:trace>
  <inkml:trace contextRef="#ctx0" brushRef="#br0" timeOffset="32948.75">24138 4337 526 0,'0'0'227'0,"-36"146"-101"16,36-77 10-16,-7-9-54 15,7-19-8-15,0-16-55 16,0-14-15-16,0-11 1 15,0-2 2-15,0-36-7 16,-7-16-24-16,-7-16-28 16,0-1 9-16,7 5 22 0,7 12 21 15,0 8 0-15,21 7 2 16,21 12-1-16,13 9 8 16,2 13 11-16,-8 5 0 15,-4 1 1-15,-21 23-17 16,-12 5 18-16,-12 0-4 15,0 3-1-15,-22 0 3 16,-11-2-11-16,5-4 2 16,14 0-7-16,14 0 0 15,0-3-4-15,49 0 6 16,44-5 3-16,22-5-1 16,8-3-5-16,-16 1-2 0,-32 1 3 15,-46 7-4-15,-29 6 1 16,-33 5-1-16,-45 6 3 15,-19 0 1-15,0-2-1 16,7-7-3-16,21-6-1 16,31-11-6-16,31-10-65 15,7 0-55-15,29-24-217 16</inkml:trace>
  <inkml:trace contextRef="#ctx0" brushRef="#br0" timeOffset="33179.8">24899 4465 756 0,'0'0'142'0,"0"0"-70"16,-19 132 36-16,5-91-47 15,7-12-35-15,5-11-24 16,2-18-2-16,0 0-46 16,0-41-56-16,7-17-362 15</inkml:trace>
  <inkml:trace contextRef="#ctx0" brushRef="#br0" timeOffset="33815.48">24857 4225 603 0,'0'0'195'0,"0"0"-191"0,0 0-4 16,0 0 15-16,0 0 46 15,0 0 17-15,80 31-17 16,-75-19-17-16,-5 11-1 16,0 7 3-16,0 7-20 15,-5 11 0-15,-12 5-19 16,6 6-2-16,8-6-4 15,3-7 14-15,0-8-12 16,0-15 0-16,3-9-3 16,18-13 0-16,3-1-3 0,-1-1-57 15,6-21-34-15,-3 1-27 16,-12 1-12-16,0 6-10 16,-9 2 74-16,-5 6 69 15,0 1 30-15,0 5 115 16,0 0 9-16,0 0-61 15,0 12-55-15,0 7-6 16,0 1-3-16,0-5-8 16,0-6-11-16,0-6-9 15,0-3 0-15,2 0 2 16,10-11 1-16,2-19 2 16,3-10-6-16,2-12-7 0,2 0-23 15,-2 6-27-15,-3 7 53 16,3 15 4-16,-2 6 20 15,4 3 15-15,5 8 27 16,0-1-4-16,-9 1-38 16,2 2-14-16,-17 5-5 15,-2 0 1-15,0 0-2 16,0 0-17-16,-14 0-7 16,-8 0-1-16,8 0 4 15,12 0 13-15,2 0 7 16,0 0 2-16,2-10 1 15,34-5-2-15,11-6 10 16,3 2-10-16,-10 2-6 0,-14 8-54 16,-26 8-61-16,0 1-307 15</inkml:trace>
  <inkml:trace contextRef="#ctx0" brushRef="#br0" timeOffset="36778.48">1258 6147 175 0,'0'0'323'0,"0"0"-210"16,0 0 0-16,0 0-6 15,0 0-18-15,0 0-32 16,-15 0-13-16,15 0-19 16,0 0-7-16,0 0-11 15,0 0 4-15,0 0-11 16,3 0-3-16,16 0 2 16,9 0 2-16,12 0 0 15,-4 0-1-15,-1 0 0 0,22 0-2 16,4 0 2-16,1 0 4 15,16 0-4-15,-2 0 0 16,-1-1 0-16,15-4-3 16,0 1-6-16,7 2 1 15,0-2 6-15,7 2 1 16,7 2 1-16,7 0 0 16,8 0 0-16,6 0 0 15,5-3 1-15,-11 1-1 16,-13 0-1-16,-2 1-4 15,-2-2 3-15,2 1-4 16,7 1-9-16,-6 1 4 0,6 0 5 16,5 0-3-16,-5 0-7 15,-4 0 16-15,4 0-2 16,-7 0 2-16,0 1-2 16,-7 5-5-16,0 1 1 15,0-4 5-15,-2 0 1 16,-5-1-2-16,7-2 2 15,2 0 0-15,13 0 4 16,11 0-4-16,-5 0-1 16,8-2 0-16,-3-1 2 15,-10 0-2-15,3 3 1 16,2 0 0-16,1 0 0 16,6 0 0-16,1 0 0 0,4 0 0 15,0 0 0-15,3 0 0 16,-1-7 1-16,8 0-1 15,-3-4 0-15,7-1 0 16,-9 9 0-16,-5 0 0 16,8 3-1-16,-3 0 1 15,2 0 0-15,9 0 1 16,-1 6-1-16,-1 2 0 16,-4-7 0-16,-1-1 0 15,13 0 0-15,-5 0 5 16,4 0-4-16,-11 0-1 15,-3 0 0-15,-5 0 3 0,1 0 0 16,0 0-2 0,4 0-1-16,2-1 2 0,8-7-2 15,-7 2-1-15,4 3 1 16,8 0 5-16,-1 3-5 16,3-2 1-16,-3 2-2 15,-9-2 2-15,3-2-2 16,8-2 1-16,-1-1 0 15,6 0 0-15,-4 4 0 16,-7-2 0-16,-3 1 0 16,-4 2 0-16,-3 2-4 15,7-1 4-15,-4-4 5 16,0 2-5-16,14-3 0 16,4-3 1-16,10 4 0 15,5-4-1-15,0 6 0 0,-8-2-1 16,3 1 0-16,3 2-1 15,-8-1-1-15,7 1 5 16,-9 1-6-16,0-5 6 16,5 4-6-16,-1-2 7 15,1 3-5-15,-5 1 2 16,0 0 0-16,2 0 1 16,5 0 0-16,12 0 0 15,-5 0 1-15,2 0-2 16,-6-7 0-16,1 1 0 15,6 0-5-15,-3-2 5 16,-2 2 0-16,-8-1-1 0,-4 5 5 16,5-3-7-16,0 1 6 15,2 0-4-15,0-3 1 16,9 3 0-16,10 4 0 16,9-4 1-16,-2 2 2 15,7-2-4-15,1-5 1 16,-6 1-5-16,10-1 5 15,-3 4 0-15,-2 0 2 16,0 5-1-16,1 0-1 16,-4 0 3-16,3 0-2 15,8 0-1-15,13 0 2 16,5 0-1-16,3-4-1 16,-8-8 0-16,-4-3 0 0,-5 0 0 15,-5 3 1-15,-12 6 1 16,-4 0 14-16,-12 6-2 15,-5 0-6-15,-14 0 0 16,-5 0 2-16,-14 0-5 16,2 0 4-16,-11 0 7 15,-15 0-6-15,-16 0-1 16,-26 0 7-16,-34-1 1 16,-23 1-10-16,-16 0-7 15,-10 0 1-15,0 0 10 16,0 0 1-16,0 0-12 15,0 0-13-15,0 0-59 0,-33 0-178 16</inkml:trace>
  <inkml:trace contextRef="#ctx0" brushRef="#br0" timeOffset="116668.87">4755 8978 128 0,'0'0'76'0,"0"0"-28"16,-187-71-30-16,140 55 29 16,9 2 6-16,5 4-2 15,12 3 8-15,-5-1-18 16,9 2-36-16,-2 2-5 15,5 2 0-15,0 2-32 16,0 0-85-16,2 0-57 0,5 0-3 16</inkml:trace>
  <inkml:trace contextRef="#ctx0" brushRef="#br0" timeOffset="117753.12">4124 7849 195 0,'0'0'245'0,"0"0"-185"16,0 0 39-16,0 0-9 15,0 0 6-15,0 0-18 16,-43-59-29-16,38 59-16 16,5 0-19-16,0 0-14 15,-2 0-10-15,-5 18 10 16,2 18 3-16,-2 21 2 15,0 13-1-15,0 11-2 16,0 13 1-16,0 9 1 16,7 12-3-16,0 9 2 15,0 2 3-15,0 2-3 16,0-8-3-16,0 1 1 16,7-3-1-16,7-3 0 0,-2 2 1 15,-5-4 1-15,2 3 0 16,-4-3-1-1,2 4 0-15,-4-2-1 0,1 2 0 16,3 4 1-16,3-3-1 16,2-3 0-16,2-5 1 15,7 0-3-15,-7-4 2 16,1 4 0-16,-1 1 1 16,0-2 0-16,-2-5 0 15,-12 4-1-15,7-4 0 16,-7-1 0-16,0 0 0 15,0-2-1-15,7-1 1 16,0 3 0-16,5-2 0 0,-10 1 1 16,3-4-1-1,-5 6 0-15,0 3 3 0,0 4-3 16,0 6 0 0,0 2 1-16,0 1-1 0,0 0 0 15,0 0 5-15,0-4-1 16,0 0 2-16,0 0-3 15,0 2 1-15,7 1-4 16,3 2 1-16,-3 0-1 16,-3 10 4-16,3 5-2 15,-4 4 1-15,9-3-2 16,2-7 1-16,7 1 7 16,5-4-7-16,-2-6-1 0,2 5 1 15,-5-2 4-15,7 3 6 16,-6 1-2-1,4-3 2-15,-5-1-4 0,-7-4-2 16,8-7-2-16,-4-10-4 16,-1-9 0-16,2-14 0 15,-5-17 0-15,7-17 0 16,-6-19-5-16,-4-12-43 16,-4-14-38-16,-4-1 0 15,4 0-63-15,-2-1-192 16</inkml:trace>
  <inkml:trace contextRef="#ctx0" brushRef="#br0" timeOffset="118853.26">4713 16477 600 0,'0'0'64'16,"0"0"-59"-16,0 0 49 0,0 0-19 16,0 0-31-16,0 0-4 15,0 0-5-15,2 0 0 16,19 0 3-16,12 0 2 16,8 0 0-16,8 0 3 15,13 0-2-15,9 0 1 16,11 0 0-16,11 0 5 15,4 0-3-15,7 0 6 16,-3 0-4-16,6 4-2 16,4-1 3-16,5-2-5 15,16-1 5-15,5 0-1 16,5 0 2-16,10 0-5 0,-1 0 6 16,3-1-3-16,4-4-3 15,3 1 4-15,7 1 0 16,5 3 3-16,-1 0-4 15,10 0 8-15,12 0-10 16,12 0-2-16,-3 5-2 16,5-1 1-16,0 0-1 15,1-2 1-15,-1 1-1 16,5-1 2-16,-10 2 1 16,-2-4 0-16,0 2 0 15,0-2-1-15,7 0-1 16,3 0 0-16,16 0 1 15,7 0-2-15,2 0 0 0,3 0 0 16,-5-2-1 0,-4-4 1-16,6-3 0 0,-9 5 0 15,-5-3 2-15,1 3-1 16,-6 4 0-16,6 0 0 16,11 0 1-16,7 0 1 15,5 0-2-15,2 0 6 16,0 0-7-16,-2 0 4 15,3 0-1-15,-6 0 2 16,-1 0-4-16,-6 0 1 16,8 0 2-16,-1 0-3 15,13 9 3-15,13 0 5 16,3-1 0-16,7-2-8 16,5-2-1-16,0-4 4 0,7 0 2 15,-1 0 8-15,-6-6-5 16,10-9 2-16,11 2 6 15,9-2 7-15,3 3-5 16,-12 1-6-16,-21 1-1 16,-26-1-10-16,-24 2-1 15,-43-1 0-15,-35 1-1 16,-44-7-1-16,-56 0-34 16,-44-4-83-16,-31-5-237 15</inkml:trace>
  <inkml:trace contextRef="#ctx0" brushRef="#br0" timeOffset="119819.86">4497 10900 147 0,'0'0'82'16,"0"0"-25"-16,0 0-12 16,0 0 41-16,0 0-86 15,0 0-10-15,-21-72-92 16,21 46 21-16,0 8 81 15,-5 4 0-15,-16 3-4 16,7 8-17-16,-12-2 19 16,2 5-23-16,-2 0 13 15,5 0-7-15,7 0-43 16</inkml:trace>
  <inkml:trace contextRef="#ctx0" brushRef="#br0" timeOffset="121736.42">4497 10900 34 0,'-184'-151'80'0,"184"151"-33"15,0 4 24-15,0 1 27 16,0-1-37-16,0-4-24 16,0 0-6-16,-2 0-8 15,-6 0-18-15,-3 0-5 16,-4 0-52-16,6-9-77 16,-10 0 78-16,5 4 51 15,7 2 45-15,0 3 43 16,2 0 9-16,3 0 0 15,-3 0-35-15,5 0-26 16,-2 0-4-16,2 0 2 16,0 0-9-16,0 0 2 0,0 0 3 15,0 0-8-15,0 0-16 16,0 0 0-16,0 0 1 16,0 0-1-16,0 3 3 15,0 5 3-15,9 4 8 16,3 2-5-16,2-3 1 15,7 4-5-15,8 2 0 16,4 1 4-16,2-1-5 16,8 3-2-16,-3 3 0 15,7 0-8-15,3 5 5 0,4 1 4 16,-4 2 2 0,11 1 9-16,-4 5-5 0,5-2-6 15,-6 2-1-15,8 0-4 16,5-4 1-16,7 3-4 15,-1-2-1-15,8-1 0 16,2-2 0-16,-2 2 2 16,0-3-2-16,-5-1-1 15,-3 0 1-15,1 1 0 16,7 3 0-16,-7 0 1 16,-1 5-1-16,-4-1 3 15,5-2-2-15,2 3 0 16,5-4 0-16,-8 1 0 15,8-1-2-15,-7-2 2 16,-5-1-1-16,0 0 0 0,-3 2 1 16,1 3-1-16,2-1 2 15,-3 4 4-15,1-1-4 16,0-3 0-16,1 4 1 16,-1-2-3-16,9-2 3 15,-2 2-2-15,-1 0-1 16,1 4 1-16,0-1-1 15,-1-3 1-15,-4 0-1 16,12 1 2-16,0 2-2 16,7-1 4-16,2 2-4 0,12 6 2 15,0-2-1 1,7-2-1-16,-2 0 2 0,2-3-2 16,-4-3 0-16,4-2-2 15,5 2 2-15,-3 0 0 16,5 3 1-16,-2 5 0 15,-5 0 0-15,1-2 4 16,-1 2-2-16,-7-3-1 16,0-2 0-16,0 0 1 15,7 2-1-15,-14-5-1 16,7 3-1-16,0 0 0 16,-7 1 2-16,2-1-2 15,3 0 0-15,2 0 1 16,0 0-1-16,7 0 1 15,1 2 1-15,-1 2-2 16,0 2 0-16,-7-2 1 16,0 1 0-16,0-1-1 0,0 1 1 15,2-2-1-15,3 0 1 16,10 0 1-16,-8-2-2 16,7-1 0-16,-7-3 2 15,-7 0-2-15,-2-2 0 16,-3 3 1-16,-9-1-1 15,7 0 0-15,0 0 1 16,-5 0-1-16,-2-4 0 16,-2 3 0-16,-3-2 0 15,5-1 1-15,-5 3-1 0,5-2 0 16,6 2 1 0,1-3 0-16,12-1 0 0,-2 2-1 15,1-5 0-15,-1 3-3 16,-5-3 3-16,-3 2 0 15,3 1-1-15,-6 2 1 16,9 1 0-16,-6 4 0 16,3-4 1-16,-5 1-1 15,-5-3 0-15,-2 1 0 16,-1-3 1-16,-6 1-1 16,-5-4 0-16,-2 2 1 15,0-2 0-15,-5 2 1 16,-3-2-2-16,1 1 1 15,-1 1-1-15,-4 0 0 16,0-1 0-16,9 2 2 0,-6-2-1 16,1 2 0-16,-6-5 0 15,6 2 1-15,-4 1-2 16,5-1 1-16,-5-2 1 16,9 3 2-16,5-6-4 15,0 3 0-15,5-2 3 16,-1-1-1-16,1 2 1 15,-5-2 11-15,5 0-14 16,0 3 2-16,-3 0-2 16,-2-1 1-16,0 2-1 15,3-2 0-15,1-4 0 16,-4 0 1-16,-2-3 0 0,-7-4-1 16,-5-2 0-16,-10-1 0 15,-4-2 2-15,-3 0-1 16,-4 0-1-16,-8 1 1 15,8 2-1-15,-8-4 1 16,-2 1 1-16,-4 0-2 16,-3-3 1-16,-5 0-1 15,-7-1 0-15,7 4 2 16,-7-5-1-16,-2 3 2 16,-2-5-2-16,-6 2 0 15,-1-1 2-15,2-3 2 16,-3 0 1-16,3 3 0 15,-3 2-1-15,5-1-2 0,0 2 1 16,5 2-1 0,9 3-3-16,5 4 0 0,-2-1 1 15,9 3 0-15,3 0 1 16,-1 0-2-16,5-1-2 16,0 2 2-16,-4-3 3 15,-8-5 0-15,-6-2-1 16,-8-3-1-16,-7-2 0 15,-7-3-1-15,5 0 2 16,-5 0-1-16,0 0 7 16,0 3 6-16,0-3-9 15,0 0-4-15,0 0-1 0,0 0-6 16,0 0-41 0,0 2-55-16,-22-2-123 0,-32 0-670 15</inkml:trace>
  <inkml:trace contextRef="#ctx0" brushRef="#br1" timeOffset="138601.07">4852 9801 72 0,'0'0'26'0,"0"0"13"16,0 0-1-16,0 0-12 16,0 0 4-16,0 0 7 15,0 0-9-15,-19 77-4 16,19-62 46-16,0-3-14 16,0-2-28-16,0 5-13 15,0 2 4-15,-2 1 55 16,2 7-32-16,0-5-24 15,-5 8-2-15,5-2 6 0,0 3 1 16,0 0-8 0,0 0 5-16,0 5-12 0,0 1 1 15,5-3 7-15,2 4 0 16,2 1-3-16,-4-2 3 16,9 0 1-16,-7-1-12 15,-7-2 1-15,7-1-6 16,1 1 7-16,3-3-7 15,-8 3 2-15,4 4 1 16,0-1 0-16,-2 6-2 16,-3-2 1-16,3-1 2 15,-5 2 1-15,7 2 1 16,-5-4-3-16,10 0 1 0,-5 1 1 16,7-2-4-16,1-2 1 15,-1 5-2-15,5-3 0 16,2 4 4-16,0-1-3 15,1 0-2-15,4 0-1 16,-3 5 2-16,-2-3 0 16,-2 6 3-16,3 0-1 15,-1 4-2-15,0-3 4 16,1-3 2-16,-4 0 7 16,-3-3-2-16,6 2-2 15,-2-2-5-15,2 4-3 16,-7 1 2-16,3 4-1 0,-5-1 2 15,2 2 0-15,7 1 0 16,-9 0-1-16,2-1-2 16,0-1 1-16,-4 3 1 15,2-3-3-15,2 5 5 16,-7-2 1-16,12 0 1 16,-10-1-4-16,5-1-1 15,1 0 3 1,-3-1-3-16,9 2 1 0,-7 0-2 15,5 2 0-15,2 1-1 16,-4 3 1-16,4-2 0 16,-2 3 4-16,7-2-1 0,-5-5 4 15,1-2-5-15,-1-2-1 16,0 0 0 0,7 3 1-16,1 0-3 0,4 4 1 15,-5-1 0-15,5 1-1 16,-2-2 1-16,2-7-1 15,0-3 0-15,3-1 0 16,-8-3 1-16,12 7 0 16,-9-2 2-16,2 3-1 15,10 3 3-15,-8-1-5 16,6-3 2-16,6-1-2 16,-5 1 0-16,6-5 1 15,-6-3 0-15,-6 1-1 0,11-1 0 16,-11-3 1-1,4-1-1-15,-2 3 0 0,2-6-1 16,0 2 1 0,3 1 0-16,-1 0 1 0,-2 0-1 15,3-2 0-15,4-1 0 16,-4 0 0-16,4 4 0 16,3-3 0-16,-3-3 1 15,3-2-1-15,-1 2 0 16,6 2 1-16,-13-2 0 15,13-2-1-15,-6 2-1 16,6-5 1-16,1 2 0 16,-1-1 0-16,2 1 0 15,-1 1 0-15,6-3-3 16,-1 2 3-16,8 2 2 0,-5-3-2 16,7 0-1-1,-3-2 0-15,-6-1 1 0,-1 1 0 16,-4-2 0-16,7 1 0 15,-3-2 0-15,1-3-2 16,2 1 2-16,4-1 1 16,1 0-1-16,2 1-1 15,-3-3 1-15,8 3 1 16,-5-2-1-16,2 2-1 16,-2-1 1-16,0-4 1 15,3 0-1-15,-4 1-1 16,1-1 1-16,3 2 0 0,-3 1 0 15,7-1 0-15,-3-2 0 16,1-1 0-16,7 2 0 16,0-4 0-16,-1-1 0 15,4-4-1-15,-4 1-1 16,1-3 3 0,2 1-1-16,-2 0 0 0,7 0-2 15,4 2 0-15,6 2 4 16,11-1-1-16,0 4-1 15,5-4 0-15,-5 0-1 16,0-1-1-16,-7-1 2 16,3-5 0-16,4 0-1 15,7-2 0-15,0 0 0 16,5 0 2-16,-4 0-1 16,-1 0 0-16,5 4 0 0,-5 1-1 15,0-3 2-15,8 0 0 16,-6-2-1-16,3 0 0 15,7 0 0-15,-2 0 0 16,2-7 3-16,2-3-2 16,20 0-1-16,-3-1 0 15,2 1-4-15,-4 2 4 16,-10 1 0-16,10-2 0 16,-3 0 0-16,-5 2 0 15,13-7 0-15,-6 3 0 0,-6-3 0 16,-3 2 0-16,-5 1 0 15,1 1 0-15,-8-1 1 16,1 2-1 0,4 2 0-16,-10-2 0 0,3 0 0 15,-5-1 0-15,13 1 3 16,-4-3-3-16,10 2-3 16,-11-3 3-16,-8-2 2 15,0 1-2-15,-14-1-2 16,-7 0 1-16,0 2 0 15,0 2 1-15,-5 2 0 16,-2 0 1-16,-7-2-1 16,0 0 0-16,-12 2 0 15,2-2 0-15,-4-2 0 16,-6 0-1-16,6-1 1 0,-5 1 0 16,7-1 1-16,-5-3-1 15,-2 3-1-15,4-1 1 16,1-1 0-16,2 1 1 15,0 0-1-15,9-5 0 16,-9-2-1-16,12-2 1 16,-7-1-1-16,-1-5 0 15,3-1 1-15,5-5 2 16,7-3-2-16,0 6-1 16,-5-1 1-16,-2 10 0 15,-12 2 2-15,-12 4-2 16,-16 9 0-16,-20 3-1 0,-11 6 1 15,-5 0-1-15,-7 0 1 16,0 0 3-16,0 0 0 16,0 0 10-16,0-3 2 15,0 3-6-15,0-4-9 16,-28-11-40-16,-22-9-98 16,-30-15-398-16</inkml:trace>
  <inkml:trace contextRef="#ctx0" brushRef="#br1" timeOffset="142051.13">7267 10039 166 0,'0'0'149'0,"0"0"-82"0,0 0 51 15,0 0-32-15,0 0-36 16,0 0-5-16,0 0 0 16,0 3-24-16,0-3-1 15,0 2 8-15,-5 4-5 16,-2 6-13-16,0 2-5 16,0 3-3-16,0-1 0 15,4 3 5-15,3 1-7 16,0-5 0-16,0 4 1 15,0 4 0-15,0-1 3 16,-5 5 1-16,3 5 13 16,-3 2-10-16,-2 3 5 15,0 6 2-15,0-1-14 0,0-2 1 16,7-1-1-16,-7-11 1 16,7-1-1-16,0-4-1 15,0 8 0-15,0 3 1 16,0 5 1-16,-7 7 0 15,2 2 4-15,-4-2 0 16,4 2 6-16,3-2-8 16,-3-4-2-16,5-2-1 15,0-2 0-15,0-3-1 16,0 1 3-16,0-1-1 16,0 3 2-16,0 1-2 15,0 2 1-15,5-1 4 16,-3 3 1-16,10 1-5 15,-5-2 5-15,0 1-4 0,7-3 3 16,-7-2-7-16,12-4 3 16,-9 3-3-16,4-5 1 15,-2 2-1-15,-3 0 2 16,3 1 2-16,2 2 0 16,-7 3 0-16,7 0 1 15,-2 2 0-15,2-2-2 16,-4-1 0-16,4-2-2 15,0 4 2-15,5-4 1 16,-5 0 1-16,5 0-3 0,-5-4 4 16,-4-3-6-1,4 3 3-15,0-2-1 0,-2 3 2 16,-5 3 2-16,7-2-6 16,1 2 2-16,-4-3 2 15,4 1-4-15,-6-4 1 16,5 1 0-16,0-1 1 15,5-2-1-15,-5 1 1 16,1 2 1-16,-1-1 3 16,0 2-1-16,5-3-5 15,2 1 6-15,-7 0-6 16,20-2 2-16,-13-4 0 16,2 8-2-16,11-2-2 15,-8 2 2-15,4 9 4 16,3 1-2-16,1 3-2 0,1-1 14 15,1-5-12-15,-1-1-2 16,-2 0 4-16,3-2-8 16,4-2 4-16,-2 3 0 15,-5 1 3-15,7-2-3 16,-5 0 0-16,1 3 2 16,-1 1-2-16,1 2 2 15,-3-2-2-15,9-1 0 16,-1 3 0-16,1-4 2 15,6-1 0-15,1 0-1 16,6-1 0-16,1 0-1 16,-1-3-2-16,-6-2 2 15,1 5 0-15,4-2 0 16,1 4 0-16,-5-1 5 0,11-1-5 16,-4 1 0-16,0-1 1 15,-5 0-1-15,0-3 0 16,0-2 0-16,-3-4 0 15,6-1 0-15,-6-2 0 16,1-1 0-16,0-1 1 16,-3 2 0-16,3-1-1 15,-3-2 0-15,7 2 0 16,-4 1 0-16,0-4 0 16,-3 3 1-16,7-3-1 15,-4-2 0-15,0-1-2 16,-3 3 2-16,3-2 0 15,-3 4 0-15,-5-3 0 0,13-3 0 16,-5 1 0-16,4-1 0 16,-4 0 0-16,11-2 4 15,-4-1-4-15,4 3 0 16,3 0 0-16,5 3 0 16,-1-2 0-16,1-4 0 15,-5 4-1-15,0-5 1 16,-3 1-1-16,1-1 1 15,-1 0 0-15,-4-1 0 16,0-1-3-16,4 1 3 16,1-1 0-16,1-1 0 15,6 3 0-15,0-2 0 0,-6 4-1 16,6-6 1-16,0 2 4 16,-6 0-4-16,-1-2 1 15,-5-1-1-15,7-1 0 16,2 1 0-16,-7-3 0 15,2 2-2-15,1-1 4 16,2 2-1-16,-3-2-1 16,-4 0 1-16,9 0-1 15,-2 0-1-15,5 0 1 16,-1 2 0-16,3 0 0 16,0 1 1-16,5-3-3 15,-1-1 3-15,1-1-1 16,0-2 2-16,9 0-2 0,9 0 0 15,11 0-1-15,1 0 3 16,5 1-2-16,-2-3 0 16,-3 0-3-16,-2 0 3 15,-2 0-3-15,2 0 3 16,3 0 0-16,4-7 1 16,5 0-1-16,2-2 0 15,-7-5 0-15,2 2 0 16,-1 2 0-16,3-5 1 15,-1-2-1-15,2-1 0 16,-5-4 0-16,7-1 0 16,1 2 1-16,-1-2-1 15,5-3 1-15,-3 3-1 0,6 3 0 16,11 0 0-16,-5 3 0 16,5 1 0-16,-4-2 0 15,-1 0-1-15,-6-1 1 16,-1 1-1-16,0-2 1 15,-2 0-1-15,14-3 1 16,-11 1 0-16,-8-2-2 16,3-4 2-16,-5 0 0 15,-5 1 3-15,-5 1-6 16,-2-2 4-16,0 1-1 16,0 0 0-16,0-3 1 15,-2 2-1-15,-3-4 1 16,3 3 0-16,-3-1-1 15,5 5 1-15,5 1 0 0,-2 1-1 16,-3 0 0-16,-7 2 0 16,-3-2-2-16,-11 1 1 15,-5 4 1-15,-9-1 0 16,-8 4-1-16,-11 6-1 16,-20 0 2-16,-11 4-2 15,-11 5-10-15,-8 0 11 16,0 0-1-16,0 0 2 15,0-2-13-15,-36 0-59 16,-25-6-110-16,-25 0-293 0</inkml:trace>
  <inkml:trace contextRef="#ctx0" brushRef="#br1" timeOffset="147817.18">8655 10415 402 0,'0'0'81'0,"0"0"-35"16,0 0 41-16,0 0-16 16,0 0-19-16,0 0-8 15,0 0 0-15,0-3-5 16,0 3-3-16,0 0-17 15,0 0-11-15,0 0-5 16,0 0-2-16,0 0 1 16,0 0 4-16,0 11 11 0,0 3-11 15,0 4 4-15,0 0-7 16,0 4 5-16,-5 1-3 16,3-1 0-16,-3 4-2 15,3 6 1-15,-3 1-4 16,5 6 5-16,0 1-3 15,0-1-1-15,-2 1 3 16,2-1-3-16,0 3 2 16,0-7 6-16,0-1-7 15,0-5 0-15,0 1 0 16,0 0 2-16,0-6-2 16,0 4-2-16,9-4-1 15,-2 3 1-15,-2-1 4 16,-3 4-3-16,3 1-1 15,-5 3 0-15,7 0 1 0,-7-2-1 16,7-3 1-16,-7-4-1 16,0 2 1-16,7-4-1 15,0 2 0-15,-2-4 0 16,2-1 1-16,-5-1 0 16,3 1-1-16,2-2 0 15,0 3-1-15,-4-2 2 16,4 1-3-16,-2 4 4 15,2-2-2-15,-5 2 0 16,3 1 7-16,-3-2-3 0,5 3-2 16,-2-3 2-1,2 0-4-15,-7 0 0 0,7 0-1 16,0 2 2-16,-7 1-1 16,7 3 1-16,5 1-1 15,-5-5 0-15,7 0 19 16,1-3-18-16,1 0 0 15,-4 2-1-15,2-4 0 16,0 2 3-16,1-3 0 16,-4 2-2-16,-1 2 0 15,4-1 0-15,-2-4 12 16,2 1-9-16,0-1-4 16,0 2 1-16,1 0 5 15,-1 5-6-15,-2-2 1 0,-5 0 6 16,2 0-6-16,3-5 0 15,-2 1 0-15,1 5 5 16,4-3-6-16,3 0 0 16,-3 3 6-16,-1-2-5 15,0 1-1-15,-5 3 1 16,10-2 3-16,-12 0-4 16,15 1 6-16,-8-1-3 15,-2-3-3-15,2 0 2 16,0-2-1-16,0-2-1 15,-7-1 1-15,8-1-1 16,-1 3 0-16,-2-4 0 16,-3 0 2-16,3 4-2 0,2-4 0 15,-4 3 1-15,1-2 3 16,-4-1-4-16,8 3 0 16,-8 3 0-16,12-3 1 15,-10 3 7-15,5-3-8 16,-2-2 0-16,-2-1 0 15,1 1 3-15,-3-4-3 16,-1 0 0-16,0 4 2 16,0-1-2-16,7 1 0 15,-2 3 7-15,-5-3-2 16,7 4-3-16,0-1-2 16,-4 0 0-16,2 0 8 15,2-1-7-15,5 0-1 0,-3 1 4 16,-2-3-3-16,1 1-1 15,-1 1 3-15,-2-2-3 16,2-1 3-16,0 3 4 16,-2 0-7-16,-3 1 4 15,6-1-3-15,-4-2 2 16,4-1-3-16,-6-3 0 16,3 3 1-16,-5-2 0 15,7 2-1-15,0 1 0 16,-2-1 1-16,-2 0 1 15,-3-3-2-15,0 1 1 16,5 0-1-16,-5-3 0 16,0 2 0-16,0-3 4 15,0-2-4-15,-7 2 1 0,7 4-1 16,0-6 1 0,0 3-1-16,5 5 0 0,-5-6 1 15,3 4 7-15,-3-3-8 16,-3-3 1-16,6 2-3 15,-3 0 5-15,5-1-4 16,-5 0 2-16,-7-1-2 16,7-2 1-16,0 1-2 15,-7 1 4-15,7-3-5 16,0 3 4-16,0-1-2 16,0-2 2-16,-2 0 1 15,2 0-1-15,-4 1-1 0,1 0 0 16,4 2-3-16,-1 0 3 15,2 0 0-15,5 3 1 16,-2-3-1-16,-5 1 2 16,12-1-2-16,-9 0 0 15,4 0 0-15,-2 2 0 16,2-2 0-16,-5-1-3 16,3 2 3-16,-5-1 3 15,7 1-3-15,-7 2-2 16,15-3 1-16,-8 0 2 15,-2 0-2-15,-3 0 1 0,3 3 0 16,-3-3 0 0,3 1 0-16,-5-1 0 0,12 0 1 15,-12 0-1 1,3-1 0-16,4 1 0 0,-2-2 2 16,2 2-2-16,-4 1 1 15,1-1-1-15,-4 0-1 16,1 2-1-16,10-2 4 15,-10-3-3-15,6 3 2 16,-5 1-2-16,5 0 1 16,1-1-2-16,-4 2 2 15,4-2 0-15,-4 0 0 16,4 3 0-16,1-3 0 16,-2 3 0-16,8-1 0 0,-11-1 0 15,11-1 2-15,4 3-4 16,-10-2 0-16,6 1 2 15,-4 1 0-15,4-2 3 16,4-1-3-16,-5 3 0 16,-4-5-1-16,2 1 0 15,9 1 0-15,-2-3-2 16,-2 6 2-16,2-3-1 16,7 1-1-16,-3-1 2 15,-1-2 1-15,-3 1 2 16,2 1-2-16,1-3-3 15,-1 5 3-15,-2-4 0 16,7 2 0-16,-2-2 0 0,-5 2-1 16,7-1 1-1,-2 1 0-15,2-2 0 0,-5-2 0 16,1 2 0 0,-1 1 0-16,-2-1 0 0,9 2 0 15,-6-2 0-15,6 0 0 16,-2-2 1-16,-4 3-1 15,4-1 0-15,-5-2 0 16,5 4 3-16,-2 0-3 16,2-3-2-16,0 0 2 15,-4 0 0-15,-6 2 3 16,3-4-3-16,3 1-3 16,-1 2 3-16,1 3 0 15,-3-3 0-15,9-2 0 0,0 3 1 16,-9-4-1-16,15 5 0 15,-11-6 0-15,4 3 0 16,-1 2 1-16,-5-4 2 16,7 2-6-16,-6 0 2 15,11-3 1-15,-4 3 1 16,-8-3-1-16,7 1 0 16,-1-1 0-16,-6 4 0 15,5-4 2-15,-5 1-2 16,3-1-1-16,2 0 1 15,0 0-1-15,3 0-3 16,-8 0 4-16,8 0 2 16,-3 0-2-16,-5 0-1 0,5 0 1 15,-4 0-1 1,6 0-1-16,1 0 2 0,-1 0 0 16,5 0 0-16,0 0 0 15,-2 0 0-15,2-1-2 16,1-7 2-16,1 5 0 15,-2-1-1-15,5-4 1 16,3 2 1-16,1-2-1 16,6 2-2-16,-1-1 1 15,8 0 1-15,1-2 0 16,6-2 0-16,-5 1 0 16,4 2-1-16,1-5 1 15,-12 3-5-15,14-4 4 16,-10 2-1-16,3-1 2 0,-5 1 0 15,-2 1 0-15,7-4 0 16,-3 4 0-16,15-3-1 16,0-1 1-16,2 0 0 15,-3-1 1-15,3-3-1 16,-2 0 0-16,0-1 0 16,-8 5 0-16,-4-2-1 15,-2 3 1-15,2 0-1 16,-10 2 1-16,7 0 1 15,-6 1-1-15,-3-3-2 16,2 2 0-16,1-1 2 16,-6 0 0-16,1-1-1 15,-3-1 1-15,10-2-3 0,-3 1 3 16,1-2-1 0,-6 3 0-16,1 2 0 0,-10-2 1 15,10 0-1-15,-7-1 1 16,2 1-2-16,-1-2-2 15,-3 1 3-15,6 4-2 16,-4 0 0-16,-1-1 1 16,1 0-2-16,-10-1 3 15,9-1-1-15,-9 2 1 16,-4 0 0-16,6 3 1 16,1-5 0-16,-3 3 0 15,9-4 0-15,-1 1 0 0,-13 3 0 16,-2 0-3-16,-9 4 3 15,-3 0 0-15,0 2 0 16,-2 0 0-16,-5 3 0 16,-7 0 1-16,7 1 0 15,-7 1-1-15,0-7 0 16,7 4 0-16,0-2 0 16,-2 1-2-16,-3 3 2 15,-2 2 4-15,0 0-3 16,0 0 1-16,0 0-1 15,0 0 0-15,0 0 3 16,0 0-3-16,0 0-1 16,0 0 3-16,0 0-3 0,0 0 3 15,5 0-1-15,-5 0 2 16,0 0 2-16,0 0-4 16,0 0-1-16,0 0 1 15,0 0 3-15,0 0-5 16,0 0 0-16,0 0 0 15,0 0 2-15,0 0-2 16,0 0-7-16,0 0-26 16,0 2-27-16,-12 5-105 15,-30 1-411-15</inkml:trace>
  <inkml:trace contextRef="#ctx0" brushRef="#br1" timeOffset="151066.46">5089 11301 61 0,'0'0'94'0,"0"0"25"16,0 0 14-16,0 0-47 15,0 0-20-15,0 0-30 16,0 0 12-16,-36-21-20 0,31 19-9 16,3-1 23-1,-5 3 2-15,2 0-10 0,-2 0-16 16,7 0 15-1,-2 0 6-15,2 0-38 0,0 14 5 16,0 7-6-16,0 4 4 16,0-7-2-16,9-6-2 15,13-1-4-15,-4-6 0 16,4-5-3-16,-3 0 5 16,-10 0-5-16,-4-9 7 15,-3-10 0-15,-2-4 17 16,0-1-12-16,0 2 1 15,-16-2-1-15,-17 8-2 16,-3 4-2-16,-4 6 11 16,4 6 0-16,15 0 1 0,2 0-7 15,17 24-6-15,-3 6-3 16,5 9 3-16,0 4 0 16,12-6 9-16,16-5-3 15,12-13-5-15,-2-10 1 16,-5-7 0-16,8-2-2 15,-11-7-1-15,-4-20-2 16,3-10 1-16,-15-3-3 16,-14 3-2-16,0 5 7 15,-28 7 11-15,-13 9 0 16,-8 9 4-16,-1 7 10 16,-4 0 0-16,13 19-14 0,11 9-10 15,8 3 0 1,11 2 0-16,11-7-1 0,0-3-3 15,21-3 1-15,21-11 0 16,6-4-5-16,6-5 0 16,-4-3 6-16,-1-17-9 15,-15-8 2-15,-8 2 4 16,-19 4 1-16,-7 0 6 16,-7 6 12-16,-38 4-5 15,-7 6 14-15,-3 6 13 16,1 0-16-16,11 0-1 15,22 3-9-15,9 11-11 16,12 2-8-16,0 7-17 0,40 5-35 16,24-14-54-1,5-14-300-15</inkml:trace>
  <inkml:trace contextRef="#ctx0" brushRef="#br1" timeOffset="152469.29">7420 12225 346 0,'0'0'75'0,"0"0"50"0,0 0-16 16,0 0-87-16,0 0-5 16,0 0 20-16,-40 99 1 15,40-68 4-15,0-7-8 16,0-9-10-16,19-6-14 15,-5-7-7-15,-7-2 4 16,8 0 1-16,-4-16 4 16,-1-11 5-16,2-7-2 0,-12 2-11 15,0 9 2-15,0 4-3 16,-5 10 17-16,-16 1 7 16,-1 7-11-16,1 1 7 15,-5 1-17-15,10 24-6 16,4 9 0-16,9 4 1 15,3 0 0-15,0-7-2 16,10-6 0-16,16-11-10 16,-5-10 1-16,0-4 2 15,5 0 6-15,-9-4-3 16,-3-18 5-16,-7-3 7 16,-7-5 2-16,0 4-3 0,-14 3 0 15,-21 7 12 1,-8 7 17-16,10 9 10 0,2 0 7 15,-2 3-30-15,12 25-20 16,9 4-2-16,12 3-2 16,0-2-2-16,7-6-17 15,26-5-20-15,14-5-6 16,3-8-25-16,0-9-44 16,-8 0-386-16</inkml:trace>
  <inkml:trace contextRef="#ctx0" brushRef="#br1" timeOffset="153413.91">9480 12979 339 0,'0'0'80'16,"0"0"-13"-16,0 0 53 15,0 0-34-15,0 0-47 16,0 0 22-16,36 44-14 16,-29-41-11-16,0 0-9 15,5-3-11-15,-12 0-7 0,0 0 7 16,0 0-8-16,0-13-3 15,0-1 18-15,-5 1-18 16,-9 4-4-16,7 9 0 16,-8 0 15-16,4 0-9 15,-4 10-7-15,8 14 0 16,5 4-1-16,2-2 1 16,0-9-1-16,0-2-10 15,17-7-17-15,4-8 7 16,-2 0 3-16,2 0 9 15,-2-23 8-15,-10-2 2 0,-4 0-1 16,-5 0 12-16,0 5 3 16,-12 9 11-16,-16 3 6 15,-5 8 10-15,2 0 9 16,-2 16-28-16,5 11-10 16,13 3-10-16,11-6-3 15,4-7-1-15,0-8-3 16,4-9-19-16,18 0-24 15,11-4-14-15,-10-24-43 16,-8-4-137-16,-15-1-409 16</inkml:trace>
  <inkml:trace contextRef="#ctx0" brushRef="#br1" timeOffset="154533.01">5297 10655 514 0,'0'0'39'0,"0"0"38"16,0 0 0-16,0 0-40 15,0 0 2-15,0 0-3 16,-29 35 6-16,29-35-12 16,0 0-14-16,0 0 3 15,0 0 16-15,-4 0 8 16,-3-6-7-16,-1-14-24 16,-1-11-12-16,4-4 0 15,5-8 3-15,0-5 1 0,0-4-4 16,0-8-1-16,7-3 1 15,8-3 2-15,3 2 3 16,-3 10-5-16,-1 8 3 16,0 13-2-16,-7 14 1 15,-2 8-1-15,-5 8-1 16,0 3-4-16,0 0-2 16,2 0 3-16,-2 0 0 15,5 0 3-15,2 0-6 16,10 8 3-16,9 11 3 15,9 11 1-15,-2 10-1 16,3 3 2-16,-8 10-2 0,-7 4-2 16,1 6 2-16,-1 3 2 15,-2 0-1-15,-5 0 0 16,12-3-1-16,-9-3 0 16,-3-12 0-16,-2-13 0 15,-10-9 1-15,3-12-1 16,-5-8 0-16,0-3-16 15,0-3-25-15,0 0-42 16,0-26-156-16</inkml:trace>
  <inkml:trace contextRef="#ctx0" brushRef="#br1" timeOffset="154689.15">5290 10658 600 0,'0'0'209'0,"0"0"-206"0,0 0 20 15,0 0 39-15,0 0-11 16,264-57-21-16,-181 41-30 16,-7 12-25-16,-15 4-163 15,-25 10-577-15</inkml:trace>
  <inkml:trace contextRef="#ctx0" brushRef="#br1" timeOffset="155559.25">7678 11556 311 0,'0'0'181'16,"0"0"-78"-16,0 0-13 16,0 0-50-16,0 0-26 15,0 0-13-15,-24 10-1 16,24 13 6-16,0 11 8 16,0 3 29-16,0 8 17 15,0 4-21-15,0-3-13 16,0-3-7-16,0-8-13 15,0-13-6-15,0-7 0 0,0-10-2 16,0-5-36-16,3 0-73 16,2-14-55-16,-3-20-117 15</inkml:trace>
  <inkml:trace contextRef="#ctx0" brushRef="#br1" timeOffset="156000.1">7539 11556 276 0,'0'0'156'16,"0"0"-138"-16,0 0 45 15,0 0 20-15,0 0-6 16,123-117 13-16,-74 107-34 16,6 10-41-16,-18 0 16 15,-3 6-16-15,-15 20-4 0,-17 7 1 16,-2 7 18-16,0 6 9 15,-36 5-21-15,-11-3-18 16,-3-4-1-16,15-13-29 16,14-13 30-16,14-9 0 15,7-6-12-15,14-3-42 16,43 0 35-16,21 0 19 16,9 0 1-16,-9 0 5 15,-9 0-6-15,-8 24 0 16,-25 8 0-16,-10 6 11 15,-26 8 29-15,0 6 12 16,-41 2-1-16,-15-5-2 0,-6-7-21 16,-6-10-1-16,18-9 15 15,3-8-36-15,14-9-6 16,16-3-7-16,12-3-38 16,5 0-52-16,19 0-111 15,29-7-213-15</inkml:trace>
  <inkml:trace contextRef="#ctx0" brushRef="#br1" timeOffset="156948.41">10161 12497 247 0,'0'0'292'0,"0"0"-261"16,0 0 27-16,0 0-4 15,0 0 9-15,0 0 16 16,29-3-30-16,-18-8-7 15,-3-4-9-15,-1 1-7 16,-7-3 3-16,0 0 0 0,0 2 4 16,-12 1-5-16,-17 2-10 15,-6 3-11-15,2 4-6 16,2 5 13-16,-9 0-11 16,12 0-3-16,-1 23-6 15,-4 9-3-15,12 13 3 16,2 5 4-16,12 7 0 15,7 2-2-15,0-1 4 16,0-6-1-16,33-6 0 16,7-9 2-16,10-8 6 15,4-14 2-15,3-6 1 16,4-7 10-16,-4-2 2 16,0 0 8-16,-15-3-1 0,-16-6 1 15,0 4-24-15,-18 2 7 16,-6 3-6-16,-2 0-4 15,0 0-1-15,0 0-2 16,0 0-23-16,0 0-46 16,0-3-33-16,0 0-117 15,0-9-590-15</inkml:trace>
  <inkml:trace contextRef="#ctx0" brushRef="#br1" timeOffset="212378.17">20612 15044 242 0,'0'0'165'16,"0"0"10"-16,0 0-108 0,0 0-4 15,0 0-21-15,0 0-4 16,0 0-9-16,-22-45-23 15,18 42-4-15,4 3-2 16,0 0 0-16,0 0-4 16,0 0 1-16,0 0 0 15,0 0 3-15,0 0 7 16,0 0-7-16,0 0 2 16,0 0 1-16,0 0 1 15,0 0-3-15,0 0 1 16,0 0-2-16,0 0-2 15,0 0 2-15,0 0 0 16,0 0 0-16,0 0 1 0,0 0-1 16,0 0 0-16,0 0-2 15,0 0 2-15,0 0-2 16,0 0 2-16,0 0 0 16,0 0 1-16,0 0-2 15,0 0 1-15,0 0 0 16,0 0 3-16,0 0-3 15,0 0 1-15,0 0-1 16,0 0 0-16,0 0 0 16,0 0 1-16,0 0 3 15,0 0 11-15,0 0 3 16,0 0 5-16,0 0-3 0,0 0-10 16,0 0 10-16,0 0-6 15,0 0-7-15,0 0-6 16,0 0 0-16,0 0-1 15,0 0-2-15,0 0 2 16,0 0 1-16,0 0 1 16,0 0-2-16,0 0 0 15,-10 11 2-15,-11 17-1 16,-12 16 1-16,-7 16-2 16,-10 9 0-16,-4 6 0 15,1-1-2-15,1-11-1 16,15-13 1-16,11-8 1 15,11-10-4-15,1-4 3 16,14-10-7-16,-7-2 9 0,7-12-2 16,-5-2-2-16,3-2-6 15,2 0 1-15,-5 0-11 16,5 0-9-16,0 0 5 16,0-6-2-16,19-5-32 15,-5 0-103-15,5 4-312 16</inkml:trace>
  <inkml:trace contextRef="#ctx0" brushRef="#br1" timeOffset="212795">20541 15145 91 0,'0'0'117'16,"0"0"-44"-16,0 0 23 15,0 0-53-15,0 0-39 16,0 0-4-16,0-6 2 0,9 26 8 16,17 12 47-16,3 19 38 15,4 16-12-15,-5 12-2 16,0 6-4-16,-6-6-23 16,4-9-12-16,-5-13-18 15,0-12-16-15,-4-16-2 16,2-12-6-16,-5-12-1 15,7-5-14-15,5 0-54 16,3-16-53-16,-8-12-198 16</inkml:trace>
  <inkml:trace contextRef="#ctx0" brushRef="#br1" timeOffset="213261.47">21368 15414 70 0,'0'0'80'16,"0"0"46"-16,0 0 31 0,0 0-64 15,-28 126-8-15,35-80-6 16,29-2-37-16,18-4-14 16,10-9-8-16,11-16-7 15,11-15-5-15,3-3 0 16,1-40 3-16,-7-15 17 15,-28-16-5-15,-13-10-12 16,-28-5 8-16,-14-1 8 16,-14 3 25-16,-50 16 13 15,-33 22 1-15,-19 29-33 0,-11 20-15 16,-3 27-9 0,11 37-9-16,27 8-5 0,26 0-28 15,42-9-28-15,24-21-60 16,0-16-150-16</inkml:trace>
  <inkml:trace contextRef="#ctx0" brushRef="#br1" timeOffset="213928.99">20496 13803 454 0,'0'0'22'16,"0"0"108"-16,87-136-47 15,-25 90 6-15,-3 10-22 16,0 12-13-16,-16 15-14 15,-3 9-32-15,-12 0-7 16,-11 15 0-16,-10 22 4 16,-7 9 1-16,0 13 18 0,-29 4 10 15,-1-1 4-15,-3-2-12 16,7-5-13-16,16-7 1 16,10-4-3-16,0-8-11 15,31-6-2-15,30-5-1 16,8-5 0-16,21-13 3 15,9-7-5-15,5 0 4 16,5-16-4-16,2-13-78 16,-7-4-62-16,-14-2-131 15</inkml:trace>
  <inkml:trace contextRef="#ctx0" brushRef="#br1" timeOffset="214245.68">21692 13974 129 0,'0'0'59'15,"0"0"130"-15,0 0-24 16,197 42-56-16,-119-42-7 16,2-21-4-16,-9-9-27 15,-14-1-31-15,-12-5-20 16,-17-2 2-16,-21-6-1 15,-7 0-3-15,-5 0-3 0,-56 1 22 16,-24 14-3-16,-22 10-10 16,-16 19-10-16,5 10-10 15,7 42-4-15,21 12-6 16,26 1-38-16,24-2-16 16,40-17-51-16,0-18-123 15,0-19-365-15</inkml:trace>
  <inkml:trace contextRef="#ctx0" brushRef="#br1" timeOffset="-214268.64">17296 12768 362 0,'0'0'34'0,"0"0"94"16,0 0-36-16,0 0-38 16,206-113-35-1,-157 110-13-15,6 3 2 0,-5 3-2 16,-15 28 2-16,-21 12 6 16,-14 17 3-16,0 1-5 15,-35 0-8-15,-1-10-4 16,3-14 0-16,17-13-33 15,8-14-19-15,8-10 14 16,0 0-72-16,43-19 3 16,33-16 102-16,16 0 3 15,12 10 2-15,-2 13 0 16,-10 12 9-16,-16 0 32 0,-20 18 20 16,-23 19 27-1,-23 6-16-15,-10 8 9 0,-21 7-6 16,-36-4-31-16,-14-5-33 15,-5-9-3-15,1-13-2 16,13-11-1-16,20-11-4 16,13-5-1-16,22 0-8 15,7 0-11-15,21-15-34 16,48-6 14-16,21-5-71 16,9-3-186-16</inkml:trace>
  <inkml:trace contextRef="#ctx0" brushRef="#br1" timeOffset="-213949.82">18739 12879 320 0,'0'0'29'15,"0"0"150"-15,212 2-36 16,-119-16 4-16,-3-14-45 16,-1-4-47-16,-18-7-9 15,-16-1-27-15,-13 1-8 0,-23-1-5 16,-19 7 1 0,-4 9-4-16,-60 10 3 0,-33 14 26 15,-33 14-16 1,-12 38-16-16,-10 17-2 0,20 11 1 15,28 3-1-15,40-9-10 16,38-13-12-16,26-10-105 16,28-19-310-16</inkml:trace>
  <inkml:trace contextRef="#ctx0" brushRef="#br1" timeOffset="-171705.84">16260 16690 114 0,'0'0'46'15,"0"0"26"-15,0 0 7 0,0 0-12 16,0 0 21-16,0 0-2 16,0 0-25-16,0 0-10 15,-42 70-9-15,37-62-15 16,3-7-8-16,2 1-4 16,0-2-1-16,0 0-4 15,0 0 13-15,-5 0-11 16,3-8-10-16,2-4-1 15,0-6 3-15,0-3-2 16,0-3-2-16,2-8 2 16,24-4-2-16,-2-2 6 15,2-5-6-15,7 0 0 0,-5-3 0 16,0-5 1 0,1 2 1-16,-8 5-1 0,-7 10 5 15,-7 13 1-15,-7 11 12 16,0 7 8-16,0 3 3 15,0 0-16-15,0 0-5 16,0 0-8-16,0 0 6 16,0 0-7-16,0 0-4 15,0 0-3-15,0 0-2 16,0 0 8-16,0 0 1 16,5 0 1-16,2 0-1 15,-4 0-4-15,4 0 4 16,0 8-1-16,0 6-3 15,5 4 4-15,-5 6 5 16,5 3-5-16,-3 9 4 0,5 3-4 16,0 2 3-16,5 1 6 15,-9-2-4-15,2-4 2 16,-5-3 3-16,-7-7-2 16,7-6-7-16,-7-2-1 15,0-8 2-15,0-4-4 16,0-3-7-16,0-3-19 15,0 0-9-15,-21 0-75 16,-13-14-143-16,-3-1-220 16</inkml:trace>
  <inkml:trace contextRef="#ctx0" brushRef="#br1" timeOffset="-171534.57">16241 16587 358 0,'0'0'133'15,"0"0"62"-15,0 0-45 16,0 0-61-16,220-51-34 16,-170 39-29-16,-10 5-20 15,-16 0-6-15,-5 4-25 16,-12 3-150-16,-7 0-376 16</inkml:trace>
  <inkml:trace contextRef="#ctx0" brushRef="#br1" timeOffset="-171085.6">16906 16049 260 0,'0'0'159'16,"0"0"-47"-16,0 0 29 15,0 0-44-15,0 0-36 16,0 0-30-16,0-24-14 16,0 24-7-16,0 20-2 15,0 9-3-15,0 5 7 16,0 2 2-16,7 0 6 16,-7-5 0-16,0-4-4 15,0-2-2-15,0-11-3 16,0-2-4-16,0-5-4 15,0-6-3-15,0-1-24 16,0-1-113-16,0-20-188 0</inkml:trace>
  <inkml:trace contextRef="#ctx0" brushRef="#br1" timeOffset="-170305.98">16724 15838 313 0,'0'0'94'15,"0"0"41"-15,0 0-55 16,0 0-40-16,0 0-27 15,0 0-8-15,9 52-1 16,13-59 14-16,-1-14 10 16,-7-7-13-16,-14 1-11 0,0 4 0 15,0 9-3-15,-35 3-1 16,-8 7-1-16,-4 4-3 16,-3 0 4-16,7 4 5 15,8 17-5-15,9 4 2 16,5 3 3-16,21 1-3 15,0 2 2-15,0-1-2 16,0-7-2-16,28-1-1 16,0-10 1-16,6-7 8 15,-6-5-8-15,5 0 12 16,-5-3 2-16,-11-17 5 16,-5-5 2-16,-12 4-10 0,0-2-1 15,0 7-5-15,-36 6 1 16,-4 2 2-16,0 8-2 15,-3 0 7-15,13 8-9 16,-1 18-4-16,10 12 1 16,11 7-1-16,10-7 0 15,0-11-1-15,17-12-10 16,28-15-14-16,11-5 19 16,-1-26 6-16,-13-9 10 15,-18 2-5-15,-19 6 15 16,-5 9 15-16,-7 9 17 15,-29 8-6-15,-11 6-25 16,-8 4-17-16,-1 27-4 0,13 7-29 16,15-4-90-16,16-12-202 15</inkml:trace>
  <inkml:trace contextRef="#ctx0" brushRef="#br1" timeOffset="-169353.69">15513 14577 487 0,'0'0'236'16,"0"0"-205"-16,0 0 29 16,0 0-18-16,0 0-21 15,-38 109 0-15,38-75 0 16,-5-3 2-16,5 1-9 0,0-3-2 16,0-2-11-16,0-6 2 15,0-6-3-15,0-6-6 16,0-7-66-16,5-2-98 15,9-5-166-15</inkml:trace>
  <inkml:trace contextRef="#ctx0" brushRef="#br1" timeOffset="-168805.66">15513 14565 307 0,'0'0'154'0,"0"0"-18"0,0 0-53 16,0 0-34-16,0 0-9 15,95-122-7-15,-34 99 8 16,3 7-4-16,-3 11-8 15,-16 5-18-15,-7 0-6 16,-14 21 0-16,-12 9 11 16,-12 5 4-16,0 8-4 15,-7 0-3-15,-34 0-3 16,-8-6-6-16,-6-5-1 16,15-9-3-16,5-9-8 0,13-11 7 15,8-3 0-15,14 0 0 16,0 0-15-16,0-6-5 15,43-9-6-15,11 0 22 16,15 9 0-16,-13 6 2 16,-8 0-8-16,-18 21 11 15,-11 12 5-15,-7 1 5 16,-12 4 18-16,0-1-11 16,-45-3-6-16,-4-3 0 15,-8-7-4-15,-5-7 1 16,8-8-2-16,4-7 0 15,17-2 0-15,10 0-6 16,15-4-8-16,8-11 7 0,0-1-29 16,29-8-73-16,13 3-86 15,6 0-426-15</inkml:trace>
  <inkml:trace contextRef="#ctx0" brushRef="#br1" timeOffset="-168445.47">16308 14212 268 0,'0'0'259'16,"0"0"-194"-16,0 0 33 15,0 0-41-15,0 0-41 16,0 0-11-16,0 13 8 16,0 8 31-16,0 0-14 15,0 2-12-15,-5 0-8 16,5 2 12-16,-3-1-12 15,3 1 0-15,0-2-2 16,-4-5-8-16,4-3 0 16,-7-5-34-16,0-10-173 0</inkml:trace>
  <inkml:trace contextRef="#ctx0" brushRef="#br1" timeOffset="-167273.68">12784 14380 219 0,'0'0'132'0,"0"0"-41"0,0 0 47 16,0 0-95 0,0 0-9-16,0 0 38 0,64 40-46 15,-52-40 27-15,-3-1 8 16,-4-14-21-16,-5-1-13 15,0 2-5-15,0 2-12 16,-26 3-9-16,-5 9-1 16,-7 0 18-16,3 3-18 15,-8 28-1-15,17 7-6 16,5 4 6-16,14-4 0 16,7-6-3-16,0-12-2 15,28-9-4-15,12-8 10 16,1-3 0-16,-6-14 3 15,0-10 4-15,-13-4 5 16,-15 5 2-16,-7 6 1 0,0 5-3 16,0 9 18-16,-3 3-4 15,-18 0-21-15,-12 3-5 16,14 18-51-16,3 1-53 16,11-13-201-16</inkml:trace>
  <inkml:trace contextRef="#ctx0" brushRef="#br1" timeOffset="-166724.64">13271 13355 264 0,'0'0'330'16,"0"0"-286"-16,0 0 56 15,0 0-37-15,0 0-46 16,0 0-7-16,19 14 22 16,2-32 23-16,1-2-11 0,-4 0-21 15,-18 5-11-15,0 0 4 16,-18 3 9-16,-32 6-10 16,-12 6-14-16,-9 0 5 15,-2 21-6-15,-5 24-2 16,17 12 2-16,6 9 0 15,24 1 0-15,17-1-4 16,14-12 3-16,0-8-2 16,38-12-3-16,21-5 6 15,5-12 4-15,14-3 11 0,-2-13 9 16,-8-1-7 0,-6 0-13-16,-20-1 6 0,-13-10-10 15,-10 0-28-15,-10 2-68 16,-9 1-146-16,0 2-481 15</inkml:trace>
  <inkml:trace contextRef="#ctx0" brushRef="#br1" timeOffset="-166389.6">13921 13059 520 0,'0'0'109'16,"0"0"-50"-16,0 0 10 16,0 0 17-16,0 0-21 15,0 0-33-15,50 121-15 16,-43-98-10-16,-2 0-7 0,2-1-8 16,0-7-121-16,0-7-330 15</inkml:trace>
  <inkml:trace contextRef="#ctx0" brushRef="#br1" timeOffset="-65069.67">9357 10540 6 0,'0'0'17'16,"0"0"-17"-16,0 0 1 15,0 0 9-15,0 0 28 16,0 0 22-16,0 0 15 0,-28-25 1 16,28 25 9-16,-7 0-36 15,7 0-5-15,0 0-10 16,0 0-2-16,0 0-3 16,0 0-19-16,0 0-7 15,-7 3 2-15,7 0 3 16,0 3 6-16,-7 3-6 15,7 0-2-15,0 4-2 16,0-4-3-16,0 3-1 16,0-1 0-16,0 3 0 15,0 1 0-15,0-1 0 16,0 3 1-16,0-3-2 16,0 4 2-16,0-2 0 0,0 2 0 15,0-1-1-15,0-1 0 16,0-1 0-16,0-3 0 15,0 0 0-15,0-3 0 16,0 4 0-16,0-1 0 16,0 3 3-16,0 2-3 15,0 2 1-15,0 0-2 16,7 2 1-16,0 0 0 16,-7-4 0-16,12 3 1 15,-10-6-1-15,5 1 0 16,-2-1 0-16,-3 1 1 15,5 1 1-15,0-1 0 16,0 2-1-16,0 3 0 16,-2-2-1-16,2 4 1 0,0-2-1 15,0 1 0-15,1 1 1 16,-1-6-1-16,0 1 0 16,-7-3 1-16,12-1-1 15,-10 2 0-15,5 2-1 16,-2 2 2-16,2 0-1 15,0 1 0-15,0 0 0 16,3 0 0-16,-3-2 0 16,0-2-1-16,5-1 1 15,-5-1 0-15,0-5 0 16,0 6-2-16,0-2 1 16,-2 2 1-16,2 0 1 0,0-2-1 15,0-1 1-15,0-1-1 16,0-1 0-16,0-2 0 15,0 3 0-15,0-3 0 16,1 1 0-16,-1 0 0 16,0 3 0-16,0 0 0 15,7 4 0-15,-7 3 1 16,5 1 0-16,-5 1-1 16,2 0-1-16,6-2 1 15,-4-2 0-15,-3-1 0 16,-1 0 0-16,0-4 0 15,7 4 0-15,-7 2 0 16,0 2 0-16,0-3 1 0,0 0-1 16,0 1 0-1,1-1 0-15,3-3 2 0,-4 1-2 16,1-1 1-16,-6 1-1 16,5-2 0-16,-2-1 0 15,2 0 0-15,0 0 2 16,0-2 9-16,0 2-11 15,-7 2 2-15,12-3 1 16,-5 4-3-16,0 2 9 16,0 1-1-16,3-2-3 15,-3 2 6-15,5-4-9 16,-5 0-1-16,0 1-1 0,0 0 4 16,-7-1-1-16,7 1 4 15,-7-2-6-15,7-1 3 16,-7 2 4-16,0 0-5 15,7 3 0-15,0 2-1 16,0 0-1-16,-2-4 1 16,-3-1 1-16,3-3-3 15,-2 1 0-15,1-1 0 16,-1 1 1-16,1 6-1 16,3 1 2-16,-4-5 23 15,2 5-14-15,-3 0-11 16,5-2 0-16,-2 4 2 15,2-5-1-15,0-2-1 16,0-4-1-16,0-2 1 16,0-2 1-16,-7 1-1 0,0-1 1 15,7 6 3-15,0 2 2 16,0 3-2-16,5 4-2 16,-5-3 0-16,3 1-1 15,-3-4-1-15,0-3 0 16,0-1 0-16,-2-3 1 15,-3 1-1-15,3-3 0 16,-5 2 0-16,7-1 0 16,0 6 0-16,0 6 0 15,5 6 1-15,-2 3-1 0,1-2 6 16,-1-1-2 0,2-11-4-16,-3-2-2 0,-2-4 0 15,0-2 2-15,-2 0 0 16,-5-5 2-16,7 4-2 15,0-2 1-15,-7 3-1 16,7 3 0-16,0 1 3 16,8 4-3-16,-4-2 2 15,-1 2-1-15,-3-1 4 16,5-4-5-16,-10-2 3 16,3-1-3-16,2-3 0 15,-7 0 2-15,2 0-2 16,3 3 0-16,-3-4 1 15,3 2-1-15,2 2 1 16,0 4-1-16,0 4 1 0,5-4 1 16,-5 1 4-16,3-4-3 15,-3 0 1-15,5 4-4 16,2-1 2-16,-5 3 9 16,3-1 31-16,2-4-37 15,-14-2-5-15,8 0 0 16,3-3 0-16,-8-3 1 15,1 0-2-15,-4 0 1 16,3 3 0-16,2-1 0 16,2 2 0-16,-5-1 1 15,10 3 1-15,-5 0 3 16,2 1-4-16,6 5 0 0,-4-1-1 16,4-4 15-16,-1 1-13 15,-2-2-2-15,-5-3 1 16,0 3 0-16,0 1 4 15,0-3 2-15,0 1-2 16,-5-2-3-16,3 0 1 16,-5-3-2-16,3 3 0 15,1-3 1-15,-1 6-1 16,1-5 2-16,3 1-2 16,1 3 0-16,-1-2 1 15,0 4-2-15,5 1 6 16,-3 0 1-16,3-2 9 15,-3 2-7-15,-2-2-5 16,0-2-4-16,1 1 0 16,-1-4 1-16,-3 3 0 0,-4-2 0 15,7-2 1-15,1 4-1 16,-8-1 0-16,7-1 2 16,0 0-2-16,0 2-1 15,0-4 1-15,0 4 1 16,-7-1-2-16,5 2 0 15,-3-4 0-15,-2 1 0 16,5-2 0-16,-3 3 0 16,3-2 1-16,4 7 0 15,3-6-1-15,2 2 2 16,-6 4 9-16,6-7-9 16,-7 3-2-16,7 1 1 0,-2-1-1 15,-5-1 5-15,-7-2-4 16,2-1 0-16,3 2 0 15,-3 1-1-15,3-3 1 16,-3 2 1-16,3-2-2 16,-2 0 0-16,1 4-1 15,3-1 2-15,3 3-1 16,2-3 9-16,-5 3-7 16,7-2-1-16,-7 1-1 15,5-1 1-15,-10-1-1 16,3-3 1-16,-3 0 0 15,3 0 0-15,-5 0 0 16,2 0-1-16,3 3 0 0,-2 2 2 16,1 1-1-1,-1 1 1-15,4-1 0 0,5 0 0 16,-5 1 7-16,0-4-4 16,7 2-4-16,-7 1-1 15,0-3 1-15,-2-2 0 16,-5 1-1-16,2 1 1 15,3 0 0-15,-3 0 3 16,3 0-2-16,2 0 2 16,0 5-3-16,0 1 1 15,0 4 1-15,1-3 6 16,-6-5-1-16,-2-1-4 0,0-4-1 16,0 0 1-16,0 0 2 15,0 0-4-15,0 0-2 16,0 0 0-16,0-9-15 15,0-26-46-15,0-12-51 16,-10-9-57-16,-11 2-31 16,0 21-223-16</inkml:trace>
  <inkml:trace contextRef="#ctx0" brushRef="#br1" timeOffset="-63303.54">10577 13493 111 0,'0'0'140'15,"0"0"-42"-15,0 0-24 16,0 0-39-16,0 0-25 16,0 0-4-16,-14 3 9 0,14-3 61 15,0 0-10-15,0 0-10 16,0 0 3-16,0 0-17 15,0 0-18-15,0 0-14 16,0 0-6-16,0 0 1 16,0 0-5-16,0 0-2 15,0 0 1-15,0 0 0 16,0 0 0-16,0 0 1 16,0 0 1-16,0 0 0 15,0 0-1-15,0 0 1 16,0 0-1-16,0 0 0 15,0 0 1-15,0 0 0 16,0 0-1-16,7 0 4 0,0 0-3 16,-7 0-1-16,8 0 0 15,-8 0 0-15,7 0-6 16,-3 0 3-16,-1 0 3 16,1 0-3-16,-4-7 0 15,3 5 0-15,-3-4 3 16,0 4 0-16,0 2 2 15,0 0-1-15,0-1-1 16,0-2 0-16,0 1-2 16,0-2 1-16,0-1 1 15,0 4 9-15,0 1 6 16,0 0 13-16,0 0 2 0,0 0-15 16,0 0-13-16,0 0 3 15,0-3-5-15,0 1-2 16,0-2 1-16,0-1 0 15,0 3 1-15,0 2 3 16,0 0-3-16,0 0 0 16,0 0 0-16,0 0-9 15,5 0 8-15,-5 0-9 16,0 0 6-16,2 0 1 16,5 0 1-16,5 0 2 15,2 2 6-15,0 1-6 16,8 1 3-16,6 3-2 15,5 3 0-15,2 6 1 16,6 4 0-16,-11-3 10 16,4-1-4-16,-13-3 0 0,0-4-7 15,-2-3 0-15,-2 0-1 16,-3-1 1-16,-2 1 0 16,2-1 1-16,5 2 0 15,-3 1 1-15,10-1 1 16,-4 1-3-16,-1 0 2 15,7-1-3-15,-9 0 2 16,-2-1-2-16,2-2 2 16,-5 1 0-16,0-2 5 15,-7 2-4-15,7-2 4 16,-2 3-1-16,-2-3 1 16,4 0-5-16,-2 3-1 0,2-4-1 15,0 2 1-15,7 1 0 16,5 0 0-16,5 4-1 15,2-3 16-15,3 3 3 16,-1-3-19-16,-2-4 0 16,3 2 0-16,-10-2 1 15,-10-2-1-15,-4 3 0 16,-5-3 1-16,0 0-1 16,0 0 1-16,5 0-1 15,-5 0 0-15,7 0 1 16,1 0-1-16,6 0 2 15,7 0 2-15,8 0-4 16,6-6 1-16,6 0 0 0,-1-2-1 16,-5 2 1-16,6 2-1 15,-10-1 0-15,-5-3 1 16,-5-3-1-16,-7 2-1 16,1-4 1-16,-11 4 0 15,4-1 2-15,4-1-2 16,-5 2 1-16,-5 0-1 15,3 0 0-15,2 1 1 16,8-5 1-16,6-3-2 16,5-4-3-16,2-2 2 15,6 2-3-15,-6 0-3 16,-4-4 6-16,-5 2 0 0,2 4-4 16,1-2-1-16,-8 4 6 15,-2-1 2-15,7 2-2 16,-10 0 1-16,6 0-4 15,4-2 5-15,2-7-5 16,15 0 2-16,-3-2 0 16,2-3-1-16,8-2 2 15,9-1-1-15,-2-2-7 16,0 2 7-16,-3 3 1 16,-11-1 0-16,-8 3 0 15,-2 2 0-15,-4-2-3 16,4-1 3-16,-2-9-2 15,13-4 2-15,8-5 0 16,15-3 0-16,4-4 0 16,14 0 1-16,2 1-1 0,10-2 0 15,0-3 0-15,3-1 1 16,-11 5-1-16,-6 3 8 16,-7 2-4-16,0 4 5 15,-13-3 3-15,-6 9-1 16,-17 4 0-16,-14 11 1 15,-16 2-10-15,-10 6 3 16,0 2-4-16,-3-1-1 16,-37 10-54-16,-14 4-132 15,-24 6-462-15</inkml:trace>
  <inkml:trace contextRef="#ctx0" brushRef="#br1" timeOffset="-62286.46">11027 13581 460 0,'0'0'106'16,"0"0"45"-16,0 0-40 15,0 0-61-15,0 0-42 16,0 0-8-16,-59 40-9 15,59-39 1-15,7-1 2 0,-2 0 6 16,-3 0 7 0,-2-1 4-16,5-19 8 0,-5-3 17 15,0 0-18-15,0 7-6 16,-15 9 15-16,-18 7-5 16,-9 0-19-16,-8 15-1 15,3 13 8-15,11 2-10 16,15 1 4-16,14 0-1 15,7-4-2-15,0-4-2 16,28-4-5-16,8-10 1 16,18-9-8-16,3 0 5 15,-3-3 8-15,-4-17 2 16,-10-3-1-16,-19-7-1 16,-11 0 7-16,-10 1 0 0,0-3 0 15,-31 5-5-15,-23 8 0 16,-10 6 0-16,-5 12-2 15,13 1 0-15,8 0 2 16,22 14-1-16,19 13-1 16,7 10-3-16,0-3-2 15,40-2 0-15,17-10-2 16,-7-15-20-16,2-7 3 16,-10-9 13-16,-6-31 11 15,-15-5 4-15,-14 5-1 16,-7 10 21-16,0 14 27 15,-9 7 31-15,-17 8-31 16,5 1-25-16,2 0-26 0,9 17 0 16,10 12-7-16,0 6-56 15,7-3-80-15,29-19-181 16</inkml:trace>
  <inkml:trace contextRef="#ctx0" brushRef="#br1" timeOffset="-61620.07">11403 12726 97 0,'0'0'288'15,"0"0"-195"-15,0 0 22 16,0 0-45-16,0 0-26 15,0 0-25-15,-26-8-8 0,23 8 5 16,3 0 11-16,-4 0-6 16,1 0-14-16,-1 8-5 15,-3 4-2-15,-1 5 6 16,-1 9-6-16,-10 6 1 16,12 1 0-16,-12 5-1 15,2 0 1-15,-1 2 1 16,1-5-2-16,-2-3 1 15,5-7-1-15,7-4 11 16,0 0 3-16,7-3 2 16,0 2-10-16,0-3-5 15,0 0 0-15,0-5 1 16,0-1-2-16,7-5 0 16,7 3 4-16,12-3 16 0,2 0-2 15,3-1 7-15,14-5-2 16,0 0 12-16,14 0-8 15,0 0 2-15,0 0-7 16,-14 0-15-16,0-5-1 16,-16-1-2-16,-8 5-1 15,-7-4-1-15,-7 2-2 16,-7 3 0-16,7 0-23 16,-7 0-18-16,0-1-26 15,0 1-63-15,0-3-183 16</inkml:trace>
  <inkml:trace contextRef="#ctx0" brushRef="#br1" timeOffset="-61390.77">11410 13082 430 0,'0'0'169'15,"0"0"-49"-15,0 0-20 16,0 0-57-16,0 0-40 15,0 0 2-15,14-22 5 16,26 10 50-16,3-3-23 16,-3 2-23-16,-4 3-8 15,-1-1-6-15,0 2 5 16,-6 3-5-16,-1 2-22 0,-2 0-85 16,-12-1-118-16,-14-4-310 15</inkml:trace>
  <inkml:trace contextRef="#ctx0" brushRef="#br1" timeOffset="-61152.57">11363 12747 637 0,'0'0'135'0,"0"0"-90"16,0 0 21-16,0 0 44 0,165-123-30 15,-87 85 0 1,-12 4-43-16,-14 8-27 0,-4 0-5 16,-8 6-5-16,-12 1 0 15,-2 6-33-15,-9 2-51 16,-5 2-51-16,-12 9-183 16</inkml:trace>
  <inkml:trace contextRef="#ctx0" brushRef="#br1" timeOffset="-42994.41">14498 11409 191 0,'0'0'38'16,"0"0"59"-16,0 0 112 0,0 0-84 16,242-53-35-16,-164 32-16 15,-3 4-44-15,-6 4-5 16,-12 3-13-16,-15 1-10 16,-9 4-2-16,-11 4-19 15,-15-1-93-15,-7 2-84 16,0 0-163-16</inkml:trace>
  <inkml:trace contextRef="#ctx0" brushRef="#br1" timeOffset="-42470.51">14874 11280 237 0,'0'0'106'0,"0"0"7"15,0 0 12-15,0 0-79 16,0 0-24-16,0 0-9 16,-92 103 0-16,78-68 21 15,2 3 6-15,-2-6-10 16,5-3-9-16,1-4-5 16,1-2-14-16,3-8 2 15,-3-2-4-15,7-4 3 16,-8-6-1-16,8-3-1 15,0 0 1-15,0 0 6 16,0 0-8-16,0-3-7 0,26-14 7 16,19-2-2-16,10 3-8 15,9 5-11-15,9 6 19 16,-2 5-1-16,0 0 3 16,2 11 0-16,-9 15 8 15,-7 2 7-15,-10 4-5 16,-19 0 8-16,-16-3-8 15,-12-1 8-15,0 1 12 16,-21 0 0-16,-26 1-2 16,-10-5-18-16,-2-4-5 15,-5-6 2-15,2-9 0 16,6-1 2-16,20-4 1 16,17-1 6-16,12 0-16 15,7 0-5-15,12 0-48 0,38 0-58 16,25 0 33-16,8-12-203 15,-5-14-215-15</inkml:trace>
  <inkml:trace contextRef="#ctx0" brushRef="#br1" timeOffset="-42103.4">15679 11574 293 0,'0'0'71'0,"0"0"26"0,0 0-2 16,-43 116-56-16,50-74-34 16,50 1-3-16,23-6-1 15,24-8 7-15,10-18 36 16,9-11-21-16,-17-25 26 15,-16-24-38-15,-28-12 30 16,-22-8-6-16,-31-7-11 16,-9-3 8-16,-16 0 26 15,-58 12 31-15,-25 16-23 16,-31 24-19-16,-17 24-40 0,10 9 2 16,24 37-9-16,30 20-1 15,33 13-2 1,31 9-3-16,19 2-54 0,29-4-50 15,32-17-219-15</inkml:trace>
  <inkml:trace contextRef="#ctx0" brushRef="#br1" timeOffset="-25539.43">9676 11619 179 0,'0'0'87'0,"0"0"-22"16,0 0-22-16,0 0 33 15,0 0-46-15,0 0 55 16,0 0 8-16,0 0-20 0,-70-54-10 16,62 54-2-1,8 0-33-15,-4 0-9 0,4 0-15 16,0 0-3-16,0 0-1 15,0-3-2-15,0 3-2 16,0 0 4-16,0-3 0 16,0 3 2-16,0 0-2 15,0-2 0-15,0 2 0 16,0 0-4-16,0 0 1 16,0 0 0-16,0 0 1 15,4 0-3-15,11 0 2 16,13 0 0-16,-2 0 3 0,5 5 0 15,2-1 0-15,7-3 0 16,5 4 0-16,2-1 0 16,10 2 0-16,5 5 1 15,-1 1-1-15,8 2 0 16,-6 2-6-16,-6 0 6 16,2-1 2-16,-2-2-1 15,5 0 1-15,-6-5-1 16,6 0 1-16,2 1 4 15,-3-1-1-15,1 1-1 16,-6-1 3-16,8-3-6 16,-9-3 1-16,6 0 0 15,-4-2 0-15,0 0-2 16,2 0 3-16,-14 0-1 16,2 0-2-16,3 0 0 0,-10 0 0 15,14 0 0-15,-4 0 0 16,11 0 0-16,3 0 1 15,5 0-1-15,7 0-2 16,-6 0 2-16,1 0 1 16,3-2 1-16,-10-5-1 15,4 5 1-15,1 0-2 16,-13 1 5-16,6 1-4 16,-5 0-1-16,-1 0 2 15,-1 0-4-15,9 0 4 16,-5 0 0-16,-2 0-2 15,-1-3 0-15,-6 3 1 0,4 0-3 16,-4 0 4 0,2 0-4-16,-2 0 2 0,-8 6 0 15,6 3 4-15,-13-1-4 16,1 1 0-16,-1-6 0 16,-2 3-2-16,10 0 4 15,-3 0-1-15,-5 2-1 16,6 0 0-16,-4 1 0 15,8 2 1-15,5-6 0 16,7 7-2-16,0-2 1 16,9 3-1-16,-9-1 1 15,-3-1 0-15,-9 1 0 16,0-1 1-16,-10 1-1 0,-6-6 0 16,-8 3 0-1,5-2-1-15,-5 1 1 0,0 2-1 16,1-1-1-16,11 5 2 15,2 0 2-15,1 4-1 16,6-1-1-16,-8-2 0 16,-6 0 0-16,-7-5 0 15,-2-1-4-15,-5 2 4 16,3-3 3-16,4 0-3 16,-2 1 1-16,-5 1 0 15,8-4 0-15,-1 1 0 16,-2-1-1-16,2 0 0 0,0 2 0 15,1-2 0 1,4 1 1-16,-10 0-1 16,3-1 2-16,-12-5-1 0,0 2 4 15,0-1-5-15,-7-2 2 16,0 4 1-16,0-4 0 16,0 3-1-16,0-2-2 15,7 2 0-15,-7 0 9 16,8 0-3-16,-8 0 1 15,4-2-4-15,-1 1-3 16,-3-2 6-16,0 0-3 16,0 0 2-16,0 5-5 15,4 1-7-15,-4 3-111 16,0 0-184-16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15T12:35:46.40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4859 1616 644 0,'0'0'247'0,"0"0"-247"16,0 0-13-16,0 0 13 16,0 0 2-16,0 0 0 15,100 116 4-15,-53-107-4 16,0-9 5-16,-11 0 5 15,-3-6 9-15,-10-17-4 16,-11-11-1-16,-12-3 1 16,0-3-10-16,-54 0-3 15,-24 8-4-15,-17 14 2 16,-18 18-4-16,-17 0-8 16,-3 33 10-16,22 21 11 0,14 19-6 15,40 12-5 1,17 17 9-16,26 3-8 0,14-2 6 15,7-1-3-15,50-13 0 16,11-9 3-16,22-18-6 16,7-22-1-16,14-24 0 15,8-16-8-15,4 0-53 16,-3-31-63-16,-2-7-83 16</inkml:trace>
  <inkml:trace contextRef="#ctx0" brushRef="#br0" timeOffset="351.75">5547 2400 255 0,'0'0'33'15,"140"109"34"-15,-38-79 65 16,9-17-75-16,7-13-1 16,0-22 0-16,-7-32-30 15,-14-19-7-15,-19-15-8 16,-18-8-8-16,-37 2-1 16,-23 4 4-16,0 13 31 15,-35 18 58-15,-8 19-34 16,-7 20-5-16,-2 16-20 0,10 4-36 15,-1 23-4-15,15 23-28 16,14 12-24-16,14-4-50 16,0-9-9-16,35-15-77 15,15-19-192-15</inkml:trace>
  <inkml:trace contextRef="#ctx0" brushRef="#br0" timeOffset="883.41">6905 2191 182 0,'0'0'339'0,"9"164"-243"16,13-98-21-16,-1-17-65 15,-9-26-5-15,-5-18-5 16,-7-5 3-16,0-23 52 16,0-31-8-16,-26-24-47 15,4-14 10-15,6-20 4 16,9-7 0-16,7-5-3 16,9 2-9-16,46 14-2 0,16 25 0 15,4 28-1-15,-6 25 1 16,2 21-5-16,-17 9 5 15,-6 15 3-15,-13 24 0 16,-21 15 2-16,-14 9 7 16,0 4-8-16,-49 1-4 15,-20-11-19-15,5-17-12 16,5-15 13-16,16-10 18 16,8-11 0-16,16-1 3 15,10 0-2-15,4-1 5 16,5 7-6-16,0 7-5 15,0 17 5-15,19 7 5 16,16 8 17-16,1-2 2 0,-3-4-5 16,9-3-19-1,1-5 0-15,4-2 0 0,15-6 0 16,2-7-5-16,4-10-71 16,-6-9-128-16</inkml:trace>
  <inkml:trace contextRef="#ctx0" brushRef="#br0" timeOffset="1232.99">7782 1732 312 0,'0'0'69'0,"-16"121"-59"0,16-42 59 16,0 0 25-16,0-5-33 15,35-8 2-15,20-12-23 16,8-14 40-16,8-13-62 16,3-14-9-16,-3-13-3 15,7-14 20-15,-10-34 0 16,-6-15-3-16,-13-6-12 16,-23-1-1-16,-19 3-1 15,-7 5 13-15,0 8-5 16,-26 11-9-16,5 15 16 15,0 13-11-15,14 10-8 16,7 5-5-16,0 0-24 16,0 0-117-16,35 5-74 0,8-5-192 15</inkml:trace>
  <inkml:trace contextRef="#ctx0" brushRef="#br0" timeOffset="1632.98">8733 2191 454 0,'0'0'51'0,"-24"144"-43"16,19-91 30-16,5-12 12 16,0-16-16-16,0-9 13 0,0-10-11 15,12-6-36-15,10-18 5 16,1-37 6-16,10-17 4 15,8-16-12-15,-6-4-2 16,5-3-1-16,-2-5-5 16,9 3-14-16,-4 7 11 15,-3 18 5-15,-4 21 3 16,-10 21 1-16,-10 15 5 16,-2 11 11-16,-2 4-5 15,9 6-12-15,8 32 24 16,11 29 4-16,3 24 36 15,11 17-28-15,-11 1 6 16,11-13-13-16,-11-14-13 16,4-13-15-16,-5-20 7 15,-13-15-6-15,-8-17-2 0,-16-17-55 16,-5 0-96-16,-33-28-86 16</inkml:trace>
  <inkml:trace contextRef="#ctx0" brushRef="#br0" timeOffset="1767.92">8870 2129 947 0,'0'0'32'0,"0"0"-30"15,0 0-2-15,0 0 32 16,298 9-16-16,-151-9-16 16,18 0 0-16,-11-18-135 15,-7 3-372-15</inkml:trace>
  <inkml:trace contextRef="#ctx0" brushRef="#br0" timeOffset="2349.54">11557 1890 379 0,'0'0'269'0,"-15"175"-169"16,15-95 7-16,0-20-74 16,0-20-32-16,0-16 0 15,0-19 3-15,0-5-4 16,0-2 0-16,-7-31-2 15,-33-15-87-15,-17-16 53 16,-21-3-1-16,-12-3-51 16,-7 1 75-16,3 3 13 15,23 10 19-15,31 4-3 16,37 6 22-16,10 9-19 16,79 8-19-16,37 10 4 0,23 14 12 15,20 5-4-15,-13 24-3 16,1 27 5-16,-17 12 14 15,-18 6 4-15,-30 6-11 16,-41-1 5-16,-48-2-7 16,0-3-4-16,-67-8-7 15,-18-11 5-15,-12-6 13 16,-7-13-11-16,-7-10-8 16,7-9 5-16,0-8 9 15,7-4-13-15,29 0-7 16,18 0 4-16,24 0-5 15,19 0 0-15,7-3-23 16,19-3-63-16,49-4-20 0,24-5 24 16,17-1-126-1,2-2-260-15</inkml:trace>
  <inkml:trace contextRef="#ctx0" brushRef="#br0" timeOffset="2556.41">12616 1965 539 0,'0'0'84'0,"0"137"-29"16,0-71 0-1,0-19-40-15,2-14-15 16,17-18-10-16,-2-15-101 0,2-26-129 15,-5-32-42-15</inkml:trace>
  <inkml:trace contextRef="#ctx0" brushRef="#br0" timeOffset="2691.41">12550 1489 996 0,'0'0'39'15,"0"0"-27"-15,0 0-12 16,0 0-10-16,0 0-40 15,0 0-10-15,130 65-137 16,-47-51-270-16</inkml:trace>
  <inkml:trace contextRef="#ctx0" brushRef="#br0" timeOffset="3125.6">14581 1824 419 0,'0'0'130'15,"26"149"-61"-15,-12-81 42 16,-4-13-51-16,2-20-43 16,-10-9-12-16,-2-14-4 15,0-6 6-15,0-6-5 16,0 0 11-16,0 0-1 16,0-7-12-16,0-13-27 15,-17-5 20-15,-1 1 5 16,3-2 2-16,-4 3 1 15,10 1 0-15,-3 4-1 16,5 1-2-16,0 6-44 0,5 2-8 16,-3 1 29-1,5 5 10-15,0-1-12 0,0 2-116 16,0 2-106-16,0-3 77 16</inkml:trace>
  <inkml:trace contextRef="#ctx0" brushRef="#br0" timeOffset="3395.65">13735 1669 757 0,'0'0'32'0,"0"0"-30"15,0 0 28-15,326-28 95 16,-125-2-40-16,9-1-32 16,-4-3-37-16,-12 2-12 15,-19 9-3-15,-16 6-1 16,-41 11-1-16,-35 6-41 16,-55 6-82-16,-28 37-141 15,-64 17-51-15</inkml:trace>
  <inkml:trace contextRef="#ctx0" brushRef="#br0" timeOffset="3567.4">14035 2328 855 0,'0'0'99'0,"0"0"-83"16,0 0-16-16,274 41 78 15,-118-38-8-15,10-3-36 16,7 0-22-16,6-3-12 15,-4-9-31-15,-14-3-76 16,-24-1-247-16</inkml:trace>
  <inkml:trace contextRef="#ctx0" brushRef="#br0" timeOffset="4049.76">16066 1973 540 0,'0'0'47'0,"0"0"-16"15,0 173 59-15,0-100-36 16,15-3 4-16,-1-13-30 16,0-15-8-16,0-18-17 15,-7-12-1-15,-2-12 3 16,-5 0-5-16,0-34-12 15,0-22-36-15,-19-18 7 16,-9-8 41-16,-8-5-1 0,1 7 2 16,-1 11-1-1,5 14 0-15,10 23 1 0,12 21 29 16,2 8 23-16,7 3-28 16,0 14-25-16,7 23-2 15,35 13 2-15,13 3 13 16,1-9-8-16,1-10-2 15,5-16-2-15,-8-9-1 16,3-9 0-16,-3-17 4 16,-4-27 47-16,-15-13-8 15,-20-8-35-15,-15-2 27 16,0 1 4-16,-29 3-10 0,-6 11-15 16,-1 15-14-1,15 16-1-15,14 13-21 0,7 8-44 16,9 0-149-16,39 0-144 15</inkml:trace>
  <inkml:trace contextRef="#ctx0" brushRef="#br0" timeOffset="4499">17384 1933 381 0,'0'0'290'0,"-15"132"-244"16,1-86 2-16,-5-18 6 16,-2-16-13-16,-5-12 14 0,-9 0-31 15,-6-26-24-15,6-18-13 16,4-17-1-16,12-12 7 16,12-10 3-16,7-6 0 15,7 9-4-15,48 16-31 16,20 17 29-16,3 26 10 15,7 21 16-15,3 2 3 16,4 42 2-16,12 22 15 16,5 14 6-16,-17 6-12 15,-23 3 8-15,-22-11-11 16,-37-13-13-16,-10-9-7 16,-24-12 6-16,-38-6 12 0,-13-8-19 15,-3-14 3-15,-3-10-5 16,3-3-3-16,7-3-1 15,5 0-1-15,24 0-1 16,16 0-1-16,18 0-4 16,8 0-10-16,0 0-57 15,52 0-31-15,26 0 36 16,19-3-136-16,7-17-193 16</inkml:trace>
  <inkml:trace contextRef="#ctx0" brushRef="#br0" timeOffset="4663.46">18516 2070 803 0,'0'0'23'16,"0"139"13"-16,0-77 31 16,0-21-63-16,0-19-4 15,0-22-77-15,0-12-106 16,26-38-113-16</inkml:trace>
  <inkml:trace contextRef="#ctx0" brushRef="#br0" timeOffset="4784.38">18424 1603 979 0,'0'0'59'0,"0"0"-56"16,0 0-3-16,0 0-54 15,0 0-252-15,0 0-370 16</inkml:trace>
  <inkml:trace contextRef="#ctx0" brushRef="#br0" timeOffset="4983.14">19084 1858 232 0,'0'0'625'15,"14"193"-611"-15,3-91 55 16,2-23 3-16,2-24-52 0,-7-24-12 15,0-18-7 1,-9-13 0-16,-3-16-2 0,3-39-23 16,-5-26-85-16,0-19-246 15</inkml:trace>
  <inkml:trace contextRef="#ctx0" brushRef="#br0" timeOffset="5134.52">18772 1584 879 0,'0'0'103'0,"0"0"-67"15,0 0-6-15,0 0 23 16,203-30-11-16,-94 11-32 16,2-2-9-16,-5 1-1 15,3-1-1-15,-12 1-30 16,3 1-43-16,-13 7-35 16,-23 4-140-16,-43 8-120 0</inkml:trace>
  <inkml:trace contextRef="#ctx0" brushRef="#br0" timeOffset="5255.84">19119 1859 765 0,'0'0'33'15,"0"0"-33"-15,0 0-18 16,0 0-10-16,272 74-46 16,-175-80-285-16</inkml:trace>
  <inkml:trace contextRef="#ctx0" brushRef="#br0" timeOffset="5498.77">20056 1692 338 0,'0'0'256'15,"-36"140"-226"-15,29-51 76 16,0 1-6-16,7-1-30 15,0-10-17-15,0-10-8 16,7-20-24-16,15-19-21 16,-6-17-1-16,-2-13-55 15,5-19-46-15,3-31-20 16,-4-21-128-16</inkml:trace>
  <inkml:trace contextRef="#ctx0" brushRef="#br0" timeOffset="5658.53">19694 1646 455 0,'0'0'584'16,"0"0"-584"-16,0 0 1 15,298-48 15-15,-151 27 3 16,-1-6-15-16,-16 5-3 16,-16 5-1-16,-24 5-10 15,-36 11-45-15,-47 1-105 16,-7 14-439-16</inkml:trace>
  <inkml:trace contextRef="#ctx0" brushRef="#br0" timeOffset="5795.41">19973 1939 850 0,'0'0'43'16,"0"0"-35"-16,201 0 26 15,-104-9-18-15,2-14-16 16,3-3-94-16,-19 3-141 15</inkml:trace>
  <inkml:trace contextRef="#ctx0" brushRef="#br0" timeOffset="6165.4">20827 1824 318 0,'0'0'170'0,"0"0"-149"0,-33 115 65 16,9-66 9-16,3-4-24 15,2 1 3-15,5-6-17 16,14-5-24-16,0-1-16 16,0-5-5-16,0-1-2 15,40-2 1-15,12-1 4 16,21-3 30-16,12-3-12 15,17-1 30-15,2-7-34 0,-7-8-19 16,-12-3 4-16,-7 0-13 16,-9 0 4-16,-15-11 0 15,-6-1 0-15,-20 0-5 16,-14-1-9-16,-14-6-19 16,0-5-19-16,0-6-68 15,-21-4-69-15,-15 2-210 16</inkml:trace>
  <inkml:trace contextRef="#ctx0" brushRef="#br0" timeOffset="6335.55">20791 2074 731 0,'0'0'21'0,"190"2"72"16,-72-2-12-16,5-26-51 15,-12-11-28-15,-21-3-2 16,-26-1-68-16,-38-1-159 16,-26 2-406-16</inkml:trace>
  <inkml:trace contextRef="#ctx0" brushRef="#br0" timeOffset="6462.97">20813 1687 729 0,'0'0'288'15,"0"0"-288"-15,0 0 0 16,300-1-2-16,-170-19-38 0,10 1-129 16,-15 7-159-16</inkml:trace>
  <inkml:trace contextRef="#ctx0" brushRef="#br0" timeOffset="6982.51">22061 2119 754 0,'0'0'33'16,"0"0"-22"-16,-4 124 47 0,1-107 5 15,-4-11-54-15,-5-6 8 16,-4-3 18-16,-17-28-30 15,-3-16-5-15,1-18-3 16,-6-10-19-16,6-7 5 16,16-4 14-16,12 2-12 15,7 5 8-15,19 12 7 16,42 12-1-16,13 15 1 16,6 13 5-16,-9 16 12 15,-7 9-8-15,-12 2 3 16,-10 8-4-16,-13 20-2 15,-15 10 1-15,-14 11-1 0,0 9-4 16,-40 5-2 0,-10 1-14-16,1-6 11 0,1 0 2 15,1-10 2-15,11-2 1 16,20-6-2-16,11-5 0 16,5-4 7-16,21-2-1 15,27 0 14-15,13-4 3 16,3-3 4-16,0-6-8 15,5-1-7-15,-3-9 36 16,-7-6-45-16,-7 0-3 16,-10-6-50-16,-6-17-60 15,-3 0-168-15</inkml:trace>
  <inkml:trace contextRef="#ctx0" brushRef="#br0" timeOffset="7749.08">22771 1580 505 0,'0'0'19'0,"0"0"-3"0,0 0 47 15,0 0-25-15,0 0 7 16,0 0-6-16,-10-9-18 16,20 7-4-16,18-2 11 15,5 2-7-15,10-2 10 16,6 2-10-16,-4 2 17 15,-7-3-23-15,-9 3-13 16,-13 0 5-16,-9 0-5 16,-7 0 2-16,0 0 9 15,0 0 10-15,0 0-5 16,0 0-3-16,0 0-9 16,0 0-6-16,0 0 0 0,3 0-3 15,4 0-3-15,0 0 2 16,-2 0 4-16,-5 0 0 15,0 0 1-15,0 0 1 16,0 0-1-16,0 0 2 16,0 0 1-16,0 0-1 15,0 0-3-15,0 0 4 16,0 0-2-16,0 0 4 16,0 0-2-16,0 0 2 15,-8 0-5-15,-10 0 1 16,-4 0-2-16,1 11-5 15,0 10 4-15,-5 13 1 0,4 10 1 16,3 15-1-16,10 7 0 16,2 3-1-16,7 3 1 15,0-7 5-15,2-9 1 16,38-1-5-16,17-8 6 16,26-6 3-16,19-7 62 15,11-8-39-15,13-11 8 16,4-12-19-16,-12-3-20 15,-7 0 3-15,-26-21-5 16,-23 0-1-16,-27-1-22 16,-21-4-29-16,-14 4 6 15,0-2-23-15,-7-1-29 16,-24-1-92-16,-9-3-175 0</inkml:trace>
  <inkml:trace contextRef="#ctx0" brushRef="#br0" timeOffset="7940.66">23109 1868 653 0,'0'0'153'16,"201"0"-120"-16,-76 0 60 15,-4-16-36-15,-12-6-43 16,-24-3-12-16,-31 0-2 0,-33-3-15 15,-21-1-75 1,-2-2-172-16</inkml:trace>
  <inkml:trace contextRef="#ctx0" brushRef="#br0" timeOffset="8098.57">23090 1559 644 0,'0'0'388'15,"0"0"-380"-15,0 0-4 16,0 0 31-16,236-16-5 15,-110 1-12-15,-3 1-16 16,2 3-2-16,-9 6-35 16,-19 5-68-16,-24 0-93 15,-28 7-241-15</inkml:trace>
  <inkml:trace contextRef="#ctx0" brushRef="#br0" timeOffset="8483.23">23887 1495 687 0,'0'0'16'15,"0"0"-5"-15,0 0 37 16,248-35 25-16,-191 35-6 15,-7 0-23-15,-15 8-17 0,-16 27-4 16,-19 16-7-16,-5 26-8 16,-54 13 2-16,-7 2-3 15,2-1-6-15,7-13 2 16,17-10 0-16,14-4 5 16,17-5 16-16,9-6-6 15,0-8-9-15,42-10 6 16,22-13 4-16,19-13 2 15,7-9 9-15,-3 0-27 16,-9-22-3-16,-9-8-18 16,-15 2-38-16,-18-3-21 15,-15 8-65-15,-19 5-378 16</inkml:trace>
  <inkml:trace contextRef="#ctx0" brushRef="#br0" timeOffset="9567.36">23757 1583 677 0,'0'0'15'16,"0"0"35"-16,0 0 27 0,0 0-41 15,0 0-36-15,0 0-10 16,-7 79 10-16,40 14 21 16,2 24-1-16,-9 13-3 15,-2 4-5-15,-5-13-3 16,-7-17-6-16,-5-25-1 15,-7-21 2-15,0-24 1 16,0-20-3-16,0-12 7 16,0-2 4-16,0-10-4 15,2-26 10-15,5-17-19 16,5-23-13-16,9-12 8 16,-4-6 1-16,4-4-6 0,-4 10 6 15,-8 7 2-15,3 12 1 16,-2 14-3-1,-3 18-14-15,0 15 18 0,0 15-1 16,0 7 1-16,5 0-7 16,4 0-3-16,8 1 6 15,-3 19 3-15,3 11 1 16,2 9 0-16,-5 6 2 16,1 3-2-16,-1-7 1 15,7-9-1-15,1-12 0 16,1-8 0-16,-6-10 1 0,2-3 0 15,-5-16 8 1,1-23 17-16,4-21-15 0,-10-14 0 16,3-14 5-16,-5-4 8 15,-4 2 6-15,-6 10 11 16,8 19-9-16,-12 13 8 16,0 16-3-16,0 15-29 15,0 11-8-15,0 6-3 16,7 0-21-16,15 0-60 15,8 15 3-15,3 14-53 16,1 8-147-16</inkml:trace>
  <inkml:trace contextRef="#ctx0" brushRef="#br0" timeOffset="10003.68">24618 2136 653 0,'0'0'0'15,"0"0"-21"-15,0 0 17 16,0 0-66-16,0 0 5 16,0 0 59-16,68-60-41 15,-68 60-17-15,0 0 24 16,0 5-4-16,0 7 3 16,-16 0-59-16</inkml:trace>
  <inkml:trace contextRef="#ctx0" brushRef="#br0" timeOffset="10603.62">24961 2493 498 0,'0'0'67'15,"0"0"-60"-15,0 0 21 16,0 0 8-16,0 0 7 15,0 0-4-15,99-8 4 16,-85-22-28-16,-9 1-12 16,-5 6 3-16,0 8-2 15,0 8 1-15,-14 7 35 16,-5 0 12-16,0 0-35 16,9 3-9-16,3 12 1 15,7 0-9-15,0-3 1 16,0-4 2-16,7-6-3 15,15-2 0-15,-1 0 0 0,-7 0 0 16,-2 0-4-16,-12-10-3 16,0 2-31-16,-19 4-91 15,-38 4-386-15</inkml:trace>
  <inkml:trace contextRef="#ctx0" brushRef="#br0" timeOffset="11465.41">4873 4075 771 0,'0'0'71'0,"0"0"-70"16,0 0 26-16,0 0 33 15,0 0-26-15,0 0 15 16,270 56-12-16,-173-77-7 15,-5-14-5-15,-16-4-5 16,-12 1-11-16,-31 7-4 16,-19 6 5-16,-14 6 5 0,-28 2-6 15,-41 11-6-15,-16 6-3 16,-10 12-1-16,5 34 1 16,12 17 1-16,24 11 0 15,26 4 8-15,28-2-9 16,0-3-1-16,49-9-9 15,32-7 9-15,25-15 0 16,31-17-18-16,24-21-40 16,26-4-52-16,2-25-214 15</inkml:trace>
  <inkml:trace contextRef="#ctx0" brushRef="#br0" timeOffset="12282.16">3769 5912 593 0,'0'0'55'0,"-19"134"-44"16,19-33 86-16,0 11 28 15,0 5-37-15,28-7-27 16,-9-13-40-16,3-26-17 16,-15-26-4-16,0-26 4 15,-7-19-4-15,-7-1 0 16,-43-38-20-16,-18-25-65 16,-3-21 50-16,11-21 32 15,32-16 3-15,28-13-3 16,19-3 1-16,66 5 1 15,24 14 1-15,12 24 3 16,1 24 6-16,-10 34 9 16,-8 28-9-16,-14 9 1 0,-22 31-8 15,-30 27 0-15,-31 9 8 16,-7 10-2-16,-38 2 3 16,-35-12 1-16,-5-10-3 15,16-20 3-15,13-16-3 16,23-13-1-16,19-7 7 15,7-1-5-15,0 0-10 16,40 0-14-16,28 0 14 16,15 7 0-16,2 23 0 15,-9 10 0-15,-7 8 4 16,-20 1 0-16,1-6-1 16,-10 0-1-16,3-8-2 0,4-10-87 15,0-11-124-15,-4-14-416 16</inkml:trace>
  <inkml:trace contextRef="#ctx0" brushRef="#br0" timeOffset="12665.42">5226 5980 170 0,'0'0'101'0,"-48"106"-2"0,34-55 27 15,0 0 0-15,0-1-48 16,2 1 2-16,10 4-7 16,2-6-29-16,0 0-13 15,7-5-19-15,28 0-2 16,22 0 2-16,19-4 8 15,21-7 31-15,14-8 1 16,-7-11-10-16,0-8-8 16,-21-6-22-16,-12 0-7 15,-10 0-1-15,3-14-4 16,-10-2 0-16,-11-4-1 0,-10-2-11 16,-12-4 4-16,-14-6-39 15,-7-4-10-15,0-1-41 16,-35-4-177-16</inkml:trace>
  <inkml:trace contextRef="#ctx0" brushRef="#br0" timeOffset="12845.39">5304 6131 436 0,'0'0'473'0,"0"0"-473"16,194-10 23-16,-83 5 51 15,0-1-20-15,-7-4-36 0,-19-1-16 16,-19-2-2 0,-23-5-43-16,-29-3-135 0,-14-3-418 15</inkml:trace>
  <inkml:trace contextRef="#ctx0" brushRef="#br0" timeOffset="12979.41">5323 5889 1025 0,'0'0'30'0,"0"0"-27"16,208-20-3-16,-69 7 0 16,15 2-3-16,7-3-105 15,-3 13-98-15,8 1-226 0</inkml:trace>
  <inkml:trace contextRef="#ctx0" brushRef="#br0" timeOffset="13151.34">7108 6009 844 0,'0'0'40'16,"33"170"68"-16,-9-84 0 15,-5-16-63-15,9-20-14 16,-14-22-31-16,-2-19 0 16,-9-9-16-16,1-14-47 15,-4-33-49-15,0-21-253 16</inkml:trace>
  <inkml:trace contextRef="#ctx0" brushRef="#br0" timeOffset="13332.42">6463 5688 989 0,'0'0'65'16,"0"0"-52"-16,0 0-13 15,319-52 63-15,-158 18-24 16,-3-1-24-16,1 1-12 15,-6 7-3-15,-8 11-16 16,-11 7-59-16,-23 9-99 16,-35 0-313-16</inkml:trace>
  <inkml:trace contextRef="#ctx0" brushRef="#br0" timeOffset="13512.41">8196 6044 742 0,'0'0'165'16,"43"200"-39"-16,-15-128-64 15,0-29-57-15,-6-25-5 16,-11-18-9-16,-8-6-44 16,-3-41-34-16,-3-16-216 15</inkml:trace>
  <inkml:trace contextRef="#ctx0" brushRef="#br0" timeOffset="13665.63">7510 5687 909 0,'0'0'128'0,"0"0"-126"16,319-108 2-16,-167 68 3 16,9 2-7-16,-1 4-13 15,6 5-82-15,-8 6-99 16,-18 1-141-16</inkml:trace>
  <inkml:trace contextRef="#ctx0" brushRef="#br0" timeOffset="14048.54">9357 5791 716 0,'0'0'41'0,"0"198"65"15,0-120-26-15,0-21-44 16,0-23-30-16,0-19 1 15,0-11 22-15,0-4-26 16,0 0 2-16,0-25 11 16,0-26-16-16,0-21 0 15,0-15-11-15,0-10 1 16,0-12-7-16,5-6 6 16,11 0-8-16,18 7 2 15,1 22 0-15,1 29 17 16,-10 28 2-16,-12 24 7 15,12 5-7-15,2 42 11 16,8 24 15-16,4 29 14 0,5 19 7 16,9 7-3-16,8 2 9 15,6-14-44-15,-4-17-5 16,-7-20-6-16,-10-26 3 16,-21-21-6-16,-16-20-48 15,-10-5-78-15,0-39-83 16,-50-16-553-16</inkml:trace>
  <inkml:trace contextRef="#ctx0" brushRef="#br0" timeOffset="14168.25">9542 5745 936 0,'0'0'149'0,"0"0"-147"0,0 0-2 16,229 92 10-16,-115-73-3 15,11-12-7-15,12-7-82 16,24-12-226-16</inkml:trace>
  <inkml:trace contextRef="#ctx0" brushRef="#br0" timeOffset="14698.44">12805 5533 615 0,'0'0'276'0,"-21"183"-254"16,14-97 47-16,0-19 5 16,0-20-34-16,2-20-22 15,3-13 6-15,-6-14 0 16,-18-8-10-16,-21-33-14 15,-19-24-43-15,-15-16-32 16,-1-5 26-16,-3 0 21 16,2 6 18-16,26 15 3 15,22 16-4-15,30 16 7 16,5 17 3-16,64 8 1 16,33 8 4-16,26 0 14 0,23 15-6 15,-6 17-2-15,-8 12 7 16,-9 8-2-16,-19 7 30 15,-19 2-23-15,-18-2-7 16,-37-1 9-16,-30-1 1 16,-2-2 8-16,-67 0-17 15,-20-6 8-15,-16-4-11 16,-13-11-4-16,7-5-5 16,7-9-3-16,12 0-1 15,16-8 0-15,22 0-9 16,25-4-10-16,25-5-31 0,4-3-28 15,26 0-113 1,45-3-93-16,23-27-192 0</inkml:trace>
  <inkml:trace contextRef="#ctx0" brushRef="#br0" timeOffset="14891.84">13931 5564 789 0,'0'0'36'16,"0"187"21"-16,0-77 54 15,0-7-40-15,0-21-10 16,0-24-46-16,14-30-15 0,12-28-29 16,10-40-63-16,4-48-174 15</inkml:trace>
  <inkml:trace contextRef="#ctx0" brushRef="#br0" timeOffset="15018.8">13910 5114 1035 0,'0'0'153'16,"0"0"-153"-16,0 0-7 16,0 0-5-16,0 0-91 15,212 25-172-15</inkml:trace>
  <inkml:trace contextRef="#ctx0" brushRef="#br0" timeOffset="15781.38">17071 5254 696 0,'-19'118'75'16,"10"7"75"-16,4-3-53 16,3-14-28-16,2-22-26 15,0-25-31-15,0-26-4 16,0-19-8-16,-12-16 4 16,-7-17-4-16,-19-36-39 15,-16-23-56-15,-3-16 31 16,-4-7 7-16,6 1-11 15,13 8 29-15,16 13 12 16,26 11 27-16,0 12 12 0,47 11 33 16,24 17 5-16,19 15-1 15,14 11-11-15,-2 21-11 16,-10 25-10-16,-31 6-1 16,-18-2-7-16,-31-7-9 15,-12-6-4-15,-12-11 1 16,-24-9-13-16,1-11-5 15,7-6-1-15,16 0 16 16,12 0-3-16,7-6 3 16,54-4 0-16,29 3 6 15,7 7 10-15,-5 0-1 16,-4 14 3-16,-24 25 4 0,-22 16 11 16,-30 12-1-16,-12 8 11 15,-47 5-5-15,-45-3 17 16,-31-8-25-16,-17-8-2 15,-14-13-6-15,3-14 5 16,21-13-13-16,26-10-8 16,33-8-3-16,45-3 2 15,24 0-8-15,2 0-48 16,49-9-34-16,62-15 22 16,41-9-99-16,20-10-56 15,-4-6-228-15</inkml:trace>
  <inkml:trace contextRef="#ctx0" brushRef="#br0" timeOffset="15957.79">18467 5523 871 0,'0'0'59'15,"-55"168"-47"-15,27-74 101 16,7-14-33-16,14-23-64 15,7-22-16-15,0-29-24 16,14-11-43-16,7-50-148 16,5-23-592-16</inkml:trace>
  <inkml:trace contextRef="#ctx0" brushRef="#br0" timeOffset="16331.63">19257 5249 288 0,'0'0'406'0,"0"0"-406"0,-76 130 24 15,36-83 37 1,4 8 11-16,-4 5-12 0,5 9-8 16,-1 8-7-16,10-4-3 15,12-2-5-15,14-7-9 16,0-5-5-16,40-9-5 16,24-10 16-16,12-10 2 15,6-18-15-15,8-12-6 16,0-12-12-16,2-39-3 15,19-15-41-15,8-12-77 16,4-4-8-16,-17 12-261 16</inkml:trace>
  <inkml:trace contextRef="#ctx0" brushRef="#br0" timeOffset="16731.43">20210 5957 706 0,'0'0'13'0,"0"0"6"16,0 0 102-16,0 0-101 16,0 0-3-16,0 0 13 15,-3 10-26-15,3-77-3 16,0-9 1-16,14-5 1 15,3 4 1-15,2 5 1 0,-3 8 1 16,3 16 12-16,7 16 3 16,-4 8 3-16,1 10-9 15,10 14-15-15,10 0 1 16,11 8 2-16,15 24 14 16,7 22 18-16,2 10-26 15,4 10 16-15,-13 7 9 16,-5-6-16-16,-7-10 8 15,-3-10-20-15,-11-18-6 16,-15-17-6-16,-14-14-56 16,-14-6-61-16,0-15-71 15,-35-18-363-15</inkml:trace>
  <inkml:trace contextRef="#ctx0" brushRef="#br0" timeOffset="16818.59">20654 5817 878 0,'0'0'79'0,"0"0"-76"15,0 0-6-15,0 0-72 16,258-81-255-16</inkml:trace>
  <inkml:trace contextRef="#ctx0" brushRef="#br0" timeOffset="17181.43">21709 5834 542 0,'0'0'223'0,"-14"180"-203"0,11-116 79 16,3-27-56-16,-7-30-31 16,-5-7-8-16,1-33 11 15,-6-28-14-15,5-25-2 16,5-16 0-16,5-11-38 16,2 1 1-16,0 18-12 15,0 18 28-15,0 29 22 16,0 24 13-16,14 20 38 15,3 3-7-15,13 34-17 16,6 21 14-16,-6 14-7 16,15 3-20-16,5-8-11 15,19-17 12-15,13-17 34 16,4-22-31-16,-4-8-10 0,-11-39 1 16,-9-20-6-16,-13-12-3 15,-6-3-25-15,-3 1-22 16,-4 10-25-16,-8 12-167 15,-9 14-499-15</inkml:trace>
  <inkml:trace contextRef="#ctx0" brushRef="#br0" timeOffset="17464">23324 5111 170 0,'0'0'104'0,"0"0"175"0,0 0-121 16,0 0-100-16,-222 60-30 16,139-11 31-16,0 9 6 15,8 16-17-15,4 12 0 16,9 14 5-16,20 4-2 16,23-1-19-16,19-8 1 15,4-15-12-15,53-23-17 16,26-20-2-16,21-22-2 15,14-15-1-15,8-20-11 16,6-37-55-16,-2-13-71 16,-19-1-169-16</inkml:trace>
  <inkml:trace contextRef="#ctx0" brushRef="#br0" timeOffset="17666.9">23672 5481 327 0,'0'0'410'0,"0"0"-401"16,-19 140 120-16,12-59-12 15,-3 2-29-15,3-3-6 16,0-10-25-16,7-17-36 16,0-22-20-16,0-18-1 15,14-13-55-15,22-34-79 16,11-29-91-16,3-17-590 15</inkml:trace>
  <inkml:trace contextRef="#ctx0" brushRef="#br0" timeOffset="17965.09">23963 5352 952 0,'0'0'0'15,"0"0"-20"-15,35 130 20 16,-14-51 3-16,15 8 1 15,25 1 16-15,22-15 62 16,40-28-54-16,12-36-13 16,4-11-2-16,-1-54-12 15,-13-29-1-15,-30-11-2 16,-39-4 0-16,-34 3 2 0,-22 8 39 16,-36 0-5-1,-44 15-20-15,-20 22 1 0,-23 31 24 16,-11 21 10-16,-22 37-49 15,-1 30-5-15,1 20-47 16,10 12-53-16,4 2-183 16</inkml:trace>
  <inkml:trace contextRef="#ctx0" brushRef="#br0" timeOffset="19531.46">5760 8278 356 0,'0'0'106'0,"0"0"19"0,0 0 7 16,0 0 2-16,0 0-68 15,0 0-19-15,-12-81-20 16,12 119-24-16,0 39-3 15,0 41 10-15,0 33-1 16,0 17-8-16,0 12 11 16,0-8 5-16,0-12-7 15,0-22-5-15,5-28 0 16,2-25-4-16,0-21-1 16,3-24-15-16,2-21-61 15,-3-19-96-15,-4-10-239 16</inkml:trace>
  <inkml:trace contextRef="#ctx0" brushRef="#br0" timeOffset="19781.43">6463 8315 632 0,'0'0'106'0,"19"117"-92"16,4-14 46-16,6 22 35 16,11 24-31-16,0 2-13 15,3-1-6-15,-8-19-27 0,-2-19-13 16,-12-29-4 0,-6-28-2-16,-8-24-10 0,-7-22-71 15,0-9-76-15,-12-26-7 16</inkml:trace>
  <inkml:trace contextRef="#ctx0" brushRef="#br0" timeOffset="19940.22">5673 9130 655 0,'0'0'372'0,"0"0"-372"15,201 2 0-15,-36-4 8 0,29-21 1 16,21-11-7-16,-6 3-2 15,-13 4-33-15,-33 15-196 16</inkml:trace>
  <inkml:trace contextRef="#ctx0" brushRef="#br0" timeOffset="20431.87">7482 9248 520 0,'-26'119'91'0,"2"0"-12"16,-2-11 9-16,12-13-4 15,7-22-25-15,7-27-45 16,0-19-10-16,0-18-4 16,0-9 0-16,0-9-7 15,0-39 7-15,2-26 0 16,24-20 3-16,3-16-1 16,-3-6 0-16,2-7-1 15,-7-4 0-15,5-1 1 16,-2 7 0-16,4 15 0 0,-2 26 0 15,-7 26-1-15,-9 30-1 16,-3 17 0-16,5 7-2 16,11 13-11-16,18 36 13 15,15 29 22-15,11 30 5 16,11 21-7-16,7 7 4 16,9-1 41-16,-11-15-59 15,-12-23-3-15,-7-19-2 16,-24-30-1-16,-26-28-68 15,-14-20-155-15</inkml:trace>
  <inkml:trace contextRef="#ctx0" brushRef="#br0" timeOffset="20553.41">7683 9374 897 0,'0'0'149'0,"0"0"-139"0,0 0-9 15,0 0-1-15,0 0 0 16,300-103 0-16,-127 47-27 15,-8-1-210-15</inkml:trace>
  <inkml:trace contextRef="#ctx0" brushRef="#br0" timeOffset="21030.53">9028 9189 122 0,'0'0'682'0,"29"200"-621"0,-8-109 27 16,-7-25 31-16,1-26-101 16,-8-22-11-16,0-16-6 15,-7-2 6-15,0-32 20 16,-22-26-26-16,-18-30-1 16,-5-18-12-16,-2-9 3 15,-3-9-9-15,3 13 17 16,0 16-16-16,11 23 14 15,8 27 3-15,9 24 0 16,17 16 2-16,2 5-2 16,0 29-6-16,23 28-5 0,29 24 11 15,5 16 2 1,14 0-2-16,-2-11 1 0,2-19-1 16,-3-21 3-16,-6-18-3 15,-8-22 0-15,-11-6 4 16,4-34 15-16,-19-26-12 15,-7-22 18-15,-6-13-11 16,-15-2 11-16,0 6-7 16,0 11 3-16,0 19-2 15,-7 15-9-15,-1 15-4 16,8 11-6-16,0 10-32 16,15 5-77-16,41-1-102 15,20 1-221-15</inkml:trace>
  <inkml:trace contextRef="#ctx0" brushRef="#br0" timeOffset="21513.36">10119 9006 582 0,'0'132'106'16,"0"0"52"-16,0-14 3 15,0-26-110-15,0-23-27 16,0-23-6-16,2-21-9 15,3-16-3-15,-5-9-2 16,0 0-1-16,0-37 17 16,0-27-14-16,-7-21-5 15,-7-21-1-15,2-15 1 0,5-5 2 16,-3-1-3 0,3 4-2-16,2 25-11 0,5 29-3 15,0 29 9-15,0 28 6 16,0 12-4-16,0 4-11 15,14 39-22-15,22 23 34 16,4 29 4-16,3 10 9 16,4 1-2-16,22-18-5 15,6-18 5-15,10-24-2 16,5-20-3-16,0-17 1 16,7-9-1-16,0-39-1 15,0-22 14-15,-14-17-15 0,-31-5-7 16,-26-2-6-1,-19 4 10-15,-7 1 3 0,0 7-1 16,0 7 2-16,0 14-3 16,0 15 4-16,0 17-4 15,0 10-47-15,0 10-66 16,0 0-88-16,14 4 13 16,0 11-72-16</inkml:trace>
  <inkml:trace contextRef="#ctx0" brushRef="#br0" timeOffset="21747.43">11535 9116 448 0,'0'0'14'15,"215"75"32"-15,-92-75 99 16,-4-10-12-16,-8-48-40 16,-7-23-40-16,-26-21-15 0,-28-2-22 15,-43 1 20-15,-7 6 16 16,-71 15 27-16,-48 21 6 15,-18 24-27-15,-5 37-16 16,-7 13-3-16,24 45-18 16,28 20-21-16,26 8-1 15,57-2-28-15,14-8-84 16,104-18-52-16,47-30-162 16</inkml:trace>
  <inkml:trace contextRef="#ctx0" brushRef="#br0" timeOffset="22247.63">16196 7965 669 0,'0'0'19'15,"0"0"2"-15,0 0 73 16,0 0 5-16,0 0-52 15,0 0-40-15,-115 94-3 16,51-10-2-16,-10 11 0 16,-4 11 7-16,10 0 16 15,6 4 6-15,17-7-2 16,12-9-4-16,12-15 1 16,21-14 1-16,0-18 2 15,21-16-12-15,36-15 0 0,19-16 14 16,14 0 3-16,-1-21-1 15,1-10-15-15,-5 3-13 16,-9 5-4 0,-7 5-1-16,-6-1-8 0,11-2-42 15,-10-7-29-15,7-3-73 16,-12-10-158-16</inkml:trace>
  <inkml:trace contextRef="#ctx0" brushRef="#br0" timeOffset="22681.06">16828 8627 686 0,'0'0'55'16,"16"169"73"-16,6-91-28 0,4-9-4 16,2-20-63-16,-2-23-13 15,-12-12-11-15,-7-14-4 16,-4 0-4-16,-3-34 17 15,4-24-9-15,-1-22-6 16,2-20-3-16,-3-12-3 16,-2-8-4-16,0 4 3 15,7 7 1-15,12 17 3 16,9 13 1-16,-2 21 1 16,-2 22-2-16,-3 20 0 15,5 16 0-15,10 1 0 16,11 38 5-16,10 22 7 0,4 20-2 15,17 20 5-15,5 9 10 16,5 2 3-16,-3-8-16 16,-3-9-4-16,-3-15 18 15,-13-12-22-15,-14-21 0 16,-19-19-3-16,-19-13-1 16,-14-15-24-16,0 0-23 15,-21-21 6-15,-48-15-73 16,-35-5-197-16,-35 2-338 15</inkml:trace>
  <inkml:trace contextRef="#ctx0" brushRef="#br0" timeOffset="22798.42">17010 8825 667 0,'0'0'307'0,"0"0"-285"0,0 0 13 16,0 0 43 0,286 50-6-16,-135-50-40 0,15-18-15 15,-12-14-17-15,-22-2-45 16,-42 11-113-16,-57 18-330 15</inkml:trace>
  <inkml:trace contextRef="#ctx0" brushRef="#br0" timeOffset="23598.44">8293 10989 778 0,'0'0'76'0,"0"0"-70"16,0 0 84-16,0 0-26 0,0 0-28 15,0 0 4-15,92-70 0 16,-92 22-16-16,-28-4-8 16,-48 1-14-16,-23 10-2 15,-19 12-14-15,-5 16 4 16,11 13-2-16,16 9 7 16,17 27 5-16,25 13-5 15,33 12 4-15,21 10-3 16,28 12 1-16,62 3-3 15,35 6 6-15,34 2 1 16,9 2 0-16,-7-4 10 16,-29-10 7-16,-42-7 0 15,-50-12-4-15,-40-12-4 0,-14-4-1 16,-83-7 14 0,-40-4-7-16,-31-11-12 0,-5-6-2 15,12-11 1-15,38-2 15 16,31-6 3-16,43 0-17 15,23 0-4-15,18 0-5 16,8-19-36-16,55-10-50 16,42-6-9-16,38-10-75 15,23 1-193-15</inkml:trace>
  <inkml:trace contextRef="#ctx0" brushRef="#br0" timeOffset="23810.1">9282 11215 924 0,'0'0'7'16,"33"181"20"-16,-12-81 46 16,0-11-26-16,0-23-27 15,-2-18-16-15,-4-24-4 16,-1-22-26-16,-14-2-57 15,0-40-36-15,0-19-189 16</inkml:trace>
  <inkml:trace contextRef="#ctx0" brushRef="#br0" timeOffset="23951.52">8856 11113 897 0,'0'0'96'0,"269"-103"-95"16,-60 32 34-16,-6 3-27 15,-16 19-8-15,-19 20-86 16,-31 25-43-16,-40 4-107 16</inkml:trace>
  <inkml:trace contextRef="#ctx0" brushRef="#br0" timeOffset="24347.97">10225 11170 480 0,'0'0'105'16,"0"0"-90"-16,0 0 79 16,-21 134-21-16,4-82-32 15,-2 1 15-15,-2 6 2 16,9-4-21-16,3-2 1 15,4-3-2-15,5-1-11 16,0-4-3-16,26-3-12 16,21-7 1-16,17-4 8 15,19-5 13-15,7-8 13 0,0-10 8 16,-12-8-24-16,-14 0-19 16,-5-14-5-16,-10-6-1 15,-1 1 0-15,-13 4-4 16,-14 0-9-16,-6 5-25 15,-15 0-21-15,0-7-9 16,0-3-19-16,0-3-22 16,-26 0-126-16,-10-2-210 15</inkml:trace>
  <inkml:trace contextRef="#ctx0" brushRef="#br0" timeOffset="24515.59">10298 11404 319 0,'0'0'609'0,"0"0"-608"0,0 0 2 15,0 0 34-15,216 9-19 16,-153-9-18-16,6-20-1 16,-19-11-115-16,-22-5-236 15</inkml:trace>
  <inkml:trace contextRef="#ctx0" brushRef="#br0" timeOffset="24663.2">10258 11152 1058 0,'0'0'59'0,"0"0"-12"0,0 0-35 16,0 0-10-16,0 0-4 16,312-103-13-16,-132 71-102 15,14 3-242-15</inkml:trace>
  <inkml:trace contextRef="#ctx0" brushRef="#br0" timeOffset="25046.68">12403 10799 681 0,'0'0'290'0,"0"0"-278"16,0 0 64-16,0 0-10 0,-187-66-34 15,95 63-12-15,-24 3-17 16,3 6-3-16,4 22 0 16,31 5-4-16,31 4 8 15,25 5-8-15,22 14 4 16,19 13-6-16,52 10-2 16,33 4 6-16,14 1 2 15,-6-3 0-15,-8-1 3 16,-19-7-3-16,-24-4 3 15,-21-14 19-15,-32-3 12 16,-8-9-1-16,-34-5-8 16,-29-8 10-16,-20-10 1 15,-7-2-12-15,-2-7-19 16,2-2-5-16,21-7 0 16,29 2-12-16,26-4-18 0,14 0-44 15,33-5-87-15,52-25-89 16,33-16-144-16</inkml:trace>
  <inkml:trace contextRef="#ctx0" brushRef="#br0" timeOffset="25431.58">13631 11000 181 0,'0'0'598'0,"0"0"-586"16,0 0 86-16,0 0-2 15,-194-100-41-15,97 86-24 16,-22 13-6-16,-6 1-9 16,7 3-9-16,23 25-4 15,36 2 11-15,33 7-7 16,26 8-7-16,21 10-8 16,62 10 7-16,28 10 1 15,19-2 0-15,-4-1 0 16,-15-1 0-16,-14-5 1 15,-33-6 0-15,-15-8 24 16,-34-6 10-16,-15-6 12 16,-36-6-9-16,-40-8-5 15,-21-7-6-15,-14-6-8 16,-2-6-8-16,4-1-9 0,26-2-2 16,34-2-3-16,27-2-7 15,22 0-48-15,26-23-76 16,64-23-26-16,35-15-73 15,22-11-280-15</inkml:trace>
  <inkml:trace contextRef="#ctx0" brushRef="#br0" timeOffset="25830.71">14517 11542 707 0,'0'0'87'0,"-4"143"11"0,4-94-9 16,0-21-51-16,0-15-31 15,0-13 1-15,0 0 12 16,0-24 22-16,0-27-9 16,4-23-25-16,-1-13-8 15,4-10 0-15,7-1 0 16,5 1-5-16,2 11 5 15,15 17 0-15,-1 14 0 16,5 22 0-16,1 18-2 16,8 15-5-16,13 11 7 0,9 32 6 15,19 21 17 1,2 16 6-16,5 8 3 0,0 5 0 16,-15-5 0-16,-6-8-10 15,-14-17-16-15,-13-17-1 16,-13-17-5-16,-17-18-1 15,-19-11-89-15,0-8-27 16,-55-25-12-16,-37-6-532 16</inkml:trace>
  <inkml:trace contextRef="#ctx0" brushRef="#br0" timeOffset="25954.19">14825 11611 977 0,'0'0'103'15,"0"0"-93"-15,0 0 63 0,236 79-9 16,-103-79-27-16,11-6-20 15,3-36-17-15,-15-13-57 16,-21-5-147-16,-38 10-650 16</inkml:trace>
  <inkml:trace contextRef="#ctx0" brushRef="#br0" timeOffset="27930.02">18140 10690 569 0,'0'0'59'0,"0"0"76"0,0 0-47 16,0 0-85-1,-19 166 22-15,48-39 38 0,-3 13-9 16,7-1 11-16,-2-17-17 16,4-27-29-16,3-32-17 15,-14-31-2-15,-10-21-3 16,-9-11-26-16,-5-11-17 15,0-30 24-15,-34-19-49 16,-20-9-7-16,-3-14 16 16,-7-5 28-16,8-7 34 15,11-6 3-15,28 3 13 16,17 2 8-16,38 12-24 16,50 15 1-16,18 18 26 15,10 27 5-15,-5 24 2 16,-7 1-4-16,-14 44-10 0,-22 10 2 15,-23 8 6 1,-33 1-11-16,-12 0-2 0,-26-7 14 16,-52-9 15-16,-31-6-20 15,-9-7-15-15,5-13-7 16,11-7-2-16,31-6-2 16,31-7-8-16,26 4-22 15,14 8-24-15,7 7-126 16,52 5-12-16,14-1-192 15</inkml:trace>
  <inkml:trace contextRef="#ctx0" brushRef="#br0" timeOffset="28347.44">19231 10934 168 0,'0'0'491'0,"0"0"-446"16,0 0 43-16,0 0-21 15,0 0-45-15,0 0-13 16,-48 40-1-16,41-4 9 16,0 8 9-16,0 6-4 15,7 7 1-15,-2 0 12 0,2 5-6 16,0-6-7-1,0 0 5-15,0-9-10 0,0-7 9 16,14-5-13-16,9-15-8 16,11-3 4-16,15-9-4 15,20-8 10-15,21 0 24 16,14-3-9-16,2-19-8 16,-2-1-8-16,-16 5-11 15,-27 2-3-15,-18 7-2 16,-22 2-2-16,-14 2-23 15,-7 2-11-15,0-11 4 16,-21-1-32-16,-26-5-55 16,-15-1-23-16,-9 2-113 15,-19-1-249-15</inkml:trace>
  <inkml:trace contextRef="#ctx0" brushRef="#br0" timeOffset="28505.63">19079 11296 588 0,'0'0'150'15,"0"0"-120"-15,0 0-1 16,0 0 87-16,230-12-16 16,-93-12-38-16,7-7-28 15,-9-9-34-15,-19-2-6 16,-34-2-62-16,-39 1-95 16,-43 8-220-16</inkml:trace>
  <inkml:trace contextRef="#ctx0" brushRef="#br0" timeOffset="28649.47">18989 10909 909 0,'0'0'57'0,"0"0"-13"15,0 0-22-15,0 0-19 16,216-55 6-16,-60 29-2 16,19 0-7-16,4 0-36 15,-25 8-260-15</inkml:trace>
  <inkml:trace contextRef="#ctx0" brushRef="#br0" timeOffset="29113.63">20113 10988 581 0,'0'0'74'0,"0"178"71"16,-3-92-35-16,3-6-41 15,0-14-34-15,0-22-23 16,0-18-1-16,-4-15-11 16,-4-11 2-16,1-3 12 15,-12-34-8-15,3-18-6 16,-5-18-24-16,-1-15 2 16,1-9-5-16,-3 2 13 15,8 10 8-15,4 24-3 0,5 22 8 16,5 21 1-1,2 18 3-15,0 3-3 0,23 37 0 16,24 17 4-16,10 13 5 16,-2 3-9-16,-1-3 3 15,3-13-3-15,4-11 2 16,1-24-2-16,-5-22 18 16,-8 0-3-16,-13-46 18 15,-10-17 11-15,-12-11-13 16,-7-4 5-16,-7-1 1 15,0 7-4-15,0 14-19 16,0 18-13-16,0 17-2 16,0 12-10-16,0 11-69 15,40 0-107-15,3 11-94 0</inkml:trace>
  <inkml:trace contextRef="#ctx0" brushRef="#br0" timeOffset="29579.4">20992 10867 659 0,'0'0'52'0,"22"170"64"15,-8-87-18-15,-7-11-34 16,7-20-20-16,-7-18-20 0,-2-20-15 15,-5-14-6-15,0 0 7 16,0-27-4-16,-26-23-6 16,12-19-35-16,7-12 29 15,7-1 4-15,0 1 2 16,14 15-2-16,26 18-1 16,17 16-2-16,11 19 2 15,22 13 3-15,17 1 0 16,16 31 41-16,-5 13-21 15,-7 10 7-15,-12 6 7 16,-23 3-8-16,-22 2 19 16,-32 2-26-16,-22-2 7 0,-40 2-1 15,-46-1-2 1,-18-5-7-16,0-12-9 0,0-5-1 16,21-8-6-16,12-8-2 15,17-6 1-15,26-8 1 16,21-7-21-16,7-8-22 15,21 0-36-15,50-23-32 16,31-17 20-16,2-12-194 16</inkml:trace>
  <inkml:trace contextRef="#ctx0" brushRef="#br0" timeOffset="29996.83">22201 10892 659 0,'0'0'36'0,"0"0"47"15,0 0 1-15,0 0-43 16,0 0-1-16,0 0 7 16,-19 131-8-16,12-77 1 15,-3 10-4-15,-1 2 1 16,1 2-17-16,3-2 10 15,7-8-3-15,0-7-4 16,0-15-20-16,0-11 8 0,9-10-9 16,17-5 1-1,3-5-2-15,11 1 2 0,-2-6 1 16,7 0-1-16,-7 0 7 16,2 0-2-16,9 0-1 15,1-8-5-15,5-10 10 16,1-1-11-16,11 1-2 15,-11-2-5-15,1 6 6 16,-5 2 0-16,-24 1-33 16,-18 0 8-16,-10-3-40 15,-17-1 3-15,-44-2-68 16,-22-3-48-16,-14 5-112 16</inkml:trace>
  <inkml:trace contextRef="#ctx0" brushRef="#br0" timeOffset="30154.38">22019 11232 621 0,'0'0'301'0,"0"0"-288"15,0 0 82-15,279 9-36 16,-175-32-22-16,-7-9-8 16,-14-2-29-16,-29-3-10 15,-37 2-85-15,-17-2-161 16</inkml:trace>
  <inkml:trace contextRef="#ctx0" brushRef="#br0" timeOffset="30282.46">22042 10913 1018 0,'0'0'46'0,"0"0"-42"0,0 0 0 16,234-85-4-16,-101 46-33 15,6-1-141-15,-20 4-309 16</inkml:trace>
  <inkml:trace contextRef="#ctx0" brushRef="#br0" timeOffset="30746.29">22915 10847 678 0,'0'0'15'0,"14"178"135"0,5-88-31 16,-5-12-8-16,3-12-48 15,-3-20-18-15,-7-16-32 16,-2-18-8-16,-5-12-4 16,0-3 5-16,0-36-6 15,-5-20-21-15,-11-15-7 16,1-9 19-16,1-5-2 16,2 0 0-16,5 11-17 15,7 20-8-15,0 25 21 16,0 21 14-16,0 11 1 15,29 37 0-15,13 30 1 16,3 24 9-16,-2 12-7 16,6 0 1-16,13-14 2 15,14-19 15-15,13-22 28 0,11-28-6 16,-3-20-7-16,0-17-1 16,-15-40 5-16,-20-17-9 15,-24-7-16-15,-24-9 11 16,-14 9 4-16,-7 9-18 15,-38 16-10-15,0 19-2 16,14 20-5-16,17 17-20 16,14 0-23-16,0 20-63 15,7 12-35-15,29-4-111 16,-1-10-499-16</inkml:trace>
  <inkml:trace contextRef="#ctx0" brushRef="#br0" timeOffset="31129.44">23906 10619 155 0,'0'0'414'16,"0"0"-409"-16,0 0 80 15,0 0 0-15,217-13 9 16,-169 46 8-16,-6 7-20 16,-6 11-33-16,-17 10 15 0,-19 4-37 15,-5 7 3-15,-38 5 9 16,-11-2-3-16,4 0-6 16,8 2-8-16,2 1-4 15,11-7-6-15,15-4-2 16,14-13-5-16,0-15-4 15,14-13-1-15,29-8 0 16,4-7-1-16,22-8 1 16,2-3-6-16,4 0-8 15,1-12-27-15,-5-22-45 16,2-8-22-16,-21-8-38 16,-16 2-426-16</inkml:trace>
  <inkml:trace contextRef="#ctx0" brushRef="#br0" timeOffset="31612.97">24580 11181 442 0,'0'0'217'15,"0"137"-119"-15,0-59 51 16,-7-3-65-16,-5-7-3 15,3-8-16-15,1-14-11 16,4-12-22-16,1-16-10 0,3-16-10 16,-4-2-5-1,4-25 13-15,-3-26-20 0,3-15 0 16,0-14-12-16,0-7-6 16,0-11-1-16,0-2 1 15,0-6 1-15,17 8-6 16,11 1 14-16,5 14 9 15,0 17 0-15,-4 17 0 16,-8 20 1-16,-12 17 2 16,6 12 0-16,-3 0-1 15,14 24 9-15,4 28 6 16,-1 19 11-16,-3 24-2 16,0 9-1-16,-12 5-3 15,2-1-1-15,3-13-11 16,3-15-4-16,-1-20 15 0,-7-22-19 15,-2-18-2-15,-5-11-5 16,-7-9-42-16,0 0-7 16,-12-24-19-16,-28-15-71 15,-17-11-161-15</inkml:trace>
  <inkml:trace contextRef="#ctx0" brushRef="#br0" timeOffset="31670.5">24580 11181 950 0</inkml:trace>
  <inkml:trace contextRef="#ctx0" brushRef="#br0" timeOffset="31762.95">24580 11181 950 0,'-123'99'22'0,"213"-99"38"0,21 0 14 0,7-7-43 0,-9-16-5 0,-31 2-26 15,-31 4-10-15,-33 3-58 16,-14 2-95-16,-14 4-266 16</inkml:trace>
  <inkml:trace contextRef="#ctx0" brushRef="#br0" timeOffset="32059.25">23665 11255 854 0,'0'0'57'0,"0"0"24"15,0 0-13-15,0 0 11 16,222 0 26-16,-92-14-33 16,-9-2-31-16,-13-2-30 15,-18 0-11-15,-26 3-3 16,-21 2-65-16,-22 5-80 15,-21 1-122-15,0-4-609 16</inkml:trace>
  <inkml:trace contextRef="#ctx0" brushRef="#br0" timeOffset="62628.49">7640 14310 419 0,'0'0'265'15,"0"0"-201"-15,0 0-8 16,0 0 47-16,0 0-38 16,0 0-30-16,0 0-21 15,0 0 2-15,-12 3 8 16,12-3-9-16,0 0-3 0,-7-3-3 15,-14-5 0 1,-14-9 4-16,-27-1-13 0,-21-2-3 16,-9 5-2-16,-17 9-12 15,-2 6-7-15,-7 6 1 16,14 29 14-16,14 14 5 16,19 6 1-16,38 8-9 15,33 8 1-15,61 4-3 16,72 11 14-16,49 8 1 15,17-2 0-15,2-8-1 16,0-13 1-16,-26-8-1 16,-17-9 4-16,-44-5-4 0,-46 2-5 15,-39-5 5-15,-29 5 1 16,-43-7 22-16,-63-3 12 16,-39-7-30-16,-20-11 22 15,-3-9 3-15,2-8-4 16,27-3-2-16,28-3-8 15,35 0-15-15,43 0 9 16,26 0-10-16,7-5-23 16,26-16-28-16,66-13-16 15,38-12 34-15,21-3-55 16,3 1-169-16,5 1-289 16</inkml:trace>
  <inkml:trace contextRef="#ctx0" brushRef="#br0" timeOffset="63109.53">8634 14904 649 0,'0'0'23'16,"56"190"35"-16,-27-127-9 15,-1-23-8-15,-9-21-26 16,-5-19-13-16,-14-5-2 0,0-53-26 16,0-35 1-1,-19-26-68-15,-26-10-66 0,-23 12 53 16,-22 19 106-16,0 30 67 16,5 29 34-16,16 31 10 15,15 9 26-15,21 44-61 16,16 22-47-16,17 9 17 15,3-3-2-15,58-11-27 16,29-30-14-16,35-29-3 16,20-6-4-16,1-45-3 15,-9-13-4-15,-33-8-10 16,-33 12 21-16,-28 19 4 16,-24 19 1-16,-12 19 0 15,-5 0 43-15,-2 49 11 16,5 37-25-16,-5 36 7 15,7 22-3-15,7 3-23 0,8-17-12 16,20-18-3-16,13-22-22 16,15-33-73-16,6-28-52 15,-14-29-221-15</inkml:trace>
  <inkml:trace contextRef="#ctx0" brushRef="#br0" timeOffset="63577.43">10376 14728 892 0,'0'0'45'16,"0"0"-41"-16,36-111 8 15,-36 65 31-15,0 0-30 16,-36 6 29-16,-27 8 18 15,-20 7-32-15,-21 13-23 16,-12 12-1-16,-2 6-1 16,14 25-3-16,26 9-4 15,35 0 0-15,31 7 4 16,17 9-4-16,80 16-2 16,47 13 4-16,34 8 2 15,14-1 3-15,-8 5-3 0,-16-9 4 16,-18-6-3-1,-20-16 5-15,-42-26 3 0,-29-20-8 16,-45-9 5-16,-11-8 2 16,-74-2 51-16,-40 7-52 15,-24-2-5-15,1 3-2 16,9 5 2-16,23 0-2 16,31 3-1-16,29-7 0 15,35-4-2-15,19-3 0 16,0 1-30-16,47 0-68 15,36-2 32-15,42-2 4 16,13-6-158-16,3-25-286 16</inkml:trace>
  <inkml:trace contextRef="#ctx0" brushRef="#br0" timeOffset="63965.18">12110 15211 672 0,'0'0'82'0,"0"0"-41"16,243-78 79-16,-131 44-53 15,-8 2-60-15,-12 6-7 16,-26 12 0-16,-30 14-23 16,-36 0-123-16,-12 33-282 15</inkml:trace>
  <inkml:trace contextRef="#ctx0" brushRef="#br0" timeOffset="64107.29">12160 15695 924 0,'0'0'51'15,"0"0"-35"-15,283 6 28 16,-157-37 5-16,-1-15-3 16,-7-6-25-16,-2-2-21 15,-31 0-105-15,-35 5-277 16</inkml:trace>
  <inkml:trace contextRef="#ctx0" brushRef="#br0" timeOffset="65411.49">15156 14359 35 0,'0'0'271'16,"0"0"-155"-16,0 0-9 16,0 0 6-16,0 0-11 15,0 0-41-15,-47 42-61 16,96 39 13-16,13 25 21 15,23 17 14-15,5-2-3 16,4-6-8-16,-9-14-22 0,-16-19-9 16,-15-18-5-1,-18-19-1-15,-22-19 0 0,-7-18-20 16,-7-8-28-16,0-22-9 16,-42-26-74-16,-27-16-82 15,-2-11 28-15,-16 0 22 16,-10-8 19-16,0 1 131 15,-3-2 13-15,13 0 130 16,16 2 19-16,24 1-9 16,30-2-22-16,17-5-34 15,17 1-50-15,58 7 0 16,22 23-3-16,21 29-23 16,8 28-6-16,-1 28 7 15,-9 41 32-15,-19 25 1 16,-40 7-8-16,-31-1-12 0,-26-9 15 15,0-13-2-15,-26-11-9 16,-24-12 0-16,0-15 10 16,-11-13-8-16,4-15-11 15,10-6-1-15,7-6-6 16,18 0-10-16,15 0-3 16,7 0-16-16,0 0-65 15,48 0-67-15,23 0 1 16,16 0-154-16</inkml:trace>
  <inkml:trace contextRef="#ctx0" brushRef="#br0" timeOffset="65652.5">16144 14708 753 0,'0'0'74'0,"0"0"-59"16,0 0 39-16,0 0 20 15,291 40-35-15,-151-10-21 16,9-2-14-16,-10-2-4 16,-18-2-1-16,-26-8-67 15,-27-2-93-15,-30-10-282 16</inkml:trace>
  <inkml:trace contextRef="#ctx0" brushRef="#br0" timeOffset="65867.5">16752 14474 423 0,'0'0'303'0,"0"0"-235"16,0 0-9-16,0 0-29 15,-76 169 8-15,76-69 18 16,0 3-7-16,0-5-20 0,0-13-17 16,0-20-12-1,8-20 0-15,1-14-39 16,3-22-76-16,2-9-194 0</inkml:trace>
  <inkml:trace contextRef="#ctx0" brushRef="#br0" timeOffset="66243.67">15671 15780 476 0,'0'0'330'0,"0"0"-262"15,0 0 4-15,0 0 15 16,0 0-42-16,0 0-38 16,19 13-4-16,149-66 24 15,66-20 23-15,53-10 11 16,10 8-3-16,-3 6-10 15,-25 15-41-15,-46 14-7 16,-51 14-2-16,-46 12-23 16,-55 14-44-16,-45 0-54 0,-26 40-51 15,-48 22-141 1</inkml:trace>
  <inkml:trace contextRef="#ctx0" brushRef="#br0" timeOffset="66810.67">16379 16754 385 0,'0'0'108'16,"63"149"24"-16,6-52 12 16,0-2-35-16,1 0-34 15,-1-15-34-15,-15-13-7 16,-11-12-12-16,-15-19-10 15,-16-16-12-15,-12-17 0 16,0-3-8-16,-54-35-22 0,-24-22-35 16,-17-26-1-1,3-18 0-15,4-14-29 16,18-11 18-16,29 0 58 0,32 3 19 16,9 8 42-16,50 15 51 15,39 20-17-15,25 28-23 16,9 35-35-16,14 17-14 15,-19 34 13-15,-28 35 19 16,-33 15-5-16,-36 18 9 16,-21 0 13-16,-26 0-8 15,-45-7-18-15,-14-20 26 16,-10-20-20-16,17-25-21 16,17-20-4-16,25-10-8 15,25-3-9-15,11-27-57 16,26-10-68-16,45-9-16 0,16 4-277 15</inkml:trace>
  <inkml:trace contextRef="#ctx0" brushRef="#br0" timeOffset="67302.49">17473 17007 856 0,'0'0'112'16,"0"0"-108"-16,0 0 22 15,0 0 37-15,209 168 2 16,-96-96-11-16,10 0-18 16,-12-3-23-16,-7-9-9 15,-19-14-4-15,-16-21-50 16,-5-21-57-16,-24-7-22 15,-19-44-394-15</inkml:trace>
  <inkml:trace contextRef="#ctx0" brushRef="#br0" timeOffset="67489.5">18294 17049 840 0,'0'123'88'0,"0"18"-29"15,19-1 68-15,5-7-56 16,4-18-36-16,5-20-21 16,-7-24-13-16,2-26-1 15,1-18-28-15,-1-19-83 16,-14-8-253-16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15T12:40:30.41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3970 1656 358 0,'0'0'224'0,"0"0"-214"16,0 0-3-16,0 0 60 16,0 0-15-16,0 0-37 15,0 0-4-15,0 0-8 16,17 41 3-16,9-41-1 16,9 0 17-16,8-11 25 15,11-24 3-15,0-13-16 16,-4-5-4-16,0-3-11 0,-10-4-9 15,-5 2 1 1,-13-2-10-16,-10 0 3 0,-10 5-3 16,-2 7 2-16,0 10-2 15,-2 12-1-15,-13 12 0 16,8 9 0-16,3 4 0 16,4 1-2-16,0 0-12 15,0 32-40-15,0 17 44 16,7 23 10-16,12 13 0 15,2 15 1-15,-7 16 5 16,7 4 1-16,1-4-3 16,-8-16-4-16,-2-20-5 0,-3-20-8 15,-4-14-76-15,-5-18-137 16,0-14-240-16</inkml:trace>
  <inkml:trace contextRef="#ctx0" brushRef="#br0" timeOffset="155.93">4171 2160 548 0,'0'0'28'15,"0"0"90"-15,215 31 18 16,-115-31-30-16,8-6-61 16,-4-22-30-16,-7-9-15 15,-12 0-21-15,-14-4-118 16,-23 4-291-16</inkml:trace>
  <inkml:trace contextRef="#ctx0" brushRef="#br0" timeOffset="800.39">5545 1514 277 0,'0'0'70'0,"0"142"63"16,0-51-10-16,0-3-34 15,0-11-42-15,0-20-30 16,0-24-12-16,0-18-5 16,0-12-1-16,-5-3-11 15,-4-24-37-15,-10-25-81 16,-17-21-143-16,-4-11 232 0,-14-1 31 15,-10 6-3-15,3 12 13 16,4 18 62-16,14 21 89 16,17 16 38-16,12 9-46 15,14 0-55-15,0 4-82 16,0 18-5-16,35 10 1 16,46-4-2-16,25-19 0 15,34-9 0-15,4-32-5 16,-7-21-38-16,-26 0-26 15,-33 9 27-15,-30 13 42 16,-27 14 0-16,-21 6 60 16,0 11 37-16,0 0-6 0,-7 7-8 15,-26 29-55 1,-3 13-20-16,3 19 7 0,17 8-1 16,11-3-11-16,5-1-3 15,12-8-5-15,37-12-45 16,20-13-22-16,9-15-102 15,2-20-180-15</inkml:trace>
  <inkml:trace contextRef="#ctx0" brushRef="#br0" timeOffset="1283.39">6704 1466 87 0,'0'0'425'0,"0"0"-331"15,0 0-18-15,0 0-34 16,0 0-30-16,0 0-7 16,-7 65 15-16,-5-31 8 15,5 8-12-15,-7 8 7 0,-1 7 3 16,4 4-2-16,4-1-9 16,-1-5-3-16,8-7-5 15,0-10-7-15,5-9 0 16,24-6-4-16,25-1 4 15,10-11 4-15,7-4 37 16,2-5-8-16,-9-2-10 16,-10 0-8-16,-4-13-8 15,-8 1-4-15,-8 3 0 16,-13-1-1-16,-14 4-2 16,-7-3-11-16,0 0-35 15,0 2-38-15,-28-1-82 16,-8-3-177-16</inkml:trace>
  <inkml:trace contextRef="#ctx0" brushRef="#br0" timeOffset="1452.83">6638 1775 442 0,'0'0'137'0,"0"0"-122"15,0 0 132-15,0 0-51 16,248 14-36-16,-172-14-31 15,-15 0-24-15,-16-22-5 16,-12-10-53-16,-19-2-119 16,-14-3-280-16</inkml:trace>
  <inkml:trace contextRef="#ctx0" brushRef="#br0" timeOffset="1583.4">6616 1568 741 0,'0'0'112'0,"0"0"-64"16,0 0-23-16,0 0-4 15,227-60 14-15,-101 29-35 16,6-6-2-16,-14 11-224 16</inkml:trace>
  <inkml:trace contextRef="#ctx0" brushRef="#br0" timeOffset="2266.39">7751 1394 429 0,'0'0'92'0,"0"0"3"0,0 0 8 15,0 0-14-15,0 0-34 16,0 0-24-16,-7-26 2 16,3 29-27-16,4 20-1 15,0 16-5-15,-7 11 1 16,7 13 8-16,-8 14-7 16,1 1 2-16,0 1 2 15,3-9 2-15,-6-13-8 16,5-11 1-16,5-12-1 15,0-8 0-15,19-4-3 16,36-6 3-16,16-6 12 16,11-3 42-16,15-7-19 0,0 0-27 15,-7-7-2-15,-7-12-6 16,-19 3-2-16,-22 0-53 16,-16 1-57-16,-26 0-200 15</inkml:trace>
  <inkml:trace contextRef="#ctx0" brushRef="#br0" timeOffset="2833.54">8551 1701 207 0,'0'0'63'16,"-7"140"12"-16,2-77-67 15,3-11 2-15,-3-9 1 16,5-16 28-16,-3-11 6 15,3-8-27-15,0-8-12 16,0 0 3-16,0 0 16 16,0-24-7-16,3-6-16 15,18-10 1-15,-2-6 2 0,0-2 30 16,-5-7-7-16,0 0 11 16,1 0 9-16,-1 1-5 15,0 5 4-15,0 5-5 16,-7 2-9-16,12 5-18 15,-9 6-7-15,1 13 2 16,-3 7 4-16,-6 11-3 16,3 0-6-16,4 0-1 15,10 9-3-15,9 19 7 16,13 15 7-16,1 18 6 16,15 18 9-16,4 4 26 15,3 2-28-15,-9-14-27 16,-6-17-1-16,-16-11 0 15,-11-15 2-15,-11-13-2 16,-11-12-44-16,0-3-34 0,-44-14-63 16,-27-18-649-16</inkml:trace>
  <inkml:trace contextRef="#ctx0" brushRef="#br0" timeOffset="2977.46">8558 1845 585 0,'0'0'322'0,"0"0"-321"15,0 0 66-15,236 69 10 16,-132-60-41-16,0-9-19 16,12 0-17-16,-2 0-65 0,-12-5-114 15,-17-1-587-15</inkml:trace>
  <inkml:trace contextRef="#ctx0" brushRef="#br0" timeOffset="3252.77">10258 1589 385 0,'0'0'212'0,"7"112"-154"16,8-38 71-16,-4 3-76 15,-1-15-43-15,4-11-10 16,-2-17-80-16,-5-17-129 16,-7-17-262-16</inkml:trace>
  <inkml:trace contextRef="#ctx0" brushRef="#br0" timeOffset="3411.31">10232 1414 642 0,'0'0'342'16,"0"0"-335"-16,0 0 26 15,0 0-33-15,0 0-49 16,0 0-254-16</inkml:trace>
  <inkml:trace contextRef="#ctx0" brushRef="#br0" timeOffset="4016.72">10953 1403 256 0,'0'0'176'0,"0"0"-129"15,-28 117 61-15,21-53-39 16,0 9-19-16,7 4 36 16,0-11-36-16,0-7-32 0,0-19 13 15,0-15-11 1,0-13-14-16,0-9-5 0,0-3 0 16,0-7 0-16,0-35-1 15,0-24 0-15,5-17-2 16,4-11-15-16,3 4-2 15,-5 10 12-15,-5 23-11 16,3 23 16-16,-3 22 2 16,3 12 11-16,-2 3-2 15,4 40-9-15,7 23 0 16,12 13 0-16,9 12 0 16,20-9-4-16,9-15 3 15,11-17 0-15,1-27-3 0,0-23 4 16,-15-1 0-16,-11-50 3 15,-22-20 2-15,-2-12 13 16,-16 2 28-16,-10 4 19 16,0 16-19-16,0 13-20 15,-3 14-21-15,-1 11-5 16,4 11-6-16,0 12-75 16,7 0-108-16,28 6-219 15</inkml:trace>
  <inkml:trace contextRef="#ctx0" brushRef="#br0" timeOffset="4515.85">12576 1548 491 0,'0'0'133'0,"42"179"0"15,-13-88-17-15,-1-22-79 16,-2-18-9-16,3-22-26 16,-18-16-1-16,-4-9-1 15,-7-4-23-15,0-13-7 0,-14-26 21 16,-33-16-79-16,4-15 62 15,-11-5 14 1,4-6 12-16,15 7 2 0,9 1 6 16,26 9-2-16,7 9-4 15,57 1-2-15,19 12 0 16,11 11 0-16,3 15 6 16,-12 16 11-16,-2 0 20 15,-12 9-17-15,-24 22-2 16,-33 3 7-16,-14 6 5 15,-14 3 2-15,-47-2-4 16,-10-8 7-16,-5-7-16 16,5-5-6-16,10-10 3 15,13-8-16-15,13 1-2 16,23-4-25-16,12 2-27 0,0 2-132 16,33-4-237-16</inkml:trace>
  <inkml:trace contextRef="#ctx0" brushRef="#br0" timeOffset="4723.37">13387 1607 608 0,'0'0'213'0,"0"110"-114"15,0-58 28-15,0-14-76 16,0-16-51-16,9-16-2 16,10-6-70-16,10-40-100 15,-3-21-306-15</inkml:trace>
  <inkml:trace contextRef="#ctx0" brushRef="#br0" timeOffset="4841.39">13351 1308 250 0,'0'0'665'0,"0"0"-665"16,0 0-193-1,0 0-299-15</inkml:trace>
  <inkml:trace contextRef="#ctx0" brushRef="#br0" timeOffset="5189.02">13957 1563 476 0,'0'0'105'15,"0"0"17"-15,47 138-12 16,10-107-31-16,26-14-19 0,9-14-26 15,10-3-6-15,-3-31-16 16,-4-13 6-16,-17-7-11 16,-17 9-7-16,-25 10 0 15,-18 11 0-15,-15 4 2 16,-3 7 4-16,0 0 6 16,0 7-2-16,0 3 11 15,0 0-7-15,0 0-14 16,0 0-21-16,0 0-24 15,0 4-27-15,12-1-88 16,-3-3-151-16</inkml:trace>
  <inkml:trace contextRef="#ctx0" brushRef="#br0" timeOffset="5383.69">14380 1184 991 0,'0'0'47'16,"0"0"-27"-16,0 0 16 16,0 0-36-16,0 0 0 15,189 0 1-15,-101 0-1 16,-24 0-128-16,-31 11-635 16</inkml:trace>
  <inkml:trace contextRef="#ctx0" brushRef="#br0" timeOffset="5932.51">16336 912 392 0,'0'0'136'0,"0"0"-57"0,0 0 54 15,0 0-19-15,-192-38-49 16,136 70-56-16,-8 28-9 16,2 29 14-16,8 28 10 15,18 30 11-15,15 28 21 16,21 8 3-16,0-5-24 16,29-17-24-16,32-39-10 15,22-34-1-15,9-29-6 16,5-29-46-16,7-28-16 15,5-2-99-15,-10-45-366 16</inkml:trace>
  <inkml:trace contextRef="#ctx0" brushRef="#br0" timeOffset="6395.4">16830 1319 644 0,'0'0'141'16,"0"0"-92"-16,0 0-6 15,0 0-9-15,0 0 56 16,310 61-1-16,-175-25-36 16,-12 4-22-16,-17-1-28 15,-11-5 2-15,-17-9-5 0,-21-8-2 16,-24-5-11-16,-19-9-57 16,-14 2-47-16,0-5-101 15,-2 0-237-15</inkml:trace>
  <inkml:trace contextRef="#ctx0" brushRef="#br0" timeOffset="6659.29">17831 1179 334 0,'0'0'217'0,"0"0"-154"15,0 0 65-15,0 0-85 16,0 0-3-16,-230 121 4 16,152-59 37-16,-5 10-14 15,5 5-19-15,3-4-12 16,13-4-14-16,20-8-20 16,20-16-2-16,22-11-19 15,0-14-68-15,50-11-87 16,19-9-94-16</inkml:trace>
  <inkml:trace contextRef="#ctx0" brushRef="#br0" timeOffset="6999.27">18086 940 118 0,'0'0'476'0,"0"0"-468"16,0 0 136-16,0 0-17 0,222 191-29 15,-172-71-10 1,-10 20-3-16,-19 3-36 0,-14-6 5 15,-7-19-44 1,0-26-7-16,-35-25 0 0,9-20-1 16,5-18-2-16,7-14-40 15,11-6-64-15,-2-9-74 16,5 0-359-16</inkml:trace>
  <inkml:trace contextRef="#ctx0" brushRef="#br0" timeOffset="8215.94">4895 3416 689 0,'0'0'91'16,"0"0"-54"-16,0 0 35 16,0 0-25-16,0 0-6 15,0 0 4-15,56-15-24 16,-44-8 0-16,-12-7 3 15,0-5-1-15,0 0-18 16,-47 4-5-16,-17 7-18 16,-19 10-30-16,-14 9-5 15,12 5 16-15,2 5 4 16,22 27 18-16,21 8-1 16,30 12-40-16,10 14 11 15,57 7 19-15,33 8 14 0,21-2 12 16,7-3 1-16,-21-3 12 15,-14-5 78-15,-33-8-23 16,-22-2-4-16,-16-12-26 16,-12-12-16-16,0-14-15 15,-47-11 12-15,-22-9 5 16,-23 0-11-16,-19 0-8 16,0-10-2-16,14-3-3 15,21 2 3-15,36 5-2 16,23 3 3-16,12 0-4 15,5-3-27-15,29-5-61 16,46-10-31-16,27-10-22 16,9-3-229-16</inkml:trace>
  <inkml:trace contextRef="#ctx0" brushRef="#br0" timeOffset="8450.46">5479 3924 306 0,'0'0'95'16,"187"18"87"-16,-105-18-81 16,-13 0-29-16,-22-25 10 15,-16-9-18-15,-19-9-5 16,-12-3-15-16,-12-4 12 16,-52 3 1-1,-21 6-36-15,-19 11-17 0,0 18 19 16,7 12-4-16,17 20-19 15,16 31-5-15,24 16-31 0,40 7-55 16,11-9-89-16,79-18-240 16</inkml:trace>
  <inkml:trace contextRef="#ctx0" brushRef="#br0" timeOffset="8900.12">6531 3711 440 0,'0'0'34'0,"-21"206"84"0,21-114-6 16,0-22-78-16,0-27-28 16,0-20-2-16,0-20-2 15,0-3-2-15,0-21 15 16,2-31-3-16,5-29-12 15,0-13-17-15,1-12 10 16,-8 6 3-16,4 8 4 16,-4 26 3-16,0 23 3 15,0 31 15-15,3 12 20 16,1 32-41-16,11 28-37 16,6 21 37-16,12 5 0 15,2-8 3-15,20-16-3 0,-6-18-1 16,1-20 0-1,-3-23-2-15,-4-1 3 0,0-32 17 16,-10-21 40-16,-12-17 13 16,-2-6-22-16,-17-3 9 15,-2 0-2-15,0 9-35 16,0 16-12-16,0 19-8 16,-2 21-4-16,2 14-49 15,0 0-119-15,0 3-315 16</inkml:trace>
  <inkml:trace contextRef="#ctx0" brushRef="#br0" timeOffset="9164.29">7628 4045 327 0,'0'0'143'0,"0"0"25"16,0 0-103-16,209-130 4 15,-202 61 19-15,-7 0-6 16,-7 3 11-16,-48 3-2 16,-16 14-23-16,-12 15-8 15,-6 22-35-15,11 12 1 16,9 6-26-16,12 31 0 16,17 15-20-16,33 12-45 0,7 5-33 15,35-4-37 1,48-14-54-16,7-16-284 0</inkml:trace>
  <inkml:trace contextRef="#ctx0" brushRef="#br0" timeOffset="9949.23">9771 3190 400 0,'0'0'231'0,"0"0"-228"15,-19 166 52-15,19-75 48 16,0-2 2-16,26-9-45 16,-2-15-13-16,2-17-21 15,-12-17-21-15,-7-17-1 16,-7-14-3-16,0 0 3 15,0-17-3-15,-14-20-1 16,-12-20-31-16,9-13 7 16,13-15-29-16,4 2-7 15,11 6 12-15,46 21-21 16,26 17 32-16,21 21 24 0,14 18 13 16,19 2 8-16,5 33 26 15,-5 15-28-15,-11 12 65 16,-29 4-25-16,-26-2 17 15,-38-1-15-15,-33-8-17 16,-14-6-1-16,-55-10-8 16,-23-7 3-16,-17-10-12 15,-9-11 8-15,4-4-15 16,-2-5-5-16,31 1 0 16,19-3 1-16,31 0-2 0,25 0 0 15,10 0-5 1,0 0-35-16,50 0-45 15,33 0 22-15,21-7-34 0,7-11-124 16,-7-8-278-16</inkml:trace>
  <inkml:trace contextRef="#ctx0" brushRef="#br0" timeOffset="10170.77">11237 3401 740 0,'0'0'60'0,"0"0"45"0,40 152 18 16,-25-109-61-16,-6-5-48 16,3-6-7-16,-5-7-6 15,7-5-1-15,-2-13-39 16,2-7-138-16,-4 0-349 15</inkml:trace>
  <inkml:trace contextRef="#ctx0" brushRef="#br0" timeOffset="10566.4">12640 3314 414 0,'0'0'52'0,"0"0"-45"16,0 0 115-16,-121-122-59 16,17 105 17-16,-14 13-43 15,-1 4-15-15,23 0 31 16,27 7 29-16,36 13-60 16,23 8-22-16,10 15-5 15,36 17-1-15,49 6 0 16,33 9 6-16,8 0 0 15,-3-3 1-15,-12-1 0 16,-14-2 1-16,-33-11 2 0,-31-4 19 16,-33-11 4-1,-19-9-8-15,-52-7 20 16,-26-8-8-16,-14-4 12 0,-1-7-14 16,8-2-12-16,15-3-1 15,34-3-10-15,32 0-6 16,23-4-29-16,21-26-54 15,69-14-110-15,30-11-58 16,20-4-332-16</inkml:trace>
  <inkml:trace contextRef="#ctx0" brushRef="#br0" timeOffset="10981.94">13292 3727 631 0,'0'0'88'0,"19"107"3"0,-19-66-7 16,0-16-49-16,0-16-25 15,0-9 25-15,-19-7 47 16,-23-31-82-16,-13-20-24 15,10-15 21-15,5-19-7 0,19-16-3 16,14-8 12 0,7 12-7-16,21 14 7 15,50 22 1-15,12 17 0 0,4 19 11 16,-9 17 13-16,-2 15-3 16,-19 4-5-16,-15 30 2 15,-20 15 5-15,-22 11-6 16,-7 12 7-16,-64 2-2 15,-14-7-5-15,-3-14-9 16,17-12-8-16,24-15-1 16,25-9-61-16,22-12-66 15,19-5-289-15</inkml:trace>
  <inkml:trace contextRef="#ctx0" brushRef="#br0" timeOffset="11195.4">14451 3577 701 0,'0'0'13'0,"0"0"60"16,0 0-12-16,0 0-9 15,0 0 35-15,130-130 17 16,-213 96-32-16,-16 11-16 16,-24 11-38-16,0 12-9 15,17 0 0-15,23 18-4 16,33 12-5-16,31 3-30 15,19-1-49-15,55-4-48 16,56-11-75-16,40-17-105 16</inkml:trace>
  <inkml:trace contextRef="#ctx0" brushRef="#br0" timeOffset="11582.61">15705 3092 883 0,'0'0'16'0,"0"0"26"15,-263-69 13-15,152 54-22 16,7 9-12-16,12 6 24 16,18 0-29-16,32 5-11 0,23 20-5 15,19 15-7 1,12 11-8-16,56 12 7 0,22 6 5 15,7 3 0-15,-5-3 1 16,-16-3 2-16,-15-12 1 16,-30-5 2-16,-26-5 16 15,-5-8 41-15,-26-3 15 16,-38-9-37-16,-14-8-10 16,-19-3-2-16,-7-4-10 15,7-3-12-15,17-4-4 16,30 1-13-16,29-3-31 15,21 0-38-15,35-7-93 0,55-20-143 16,26-12-169 0</inkml:trace>
  <inkml:trace contextRef="#ctx0" brushRef="#br0" timeOffset="11735.32">15880 3361 98 0,'0'0'656'0,"0"0"-646"15,-15 170 60-15,15-111 6 16,-7-13-22-16,7-19-22 16,0-13-26-16,0-14-6 15,0-3-1-15,-7-41-13 16,-14-21-220-16</inkml:trace>
  <inkml:trace contextRef="#ctx0" brushRef="#br0" timeOffset="11882.4">15657 3031 159 0,'0'0'838'16,"0"0"-805"-16,0 0-8 16,223-49 5-16,-141 36-19 15,11-2-11-15,8-2-34 16,6-1-54-16,-10 2-339 16</inkml:trace>
  <inkml:trace contextRef="#ctx0" brushRef="#br0" timeOffset="12265.6">16773 3417 727 0,'0'0'61'0,"-28"179"92"16,23-107-23-16,5-18-82 15,0-17-11-15,0-21 6 16,0-11-26-16,0-5-13 15,0-11 1-15,0-31 4 16,0-19-9-16,0-11-6 16,0-8 5-16,0-1 1 15,0 1 0-15,5 2-16 16,19 7 5-16,4 17 7 16,10 14-2-16,-7 16 4 15,2 18 2-15,7 6-11 16,5 24 5-16,14 32 6 0,-2 27 10 15,-8 15-1-15,6 0 16 16,-1-8-3-16,-11-14-20 16,-8-18 2-16,-13-21-4 15,-15-19-18-15,-7-18-59 16,0 0-20-16,-22-27-88 16,-13-16-225-16,-1-3 36 15</inkml:trace>
  <inkml:trace contextRef="#ctx0" brushRef="#br0" timeOffset="12349.07">17164 3523 498 0,'0'0'337'15,"0"0"-181"-15,0 0-87 0,0 0-54 16,0 0-15 0,0 0 0-16,227 21-74 0,-121-21-253 15</inkml:trace>
  <inkml:trace contextRef="#ctx0" brushRef="#br0" timeOffset="12998">19682 3192 697 0,'0'0'22'0,"0"0"34"0,0 0 32 16,0 0-63-16,0 0-23 16,-28 143 4-16,16-53 15 15,5 1 1-15,5-2 6 16,-3-16 18-16,5-11-19 16,0-17 5-16,0-16-30 15,0-13 3-15,-3-14-2 16,-8-2 1-16,1-12 29 0,-4-23-27 15,-5-15-6 1,5-14-5-16,7-13 4 16,7-12 1-16,0-3-5 0,0-3-11 15,7 3 4-15,21 15 9 16,5 11-2-16,3 20 3 16,-10 17 4-16,-2 19-4 15,2 10 5-15,2 8 3 16,22 29 6-16,-1 21-4 15,-1 21 5-15,-6 10 0 16,-9 7 0-16,10-10-8 16,-8-14 21-16,-9-24-24 15,-7-14-2-15,-19-17-8 16,0-16-36-16,-12-1-33 16,-35-7-83-16,-10-23-189 0,-4-6 130 15,4 6 219 1,17 8 1-16,4 11 289 0,15 11-24 15,14 0-138 1,7 0-37-16,0 0-37 0,50 0-47 16,25 0-7-16,27 0 0 15,19 0-12-15,16-9-172 16,-2-18-716-16</inkml:trace>
  <inkml:trace contextRef="#ctx0" brushRef="#br0" timeOffset="13396.68">21534 2836 717 0,'0'0'51'0,"0"0"16"16,0 0 47-16,0 0-73 0,0 0-25 16,0 0 13-1,-144 72-5-15,115-19 5 0,8 12-12 16,7 9-4-16,9 4-8 15,5 3 14-15,0-2 0 16,19-10 6-16,21-14 3 16,12-15-18-16,7-18-10 15,12-15 0-15,12-7-16 16,7-26-39-16,9-22-57 16,-16-8-125-16,-26 5-419 15</inkml:trace>
  <inkml:trace contextRef="#ctx0" brushRef="#br0" timeOffset="13780.12">22007 3052 577 0,'0'0'33'0,"0"0"17"16,0 0 12-16,0 0-7 15,0 0 23-15,0 0-4 16,-28 143-25-16,23-101-3 16,-2-1-16-16,7 3-8 15,0-4-1-15,0 0-3 16,0-3-2-16,0-11 0 16,19-1-3-16,9-7 1 0,0-7 2 15,13-2 10 1,6-6 0-16,10-3-1 0,6 0 17 15,-1 0-21 1,-8-11-4-16,-11-5-6 0,4 2-9 16,-11-4-2-16,-8 3 0 15,-9 3-3-15,-10 1-5 16,-9 3-10-16,0-5-15 16,0-7-31-16,-35-3-48 15,2-3-19-15,-12-2-122 16</inkml:trace>
  <inkml:trace contextRef="#ctx0" brushRef="#br0" timeOffset="13940.4">21938 3183 669 0,'0'0'302'16,"0"0"-288"-16,0 0-3 15,0 0 30-15,0 0-3 16,244-18-26-16,-168-12-12 15,-10-8-41-15,-21-4-141 16,-19-5-413-16</inkml:trace>
  <inkml:trace contextRef="#ctx0" brushRef="#br0" timeOffset="14030.69">22255 2885 742 0,'0'0'77'15,"0"0"-77"-15,0 0-272 0</inkml:trace>
  <inkml:trace contextRef="#ctx0" brushRef="#br0" timeOffset="14431.4">22721 3080 407 0,'0'0'439'0,"-5"146"-335"16,-2-77 15-16,-2-16-52 15,2-17-41-15,0-19-12 16,2-13 4-16,3-4-7 15,-13-18-3-15,1-28-8 16,-12-14-46-16,12-12-2 0,-5 1 8 16,2 7 11-16,3 10 11 15,7 14 2-15,7 14-5 16,3 15 19-16,51 11-4 16,15 0 6-16,20 25 18 15,8 15-4-15,3 12-6 16,1 7 40-16,-27 6-30 15,-20 10 31-15,-40 4 5 16,-14-1-7-16,-14-11 12 16,-40-13-18-16,-13-12-11 15,-8-12-19-15,-6-13 0 16,10-7-9-16,15-5-2 16,20-5-22-16,10 0-37 15,26 0-13-15,0-5-16 16,64-12-47-16,19-9-74 0,7-7-245 15</inkml:trace>
  <inkml:trace contextRef="#ctx0" brushRef="#br0" timeOffset="14864.47">23400 3117 620 0,'0'0'37'0,"0"0"-17"0,0 0 20 15,0 0 15-15,0 0 18 16,0 0-12-16,0 120-3 16,0-81-9-16,0 6-20 15,0 4-14-15,0 0-2 16,0-6-2-16,2-3-2 15,12-9-5-15,5-7 9 16,3-6 6-16,4-3 11 16,-5-9 1-16,10 0-3 15,2-6-2-15,7 0-11 16,-9 0 18-16,-3 0-29 16,-2-6-3-16,-5-4-1 15,-2 3-2-15,-5 1-3 16,-4 2-7-16,-3 0 2 15,0-1-10-15,-2-5-16 0,-5-3-15 16,7-5 2-16,-7-3-12 16,0-5-27-16,0 4-56 15,-14-3-58-15,-22-5-263 16</inkml:trace>
  <inkml:trace contextRef="#ctx0" brushRef="#br0" timeOffset="15012.49">23192 3276 865 0,'0'0'97'0,"0"0"-62"16,194-1 66-16,-81-21-62 15,-2-5-28-15,-16-3-10 16,-24 1-1-16,-22 2-62 16,-27-3-85-16,-22 0-385 15</inkml:trace>
  <inkml:trace contextRef="#ctx0" brushRef="#br0" timeOffset="15153.61">23338 2954 980 0,'0'0'22'16,"0"0"-21"-16,0 0 3 15,204-51-4-15,-103 28-55 16,-4 5-176-16</inkml:trace>
  <inkml:trace contextRef="#ctx0" brushRef="#br0" timeOffset="15698.41">24114 3384 686 0,'0'0'101'16,"-12"130"9"-16,5-87 27 0,0-23-110 15,0-7-18-15,0-13-5 16,0 0 7-16,-7-8 22 16,-1-20-33-16,1-6-1 15,-7-8-9-15,-3-6 6 16,8-4-5-16,-3-5-4 15,16-1 13-15,3 5 0 16,0-1-3-16,38 8 0 16,9 4 2-16,10 6 1 15,-2 11 1-15,-8 10 11 16,-4 11 1-16,-10 4 1 16,-5 0-3-16,-7 3-7 15,-7 21-2-15,-14 14-1 0,0 10 7 16,-2 11-4-16,-24 10-2 15,0 0 1-15,10 3 6 16,8-15 14-16,8-8-4 16,0-12-3-16,22-13-5 15,34-7-3-15,27-11 16 16,17-6 48-16,8-3-35 16,4-30-10-16,-13-4-9 15,-16 0-18-15,-29 6-8 16,-26 13-62-16,-16 12-56 15,-12 6-5-15,0 0-100 16,-40 22-454-16</inkml:trace>
  <inkml:trace contextRef="#ctx0" brushRef="#br0" timeOffset="17048.62">24774 3138 551 0,'0'0'92'0,"0"0"12"15,0 0-1-15,0 0-38 16,0 0-19-16,0 0-15 16,-5-13-7-16,5 13 5 15,0 0-6-15,0 0-13 16,0 0-1-16,0 19-3 15,0 8 4-15,0 6 6 16,0 13 0-16,0-1 1 16,0 1-4-16,0 0-7 0,5-6-3 15,9-2 0-15,3-12 3 16,9-3-5-16,7-4 2 16,5-2 14-16,2-4 13 15,9-5 2-15,-1 0-6 16,-8-1 0-16,-9-3-5 15,-5-4-6-15,2 0-7 16,-9 0-3-16,2 0-2 16,-7 0-3-16,-7-8-1 15,1-1-4-15,-6-4-4 16,-2-3-15-16,0-4-9 16,0-5-14-16,0-4-26 15,0-7-7-15,-2 1 1 0,-17-2-112 16,-5 4-84-16,-16 2-92 15</inkml:trace>
  <inkml:trace contextRef="#ctx0" brushRef="#br0" timeOffset="17115.88">24774 3138 677 0</inkml:trace>
  <inkml:trace contextRef="#ctx0" brushRef="#br0" timeOffset="17215.48">24774 3138 677 0,'-19'22'162'0,"31"-22"-146"0,33 0 72 0,14 7-12 16,0-3-35-16,0-4-15 15,-14 0-13-15,-7 0-13 16,-10-19-1-16,-14-8-69 0,-11-12-111 16,-3 0-181-16</inkml:trace>
  <inkml:trace contextRef="#ctx0" brushRef="#br0" timeOffset="17324.3">24961 2922 898 0,'0'0'135'0,"0"0"-100"16,0 0 10-16,0 0-1 15,189-8-36-15,-132 4-8 16,-29 4-93-16,-28 0-287 16</inkml:trace>
  <inkml:trace contextRef="#ctx0" brushRef="#br0" timeOffset="18698.41">4490 5177 454 0,'0'0'82'0,"0"0"16"16,0 0-13-16,0 0 7 15,0 0 15-15,0 0-62 16,-108 6-15-16,100-9 6 15,8-3 0-15,0-3-21 16,0-5-12-16,34-6-3 16,34-6 0-16,24-5-1 15,19 10 0-15,1 13 1 0,-8 8-1 16,-14 2-5 0,-15 28-7-16,-25 12 10 15,-29 13-9-15,-21 15-3 0,-21 15-6 16,-62 7 21-16,-21 3 0 15,-14-7-13-15,7-5 13 16,14-14 7-16,21-12 13 16,26-14-4-16,22-10 2 15,28-13-18-15,7-2-4 16,62-8 4-16,35-7 3 16,28-3 39-16,12-5 19 15,-2-21-19-15,-19-1-14 16,-23 5-18-16,-20 5-10 15,-30 5-16-15,-15 12-88 16,-30 0-89-16,-5 6-436 0</inkml:trace>
  <inkml:trace contextRef="#ctx0" brushRef="#br0" timeOffset="19279.41">7011 5438 185 0,'0'0'261'0,"0"0"-194"16,0 161 75-16,29-101-52 16,4-6 10-16,2-7-16 15,-9-16-47-15,-9-16-31 16,-12-6-3-16,-5-9-3 15,0 0 15-15,-41-18-15 0,-23-17-16 16,-18-14-20 0,-1-9 26-16,14-7 10 0,13-9 1 15,30-4 7 1,26-2-6-16,33 2-2 0,71 4-6 16,21 16 2-16,7 18 4 15,-6 25 0-15,-17 15 0 16,-24 21 7-16,-38 25 8 15,-33 9 12-15,-14 2 9 16,-26 0 4-16,-52-2 7 16,-5-9-12-16,-9-6 3 15,5-11 0-15,16-10-13 16,31-7-23-16,18-9-2 16,20-3-15-16,2 0-56 0,35 0-74 15,43 0-57-15,19 0-37 16</inkml:trace>
  <inkml:trace contextRef="#ctx0" brushRef="#br0" timeOffset="19763.32">8066 5450 494 0,'0'0'87'16,"0"0"-67"-16,0 0 42 16,0 0-30-16,0 0-1 15,0 0 19-15,-43 80 7 16,32-41-21-16,1 5 2 15,3 0 9-15,-5 1-11 16,5-8-21-16,5 0-3 16,2-8 1-16,0-4 3 15,0-1-3-15,7-9 7 16,28 1-11-16,20-4 3 0,16-8 14 16,21-4-1-16,10 0 14 15,-5 0-10-15,-12 0-9 16,-24-6 8-1,-14 2-20-15,-25-1-5 0,-15 5-2 16,-7-1-1-16,0 1-20 16,0-5-26-16,0-4 2 15,-7-6 0-15,-12-4-53 16,-5-5-24-16,-2-5-28 16,-2-3-47-16,-5-1-286 15</inkml:trace>
  <inkml:trace contextRef="#ctx0" brushRef="#br0" timeOffset="19916.66">8191 5595 572 0,'0'0'172'0,"0"0"-145"16,0 0 88-16,208 5-41 16,-125-5-26-16,-14-5-30 15,-15-12-18-15,-23-7-68 16,-19 0-182-16,-12 0-458 15</inkml:trace>
  <inkml:trace contextRef="#ctx0" brushRef="#br0" timeOffset="20049.97">8253 5366 1038 0,'0'0'61'16,"0"0"-24"-16,0 0-16 0,0 0-20 15,215-52-1 1,-104 38-79-16,-7 1-146 0,-14 13-497 15</inkml:trace>
  <inkml:trace contextRef="#ctx0" brushRef="#br0" timeOffset="20565.02">9274 5567 531 0,'0'0'82'0,"60"121"46"16,-32-72 28-16,-4-17-123 16,-13-13-18-16,-4-13-9 15,-7-6 3-15,0 0 3 16,-14-18 20-16,-26-22-32 15,-2-17-1-15,6-12 1 16,8-3 2-16,16-7-1 16,12 6-1-16,12 1 0 15,44 9-1-15,27 12-1 16,2 11 2-16,-2 17 5 16,-7 15 11-16,-19 8 6 0,-10 6-13 15,-26 25-3-15,-16 14-3 16,-5 7-3-16,-26 8-4 15,-21-8-9-15,-3-3 13 16,22-7-1-16,13-2 1 16,15-1-3-16,0 4 2 15,22-6 1-15,27-3 8 16,13-8 10-16,16-8 21 16,2-8-12-16,-2-7-3 15,-2-3 8-15,-19 0-11 16,-15 0-21-16,-16-10-15 15,-7 1-46-15,-16 3-67 0,-3 3-249 16</inkml:trace>
  <inkml:trace contextRef="#ctx0" brushRef="#br0" timeOffset="21381.96">10639 5300 459 0,'0'0'198'16,"0"0"-137"-16,0 0 71 0,0 0-24 16,0 0-33-16,0 0-21 15,-69-106-4-15,69 106-10 16,0 0-14-16,-7 0-17 15,7 0-9-15,-7 4-2 16,-5 19-14-16,-2 11 15 16,0 11 2-16,0 5 0 15,0 3 1-15,7-1 1 16,7-1 5-16,0-9-2 16,0-5-5-16,7-7-1 15,35-3-1-15,13-5 1 16,27-7 0-16,22-7 25 15,15-8 20-15,6 0-4 16,-7 0-14-16,-14-11-20 16,-21-8-5-16,-19 1-2 0,-31 0-12 15,-12 1-37-15,-21 1-31 16,-14-5-26-16,-54-2-119 16,-29 0-484-16</inkml:trace>
  <inkml:trace contextRef="#ctx0" brushRef="#br0" timeOffset="21523.11">10752 5398 636 0,'0'0'82'15,"0"0"-60"-15,0 0 94 0,242 14-39 16,-160-14-39 0,-13 0-38-16,-12-28-34 0,-22-6-119 15,-30 1-439-15</inkml:trace>
  <inkml:trace contextRef="#ctx0" brushRef="#br0" timeOffset="21648.07">10864 5183 949 0,'0'0'116'0,"0"0"-26"15,0 0-31-15,0 0-59 16,0 0 2-16,295-84-7 16,-84 53-75-16,16-4-309 15</inkml:trace>
  <inkml:trace contextRef="#ctx0" brushRef="#br0" timeOffset="22315.36">14979 5350 541 0,'0'0'110'0,"-93"149"-52"16,72-100 63-16,7-19-60 16,9-20-32-16,5-10-14 15,0-10 10-15,0-38-22 16,26-18-3-16,2-17-45 15,1-10-31-15,-10-4-10 16,-10 3-5-16,-4 10 47 16,-5 16 44-16,0 22 36 0,0 23 23 15,0 15 6-15,14 8-19 16,50 0-43-16,45 31-2 16,37 20 3-16,20 18 3 15,-3 17-1-15,-14 7 10 16,-24 2 8-16,-32-2 13 15,-32-9 69-15,-40-13-44 16,-21-17-54-16,-21-10 4 16,-62-22 12-16,-21-10 4 15,-28-12-5-15,-15 0-3 0,-11-18-8 16,6 2 0-16,25 2 7 16,32 10-13-16,38 4-5 15,36 0-1-15,21 0-7 16,14 0-83-16,62 0-46 15,42 0 46-15,22-3-182 16</inkml:trace>
  <inkml:trace contextRef="#ctx0" brushRef="#br0" timeOffset="22697.95">16151 5057 419 0,'0'0'199'0,"0"0"-190"0,0 0 26 16,-35 132 5-16,47-72 31 16,30-3 7-16,27-9-31 15,7-15-17-15,2-20-18 16,7-13 4-16,5-19-16 15,-3-35-2-15,-9-11-16 16,-14-7 12-16,-17 5-14 16,-28 7 20-16,-16 16 12 15,-3 18 26-15,0 14 15 16,-10 12 30-16,-18 15-34 0,-10 45-38 16,0 21-5-16,-2 22 7 15,12 7 4-15,9-2-1 16,4-13-14-16,8-12-2 15,5-22-21-15,-3-21-57 16,-2-17-43-16,-14-16-183 16</inkml:trace>
  <inkml:trace contextRef="#ctx0" brushRef="#br0" timeOffset="23014.56">14219 6268 844 0,'0'0'46'0,"0"0"-46"16,0 0 0-16,320-4 17 15,-63-31 30-15,48-8 40 16,17-8 15-16,-10 2-16 16,-35 12-59-16,-50 7-25 15,-47 11-1-15,-62 8-1 16,-54 11-45-16,-43 0-25 16,-21 25-79-16,-50 19-28 0,-44 8-405 15</inkml:trace>
  <inkml:trace contextRef="#ctx0" brushRef="#br0" timeOffset="23563.65">15080 7065 597 0,'0'0'68'16,"-49"192"78"-16,23-107-50 15,11-18-42-15,1-16-11 16,2-22-25-16,12-17-13 16,0-12-3-16,0-4-1 15,0-41-1-15,0-26-13 16,19-23-25-16,3-14-9 15,11-4-68-15,-3 3 27 16,6 8 75-16,4 19 13 16,3 27 28-16,-3 27 17 15,14 28-25-15,3 14-5 16,12 43 24-16,9 21-16 16,9 11-4-16,-9 5-2 15,-2 0 27-15,-19 2 11 0,-24-5 17 16,-24 4-9-16,-9-9-21 15,-14-8 8-15,-36-17-8 16,-11-14-20-16,-8-18 3 16,-16-9 2-16,-7-13 11 15,-17 1-28-15,-9-8-4 16,0 2-1-16,14 4-5 16,14-3 0-16,33 2-17 15,24-1-29-15,26-4 3 16,7 0-24-16,26 0-55 15,45 0-32-15,26-20-4 0,7-17-510 16</inkml:trace>
  <inkml:trace contextRef="#ctx0" brushRef="#br0" timeOffset="23824.64">15832 6969 561 0,'0'0'139'0,"0"0"-120"16,0 0 43 0,0 0 45-16,123 124-15 0,-23-63-24 15,15 1-2-15,4-2-38 16,-3-10-24-16,-24-12-4 15,-17-17-28-15,-27-15-108 16,-25-6-28-16,-18-6-345 16</inkml:trace>
  <inkml:trace contextRef="#ctx0" brushRef="#br0" timeOffset="24026.91">16594 6895 20 0,'0'0'742'0,"-85"169"-666"16,23-57 89-16,-6 9-73 15,4-6-11-15,2-12-26 16,20-29-40-16,16-25-15 16,26-28-4-16,0-21-80 15,35-34-176-15,27-36-427 16</inkml:trace>
  <inkml:trace contextRef="#ctx0" brushRef="#br0" timeOffset="24364.87">17738 5927 491 0,'0'0'536'0,"0"0"-503"16,0 0 13-16,237 0 56 16,-112-5-50-16,-14-1-47 0,-28-1-5 15,-21 6-19 1,-46 1-99-16,-16 0-192 0</inkml:trace>
  <inkml:trace contextRef="#ctx0" brushRef="#br0" timeOffset="24498.93">17842 6249 1048 0,'0'0'9'0,"208"0"7"15,-56-25 23-15,9-16-39 16,4-10-29-16,-11-1-211 16,-15 1-33-16</inkml:trace>
  <inkml:trace contextRef="#ctx0" brushRef="#br0" timeOffset="25736.95">19947 5393 286 0,'0'0'242'0,"0"0"-163"0,0 0 64 16,0 0-7-16,0 0-49 15,0 0-23-15,-50 22-17 16,58-17-15-16,39 1-8 15,17 3 24-15,23-6-7 16,-2-3-20-16,5 0-11 16,-12 0-10-16,-12-6-17 15,-14-2-79-15,-18 2-121 16,-8-3-407-16</inkml:trace>
  <inkml:trace contextRef="#ctx0" brushRef="#br0" timeOffset="26297.63">21035 4944 67 0,'0'0'592'0,"0"0"-506"0,0 0 63 15,0 0-93-15,0 0-48 16,0 0 0-16,222-133 10 16,-89 106 7-16,-3 9-6 15,-19 18-12-15,-19 0 34 16,-26 24-29-16,-35 24-5 16,-31 19-6-16,-2 14-1 15,-60 10 2-15,-6-3 1 16,11-9 9-16,10-9 13 15,25-18 26-15,15-12-16 0,7-11-18 16,33-13-1-16,41-8 8 16,34-8 4-16,39 0 27 15,19-27 25-15,-1-7-38 16,-11 2-12-16,-29 9-16 16,-28 7-14-16,-33 12-14 15,-31 4-89-15,-26 10-115 16,-7 20-185-16</inkml:trace>
  <inkml:trace contextRef="#ctx0" brushRef="#br0" timeOffset="65057.93">7595 10325 336 0,'0'0'137'0,"0"0"-2"16,0 0-55-16,0 0-19 16,0 0 4-16,0 0-4 15,0 0-37-15,-63 26-7 16,48 20-3-16,1 38-12 15,0 33 2-15,-5 28 0 16,2 19-2-16,10-6-2 16,7-16 0-16,0-28-1 15,0-26-2-15,0-20 1 16,10-19-1-16,2-18-3 0,-5-14-18 16,-7-15-37-16,0-2-21 15,0-31 10-15,0-20-23 16,0-19-135-16,-12-10 83 15,-19-8 72-15,-14-11 75 16,0-1 8-16,-21-11 98 16,7-4 62-16,12-5 65 15,21-1-159-15,26-3-3 16,40 3-26-16,57 12-11 16,21 21-6-16,22 33-21 0,-1 35-7 15,5 20-13 1,-18 55 5-16,-10 28 7 0,-38 20 0 15,-31 4-1-15,-47-1 2 16,-19 0 2-16,-59-9-2 16,-24-6 11-16,-9-16 3 15,12-17 5-15,2-23-4 16,14-19 6-16,26-16-2 16,10 0-2-16,26 0-17 15,16-11 0-15,5 2-27 16,33 4-159-16,38 5-34 15,9 0-205-15</inkml:trace>
  <inkml:trace contextRef="#ctx0" brushRef="#br0" timeOffset="65888.47">8605 11318 499 0,'0'0'178'16,"0"0"-30"-16,0 0-32 15,0 0-64-15,0 0-52 16,0 0-1-16,-61 44-5 15,49 16 6-15,5 19 0 16,0 16 3-16,4 9 0 16,3-1-3-16,0-8 0 15,0-17-9-15,-4-24-53 16,4-26-2-16,-3-14-43 0,3-14-12 16,-5-5 2-16,-2-29-192 15</inkml:trace>
  <inkml:trace contextRef="#ctx0" brushRef="#br0" timeOffset="66374.57">8425 11356 572 0,'0'0'97'15,"0"0"-4"-15,0 0-28 16,0 0-65-16,0 0 0 15,3 138 0-15,37-81 0 16,14-11-8-16,3-14-30 0,5-17 17 16,1-15 7-16,6-9 1 15,7-35 13 1,9-21 11-16,2-11-9 0,-9-6-2 16,-21 9 0-16,-24 18 0 15,-26 22 32-15,-7 24 46 16,0 9 6-16,-14 34-27 15,-28 29-45-15,-13 18-7 16,27 11 8-16,14-9-6 16,14-11-2-16,7-11-5 15,50-20-8-15,32-15-78 16,8-22-174-16,-4-4-425 16</inkml:trace>
  <inkml:trace contextRef="#ctx0" brushRef="#br0" timeOffset="66807.75">9710 11313 273 0,'0'0'59'0,"0"0"19"16,0 0 18-16,0 0-58 15,-36 109-31-15,29-69 4 0,2 5 12 16,5-1-1-16,0-2 3 16,0-6 9-16,0 0-6 15,0-1-13-15,5-1-2 16,12-5 9-16,11-5-3 15,5-8 1-15,10-7 10 16,11-7 21-16,3-2 39 16,4 0-41-16,-4 0-11 15,-3-3-20-15,-6-5-13 16,-13 0-3-16,5 1-2 16,-11 1-1-16,-8-1-10 15,-14 0-37-15,0-1-33 0,-7-3-57 16,0 0-73-16,-14-2-341 15</inkml:trace>
  <inkml:trace contextRef="#ctx0" brushRef="#br0" timeOffset="66960.73">9745 11496 678 0,'0'0'153'16,"0"0"-120"-16,0 0 33 15,0 0-17-15,0 0-11 16,0 0-33-16,229-48-5 0,-167 22-59 16,-22-4-183-16</inkml:trace>
  <inkml:trace contextRef="#ctx0" brushRef="#br0" timeOffset="67074.38">9745 11326 862 0,'0'0'55'15,"0"0"-48"-15,0 0-14 16,298-45-145-16,-168 11-513 16</inkml:trace>
  <inkml:trace contextRef="#ctx0" brushRef="#br0" timeOffset="67357.47">10556 11223 613 0,'0'0'109'16,"0"0"-25"-16,0 0 3 15,0 0-44-15,0 0-34 16,0 0-3-16,-14 124 15 16,14-75 0-16,0 3 10 15,0-1-1-15,0-3-12 16,0-8-4-16,21-4-7 15,12-2-7-15,10-6-2 16,7-5 2-16,21-8-4 16,2-13-61-16,10-2 21 15,2 0-90-15,-7-22-301 0</inkml:trace>
  <inkml:trace contextRef="#ctx0" brushRef="#br0" timeOffset="67708.44">11169 11335 306 0,'0'0'148'0,"0"0"-28"16,0 0-32-16,0 0-49 15,0 0-16-15,0 0 2 16,-22 107 3-16,22-59 15 16,0 1 2-16,0 3-21 15,0-4-15-15,34-2-1 16,8-6 4-16,20-3-4 16,6-11-6-16,10-6 8 15,5-10 45-15,2-5-26 16,-2-5-13-16,-15 0-16 15,-4-20 0-15,-16-5-71 16,-22-4-85-16,-26 3-412 0</inkml:trace>
  <inkml:trace contextRef="#ctx0" brushRef="#br0" timeOffset="67832.46">11457 11644 164 0,'0'0'195'16,"0"0"-166"-16,0 0-29 16,0 0-324-16</inkml:trace>
  <inkml:trace contextRef="#ctx0" brushRef="#br0" timeOffset="67941.96">11313 11448 777 0,'0'0'196'0,"0"0"15"16,0 0-65-16,0 0-107 0,0 0-39 15,0 0-87-15,189-56-42 16,-66 28-202-16</inkml:trace>
  <inkml:trace contextRef="#ctx0" brushRef="#br0" timeOffset="68520.57">13025 10601 681 0,'0'0'130'0,"0"0"36"0,0 0-92 16,0 0-74-16,0 0 4 15,222 0-4-15,-66 0 10 16,15 0-4-16,-3 0-6 16,7 0-56-16,-12-2-168 15,-35-11-288-15</inkml:trace>
  <inkml:trace contextRef="#ctx0" brushRef="#br0" timeOffset="68753.45">13247 11122 775 0,'0'0'134'16,"0"0"-70"-16,0 0-7 16,0 0 19-16,0 0-29 15,279-51-44-15,-146 38-3 16,14 9-75-16,-3 0-118 16,7-3-485-16</inkml:trace>
  <inkml:trace contextRef="#ctx0" brushRef="#br0" timeOffset="69191.28">14929 10469 450 0,'0'0'53'15,"165"-106"121"-15,-53 55-13 0,-1 17-67 16,-5 15-51-1,-11 19-43-15,-20 7 0 0,-25 41-12 16,-24 16 12-16,-26 25 7 16,-19 10 0-16,-45 11-2 15,-16 2 10-15,2-8 27 16,16-16 12-16,27-18-20 16,28-19-7-16,7-20-27 15,14-15 0-15,47-7-9 16,10-9 7-16,19 0-2 15,14-9-1-15,-7-8-71 16,-7-5-134-16</inkml:trace>
  <inkml:trace contextRef="#ctx0" brushRef="#br0" timeOffset="69673.78">16835 10042 603 0,'0'0'86'16,"0"0"5"-16,0 0-11 15,0 0-25-15,0 0-16 16,-177 143 0-16,153-106-14 16,-9 15-9-16,7 4-7 15,-3 8-2-15,6 11-6 16,9 8 0-16,2 3-1 15,12 6 0-15,0 0-2 0,47-3 0 16,17-6 2 0,21-12 0-16,17-14 0 0,9-18 3 15,7-14 11-15,-2-24 1 16,-17-1-15-16,-9-17 1 16,-12-18-7-16,-19-11-4 15,-23 0-65-15,-22-2-88 16,-14 4-472-16</inkml:trace>
  <inkml:trace contextRef="#ctx0" brushRef="#br0" timeOffset="69826.02">16386 10776 967 0,'0'0'38'0,"0"0"-15"0,307-37 115 16,-130 1-31-16,10-3-84 15,-19 5-23-15,-14-1-72 16,-45 6-84-16,-46 10-347 16</inkml:trace>
  <inkml:trace contextRef="#ctx0" brushRef="#br0" timeOffset="70410.69">18890 10843 372 0,'0'0'354'16,"0"0"-179"-16,0 0-41 0,0 0-40 15,0 0-49-15,0 0-20 16,187-41 32-16,-52 36-47 16,2 5-10-16,-7 0-26 15,-10 0-79-15,-15 0-63 16,-44 2-357-16</inkml:trace>
  <inkml:trace contextRef="#ctx0" brushRef="#br0" timeOffset="70531.59">19259 11098 773 0,'0'0'41'0,"0"0"-5"15,262 15-2-15,-115-15-34 0,28-24-350 16</inkml:trace>
  <inkml:trace contextRef="#ctx0" brushRef="#br0" timeOffset="70974.12">20439 10446 542 0,'0'0'26'16,"-7"204"112"-16,7-66 12 0,7 6-42 16,21 4-43-16,1-5-26 15,-10-10-27-15,-15-16-8 16,-4-18-4 0,-4-27-12-16,-37-26-45 0,-15-25 19 15,-13-21-10-15,-7-32-25 16,-2-39 73-16,3-30 5 15,13-25 22-15,17-22 3 16,24-10-3-16,21 5 1 16,31 10 11-16,59 22 13 15,21 29 6-15,7 29 18 16,5 32-37-16,-12 28-31 16,-12 3 2-16,-18 49-8 0,-36 24 11 15,-38 18 8-15,-17 11 15 16,-72 0-11-16,-29-11-11 15,-5-18-4-15,9-19-10 16,13-12-7-16,35-22-52 16,25-9-42-16,34-11-75 15,0 0-359-15</inkml:trace>
  <inkml:trace contextRef="#ctx0" brushRef="#br0" timeOffset="71507.62">21312 11881 576 0,'0'0'180'0,"0"161"-17"16,0-105-77-16,9-18-38 15,-2-16-21-15,-2-16-17 16,-5-6 1-16,0-28 2 16,-21-26-13-16,-12-29-34 15,4-16 19-15,17-17 1 16,12-2-5-16,0 9-1 16,31 14-12-16,21 29 32 15,10 20 14-15,-1 24 26 16,-4 22-29-16,-3 0-10 15,-14 31 8-15,-18 23 11 16,-22 14 8-16,-14 13 17 0,-62 2-6 16,-21-3-23-16,-5-10-9 15,10-22-7-15,28-16-11 16,24-20-73-16,40-12-52 16,0 0-213-16</inkml:trace>
  <inkml:trace contextRef="#ctx0" brushRef="#br0" timeOffset="71856.48">21943 11690 397 0,'0'0'75'0,"0"0"21"16,0 0 17-16,0 0 2 16,0 0-61-16,-125 138-18 15,118-100 14-15,7 2-6 16,0 7-17-16,0-2-6 16,16-4 1-16,24-1-18 15,8-6-2-15,8-6 4 16,8-8 4-16,-2-5 0 15,2-10 14-15,-10-5-12 16,-11 0-12-16,-10-11-1 16,-7-12-1-16,-12-5-10 0,-14-2-59 15,0 5-61-15,-12 4-242 16</inkml:trace>
  <inkml:trace contextRef="#ctx0" brushRef="#br0" timeOffset="71992.81">22000 12008 775 0,'0'0'149'0,"0"0"-126"16,0 0 49-16,0 0-10 15,234-96-62-15,-163 44-68 16,-17-5-161-16,-25 1-426 16</inkml:trace>
  <inkml:trace contextRef="#ctx0" brushRef="#br0" timeOffset="72090.49">22075 11639 757 0,'0'0'156'0,"0"0"40"0,0 0-65 16,0 0-131-16,0 0-34 16,0 0-97-16,223-92-390 15</inkml:trace>
  <inkml:trace contextRef="#ctx0" brushRef="#br0" timeOffset="72490.48">22596 11964 601 0,'0'0'57'16,"0"118"72"-16,0-79-33 15,7-13-36-15,2-14-28 16,-4-10-17-16,-5-2-2 16,0-6 25-16,0-31 20 15,-28-20-58-15,-5-20-23 16,2-17-3-16,7-2 20 15,24 1 4-15,0 8-1 16,47 14-5-16,22 13 8 16,7 20 0-16,-8 23 4 15,-11 17-4-15,-17 0-3 16,-18 42 3-16,-22 17 10 16,0 14 6-16,-48 1 11 0,-6 1 0 15,4-9 14-15,22-17 3 16,14-9-22-16,14-10-13 15,0-7-9-15,23-4-3 16,39-5 3-16,13-2 0 16,1-4-1-16,2-6-13 15,-2-2-78-15,-12 0-14 16,-10-22-295-16</inkml:trace>
  <inkml:trace contextRef="#ctx0" brushRef="#br0" timeOffset="72906.7">23303 11612 496 0,'0'0'98'0,"0"0"-22"16,0 0 50-16,0 0-52 15,0 0-18-15,-55 126 14 16,51-87-16-16,1 2-7 16,3 1-12-16,0 4-29 15,0-7-5-15,0 0 6 16,0-7-6-16,22 0 13 16,4-8-1-16,4-3 2 15,11-7 3-15,6-8 16 0,10-6 5 16,11 0-33-16,1 0 48 15,-3-11-46-15,-4 3 1 16,-20 2-9-16,-9 3-3 16,-19 2-41-16,-7 1-16 15,-2 0 0-15,-2 0 12 16,-3 0 4-16,0 0-9 16,0-5-22-16,0-5-102 15,-22-1-114-15,-13-4-139 16</inkml:trace>
  <inkml:trace contextRef="#ctx0" brushRef="#br0" timeOffset="73058.39">23274 11827 126 0,'0'0'876'16,"0"0"-822"-16,0 0-37 15,0 0 49-15,0 0-14 16,0 0-52-16,225-36-3 15,-175 2-92-15,-24 0-217 16</inkml:trace>
  <inkml:trace contextRef="#ctx0" brushRef="#br0" timeOffset="73206.71">23244 11651 1055 0,'0'0'109'0,"0"0"-32"15,0 0 23 1,184-31-2-16,-77 8-72 0,-3 0-26 15,-10 2-50-15,-30 2-168 16,-36 1-465-16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3-15T10:51:04.597"/>
    </inkml:context>
    <inkml:brush xml:id="br0">
      <inkml:brushProperty name="width" value="0.08333" units="cm"/>
      <inkml:brushProperty name="height" value="0.08333" units="cm"/>
      <inkml:brushProperty name="fitToCurve" value="1"/>
    </inkml:brush>
    <inkml:context xml:id="ctx1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1" timeString="2021-03-15T10:52:44.975"/>
    </inkml:context>
  </inkml:definitions>
  <inkml:traceGroup>
    <inkml:annotationXML>
      <emma:emma xmlns:emma="http://www.w3.org/2003/04/emma" version="1.0">
        <emma:interpretation id="{5D65EB86-B4C6-4B03-A92B-363F533B729F}" emma:medium="tactile" emma:mode="ink">
          <msink:context xmlns:msink="http://schemas.microsoft.com/ink/2010/main" type="writingRegion" rotatedBoundingBox="2217,2051 19946,288 21720,18130 3991,19893"/>
        </emma:interpretation>
      </emma:emma>
    </inkml:annotationXML>
    <inkml:traceGroup>
      <inkml:annotationXML>
        <emma:emma xmlns:emma="http://www.w3.org/2003/04/emma" version="1.0">
          <emma:interpretation id="{B66457BA-ABC4-4C39-A9EC-8A0726247808}" emma:medium="tactile" emma:mode="ink">
            <msink:context xmlns:msink="http://schemas.microsoft.com/ink/2010/main" type="paragraph" rotatedBoundingBox="3407,1933 19946,288 20289,3737 3750,53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8F78578-30FD-40D6-9209-AC9C802E53E7}" emma:medium="tactile" emma:mode="ink">
              <msink:context xmlns:msink="http://schemas.microsoft.com/ink/2010/main" type="inkBullet" rotatedBoundingBox="3458,2449 5119,2283 5285,3950 3624,4115"/>
            </emma:interpretation>
            <emma:one-of disjunction-type="recognition" id="oneOf0">
              <emma:interpretation id="interp0" emma:lang="" emma:confidence="0">
                <emma:literal>↳</emma:literal>
              </emma:interpretation>
            </emma:one-of>
          </emma:emma>
        </inkml:annotationXML>
        <inkml:trace contextRef="#ctx0" brushRef="#br0">87 361 658 0,'0'0'11'0,"0"0"-11"0,0 0 1 16,-66-116-1-16,57 98 9 15,1 4 49-15,7 5-33 16,1 8-19-16,0 1 5 15,0 0-4-15,0 0 1 16,0 0-8-16,-3 0-3 16,3 12-8-16,0 26-5 15,9 27 16-15,15 31 0 16,0 26 9-16,1 22-4 16,1 14-5-16,1-4 2 15,3-1 2-15,8-9-4 16,13-14 3-16,12-14-3 15,10-22-1-15,12-30-2 0,8-21 0 16,3-24 3-16,-3-19 1 16,3 0 4-16,-2-45 0 15,3-29 2-15,1-38-3 16,3-25 2-16,-5-25-2 16,-12-13-2-16,-4 3-2 15,-20 3 0-15,-18 15-1 16,-18 24 1-16,-19 21 0 15,-5 26 0-15,-3 24 5 16,-15 17-1-16,1 12 5 16,7 6-7-16,2 5-2 15,7 2-12-15,1 4-11 0,0 1-14 16,0 2-23 0,13 2-59-16,14 8-93 0,8 0-13 15</inkml:trace>
      </inkml:traceGroup>
      <inkml:traceGroup>
        <inkml:annotationXML>
          <emma:emma xmlns:emma="http://www.w3.org/2003/04/emma" version="1.0">
            <emma:interpretation id="{F4B87940-9C27-439F-8830-7AA04780DD83}" emma:medium="tactile" emma:mode="ink">
              <msink:context xmlns:msink="http://schemas.microsoft.com/ink/2010/main" type="line" rotatedBoundingBox="5849,1690 19946,288 20289,3737 6192,5139"/>
            </emma:interpretation>
          </emma:emma>
        </inkml:annotationXML>
        <inkml:traceGroup>
          <inkml:annotationXML>
            <emma:emma xmlns:emma="http://www.w3.org/2003/04/emma" version="1.0">
              <emma:interpretation id="{FB185260-8AB6-4D86-8360-1C3F6CFFB067}" emma:medium="tactile" emma:mode="ink">
                <msink:context xmlns:msink="http://schemas.microsoft.com/ink/2010/main" type="inkWord" rotatedBoundingBox="5870,1907 8200,1675 8437,4061 6108,4292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659.94">2924-416 570 0,'0'0'27'0,"0"0"-23"16,0 0-8-16,0 0-19 15,-134-6-42-15,105 45 65 16,1 24 18-16,-7 31 2 0,4 30 1 15,-4 34 18-15,5 22-2 16,3 21-15-16,6 3 9 16,12-8-11-1,9-19 5-15,12-24-14 0,36-18-11 16,11-19 3-16,10-20 10 16,3-18-2-16,-3-21-7 15,-6-13-2-15,-7-14-2 16,-14-13-10-16,-5-10-56 15,-9-7-85-15,-10-1-233 16</inkml:trace>
          <inkml:trace contextRef="#ctx0" brushRef="#br0" timeOffset="985.98">3382 861 44 0,'0'0'371'16,"0"0"-371"-16,0 0-38 16,0 0 1-16,0 0 37 15,0 0 101-15,14-49-17 0,32 74-77 16,26 20 62-1,25 15-11-15,14 6 2 0,3 0-27 16,5-7-20-16,-3-12 0 16,-7-6-8-16,-11-12-2 15,-15-13-3-15,-16-8-1 16,-14-8-27-16,-15-13-50 16,-23-23-76-16</inkml:trace>
          <inkml:trace contextRef="#ctx0" brushRef="#br0" timeOffset="1249.07">4207 680 776 0,'0'0'0'0,"0"0"-16"15,-141 177-8-15,71-87-3 16,-3 2 27-16,3-1 1 16,4-7 30-16,10 1-23 15,15-9-2-15,14-8-5 16,15-17-1-16,12-15-37 16,0-7-71-16,26-15-95 15,13-7-126-15</inkml:trace>
          <inkml:trace contextRef="#ctx0" brushRef="#br0" timeOffset="1502.44">4892 1299 520 0,'0'0'24'16,"7"106"-15"-16,-5-36-1 15,-2 2-3-15,0-7 3 0,0-9 7 16,0-9-1 0,4-11-13-16,13-17-2 0,4-19-77 15,6 0-350-15</inkml:trace>
        </inkml:traceGroup>
        <inkml:traceGroup>
          <inkml:annotationXML>
            <emma:emma xmlns:emma="http://www.w3.org/2003/04/emma" version="1.0">
              <emma:interpretation id="{8B86DB65-1853-4779-82AF-138EE7A338F8}" emma:medium="tactile" emma:mode="ink">
                <msink:context xmlns:msink="http://schemas.microsoft.com/ink/2010/main" type="inkWord" rotatedBoundingBox="9005,2117 12533,1766 12767,4118 9239,4469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2183.33">6293 375 223 0,'0'0'7'0,"0"0"99"16,0 0 4-16,-79 151-58 16,79-69-29-16,0 22-5 15,8 15-2-15,12 5 12 16,4 9 17-16,-6 1 0 0,-3-9-23 15,-6-5-6 1,-2-15-10-16,-7-17 6 0,0-12 16 16,0-10-16-16,-7-8-3 15,-16-9 2-15,-1-5 5 16,-6-5 6-16,-5-4-1 16,-4-2-3-16,-1-2-13 15,1-5-3-15,4-5-2 16,11-6-18-16,12-13-13 15,10-2-8-15,2 0-22 16,0 0-46-16,11-18-70 16,16-17-84-16</inkml:trace>
          <inkml:trace contextRef="#ctx0" brushRef="#br0" timeOffset="2678.26">6986 22 194 0,'0'0'38'0,"-27"-126"-38"15,13 77 28-15,-2 5-3 16,-1 4 93-16,2 11-7 16,3 10-26-16,6 6-6 15,6 6-34-15,0 5-23 16,0 2-17-16,0 0-5 16,0 0-6-16,24 15-7 15,27 32 5-15,24 31 6 16,15 31-5-16,11 31 7 15,-3 19 0-15,-6 11 3 16,-10 7 1-16,-14-4-1 16,-15-8-3-16,-17-6 1 15,-20-5-2-15,-16-12-4 16,0-15 3-16,-27-20 2 0,-7-20 9 16,-1-14-2-16,6-16 5 15,5-14-8-15,9-15-4 16,6-11-4-16,9-10-44 15,0-5-18-15,0-2-30 16,27-6-62-16,9-23-119 16</inkml:trace>
          <inkml:trace contextRef="#ctx0" brushRef="#br0" timeOffset="2979.2">8238 690 700 0,'0'0'0'15,"0"0"-29"-15,0 0 9 16,147-30 20-16,-56 11 9 15,11-3 48-15,7-5-27 16,-5 3-21-16,-9-1-7 16,-14 5-2-16,-10 1-3 15,-16 5-22-15,-19 6-6 0,-17 8-12 16,-19 0-53-16,0 5-253 16</inkml:trace>
          <inkml:trace contextRef="#ctx0" brushRef="#br0" timeOffset="3151.29">8539 910 524 0,'0'0'14'16,"0"0"2"-16,133 60 39 16,-51-54-30-16,3-6 26 15,4 0-11-15,-2-8-40 0,-9-17-26 16,-11-1-77-1,-21-4-220-15</inkml:trace>
          <inkml:trace contextRef="#ctx0" brushRef="#br0" timeOffset="1890.12">5640 482 589 0,'0'0'0'0,"0"0"0"15,0 0-15-15,0 0 15 16,-12 145 2-16,12-71 16 16,5 9-15-16,23-1-3 15,4-5 6-15,4-13-3 16,4-15-3-16,7-17-9 0,7-19 2 16,6-13 6-1,8-12-3-15,3-42-29 0,2-28-61 16,-5-20-177-16</inkml:trace>
        </inkml:traceGroup>
        <inkml:traceGroup>
          <inkml:annotationXML>
            <emma:emma xmlns:emma="http://www.w3.org/2003/04/emma" version="1.0">
              <emma:interpretation id="{96BE4D57-4E3E-47BA-88B6-798531CB19F0}" emma:medium="tactile" emma:mode="ink">
                <msink:context xmlns:msink="http://schemas.microsoft.com/ink/2010/main" type="inkWord" rotatedBoundingBox="13598,919 16415,639 16661,3116 13845,3397"/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5746.87">11944-204 263 0,'0'0'74'0,"0"0"-53"16,200-16 50-16,-77-13-27 16,12-3 45-16,2-2-3 15,-14 5-57-15,-23 11-27 16,-36 7-2-16,-32 7-12 16,-28 3-65-16,-4-4-97 15,-9 2-119-15</inkml:trace>
          <inkml:trace contextRef="#ctx0" brushRef="#br0" timeOffset="5497.73">12108-729 257 0,'0'0'51'0,"0"0"-4"16,0 0-13-16,0 0-1 0,0 0 43 16,0 0 3-16,52-3-27 15,-26-12-3-15,5-11-4 16,5-11-22-16,5-13-14 15,3-12-9-15,-2-12-2 16,-2-11-9-16,-4-7-1 16,-1-4 12-16,-5 1-1 15,-10 11-3-15,-8 19 4 16,-11 20 0-16,-1 15 2 16,0 18-5-16,0 4 3 15,-6 6 0-15,-3 2 13 16,2 0-9-16,-4 16-4 15,-7 33 0-15,-6 28 0 0,4 19 0 16,2 9 8-16,8-7-4 16,8-10-4-16,2-9 0 15,0-14 0-15,0-14-4 16,9-13-12-16,0-14-24 16,3-5-18-16,-1-5-76 15,1-6-226-15</inkml:trace>
          <inkml:trace contextRef="#ctx0" brushRef="#br0" timeOffset="6285.94">12377-80 390 0,'0'0'8'15,"0"0"11"-15,0 0 6 16,39-107-25-16,1 77-3 15,7 4 3-15,-2 10 19 16,-1 9 19-16,-8 7 6 16,-6 2-33-16,-11 30-11 15,-10 10-7-15,-9 11 7 16,-13 4 18-16,-32 5 6 16,-8 2-11-16,-4-4-2 15,4-2 8-15,5-7-3 0,3 0-1 16,6-1-9-1,3 3-3-15,9-2-2 0,10 2 0 16,13 0 1-16,4-3-2 16,12 0 2-16,27-10 3 15,15-3 22-15,12-12 8 16,14-16 2-16,13-9-6 16,5 0-6-16,7-28-8 15,-7-8-16-15,-12-7-1 16,-16-4-26-16,-19 5-53 15,-13 3-47-15,-19 4-238 16</inkml:trace>
          <inkml:trace contextRef="#ctx0" brushRef="#br0" timeOffset="4493.34">10251-173 430 0,'0'0'48'0,"0"0"1"16,0 0-2-16,0 0-44 0,0 0 24 15,0 0 14-15,0 0-8 16,-2-10-19-16,2 10 3 16,0 0-5-16,0 2-9 15,10 24-6-15,30 15 8 16,25 23 11-16,20 15 3 16,21 18-2-16,12 10-6 15,12 2 4-15,2-2 3 16,-1-15-15-16,-11-9 2 15,-10-12-4-15,-14-10-1 16,-12-7 2-16,-12-11-1 16,-16-6-1-16,-15-12 0 15,-14-10 1-15,-9-3-1 16,-3-11-4-16,-6-1-43 16,-3 0-23-16,1-8-61 0,-7-19-245 15</inkml:trace>
          <inkml:trace contextRef="#ctx0" brushRef="#br0" timeOffset="4878.47">11327-48 409 0,'0'0'0'0,"0"0"8"16,0 0 4-16,0 0 13 15,0 0 16-15,0 0 34 16,-45-96-18-16,41 96-57 16,-8 4 2-16,-8 28 7 15,-13 21-4-15,-13 31 1 16,-19 23 9-16,-15 17 14 15,-8 6-7-15,-4-1-1 16,8-7-1-16,8-11-4 16,15-12-1-16,16-20 2 15,10-17-8-15,14-16-9 16,11-17 0-16,7-11-3 16,3-12-27-16,0-6-54 0,22 0-50 15,16-24-109-15</inkml:trace>
          <inkml:trace contextRef="#ctx0" brushRef="#br0" timeOffset="3736.19">10434-72 12 0,'0'0'70'0,"0"0"-7"16,0 0 9-16,0 0-18 15,0 0-37-15,0 0-17 0,-7 0-17 16,7 0-29 0,0 0-56-16,0 0-17 0</inkml:trace>
        </inkml:traceGroup>
        <inkml:traceGroup>
          <inkml:annotationXML>
            <emma:emma xmlns:emma="http://www.w3.org/2003/04/emma" version="1.0">
              <emma:interpretation id="{7A38A045-8E6A-4B0B-AD06-D9B066329BE2}" emma:medium="tactile" emma:mode="ink">
                <msink:context xmlns:msink="http://schemas.microsoft.com/ink/2010/main" type="inkWord" rotatedBoundingBox="17563,596 19953,359 20289,3737 17899,3975"/>
              </emma:interpretation>
              <emma:one-of disjunction-type="recognition" id="oneOf4">
                <emma:interpretation id="interp4" emma:lang="" emma:confidence="1">
                  <emma:literal/>
                </emma:interpretation>
              </emma:one-of>
            </emma:emma>
          </inkml:annotationXML>
          <inkml:trace contextRef="#ctx0" brushRef="#br0" timeOffset="7455.72">14429 34 125 0,'0'0'63'0,"0"0"-4"16,0 0-10-1,0 0 64-15,-125-56-11 0,107 47-37 16,4 2-27-16,5 3 4 16,6 2 9-16,3 0-9 15,0 2-15-15,0 0-24 16,0 0-3-16,0 0-1 16,0 0-6-16,0 0 3 15,0 0-3-15,0 2 4 16,3 15 3-16,12 11 0 15,8 13 4-15,10 10 3 16,5 10-7-16,5 2 9 16,8 0-2-16,-1-3-6 15,0-11-1-15,-4-9-1 16,-2-10-2-16,-8-11-1 16,0-9 4-16,-1-10 3 0,8 0-2 15,2-10-1-15,5-22-3 16,1-4 2-16,-1-5-5 15,-7 0 6-15,-8 2-4 16,-13 2 1-16,-11 2 6 16,-5 4 1-16,-5 2 1 15,-1-2 3-15,0 3-5 16,3 0-3-16,-3-2-2 16,0 7 2-16,0 1-1 15,0 8 1-15,0 6-1 16,0 4-3-16,0 4-8 15,-3 0 6-15,-4 0-3 16,-4 32 6-16,-5 26 2 0,-2 21 0 16,4 24 1-16,2 10 1 15,3 15-1-15,3 5 1 16,-1 4-1-16,1-2 0 16,1-7 6-16,2-4 1 15,3-12 0-15,0-11 2 16,0-15-4-16,12-16-4 15,6-22 2-15,3-12-3 16,-1-18-1-16,2-13-4 16,8-5-12-16,9-35-58 15,14-37-52-15,4-36-325 16</inkml:trace>
          <inkml:trace contextRef="#ctx0" brushRef="#br0" timeOffset="8425.64">15499-540 286 0,'0'0'143'15,"0"0"-103"-15,0 0 18 16,0 0-47-16,0 0 7 16,0 0 12-16,110-2-16 15,-24-11 35-15,22 1-5 16,5-2 1-16,8 3-12 16,-6 1-15-16,-12-2-12 15,-12 6-4-15,-25-2-2 16,-29 7-2-16,-16 1-14 15,-18 0-49-15,-3 0-70 0,0 0-50 16,-24 6-154-16</inkml:trace>
          <inkml:trace contextRef="#ctx0" brushRef="#br0" timeOffset="9083.27">15865-137 346 0,'0'0'73'0,"0"0"-24"15,0 0 28-15,0 0-43 16,0 0-30-16,24-106 12 16,13 81-11-16,8-1-1 15,9-1 2-15,-1 9 10 16,-2 5 10-16,-13 11-19 16,-1 2-6-16,-5 10 2 15,-2 16-3-15,-6 8 0 16,-7 5 0-16,-8 2 3 0,-9-1-1 15,0 4 0 1,-9-5 4-16,-19 0 1 0,-2 0 1 16,-1 2-2-16,-4 0-5 15,4 3 3-15,2-5-4 16,5-1 0-16,3 3 1 16,3-2-1-16,9-1-3 15,1 0 3-15,8 3-2 16,0-4-1-16,5 0-1 15,19-4 3-15,12-3 1 16,9-11 6-16,15-8 2 16,11-7 9-16,10-4 0 15,6 0-1-15,1-17-2 16,-16 1-8-16,-17 0-3 16,-22 5 4-16,-16 5-2 0,-11 3-4 15,-6 2 6-15,0 1-3 16,0 0-3-16,0 0-1 15,0 0 0-15,0 0-1 16,3 0-1-16,-3 0-17 16,0 0-19-16,0 0-27 15,0-7-51-15,-5-2-299 16</inkml:trace>
          <inkml:trace contextRef="#ctx0" brushRef="#br0" timeOffset="8126.75">15889-1298 138 0,'0'0'50'0,"0"0"6"16,0 0-7-16,0 0 9 15,0 0 0-15,0 0 3 16,9 60-16-16,4-60-6 16,8 0 22-16,5 0 1 15,8-21-21-15,2-12-25 16,0-8-5-16,-1-9-4 0,-5-7-1 16,-6-4-3-1,-6-7-4-15,-4 2 1 0,-4 2-3 16,-8 7 2-16,-2 9 0 15,0 5 0-15,0 15-3 16,0 10 0-16,0 10 0 16,0 6-6-16,0 2 10 15,0 0-6-15,0 15 6 16,-2 33-8-16,-10 28 7 16,-9 31 2-16,-1 13 0 15,-4 10 4-15,2 0 7 16,1-15-2-16,7-13 4 0,4-17-6 15,6-12 7-15,6-17-4 16,0-15-5-16,0-13-5 16,0-9 1-16,0-11-4 15,1-8-4-15,2 0-27 16,2 0 3-16,4 0-14 16,0-4-10-16,3-9-98 15,-10 3-261-15</inkml:trace>
        </inkml:traceGroup>
      </inkml:traceGroup>
    </inkml:traceGroup>
    <inkml:traceGroup>
      <inkml:annotationXML>
        <emma:emma xmlns:emma="http://www.w3.org/2003/04/emma" version="1.0">
          <emma:interpretation id="{2E5046D7-E56B-42BD-AD2A-772F2E645EC5}" emma:medium="tactile" emma:mode="ink">
            <msink:context xmlns:msink="http://schemas.microsoft.com/ink/2010/main" type="paragraph" rotatedBoundingBox="3716,5692 17860,5167 17963,7942 3819,84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9394F99-921E-42A1-9D94-A4571955E313}" emma:medium="tactile" emma:mode="ink">
              <msink:context xmlns:msink="http://schemas.microsoft.com/ink/2010/main" type="line" rotatedBoundingBox="3716,5692 17860,5167 17963,7942 3819,8467"/>
            </emma:interpretation>
          </emma:emma>
        </inkml:annotationXML>
        <inkml:traceGroup>
          <inkml:annotationXML>
            <emma:emma xmlns:emma="http://www.w3.org/2003/04/emma" version="1.0">
              <emma:interpretation id="{D85C15EB-0A58-4C65-B0EF-131B73C15CE6}" emma:medium="tactile" emma:mode="ink">
                <msink:context xmlns:msink="http://schemas.microsoft.com/ink/2010/main" type="inkWord" rotatedBoundingBox="3722,5869 9627,5649 9723,8248 3819,8467"/>
              </emma:interpretation>
              <emma:one-of disjunction-type="recognition" id="oneOf5">
                <emma:interpretation id="interp5" emma:lang="" emma:confidence="1">
                  <emma:literal/>
                </emma:interpretation>
              </emma:one-of>
            </emma:emma>
          </inkml:annotationXML>
          <inkml:trace contextRef="#ctx0" brushRef="#br0" timeOffset="23183.34">1892 4199 391 0,'0'0'17'0,"-9"217"4"16,9-96 26-16,0 0-23 16,0-10-21-16,0-16 16 15,0-18 12-15,0-20-17 16,0-20 6-16,0-20-8 15,5-8-8-15,-2-8-4 16,4-1 0-16,-1-16 0 16,3-43 12-16,3-35-12 15,-3-27-18-15,-4-22 2 16,-5 3 1-16,0 6 15 0,-8 17 2 16,-14 22 13-1,-1 25 38-15,7 29-23 0,7 23-6 16,4 12-22-16,4 6 0 15,1 0 0-15,0 0 1 16,0 23-2-16,10 11-1 16,17 11 3-16,12-2 2 15,8-4-1-15,3-13-1 16,16-23-3-16,0-3-8 16,5-39 7-16,4-29-12 15,-5-18 7-15,-3-15 4 16,-10-8-9-16,-17 1 8 15,-17 14 3-15,-13 26 6 16,-10 27 17-16,0 26 21 16,0 15-9-16,-12 7 3 15,-13 46-38-15,-7 33-4 0,-4 31 3 16,5 11 1-16,5 3 1 16,12 0 2-16,7-3-3 15,1-3 1-15,6 0 0 16,0-10-1-16,0-9 0 15,1-10 0-15,25-13-23 16,4-13-20-16,6-16-42 16,3-22-130-16</inkml:trace>
          <inkml:trace contextRef="#ctx0" brushRef="#br0" timeOffset="23882.51">2803 5002 111 0,'0'0'9'16,"0"0"2"-16,0 0 31 15,95 112-2-15,-56-106 53 16,0-6-33-16,0-2-9 0,0-28 5 16,-1-12 30-16,-3-19-10 15,-5-17-39-15,-3-10-22 16,-9-7-13-16,-14 6 3 16,-4 14 12-16,-10 17-16 15,-29 17-1-15,-14 16-2 16,-9 10 2-16,-1 15 8 15,2 0 0-15,9 6-1 16,7 14-6-16,11 9-2 16,7 4-5-16,13 5 3 15,14 16 2-15,0 6-4 16,30 8 3-16,17 7 2 0,15 4 1 16,11 4-1-1,2 9-1-15,1 0 1 0,-6 3 2 16,-4 1-2-16,-1 0 1 15,-14-2-1-15,-12-2-3 16,-18-4 1-16,-21-3 2 16,0-9 2-16,-34-10 1 15,-7-10 5-15,-3-17 2 16,4-13-8-16,-7-15 4 16,-1-11-2-16,-6-5-1 15,-8-34-3-15,-1-21-30 16,2-10-7-16,10-6 26 15,14 3 11-15,19 2 38 0,11 12-17 16,7 6-8 0,0 7 1-16,18 6 6 0,6 8-8 15,-1 4-3-15,2 12-9 16,2 4-6-16,5 6-1 16,8-1-9-16,7 3-38 15,3-5-50-15,2-1-197 16</inkml:trace>
          <inkml:trace contextRef="#ctx0" brushRef="#br0" timeOffset="22507.2">281 3743 22 0,'0'0'102'16,"0"0"28"-16,0 0-20 15,0 0-38-15,0 0-22 16,0 0-16-16,0 0-7 16,4 0 11-16,-4 0 1 0,0 0-10 15,0 0-4 1,3 0-6-16,-3 0 5 16,0 0-6-16,0 0-9 0,0 0-3 15,0 0-3-15,0 0-2 16,0 0-1-16,0 2-2 15,0 21-1-15,0 18 2 16,0 21 1-16,0 17 3 16,-3 14-2-16,3 13-1 15,0 12 0-15,0 10 0 16,12 13 0-16,11-2 0 16,8-6 0-16,10-13 0 15,12-19-1-15,8-18 1 16,5-19 0-16,8-19 0 15,-2-24-3-15,3-21-7 16,5-11 7-16,-2-36 3 16,0-21 3-16,-5-18 1 0,-4-14-2 15,-11-20 7-15,-10-7-5 16,-7-4-3-16,-14 1 5 16,-6 5-2-16,-7 5-4 15,-10 8 5-15,-4 10-5 16,0 12 3-16,0 11-3 15,-13 11 0-15,-1 14 6 16,2 10-5-16,6 13-1 16,-1 14 1-16,2 9-2 15,4 8 0-15,-2 0-6 16,1 0-14-16,2 0-19 16,0 17-44-16,0 19-12 0,0 12 20 15,6 8-34-15,8-2-95 16</inkml:trace>
          <inkml:trace contextRef="#ctx0" brushRef="#br0" timeOffset="25394.91">3672 4055 104 0,'0'0'26'0,"0"0"29"15,0 0 9-15,0 0-8 16,0 0 39-16,0 0-48 0,-55-67-13 16,46 55-6-16,4 5 22 15,1 3 8-15,2 2-30 16,-1 2-4-16,2 0-12 15,1 0-12-15,0 0-4 16,-3 0-1-16,3 0 5 16,0 0-1-16,0 0 1 15,0 4-29-15,7 13 5 16,17 13 22-16,14 7 4 16,16 12 8-16,15 7-6 15,12 7 5-15,17 7 0 16,6-3 0-16,4 2-5 15,5-2 4-15,-8-1 3 16,-6 2-5-16,-7-4 1 16,-13-10-7-16,-9-6 7 0,-16-9-5 15,-6-8-2-15,-12-6 0 16,-10-10 6-16,-8-2-2 16,-9-5-4-16,-5-3-39 15,-4-3-25-15,0-2-18 16,0 0-23-16,-16 0-140 15</inkml:trace>
          <inkml:trace contextRef="#ctx0" brushRef="#br0" timeOffset="25848.28">4722 3865 294 0,'0'0'24'0,"0"0"24"16,0 0-48-16,0 0 0 0,0 0 9 15,0 0 12 1,-65 21-4-16,39 24-10 0,-5 22 7 16,-4 11 5-16,-2 12-11 15,-7 6 0-15,-3 7-2 16,-2 6-1-16,-5 3-2 16,-3-1 5-16,0-6 21 15,1-14 10-15,5-8-3 16,7-18-1-16,10-12-21 15,13-18-5-15,10-20-5 16,8-6-4-16,3-6 0 16,0-3-25-16,0 0-25 15,14 0-79-15,16 0 22 16,13-17-19-16,2-4-69 16</inkml:trace>
          <inkml:trace contextRef="#ctx0" brushRef="#br0" timeOffset="26273.33">5125 4573 376 0,'0'0'92'0,"0"0"-6"16,0 0-8-16,0 0-36 15,0 0-31-15,0 0-11 16,16-11 1-16,37 9-1 15,23-6 31-15,16-3 5 16,1-1-17-16,-1 0-7 16,-15-1-9-16,-8 5-1 15,-8 2-2-15,-8 1 2 16,-6 4-5-16,-4-2-6 16,1 3-13-16,-4-7-19 0,0 1-25 15,-3-1-38 1,-10 0-33-16,-13 2-44 0,-14 5 9 15</inkml:trace>
          <inkml:trace contextRef="#ctx0" brushRef="#br0" timeOffset="26583.13">5451 4892 258 0,'0'0'46'0,"0"0"-43"16,0 0 23-16,0 0 44 15,0 0 28-15,125 36-31 16,-61-34-1-16,13-2-1 16,9 0-15-16,-2 0-3 15,-5 0-26-15,-6 0-16 16,-9-5 3-16,-16 0-2 15,-16 0-5-15,-11 5-2 16,-12 0 1-16,-8 0-28 16,-1 0-18-16,0 0-26 0,3-2-110 15,-3-4-225 1</inkml:trace>
        </inkml:traceGroup>
        <inkml:traceGroup>
          <inkml:annotationXML>
            <emma:emma xmlns:emma="http://www.w3.org/2003/04/emma" version="1.0">
              <emma:interpretation id="{419B0447-4A4B-4FC3-8EA3-F378C3502C06}" emma:medium="tactile" emma:mode="ink">
                <msink:context xmlns:msink="http://schemas.microsoft.com/ink/2010/main" type="inkWord" rotatedBoundingBox="10952,5423 17860,5167 17944,7426 11035,7683">
                  <msink:destinationLink direction="with" ref="{F0316452-F58E-4AB8-8FCF-380196100A19}"/>
                </msink:context>
              </emma:interpretation>
              <emma:one-of disjunction-type="recognition" id="oneOf6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31035.95">10869 3007 149 0,'0'0'6'0,"0"0"63"15,0 0-8-15,0 0 6 16,0 0-19-16,0 0-32 15,-84 8-8-15,66 23-5 16,0 5 0-16,4 10 3 16,-2 13 3-16,-3 18 1 15,-2 14 3-15,-6 18-5 16,0 14 5-16,2 9-3 16,7 3 3-16,4 2 1 15,13-5 9-15,1-8 3 16,4-10-11-16,29-10-5 15,20-7 14-15,9-9 8 16,11-14-1-16,2-12-7 0,-4-17-1 16,-5-8-11-1,-9-12 4-15,-12-3-3 0,-9-7-10 16,-2-8-2-16,-12-7-1 16,-4 0-4-16,0 0-13 15,-4 0-2-15,-1-9-11 16,-1-8-23-16,2-7-43 15,-1-6-74-15,1-2-111 16</inkml:trace>
          <inkml:trace contextRef="#ctx0" brushRef="#br0" timeOffset="31450.15">11317 4051 502 0,'0'0'43'0,"0"0"-6"16,0 0-12-16,0 0-25 15,0 0 0-15,0 0 15 0,99 0 26 16,-28 19 13-16,14 7-29 16,4 7-5-16,0 0-9 15,3-3-4-15,-4-3 6 16,-7-2 0-16,-7-7-3 16,-15 2-7-16,-17-7-3 15,-15-1-5-15,-14-3 3 16,-5-1-6-16,-7-4 2 15,-1-2-7-15,0-1-17 16,3-1-31-16,-1 0-23 16,-2 0-13-16,0-7-51 15,0-16-112-15</inkml:trace>
          <inkml:trace contextRef="#ctx0" brushRef="#br0" timeOffset="31748.09">12010 3916 276 0,'0'0'10'0,"0"0"-3"16,0 0 2-16,0 0-6 15,0 0-3-15,0 0 58 16,-75 103 18-16,52-41-23 0,-5 9-9 15,5 6-20 1,-1-9 5-16,3-6-17 0,4-11-6 16,7-10 11-16,2-8-7 15,4-8-8-15,4-6-2 16,0-6-2-16,0-5-52 16,0-1-54-16,16-7-89 15,8 0 7-15</inkml:trace>
          <inkml:trace contextRef="#ctx0" brushRef="#br0" timeOffset="32042.81">12545 4211 324 0,'0'0'21'0,"0"0"69"16,-27 164-25-16,9-94-21 16,6-1-16-16,3-7-14 15,9-9-1-15,0-20-6 16,0-16-7-16,7-13-3 15,19-4-89-15,7-22-72 0,5-20-174 16</inkml:trace>
          <inkml:trace contextRef="#ctx0" brushRef="#br0" timeOffset="28755.09">7560 3818 205 0,'0'0'96'0,"0"0"-18"15,0 0-1-15,0 0-40 16,0 0 14-16,0 0 5 0,-30-5-19 16,28 1-5-1,-2-4-4-15,-1-1 1 0,2 0-17 16,-1-1-10-16,2-4-1 15,-1-2 2-15,2-2-2 16,1-7-1-16,0-3 0 16,0-6 0-16,10-5-3 15,7-4 10-15,1-3-7 16,5-7 5-16,2 7-5 16,10 0 0-16,4 7-2 15,7 0 2-15,5 8-2 16,4 7 1-16,0 4-2 15,2 9 3-15,2 10-6 0,0 1 3 16,2 8-5 0,1 24 0-16,2 10 4 0,0 11 4 15,0 16 4-15,-5 19-4 16,-3 15-2-16,-16 11-1 16,-10 4 3-16,-15-3 1 15,-12 0-1-15,-3-4-1 16,-9-5-3-16,-19 3 4 15,-8-7-1-15,-8-1 1 16,-1-4 1-16,-8-11 3 16,-4-11-2-16,0-15-1 15,3-10-1-15,9-11 5 0,6-10-5 16,9-10 0 0,4-5-9-16,2-14 9 0,-2 0 24 15,-1-9-24-15,0-19-5 16,-1-11-22-16,8-9-6 15,7-5 23-15,8-4-18 16,5-1 28-16,0-5 1 16,24 0-1-16,6 1 2 15,9-3 0-15,5 12 3 16,-2 10 18-16,2 6-13 16,2 13-3-16,-5 7-6 15,4 9-1-15,-1 7-2 16,-1 1 1-16,-2 0-1 15,-7 0-2-15,-8 8-4 16,-11 2 4-16,-6 0 4 0,-6-2 0 16,-3 1 0-1,0 2 13-15,0 1-5 0,-5 3 1 16,-8 3-3-16,-4-3-6 16,1-3-13-16,2 1-12 15,4-5-67-15,-2-3-154 16</inkml:trace>
          <inkml:trace contextRef="#ctx0" brushRef="#br0" timeOffset="30263.52">9200 3300 339 0,'0'0'62'0,"0"0"-7"16,0 0-42-16,0 0 9 16,0 0 27-16,0 0-2 15,-45-51-6-15,42 51-24 16,2 0 39-16,1 0-48 15,0 0-8-15,-3 0-21 0,3 1 6 16,-5 23 15-16,2 22 5 16,-3 16-1-16,-3 13-1 15,-3 12 1-15,3 5 2 16,-2 6 5-16,4 3-6 16,2 6-1-16,4 4-3 15,1 2-1-15,0-2 0 16,1-5 1-16,20-4 1 15,2-1 2-15,7-8 3 16,3-6 0-16,6-14-2 16,6-10-5-16,3-9 0 15,5-16 2-15,3-8-2 16,-2-16-4-16,-2-11 4 16,-4-3-1-16,-4-4 2 0,-8-28 0 15,-1-13 6-15,-2-14 5 16,0-15-12-16,-5-14 11 15,3-12-3-15,-1-2-3 16,-2 2-5-16,2 2 5 16,0 11-5-16,-9 8 0 15,-6 10 0-15,-10 12 2 16,-2 9 0-16,-3 8-2 16,0-1 2-16,-3 2-2 15,-11 1 3-15,-1 6-5 16,-1 0 4-16,2 13 5 0,2 2-3 15,3 10 3 1,5 3 12-16,2 4-11 0,2 0-8 16,0 0-6-16,0 0-1 15,0 0-10-15,0 0-3 16,0 0-25-16,0 0-16 16,0 0 4-16,0 0-44 15,0 0-47-15,0 6-14 16,0 3 17-16</inkml:trace>
          <inkml:trace contextRef="#ctx0" brushRef="#br0" timeOffset="32475.39">12894 3782 245 0,'0'0'37'16,"0"0"-21"-16,0 0 12 16,0 0-17-16,0 0 40 15,0 0 36-15,78 69-2 16,-39-19-39-16,2 1-22 15,2 2 6-15,1-5-21 16,1-9 0-16,0-11-3 0,-6-11-5 16,0-7-1-16,-3-8 0 15,2-2-35-15,3 0-50 16,-1-15-133-16,-4-13-88 16</inkml:trace>
          <inkml:trace contextRef="#ctx0" brushRef="#br0" timeOffset="32747.66">13631 3751 243 0,'0'0'101'0,"0"0"-94"0,0 0 18 16,-55 120 45-16,34-55 0 15,2 9 6-15,1 3-29 16,3 4-6-16,6-2-22 16,4-6-2-16,4-10-9 15,1-9-5-15,0-13-1 16,4-10-2-16,17-11-3 16,8-13-44-16,10-7-87 15,6-22-176-15</inkml:trace>
          <inkml:trace contextRef="#ctx0" brushRef="#br0" timeOffset="33235.85">13994 3273 161 0,'0'0'21'0,"0"0"68"15,0 0 57-15,-55-106-97 0,46 91 19 16,7 5 16 0,-1 5-29-16,3 5-29 0,0 0-7 15,0 0-15-15,0 0-4 16,0 0-7-16,5 13-7 15,26 20 3-15,17 16 11 16,14 15 0-16,7 15 6 16,-1 13-6-16,-2 13-1 15,-6 8 1-15,-12 9-2 16,-16 1 2-16,-13 4-1 16,-11-3 1-16,-8 1 0 15,0-3 4-15,-14 2 3 16,-16-8-4-16,-6-8-6 15,-3-16 6-15,-2-14 1 16,-1-11 0-16,9-11-2 0,3-15 1 16,12-16 3-1,11-16-1-15,5-5-5 0,2-4-5 16,0 0-23-16,0 0-11 16,0-15-140-16</inkml:trace>
        </inkml:traceGroup>
      </inkml:traceGroup>
    </inkml:traceGroup>
    <inkml:traceGroup>
      <inkml:annotationXML>
        <emma:emma xmlns:emma="http://www.w3.org/2003/04/emma" version="1.0">
          <emma:interpretation id="{F97C5EBD-873D-4200-B922-FDC27863D69A}" emma:medium="tactile" emma:mode="ink">
            <msink:context xmlns:msink="http://schemas.microsoft.com/ink/2010/main" type="paragraph" rotatedBoundingBox="12279,8922 15378,9221 15264,10397 12165,10098" alignmentLevel="3"/>
          </emma:interpretation>
        </emma:emma>
      </inkml:annotationXML>
      <inkml:traceGroup>
        <inkml:annotationXML>
          <emma:emma xmlns:emma="http://www.w3.org/2003/04/emma" version="1.0">
            <emma:interpretation id="{1ECBAFB8-9706-48C9-A6F3-01E2EFB0C07C}" emma:medium="tactile" emma:mode="ink">
              <msink:context xmlns:msink="http://schemas.microsoft.com/ink/2010/main" type="line" rotatedBoundingBox="12279,8922 15378,9221 15264,10397 12165,10098"/>
            </emma:interpretation>
          </emma:emma>
        </inkml:annotationXML>
        <inkml:traceGroup>
          <inkml:annotationXML>
            <emma:emma xmlns:emma="http://www.w3.org/2003/04/emma" version="1.0">
              <emma:interpretation id="{6E06DC54-76B6-4ECD-8A54-23E57E3FD1B9}" emma:medium="tactile" emma:mode="ink">
                <msink:context xmlns:msink="http://schemas.microsoft.com/ink/2010/main" type="inkWord" rotatedBoundingBox="12279,8922 15378,9221 15264,10397 12165,10098"/>
              </emma:interpretation>
              <emma:one-of disjunction-type="recognition" id="oneOf7">
                <emma:interpretation id="interp7" emma:lang="" emma:confidence="1">
                  <emma:literal/>
                </emma:interpretation>
              </emma:one-of>
            </emma:emma>
          </inkml:annotationXML>
          <inkml:trace contextRef="#ctx0" brushRef="#br0" timeOffset="36458.02">10528 7128 344 0,'0'0'64'0,"0"0"-62"0,0 0-2 16,0 0-18-16,0 0 13 16,0 0 5-16,1 2 13 15,16 6 17-15,5 4-2 16,4 4-7-16,10 5-6 15,9 6-7-15,12 3 2 16,12 5 2-16,15 1 8 16,10 2 15-16,6 0 21 15,1-6-9-15,-3 1-11 16,-7-5-20-16,-5 0-8 0,-3-7 4 16,-6 1 1-1,-11-3 1-15,-15-6 0 0,-12-1-13 16,-15-3-1-16,-11-1-2 15,-1-2-3-15,-5 0 5 16,-1 0-2-16,-2-3-22 16,-2-1-24-16,1-2-63 15,-3 0-109-15,0 0-36 16</inkml:trace>
          <inkml:trace contextRef="#ctx0" brushRef="#br0" timeOffset="36937">11751 7012 34 0,'0'0'86'0,"0"0"-17"0,0 0 12 16,0 0-46 0,0 0-1-16,-124 87 22 0,84-50-15 15,-5 2-8-15,-7 8 11 16,-5 6 12-16,-5 4-10 15,0 5-22-15,4 0-1 16,1-5-1-16,1-1-10 16,3-4 0-16,4-3-4 15,1-6-1-15,0-7 0 16,10-6 5-16,5-2 0 16,9-11-3-16,10-3-3 15,7-6-2-15,2-6-2 16,5-2-2-16,0 0 0 15,0 0-2-15,-3 0-6 16,3 0-19-16,-9 0-31 0,-4 0-11 16,-10 0-203-16</inkml:trace>
          <inkml:trace contextRef="#ctx0" brushRef="#br0" timeOffset="35866.18">8820 7267 191 0,'0'0'72'0,"0"0"-65"16,0 0 38-16,0 0-7 15,-51-110 36-15,51 71-28 16,0-10-4-16,22-2-15 15,25-8 33-15,20-3-59 16,27 1 26-16,18 1-11 16,9 15-5-16,0 19-1 0,-9 22-10 15,-6 8-4 1,-8 43-4-16,-11 24 4 16,-17 18 4-16,-16 11 9 15,-20 1 5-15,-20 6-2 0,-14-3 4 16,-9 1-11-16,-26-10 3 15,-10-6-6-15,-3-16 0 16,-3-16-2-16,4-12 4 16,-4-10-2-16,-6-12 5 15,-2-7-2-15,-7-10-5 16,-3-6-12-16,6 0 12 16,7-27 2-16,14-9-2 15,12-7-2-15,17-8-11 16,13-5-4-16,6-6 17 15,40-4 8-15,20 4-2 0,11 4 4 16,3 19-4 0,-5 18-6-16,-9 19-4 0,-6 2-3 15,-6 8-4-15,-3 16-4 16,-5 8-43-16,-3-1-11 16,1-4-63-16,-2-11-75 15</inkml:trace>
        </inkml:traceGroup>
      </inkml:traceGroup>
    </inkml:traceGroup>
    <inkml:traceGroup>
      <inkml:annotationXML>
        <emma:emma xmlns:emma="http://www.w3.org/2003/04/emma" version="1.0">
          <emma:interpretation id="{20217944-52B2-4838-B323-BF551C1CD5A4}" emma:medium="tactile" emma:mode="ink">
            <msink:context xmlns:msink="http://schemas.microsoft.com/ink/2010/main" type="paragraph" rotatedBoundingBox="3345,11102 18095,10889 18130,13370 3381,135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90763DD-A57B-46AD-B353-DE417CC07914}" emma:medium="tactile" emma:mode="ink">
              <msink:context xmlns:msink="http://schemas.microsoft.com/ink/2010/main" type="line" rotatedBoundingBox="3345,11102 18095,10889 18130,13370 3381,13582"/>
            </emma:interpretation>
          </emma:emma>
        </inkml:annotationXML>
        <inkml:traceGroup>
          <inkml:annotationXML>
            <emma:emma xmlns:emma="http://www.w3.org/2003/04/emma" version="1.0">
              <emma:interpretation id="{8F657AF3-7D38-4495-960C-1FFB62829E62}" emma:medium="tactile" emma:mode="ink">
                <msink:context xmlns:msink="http://schemas.microsoft.com/ink/2010/main" type="inkWord" rotatedBoundingBox="3348,11360 8737,11282 8769,13505 3381,13582"/>
              </emma:interpretation>
              <emma:one-of disjunction-type="recognition" id="oneOf8">
                <emma:interpretation id="interp8" emma:lang="" emma:confidence="1">
                  <emma:literal/>
                </emma:interpretation>
              </emma:one-of>
            </emma:emma>
          </inkml:annotationXML>
          <inkml:trace contextRef="#ctx0" brushRef="#br0" timeOffset="51783.39">-59 9356 45 0,'0'0'64'0,"0"0"-64"15,0 0-49-15</inkml:trace>
          <inkml:trace contextRef="#ctx0" brushRef="#br0" timeOffset="52304.79">-11 9161 137 0,'0'0'98'0,"0"0"-16"16,0 0-2-16,0 0-30 15,0 0-14-15,0 0-4 16,-32-49 15-16,29 48 12 15,3-2-27-15,-1 3-8 16,1 0-6-16,-3 0-18 0,-2 0-3 16,5 0-9-1,-3 0 1-15,2 17 9 0,-4 11-8 16,-2 16 18-16,-2 15-8 16,0 21 7-16,3 23 7 15,1 22-5-15,1 9 11 16,4 9-10-16,0-6-6 15,0-4 5-15,22-9-8 16,14-8 4-16,10-16-3 16,6-12 1-16,10-12-3 15,8-17 0-15,6-12 0 16,3-17 9-16,9-21-9 16,5-9-1-16,3-28 1 15,2-36-11-15,-5-22 10 16,-7-26-20-16,-10-18-1 0,-14-9 21 15,-14-4 1-15,-21-1-2 16,-18 5-4-16,-9 6-5 16,-13 12-13-16,-22 18 8 15,-3 17 16-15,4 16 9 16,2 11-2-16,11 9-6 16,8 16 0-16,5 11 1 15,7 11-1-15,1 7-1 16,-3 4-4-16,3 1-26 15,0 0-60-15,0 4-48 0,0 19 67 16,0 7-31 0,0-6-89-16</inkml:trace>
          <inkml:trace contextRef="#ctx0" brushRef="#br0" timeOffset="53535.71">1407 9322 264 0,'0'0'134'0,"0"0"-89"16,0 0-45-16,0 0-7 15,0 0 7-15,0 0 16 16,16 130 43-16,-8-40-8 16,2 15-11-16,-1 13-15 0,-4 10-7 15,-1-10 9-15,-4-7-12 16,0-15-15-16,0-17 3 15,0-19-3-15,0-18 3 16,0-17-1-16,-1-11 7 16,1-10-3-16,0-4-2 15,0 0-4-15,0-14-19 16,0-23-3-16,4-16 7 16,7-13-2-16,-2-3 14 15,-2-5 3-15,-7-2 0 16,0-2-15-16,0-4-19 15,0-5 31-15,-12 3 0 0,-6 4 6 16,-1 4 7 0,-2 6 1-16,0 5-2 0,3 7-5 15,3 4 22-15,4 5-26 16,7 9 13-16,4 3-5 16,0 2-5-16,0 6-1 15,0 2-2-15,0 7 2 16,3 3-3-16,1 7 1 15,1 5 0-15,-1 3-3 16,4 2-1-16,2 0-5 16,7 0 2-16,5 17-12 15,8 19 18-15,3 13 1 16,5 16 12-16,3 9-6 16,4 8 9-16,3 4-7 15,3 1-2-15,-6-10-4 16,0-12 1-16,-1-19-3 0,-5-18 0 15,0-10 2-15,1-17-2 16,4-1 0-16,6-26 3 16,5-29 9-16,2-13 0 15,-2-13-5-15,-7-2 1 16,-12 4-5-16,-14 10 2 16,-17 10-1-16,-5 13 0 15,-2 13 4-15,-20 8 11 16,-2 11 3-16,4 5-5 15,7 4-17-15,1 3-4 16,10 2 2-16,-1 0 1 0,2 25-7 16,-7 40 6-16,-4 33 2 15,-8 38 20-15,-2 13-5 16,-4 6-5-16,4-12-9 16,5-22 0-16,11-20-1 15,6-21-4-15,0-27-16 16,18-21-9-16,23-28-68 15,9-4-130-15,10-33-161 16</inkml:trace>
          <inkml:trace contextRef="#ctx0" brushRef="#br0" timeOffset="54226.1">2477 10250 287 0,'0'0'94'0,"0"0"-27"15,50 111-27-15,-14-79-20 16,7-12 32-16,6-13 26 16,-1-7-38-16,0-7-38 15,-5-30 34-15,-2-12-19 16,-10-6-5-16,-9-2-1 15,-16 4-4-15,-6 3 2 16,0 7 2-16,-20 8 0 16,-12 5-4-16,-7 4 1 0,-3 6-3 15,0 4-5-15,3 6-3 16,4 5-4-16,10 5 7 16,7 0-8-16,7 0 4 15,4 0 0-15,2 2 2 16,5 11 0-16,0 10-2 15,0 11 3-15,8 20 0 16,19 13-1-16,7 17 3 16,9 11-1-16,8 4 1 15,-2 1-1-15,11-2 2 16,-1-3-1-16,-2-5 9 16,2-5-1-16,-11-10-7 15,-13-9-1-15,-13-11 7 16,-14-10-8-16,-8-10 2 15,-14-1-1-15,-33-6 3 0,-11-7-4 16,-11-4-18-16,-2-10 9 16,-4-7 9-16,3 0 0 15,1-16-2-15,6-11 1 16,13-7 1-16,10-6-1 16,9-5-3-16,18-9 2 15,15-9-2-15,0-10 2 16,28-8-2-16,19 1 1 15,10 11 3-15,-3 11 1 16,-1 17 2-16,-13 12-2 0,-10 13-1 16,-7 11-17-16,-5 5-50 15,0 0-35-15,6 0-5 16,-2 0-48-16,3 2-97 16</inkml:trace>
          <inkml:trace contextRef="#ctx0" brushRef="#br0" timeOffset="54887.08">3250 9484 498 0,'0'0'8'15,"0"0"-8"-15,0 0-1 16,0 0-8-16,0 0 9 15,0 0 0-15,4 0 6 16,13 4 18-16,1 16 8 16,3 7-2-16,2 8-29 15,-1 8 2-15,5 13 5 16,5 5 23-16,5 12 10 0,4 4-2 16,2 4-8-1,7 0-15-15,-5-8-9 0,2-2 0 16,-8-13-7-16,-8-13 3 15,-6-15 0-15,-4-9-3 16,-9-12-2-16,-6-7-1 16,-2-2-37-16,-1 0-6 15,3-5 5-15,3-22 16 16,8-8-14-16,-1-4-40 16,-1-3-21-16,3-3-36 15,-1-6 48-15,-1-3 37 16,-5 5-40-16</inkml:trace>
          <inkml:trace contextRef="#ctx0" brushRef="#br0" timeOffset="55174.5">3985 9726 70 0,'0'0'37'0,"0"0"-2"0,23-133 37 15,-17 108-18-15,-2 10-24 16,-1 6 12-16,-1 9 33 16,-2 0 3-16,0 0-36 15,0 0-42-15,0 5-15 16,0 20 15-16,0 22 0 15,0 26 25-15,0 19-16 16,0 22 10-16,0 16 11 16,0 11-5-16,-18 7 11 15,-2-5-12-15,-1-6 2 16,4-15-3-16,7-15-6 16,5-17-8-16,5-13 16 0,0-18-17 15,0-9-1 1,2-14 9-16,7-12-15 0,0-11-1 15,3-13-41-15,1 0-107 16,9-44-215-16</inkml:trace>
          <inkml:trace contextRef="#ctx0" brushRef="#br0" timeOffset="55750.15">4616 10316 609 0,'0'0'49'0,"116"20"18"0,-29-16 13 15,4-4-45-15,3 0-21 16,-8-19-3-16,-8-5-11 16,-19-1-11-16,-20 4-104 15,-18 9-194-15</inkml:trace>
          <inkml:trace contextRef="#ctx0" brushRef="#br0" timeOffset="55584.73">4595 9991 508 0,'0'0'14'0,"0"0"-8"16,0 0-5-16,0 0 9 16,0 0 34-16,0 0 36 15,145-26-22-15,-73 19-14 0,8 1-15 16,-5-3-21-16,-14 6-5 15,-17-1-3-15,-19 4-14 16,-11 0-9-16,-9 0-5 16,-1 0 4-16,-4 4-68 15,0 13-109-15,-14 4-122 16</inkml:trace>
        </inkml:traceGroup>
        <inkml:traceGroup>
          <inkml:annotationXML>
            <emma:emma xmlns:emma="http://www.w3.org/2003/04/emma" version="1.0">
              <emma:interpretation id="{EEF0A7F1-5C24-4791-958F-D0F79A9908D3}" emma:medium="tactile" emma:mode="ink">
                <msink:context xmlns:msink="http://schemas.microsoft.com/ink/2010/main" type="inkWord" rotatedBoundingBox="9672,11010 13998,10948 14023,12634 9696,12697">
                  <msink:destinationLink direction="with" ref="{73C18697-43E0-4A01-A976-4D93225E2AA1}"/>
                </msink:context>
              </emma:interpretation>
              <emma:one-of disjunction-type="recognition" id="oneOf9">
                <emma:interpretation id="interp9" emma:lang="" emma:confidence="1">
                  <emma:literal/>
                </emma:interpretation>
              </emma:one-of>
            </emma:emma>
          </inkml:annotationXML>
          <inkml:trace contextRef="#ctx0" brushRef="#br0" timeOffset="56828.81">6240 9211 442 0,'0'0'27'0,"0"0"-11"15,0 0 0-15,0 0-16 16,-30-123 0-16,30 90 28 15,0-2 4-15,13 1-25 16,15-4 27-16,14 1-6 0,10-6-8 16,14 2-10-16,11 0-5 15,7 4 2-15,3 12-6 16,2 13 1-16,-2 12 0 16,-1 0 15-16,6 30-2 15,-4 22-12-15,1 13-1 16,-8 19-2-16,-15 13 0 15,-14 12 0-15,-19 8 0 16,-18 9-2-16,-15 1 2 16,0-4-2-16,-20-6 14 15,-22-15-22-15,-12-11 10 16,-11-9-1-16,-10-9-6 16,-5-12-1-16,-1-8 8 0,-1-15-9 15,-1-14 15 1,6-14-6-16,4-10 17 0,6 0-5 15,10-21-12-15,12-18-1 16,11-6-18-16,16-17 19 16,13-6 8-16,5-9-8 15,21-8-4-15,27 3 0 16,14 3 4-16,9 11 0 16,-4 14 6-16,-5 19 15 15,-10 17-5-15,-6 16-8 16,-9 2-8-16,-5 0 0 15,-1 14 0-15,-1 7 2 0,0-1 0 16,-1-3-2 0,-2-5-28-16,3-5-46 0,-4-7-122 15,-11 0-164-15</inkml:trace>
          <inkml:trace contextRef="#ctx0" brushRef="#br0" timeOffset="57862.99">8363 8862 125 0,'0'0'37'0,"0"0"75"16,0 0-2-16,0 0-64 16,0 0 23-16,0 0-3 15,-53-41-36-15,49 41-5 16,2 0-7-16,2 0-7 15,-3 0-7-15,-1 26-4 0,-1 13 0 16,1 18 5 0,2 18 1-16,2 12-1 0,0 14 3 15,0 17 7-15,11 15 9 16,7 8-6-16,3 0-3 16,4-8-8-16,7-18-6 15,7-16-1-15,9-20-4 16,14-21-1-16,2-20-1 15,10-21 5-15,0-17 1 16,1-9 6-16,1-37 4 16,0-19-10-16,2-16-3 15,-12-5 1-15,-13-5-4 16,-14-2 6-16,-17-3 0 0,-13-9 0 16,-9 10 0-1,0 8 1-15,-4 14-1 0,-17 12 5 16,-5 9-4-16,2 3 6 15,6 9-7-15,3 7 0 16,9 11-2-16,1 6 2 16,5 7-8-16,0 3-3 15,0 4-24-15,0 2-25 16,0 0-42-16,14 0-36 16,4 2-79-16,3 13 30 15</inkml:trace>
          <inkml:trace contextRef="#ctx0" brushRef="#br0" timeOffset="58471.95">10227 8761 132 0,'0'0'81'0,"0"0"4"16,0 0-6-16,-96 133-46 15,73-79 24-15,5 14 3 0,2 10-12 16,2 15-8-16,5 10-5 16,6 17-14-16,3 8 11 15,0 3-10-15,17-5-15 16,13-13 0-16,3-10-7 16,6-12 3-16,6-15 7 15,6-19-6-15,2-12 17 16,-1-17 26-16,-5-9-47 15,-5-8 2-15,-7-7-2 16,-8-2 2-16,-8-2 4 16,-7 0-6-16,-7 0-15 15,-5 0-28-15,0-2-6 16,0-8-25-16,-23-6-230 16</inkml:trace>
        </inkml:traceGroup>
        <inkml:traceGroup>
          <inkml:annotationXML>
            <emma:emma xmlns:emma="http://www.w3.org/2003/04/emma" version="1.0">
              <emma:interpretation id="{EF6372B8-9134-4107-92F9-53329AAC1F3B}" emma:medium="tactile" emma:mode="ink">
                <msink:context xmlns:msink="http://schemas.microsoft.com/ink/2010/main" type="inkWord" rotatedBoundingBox="13888,11292 14162,11289 14178,12414 13905,12418">
                  <msink:destinationLink direction="with" ref="{73C18697-43E0-4A01-A976-4D93225E2AA1}"/>
                </msink:context>
              </emma:interpretation>
              <emma:one-of disjunction-type="recognition" id="oneOf10">
                <emma:interpretation id="interp10" emma:lang="" emma:confidence="0">
                  <emma:literal>,</emma:literal>
                </emma:interpretation>
                <emma:interpretation id="interp11" emma:lang="" emma:confidence="0">
                  <emma:literal>.</emma:literal>
                </emma:interpretation>
                <emma:interpretation id="interp12" emma:lang="" emma:confidence="0">
                  <emma:literal>'</emma:literal>
                </emma:interpretation>
                <emma:interpretation id="interp13" emma:lang="" emma:confidence="0">
                  <emma:literal>/</emma:literal>
                </emma:interpretation>
                <emma:interpretation id="interp14" emma:lang="" emma:confidence="0">
                  <emma:literal>I</emma:literal>
                </emma:interpretation>
              </emma:one-of>
            </emma:emma>
          </inkml:annotationXML>
          <inkml:trace contextRef="#ctx1" brushRef="#br0">10617 9075 0,'77'-77'31,"-77"128"1,-52 77-32,1 103 15,-26 154-15,0-51 16</inkml:trace>
        </inkml:traceGroup>
        <inkml:traceGroup>
          <inkml:annotationXML>
            <emma:emma xmlns:emma="http://www.w3.org/2003/04/emma" version="1.0">
              <emma:interpretation id="{2B881441-DE65-42EA-BF43-B1E1307FAA0E}" emma:medium="tactile" emma:mode="ink">
                <msink:context xmlns:msink="http://schemas.microsoft.com/ink/2010/main" type="inkWord" rotatedBoundingBox="14495,10987 18095,10935 18122,12786 14522,12838">
                  <msink:destinationLink direction="with" ref="{73C18697-43E0-4A01-A976-4D93225E2AA1}"/>
                </msink:context>
              </emma:interpretation>
              <emma:one-of disjunction-type="recognition" id="oneOf11">
                <emma:interpretation id="interp15" emma:lang="" emma:confidence="1">
                  <emma:literal/>
                </emma:interpretation>
              </emma:one-of>
            </emma:emma>
          </inkml:annotationXML>
          <inkml:trace contextRef="#ctx0" brushRef="#br0" timeOffset="61773.21">12742 9874 496 0,'0'0'87'0,"0"0"-71"15,0 0-16-15,0 0 0 16,0 0 0-16,0 0 67 0,-22 102-10 16,8-42-24-16,-6 4-5 15,5-1-11-15,2-5-13 16,1-11-4-16,6-11 0 16,3-13 0-16,3-12-37 15,0-9-52-15,0-2-37 16,21-8-35-16,7-27-145 15</inkml:trace>
          <inkml:trace contextRef="#ctx0" brushRef="#br0" timeOffset="62224.51">13068 9187 225 0,'0'0'11'15,"0"0"29"-15,0 0 53 16,0 0-19-16,0 0 52 15,0 0-51-15,-18-55-25 16,18 55-33-16,0 0-5 16,0 0-12-16,0 9-14 0,6 22 14 15,17 14 5-15,10 11 27 16,3 5-16-16,3 1 1 16,3-1-4-16,0-4-12 15,2-5 3-15,-2-8 2 16,2-5 2-16,-1-9-1 15,-4-6-5-15,-4-3 0 16,-7-6-4-16,-7-7-29 16,-4-2-16-16,-2-3 4 15,-2-3-3-15,6 0-22 16,-4 0-45-16,-5 0-210 16</inkml:trace>
          <inkml:trace contextRef="#ctx0" brushRef="#br0" timeOffset="62763.94">13815 9281 207 0,'0'0'98'0,"0"0"-16"15,0 0-54 1,0 0-17-16,0 0-5 0,0 0 34 16,0-22 10-16,0 22-27 15,0 0-23-15,0 0-14 16,0 16 8-16,0 6 6 16,0 9 6-16,0 1 19 15,-4 4-19-15,-5 1-2 16,-6 6-4-16,-9 4-20 15,-5 2 20-15,-4 2 35 16,0-4-23-16,0-2 9 16,6-7-8-16,7-7-5 15,1-8-6-15,8-3 0 16,7-6 3-16,-1-3-5 16,5 0 1-16,0-5-1 15,0 1 0-15,0-1-3 0,0 1 2 16,0-1 2-16,0 6 0 15,2 4 4-15,5 11-4 16,-5 10 10-16,2 6 17 16,-4 4-2-16,0-2-8 15,3-2-2-15,2-5-11 16,4-10-2-16,3-3-1 16,1-7-2-16,1-8-8 15,6-4-47-15,4-6-66 16,0 0-84-16</inkml:trace>
          <inkml:trace contextRef="#ctx0" brushRef="#br0" timeOffset="61074.04">11043 9487 139 0,'0'0'72'16,"0"0"25"-16,0 0 47 16,0 0-34-16,0 0-12 15,0 0-22-15,-4 0-25 16,4 0-24-16,0 0-10 0,0 0-5 15,0 0-12 1,0 0 0-16,0 0-8 0,19 3-7 16,32 21 15-1,26 11 4-15,25 12-4 0,17 4 1 16,4-2 0-16,-8 0 0 16,-13-2-1-16,-12-2-1 15,-19-2 1-15,-13-7-1 16,-14 0 0-16,-13-3-14 15,-9-3-13-15,-12-4-9 16,-2-5-8-16,-7-4-6 16,2-5-62-16,-1-6-111 15,-2-6-31-15</inkml:trace>
          <inkml:trace contextRef="#ctx0" brushRef="#br0" timeOffset="61464.91">12112 9493 245 0,'0'0'30'0,"0"0"45"0,0 0 27 16,0 0-45 0,0 0-21-16,0 0-13 0,-40 62 23 15,0 15-23-15,-12 17 12 16,-7 8-17-16,-2-3 8 16,0-9-9-16,9-13-3 15,5-17-1-15,4-11 4 16,4-15-5-16,11-10 8 15,12-9-16-15,7-8-4 16,9-7 0-16,0 0-44 16,0 0-55-16,30-5-88 15,14-7 36-15,17-6-9 16</inkml:trace>
          <inkml:trace contextRef="#ctx0" brushRef="#br0" timeOffset="63347.36">14106 8661 339 0,'0'0'6'0,"0"0"32"16,0 0 25-16,0 0-57 15,0 0 8-15,0 0 5 16,25-9 5-16,2 36 9 16,5 15 2-16,11 15-6 15,5 18 6-15,7 19-2 16,0 8 0-16,-1 7-6 0,-4 6-16 15,-3 4 1 1,-7 0 2-16,-10-4 6 0,-7-6-1 16,-13-7 9-1,-10-3-12-15,0-3-9 0,-31-6-7 16,-8-8 4-16,-3-10-3 16,4-12-1-16,5-11 7 15,0-10 4-15,6-8-1 16,7-11 6-16,5-9-2 15,11-7-7-15,2-3-6 16,2-1-1-16,0 0 0 16,0 0-5-16,0 0-22 15,0 0-38-15,0 0-36 16,-4 0-47-16,-17 9-168 16</inkml:trace>
        </inkml:traceGroup>
      </inkml:traceGroup>
    </inkml:traceGroup>
    <inkml:traceGroup>
      <inkml:annotationXML>
        <emma:emma xmlns:emma="http://www.w3.org/2003/04/emma" version="1.0">
          <emma:interpretation id="{9C0360C8-63C4-4A96-815E-CBD569563666}" emma:medium="tactile" emma:mode="ink">
            <msink:context xmlns:msink="http://schemas.microsoft.com/ink/2010/main" type="paragraph" rotatedBoundingBox="3516,15538 14920,13509 15373,16058 3970,180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B157929-2682-4FCD-9966-4D76E8F78CD4}" emma:medium="tactile" emma:mode="ink">
              <msink:context xmlns:msink="http://schemas.microsoft.com/ink/2010/main" type="line" rotatedBoundingBox="3516,15538 14920,13509 15373,16058 3970,18086"/>
            </emma:interpretation>
          </emma:emma>
        </inkml:annotationXML>
        <inkml:traceGroup>
          <inkml:annotationXML>
            <emma:emma xmlns:emma="http://www.w3.org/2003/04/emma" version="1.0">
              <emma:interpretation id="{E22054C0-59A6-49AA-8AA2-901A337903BA}" emma:medium="tactile" emma:mode="ink">
                <msink:context xmlns:msink="http://schemas.microsoft.com/ink/2010/main" type="inkWord" rotatedBoundingBox="3595,15977 8589,15089 8870,16665 3875,17554"/>
              </emma:interpretation>
              <emma:one-of disjunction-type="recognition" id="oneOf12">
                <emma:interpretation id="interp16" emma:lang="" emma:confidence="1">
                  <emma:literal/>
                </emma:interpretation>
              </emma:one-of>
            </emma:emma>
          </inkml:annotationXML>
          <inkml:trace contextRef="#ctx0" brushRef="#br0" timeOffset="80272.34">2169 14017 469 0,'0'0'0'0,"0"0"0"0,-12 150-1 16,12-96 1-16,0-7 20 15,0 0 24-15,0 0-10 16,12-1-20-16,0-2-6 15,-3-12-2-15,0-8-5 16,-5-9 0-16,-2-7 2 16,-2-8 1-16,0 0 1 15,0-13-5-15,-20-32-5 16,-19-18-60-16,-9-15 30 16,-6-12 21-16,-3 0 13 15,4 9-5-15,10 18 6 0,8 24 39 16,17 21 23-1,9 11-4-15,5 7-6 0,4 0-50 16,0 0-2-16,30 2-14 16,13 12 14-16,16-4 0 15,12-8 0-15,4-2 0 16,3-13-2-16,-7-27 0 16,-10-9-1-16,-11-4-4 15,-14 1 14-15,-11 10-7 16,-12 15 5-16,-9 12 2 15,-4 14 7-15,0 1 22 16,0 0-16-16,0 8-20 0,5 24-4 16,5 24 4-16,11 22 1 15,-3 23 11-15,3 15 3 16,-3 2-10-16,-3-8-2 16,2-17 0-16,4-16-3 15,7-11-20-15,16-12-58 16,7-20-103-16,3-25-215 15</inkml:trace>
          <inkml:trace contextRef="#ctx0" brushRef="#br0" timeOffset="80852.74">3584 13795 521 0,'0'0'35'16,"0"0"-28"-16,0 0-3 16,0 0-1-16,0 0 26 15,-24-126 43-15,4 100-33 16,-7 0-17-16,-8 7-7 15,-8 4 5-15,-7 7-15 0,-10 8-5 16,-3 0-8 0,-3 10-2-16,6 16 10 0,10 1 0 15,18-3 1-15,13-2-1 16,19-1-2-16,0 3-4 16,24 12-3-16,18 9 5 15,18 8 3-15,12 3-5 16,14-3 2-16,4-1 4 15,-1-3 0-15,-11-4 3 16,-19-2-3-16,-17-7-2 16,-18-6 0-16,-12 2 2 15,-12-4 2-15,0 4 3 16,-18 6 11-16,-23 3-6 16,-14-4-10-16,-13-3 6 15,-7-4 2-15,0-11-8 0,1-6 6 16,12-11-2-1,13-2 0-15,10 0-4 0,16-10 0 16,10-2-4-16,10 0-11 16,3 1 15-16,0-5-20 15,18-1-39-15,24-6-45 16,9 1-43-16,10-1-101 16</inkml:trace>
          <inkml:trace contextRef="#ctx0" brushRef="#br0" timeOffset="81261.72">4044 13544 573 0,'0'0'10'16,"0"0"-5"-16,0 0 0 16,0 0 3-16,0 0 35 0,0 0 3 15,-14-21-46-15,25 49-11 16,22 17 11-16,0 17 3 15,4 21 33-15,-5 11-6 16,-7 5-10-16,-5 2 4 16,-3-7-15-16,-5-9 9 15,-2-10-17-15,2-10 8 16,-1-12-9-16,-2-17-2 16,0-10-23-16,-5-14-24 15,-4-5-69-15,0-5-174 16,0-2-7-16</inkml:trace>
          <inkml:trace contextRef="#ctx0" brushRef="#br0" timeOffset="79619.52">1270 14004 4 0,'0'0'44'0,"0"0"-44"16,0 0-5-16,0 0 5 15,0 0 6-15,0 0 11 16,0 0 5-16,0 0 1 15,-2-50 23-15,-5 47 35 16,5 0-13-16,-5 1 34 16,5 0-50-16,2 2 7 15,-3 0-25-15,3-1 13 16,0 1-13-16,0 0-13 16,0 0-9-16,0 0-6 0,0 0 2 15,0 0-3 1,-1 0 1-16,1 0-3 0,0 0-3 15,0 0 0-15,0 0 0 16,0 0 0-16,0 0 0 16,0 0 1-16,0 0-1 15,0 0 0-15,0 0 0 16,0 0 5-16,0 0-5 16,0 0 2-16,0 0 2 15,0-3-3-15,0 3 2 16,0 0-2-16,0 0-1 15,0 0 0-15,0 0 0 16,0 0 2-16,0 0-4 0,0 0 2 16,0 0 0-16,0 0 0 15,0 0 2-15,0 0 1 16,0 0 2-16,0 0-4 16,0 0 0-16,0 0 1 15,0 0-2-15,0 0-1 16,0 0 1-16,0 0 0 15,0 0-1-15,0 0 0 16,0 0 0-16,0 0-2 16,0-2 3-16,0-10 0 15,0-4 4-15,0-16 2 16,0-7-6-16,0-3 0 0,-5-5 0 16,-8 2 0-1,-13-2-2-15,-1 8-1 0,-6 9 2 16,-4 10 1-1,-12 6-9-15,-11 14-3 0,-3 0 3 16,-3 0 5-16,9 20 4 16,12 1 5-16,12-3 1 15,13-2-6-15,8 1 22 16,12 0-22-16,0 4-6 16,26 8-3-16,26 4 8 15,23 10 1-15,20 9 2 16,15 7-2-16,-2 9 4 15,-4 8-1-15,-17 3-3 16,-13 3 0-16,-16-3-1 0,-17-5-3 16,-8-5 2-16,-18-3-2 15,-10-4-3-15,-5-7 5 16,-15-5-7-16,-25-7 9 16,-8-6 6-16,-9-12 8 15,0-8-5-15,-5-8 13 16,-4-9-14-16,0 0-5 15,8-26-1-15,5-2 0 16,17-4-1-16,12 0-1 16,13-2-8-16,8-5 3 15,3 0-6-15,8 2-21 16,22 8 5-16,6 13 1 16,8 9-78-16,5 7-60 0,4 0-76 15</inkml:trace>
          <inkml:trace contextRef="#ctx0" brushRef="#br0" timeOffset="81989.09">166 13818 415 0,'0'0'31'16,"0"0"-18"-16,0 0-9 15,0 0-4-15,0 0 72 16,0 0 21-16,-22-47-37 16,22 47-56-16,0 0 0 0,0 11-25 15,25 32 1 1,13 31 24-16,10 35 6 0,3 36 4 15,-3 28 20-15,-3 6-7 16,-4-13-10-16,-5-12 18 16,-1-34-31-16,-4-25 4 15,-1-25-2-15,0-23-2 16,5-14-14-16,7-19-47 16,20-14-41-16,16-29-156 15</inkml:trace>
          <inkml:trace contextRef="#ctx0" brushRef="#br0" timeOffset="82485.41">4361 13825 532 0,'0'0'40'0,"0"0"-40"15,162-63 39-15,-69 35 28 0,10 0-9 16,-6 6-13-16,-9 5-18 16,-18 6-24-16,-13 7-3 15,-13 4 0-15,-16 0-22 16,-14 0-42-16,-14 17-109 16,-6 19-148-16</inkml:trace>
          <inkml:trace contextRef="#ctx0" brushRef="#br0" timeOffset="82644.04">4776 14256 600 0,'0'0'22'16,"0"0"7"-16,164 0 20 16,-86-8-18-16,-3-7-24 0,-3 5-7 15,-1 2-26-15,-2 3-147 16,-1 5-168-16</inkml:trace>
        </inkml:traceGroup>
        <inkml:traceGroup>
          <inkml:annotationXML>
            <emma:emma xmlns:emma="http://www.w3.org/2003/04/emma" version="1.0">
              <emma:interpretation id="{8E89F6CA-9918-4420-B30A-A45082AA4051}" emma:medium="tactile" emma:mode="ink">
                <msink:context xmlns:msink="http://schemas.microsoft.com/ink/2010/main" type="inkWord" rotatedBoundingBox="9248,14518 12682,13908 13135,16456 9701,17067"/>
              </emma:interpretation>
              <emma:one-of disjunction-type="recognition" id="oneOf13">
                <emma:interpretation id="interp17" emma:lang="" emma:confidence="1">
                  <emma:literal/>
                </emma:interpretation>
              </emma:one-of>
            </emma:emma>
          </inkml:annotationXML>
          <inkml:trace contextRef="#ctx0" brushRef="#br0" timeOffset="83147.11">6048 13329 376 0,'0'0'122'0,"0"0"-118"15,0 0 19-15,0 0 17 16,0 0-36-16,-52 113 16 16,72-12 28-16,15 18-12 15,4 11-7-15,6-7-9 16,4-14-15-16,9-25-3 16,2-27-2-16,-3-23-2 15,0-27 0-15,0-7 2 0,0-45 29 16,3-32 29-1,-3-35-43-15,-5-25-13 0,-9-21 2 16,-14-9-3-16,-16 16 1 16,-13 27-2-16,0 32 2 15,-18 39-2-15,-6 23-3 16,0 16-11-16,6 13 14 16,8 1-2-16,5 0-7 15,5 18-54-15,0 18-54 16,18 11 11-16,12-1-239 15</inkml:trace>
          <inkml:trace contextRef="#ctx0" brushRef="#br0" timeOffset="83708.7">7186 13235 408 0,'0'0'97'0,"12"106"-47"16,0-14 12-16,-3 11-7 15,-8-1-12-15,2-11-10 16,-1-19-12-16,-2-13-7 16,4-18-4-16,1-18 0 15,-1-13-10-15,-1-10 0 0,-3 0-2 16,0-28-2-16,0-30-7 15,0-34-46-15,0-21-21 16,-16-15-1-16,-8 5-57 16,-9 22 129-16,-3 38 7 15,8 32 124-15,3 23-24 16,7 8-66-16,6 3-12 16,6 29-5-16,6 13 6 15,0 10 6-15,6 1-16 16,33-9-7-16,14-11-6 15,13-21-3-15,3-15 2 0,-3-17-1 16,-4-38-1 0,-8-18-2-16,-9-13-2 0,-6-12 0 15,-18 12-4-15,-17 18 11 16,-4 27 9-16,0 24 30 16,-16 17 14-16,2 5-37 15,1 42-16-15,-1 30 3 16,-2 25-1-16,5 20 11 15,7 3-8-15,4-10-3 16,0-15-2-16,19-22-9 16,8-24-26-16,8-18-38 15,1-24-62-15,2-12-239 16</inkml:trace>
          <inkml:trace contextRef="#ctx0" brushRef="#br0" timeOffset="84253.11">7930 13661 304 0,'0'0'122'0,"0"0"-108"16,0 0 51-16,0 0-8 15,0 0-29-15,132-37 45 16,-102-8-49-16,-3-8-14 15,-6-5 7-15,-12 2 16 16,-9 3-19-16,-3 3-2 0,-31 5-12 16,-19 11-5-16,-4 9-8 15,-3 12-4-15,3 12 12 16,10 1-3-16,14 1 8 16,12 24-6-16,13 11 1 15,8 18 5-15,0 21-2 16,31 17 1-16,14 13 1 15,15 7 1-15,3 3-1 16,6-8 0-16,-3-9 3 16,-3-7 7-16,-7-17 18 15,-20-15-19-15,-18-12 18 16,-15-10 3-16,-3-2-6 16,-25-6 2-16,-19-2-12 15,-9-7-7-15,-5-7-6 0,-2-7 6 16,-2-6-4-16,5 0-3 15,12 0-10-15,15-14-1 16,19-5-5-16,11-7-112 16,6-10 128-16,32-11 17 15,8-7-16-15,11-2-1 16,1 3 0-16,-1 5 0 16,-6 8 0-16,-6 10-35 15,-2 6-63-15,-6 3-134 16</inkml:trace>
          <inkml:trace contextRef="#ctx0" brushRef="#br0" timeOffset="66345.92">8128 12197 69 0,'0'0'178'0,"0"0"-65"0,0 0 5 15,0 0-7-15,0 0-44 16,0 0 3-16,-22-35-29 16,22 23-22-16,0-8-12 15,0-5-7-15,0 0 4 16,9-10-1-16,6 3 1 15,6-1 0-15,4 2-4 16,7 0 2-16,4 1-2 16,15-2 0-16,12-1-1 15,12-6 1-15,8 6-1 16,3 8 2-16,-1 10-2 16,4 13 1-16,1 2-2 0,7 16-6 15,-4 29-6-15,-9 12-5 16,-15 13 2-16,-16 7-1 15,-23 2 11-15,-15 8 2 16,-15 1-6-16,0 2-2 16,-30-1 12-16,-12-7 1 15,-9-4 0-15,-2-8 0 16,2-11-1-16,3-12 1 16,6-11 1-16,4-10 6 15,-4-7-10-15,1-2 6 16,-4-13 21-16,-1-4-17 15,1 0 1-15,-1-4-7 16,4-17-1-16,9-8-6 0,9-4 5 16,11-4 1-1,8 0 0-15,5-3 6 0,0 3 2 16,21-1 0-16,14-1 0 16,7-1 9-16,9 2 0 15,2 7 2-15,-4 4-4 16,-1 12-2-16,-3 1-10 15,-5 10 2-15,-10 2-5 16,-11 2-2-16,-8 0-2 16,-7 0-16-16,-4 9-17 15,0 5 4-15,0 7-14 16,0-3-70-16,0-7-318 0</inkml:trace>
          <inkml:trace contextRef="#ctx0" brushRef="#br0" timeOffset="84568.95">8406 13351 428 0,'0'0'1'0,"0"0"64"16,0 0 61-16,0 0-98 15,0 0-6-15,0 0 12 16,80 99 35-16,-11-33-16 16,12 11-28-16,8-1 10 15,3-6-19-15,1-8 4 0,-1-3-3 16,-13-12-14-16,-14-10-2 15,-18-9-1-15,-17-7-2 16,-9-6-37-16,-8-6-44 16,-8-4-67-16,-5-5-253 15</inkml:trace>
          <inkml:trace contextRef="#ctx0" brushRef="#br0" timeOffset="84876.06">9074 13386 214 0,'0'0'180'0,"-77"107"-53"15,43-34-45-15,-1 13-57 16,3 12 3-16,2 0 8 16,3-3-6-16,8-10-6 15,2-11-8-15,8-20-11 16,6-15-5-16,3-17-21 16,0-12-62-16,0-5-144 0,0-5-161 15</inkml:trace>
        </inkml:traceGroup>
        <inkml:traceGroup>
          <inkml:annotationXML>
            <emma:emma xmlns:emma="http://www.w3.org/2003/04/emma" version="1.0">
              <emma:interpretation id="{36B25573-DED9-4D40-8F2E-8D623CA96989}" emma:medium="tactile" emma:mode="ink">
                <msink:context xmlns:msink="http://schemas.microsoft.com/ink/2010/main" type="inkWord" rotatedBoundingBox="13781,14212 15006,13994 15283,15549 14057,15767"/>
              </emma:interpretation>
              <emma:one-of disjunction-type="recognition" id="oneOf14">
                <emma:interpretation id="interp18" emma:lang="" emma:confidence="1">
                  <emma:literal/>
                </emma:interpretation>
              </emma:one-of>
            </emma:emma>
          </inkml:annotationXML>
          <inkml:trace contextRef="#ctx0" brushRef="#br0" timeOffset="66967.04">10325 11938 321 0,'0'0'164'0,"0"0"-127"15,0 0-4-15,0 0 2 16,0 0-18-16,0 0 20 15,-12-17-18-15,12 17-18 16,0 0-1-16,13 0 5 16,8 0 0-16,6 0-1 15,5 0 4-15,10 2 5 16,3 19-1-16,9 15 0 16,8 8 4-16,7 7 26 15,9 2-21-15,2 5-2 16,1-5-1-16,-3-5-1 15,-12-10-16-15,-13-10 1 16,-15-7-2-16,-13-8 0 16,-8-8 0-16,-11-3-25 15,-3-2-53-15,-2 0-37 0,-1 0-32 16,3-5-96-16</inkml:trace>
          <inkml:trace contextRef="#ctx0" brushRef="#br0" timeOffset="67567.83">11487 11865 55 0,'0'0'19'15,"0"0"32"-15,0 0 8 16,57-109 5-16,-57 96 34 16,0 5-9-16,0 7 10 15,0 1-44-15,0 0-28 16,0 0-27-16,0 0-5 16,0 7 5-16,-11 22 0 15,-1 15 11-15,-3 12-1 16,-1 9-5-16,-5 6-1 15,-8 9 0-15,-8 1 14 16,-6-2-1-16,0-7-10 16,4-11 5-16,9-19-4 0,12-13-4 15,6-15-1-15,6-9-2 16,6-4 0-16,0-1-1 16,0 0-8-16,0 0-19 15,0-12-13-15,0-5 12 16,0 0-6-16,6 6 34 15,-3 7 0-15,-3 2 0 16,0 2 0-16,1 0-5 16,7 20 5-16,-1 17 11 15,4 17 21-15,1 12-11 16,1 9 8-16,5 9-16 16,-1 0-3-16,-2-4-6 0,1-9 2 15,2-12 5-15,5-6 11 16,0-3 22-16,-2-8-37 15,-3-3-6-15,-2-7-1 16,-2-4-23-16,-1-9-47 16,4-10-66-16,-4-6-270 15</inkml:trace>
        </inkml:traceGroup>
      </inkml:traceGroup>
    </inkml:traceGroup>
    <inkml:traceGroup>
      <inkml:annotationXML>
        <emma:emma xmlns:emma="http://www.w3.org/2003/04/emma" version="1.0">
          <emma:interpretation id="{E99AEED5-3A42-406A-964A-1C4BB9B90B59}" emma:medium="tactile" emma:mode="ink">
            <msink:context xmlns:msink="http://schemas.microsoft.com/ink/2010/main" type="paragraph" rotatedBoundingBox="9885,17436 13647,16157 14463,18559 10700,1983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A52F1A3-69DE-4514-A85D-EC5C4F0EF988}" emma:medium="tactile" emma:mode="ink">
              <msink:context xmlns:msink="http://schemas.microsoft.com/ink/2010/main" type="line" rotatedBoundingBox="9884,17436 13647,16157 14463,18559 10700,19837"/>
            </emma:interpretation>
          </emma:emma>
        </inkml:annotationXML>
        <inkml:traceGroup>
          <inkml:annotationXML>
            <emma:emma xmlns:emma="http://www.w3.org/2003/04/emma" version="1.0">
              <emma:interpretation id="{7F511FC9-9B35-4C1F-8994-8A2E60C50FD5}" emma:medium="tactile" emma:mode="ink">
                <msink:context xmlns:msink="http://schemas.microsoft.com/ink/2010/main" type="inkWord" rotatedBoundingBox="9885,17436 12405,16579 13165,18817 10645,19674"/>
              </emma:interpretation>
              <emma:one-of disjunction-type="recognition" id="oneOf15">
                <emma:interpretation id="interp19" emma:lang="" emma:confidence="1">
                  <emma:literal/>
                </emma:interpretation>
              </emma:one-of>
            </emma:emma>
          </inkml:annotationXML>
          <inkml:trace contextRef="#ctx0" brushRef="#br0" timeOffset="85442.26">6598 15099 274 0,'0'0'0'0,"0"0"-26"15,-128 39 26-15,102-35 47 16,11-1 103-16,6-3-1 16,6 0-58-16,3 0-38 15,0 0-36-15,0 0-17 0,30 0-19 16,28 0 19-16,26-3 10 15,30-12 12-15,27 0 3 16,26 2-4-16,17 2 1 16,10 1-7-16,9-5 4 15,3-8-7-15,-4-12 4 16,-2-6 4-16,-10-3 4 16,-19 4-17-16,-20 5-6 15,-21 6 1-15,-24 7-1 16,-25 11 0-16,-30 8-1 15,-29 3-21-15,-20 0-49 16,-2 6-12-16,-41 18 63 0,-25 11-64 16,-26 4-231-1</inkml:trace>
          <inkml:trace contextRef="#ctx0" brushRef="#br0" timeOffset="85919.88">7088 15553 370 0,'0'0'6'0,"0"0"-6"16,0 0 30-16,0 0 5 15,0 0 18-15,-53 121 1 16,53-37 8-16,5 17-13 16,17 16-7-16,11 3-22 15,1-4-8-15,9-13-9 16,8-24-2-16,6-23-1 15,-3-21 0-15,-1-19-7 0,-5-16 2 16,-4-9 5 0,-4-36 1-16,-4-26 9 0,-1-31-7 15,-5-24 12-15,-7-7-7 16,-13 2 13-16,-5 19 0 16,-5 23-4-16,0 27-11 15,-15 23 5-15,-2 16-6 16,-1 13-5-16,5 6-18 15,-1 4-29-15,7 0-45 16,5 10-209-16</inkml:trace>
          <inkml:trace contextRef="#ctx0" brushRef="#br0" timeOffset="86474.29">8130 15707 137 0,'0'0'431'16,"0"178"-381"-16,0-89-25 16,3-16 22-16,6-11-16 15,3-15 8-15,3-14-30 16,-3-16-6-16,1-9-3 0,-1-8-8 15,-1-14-35 1,1-34-13-16,-8-22-5 0,-4-18 4 16,0-8-151-16,-9-2 22 15,-21 7 144-15,-4 17 11 16,-1 27 31-16,8 27 56 16,9 16 136-16,5 4-62 15,8 15-32-15,2 21-36 16,3 12 8-16,0 2-14 15,0-5-37-15,26-12-15 16,8-12-4-16,7-19-17 16,5-2 4-16,4-31 7 15,-2-25 6-15,2-24 7 16,-7-14-7-16,-4 0 2 16,-15 10 3-16,-11 20 4 0,-13 28 5 15,0 24 52 1,0 12 12-16,-5 8-47 0,-9 41-31 15,-8 32-3-15,-1 27 3 16,2 7 19-16,12-3-12 16,9-10-7-16,0-14 0 15,14-17-54-15,8-14-13 16,5-19-26-16,1-17-98 16</inkml:trace>
          <inkml:trace contextRef="#ctx0" brushRef="#br0" timeOffset="87540.87">8737 15884 248 0,'0'0'136'15,"0"0"-51"-15,-4 154-27 16,29-95-39-16,7-6-5 16,4-14-7-16,4-14-2 15,2-18 13-15,-5-7-11 16,-3-11 30-16,-10-26 6 16,-7-8 14-16,-17-12-51 15,0-3-2-15,-27 1-2 16,-14-2-2-16,-6 14 1 15,4 13-6-15,5 13 10 16,13 13 17-16,13 7-13 16,7 1-4-16,5 9-5 0,0 27-4 15,18 15 3-15,21 16-4 16,12 14 1-16,8 7-10 16,3-2 12-16,-5-2 2 15,-5-6 23-15,-15-6-4 16,-16-3-10-16,-15-1 21 15,-6-10-8-15,0-13-8 16,-15-15 4-16,-16-15 13 16,-3-11-5-16,-11-4-17 15,-11-14-9-15,5-25-3 16,7-7-38-16,13 10-1 16,14 9 30-16,10 13 12 15,7 5 0-15,0-3-1 0,0-5-23 16,18-5-36-1,12-9-3-15,14-8-30 0,5-3-236 16</inkml:trace>
        </inkml:traceGroup>
        <inkml:traceGroup>
          <inkml:annotationXML>
            <emma:emma xmlns:emma="http://www.w3.org/2003/04/emma" version="1.0">
              <emma:interpretation id="{1ADB8B84-1877-47B3-ABE4-C84E5308D22C}" emma:medium="tactile" emma:mode="ink">
                <msink:context xmlns:msink="http://schemas.microsoft.com/ink/2010/main" type="inkWord" rotatedBoundingBox="11933,17152 13773,16527 13822,16671 11982,17296"/>
              </emma:interpretation>
              <emma:one-of disjunction-type="recognition" id="oneOf16">
                <emma:interpretation id="interp20" emma:lang="" emma:confidence="0">
                  <emma:literal>-</emma:literal>
                </emma:interpretation>
                <emma:interpretation id="interp21" emma:lang="" emma:confidence="0">
                  <emma:literal>_</emma:literal>
                </emma:interpretation>
                <emma:interpretation id="interp22" emma:lang="" emma:confidence="0">
                  <emma:literal>.</emma:literal>
                </emma:interpretation>
                <emma:interpretation id="interp23" emma:lang="" emma:confidence="0">
                  <emma:literal>è</emma:literal>
                </emma:interpretation>
                <emma:interpretation id="interp24" emma:lang="" emma:confidence="0">
                  <emma:literal>,</emma:literal>
                </emma:interpretation>
              </emma:one-of>
            </emma:emma>
          </inkml:annotationXML>
          <inkml:trace contextRef="#ctx0" brushRef="#br0" timeOffset="87865.27">9146 15538 139 0,'0'0'8'0,"0"0"-1"16,0 0 143-16,0 0 11 15,0 0-36-15,0 0-91 16,33-28-33-16,11 67 40 15,13 16-7-15,4 7-7 16,-2 5-14-16,-3-7-12 16,-8-9 4-16,-11-13-5 15,-2-16-19-15,-5-11-44 16,-7-11 12-16,-1 0 5 0,1-33-139 16,1-20-56-16</inkml:trace>
        </inkml:traceGroup>
        <inkml:traceGroup>
          <inkml:annotationXML>
            <emma:emma xmlns:emma="http://www.w3.org/2003/04/emma" version="1.0">
              <emma:interpretation id="{64F811C6-C8D4-45E4-A584-FD2C4A8FB278}" emma:medium="tactile" emma:mode="ink">
                <msink:context xmlns:msink="http://schemas.microsoft.com/ink/2010/main" type="inkWord" rotatedBoundingBox="12608,17813 13015,17675 13187,18182 12781,18320"/>
              </emma:interpretation>
              <emma:one-of disjunction-type="recognition" id="oneOf17">
                <emma:interpretation id="interp25" emma:lang="" emma:confidence="1">
                  <emma:literal/>
                </emma:interpretation>
              </emma:one-of>
            </emma:emma>
          </inkml:annotationXML>
          <inkml:trace contextRef="#ctx0" brushRef="#br0" timeOffset="89092.59">8516 14989 26 0,'0'0'98'16,"0"0"-17"-16,0 0-5 15,0 0 25-15,0 0-13 16,0 0-27-16,-7 1-18 16,7-1-14-16,0 0-3 0,0 0 3 15,0 0-1-15,0 0 2 16,0 0-7-16,0 0 1 15,0 0-22-15,0 0-2 16,0 0-4-16,18 0-3 16,16 0 7-16,14-17 2 15,11-11 2-15,7-1-2 16,8-9 3-16,1 1 23 16,0 4-2-16,-1 2-7 15,-8 9-3-15,-7 1-8 16,1-1-2-16,-2-5-5 15,4-3 0-15,4-7-1 16,-3 3 0-16,-3-3 1 16,-3 2 0-16,-4 7-1 0,-5 4 0 15,-3 7-3-15,-1 4 2 16,1-2 2-16,0 2-2 16,3-3 2-16,0-1 0 15,-4 2 0-15,0 1 0 16,-4-2-1-16,-1 2 1 15,-4-1-2-15,-7 1 6 16,-2 4-5-16,-8 1 1 16,-6 6-1-16,-3-2 0 15,2 4 0-15,1-4-1 16,0 3 1-16,-2-2 0 16,-5 4 0-16,-2 0 2 0,-3 0 5 15,0 0 6-15,0 0-2 16,0 0-7-16,0 0-4 15,0 0-3-15,0 0 3 16,0 0 0-16,0 0 0 16,0 0-14-16,0 0-30 15,0 0-32-15,1 4-41 16,-1 4-331-16</inkml:trace>
        </inkml:traceGroup>
        <inkml:traceGroup>
          <inkml:annotationXML>
            <emma:emma xmlns:emma="http://www.w3.org/2003/04/emma" version="1.0">
              <emma:interpretation id="{4A16CC64-3D05-4D53-8B8D-7805C191CFFB}" emma:medium="tactile" emma:mode="ink">
                <msink:context xmlns:msink="http://schemas.microsoft.com/ink/2010/main" type="inkWord" rotatedBoundingBox="12847,17834 13336,17669 13723,18810 13235,18976"/>
              </emma:interpretation>
              <emma:one-of disjunction-type="recognition" id="oneOf18">
                <emma:interpretation id="interp26" emma:lang="" emma:confidence="0">
                  <emma:literal>,</emma:literal>
                </emma:interpretation>
                <emma:interpretation id="interp27" emma:lang="" emma:confidence="0">
                  <emma:literal>/</emma:literal>
                </emma:interpretation>
                <emma:interpretation id="interp28" emma:lang="" emma:confidence="0">
                  <emma:literal>.</emma:literal>
                </emma:interpretation>
                <emma:interpretation id="interp29" emma:lang="" emma:confidence="0">
                  <emma:literal>'</emma:literal>
                </emma:interpretation>
                <emma:interpretation id="interp30" emma:lang="" emma:confidence="0">
                  <emma:literal>(</emma:literal>
                </emma:interpretation>
              </emma:one-of>
            </emma:emma>
          </inkml:annotationXML>
          <inkml:trace contextRef="#ctx0" brushRef="#br0" timeOffset="88109.17">9868 15378 447 0,'0'0'56'16,"0"0"-45"-16,0 0 26 16,-50 121 23-16,43-62 10 15,0 13-2-15,-2 14-21 16,-3 12-13-16,-1 5-3 15,-1 4-1-15,5-1-15 0,2-3-5 16,7-7-10 0,0-10 13-16,0-10-10 0,0-2-3 15,10-17 0-15,-1-18-20 16,0-18-44-16,0-21-54 16,0-10-242-16</inkml:trace>
        </inkml:traceGroup>
      </inkml:traceGroup>
    </inkml:traceGroup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3-15T10:51:39.395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F0316452-F58E-4AB8-8FCF-380196100A19}" emma:medium="tactile" emma:mode="ink">
          <msink:context xmlns:msink="http://schemas.microsoft.com/ink/2010/main" type="inkDrawing" rotatedBoundingBox="10852,8152 18094,7327 18107,7445 10865,8271" semanticType="underline" shapeName="Other">
            <msink:sourceLink direction="with" ref="{419B0447-4A4B-4FC3-8EA3-F378C3502C06}"/>
          </msink:context>
        </emma:interpretation>
      </emma:emma>
    </inkml:annotationXML>
    <inkml:trace contextRef="#ctx0" brushRef="#br0">-3 860 252 0,'0'0'143'0,"0"0"-124"16,0 0-18-16,0 0-1 16,0 0 2-16,0 0 29 15,0-4 15-15,0 0-25 16,0 2-7-16,6-1 5 15,3 2-6-15,1-6-8 0,11 3 3 16,9-5-1-16,6-2 0 16,12-2 0-16,10-3-2 15,9-4 4 1,13-1 3-16,7 4 5 0,5-2-6 16,6 2-2-16,2 1-7 15,7 1 4-15,7-2-3 16,7 1 0-16,-1 0-3 15,6-1 3-15,3 2-3 16,13-2 2-16,5-1 0 16,3 0 4-16,-2 1 1 15,-2-3-3-15,-5 4-1 0,-1 2 1 16,-4 0 2 0,-6-2-4-16,1 7 3 0,-8-5-2 15,-3 4-3-15,2-5 4 16,3 3-3-16,7-3-1 15,0 1 1-15,1-1-1 16,-6-2 0-16,3 4-1 16,0-1 1-16,3 4 2 15,-1-1 11-15,0 0-8 16,2 1 5-16,6-2-2 16,3-5 3-16,9 1-5 15,7-3-2-15,0 1-2 16,-1 2 1-16,-6-1 2 15,-8 1-5-15,-10-1 2 16,-3 4 0-16,-6-2 3 0,-4 3 9 16,-3 3 3-1,-1 1-10-15,-6 1-3 0,-9 3-3 16,-5-2-1-16,-9-2 0 16,-8 5 1-16,-15-2-1 15,-20 5 0-15,-24 0-8 16,-20 0-32-16,-1 0-29 15,-4 0 7-15,-29 2-18 16,-24 13-182-16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3-15T10:52:09.855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73C18697-43E0-4A01-A976-4D93225E2AA1}" emma:medium="tactile" emma:mode="ink">
          <msink:context xmlns:msink="http://schemas.microsoft.com/ink/2010/main" type="inkDrawing" rotatedBoundingBox="9873,13350 18380,12542 18394,12680 9886,13488" semanticType="underline" shapeName="Other">
            <msink:sourceLink direction="with" ref="{EEF0A7F1-5C24-4791-958F-D0F79A9908D3}"/>
            <msink:sourceLink direction="with" ref="{2B881441-DE65-42EA-BF43-B1E1307FAA0E}"/>
            <msink:sourceLink direction="with" ref="{EF6372B8-9134-4107-92F9-53329AAC1F3B}"/>
          </msink:context>
        </emma:interpretation>
      </emma:emma>
    </inkml:annotationXML>
    <inkml:trace contextRef="#ctx0" brushRef="#br0">-3 736 164 0,'0'0'140'0,"0"0"-37"15,0 0 9-15,0 0-55 16,0 0-3-16,0 0-13 16,-27 0-9-16,25 0-5 15,2 0 0-15,0 0-1 16,0 0-17-16,0 0-9 15,0 0-5-15,0 0-1 0,0 0-3 16,0 0-5-16,14 0 14 16,10 0 0-16,9 0 4 15,8-5-1-15,4 4 1 16,3-2 0-16,7 3-4 16,7-2 0-16,4-1 2 15,6 1-2-15,2-2 2 16,-2 2-1-16,3-2 0 15,8-3 1-15,10-4-2 16,10-4 0-16,9-3 6 16,4-8-4-16,4 4 0 15,2 1 0-15,-2-1-2 16,-2 6 1-16,-7 5-2 16,-6 3 2-16,-6 3-2 0,2 1 2 15,-3 3-1-15,1-2 0 16,0-2 1-16,6-1-1 15,2-1 2-15,6-1-2 16,-2-2 0-16,-9 1 0 16,-2-4-2-16,-7 0 2 15,0 0 0-15,0-2 0 16,3 1 2-16,1-3-4 16,-4 2 3-16,0-1-3 15,0 2 3-15,-1 0-1 16,0-1 2-16,-2 1-2 15,-1 4 1-15,1-4-1 16,-1 7 3-16,4-1-3 0,9-2 1 16,0 1 0-16,3 0-1 15,-7 1 1-15,-2-3-1 16,-4 2 0-16,-3 3 0 16,-2-1 1-16,-10 6 0 15,-2-4 4-15,-5 2 1 16,0 0-3-16,-3-5-1 15,-1 2 2-15,4-2-4 16,-3 0 2-16,-5 0-2 16,-2-3 2-16,-10 4-1 15,-7-2-1-15,-7 4 3 16,-4-1 0-16,1 2 3 0,-6 3-2 16,3-4 2-16,-3 1-5 15,0 2 1-15,0 0-2 16,3-1-1-16,0 0 1 15,-1 2 4 1,-4-4-4-16,-2 2 5 0,0 3-5 16,-2 0 1-16,4 0 0 15,5 0-1-15,3 0 0 16,9 0-2-16,1 0 2 16,5-3 0-16,3 3 0 15,1-4 1-15,7 0-2 16,4 1 1-16,6 1 0 15,2 1 0-15,-3-2 0 16,-4 3 0-16,-1-2 5 16,7 2-3-16,5-2 0 0,13-4 4 15,13 0-5-15,0-1 3 16,1 0-4-16,-9-2 4 16,-9 3-4-16,-5 4 0 15,-12 0 0-15,4 2 0 16,-2 0 3-16,2 0 3 15,-1 0-4-15,-8 0-2 16,-8 0 0-16,-10 0 0 16,-14 0 0-16,-12 0 0 15,-9 0 0-15,-5 0 0 16,-4 0 0-16,0 0-2 16,0 0-17-16,0 0-17 15,-18 0-35-15,-21 0-103 0,-27 2-310 16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6D610-B282-46AC-B340-318C54239DA2}" type="datetimeFigureOut">
              <a:rPr lang="it-IT" smtClean="0"/>
              <a:pPr/>
              <a:t>15/03/2023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D4220-2D1B-4903-850A-57CE15EA7BB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4594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15/03/2023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10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9.xml"/><Relationship Id="rId5" Type="http://schemas.openxmlformats.org/officeDocument/2006/relationships/image" Target="../media/image9.emf"/><Relationship Id="rId4" Type="http://schemas.openxmlformats.org/officeDocument/2006/relationships/customXml" Target="../ink/ink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customXml" Target="../ink/ink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 scelta del paniere di consumo ottimo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Ottimi interni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>
                <a:extLst>
                  <a:ext uri="{FF2B5EF4-FFF2-40B4-BE49-F238E27FC236}">
                    <a16:creationId xmlns:a16="http://schemas.microsoft.com/office/drawing/2014/main" id="{4E5ED420-C39F-EA2C-8C02-191A8F717154}"/>
                  </a:ext>
                </a:extLst>
              </p14:cNvPr>
              <p14:cNvContentPartPr/>
              <p14:nvPr/>
            </p14:nvContentPartPr>
            <p14:xfrm>
              <a:off x="1429200" y="314640"/>
              <a:ext cx="7655760" cy="4070880"/>
            </p14:xfrm>
          </p:contentPart>
        </mc:Choice>
        <mc:Fallback>
          <p:pic>
            <p:nvPicPr>
              <p:cNvPr id="3" name="Input penna 2">
                <a:extLst>
                  <a:ext uri="{FF2B5EF4-FFF2-40B4-BE49-F238E27FC236}">
                    <a16:creationId xmlns:a16="http://schemas.microsoft.com/office/drawing/2014/main" id="{4E5ED420-C39F-EA2C-8C02-191A8F71715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19840" y="305280"/>
                <a:ext cx="7674480" cy="408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52525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331640" y="2060848"/>
            <a:ext cx="7406640" cy="1472184"/>
          </a:xfrm>
        </p:spPr>
        <p:txBody>
          <a:bodyPr/>
          <a:lstStyle/>
          <a:p>
            <a:r>
              <a:rPr lang="it-IT" dirty="0"/>
              <a:t>La scelta ottima: una formalizzazione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condizione di tangenza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corrispondenza della scelta ottima deve valere:</a:t>
            </a:r>
          </a:p>
          <a:p>
            <a:endParaRPr lang="it-IT" dirty="0"/>
          </a:p>
          <a:p>
            <a:r>
              <a:rPr lang="it-IT" dirty="0"/>
              <a:t>Il SMS si ricava come segue (differenziale totale di Utilità):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8329848"/>
              </p:ext>
            </p:extLst>
          </p:nvPr>
        </p:nvGraphicFramePr>
        <p:xfrm>
          <a:off x="3516313" y="2133600"/>
          <a:ext cx="1824037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3" imgW="723600" imgH="444240" progId="Equation.3">
                  <p:embed/>
                </p:oleObj>
              </mc:Choice>
              <mc:Fallback>
                <p:oleObj name="Equazione" r:id="rId3" imgW="72360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6313" y="2133600"/>
                        <a:ext cx="1824037" cy="1119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327812"/>
              </p:ext>
            </p:extLst>
          </p:nvPr>
        </p:nvGraphicFramePr>
        <p:xfrm>
          <a:off x="3148013" y="4205288"/>
          <a:ext cx="3938587" cy="239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5" imgW="1562040" imgH="952200" progId="Equation.3">
                  <p:embed/>
                </p:oleObj>
              </mc:Choice>
              <mc:Fallback>
                <p:oleObj name="Equazione" r:id="rId5" imgW="1562040" imgH="952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013" y="4205288"/>
                        <a:ext cx="3938587" cy="2398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Scelta ottima e utilità marginale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Ricordando che:</a:t>
            </a:r>
          </a:p>
          <a:p>
            <a:endParaRPr lang="it-IT" dirty="0"/>
          </a:p>
          <a:p>
            <a:r>
              <a:rPr lang="it-IT" dirty="0"/>
              <a:t>In corrispondenza della scelta ottima avremo: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474795"/>
              </p:ext>
            </p:extLst>
          </p:nvPr>
        </p:nvGraphicFramePr>
        <p:xfrm>
          <a:off x="4803775" y="1412875"/>
          <a:ext cx="3360738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3" imgW="1333440" imgH="685800" progId="Equation.3">
                  <p:embed/>
                </p:oleObj>
              </mc:Choice>
              <mc:Fallback>
                <p:oleObj name="Equazione" r:id="rId3" imgW="1333440" imgH="685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3775" y="1412875"/>
                        <a:ext cx="3360738" cy="172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3851920" y="3284984"/>
          <a:ext cx="1796827" cy="10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5" imgW="787320" imgH="444240" progId="Equation.3">
                  <p:embed/>
                </p:oleObj>
              </mc:Choice>
              <mc:Fallback>
                <p:oleObj name="Equazione" r:id="rId5" imgW="78732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3284984"/>
                        <a:ext cx="1796827" cy="10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3692525" y="4638675"/>
          <a:ext cx="2260600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7" imgW="990360" imgH="457200" progId="Equation.3">
                  <p:embed/>
                </p:oleObj>
              </mc:Choice>
              <mc:Fallback>
                <p:oleObj name="Equazione" r:id="rId7" imgW="99036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525" y="4638675"/>
                        <a:ext cx="2260600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1043608" y="5733256"/>
            <a:ext cx="8313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L’utilità marginale che si ottiene dall’ultimo euro speso per il bene x deve essere uguale </a:t>
            </a:r>
          </a:p>
          <a:p>
            <a:r>
              <a:rPr lang="it-IT" dirty="0"/>
              <a:t>all’utilità marginale dell’ultimo euro speso per il bene 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1211298" y="139735"/>
              <a:ext cx="6058440" cy="670572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99418" y="127855"/>
                <a:ext cx="6082920" cy="673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2" name="Input penna 41"/>
              <p14:cNvContentPartPr/>
              <p14:nvPr/>
            </p14:nvContentPartPr>
            <p14:xfrm>
              <a:off x="3913098" y="2668015"/>
              <a:ext cx="2603520" cy="310320"/>
            </p14:xfrm>
          </p:contentPart>
        </mc:Choice>
        <mc:Fallback xmlns="">
          <p:pic>
            <p:nvPicPr>
              <p:cNvPr id="42" name="Input penna 4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03378" y="2655055"/>
                <a:ext cx="2625840" cy="33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5" name="Input penna 64"/>
              <p14:cNvContentPartPr/>
              <p14:nvPr/>
            </p14:nvContentPartPr>
            <p14:xfrm>
              <a:off x="3568218" y="4563415"/>
              <a:ext cx="3046320" cy="264960"/>
            </p14:xfrm>
          </p:contentPart>
        </mc:Choice>
        <mc:Fallback xmlns="">
          <p:pic>
            <p:nvPicPr>
              <p:cNvPr id="65" name="Input penna 6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55618" y="4549735"/>
                <a:ext cx="3072600" cy="29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10158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put penna 1">
                <a:extLst>
                  <a:ext uri="{FF2B5EF4-FFF2-40B4-BE49-F238E27FC236}">
                    <a16:creationId xmlns:a16="http://schemas.microsoft.com/office/drawing/2014/main" id="{51E17906-5E01-306A-3165-E0A71FA99371}"/>
                  </a:ext>
                </a:extLst>
              </p14:cNvPr>
              <p14:cNvContentPartPr/>
              <p14:nvPr/>
            </p14:nvContentPartPr>
            <p14:xfrm>
              <a:off x="100080" y="45360"/>
              <a:ext cx="9019800" cy="6571800"/>
            </p14:xfrm>
          </p:contentPart>
        </mc:Choice>
        <mc:Fallback>
          <p:pic>
            <p:nvPicPr>
              <p:cNvPr id="2" name="Input penna 1">
                <a:extLst>
                  <a:ext uri="{FF2B5EF4-FFF2-40B4-BE49-F238E27FC236}">
                    <a16:creationId xmlns:a16="http://schemas.microsoft.com/office/drawing/2014/main" id="{51E17906-5E01-306A-3165-E0A71FA9937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720" y="36000"/>
                <a:ext cx="9038520" cy="659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57524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put penna 1">
                <a:extLst>
                  <a:ext uri="{FF2B5EF4-FFF2-40B4-BE49-F238E27FC236}">
                    <a16:creationId xmlns:a16="http://schemas.microsoft.com/office/drawing/2014/main" id="{8D9FC680-888B-58A5-36DA-610C87680A3C}"/>
                  </a:ext>
                </a:extLst>
              </p14:cNvPr>
              <p14:cNvContentPartPr/>
              <p14:nvPr/>
            </p14:nvContentPartPr>
            <p14:xfrm>
              <a:off x="305280" y="424440"/>
              <a:ext cx="8486640" cy="6166800"/>
            </p14:xfrm>
          </p:contentPart>
        </mc:Choice>
        <mc:Fallback>
          <p:pic>
            <p:nvPicPr>
              <p:cNvPr id="2" name="Input penna 1">
                <a:extLst>
                  <a:ext uri="{FF2B5EF4-FFF2-40B4-BE49-F238E27FC236}">
                    <a16:creationId xmlns:a16="http://schemas.microsoft.com/office/drawing/2014/main" id="{8D9FC680-888B-58A5-36DA-610C87680A3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5920" y="415080"/>
                <a:ext cx="8505360" cy="618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52283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put penna 1">
                <a:extLst>
                  <a:ext uri="{FF2B5EF4-FFF2-40B4-BE49-F238E27FC236}">
                    <a16:creationId xmlns:a16="http://schemas.microsoft.com/office/drawing/2014/main" id="{E366A423-1E82-407F-54E8-2DB9F065B105}"/>
                  </a:ext>
                </a:extLst>
              </p14:cNvPr>
              <p14:cNvContentPartPr/>
              <p14:nvPr/>
            </p14:nvContentPartPr>
            <p14:xfrm>
              <a:off x="1247760" y="231120"/>
              <a:ext cx="7802280" cy="5959440"/>
            </p14:xfrm>
          </p:contentPart>
        </mc:Choice>
        <mc:Fallback>
          <p:pic>
            <p:nvPicPr>
              <p:cNvPr id="2" name="Input penna 1">
                <a:extLst>
                  <a:ext uri="{FF2B5EF4-FFF2-40B4-BE49-F238E27FC236}">
                    <a16:creationId xmlns:a16="http://schemas.microsoft.com/office/drawing/2014/main" id="{E366A423-1E82-407F-54E8-2DB9F065B10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38400" y="221760"/>
                <a:ext cx="7821000" cy="597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00477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Data la funzione di utilità </a:t>
            </a:r>
            <a:r>
              <a:rPr lang="it-IT" dirty="0" err="1"/>
              <a:t>Cobb</a:t>
            </a:r>
            <a:r>
              <a:rPr lang="it-IT" dirty="0"/>
              <a:t> Douglas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e noto che il reddito è pari a 120 e i prezzi dei beni x e y sono rispettivamente 6 e 3, individuare la scelta ottima di consumo. </a:t>
            </a:r>
          </a:p>
        </p:txBody>
      </p:sp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2987675" y="2133600"/>
          <a:ext cx="403225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3" imgW="1104840" imgH="228600" progId="Equation.3">
                  <p:embed/>
                </p:oleObj>
              </mc:Choice>
              <mc:Fallback>
                <p:oleObj name="Equazione" r:id="rId3" imgW="11048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133600"/>
                        <a:ext cx="4032250" cy="83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Data la funzione di utilità </a:t>
            </a:r>
            <a:r>
              <a:rPr lang="it-IT" dirty="0" err="1"/>
              <a:t>Cobb</a:t>
            </a:r>
            <a:r>
              <a:rPr lang="it-IT" dirty="0"/>
              <a:t> Douglas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e noto che il reddito è pari a 120 e i prezzi dei beni x e y sono rispettivamente 6 e 3, individuare la scelta ottima di consumo. </a:t>
            </a:r>
          </a:p>
          <a:p>
            <a:pPr>
              <a:buNone/>
            </a:pPr>
            <a:r>
              <a:rPr lang="it-IT" dirty="0"/>
              <a:t>Cosa accade alla scelta ottima se i prezzi raddoppiano? Dare una rappresentazione grafica</a:t>
            </a:r>
          </a:p>
        </p:txBody>
      </p:sp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2987675" y="2133600"/>
          <a:ext cx="403225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3" imgW="1104840" imgH="228600" progId="Equation.3">
                  <p:embed/>
                </p:oleObj>
              </mc:Choice>
              <mc:Fallback>
                <p:oleObj name="Equazione" r:id="rId3" imgW="1104840" imgH="228600" progId="Equation.3">
                  <p:embed/>
                  <p:pic>
                    <p:nvPicPr>
                      <p:cNvPr id="9318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133600"/>
                        <a:ext cx="4032250" cy="83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991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Teoria consumatore: schema concettuale</a:t>
            </a:r>
          </a:p>
        </p:txBody>
      </p:sp>
      <p:pic>
        <p:nvPicPr>
          <p:cNvPr id="1026" name="Picture 2" descr="C:\Documents and Settings\Administrator\Documenti\Dropbox\MICROBLENDED (1)\CAP 2\N1VBP10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27225"/>
            <a:ext cx="9142413" cy="3003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>
                <a:extLst>
                  <a:ext uri="{FF2B5EF4-FFF2-40B4-BE49-F238E27FC236}">
                    <a16:creationId xmlns:a16="http://schemas.microsoft.com/office/drawing/2014/main" id="{8F4310ED-449F-F42E-994A-875B23F258D0}"/>
                  </a:ext>
                </a:extLst>
              </p14:cNvPr>
              <p14:cNvContentPartPr/>
              <p14:nvPr/>
            </p14:nvContentPartPr>
            <p14:xfrm>
              <a:off x="772920" y="185040"/>
              <a:ext cx="8321400" cy="6255720"/>
            </p14:xfrm>
          </p:contentPart>
        </mc:Choice>
        <mc:Fallback>
          <p:pic>
            <p:nvPicPr>
              <p:cNvPr id="3" name="Input penna 2">
                <a:extLst>
                  <a:ext uri="{FF2B5EF4-FFF2-40B4-BE49-F238E27FC236}">
                    <a16:creationId xmlns:a16="http://schemas.microsoft.com/office/drawing/2014/main" id="{8F4310ED-449F-F42E-994A-875B23F258D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3560" y="175680"/>
                <a:ext cx="8340120" cy="6274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2003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>
                <a:extLst>
                  <a:ext uri="{FF2B5EF4-FFF2-40B4-BE49-F238E27FC236}">
                    <a16:creationId xmlns:a16="http://schemas.microsoft.com/office/drawing/2014/main" id="{99EA8434-8AE1-ECD8-963E-F0ACAA99E5FA}"/>
                  </a:ext>
                </a:extLst>
              </p14:cNvPr>
              <p14:cNvContentPartPr/>
              <p14:nvPr/>
            </p14:nvContentPartPr>
            <p14:xfrm>
              <a:off x="1122840" y="95760"/>
              <a:ext cx="8046360" cy="6284880"/>
            </p14:xfrm>
          </p:contentPart>
        </mc:Choice>
        <mc:Fallback>
          <p:pic>
            <p:nvPicPr>
              <p:cNvPr id="3" name="Input penna 2">
                <a:extLst>
                  <a:ext uri="{FF2B5EF4-FFF2-40B4-BE49-F238E27FC236}">
                    <a16:creationId xmlns:a16="http://schemas.microsoft.com/office/drawing/2014/main" id="{99EA8434-8AE1-ECD8-963E-F0ACAA99E5F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3480" y="86400"/>
                <a:ext cx="8065080" cy="630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85596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259632" y="2204864"/>
            <a:ext cx="7406640" cy="1472184"/>
          </a:xfrm>
        </p:spPr>
        <p:txBody>
          <a:bodyPr/>
          <a:lstStyle/>
          <a:p>
            <a:r>
              <a:rPr lang="it-IT" dirty="0"/>
              <a:t>La scelta ottima: preferenze </a:t>
            </a:r>
            <a:r>
              <a:rPr lang="it-IT" dirty="0" err="1"/>
              <a:t>Cobb</a:t>
            </a:r>
            <a:r>
              <a:rPr lang="it-IT" dirty="0"/>
              <a:t> Douglas (ottimi interni)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scelta del paniere ottimo: analisi grafica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132856"/>
            <a:ext cx="6727825" cy="361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put penna 2">
                <a:extLst>
                  <a:ext uri="{FF2B5EF4-FFF2-40B4-BE49-F238E27FC236}">
                    <a16:creationId xmlns:a16="http://schemas.microsoft.com/office/drawing/2014/main" id="{5FC4866F-F178-D5E9-6EB7-D9779CE78091}"/>
                  </a:ext>
                </a:extLst>
              </p14:cNvPr>
              <p14:cNvContentPartPr/>
              <p14:nvPr/>
            </p14:nvContentPartPr>
            <p14:xfrm>
              <a:off x="2769120" y="2113560"/>
              <a:ext cx="5042880" cy="2638440"/>
            </p14:xfrm>
          </p:contentPart>
        </mc:Choice>
        <mc:Fallback>
          <p:pic>
            <p:nvPicPr>
              <p:cNvPr id="3" name="Input penna 2">
                <a:extLst>
                  <a:ext uri="{FF2B5EF4-FFF2-40B4-BE49-F238E27FC236}">
                    <a16:creationId xmlns:a16="http://schemas.microsoft.com/office/drawing/2014/main" id="{5FC4866F-F178-D5E9-6EB7-D9779CE7809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59760" y="2104200"/>
                <a:ext cx="5061600" cy="2657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>
                <a:extLst>
                  <a:ext uri="{FF2B5EF4-FFF2-40B4-BE49-F238E27FC236}">
                    <a16:creationId xmlns:a16="http://schemas.microsoft.com/office/drawing/2014/main" id="{DC3A7500-38C3-1054-A2B7-AF0135E2358E}"/>
                  </a:ext>
                </a:extLst>
              </p14:cNvPr>
              <p14:cNvContentPartPr/>
              <p14:nvPr/>
            </p14:nvContentPartPr>
            <p14:xfrm>
              <a:off x="447480" y="255960"/>
              <a:ext cx="8919360" cy="5781960"/>
            </p14:xfrm>
          </p:contentPart>
        </mc:Choice>
        <mc:Fallback>
          <p:pic>
            <p:nvPicPr>
              <p:cNvPr id="3" name="Input penna 2">
                <a:extLst>
                  <a:ext uri="{FF2B5EF4-FFF2-40B4-BE49-F238E27FC236}">
                    <a16:creationId xmlns:a16="http://schemas.microsoft.com/office/drawing/2014/main" id="{DC3A7500-38C3-1054-A2B7-AF0135E2358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8120" y="246600"/>
                <a:ext cx="8938080" cy="5800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2556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Caratteristiche della scelta ottima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Il consumatore sceglie il paniere di consumo in corrispondenza del quale la curva di indifferenza è tangente al vincolo di bilancio</a:t>
            </a:r>
          </a:p>
          <a:p>
            <a:r>
              <a:rPr lang="it-IT" dirty="0"/>
              <a:t>Di conseguenza la condizione di ottimo implica l’eguaglianza tra il saggio marginale di sostituzione e il prezzo relativo dei beni</a:t>
            </a:r>
          </a:p>
          <a:p>
            <a:r>
              <a:rPr lang="it-IT" dirty="0"/>
              <a:t>Il saggio al quale il consumatore è disposto a scambiare i beni tra di loro è lo stesso al quale i due beni sono scambiati nel mercato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put penna 1">
                <a:extLst>
                  <a:ext uri="{FF2B5EF4-FFF2-40B4-BE49-F238E27FC236}">
                    <a16:creationId xmlns:a16="http://schemas.microsoft.com/office/drawing/2014/main" id="{0CD7A427-292A-1461-A3AB-2BAC253B29BF}"/>
                  </a:ext>
                </a:extLst>
              </p14:cNvPr>
              <p14:cNvContentPartPr/>
              <p14:nvPr/>
            </p14:nvContentPartPr>
            <p14:xfrm>
              <a:off x="1277640" y="478800"/>
              <a:ext cx="7753680" cy="5982480"/>
            </p14:xfrm>
          </p:contentPart>
        </mc:Choice>
        <mc:Fallback>
          <p:pic>
            <p:nvPicPr>
              <p:cNvPr id="2" name="Input penna 1">
                <a:extLst>
                  <a:ext uri="{FF2B5EF4-FFF2-40B4-BE49-F238E27FC236}">
                    <a16:creationId xmlns:a16="http://schemas.microsoft.com/office/drawing/2014/main" id="{0CD7A427-292A-1461-A3AB-2BAC253B29B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68280" y="469440"/>
                <a:ext cx="7772400" cy="600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50948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CODE_TYPE" val="0"/>
  <p:tag name="ART_ENCODE_INDEX" val="1"/>
  <p:tag name="ARTICULATE_PRESENTER_VERSION" val="6"/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1162</TotalTime>
  <Words>273</Words>
  <Application>Microsoft Office PowerPoint</Application>
  <PresentationFormat>Presentazione su schermo (4:3)</PresentationFormat>
  <Paragraphs>40</Paragraphs>
  <Slides>19</Slides>
  <Notes>9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Calibri</vt:lpstr>
      <vt:lpstr>Gill Sans MT</vt:lpstr>
      <vt:lpstr>Verdana</vt:lpstr>
      <vt:lpstr>Wingdings 2</vt:lpstr>
      <vt:lpstr>Solstizio</vt:lpstr>
      <vt:lpstr>Equazione</vt:lpstr>
      <vt:lpstr>La scelta del paniere di consumo ottimo</vt:lpstr>
      <vt:lpstr>Teoria consumatore: schema concettuale</vt:lpstr>
      <vt:lpstr>Presentazione standard di PowerPoint</vt:lpstr>
      <vt:lpstr>Presentazione standard di PowerPoint</vt:lpstr>
      <vt:lpstr>La scelta ottima: preferenze Cobb Douglas (ottimi interni)</vt:lpstr>
      <vt:lpstr>La scelta del paniere ottimo: analisi grafica</vt:lpstr>
      <vt:lpstr>Presentazione standard di PowerPoint</vt:lpstr>
      <vt:lpstr>Caratteristiche della scelta ottima</vt:lpstr>
      <vt:lpstr>Presentazione standard di PowerPoint</vt:lpstr>
      <vt:lpstr>Presentazione standard di PowerPoint</vt:lpstr>
      <vt:lpstr>La scelta ottima: una formalizzazione</vt:lpstr>
      <vt:lpstr>La condizione di tangenza</vt:lpstr>
      <vt:lpstr>Scelta ottima e utilità marginale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Esercizio</vt:lpstr>
      <vt:lpstr>Esercizio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L’utilizzo dei modelli economici</dc:title>
  <dc:creator>Elisabetta</dc:creator>
  <cp:lastModifiedBy>Elisabetta Marzano</cp:lastModifiedBy>
  <cp:revision>86</cp:revision>
  <dcterms:created xsi:type="dcterms:W3CDTF">2014-09-20T09:32:20Z</dcterms:created>
  <dcterms:modified xsi:type="dcterms:W3CDTF">2023-03-15T13:15:25Z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la durata dell'istruzione</vt:lpwstr>
  </property>
  <property fmtid="{D5CDD505-2E9C-101B-9397-08002B2CF9AE}" pid="4" name="ArticulateGUID">
    <vt:lpwstr>CA0FDE9E-DB7A-4290-8556-D1AABE47D121</vt:lpwstr>
  </property>
  <property fmtid="{D5CDD505-2E9C-101B-9397-08002B2CF9AE}" pid="5" name="ArticulateProjectFull">
    <vt:lpwstr>C:\Documents and Settings\Administrator\Documenti\didattica\microeconomia\lucidi aa 2014_15\capitolo 2.ppta</vt:lpwstr>
  </property>
</Properties>
</file>