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61" r:id="rId4"/>
    <p:sldId id="296" r:id="rId5"/>
    <p:sldId id="262" r:id="rId6"/>
    <p:sldId id="263" r:id="rId7"/>
    <p:sldId id="264" r:id="rId8"/>
    <p:sldId id="265" r:id="rId9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/>
    <p:restoredTop sz="94490"/>
  </p:normalViewPr>
  <p:slideViewPr>
    <p:cSldViewPr>
      <p:cViewPr varScale="1">
        <p:scale>
          <a:sx n="116" d="100"/>
          <a:sy n="116" d="100"/>
        </p:scale>
        <p:origin x="208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190906" cy="2392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,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836712"/>
            <a:ext cx="8204200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Definizione di Radar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Richiami di Teoria dei Segnali 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Richiami di Teoria dei Fenomeni Aleatori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0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980728"/>
            <a:ext cx="8064896" cy="52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Radar  -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Definizione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Apparato impiegato per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rivelare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presenza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target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nello spazio e di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determinarne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posizione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il loro eventuale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spostamento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(direzione e velocità);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È costituito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trasmettitore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dotato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antenna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direttiva orientabile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che emette verso l’oggetto un fascio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radioonde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generalmente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microonde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impulsi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ricevitore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che capta 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di ritorno (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echi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) riflessi dall’oggetto per trasformarli in informazioni visualizzate sullo schermo.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direzione lungo la quale si trova l’oggetto è individuata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dall’asse del fascio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di radioonde emesso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distanza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si determina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dall’intervallo di tempo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intercorrente fra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l’emissione di un impulso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e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ricezione dell’eco. 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Radar</a:t>
            </a:r>
          </a:p>
        </p:txBody>
      </p:sp>
    </p:spTree>
    <p:extLst>
      <p:ext uri="{BB962C8B-B14F-4D97-AF65-F5344CB8AC3E}">
        <p14:creationId xmlns:p14="http://schemas.microsoft.com/office/powerpoint/2010/main" val="15598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799147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è un modello matematico che descrive la variazione di una o più grandezze in funzione di altre grandezze.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può essere descritto da una funzione di una o più variabili [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j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)].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32094"/>
              </p:ext>
            </p:extLst>
          </p:nvPr>
        </p:nvGraphicFramePr>
        <p:xfrm>
          <a:off x="3635896" y="3046970"/>
          <a:ext cx="1392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228600" progId="Equation.3">
                  <p:embed/>
                </p:oleObj>
              </mc:Choice>
              <mc:Fallback>
                <p:oleObj name="Equation" r:id="rId2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046970"/>
                        <a:ext cx="13922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09203" y="3729286"/>
            <a:ext cx="8280400" cy="23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Esempi di segnali: segnale acustico, segnale di un elettrocardiografo, il segnale radio, il segnale luminoso emesso da una televisione,…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elettrocardiogramma può essere schematizzato come un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dove la variabile indipendente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il tempo e la variabile 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la tensione. 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1" y="1182688"/>
            <a:ext cx="7670006" cy="460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possono essere classificati in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deterministici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in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aleatori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deterministico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se è perfettamente descritto da una funzione (es: generatore di forme d’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onda)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aleatorio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se non è possibile conoscere a priori il valore assunto dal segnale in un certo istante. Non può essere descritto da una funzione precisa (es: segnale raccolto da sensori geofisici). Sono affetti da un certo grado di incertezza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9" y="889000"/>
            <a:ext cx="7814468" cy="495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in base ai valori assunti dalla variabile indipendente.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continuo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Reali. La variabile indipendente può assumere con continuità tutti i valori appartenenti ad un certo intervallo (es: elettrocardiogramma)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discreto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interi. La variabile indipendente può assumere valori </a:t>
            </a:r>
            <a:r>
              <a:rPr lang="it-IT" altLang="ja-JP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serie storica)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904732"/>
            <a:ext cx="781446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anche in base ai valori assunti dalla variabile 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continua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continuo. Possono assumere con continuità tutti i valori reali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intervallo (es: segnale acustico)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discreta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discreto. Possono assumere i valori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semaforo, segnali logici)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4178400"/>
            <a:ext cx="8713787" cy="11228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a tempo continuo e ampiezza continua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Analogico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Un Segnale a tempo discreto e ampiezza discreta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Numerico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(o Digitale).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5376039"/>
            <a:ext cx="856932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Per passare da un Segnale Analogico ad uno Digitale occorre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Conversione A/D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575</Words>
  <Application>Microsoft Macintosh PowerPoint</Application>
  <PresentationFormat>Presentazione su schermo (4:3)</PresentationFormat>
  <Paragraphs>42</Paragraphs>
  <Slides>7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Definizione di Radar</vt:lpstr>
      <vt:lpstr>Definizione di Segnale</vt:lpstr>
      <vt:lpstr>Classificazione dei Segnali</vt:lpstr>
      <vt:lpstr>Classificazione dei Segnali</vt:lpstr>
      <vt:lpstr>Classificazione dei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95</cp:revision>
  <cp:lastPrinted>1601-01-01T00:00:00Z</cp:lastPrinted>
  <dcterms:created xsi:type="dcterms:W3CDTF">2014-02-26T18:00:47Z</dcterms:created>
  <dcterms:modified xsi:type="dcterms:W3CDTF">2022-09-20T08:41:05Z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