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8.xml" ContentType="application/vnd.openxmlformats-officedocument.presentationml.notesSlide+xml"/>
  <Override PartName="/ppt/ink/ink11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1"/>
  </p:notesMasterIdLst>
  <p:sldIdLst>
    <p:sldId id="256" r:id="rId2"/>
    <p:sldId id="294" r:id="rId3"/>
    <p:sldId id="295" r:id="rId4"/>
    <p:sldId id="268" r:id="rId5"/>
    <p:sldId id="296" r:id="rId6"/>
    <p:sldId id="269" r:id="rId7"/>
    <p:sldId id="270" r:id="rId8"/>
    <p:sldId id="315" r:id="rId9"/>
    <p:sldId id="310" r:id="rId10"/>
    <p:sldId id="271" r:id="rId11"/>
    <p:sldId id="272" r:id="rId12"/>
    <p:sldId id="273" r:id="rId13"/>
    <p:sldId id="274" r:id="rId14"/>
    <p:sldId id="275" r:id="rId15"/>
    <p:sldId id="276" r:id="rId16"/>
    <p:sldId id="292" r:id="rId17"/>
    <p:sldId id="293" r:id="rId18"/>
    <p:sldId id="277" r:id="rId19"/>
    <p:sldId id="316" r:id="rId20"/>
  </p:sldIdLst>
  <p:sldSz cx="9144000" cy="6858000" type="screen4x3"/>
  <p:notesSz cx="6858000" cy="9144000"/>
  <p:custDataLst>
    <p:tags r:id="rId2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08T10:50:20.173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97E40898-CA2B-4354-8EAD-6D1F576D1CE7}" emma:medium="tactile" emma:mode="ink">
          <msink:context xmlns:msink="http://schemas.microsoft.com/ink/2010/main" type="writingRegion" rotatedBoundingBox="18821,9407 18850,9407 18850,9457 18821,9457"/>
        </emma:interpretation>
      </emma:emma>
    </inkml:annotationXML>
    <inkml:traceGroup>
      <inkml:annotationXML>
        <emma:emma xmlns:emma="http://www.w3.org/2003/04/emma" version="1.0">
          <emma:interpretation id="{4D3F8C92-1486-4BB2-A85F-70738E1A8A3A}" emma:medium="tactile" emma:mode="ink">
            <msink:context xmlns:msink="http://schemas.microsoft.com/ink/2010/main" type="paragraph" rotatedBoundingBox="18821,9407 18850,9407 18850,9457 18821,94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22C00F1-CEF6-427E-A3FB-B09D3C9A79A3}" emma:medium="tactile" emma:mode="ink">
              <msink:context xmlns:msink="http://schemas.microsoft.com/ink/2010/main" type="line" rotatedBoundingBox="18821,9407 18850,9407 18850,9457 18821,9457"/>
            </emma:interpretation>
          </emma:emma>
        </inkml:annotationXML>
        <inkml:traceGroup>
          <inkml:annotationXML>
            <emma:emma xmlns:emma="http://www.w3.org/2003/04/emma" version="1.0">
              <emma:interpretation id="{058874E4-1F8E-4167-B0DA-1B04C18A8962}" emma:medium="tactile" emma:mode="ink">
                <msink:context xmlns:msink="http://schemas.microsoft.com/ink/2010/main" type="inkWord" rotatedBoundingBox="18821,9407 18850,9407 18850,9457 18821,9457"/>
              </emma:interpretation>
              <emma:one-of disjunction-type="recognition" id="oneOf0">
                <emma:interpretation id="interp0" emma:lang="" emma:confidence="0">
                  <emma:literal>,</emma:literal>
                </emma:interpretation>
                <emma:interpretation id="interp1" emma:lang="" emma:confidence="0">
                  <emma:literal>)</emma:literal>
                </emma:interpretation>
                <emma:interpretation id="interp2" emma:lang="" emma:confidence="0">
                  <emma:literal>i</emma:literal>
                </emma:interpretation>
                <emma:interpretation id="interp3" emma:lang="" emma:confidence="0">
                  <emma:literal>l</emma:literal>
                </emma:interpretation>
                <emma:interpretation id="interp4" emma:lang="" emma:confidence="0">
                  <emma:literal>!</emma:literal>
                </emma:interpretation>
              </emma:one-of>
            </emma:emma>
          </inkml:annotationXML>
          <inkml:trace contextRef="#ctx0" brushRef="#br0">0 0 60 0,'0'0'95'0,"0"0"-49"16,0 0-46-16,0 0-64 15,0 0-4-15</inkml:trace>
          <inkml:trace contextRef="#ctx0" brushRef="#br0" timeOffset="44.9">0 0 18 0,'-3'36'0'15,"-8"-22"-18"-15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08T11:56:27.770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D27118-36E2-486C-B19F-5561C0EA986D}" emma:medium="tactile" emma:mode="ink">
          <msink:context xmlns:msink="http://schemas.microsoft.com/ink/2010/main" type="inkDrawing" rotatedBoundingBox="12255,11810 14901,11810 14901,11825 12255,11825" shapeName="Other"/>
        </emma:interpretation>
      </emma:emma>
    </inkml:annotationXML>
    <inkml:trace contextRef="#ctx0" brushRef="#br0">0 0 0,'64'0'63,"-22"0"-48,43 0-15,21 0 16,42 0-16,63 0 15,-62 0-15,62 0 16,-41 0-16,41 0 16,86 0-16,-170 0 15,21 0-15,0 0 16,-42 0-16,42 0 16,-63 0-16,-1 0 15,-41 0-15,-1 0 16,-21 0-1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08T12:54:59.8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4916 8788 78 0,'0'0'26'16,"0"0"33"-16,0 0-24 16,0 0-23-16,0 0 10 15,0 0 12-15,0 0-20 16,0 0-6-16,-21 0 34 0,14 0 9 16,7 0-15-16,-8 0-8 15,8 0-4-15,0 0-13 16,0 0 5-1,0 0-7-15,0 0-8 0,-7 0-1 16,7 1 1-16,-7 6-1 16,7 0 0-16,0-4 0 15,0 2 2-15,0-4 0 16,0 2 1-16,0-3-2 16,0 0-1-16,0 0 0 15,0 0 1-15,0 0 2 16,0 0 0-16,0 0 2 0,0 0-1 15,0-3-4 1,0 3 4-16,-7 0 17 0,-7 0-21 16,-5 0 0-16,-2 3-11 15,4 7 11-15,-2 5 0 16,12-3 6-16,0 2-1 16,7 0 1-16,0-3-3 15,0-1-2-15,0-4 6 16,0-4-3-16,0-2 1 15,0 0 2-15,0 0 1 16,14 0 5-16,-7-3-8 16,5-12 3-16,-9-1-3 15,1 3-3-15,-4 6-1 16,0 3 7-16,0 4 9 16,0 0 20-16,0 0-20 0,0 0-9 15,-4 1-7-15,-3 13-1 16,-1-5-3-16,8-4-1 15,0-1 1-15,0-4 3 16,0 0 2-16,0 0 1 16,0 0-1-16,0 0 6 15,0 0 0-15,0 0-4 16,0-2-2-16,0-5-2 16,-7 3 2-16,0 4-1 15,0 0-1-15,0 0-1 16,0 0-1-16,-5 0-3 15,10 4 5-15,2 1-7 0,0-1-13 16,0-2-54-16,0-2-39 16,0 0-100-16</inkml:trace>
  <inkml:trace contextRef="#ctx0" brushRef="#br0" timeOffset="5309.96">7241 10736 42 0,'0'0'13'0,"0"0"44"15,0 0-7-15,0 0-26 16,0 0 14-16,0 0-1 15,0 0-2-15,0-6 9 16,0 6 6-16,0 0-18 0,0 0-18 16,0 0 0-16,0 0-9 15,0 0-4-15,0 0 4 16,0 0 6-16,0 0-4 16,0 0 2-16,0 0 18 15,0 0-11-15,0 0 9 16,0 0 8-16,0 0-5 15,-3 0-4-15,3 0-3 16,-4 0-9-16,4 0-5 16,-3 0 9-16,3-2 1 15,-5 2-7-15,3-1-1 0,2-2 3 16,-5 1 11-16,3-2-4 16,-3 2-11-1,-2-1-1-15,0 1 2 0,7 1-1 16,-7-2-3-16,0-1 1 15,0 2-2-15,2-2 4 16,-2 0 13-16,5-1-4 16,-5-1-4-16,2 2-3 15,2-1 0-15,-1 2-3 16,1-3 0-16,3 3-2 16,-4-2 3-16,-4-1-6 15,6 2-2-15,-5-1 1 16,2 2-1-16,-2-2 0 15,0-1 0-15,0 3 2 16,0-5 1-16,0 2-2 0,0 0 0 16,2-3 1-16,-4 0 2 15,1 2-2-15,1-2-2 16,0 0 1-16,-5 1-1 16,5 0 1-16,-2-1-1 15,-3 3 0-15,5-3 1 16,0 3 0-16,0 0 1 15,0-2-2-15,0-1 2 16,-1 3-2-16,1-2 0 16,3 2 0-16,-3-3 0 15,4 3 2-15,-4-5-2 16,-5 2 3-16,3 1-1 16,-3 0-2-16,-2 2 8 0,14 0-6 15,-7-3 0-15,-5 0 0 16,2-2-2-16,-1 1 0 15,1 0 2-15,-4-2 0 16,0-2-1-16,2 0-1 16,-2 2 3-16,0-2-2 15,6 2-1-15,-6-1 5 16,2 1-3-16,-2 0 2 16,0-2 3-16,0 0-7 15,-7-1 0-15,14 1 1 16,-8-2 3-16,1 1-1 15,0 0 1-15,0 1 0 16,-5 2-4-16,-2-2 3 0,6-2-2 16,-4 3 4-16,5 2 0 15,0-1 4-15,5 1-7 16,-3 2 2-16,-2-4 4 16,7 4-8-16,-1-1 0 15,1-1 0-15,-5 2 1 16,5 1 0-16,-2 3 3 15,-3-4-4-15,3 0 6 16,-3-2-6-16,-2 1 0 16,-1 2 0-16,8 0 5 15,-7-1-5-15,2 3 1 0,-2-2 4 16,7 2-4-16,-7-1 1 16,7 0-1-16,-3 1 0 15,-2-2 1-15,5 2-1 16,0 0 3-16,-7-6-4 15,7 4 1-15,-7-1 0 16,0-1-1-16,-1 0 0 16,1 1 1-16,2-2 0 15,-2 2 2-15,0-1-6 16,2 0 6-16,-4-1-5 16,1 3 6-16,4-3-3 15,-4 2 0-15,8-3-1 16,-7 4 2-16,7-2 0 0,-7-1-1 15,2-2-1 1,-2 3 0-16,0-1 0 0,7-1-2 16,-3 1 2-16,-2 0 1 15,-2 2-1-15,7 0 0 16,-5 0 0-16,3 3 2 16,2-2 1-16,0 1-3 15,-1 1 0-15,1-4 0 16,-7-1 0-16,2 0 0 15,-2 1 0-15,0 2 0 16,0-6 4-16,0-1-5 16,-8 3 1-16,1-2 0 15,-5 1 0-15,5 0 0 16,2 0 0-16,2 4 0 0,3-2 0 16,2 1 0-16,-2 1 0 15,7 1 1-15,-7-2-1 16,2 3 1-16,3-1 9 15,-6-1-1-15,1 3-7 16,2-1 1-16,3 0-2 16,-3 5-1-16,5-2 0 15,-7 0 0-15,7-1 1 16,0 3 2-16,-1-4-2 16,-3 0 0-16,1 3-1 15,-2-5 0-15,3 2 0 16,2-3 2-16,-5 3-2 15,-2-2 0-15,7 0 1 0,0-1-1 16,-8 0 1-16,4-1-1 16,-6 0 0-16,3-1 0 15,-5 2 2 1,5-3-2-16,7 4 0 0,0 3 1 16,-1-3 2-16,1 2-3 15,0 0-2-15,0-3 2 16,0 0 0-16,0 3 0 15,0 0 3-15,0-1-3 16,0 1-3-16,0-3 3 16,-5 2 0-16,5 0 0 15,7 1 0-15,-7-2 1 16,-1-1 1-16,1 0-2 0,-4-3-3 16,3 1 3-16,-1 3 1 15,2-1 2-15,0 0-3 16,-5-2 0-16,3 5 0 15,-3-3 0-15,5 3 0 16,0-1 1-16,7 1 2 16,-8 2-3-16,1-2 0 15,3-1 0-15,1 3 0 16,-4 1-3-16,2-3 6 16,-2 3-3-16,5-2 0 15,-5 3 1-15,2-2-1 16,3 1 0-16,-3 0 0 15,3 0 0-15,-3 1-2 16,3 0 4-16,-6 1-2 0,4-4 1 16,-3 4-1-16,0-7-1 15,-1 4 1-15,1 1 0 16,0-2 0-16,3 1 0 16,1 2 0-16,-2-3 0 15,-2 1 0-15,5 0 1 16,-5 0 0-16,0-1-1 15,2 4 1-15,-2-1-1 16,7-1 2-16,0 3-1 16,0 0-1-16,0 0 0 15,0 0-1-15,-2 0-1 16,2 0 4-16,0 0-1 0,0 0 2 16,0 0 0-16,0 0-1 15,0 0 2-15,0 0-1 16,0 0 0-16,0 0-3 15,0 0 5-15,-5 0-4 16,5 0 1-16,0 0-1 16,0 0 3-16,0 0-2 15,0 0-1-15,0 0 1 16,0 0 0-16,-2 0 0 16,2 0-3-16,0 0 3 15,-5 0-4-15,2 0 4 16,3 0-2-16,0 0 2 15,0 0-2-15,0 0 1 16,0 0-1-16,0 0 6 16,0 0-6-16,0 0-2 0,0 0 2 15,0 0 0-15,0 0-3 16,0 0-10-16,0 0-28 16,0-3-41-16,0-6-76 15,0-4-298-15</inkml:trace>
  <inkml:trace contextRef="#ctx0" brushRef="#br0" timeOffset="42877.55">6205 9634 3 0,'0'0'11'0,"0"0"10"16,0 0-21-16,0 0-35 15</inkml:trace>
  <inkml:trace contextRef="#ctx0" brushRef="#br0" timeOffset="44006.72">6205 9634 69 0,'-90'4'116'0,"90"-4"-31"0,0 0 9 16,0 0-22-16,0 0-49 16,0 0-15-16,0 0-8 15,0 0-8-15,0 0-1 16,0 0 6-16,0 2-3 15,0-2 1-15,0 3 5 16,0-2 0-16,0 0 3 16,0 4-1-16,0-1-1 0,0 0 0 15,7-2-1-15,0 1 3 16,7-1-3-16,-7-2 0 16,1 0-4-16,-4 0-1 15,-1 0 2-15,-3 0 3 16,0 0 21-16,0 0 11 15,0 0-32-15,0 0-17 16,0-7 13-16,0 1 3 16,0-1 2-16,0 5 5 15,0-1 22-15,0 1-12 16,0 2-1-16,0 0 3 16,0 0-18-16,0 0-2 15,0 0-6-15,0 0 8 0,0 2 1 16,0 3 3-16,0 2-4 15,0-1 0-15,0-6 2 16,0 2-2-16,11-2-4 16,-3 0 4-16,1 0 0 15,3 0 0-15,-5 0-8 16,0-2 0-16,-5-11-7 16,-2 3 11-16,0 3 4 15,0-1-5-15,0 5 5 16,-16 3 12-16,-10 0-11 15,-10 0-1-15,3 11-24 16,5 4 3-16,4 0 0 0,5-2 0 16,19-1 13-16,0-3 8 15,0-3 0-15,0 0 4 16,0-3 2-16,7-3 4 16,15 0-3-16,-1 0-5 15,0 0 22-15,-2-9-21 16,-12-3-3-16,-7 1-1 15,0 3-5-15,0-1-28 16,-14 0 34-16,-5 3 4 16,-5 1 23-16,10 2-7 15,-5 3 1-15,12 0-14 16,-7 0-2-16,2 0-5 16,5 14 7-16,0-5-5 15,7-2-2-15,0-3 0 16,0 1 13-16,0-5-1 0,0 0-12 15,0 0-4-15,0 0 3 16,0 0 1-16,5 0-6 16,-5-9 2-16,0-2-6 15,0 2 1-15,0 7 9 16,-12-3 37-16,-5 5-23 16,6 0-5-16,1 0 13 15,5 0-21-15,-2 0 3 16,7 5-3-16,-7-3 2 15,7 3-3-15,0-3 0 16,0-2-1-16,0 0-2 16,19 0-6-16,-2 0 9 0,2 0 21 15,-5-7-9-15,-7 2-10 16,-7 0 2-16,0 5 1 16,0 0 11-16,0 0 5 15,0 0 8-15,0 0-18 16,0 0-11-16,0 0-7 15,0 0-5-15,7 0-51 16,7 0-18-16,0 0 26 16,8 0-28-16,-8 0-68 15</inkml:trace>
  <inkml:trace contextRef="#ctx0" brushRef="#br0" timeOffset="45388.31">6344 9215 306 0,'0'0'98'16,"0"0"22"-16,0 0-34 15,0 0-11-15,0 0-43 16,0 0-11-16,0 0-5 16,-33-30 1-16,33 30-17 15,0 0-9-15,0 0-9 16,0 9 6-16,0 12 12 0,0 4 2 15,0 2-2-15,0 0 2 16,5-2 1-16,4-4-1 16,3 1-2-16,-5-5 0 15,8-5 0-15,-8-4 0 16,-7-5-4-16,0-1-19 16,0-2 1-16,0 0 16 15,7 0-10-15,-3-5-17 16,4-6-18-16,-1-6 19 15,0-3 24-15,-5 3-52 16,3-1 15-16,-3-2-14 16,-2 3 47-16,0-1 2 0,0 4 10 15,0 1 22-15,0 0 19 16,-2-1-4-16,-3 1-11 16,3-2 6-16,2 3 13 15,0-6-9-15,0 5 11 16,0-5-19-16,0 1 10 15,0-1 15-15,0-1-40 16,0 4 4-16,0-7-1 16,0 4-3-16,-5-2 8 15,3 1 11-15,-3 3-10 16,5-1 6-16,0 4-5 16,0 4-3-16,0 1-9 15,0 4 0-15,0 1-9 16,0-3-2-16,0 3-2 0,0-2 2 15,0 3-1-15,0 0-1 16,0 2-2-16,0-2 0 16,21-1 1-16,8 3-3 15,11 0-2-15,2 0 1 16,-1 0 1-16,6 9 1 16,-5 5-1-16,-1 0 6 15,-11 1 0-15,6-1 0 16,-10 3 0-16,0-3-2 15,-5 1 2-15,-7 0 0 16,1-1 0-16,-8-3-5 0,-7 0 0 16,7-1-2-1,-7 1 3-15,0-2-3 0,0-1 7 16,0-3 0-16,0 2 0 16,-7-2-1-16,0-2 2 15,-8 0-1-15,1 2 1 16,0-1 1-16,-12 2 1 15,-2-1-3-15,-8 1 0 16,-4-3 0-16,-3 3 0 16,-6-1-5-16,-6-1 4 15,6 3 0-15,-3-1 1 16,14-2 1-16,5 1-1 16,11-2 0-16,3 0 0 15,5 0-2-15,5 0 4 0,2-1-4 16,-5-2 3-16,2 0-1 15,3 1 0-15,-5-1 0 16,-2 3 1-16,14-3-1 16,-7 2 2-16,7-2-4 15,0 0 4-15,0 0-2 16,0 0 0-16,0 0 5 16,0 0 4-16,0 0-5 15,0 0-4-15,0 0 0 16,0 0-2-16,0 0-1 15,0 0-1-15,0 0-1 16,0 0-30-16,0 0-58 16,0 0-35-16,0 0-43 0,7 0-199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08T12:15:05.45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0 415 0,'0'0'196'15,"0"0"-172"-15,0 0 28 16,0 0-3-16,0 0-32 16,0 0-17-16,0 0-1 15,9 0-11-15,9 0-25 0,3 0-21 16,1 0-112-16,1 0-226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08T13:05:50.42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5020 1963 205 0,'0'0'201'15,"0"0"-137"-15,0 0-23 16,0 0 11-16,0 0-5 16,0 0-16-16,0 0 2 15,0-24-5-15,0 21 10 16,0 0 7-16,0 3 5 16,0 0-25-16,0 0-15 15,0 0-10-15,0 0-2 16,0 0-1-16,0 0-5 15,0 0 1-15,5 5-1 16,2 10 8-16,0 5 2 0,0 6 1 16,-5 3-3-16,3 8 3 15,-5 0-2-15,0 7 1 16,0 1 5-16,0 3-7 16,0-2-1-16,0 4 1 15,0 1 0-15,-5-1 0 16,-4 1 1-16,2 4 0 15,-5 1-1-15,3 4 2 16,1 1-2-16,-3-1 3 16,11 0-3-16,-7 0 0 15,7-3 2-15,-8 2-1 16,1 0 0-16,7 5-2 0,-7 7 1 16,-5 7 0-16,3 2 0 15,-10 3 1-15,5-2 1 16,-7-1 4-16,6 5-4 15,-6-4-1-15,2 3-1 16,3-3 1-16,-3-3 0 16,-3-3-1-16,8 0 1 15,-5-2 3-15,10 3-4 16,-3-3 0-16,10 5 0 16,-5 4 0-16,2 1 0 15,-2 0 0-15,-3 0 1 16,6 0 0-16,-11 4-1 15,15 1 0-15,-7 1 0 0,7-5 0 16,-7 1 0-16,-7-4 0 16,7 3 0-16,-7 3 0 15,-5 1 2-15,2 3-1 16,-2 1 3-16,5 3-3 16,0-1-1-16,7 6 0 15,-5-1 0-15,5 1 2 16,-3 3 1-16,6 0 1 15,1 1-4-15,3 5 0 16,0 7 2-16,-4-4-1 16,-3 0 0-16,-3 1 3 15,-2-1-3-15,-2 6 1 0,-7 1 2 16,7-3 0 0,-5 2-4-16,5-2 3 0,4-2-1 15,-2-1-2-15,5 2 2 16,0 2 0-16,7 3 0 15,-7 1-2-15,0-3 1 16,0 1 6-16,-5 3-2 16,-2 3-1-16,-3 2 1 15,3-4-1-15,-5-1-3 16,12-3 5-16,0-3-3 16,0-3-2-16,7 2 4 15,-7-2-5-15,7 4 0 16,0-2 0-16,-7-4 1 15,2-2 0-15,-2 1-1 16,-3-2 0-16,6 1 0 0,1-6 0 16,3-2 0-16,0-2-1 15,0-2 2-15,0-1 0 16,0 2-1-16,0-1 0 16,0 1 0-16,0 3-1 15,0 2 1-15,0 0 0 16,0-1 0-16,0-6 1 15,0 4-1-15,-5-2 0 16,-2 2 0-16,0-5 0 16,5-6 0-16,2-2 0 15,0-5-1-15,0 1 1 16,0-5 0-16,0 2 1 0,0-2-1 16,7 4 0-16,0-3 1 15,-5 3-1-15,3 0 0 16,-2-2 0-16,4-2-1 15,-3-8-11-15,4-6 9 16,-1-7 3-16,-5-3-1 16,3-4-2-16,2-2 3 15,0-2 0-15,0 2 0 16,0-5-2-16,5-5-7 16,-5-4 5-16,2-7-6 15,-1-4 7-15,-1-2 0 16,4-3 3-16,-3-6 0 15,-1-1-3-15,-5-6 2 0,3 1 1 16,2 0-3 0,-7-5-7-16,7 1 4 0,0 1 3 15,-7-3-5-15,7 2 7 16,0-2 1-16,0 1 0 16,5-1 0-16,-2 3 0 15,1-3 2-15,4 0-2 16,6 0-2-16,7 0 2 15,8 0 0-15,4 0 0 16,3 0 0-16,6-4 1 16,10-1-1-16,-2 2 1 15,0 0-2-15,4-1 2 16,-6 2-2-16,1 2 0 16,6-3 1-16,7 3 2 0,1 0-2 15,9 0-1-15,3 0 1 16,8 0-2-16,0 0 0 15,0 0 1-15,7 0 1 16,-5 0-1-16,-2 0 0 16,5 0 0-16,4 0 0 15,5-4 1-15,14-2 1 16,5-3 0-16,2 3-1 16,-6 3 0-16,6-3 1 15,0 3-1-15,8-2 0 16,-3 1 0-16,14 0 1 15,-2 1-3-15,2-6 4 16,8 3-3-16,1 1 1 0,6 1 0 16,2-1 1-16,11 5 0 15,-4 0-2-15,-2 0 1 16,-13 0-1-16,13 0 1 16,7 2-2-16,2 7 2 15,11-3 0-15,8 0 0 16,3-4 1-16,11-2 0 15,5 0-1-15,2 0 0 16,2 0 0-16,10 0 1 16,3 0-1-16,-1 0-1 15,1 4 1-15,-3 1 0 16,-5-3 0-16,3 2-1 0,-10 1 2 16,-2 1-1-16,-12-2 0 15,-5-2 1-15,-2 1-2 16,-7-3 1-16,-1 0 0 15,-3 0 1-15,1 0-1 16,-2 0 0-16,-9 0 0 16,-5 0 0-16,0 0-3 15,-5-5 3-15,-2 1 1 16,-10 1-1-16,-9 0 0 16,-5-2 2-16,2 1-2 15,-6-3 0-15,4 1 1 16,3 0-1-16,4 0 0 15,2-3 0-15,8 1-1 0,0-1 1 16,16 1 3 0,-7 0-3-16,-4-1 0 0,-5 0-2 15,-6 2 2-15,6-1 0 16,7 1 0-16,12 0 0 16,2-1 2-16,2 5-1 15,-2-6 0-15,5 0 6 16,-5 1-2-16,4-5-2 15,-4 3-1-15,-2-2-1 16,0 3 0-16,-1 1 2 16,3 1-2-16,-7 1 5 15,-9 2-3-15,-13 4 4 0,-1-3 3 16,-15 3-6 0,-10 0 2-16,-11 0-3 0,-17 0 3 15,-9 0-4-15,-19 0-2 16,-10 0 2-16,-13 0 1 15,-11 0-1-15,-11 0 2 16,-5 0-1-16,-7 0-2 16,-7 0 5-16,0 0-2 15,0 0-4-15,0-12-16 16,0-5-32-16,0-6-86 16,0 1-110-16,0 5-214 15</inkml:trace>
  <inkml:trace contextRef="#ctx0" brushRef="#br0" timeOffset="568.72">21269 13566 449 0,'0'0'14'15,"0"0"64"-15,0 0 40 16,0 0-62-16,0 0-18 0,0 0-28 16,21-73-9-16,43 61 2 15,12 6-3-15,-8 6-5 16,-4 0 0-16,-14 26-2 15,-7 15 7-15,-6 13 18 16,-13 9 5-16,-5 2 14 16,-12-1-5-16,-7-3-12 15,0-4 1-15,-5-2-5 16,-18-7 4-16,-6-11 4 16,-4-3-4-16,0-11-4 15,5-3-3-15,-8-9-3 16,15-5-1-16,-5-6-6 15,2 0-2-15,-2 0-1 16,0-11-5-16,5-15-15 16,4-14-4-16,6-12-4 0,1-7 10 15,3-2-3-15,-5 1 3 16,-2 5 18-16,0 9 4 16,-5 10 5-16,9 11-1 15,3 12 15-15,7 7 1 16,0 3-9-16,0 3-15 15,0 0-9-15,0 0-2 16,0 0-25-16,15-8-52 16,-1-4-84-16,-14-8-310 15</inkml:trace>
  <inkml:trace contextRef="#ctx0" brushRef="#br0" timeOffset="2449.73">4888 1282 501 0,'0'0'141'0,"0"0"-119"16,0 0 22-16,0 0 12 15,0 0-14-15,0 0-31 16,0 0-6-16,-15-12 1 16,15 19-6-16,0 23 0 15,0 16 26-15,-21 20 2 16,-12 18-7-16,-10 10 2 15,-4-4-6-15,9-12-13 16,5-19-2-16,12-19-1 16,9-12 0-16,10-16-1 15,2-8-1-15,0-4-9 0,0 0-1 16,0-16-7 0,35-23 16-16,15-10-11 0,4-14-10 15,-4-6-14-15,-3 0 14 16,-18 1 2-16,-1 10 20 15,-16 7-2-15,-10 10 0 16,3 9 3-16,-5 7 0 16,0 10 3-16,2 6 3 15,3 5-2-15,12 4-4 16,16 0-20-16,16 33 11 16,18 20 8-16,3 17-2 15,-1 18 1-15,-5 0 1 16,-3 1 1-16,-11-10 5 0,-7-9 6 15,-17-7-6-15,-5-8 1 16,-21-7-1-16,0-8 14 16,-26-8-7-16,-52-7-8 15,-26-10 19-15,-36-6-16 16,-13-9-4-16,-11 0 4 16,15-3 7-16,19-9 44 15,19-3-7-15,33 7-19 16,19 1-17-16,28 3-9 15,19 2 0-15,12 2-6 16,5 0-68-16,45 0-43 16,18 6 4-16,8 13-177 15</inkml:trace>
  <inkml:trace contextRef="#ctx0" brushRef="#br0" timeOffset="3915.75">3008 1041 263 0,'0'0'106'0,"0"0"-104"15,0 0 121-15,0 0 5 16,0 0-43-16,0 0-1 16,0 0 8-16,-50-105-48 15,50 100 2-15,0 5-15 16,0 0-30-16,0 0-1 15,7 3-21-15,43 21 8 0,18 18 9 16,15 5 4-16,7 6 5 16,-7 2-3-16,2-3 9 15,-10-3-1-15,1-7 0 16,-7-4-9-16,-20-6 3 16,1-8 0-16,-17 0-4 15,-12-7-11-15,1-2-34 16,-15-5-7-16,-7-2-116 15,0-6-161-15</inkml:trace>
  <inkml:trace contextRef="#ctx0" brushRef="#br0" timeOffset="4632.29">4171 894 353 0,'0'0'22'16,"0"0"82"-16,0 0-11 15,0 0-26-15,0 0-10 16,0 0-57-16,-33-36-2 16,26 44-44-16,0 29 46 15,-5 15 9-15,-12 19 4 16,-9 19-5-16,-17 16 11 16,-4 14 16-16,-10 12-3 15,-11 1-2-15,11 1-6 16,-10-5-8-16,11-4 5 15,1-6 5-15,12-7-13 0,15-17-4 16,7-19-6-16,2-18 2 16,11-15 2-16,8-11-1 15,0-12-3-15,0-12-2 16,7-2-1-16,0-6-9 16,0 0-66-16,0-3-80 15</inkml:trace>
  <inkml:trace contextRef="#ctx0" brushRef="#br0" timeOffset="5952.99">20891 14806 590 0,'0'0'24'0,"0"0"-18"16,0 0-6-16,198 17 64 15,-70 9 8-15,21 9-17 16,-2 8 17-16,-13 8-31 16,-15 7 26-16,-11 5-28 15,-3-8-23-15,-16-6 2 16,-11-7-7-16,-16-8-8 15,-15-7 0-15,-16-10-3 16,-19-9-9-16,-5-8-54 16,-7 0-58-16,0 0-28 15,-7-20-276-15</inkml:trace>
  <inkml:trace contextRef="#ctx0" brushRef="#br0" timeOffset="6210.05">22035 14614 592 0,'0'0'70'0,"0"0"-5"15,-265 184 55-15,161-86-1 16,0 11-51-16,14 7-18 15,12-9-29-15,24-15-4 0,26-18-17 16,23-14 0 0,5-8-52-16,12-7-57 0,30-14-91 15,1-7-247-15</inkml:trace>
  <inkml:trace contextRef="#ctx0" brushRef="#br0" timeOffset="6848.42">20798 16662 603 0,'0'0'70'0,"-35"212"-57"16,35-109 15-16,0-19 25 0,0-6-8 16,0-13-23-16,0-11-11 15,0-17 5-15,0-11 13 16,0-14-11-16,0-12-7 16,0 0 0-16,0-33 12 15,-7-31-23-15,7-23-21 16,0-25 8-16,7-19 9 15,38-10-28-15,21 11 11 16,12 19 20-16,12 32-6 16,7 29 9-16,0 20-2 15,-12 17 3-15,-9 13 4 16,-15 0-2-16,-18 23 2 16,-17 9 6-16,-26 2 12 15,0 2 8-15,-50-3 23 0,-26-4-7 16,-18-5-8-16,-5-7-22 15,2-10-8-15,9-7-8 16,22 0-3-16,19 0-31 16,21-5-25-16,26-1-53 15,0-3-126-15,47 4-238 16</inkml:trace>
  <inkml:trace contextRef="#ctx0" brushRef="#br0" timeOffset="7282.43">21763 16553 417 0,'0'0'44'0,"0"0"-26"16,0 0 4-16,0 0 49 15,0 0-19-15,194 43-26 16,-132-82 20-16,-13-4-21 0,-20-5-25 16,-10 0-11-1,-19-1 7-15,-12 6 4 0,-43 3 1 16,-15 14 22-16,-9 17 19 15,-1 9-20-15,11 9-19 16,17 27-3-16,19 9 1 16,19 14-1-16,14 7 3 15,0 1-1-15,47-4-2 16,24-11-1-16,22-10-4 16,11-16 4-16,14-17 1 15,5-9 0-15,-7-17-2 16,-12-25-53-16,-26-11-131 15,-24-3-258-15</inkml:trace>
  <inkml:trace contextRef="#ctx0" brushRef="#br0" timeOffset="7665.84">22527 16256 302 0,'0'0'40'15,"0"0"-20"-15,0 0 67 16,0 0-40-16,0 0-18 15,33 111 39-15,-33-66 6 16,0 7-10-16,0 8-1 16,-7 0-15-16,-7 4 10 15,2-7-28-15,-2-14-10 16,9-12-6-16,3-16 8 16,-3-9-3-16,5-6-10 0,0-6-2 15,12-31 9-15,35-15-16 16,17-8-6-16,14-1-6 15,10 10-2 1,-13 11 14-16,-16 13-1 0,-21 14 0 16,-21 11-1-16,-10 2-5 15,-7 8 7-15,0 23 7 16,5 3 1-16,-3 5 0 16,5 0-4-16,14-5-4 15,10-2-1-15,0-6-3 16,11-9-38-16,11-14-35 15,3-3-74-15,8-14-141 16</inkml:trace>
  <inkml:trace contextRef="#ctx0" brushRef="#br0" timeOffset="7805.54">23513 16610 787 0,'0'0'38'0,"0"0"-35"16,0 0 0-16,0 0-3 15,0 0-90-15,0 0-29 16,55 10 52-16,-8-65-262 16</inkml:trace>
  <inkml:trace contextRef="#ctx0" brushRef="#br0" timeOffset="7909.71">23721 16151 54 0,'0'0'547'0,"0"0"-547"0,0 0-93 15,0 0-191-15</inkml:trace>
  <inkml:trace contextRef="#ctx0" brushRef="#br0" timeOffset="8151.33">24012 16426 156 0,'0'0'268'0,"-40"127"-21"16,38-75-127-16,2-15-23 15,0-11-36-15,9-18-39 16,38-8-8-16,22-8 4 15,28-27-15-15,9-5-3 16,-4 1-22-16,-33 15 4 0,-31 11 18 16,-31 13 0-16,-7 0-2 15,0 19 2-15,-10 12 37 16,-9 4-1-16,10-9-16 16,9-9-19-16,0-8-1 15,9-9-34-15,31 0-23 16,-6-15-100-16,-11-13-450 15</inkml:trace>
  <inkml:trace contextRef="#ctx0" brushRef="#br0" timeOffset="9814.73">690 1015 791 0,'0'0'105'0,"0"0"-104"16,0 0-1-16,0 0-1 15,0 0-18-15,0 0-19 16,-10 129 38-16,-1-20 27 16,-11 26 10-16,8 12 10 15,7 5-20-15,7-13-20 16,0-23-4-16,0-25-1 16,0-31 0-16,0-24-1 15,0-19 0-15,0-17 0 16,0 0 2-16,0-35-3 15,21-22-3-15,5-17 3 0,3-4 0 16,-1 5 0-16,8 7 0 16,-8 15 2-16,-9 20 7 15,-5 14 12-15,-7 15 5 16,0 2-26-16,15 24-15 16,11 22 15-16,-3 11 0 15,-4 4 5-15,-11-3-3 16,6-10 5-16,0-8-7 15,5-12-1-15,3-11-29 16,4-10-75-16,-5-7-203 16</inkml:trace>
  <inkml:trace contextRef="#ctx0" brushRef="#br0" timeOffset="10465.86">1293 1917 726 0,'0'0'5'0,"0"0"-4"16,0 0 19-16,0 0-19 16,0 0 48-16,208-36 2 15,-175-4-27-15,-12-5 4 16,-18-2-23-16,-3-1-5 16,-17 0-22-16,-37 9 20 15,-8 11-2-15,6 19 4 16,-1 9 0-16,3 9-7 15,6 36 5-15,6 10-1 16,16 9 6-16,16 1 2 16,10-3 9-16,0-9-4 0,36-12-5 15,18-10-5-15,3-16-5 16,4-11 4-16,-4-4-9 16,0-8 3-16,-3-21 1 15,-11-8 6-15,-17-6 1 16,-5 3 0-16,-21 2-1 15,0 7-11-15,0 10-1 16,0 10 12-16,-14 11 39 16,0 0-38-16,-8 26-1 15,8 11-4-15,14 5 3 16,0-3 1-16,3-8 0 0,37-7 0 16,7-13 0-16,3-6 17 15,6-5-4-15,6-2-10 16,9-26 4-16,-2-3-14 15,-15-2-2-15,-26 4 6 16,-21 12 3-16,-7 3 0 16,0 12 11-16,-21 2 36 15,-21 7-46-15,-6 23-2 16,20 9 2-16,9 7 0 16,19 0 4-16,0-6 1 15,28-4 2-15,27-9 4 16,6-9 2-16,1-9-8 15,-13-4 5-15,-8-5-11 0,-20 0 2 16,-19 0-2 0,-2 2 0-16,0 4-36 0,0 7-85 15,0 9-240-15</inkml:trace>
  <inkml:trace contextRef="#ctx0" brushRef="#br0" timeOffset="12997.78">6567 4371 254 0,'0'0'61'0,"0"0"-33"15,0 0 74-15,0 0-36 16,0 0-25-16,0 0-21 15,-15 51 14-15,15-41 2 16,0 3-6-16,0-1-12 16,0 8-2-16,0 0 0 15,0 3-1-15,0 9 4 16,0-1 1-16,-7 6-1 16,3 1 4-16,-3 4 3 15,4-1 0-15,3 10-10 16,0 1-4-16,0 6 0 15,0 2 6-15,0 5-14 16,7 1 9-16,15 0 8 0,-1 4 2 16,0 1-11-16,0 4 0 15,1 5 1-15,4 3-5 16,-5-3 1-16,0-2-7 16,5-5 6-16,-4-2 5 15,6 1-11-15,0-3 0 16,5 2 2-16,-4-2 3 15,6-1-3-15,1 1 2 16,4 0 3-16,-5-3-8 16,8 6 9-16,2 2-4 15,-2 4-4-15,-1-3 2 16,12 2-1-16,-4-8-1 0,0-4 2 16,4-6 2-16,-7-2 0 15,3 0 1-15,-3 0 2 16,-2 1-6-16,3 5 2 15,-8-4-2-15,2 0-2 16,1 0 2-16,0-4-1 16,2-1 1-16,-8-2 2 15,11 0-1-15,-6 3 0 16,6-2 2-16,1-1-3 16,6 0 1-16,1 2-2 15,6-4-1-15,9 1 3 16,-3-3-3-16,8 1 1 15,2-1-2-15,-2 4 1 0,4 3-1 16,-9 0 0-16,0 5 3 16,2-5-2-16,-2 2 2 15,7-2-2-15,3-4 1 16,-3-1-1-16,5-2-1 16,6 6 3-16,1-5-2 15,2 6 2-15,-4 2 0 16,2 0-1-16,2 1 0 15,-2-4-2-15,2-2 2 16,5-1 1-16,0-1-2 16,5-2 6-16,-3 1-4 15,3-3-2-15,-3 2 2 0,-2 0-2 16,0-1 2 0,-2 0-3-16,-3 3 3 0,5-1-1 15,14-3-2-15,0 1 1 16,14-2 1-16,1-5-2 15,-1 6 1-15,0-3 1 16,-2 1-2-16,8 3-2 16,-4 1 2-16,-1-1 0 15,-3-1 2-15,-5-3-2 16,0-3 1-16,-7-3 0 16,12-1-1-16,-5 0 0 15,3-3 0-15,-3 1 3 16,0 2-3-16,-2-3 1 15,-9 1-1-15,2 0 1 16,-5-2-1-16,2-1 2 0,10 3-2 16,14-5 1-16,-5 3-1 15,1-1 0-15,-8-2 1 16,-5-1 0-16,-1-4-2 16,3 0 1-16,4 0 0 15,4-4 2-15,-3 1-2 16,-4 1 1-16,-2-2 0 15,-6 0 0-15,-1-1-1 16,-3 0 0-16,0-2 0 16,5-2 0-16,-5-4 2 15,0 3 0-15,0-2-1 16,-7 0 1-16,0 3-2 0,-7 3 0 16,2-2 0-16,5 0 1 15,7 2 1-15,14-4-2 16,5-2 0-16,-2-1 1 15,2-3-2-15,2 1 2 16,-4 0-2-16,2-3 0 16,0 0 1-16,-3 3 0 15,6-2 0-15,4-1 1 16,-5 0-1-16,12-1 0 16,-4-4 2-16,-6 1-3 15,3 1 2-15,3-3-1 16,-3 0 0-16,-2 0 0 15,-3 0 2-15,-9 0-2 16,2 0 0-16,5-11 3 16,2 0-3-16,3-3 0 0,-3-5 0 15,-6-1-1-15,-11 0 1 16,-4-2 0-16,1 1 0 16,-13 1-2-16,-2 0 1 15,-3 1 1-15,-9-2 1 16,-2 4-1-16,-12 6 0 15,-10-3 2-15,3 7-2 16,-10-1 0-16,-4 0 0 16,-3 1 1-16,-7 2-1 15,-5-1 0-15,-6 3 0 0,-13 1 0 16,-2 1 0 0,-2 1 1-16,-5 0 0 0,0 0 1 15,0 0 1-15,0 0 8 16,0 0 2-16,0 0 0 15,0 0-6-15,0 0-7 16,0 0 4-16,0 0-4 16,0 0 0-16,0 0 0 15,0 0-7-15,0 0-25 16,0 0-34-16,0-14-99 16,0-2-120-16</inkml:trace>
  <inkml:trace contextRef="#ctx0" brushRef="#br0" timeOffset="18233.43">6706 5676 173 0,'0'0'27'0,"0"0"29"16,0 0 5-16,0 0 9 15,0 0-8-15,0 0 31 16,0 0-4-16,0 12-32 16,0-12-15-16,0-1-23 15,0-10-14-15,-7 1-4 16,-2-1 1-16,-3 3-2 16,-2 1 1-16,-1 6-1 15,1-2 2-15,2 3 2 0,3 0-4 16,-3 3 0-16,10 11-1 15,-3 3-4-15,5-5-4 16,0-3 4-16,0-4 3 16,0-5 2-16,12 0-4 15,-3 0 4-15,3 0 23 16,-2-11-5-16,-3-7-11 16,-7 2-5-16,0 1-1 15,0 4-1-15,0 5-14 16,-14 6 7-16,-10 0 0 0,-9 0-1 15,11 21 5 1,1 3 2-16,16 0 0 0,5-5-11 16,8-6 5-16,39-8 7 15,10-5 4-15,4 0 10 16,-7-13 0-16,-25-6-4 16,-10-1 12-16,-19 0-1 15,0 1 0-15,0 0-21 16,-19 3 20-16,-21 7 21 15,-3 7-34-15,1 2-1 16,6 0-6-16,8 7 3 16,9 16-3-16,19-1-7 15,0 4-8-15,14-5 11 16,40-11-62-16,15-8-68 16,-5-2-248-16</inkml:trace>
  <inkml:trace contextRef="#ctx0" brushRef="#br0" timeOffset="18964.82">7302 5396 332 0,'0'0'21'0,"0"0"45"16,0 0 44-16,-78 107-12 15,71-98-48-15,2-3-37 16,5-3 9-16,0-3 21 15,-7 0 22-15,7 0 6 16,-7-11-20-16,7-18-45 16,0-14-6-16,0-9-5 15,14-5 5-15,22-6 0 16,4-5 0-16,10-5-3 16,4-12 1-16,3-7-3 15,4-6 4-15,3 6 1 0,-2 8 1 16,-8 11 2-1,-19 13-2-15,-1 10 4 0,-18 8 4 16,-4 8 0-16,-10 11-1 16,-2 7 2-16,5 5 14 15,-5 4-10-15,0 5-9 16,0 2-5-16,0 0-6 16,0 0-2-16,0 6 2 15,0 23 1-15,2 8 3 16,-2 14 1-16,0 4 1 15,0 3 4-15,0 3-4 16,5-1 0-16,9 5 1 0,0 1-2 16,1 3 2-16,4-5 2 15,-12-2-2-15,0-6 0 16,0-3-1-16,-5-7 1 16,3-8-1-16,-5-7 0 15,0-10 0-15,0-5-2 16,0-8 1-16,0-4 1 15,0-2-5-15,0-2 0 16,0 0 3-16,0 0-2 16,-7-6-49-16,2-9-37 15,3-3-58-15,-3-6-143 16</inkml:trace>
  <inkml:trace contextRef="#ctx0" brushRef="#br0" timeOffset="19290.79">7252 4914 662 0,'0'0'19'0,"0"0"-10"15,0 0 45-15,0 0-44 0,0 0 62 16,265-4 28 0,-135-2-28-16,-9 0-33 0,-17-5-14 15,-21 2-7-15,-26 4-8 16,-24 0-5-16,-19 1-3 16,-7 2-1-16,-2 2 0 15,-5 0-1-15,0-3-20 16,0 0-16-16,0-3-65 15,0-3-104-15,0 2-217 16</inkml:trace>
  <inkml:trace contextRef="#ctx0" brushRef="#br0" timeOffset="26296.73">19030 11378 12 0,'0'0'13'16,"0"0"5"-16,0 0 9 15,0 0-10-15,0 0 6 16,0 0 58-16,0 0 16 16,11-60 0-16,-30 53-19 15,5 1 25-15,0 5-14 16,2-2-42-16,3 3-10 15,-5 0-12-15,-1 0-18 0,4 14 0 16,-4 6-6-16,15 3 8 16,0 0 0-16,0-2 5 15,0-1-9-15,0-4 0 16,19-6 0-16,3-5-5 16,1-5 3-16,3 0-2 15,-4 0 11-15,6-18-12 16,-9-3 0-16,-12-1 0 15,-5-2-7-15,-2 3 6 16,0 4-6-16,-23 5 7 16,-10 4 0-16,-1 8 2 15,6 0 6-15,4 0-5 16,-2 14-3-16,15 12-3 16,8 0 2-16,3 0 0 15,0-6-7-15,3-4 7 0,27-7 1 16,1-9 4-16,5 0-3 15,1 0 3-15,1-18 4 16,-5-4-8-16,-11-7-9 16,-22 1-4-16,0 4 12 15,-19 4 1-15,-26 9 19 16,-7 6 19-16,9 4-24 16,8 1 3-16,9 0-14 15,16 3-3-15,5 15-3 16,5 0-5-16,0 4-6 15,0 0-69-15,8-2-189 16</inkml:trace>
  <inkml:trace contextRef="#ctx0" brushRef="#br0" timeOffset="27953.73">19160 12221 280 0,'0'0'259'0,"0"0"-154"16,0 0 12-16,0 0 23 15,0 0-66-15,0 0-25 16,-26-87-16-16,26 87-33 16,0 30-3-16,0 16 3 15,26 17 15-15,-5 7 2 16,-5-4-4-16,3 2-3 15,-4-8-10-15,11-12 0 16,-10-9-2-16,3-11-43 16,-2-14-42-16,-3-10-93 15,-9-4-196-15</inkml:trace>
  <inkml:trace contextRef="#ctx0" brushRef="#br0" timeOffset="28814.64">19231 12102 415 0,'0'0'88'0,"0"0"-31"16,0 0 48-16,0 0-5 15,0 0-49-15,0 0-25 16,-64-39 14-16,64 32 7 15,0-1-33-15,0-1-12 16,28-3 2-16,8 0 3 16,25-4 1-16,3 7 1 15,4 3 7-15,-4 6-3 16,-7 0-12-16,-10 9-1 0,-11 13-2 16,-10 2 2-1,-12 1-3-15,-14 5 3 0,0 0 0 16,-21 1 0-16,-19-1 10 15,-10-2-3-15,7-5-2 16,-4-5 0-16,4-1-2 16,3-6-2-16,5-2 0 15,6-4-1-15,10-2 2 16,10-2-2-16,4-1 0 16,5 0-3-16,0 2-7 15,12 0 4-15,31 1 5 16,21-1-1-16,11 2 4 0,8 5 0 15,-7 3-1 1,-1 8-1-16,-6 2-3 0,-10 4 1 16,-7 6-16-16,-16-1 12 15,-20 2 0-15,-11-3 1 16,-5-1 4-16,0-3 1 16,-12-2-3-16,-26 2 3 15,-14 2 1-15,-7-3 2 16,-10-2 0-16,-13 0 3 15,-13-5 6-15,-9-3-1 16,5-2 8-16,21-7-5 16,11-1 2-16,30-5-4 15,18 0-5-15,4 0 2 16,15 0-5-16,0 0 2 16,0 0 17-16,0 0-9 0,0 0-8 15,0 0-4-15,0 0 1 16,0 0-3-16,0 0-6 15,0 0-4-15,0 0-40 16,0 3-32-16,-7-2-106 16,-4-1-297-16</inkml:trace>
  <inkml:trace contextRef="#ctx0" brushRef="#br1" timeOffset="47592.85">5928 3608 243 0,'0'0'61'16,"0"0"-38"-16,0 0 27 0,0 0-30 16,0 0-7-16,0 0-1 15,0 0 7-15,-7 0 7 16,7 0 5-16,0 0 9 15,0 0-2-15,0 0-14 16,0 0-16-16,0 0 1 16,0 0-5-16,-7 3-3 15,7 3 1-15,0 5-2 16,-5 0 0-16,3-2 3 16,-3 5-1-16,3-4 1 15,-3 0-1-15,3 4-1 16,2-2 0-16,-7 6 1 15,-1 0 3-15,1-2 3 0,0 4 10 16,3-3-14 0,1 0-2-16,3-1 2 0,0-1-4 15,0 1 3-15,0-1 3 16,0 2-6-16,0-1 6 16,-5-1 7-16,3 4 2 15,-3-1-10-15,-2 0-2 16,7-1 7-16,0-1-6 15,0-1-3-15,0-1 0 16,0-4 1-16,0 3-1 16,0-2 0-16,0-1-1 15,0-3-1-15,0 5 1 16,0-4 0-16,0 5 8 0,0-2-5 16,0-2 0-16,0 2 3 15,0 3-4-15,0-2-1 16,0-1 2-16,7 0-1 15,-2-2-2-15,2 2 3 16,-4-7-2-16,1 2 1 16,-1-1 3-16,1-1-2 15,-1 2-1-15,-3 1-1 16,7 1-1-16,-2-2 1 16,-3 3-1-16,5-3 0 15,-2 0 1-15,-3 0-1 16,3 0 4-16,-3 1 2 15,3-3 4-15,-5 1-10 16,0-5 1-16,0 0-1 0,0 0-23 16,7 0-30-16,-7 0-19 15,7 0-68-15,-7-20-205 16</inkml:trace>
  <inkml:trace contextRef="#ctx0" brushRef="#br1" timeOffset="50177.73">6006 3559 88 0,'0'0'40'0,"0"0"46"16,0 0 58-16,0 0-75 15,0 0 3-15,0 0 21 16,-9-22-30-16,9 22-8 16,0 0-16-16,0 0-10 15,0 0-11-15,0 0-6 16,0 0-8-16,0 5 0 15,0 7 1-15,0 3-2 16,0 4 2-16,0 1-3 16,0 2 12-16,0 2 4 15,0-1-8-15,0 2-1 0,0-1-3 16,0 1-1 0,0-2 3-16,0-3-3 0,2 1 0 15,5 0-3-15,0 0 3 16,-2 0 1-16,2 3 3 15,0 1 9-15,-7 0-1 16,7 2-6-16,-7 1-7 16,0-5 3-16,7 2-3 15,-7-4-2-15,7-2-1 16,-2 1 4-16,2-4-5 16,0 1 0-16,0-1 1 15,1 2 1-15,-6-1 5 16,3-3-3-16,-3 3 2 15,3-3-1-15,-3 4-1 16,5-4-1-16,-2 4-3 0,2 0 1 16,-7-2 1-16,7 2-2 15,0-2 2-15,-7-1-2 16,7 0 0-16,0 2 0 16,1-2 2-16,-4 0-2 15,3 0 0-15,-4-1 3 16,1 3 4-16,-1 2 1 15,2-3 2-15,-3 4-5 16,5-4 0-16,-2-1-4 16,2-3 0-16,0 0-1 15,-5 0 1-15,5-2-1 16,-7 1 0-16,5 2 4 0,-5-1 0 16,0 2 8-16,7-1-2 15,-7 0-5-15,7 1 1 16,-7-1-4-16,0 2 0 15,7-3-2-15,-7 3 1 16,7-2-1-16,-7-1 1 16,0 3 0-16,0-4 1 15,8 1 0-15,-4 1-1 16,3-1-1-16,-4 0 2 16,2 0 0-16,-3-2-1 15,3 2-1-15,-5-4 0 16,2-2 0-16,-2 3 2 15,0-4-2-15,0 4 0 0,5 0 2 16,2-3-2 0,-5 0 0-16,3 2 0 0,-5-2 0 15,2 3 0-15,3 1 1 16,-5 2 2-16,2 0 0 16,3 0-1-16,-5-2 0 15,2 4-1-15,3-5 0 16,-2 1-1-16,-3 1 0 15,4 1-1-15,-4 1 2 16,7-1-1-16,-7 3 1 16,7 1 2-16,-7-1 3 15,8 2-5-15,-8-3 0 16,0 1 3-16,7-1-1 0,-7-5-2 16,0 4-1-16,7-4 0 15,-3 0 0-15,-1 0 0 16,2 2 0-16,-5-3 3 15,2-2-3-15,3 0 0 16,-5-3 0-16,2 2 0 16,-2-1 1-16,0 1-1 15,0-4 0-15,5 2 0 16,-5 0 0-16,0 2 2 16,2 1-2-16,3 0 0 15,-5 0 0-15,0 3 0 16,2-2 0-16,3 2 0 15,-3-2 0-15,5 6 0 16,0 0 0-16,5 0 11 0,-5 1-6 16,8-1-5-16,-8 0 0 15,5-1 0-15,-5-1 1 16,-5-2-1-16,3 0 2 16,-5-2-1-16,0-1 0 15,0-2 0-15,0 1-1 16,0-2 2-16,0 0 0 15,0 3 0-15,0 2-2 16,0 4 2-16,0-1-1 16,0 4 0-16,2 0-1 15,5-1 14-15,-2-1-13 16,2 0-1-16,0 0 0 0,-5 1 0 16,6 1 2-16,-4-3-2 15,-4 2 1-15,3-4-1 16,1-2 0-16,-4 0 1 15,0 1-1-15,7-3 0 16,-7 3 1-16,0 1 0 16,0 4-1-16,0 1 0 15,8-4 4-15,-8 4-4 16,7 2 0-16,0 0 1 16,0 0 0-16,-2 1-1 15,2-1 0-15,0 0 1 16,0 0-1-16,-5-2 0 0,5 1 1 15,0 4-1-15,1-2 0 16,3 4 0 0,-4-1 0-16,8-3 0 0,-8 6 0 15,7-3 0-15,-2 2 1 16,-3 0 0-16,-2 0-1 16,5 0 0-16,-5 1 0 15,3-3 0-15,-3-2 0 16,5 2-1-16,-5 3 2 15,0-4-2-15,0 3 2 16,0 0-1-16,0-1 1 16,0-1-1-16,0-3 0 15,0-1 0-15,0 3 0 0,1-4 3 16,-4 2-3 0,3 1 0-16,0-1-2 0,-4 0 2 15,2-1 0-15,2 2 0 16,0-1 2-16,0 0-4 15,0 6 2-15,-7-2 0 16,7 6 0-16,0 1 2 16,0 2-2-16,0 0 0 15,0 1-2-15,0 2 2 16,5 0 0-16,2-2 2 16,-4 0-2-16,2-3 0 15,-5 2 0-15,0 3 0 0,0 1-2 16,5-1 2-1,-5 6 2-15,2-1-1 16,3 3-2-16,-5 0 2 0,3-2-2 16,2 1 1-16,-5 2 0 15,7-5 0-15,-7-1 0 16,7 3 0-16,0 2 0 16,-2-1 1-16,2 2-1 15,-4-2 0-15,4 1 0 16,-2 0-1-16,2 2 2 15,0 0-2-15,5 1 3 16,-2 4-2-16,4 0 0 16,-2 6 0-16,2 5 0 15,5-2 0-15,-4 8-1 16,-1 4 1-16,0 5 0 0,0 8 1 16,-2-3-1-16,5 5-1 15,-3-5 1-15,5 0 1 16,7 8-1-16,-2 5 1 15,2 6-1-15,7 4 1 16,-2 1 1-16,-5 0 9 16,8 7-5-16,-4 0 13 15,-4 5-7-15,8-3 3 16,-3 4 0-16,2 0-9 16,2-5-4-16,-1-12 0 15,-1-16-2-15,-5-25-1 16,-6-15-2-16,-8-19-32 15,-7-16-24-15,-9-9-32 16,-5-17-45-16,0-24-153 0</inkml:trace>
  <inkml:trace contextRef="#ctx0" brushRef="#br1" timeOffset="51977.43">6422 5725 283 0,'0'0'224'0,"0"0"-223"15,0 0 4-15,0 0-4 16,0 0 3-16,0 0 2 16,0 0 6-16,7 35 6 15,1-35 14-15,-4 0 7 16,-4 0 5-16,0 0-12 16,0-12-1-16,0 0-17 15,0-5-6-15,0 1-5 0,0 1 0 16,-7 0 2-16,-12 8 6 15,10 0-4-15,-3 5 21 16,10 2 4-16,-5 0-24 16,-5 4-8-16,5 14 0 15,7 0-3-15,0 1 2 16,0-4-7-16,0-4 5 16,0-2 2-16,26-6 1 15,2-3 3-15,0 0 15 16,8 0-3-16,-8-17 3 15,-6-4-13-15,-11 1 4 16,-4-3-3-16,-7 5 0 16,0-1-3-16,-11 4-3 15,-18 2-5-15,6 7 5 16,-3 6 5-16,11 0-4 0,-4 5-1 16,3 18-2-16,4 6 2 15,5 5-2-15,7 0-3 16,0-5 3-16,7-8-9 15,29-7 11-15,9-11-16 16,-1-3 4-16,-3 0 12 16,1-18 5-16,-13-10 4 15,-10-1 1-15,-5-2-7 16,-14 4 2-16,0 6 0 16,-7 5-5-16,-29 2 2 15,3 8 9-15,-2 6 0 16,9 0-9-16,-3 15-2 0,1 17 0 15,7 4-2-15,13-1 1 16,8-3-3-16,0-9-4 16,8-9 7-16,25-8-2 15,-5-6 0-15,0 0-4 16,8-9 6-16,-1-17 0 16,-2-8-23-16,-11 2-26 15,-15 2 29-15,-7 3 18 16,0 6 3-16,-29 7 7 15,-4 9 47-15,3 5 6 16,-4 0-43-16,1 19-13 16,10 10-2-16,4 3-2 15,12-4-1-15,7-2-4 16,0-7-3-16,40-9 7 16,2-5-7-16,8-5-7 0,-3 0 15 15,-18-13 2-15,-3-4 5 16,-24 0 1-16,-2 0 3 15,0 7 26-15,-28 2-7 16,-8 5 6-16,-4 3-3 16,5 0-21-16,-1 6-9 15,8 13-3-15,14 5-4 16,7-4-67-16,7-9-198 16</inkml:trace>
  <inkml:trace contextRef="#ctx0" brushRef="#br1" timeOffset="59725.01">16516 11408 48 0,'0'0'86'0,"0"0"-6"15,0 0 7-15,0 0-3 16,0 0 30-16,0 0-40 16,0 0-1-16,0 0-12 15,0-4-7-15,0 4-15 16,0 0 0-16,0 0-6 15,0-2-24-15,0 2-1 16,0 0-3-16,0 0-1 16,0 0 0-16,0 0-4 15,0-3 7-15,0 3-3 16,0 0 0-16,0 0 3 16,0 0-7-16,0 0 0 0,0 0 1 15,0 0-1 1,0 0 1-16,0 0 0 0,0 0-1 15,0 0-2-15,0 0 1 16,0 0-2-16,0 0 2 16,9 0 0-16,5 0-2 15,5 0 3-15,-2 0 4 16,2 0-3-16,0 0-1 16,-3 0 1-16,3 0-1 15,2 0 0-15,-4 0 0 16,2 0 0-16,-5 0 0 15,0 0 2-15,0 0-1 16,-2 0 0-16,2 0-1 0,1 0 1 16,-1 0-1-16,0 0 0 15,7 0 1-15,1 3 0 16,6 2 0-16,-2-4 0 16,7 0-1-16,-9 4 5 15,-3-5-1-15,-7 2-1 16,5-2 3-16,0 0 2 15,2 2-6-15,-4-2 0 16,2 4 1-16,-3-4-1 16,8 2-2-16,0-2 1 15,2 3 0-15,2-3 4 16,0 2 5-16,1-2 0 16,-8 0 2-16,5 0-3 15,-5 0 4-15,5 0-7 0,-2 0 2 16,-3 0-4-16,-2 0-1 15,7 0 0-15,-4 0-2 16,-1 0 3-16,0 0-2 16,-7 0-3-16,0 0 1 15,8 0 0-15,-1 0 1 16,5 0 2-16,2 0-3 16,-6 0 4-16,4 0-3 15,-12 0 0-15,2 0 3 16,-1 0 0-16,-4 0-3 15,11 0-1-15,-1 0 0 16,0 0 2-16,5 0-1 0,3 0 1 16,-1 0 1-16,0 0-2 15,-1 0 3-15,-13 0-4 16,7 0 2-16,-7 0 0 16,-2 0 0-16,-3 0 0 15,-1 0-1-15,6 0-1 16,5 0 0-16,-5 0-1 15,12 0 2-15,-5 0 1 16,8 0-1-16,-1 0-1 16,0 0 1-16,1 0-1 15,-3 0 0-15,-5 0 3 16,-7 0-2-16,-2 0-1 16,2 0 0-16,0 0 0 0,3 0 0 15,9 2-1 1,2 0 2-16,5 3-1 0,-2-5 7 15,-5 0-2-15,3 1-2 16,-8-1-2-16,-7 0 3 16,-2 0-2-16,-5 3 0 15,2-3-2-15,3 2 1 16,7 1-1-16,2-2 0 16,1 1 0-16,1 1 1 15,-4-3-1-15,7 3 2 16,-9-3-1-16,2 0-1 15,-3 0 1-15,3 0-1 0,-5 0 0 16,1 3 0-16,-4-3 0 16,4 3 0-16,-1-3 0 15,0 0 1-15,3 0-1 16,1 0 0-16,4 0 2 16,-3 0-2-16,-3 0 0 15,-4 0 0-15,-2 0 0 16,1 0 1-16,-4 0-2 15,8 0 2-15,-1 0-2 16,0 0 0-16,5 0 1 16,-3 0 0-16,10 0 1 15,-4 0 0-15,-1 0-1 16,0 0 0-16,-6 0 3 16,-1 0-3-16,-2 0-1 15,9 0 1-15,0 0 0 0,5 0 0 16,-2 0 0-16,-5 0 0 15,14 0 0-15,-10 0 0 16,13 0 0-16,2 0 0 16,-10 0 1-16,3 0 0 15,-5 0-1-15,2 0 1 16,5 0 0-16,-4 0 1 16,-8 0-1-16,7 0-1 15,-6 0 1-15,4 0-1 16,-5 2-1-16,14 2 1 15,-1-1 0-15,-4 2 2 16,11-4-2-16,-6 1 0 0,5 0 1 16,-7 3-1-16,-4-1 1 15,1 0-1-15,-4 3 1 16,3-6-3-16,-1 4 2 16,5-1 0-16,8 1-2 15,-4 0 2-15,8 0 2 16,-7-4-2-16,5 2 1 15,2 0 0-15,-3-3-1 16,1 0-3-16,-8 1 3 16,-6 1 0-16,-3 1 0 15,0-3 0-15,-3 2 2 16,10-1-2-16,15-1 0 16,11 0-1-16,14 0 1 0,12 3 0 15,-2-3 1-15,-5 0-1 16,-9 0 0-16,-15 0 0 15,-14 0 1-15,-11 0-1 16,-6 0 1-16,-4 0-1 16,7 0 1-16,3 0 1 15,1 0 1-15,11 0 2 16,1 0 5-16,-2 0-6 16,17 2 5-16,-3 1-4 15,1 0 21-15,-13 1-25 16,-6 1 3-16,-15-1-2 15,-7-4 1-15,-7 1-6 0,-7-1 3 16,5 0 0 0,-5 0 1-16,0 0-1 0,0 0-20 15,0 0-37-15,-5-5-141 16,-44-10-352-16</inkml:trace>
  <inkml:trace contextRef="#ctx0" brushRef="#br1" timeOffset="60952.79">18914 11344 174 0,'0'0'107'0,"0"0"9"16,0 0-30-16,0 0-14 16,0 0-9-16,0 0-24 15,-57 124 4-15,57-108-9 0,7-1-16 16,19-7-2-16,2-7-5 15,8-1 2-15,4 0 8 16,-4-12 0-16,4-11-16 16,-12 0-5-16,-11-3-8 15,-6 1 7-15,-11 4-4 16,0 7-1-16,-4 3 6 16,-13 5 3-16,-4 6-3 15,-7 0 4-15,-6 0-4 16,8 12 3-16,-2 13-3 15,14 0 2-15,7-1-2 16,7-4 3-16,0-5-2 0,0-7 1 16,12-5-1-16,18-3 4 15,11 0 6-15,1-11 4 16,5-9-15-16,-11-6 0 16,-15 2-6-16,-14 2-1 15,-7 4 7-15,0 4 0 16,-23 6 23-16,-18 8 9 15,-1 0-22-15,2 0-7 16,4 20-1-16,10 0-2 16,17 3-5-16,9 0-8 15,0-3-200-15</inkml:trace>
  <inkml:trace contextRef="#ctx0" brushRef="#br1" timeOffset="151501.51">10835 843 461 0,'0'0'304'16,"0"0"-285"-16,0 0 24 0,0 0 27 15,0 0-42-15,0 0-3 16,0 0 2-16,-64-72-1 16,60 72 8-16,4 0-19 15,-3 0-15-15,-4 0-2 16,-12 26-2-16,-9 25 3 15,-15 19 1-15,1 24 0 16,-13 1 1-16,8-4 3 16,12-7-4-16,6-20 3 15,15-16-2-15,7-14-1 16,7-14 0-16,0-12-3 16,0-8-15-16,0 0-28 0,28-30-6 15,22-19 52 1,4-15 0-16,-4-11-2 0,-10-2-4 15,-11 0-8-15,-3-1 11 16,-10 3 3-16,-2 8 1 16,-9 11-1-16,-5 8 2 15,0 11 1-15,0 8 1 16,2 5 6-16,3 11 3 16,-5 7-5-16,0 5-3 15,0 1-5-15,3 0-5 16,8 0-11-16,11 25-14 15,13 20 26-15,1 17 4 16,4 16 2-16,2 8 4 16,-1 5-4-16,8-4 4 15,-6-10 1-15,4-14-4 0,-11-17-3 16,-8-19-11-16,-16-18-78 16,-12-9-110-16,0-10-171 15</inkml:trace>
  <inkml:trace contextRef="#ctx0" brushRef="#br1" timeOffset="151667.42">10507 1130 909 0,'0'0'6'0,"0"0"-6"16,0 0 0-16,0 0 44 0,250 54-16 16,-132-41 5-1,1 0-26-15,6-7-7 0,-21-6-94 16,-21 0-145-16,-33 0-376 15</inkml:trace>
  <inkml:trace contextRef="#ctx0" brushRef="#br1" timeOffset="152149.29">12112 519 570 0,'0'0'38'0,"0"0"16"16,0 0 33-16,-189 103-38 15,149-34-18-15,4 25 5 16,10 15-3-16,5 12 9 16,19 8 3-16,2-6-14 15,0-14-15-15,35-19-11 16,15-18-5-16,-3-19 0 16,3-21-2-16,-8-20-30 15,6-12-51-15,-1-21-107 16,-12-22-322-16</inkml:trace>
  <inkml:trace contextRef="#ctx0" brushRef="#br1" timeOffset="155834.81">13214 976 383 0,'0'0'99'16,"0"0"-74"-16,0 0 76 16,0 0-59-16,0 0-42 15,0 0-2-15,-28 79 2 16,28-10 18-16,0 12 15 16,0 7-13-16,0-4 8 15,9-3-15-15,17-11-9 16,-7-14-1-16,-4-14-1 15,-8-19 0-15,-5-12-2 16,-2-11 2-16,0-3 4 0,0-31-6 16,-28-9-41-16,-1-9 40 15,1-5-6-15,-1 0 14 16,3-2 2-16,5 2 5 16,14 2-3-16,2 2-2 15,5 3-2-15,12-3-7 16,50 1-1-16,16 1 1 15,19 7 3-15,0 15 33 16,-15 18-21-16,-13 11-15 16,-26 9-24-16,-22 26 22 15,-21 10 2-15,0 5 3 16,-62-2 17-16,-20-4-3 16,-15-11-10-16,4-13 1 0,15-9-2 15,17-9-3 1,18-2 1-16,17 0-2 0,19-10-2 15,7-5-19-15,7 2-33 16,33 3-13-16,17 3 14 16,7 5-40-16,9-5-89 15,-2 1-177-15</inkml:trace>
  <inkml:trace contextRef="#ctx0" brushRef="#br1" timeOffset="156617.76">13652 1119 129 0,'0'0'68'16,"0"0"39"-16,0 0-2 16,0 0 40-16,0 0-62 15,0 0-36-15,229 51-4 16,-174-75-20-16,-1-9 11 15,-11-5-16-15,-15-2-9 16,-21 2 4-16,-7 2-6 16,0 6-4-16,-35 5 0 15,-22 10 25-15,-5 12-22 16,-6 3-6-16,11 9-2 16,3 20-11-16,13 11 13 15,13 6-4-15,19 3 0 0,9 6 3 16,0-4 0-16,35-5-39 15,29-9 12-15,19-17-8 16,16-16 0-16,5-4-45 16,-7-7 0-16,-10-26-36 15,-11-6 73-15,-17-10-51 16,-11-2 11-16,-20 3 84 16,-16 2 12-16,-12 8 55 15,0 9 24-15,-19 9-35 16,-5 12 50-16,-2 8-49 15,5 0-49-15,2 11-8 16,10 21-2-16,4 5 0 0,5 3-1 16,7-5 3-16,33-4-9 15,17-10 5-15,-3-9 3 16,15-7-16-16,-5-5-34 16,0 0 11-16,-3-29-10 15,-7-2-109-15,-11-2 70 16,-17 3 89-16,-17 7 118 15,-9 9 35-15,0 5-2 16,0 6-16-16,0 3-30 16,-2 0-99-16,-5 23-6 15,2 5-8-15,5 6 5 16,5-5-1-16,30-6-4 16,29-8-18-16,17-10 0 0,4-5 8 15,5 0 13-15,-12-11 3 16,-17-4-22-16,-18 2 16 15,-17 6 8-15,-19 2 2 16,0 5 27-16,-7 0 51 16,0 0-37-16,0 23-42 15,0 5 8-15,0 1-3 16,19-8-6-16,5-14-45 16,11-7-132-16,3-17-205 15</inkml:trace>
  <inkml:trace contextRef="#ctx0" brushRef="#br1" timeOffset="156762.76">15636 771 818 0,'0'0'97'0,"0"0"13"15,0 0-13-15,0 0-56 16,0 0-39-16,0 0-2 16,-19-43-58-16,19 46-88 15,0 23-173-15,0 8 2 16</inkml:trace>
  <inkml:trace contextRef="#ctx0" brushRef="#br1" timeOffset="157417.51">15714 1043 507 0,'0'0'20'0,"0"0"38"0,0 0-33 15,0 0-10-15,0 0-13 16,0 0 5-16,222 67 37 16,-177-93-21-16,-7-6-9 15,-10 1-3-15,-9 0 13 16,-12 11 26-16,1 8 23 15,-8 9-14-15,0 3-25 16,0 0-11-16,0 0-23 16,0 21-14-16,0 6 3 15,18 2-17-15,25-6-65 16,21-8 64-16,12-9 17 16,6-6 12-16,3 0 10 0,-9-6 15 15,-14-12-19-15,-8-2 5 16,-23 3 8-16,-10 8 8 15,-16 6-7-15,-5 1 11 16,0 2-11-16,0 0-17 16,7 0-3-16,14 0-6 15,5 5 6-15,10-2 0 16,4-3-11-16,-5 0 3 16,-11 0 4-16,-12 0 1 15,-12 0 3-15,0-3 0 16,-26-11-11-16,-31 4-77 15,-26 1-88-15,-35 3-170 0</inkml:trace>
  <inkml:trace contextRef="#ctx0" brushRef="#br1" timeOffset="158184.76">12342 970 388 0,'0'0'81'0,"0"0"-65"15,0 0 28-15,0 0-31 16,0 0-1-16,0 0 21 16,-3 85 29-16,-9-45-17 15,-2 5-22-15,5-3-14 16,-5-5-6-16,-5-6 1 16,12-11-3-16,7-7 2 0,0-11-3 15,0-2-1 1,0 0-12-16,14-29-20 0,33-14-2 15,3-6 10-15,4-6-23 16,-11 1-58-16,-3 6 33 16,-19 7 32-16,-11 11 41 15,-10 8 0-15,0 12 44 16,0 9 43-16,0 1-33 16,0 0 14-16,0 0-59 15,0 24-9-15,0 12 0 16,0 10 7-16,19 6-6 15,16 3-1-15,5-1-25 0,-11-5-173 16,-15-9-24 0</inkml:trace>
  <inkml:trace contextRef="#ctx0" brushRef="#br1" timeOffset="158353.19">12112 1449 443 0,'0'0'236'15,"0"0"-216"-15,0 0 54 16,194 2 34-16,-92-2-63 16,-5-11-23-16,-26-1-17 15,-17 6-5-15,-23 4-14 16,-19 2-163-16,-12 0-356 16</inkml:trace>
  <inkml:trace contextRef="#ctx0" brushRef="#br1" timeOffset="158973.04">17142 1024 268 0,'0'0'352'15,"0"0"-240"-15,0 0 22 16,0 0-54-16,0 0-74 15,0 0 0-15,0 97 48 0,0-28-14 16,0-1-12-16,0-7-9 16,19-12-16-16,10-14-3 15,6-13-30-15,12-21-101 16,-9-1-211-16</inkml:trace>
  <inkml:trace contextRef="#ctx0" brushRef="#br1" timeOffset="159483.62">18155 697 601 0,'0'0'21'16,"0"0"-14"-16,0 0-7 0,193-88 10 16,-107 73 46-16,1 12 32 15,-14 3-31-15,-11 0-53 16,-20 22-4-16,-23 10 0 16,-19 5 3-16,0 10 24 15,-42 4 18-15,-34 3-8 16,-9 1 1-16,2-1 0 15,10-7 6-15,16-2-9 16,17-8-11-16,16-5-16 16,17-6-8-16,7-3-13 15,17-9-45-15,56-6-4 16,19-8-18-16,19 0-67 0,-2-10-112 16</inkml:trace>
  <inkml:trace contextRef="#ctx0" brushRef="#br1" timeOffset="159750.93">18911 1081 441 0,'0'0'6'0,"0"0"49"16,0 0 61-16,237 20-44 16,-121-36-9-16,-10-14-19 15,-23-7-7-15,-15 0 7 16,-32-1-22-16,-29-2-7 15,-7 1 15-15,-50 3-5 0,-44 8 12 16,-13 10-16 0,-9 14-6-16,12 4-5 0,26 13-10 15,14 22-2-15,20 8-29 16,22 0-60-16,22 0-53 16,0-9-67-16,48-14-202 15</inkml:trace>
  <inkml:trace contextRef="#ctx0" brushRef="#br1" timeOffset="160434.57">20425 628 448 0,'0'0'115'15,"0"0"15"-15,0 0-29 16,0 0-41-16,0 0-3 15,0 0-7-15,-62-101-37 16,60 101-13-16,2 31-18 16,-5 19 18-16,5 17 5 15,0 6-5-15,0 5 5 16,0-1-4-16,14-10 0 16,8-13 2-16,4-17-3 0,-5-14 0 15,-7-13 0-15,-7-10 0 16,7 0-2-16,12-9 2 15,17-24 2-15,19-10-2 16,8-3-14-16,-3 6-8 16,-11 11 22-16,-13 12 0 15,-15 9 6-15,-9 8 4 16,-9 0-10-16,2 14 0 16,-5 12 16-16,0 2 6 15,0 2-2-15,7-7-9 16,0-4-10-16,12-4-1 15,-2-9-28-15,14-6-34 0,0 0-50 16,4-8-57 0,-2-19-255-16</inkml:trace>
  <inkml:trace contextRef="#ctx0" brushRef="#br1" timeOffset="161249.87">21401 877 359 0,'0'0'54'16,"0"0"77"-16,0 0-1 15,0 0-39-15,0 0-37 0,0 0-25 16,86 84-14 0,-46-84 37-16,7-21-16 0,-4-10-9 15,-8-12-27-15,-14 0-10 16,-21-4-18-16,0 2-11 15,-21 8-1-15,-28 5 40 16,-6 15 23-16,5 11-10 16,-2 6-13-16,10 9-5 15,-1 25-1-15,10 7 2 16,12 7 4-16,11 4-1 16,10-5-1-16,3 0 1 15,44-6-2-15,15-9 2 16,9-7 0-16,-3-16-11 0,1-9-14 15,-13 0-25 1,-6-21 35-16,-7-15-27 0,-5-5-17 16,-10-7-12-16,-12 2 46 15,-8 0 10-15,-8 8-7 16,0 11 23-16,0 11 54 16,0 13 28-16,-15 3-35 15,-1 6-47-15,-5 22-7 16,6 10 7-16,4-1-1 15,11-2 1-15,0-7 5 16,14-4 2-16,21-11-7 16,12-10-1-16,8-3-9 15,2 0 6-15,4-20-7 16,-11-4-5-16,-17 8 8 0,-19 2 8 16,-12 8 21-16,-2 6 49 15,0 0-5-15,0 0-43 16,0 0-22-16,0 15-1 15,0 6-3-15,22 0 1 16,18 0 2-16,7-6-3 16,3-5 3-16,11-4 2 15,-18-6 2-15,-1 0 1 16,1-14 20-16,4-12-12 16,-4-3-12-16,-10 3-7 15,-12 9 7-15,-16 9 0 16,-5 4 2-16,0 4 32 15,0 0 7-15,0 0-28 16,0 18-13-16,-5 3-2 0,5 2 1 16,0-4-1-16,0-5 1 15,26-1-18-15,12-4-16 16,9-5-24-16,3-4-21 16,2 0-60-16,-7 0-145 15</inkml:trace>
  <inkml:trace contextRef="#ctx0" brushRef="#br1" timeOffset="161816.95">23140 309 337 0,'0'0'182'15,"0"0"-60"-15,0 0 30 16,0 0-82-16,0 0-25 15,0 0-24-15,0 0-21 16,-31-45-13-16,128 93 13 16,9 24 0-16,10 28-3 15,-5 21 3-15,0 19 29 16,-6-2 12-16,-23-3 8 0,-32-18-40 16,-31-18 1-16,-19-17-6 15,-24-21-3-15,-25-18 40 16,-8-12 14-16,24-14-39 15,16-8-16-15,5-7-48 16,12-2-45-16,-9 0-66 16,-5 0-325-16</inkml:trace>
  <inkml:trace contextRef="#ctx0" brushRef="#br1" timeOffset="163734.03">9497 2785 389 0,'0'0'50'16,"0"0"-27"-16,0 0 43 0,0 0-12 16,0 0-33-1,0 0-8-15,-38-51 19 0,38 47 9 16,0-1-4-16,0 2-16 15,-5 2-12-15,3 1 4 16,2 0 1-16,0 0-2 16,0 0 3-16,0 0-4 15,0 0-2-15,0 0 3 16,0 0-12-16,-5 0-11 16,-4 10-2-16,-10 30 11 15,-14 17 2-15,-3 18 5 16,1 13 5-16,13 1 4 15,22-4-5-15,0-12-7 0,0-19-1 16,36-21-1-16,-3-17-3 16,-2-16 3-1,14 0 1-15,0-28 38 0,14-26-18 16,0-13-16-16,0-8-5 16,-17 1-13-16,-20 5 4 15,-22 5 7-15,0 10-5 16,-14 8-11-16,-29 7 18 15,-4 9 9-15,4 10-5 16,8 6-4-16,-3 8 0 16,2 6-1-16,1 0-4 15,-1 15 1-15,10 9-2 16,12 6 4-16,14 3-5 16,0 9-5-16,40 7-5 0,22 0 0 15,2 10 15-15,4 3 2 16,1 3 3-16,2-5 33 15,12-6 7-15,-5-13-20 16,-5-9-7-16,-14-13 1 16,-7-10-17-16,-7-9-1 15,-5 0-38-15,8-6-24 16,-6-16-52-16,1-1-221 16</inkml:trace>
  <inkml:trace contextRef="#ctx0" brushRef="#br1" timeOffset="164282.54">11353 3066 403 0,'0'0'14'0,"0"0"-9"15,0 0 76-15,0 0 8 16,3 117-8-16,46-91-20 0,17 0 3 16,-2-14-18-16,12-9-36 15,-15-3-1-15,-4-15 12 16,0-22 16-16,-15-9-15 15,-23-6-15-15,-19-2-7 16,0-4-13-16,-61 7-27 16,-36 5 20-16,-21 8 20 15,-1 10 6-15,15 14 12 16,26 8 3-16,31 6-4 16,19 0-15-16,21 0-2 15,7 20-6-15,0 8-1 16,28 13-2-16,26 8 8 15,3 16 1-15,12 16 1 0,-8 16 11 16,-9 9 34-16,-12 1-18 16,-11-4-17-16,-10-6 4 15,-17-11-2-15,5-12-13 16,-7-13 3-16,0-20-2 16,0-13-1-16,0-14-9 15,0-14-26-15,7 0-34 16,5-16-30-16,16-26-288 15</inkml:trace>
  <inkml:trace contextRef="#ctx0" brushRef="#br1" timeOffset="165817.12">12048 3071 391 0,'0'0'52'0,"0"0"25"16,0 0 9-16,0 0-14 16,0 0-43-16,0 0-29 15,-14 15 0-15,14 18 38 16,14-2-19-16,20-3-10 16,1-2-9-16,0-13-1 15,13-7-3-15,-10-3 4 16,-5-3 8-16,2 0 8 0,-6-22 1 15,-3-4 18 1,9-6-22-16,-7-2-9 0,-6 5-4 16,-8 12 4-16,-14 6 4 15,0 11 13-15,0 0-7 16,0 0-14-16,0 13 1 16,0 13-1-16,0 3 0 15,12-2 0-15,16-6-2 16,0-6 2-16,13-9-5 15,6-6 5-15,5 0 0 16,2 0 0-16,-4-17-3 16,-17 0-7-16,-4 5 10 15,-18 4 1-15,-8 5 0 16,-3 3 16-16,0 0-17 0,0 0-2 16,12 0-20-16,2 11 22 15,7 3 6-15,15-3-3 16,11-4 1-16,10-7 8 15,6 0 9-15,6-13-5 16,-8-12-13-16,-13-5 6 16,-20-3-6-16,-14-3-2 15,-14-3-1-15,0-1-8 16,-42 6-17-16,-13 1 21 16,1 11 4-16,4 8 5 15,3 14-5-15,12 0-6 16,-1 24-8-16,15 15 4 15,7 7 7-15,9 3 2 0,5 11-1 16,5-2 0-16,30-1 1 16,19-6-2-16,3-11 1 15,14-10-6-15,5-14-1 16,0-13 9-16,6-3 3 16,-6-11-3-16,-5-23-1 15,-14-3-25-15,-17-4 15 16,-19 3 10-16,-21 7 1 15,0 8 10-15,0 6 10 16,0 6-8-16,-7 8 7 16,0 3-19-16,0 0 0 15,7 14-10-15,0 15 9 0,0 6-1 16,5-4 1 0,23-3-1-16,7-1 2 0,13-9-5 15,1-5 3-15,13-7 2 16,-3-6 0-16,7 0 3 15,-9 0-3-15,5 0-13 16,-27-9-2-16,-2 6 15 16,-19 0-1-16,-11 3-1 15,8 0-1-15,4 0 6 16,6 0 2-16,29 0 19 16,11 0 7-16,10-4-6 15,5-12-17-15,-8-7-5 16,-6-10 4-16,-20 1-4 0,-20-6 1 15,-22 4 2 1,0-1-1-16,-22 4-5 0,-46 6 7 16,-36 6-15-16,-15 6 5 15,1 12-32-15,14 1 30 16,26 0 3-16,19 24-1 16,14 15-2-16,12 10 2 15,26 6-2-15,7 8 2 16,26-2 2-16,33-7-3 15,24-17-15-15,11-16-6 16,10-14-8-16,-7-7-3 16,-7-16 17-16,-5-24 2 15,-9-15 14-15,-12-16 3 16,-10-2 6-16,-21-3 9 0,-11 3 1 16,-6-6 3-16,-2 0-7 15,-2 4-2-15,2 13 10 16,-14 16 2-1,8 16 12-15,-8 17-4 0,0 6-4 16,0 7-26-16,0 0-7 16,0 4-3-16,0 21 8 15,0 8 4-15,0 9 3 16,0 7-5-16,0 1 3 16,0 7-3-16,0 3 3 15,0 5-1-15,0-5 2 16,7 1 2-16,14-9 2 15,12-7-5-15,3-18-3 16,20-10-1-16,13-17-3 0,14 0-4 16,6-15-17-16,-3-17 4 15,-11-1-8-15,-27 12 14 16,-27 9 15-16,-7 7 24 16,-14 5 19-16,0 0-19 15,0 7-3-15,0 15-16 16,0 8 16-16,0-5-15 15,0-11-6-15,26-14-5 16,19 0-85-16,7-39-78 16,-14-18-517-16</inkml:trace>
  <inkml:trace contextRef="#ctx0" brushRef="#br1" timeOffset="165966.73">15428 2633 840 0,'0'0'77'16,"0"0"39"-16,0 0-71 15,0 0-45-15,0 0-34 16,0 0-9-16,61-14 28 16,-4 31-42-16,0 2-56 15,-3 2-81-15,-14 1-265 16</inkml:trace>
  <inkml:trace contextRef="#ctx0" brushRef="#br1" timeOffset="166435.94">13900 2977 642 0,'0'0'72'15,"0"0"-21"-15,-199-23 81 16,185 17-26-16,14 1-31 16,19-4-46-16,73-9-15 15,74-7 2-15,75-8 30 16,26 0-12-16,-6-4-25 15,-51 8-9-15,-59 10-12 0,-58 10-75 16,-60 9-15 0,-33 3-145-16</inkml:trace>
  <inkml:trace contextRef="#ctx0" brushRef="#br1" timeOffset="167033.76">16248 2961 298 0,'0'0'96'0,"-16"136"50"16,11-44-27-16,5 0-18 15,0-2-13-15,0-8-15 16,5-12-26-16,4-14-28 16,-2-16-14-16,-2-18 0 15,-5-18-5-15,0-4 0 16,-19-34-5-16,-19-24-29 16,5-25-49-16,12-17 63 15,21-15 19-15,0-2-6 16,21 7-14-16,48 19-30 15,9 25 51-15,12 23 2 16,0 20 52-16,-8 17-19 16,-6 6 5-16,-19 11-9 15,-15 22-2-15,-23 9-10 16,-19 4-8-16,-26 0-6 0,-49 0 2 16,-15-8-1-16,-2-10-5 15,2-11-1-15,19-14-47 16,19-3-111-16,30-5-128 15</inkml:trace>
  <inkml:trace contextRef="#ctx0" brushRef="#br1" timeOffset="167915.7">17100 3047 184 0,'0'0'79'16,"0"0"82"-16,201 14 7 15,-118-14-75-15,-8 0-51 16,-16-15-2-16,-11-9-7 15,-22-1-3-15,-19-7 2 16,-7-4-21-16,-12-2-7 16,-38-2-8-16,-21 8-3 15,-4 5 7-15,-1 14 14 16,0 11 4-16,20 2-18 16,-6 15-4-16,15 21 1 0,11 13-4 15,15 3 5 1,21 2 2-16,0 1-1 0,26-1 0 15,33-6-2-15,22-8 3 16,8-16 2-16,4-8-2 16,-11-16 0-16,1 0-16 15,-12-28-18-15,-9-9-11 16,-1-6 11-16,-25-3-39 16,-1-3-37-16,-9 0-113 15,-5-3 90-15,-6 0 31 16,11 4 62-16,-12 8 40 0,-7 10 5 15,-7 14 102-15,0 7 36 16,0 4-8-16,0 4-43 16,0 1-62-16,0 0-15 15,0 0-14-15,0 0-1 16,0 0-8-16,0 0 5 16,0 10 2-16,0 6-1 15,0 10 2-15,-12 6 3 16,3 8 11-16,-10 6-1 15,12 3-8-15,-1-1-3 16,8-2-2-16,0-8 1 16,0-10 1-16,0-13-2 15,0-12 0-15,0-3 6 16,15 0 47-16,18-18 23 0,12-15-48 16,14-6-28-1,0-6-10-15,10 4-6 0,-8 2-3 16,-14 10 19-16,-16 14 13 15,-19 10 50-15,-5 2-18 16,-7 3-36-16,0 0 1 16,0 17-10-16,0 9 9 15,0 0 3-15,7 3-1 16,14-4-9-16,5-2 2 16,10-8-4-16,-1-7 0 15,5-8-20-15,3 0-58 16,11 0-25-16,-4-17-113 0,5 0-89 15</inkml:trace>
  <inkml:trace contextRef="#ctx0" brushRef="#br1" timeOffset="168016.31">18750 2961 129 0,'0'0'169'0,"0"0"-57"15,0 0 27-15,0 0-59 16,0 0-60-16,0 0-20 16,3 76-83-16,30-76-89 15,-5-20 33-15</inkml:trace>
  <inkml:trace contextRef="#ctx0" brushRef="#br1" timeOffset="168115.84">18750 2961 66 0,'135'-130'408'16,"-135"90"-223"-16,-7 5-65 16,-2 10-9-16,-3 10-38 15,10 9-46-15,2 3-27 16,0 3-45-16,0 0-183 16,9 0-273-16</inkml:trace>
  <inkml:trace contextRef="#ctx0" brushRef="#br1" timeOffset="168531.75">19226 2731 203 0,'0'0'271'15,"0"0"-159"-15,-31 122-2 0,12-72-6 16,5 1-41-1,14-7-9-15,0-10-39 0,0-6 9 16,0-14-12-16,12-2-9 16,4-9-3-16,10-3 0 15,3 0 7-15,13-15 1 16,1-10 1-16,4-9-8 16,0-5 6-16,3-6-7 15,5-3-2-15,1-2-7 16,13 2 1-16,-5 8 1 15,-10 14 2-15,-11 14 3 16,-29 12 1-16,-14 0-15 16,0 9 11-16,0 25 5 15,0 8 16-15,0 5-2 16,0-1-7-16,0-3 5 0,12-10-7 16,16-6-5-16,12-13-9 15,3-10-39-15,11-4-73 16,-2-15-189-16</inkml:trace>
  <inkml:trace contextRef="#ctx0" brushRef="#br1" timeOffset="170599.34">16246 3132 429 0,'0'0'103'0,"0"0"10"0,0 0 2 15,0 0-31-15,0 0-10 16,0 0-28-16,7 0-39 15,83-18 3-15,57-4 2 16,89-4 13-16,69 1-3 16,36-2 2-16,32 1 2 15,3 3 15-15,-16 1-5 16,-20 4-18-16,-39 5-3 16,-41 0-9-16,-50 3-5 15,-49 0 4-15,-50 5 4 0,-42 2 10 16,-41 0-18-1,-16 3-1-15,-12-3 0 0,0 3-1 16,0 0 1-16,0-1-23 16,0 1-27-16,0 0-5 15,-7 0-41-15,-7 0-103 16,7 0-274-16</inkml:trace>
  <inkml:trace contextRef="#ctx0" brushRef="#br1" timeOffset="171197.15">20430 2432 207 0,'0'0'327'0,"0"0"-183"16,-34-135-28-16,6 101-38 16,7 1-41-16,2 12-4 15,12 9 5-15,0 8-2 16,7 4 0-16,0 0-36 0,-3 12-12 15,3 28-4-15,-12 21 16 16,1 21 2-16,1 14 2 16,-2 3-4-16,12 3 3 15,0-16-1-15,0-14-2 16,5-24 0-16,5-17-1 16,-3-17 1-16,-3-7 3 15,-4-7-2-15,7 0-1 16,19-15 3-16,10-22-2 15,14-11-1-15,21-7-7 16,9 3 6-16,-4 6-7 16,-5 7 6-16,-15 15 2 15,-13 9 0-15,-12 7 2 0,-10 8-2 16,-5 0-5 0,-4 5-2-16,-2 19 5 0,-10 5 2 15,0 4 0-15,0 3 1 16,0-2-2-16,0 0-10 15,0-5-30-15,0-1-39 16,0-5-96-16,26-8-43 16,7-12-165-16</inkml:trace>
  <inkml:trace contextRef="#ctx0" brushRef="#br1" timeOffset="171480.32">21366 2816 453 0,'0'0'171'0,"0"0"-170"0,0 0 54 16,0 0 23-16,0 0 9 15,0 0-2-15,161-30-45 16,-138 3-7-16,-11-7-14 16,-12-4-19-16,0-2-5 15,0 2-2-15,-42 1 7 16,-8 7 4-16,-16 9-2 15,-10 9-2-15,-9 12 0 16,-5 0-30-16,5 9-16 16,16 19-44-16,22-1 12 15,33 4 10-15,14-2-30 16,12-4-63-16,40-10-73 0</inkml:trace>
  <inkml:trace contextRef="#ctx0" brushRef="#br1" timeOffset="172448.67">21411 2598 260 0,'0'0'48'0,"0"0"70"16,0 0-10-16,0 0-10 15,12 133-20-15,23-108-40 16,8-5 9-16,6-10-9 0,6-5-26 15,6-5 7-15,3 0-19 16,-5-18-11-16,-7-7-40 16,-4-4 16-16,-8-3 28 15,-9-2 2-15,-5 8 5 16,-7 3 1-16,-12 14 0 16,-7 4 25-16,0 5 17 15,-5 0-31-15,-16 13-12 16,-1 12 0-16,8 2 4 15,9-1-3-15,5-3 3 16,0-5-4-16,19-4-1 16,24-5 1-16,14-9 9 15,9 0 1-15,5 0-10 16,12-14-12-16,-8-4-19 16,-11-5-3-16,-21 0-30 0,-10 1 49 15,-24 5 15-15,-9 7 2 16,0 8 28-16,0 2 10 15,0 0-40-15,0 0-2 16,-7 17-1-16,0 3 3 16,7 2 3-16,0-7 6 15,0-4-8-15,5-5 2 16,9-3-1-16,19-3 14 16,3 0 37-16,6-9-32 15,27-16-11-15,-5-4-6 0,4-9-3 16,8-4-1-1,-8-7 0-15,-4-5 2 0,-16-4 0 16,-20-6-2-16,-19 0-2 16,-9 0 2-16,0 3 1 15,-7 8 5-15,-9 13-1 16,2 15 2-16,6 11 13 16,1 10 3-16,7 4-19 15,-7 0-4-15,-5 16-11 16,1 19 11-16,-6 16 1 15,5 12-1-15,-2 6 3 16,7 7 0-16,5 0 1 16,-3 0-2-16,2-9-1 15,-4-9 3-15,0-4 3 16,3-11 9-16,1-8-7 0,-2-12-7 16,5-12-1-1,0-10 3-15,0-1-2 0,0 0-1 16,0 0-1-16,26-17 12 15,17-10-10-15,21-5-2 16,4-1-8-16,15 1-4 16,-7 9-2-16,-12 8 8 15,-7 11 3-15,-3 4 3 16,-11 0-4-16,-3 15 4 16,-7 6 2-16,-10 2-1 15,-11 5 5-15,-12-2-1 16,0 0 1-16,0-3-3 0,-7-3-3 15,-12-4-21 1,3-3-38-16,9-7-168 0,7-4-335 16</inkml:trace>
  <inkml:trace contextRef="#ctx0" brushRef="#br1" timeOffset="172564.61">23908 2834 696 0,'0'0'170'16,"0"0"-128"-16,0 0 23 15,0 0-5-15,0 0-60 16,0 0-1-16,-21-1-83 16,-26-7-183-16</inkml:trace>
  <inkml:trace contextRef="#ctx0" brushRef="#br1" timeOffset="174413.59">10168 4655 69 0,'0'0'92'0,"0"0"2"0,0 0-4 15,0 0-11-15,0 0-3 16,0 0 3-16,0 0-28 16,0 0-1-16,0 0 4 15,0 0 10-15,0 0-1 16,0-2-6-16,0 2-14 16,0-4 2-16,0-1-20 15,0-2-21-15,0-7-2 16,0-2-2-16,12-2-3 15,17-8 0-15,6-2 0 16,12-2 0-16,-9 10 3 16,-12 6 1-16,-12 11 0 0,-14 3-1 15,0 0-11-15,0 21-19 16,0 19 30-16,0 13 0 16,0 9 1-16,0 7 6 15,0-1-5-15,0-5-1 16,0-5-1-16,15-15 0 15,11-14-3-15,-3-13 1 16,10-12-13-16,10-4-8 16,7-11 4-16,9-24 17 15,5-11-19-15,-1-3 0 16,-1-2-40-16,-12 5 32 16,-17 10 6-16,-7 5 14 15,-17 12 9-15,-9 8 0 0,0 5 4 16,0 6 12-1,0 0-3-15,0 0-6 0,0 0-7 16,0 0-7-16,0 0 0 16,0 2 4-16,0 19 3 15,0 7 20-15,0 8 21 16,0 8 7-16,12 4-23 16,2 1-16-16,7-8-3 15,8-9-6-15,6-12-33 16,13-20-82-16,-1 0-124 15,-9-44-242-15</inkml:trace>
  <inkml:trace contextRef="#ctx0" brushRef="#br1" timeOffset="174542.5">11055 4437 1008 0,'0'0'12'15,"0"0"-12"-15,0 0-3 16,0 0-47-16,0 0-34 15,0 0-37-15,0 0-187 16</inkml:trace>
  <inkml:trace contextRef="#ctx0" brushRef="#br1" timeOffset="175079.85">11687 4573 168 0,'0'0'514'0,"0"0"-497"15,0 0-8-15,0 0 27 16,-7 131-12-16,7-88 11 15,7 2-2-15,14-1-17 16,0-6-3-16,-7-10-10 16,-7-8-2-16,8-9 3 15,-11-7 0-15,-1-4 1 16,1 0 3-16,-4 0-1 0,8-13 24 16,1-15 0-16,5-10-27 15,5-3-3-15,-5-1 2 16,12 2-2-16,-2 5-1 15,11 2 1-15,10 1-1 16,5 1-5-16,0 9 2 16,-1 4 0-16,-8 10-2 15,-13 8-3-15,-7 0-1 16,-2 8-10-16,-9 17 13 16,1 9 6-16,-3 2 6 15,-8-2-2-15,7-1-1 16,0-3-3-16,-7-2 3 15,7-1-1-15,12-4-2 0,-5-1 0 16,2-8 0-16,13-6-14 16,11-8-115-16,3 0-184 15</inkml:trace>
  <inkml:trace contextRef="#ctx0" brushRef="#br1" timeOffset="175405.43">12957 4604 302 0,'0'0'140'0,"0"0"-57"16,0 0 35-16,-76 118-67 15,76-79-11-15,7-5-6 16,36-8-33-16,11-3 9 15,3-14 0-15,4-9 23 16,17 0-10-16,5-32-2 16,-3-8-9-16,-13-3-1 15,-15-6 13-15,-22 4 8 16,-15 8 0-16,-15 3-2 16,0 11-20-16,0 8 1 15,0 9-11-15,-8 6 0 16,1 0-67-16,5 6-103 0,-3 8-140 15</inkml:trace>
  <inkml:trace contextRef="#ctx0" brushRef="#br1" timeOffset="175898.99">14007 4454 424 0,'0'0'100'0,"0"0"86"15,-8 121-67-15,6-81-35 16,2-6-39-16,0-7-20 16,0-8-10-16,0-8-1 15,0-7-5-15,0-4-6 16,0 0-3-16,0 0 2 16,21-4 9-16,15-19 3 15,13-8-1-15,13-8-9 0,2 3-2 16,-3 5-2-1,-6 8-3-15,-13 10 3 16,-16 8 0-16,-2 5-1 0,-3 0-17 16,-2 20 9-16,2 4 9 15,-6 0 0-15,-4 1 2 16,-8-1-1-16,-3 1 0 16,0-2-1-16,0 2-3 15,0-2-19-15,0-8-79 16,0-15-153-16,5 0-385 15</inkml:trace>
  <inkml:trace contextRef="#ctx0" brushRef="#br1" timeOffset="176297">15305 4325 110 0,'0'0'310'0,"0"0"-274"16,0 0 59-16,0 0-16 16,0 0-28-16,0 0-21 15,-21-23-11-15,11 23-5 16,-11 0-11-16,-12 0 5 0,4 17 9 15,-13 4 6-15,-3 6-10 16,0 6-10-16,-2 4 2 16,6 0-2-16,11-1-2 15,4-3 0-15,11-1-1 16,15-4 4-16,0-3-1 16,0-9 22-16,0 3-25 15,29-8-7-15,11-2 1 16,3-7-33-16,18-2-58 15,1 0-141-15,-3-13-110 16</inkml:trace>
  <inkml:trace contextRef="#ctx0" brushRef="#br1" timeOffset="177280.78">15546 4620 247 0,'0'0'52'15,"0"0"125"-15,227-43-28 16,-154 16-118-16,-6 0 10 16,-25-2-13-16,-9-8-15 15,-23 2 3-15,-10 1-3 0,0 4 40 16,0 9-5-1,-14 6-15-15,-8 5-4 0,10 8-13 16,-4 2-14-16,-3 0-2 16,-2 11-3-16,-8 16 0 15,3 7-2-15,3 10 5 16,-3 1 0-16,11 4 0 16,8-2 0-16,7-6 0 15,0-5-1-15,26-8-5 16,12-11 5-16,2-8 1 15,-4-7 1-15,-3-2 2 16,-5 0 1-16,5-5-4 16,-2-14 4-16,2-5-4 15,10-8-1-15,4-5-9 0,3-5-2 16,4 2 7-16,1-2 1 16,-13 9 4-16,1 5 3 15,-10 7 2-15,-9 9 10 16,2 1 0-16,-12 5-1 15,-2 0 18-15,-5 4-13 16,-5 2-14-16,-2 0-5 16,0 0-8-16,5 0-4 15,-5 16 12-15,0 8 0 16,0 5 4-16,0 2-4 16,0 3 4-16,0 1-1 15,0-4-2-15,7-2 2 16,7-6-3-16,7-7 0 0,8-2-2 15,13-13 2 1,13-1-3-16,6 0-3 0,-4-6 2 16,7-13 0-16,-5-6 4 15,-2-2-3-15,-1-5 3 16,-8-2 0-16,-1 0 1 16,-16 3 0-16,-10 4 1 15,-14 1-1-15,-7 7 8 16,0 7 4-16,0 3-9 15,0 8 10-15,0-1-11 16,0 2-3-16,0 0-5 16,0 0-1-16,-9 0 3 0,-6 17 3 15,1 3-2 1,0 10-1-16,2 3 3 0,5 2 0 16,7 0-1-16,0-4 1 15,0-5 0-15,26-5-3 16,5-5 0-16,16-4 0 15,22-10-13-15,2-2 3 16,12 0-10-16,-8-2-4 16,-18-4 18-16,-14 0 8 15,-10 6 1-15,-5 0-1 16,-2 3 2-16,-5 14 10 16,8 2 17-16,4-6-17 15,5-10-6-15,21-3-5 0,12-10-8 16,14-35-43-1,-2-15-236-15</inkml:trace>
  <inkml:trace contextRef="#ctx0" brushRef="#br1" timeOffset="177397.77">18254 4279 566 0,'0'0'206'0,"0"0"-104"15,0 0 10-15,-71-118-20 16,64 115-48-16,0 3-33 16,2 3-11-16,-4 29-54 15,1 14-9-15,8 9-82 16,0-3-258-16</inkml:trace>
  <inkml:trace contextRef="#ctx0" brushRef="#br1" timeOffset="177931.68">18996 4406 248 0,'0'0'22'0,"0"0"54"16,-35 125 93-16,28-61-62 0,4 11-8 15,-4 5-18-15,3 4-24 16,-11-2-26-16,8-12-8 16,-7-16-12-16,-5-16-4 15,-2-14 1-15,4-15-2 16,-9-9 2-16,7-3 7 16,3-34-4-16,9-27-4 15,7-21-2-15,23-16 9 16,46-2-11-16,14 7-1 15,7 17-2-15,0 21 2 16,-15 16 1-16,-13 18 13 16,-17 14 12-16,-12 10-3 0,-14 0-8 15,-3 8-15 1,-9 21-1-16,-7 10-1 0,0 2 2 16,-35 0 9-16,-22-7 5 15,-11-7-7-15,4-3 0 16,-5-9-9-16,1-4-4 15,18-4-41-15,21-5-56 16,29-2-127-16,0 0-190 16</inkml:trace>
  <inkml:trace contextRef="#ctx0" brushRef="#br1" timeOffset="178512.89">19694 4635 163 0,'0'0'239'0,"0"0"-232"15,0 0 89-15,0 0 22 16,161-126-41-16,-154 88-47 15,-7 1-21-15,0 1 24 16,0 5 0-16,-19 10 5 16,-2 3-21-16,-3 9-13 15,-2 2-4-15,12 5 0 0,0 2 0 16,0 0-1-16,-8 6 1 16,1 18 0-16,-5 12 2 15,0 7 3-15,2 6 17 16,5 8 7-16,10 0-5 15,9-4-7-15,0-5-11 16,0-13-5-16,28-6-1 16,8-14 0-16,6-11 2 15,8-4 1-15,16 0 8 16,5-25-9-16,7-6-2 16,5-7-5-16,4-2-4 15,-1 5 0-15,-11 5 1 16,-20 13 0-16,-20 8 8 0,-25 9 16 15,-10 0 9-15,0 0-25 16,0 17 0-16,0 11 27 16,0-2 4-16,4-6-13 15,3 0-4-15,1-9-9 16,6 0-5-16,5-2-5 16,2-5-39-16,10-4-70 15,6 0-191-15</inkml:trace>
  <inkml:trace contextRef="#ctx0" brushRef="#br1" timeOffset="178962.59">21853 4509 410 0,'0'0'240'16,"0"0"-221"-16,0 0 54 15,0 0 10-15,0 0-28 16,201-75 10-16,-144 38-24 0,-3-2 1 15,-11 0-13-15,-8-6-19 16,-9 4-2-16,-11-4-8 16,-8 5-5-16,-7 7 5 15,0 8 5-15,2 11 16 16,-2 8-11-16,0 6-10 16,0 0 0-16,0 0-13 15,0 25-4-15,0 17 13 16,0 11 4-16,-2 10 1 15,2 5-1-15,0-3-20 16,0 1-18-16,-15-8-67 16,-13-5-66-16,-19-12-108 15,4-10-181-15</inkml:trace>
  <inkml:trace contextRef="#ctx0" brushRef="#br1" timeOffset="179132.15">22033 4738 239 0,'0'0'344'15,"0"0"-269"-15,187 0 72 16,-83 0-36-16,14 0-21 16,10-16 4-16,11-2-25 15,-9-3-23-15,-26 5-20 16,-35 4-26-16,-34 9-1 16,-23 0-39-16,-12 3-28 15,-38 0-40-15,-47 0-230 16</inkml:trace>
  <inkml:trace contextRef="#ctx0" brushRef="#br1" timeOffset="180097.77">11363 6747 274 0,'0'0'133'0,"0"0"-2"16,0 0-37-16,0 0-84 15,0 0 13-15,0 0 64 16,47 174-18-16,-19-102 16 15,5 0-41-15,-4-1-12 16,-1-5-8-16,-2-8-15 16,-12-16-9-16,-11-16 5 15,-3-11-1-15,0-12-2 16,0-3 1-16,-24-26-3 0,-9-25-20 16,5-19-14-1,2-13 32-15,11-6 2 16,8 0 12-16,7-3-12 0,0 6 0 15,55 5 0-15,30 16-25 16,17 19 24-16,-3 21 1 16,-9 18 15-16,-15 7 1 15,-13 26-15-15,-27 19-1 16,-20 2 12-16,-15 5-5 16,-8-4 10-16,-41-11 8 15,-20-7 10-15,-14-9 13 16,5-10-17-16,-4-9-20 15,1-2-6-15,17 0-5 16,10-13-6-16,26-2-36 16,20 0-11-16,8 3-33 0,22 2-87 15,32 4-76 1,15 2-41-16</inkml:trace>
  <inkml:trace contextRef="#ctx0" brushRef="#br1" timeOffset="180913.79">12134 6797 509 0,'0'0'54'0,"0"0"83"0,0 0-28 15,198 12-21-15,-134-12-32 16,-7-13-13-16,-12-8-13 15,-15-4-10-15,-15-2-10 16,-8-8-10-16,-7 4-2 16,0 0-23-16,-29 1 12 15,-6 11 9-15,-1 7-5 16,3 7 4-16,-2 5-1 16,9 2-1-16,-3 24 5 15,6 9-1-15,9 5 3 16,14 3-5-16,0 5 3 15,2 1 2-15,48-3-2 16,11-5 4-16,8-4-1 16,16-15-1-16,5-9 0 15,0-8 3-15,7-5-3 0,7-7 2 16,7-20-2-16,12-11-15 16,-3-4-41-16,-11-8 13 15,-12-3 20-15,-21-3 5 16,-24-1 3-16,-19 3 10 15,-14 7 3-15,-12 15-7 16,-7 10 8-16,0 14 1 16,0 4 3-16,0 4 19 15,0 0-19-15,0 0-3 16,0 0-8-16,0 12 8 16,-5 5 1-16,3 4 0 15,-3 7 9-15,5 13 3 0,-2 12 1 16,2 4-4-16,0 4-6 15,0-6 3-15,0-9 0 16,0-6-3-16,0-12 2 16,0-12-6-16,7-7 0 15,0-9-1-15,9 0 1 16,13-5 14-16,16-20 8 16,0-10-22-16,7-5-5 15,-3-9 5-15,8-1 0 16,19-3-11-16,9 3 11 15,10 10 0-15,-13 10 0 16,-18 18 0-16,-17 9-1 16,-16 3-7-16,-5 9 8 0,-7 22 2 15,-2 9 27-15,-3 4-6 16,-7 2-16-16,5-9-1 16,-3-6-5-16,5-8-1 15,17-8 0-15,5-9-19 16,13-6-59-16,20-2-86 15,9-25-376-15</inkml:trace>
  <inkml:trace contextRef="#ctx0" brushRef="#br1" timeOffset="181089.93">16026 6440 528 0,'0'0'103'15,"0"0"-96"-15,0 0 96 0,0 145-55 16,-2-110-10-16,-5-11-23 16,2-11-15-16,5-8-45 15,0-5-37-15,0-11-231 16</inkml:trace>
  <inkml:trace contextRef="#ctx0" brushRef="#br1" timeOffset="181229.98">16017 6235 837 0,'0'0'73'16,"0"0"50"-16,0 0-68 0,0 0-55 16,0 0-72-1,0 0-72-15,-19-40-42 0,52 49-108 16</inkml:trace>
  <inkml:trace contextRef="#ctx0" brushRef="#br1" timeOffset="181612.67">16338 6427 427 0,'0'0'142'15,"-68"124"49"-15,44-67-69 16,12-11-51-16,10-16-35 0,2-11-15 15,0-13-5-15,0-6-16 16,31 0 7-16,35-26 3 16,24-19-10-16,14-8-22 15,-7 4 4-15,-12 9 5 16,-17 14 13-16,-13 12 2 16,-17 9 11-16,-10 5 9 15,-9 0-10-15,2 26-5 16,-9 13 9-16,-5 7 6 15,3 3 3-15,9-6-14 16,2-9-9-16,14-13-2 16,20-10-21-16,16-11-22 0,26 0-11 15,7-23-96-15,-3 0-151 16,-23 2-46-16</inkml:trace>
  <inkml:trace contextRef="#ctx0" brushRef="#br1" timeOffset="181801.59">17663 6640 166 0,'0'0'104'16,"0"0"45"-16,0 0 1 15,0 0 3-15,0 0-13 16,201 37-55-16,-123-42-35 16,4-25-22-16,-1-10-23 15,-17-6-1-15,-22-5 2 16,-28 3-3-16,-14 4 26 16,-9 4 19-16,-45 13-23 0,-3 8-7 15,-5 16-18-15,6 3 0 16,11 13-6-16,16 23-44 15,27 4-32-15,2 3-91 16,38-6-226-16</inkml:trace>
  <inkml:trace contextRef="#ctx0" brushRef="#br1" timeOffset="182051.78">19855 6314 280 0,'0'0'528'0,"0"0"-465"0,-69 126 47 15,67-84-77-15,2-10-27 16,0-11-6-16,9-13-10 15,27-8-57-15,11-17-7 16,3-24-139-16</inkml:trace>
  <inkml:trace contextRef="#ctx0" brushRef="#br1" timeOffset="182167.76">19987 5946 890 0,'0'0'0'0,"0"0"-302"0,0 0-123 16</inkml:trace>
  <inkml:trace contextRef="#ctx0" brushRef="#br1" timeOffset="182536.78">20195 6137 383 0,'0'0'66'0,"0"0"122"16,-33 138-30-16,19-91-97 16,12-7 30-16,2-10-69 15,0-14-12-15,0-11-4 16,21-5 1-16,50 0 4 15,33-28-4-15,28-10-7 16,-1-4-6-16,-27 7-20 16,-33 9 26-16,-31 11 2 15,-26 11 31-15,-14 4-1 16,0 0-4-16,0 3-4 16,0 22-17-16,0 4 8 0,-7 3-6 15,7-5-9-15,0-6-16 16,14-6-67-16,14-11-128 15,1-4-336-15</inkml:trace>
  <inkml:trace contextRef="#ctx0" brushRef="#br1" timeOffset="182995.44">21832 6259 596 0,'0'0'115'0,"-88"158"84"0,60-79-119 16,11-4-23-16,6-12 3 16,4-11-35-16,-1-15-10 15,1-14-12-15,7-13-2 16,-4-10 4-16,4 0 2 15,-7-27-7-15,7-25-1 16,0-23-23-16,0-19 9 16,33-13 3-16,16-5-4 15,10 6-3-15,5 21 10 16,5 19 8-16,-12 28 1 16,4 21 22-16,-11 14-8 15,-3 3-12-15,-9 18 10 0,-7 18 0 16,-17 10 5-16,-14 2 5 15,-7 0 5-15,-45-8-12 16,-12-12 4-16,-5-8-11 16,8-10-8-16,16-8-4 15,12 1-33-15,19-3 9 16,14 0-9-16,0 0-104 16,42 0-233-16</inkml:trace>
  <inkml:trace contextRef="#ctx0" brushRef="#br1" timeOffset="183188.95">22409 6155 700 0,'0'0'81'0,"0"0"-18"15,0 0 74-15,0 0-71 16,-7 125-44-16,7-100-16 15,0-8-2-15,7-8-4 16,28-9-51-16,1 0-47 16,4-21-144-16</inkml:trace>
  <inkml:trace contextRef="#ctx0" brushRef="#br1" timeOffset="183307.77">22617 5973 686 0,'0'0'0'0,"0"0"-28"15,0 0-15-15,0 0-153 16,0 0-35-16,0 0 81 16</inkml:trace>
  <inkml:trace contextRef="#ctx0" brushRef="#br1" timeOffset="183571.77">22617 5973 64 0,'144'39'140'16,"-144"-7"73"-16,0 10 11 15,0 4-64-15,0 1-49 16,0-7-33-16,0-6-52 15,29-13-22-15,6-8-2 16,12-11-2-16,3-2 3 0,12-2-3 16,-6-20-22-1,-1 1 4-15,-20 1 1 0,-14 5 17 16,-2 7 16-16,-11 5 29 16,-6 3-26-16,5 0-19 15,0 12 18-15,12 19 27 16,5 3-10-16,2 4-15 15,2-12-6-15,-7-9-14 16,-2-17-17-16,-2 0-65 16,16-36-18-16,2-20-447 15</inkml:trace>
  <inkml:trace contextRef="#ctx0" brushRef="#br1" timeOffset="183707.85">23520 5931 1097 0,'0'0'91'0,"0"0"-87"15,0 0 18-15,0 0-19 16,0 0-3-16,0 0-37 16,119 58-70-16,-171-24-73 15,-71 4-613-15</inkml:trace>
  <inkml:trace contextRef="#ctx0" brushRef="#br1" timeOffset="184530.93">12105 8496 726 0,'0'0'31'0,"0"0"-26"15,0 0 62-15,12 123 2 16,31-88 10-16,25-10-19 16,17-10-15-16,17-10-14 15,2-5 0-15,7-11-1 16,-4-26-24-16,-10-12-6 16,-22-5-20-16,-27-1-23 15,-41 4-23-15,-7 2 12 0,-48 9 8 16,-30 10 6-16,-16 7 40 15,9 18 14-15,16 5 36 16,22 0 9-16,30 3-22 16,17 19-26-16,0 7-2 15,36 8 18-15,49 3 1 16,31-3-9-16,16-4 0 16,8-2-7-16,-10-8-12 15,-17-9-12-15,-9-8-82 16,-14-6-61-16,-21 0-503 15</inkml:trace>
  <inkml:trace contextRef="#ctx0" brushRef="#br1" timeOffset="185096.78">14614 8399 486 0,'0'0'46'0,"-4"146"151"16,4-75-64-16,7-8-48 16,14-5-30-16,-7-12-28 15,-2-14-18-15,-5-13-3 16,-7-13-4-16,0-6 6 16,0-6 9-16,-19-32 1 15,-23-19-18-15,-6-14-2 16,3-12 2-16,5-6 11 15,19 0 9-15,21 2-9 16,9 11-11-16,72 15-6 16,32 13 6-16,13 16 2 15,-3 15 5-15,-5 17-4 0,-21 9-3 16,-14 31-5-16,-36 14 5 16,-40 10 5-16,-12-2 3 15,-63 1 7-15,-22-17 8 16,-10-12-1-16,-1-11 7 15,1-14-16-15,29-6-8 16,17-3-5-16,28 0-16 16,26-5-27-16,0-11-31 15,73-4-63-15,27 0-179 16,8 0-181-16</inkml:trace>
  <inkml:trace contextRef="#ctx0" brushRef="#br1" timeOffset="185413.03">15428 8369 369 0,'0'0'105'0,"0"0"-37"15,0 0 75-15,0 0-43 16,203 9 24-16,-120-31-43 16,0-16-52-16,-8-5-9 15,-18-5-6-15,-24 1-7 16,-33-2-2-16,-7 2-5 15,-57 7-5-15,-30 13 5 16,-6 15 10-16,-4 12-1 16,17 0-9-16,16 14 0 15,21 15-3-15,22 3 0 0,21 2-1 16,7-1-3-16,21 1-4 16,31-7-13-16,21-8-9 15,3-12-18-15,2-7-11 16,5 0-58-16,-15-28-139 15,-11-3-175-15</inkml:trace>
  <inkml:trace contextRef="#ctx0" brushRef="#br1" timeOffset="185880.54">15915 8059 338 0,'0'0'96'16,"0"0"-90"-16,0 0 42 0,-17 121 4 15,17-67-13-15,8-2 13 16,15-6-4-16,3-7 29 15,10-14-6-15,-3-13-17 16,9-9-39-16,20-3-8 16,9-15-7-16,4-19-2 15,-4-8-35-15,10-9-7 16,2-6 11-16,2-4-10 16,12 1 17-16,-15 6 26 15,-11 13 74-15,-21 13-33 16,-17 19-18-16,-19 3-15 15,-14 6-1-15,0 7-7 16,0 25 30-16,0 10 8 16,-7 4-10-16,7 0-16 15,0-6-7-15,7-6 9 0,29-11 6 16,11-8-13-16,24-9 5 16,19-6 4-16,26-10-3 15,4-20-13-15,3-2-20 16,-19 6-18-16,-33 9 11 15,-38 8 25-15,-18 6 2 16,-15 3 6-16,0 3 14 16,0 23-1-16,0 3 3 15,0-2-8-15,0-6-9 16,0-6-5-16,7-12-9 16,21-3-38-16,15-21-82 15,11-27-205-15</inkml:trace>
  <inkml:trace contextRef="#ctx0" brushRef="#br1" timeOffset="186211.78">18469 7876 30 0,'0'0'165'0,"0"0"-165"16,0 0-11-16,80 135 11 15,-80-100 121-15,0-4 149 16,0-9-58-16,3-4-67 15,-3-10-49-15,0-4-39 16,5-4-46-16,-5 0-4 16,0-4 21-16,-12-29 30 0,-24-15-52 15,1-13-5 1,2-12-1-16,9-12-8 0,5 1 8 16,12 1 4-16,7 8-1 15,0 16 5-15,19 15-4 16,33 10-4-16,28 9 1 15,20 10-1-15,16 6-8 16,-5 9-56-16,-14 0-37 16,-19 15-52-16,-17 10-39 15,-40 1-273-15</inkml:trace>
  <inkml:trace contextRef="#ctx0" brushRef="#br1" timeOffset="186378.77">18914 7831 501 0,'0'0'103'0,"0"0"-36"16,0 0 59-16,0 0-52 16,0 0-10-16,0 0-10 15,201 103-22-15,-142-111 14 16,-2-22-30-16,-1-13-16 16,-15-6-68-16,-27-3-169 15,-14 4-348-15</inkml:trace>
  <inkml:trace contextRef="#ctx0" brushRef="#br1" timeOffset="186547.17">19181 7653 314 0,'0'0'308'16,"0"0"-125"-16,0 0-30 16,0 0-90-16,0 0-18 15,-104 148-4-15,125-100 0 0,29-3-9 16,18 6 1-16,8-7-6 16,14-8-23-16,-5-9 2 15,-9-16-6-15,-8-11-36 16,-18-1-51-16,-15-32-20 15,-13-7-137-15,-22-9-532 16</inkml:trace>
  <inkml:trace contextRef="#ctx0" brushRef="#br1" timeOffset="186679.79">19557 7618 107 0,'0'0'1015'15,"0"0"-1007"-15,0 0-7 0,196 26 0 16,-80-9-2-16,7 0-31 15,-12 3-65-15,-26-2-92 16,-37 3-549-16</inkml:trace>
  <inkml:trace contextRef="#ctx0" brushRef="#br1" timeOffset="187595.93">21035 7992 556 0,'0'0'24'16,"0"0"9"-16,0 0 46 16,0 0-26-16,236 31-18 15,-160-52-21-15,2-16-14 16,-12-9-2-16,-23-5-6 16,-27-7 5-16,-16 0-45 0,-21 4-20 15,-50 2 58-15,-19 15 10 16,-21 15 16-16,0 16 15 15,0 6 12-15,19 14-1 16,9 26-34-16,7 14-3 16,15 9 28-16,21 4-19 15,25 0 3-15,15-1-4 16,7-12-8-16,41-8-5 16,16-14-13-16,9-15 13 15,10-17 2-15,2-2 7 16,0-32-9-16,5-14-2 15,-10-7 1-15,-9-11-1 16,-2-5-8-16,-20-7-12 16,-8-4 13-16,-20 3 9 15,-7 2 3-15,-7 11-2 0,0 14 8 16,-7 19-5-16,7 17 11 16,-7 8-10-16,0 8 6 15,0 0-11-15,0 3-10 16,0 17 10-16,0 4 16 15,-7 7-1-15,0 9 3 16,0 9-8-16,0 11-4 16,7 12 8-16,0 5 5 15,0 3-3-15,28-6 10 16,1-12-5-16,4-11-10 16,2-14-5-16,13-13-1 15,8-19-5-15,20-5-4 0,7-15-15 16,0-15-3-16,-10-2-11 15,-21 9 33-15,-24 11 2 16,-13 6 15-16,-15 6 15 16,0 0 1-16,0 0 3 15,2 18-35-15,3 5 17 16,9 0-5-16,7-6-9 16,7-10-2-16,13-7-2 15,6 0-4-15,5-30-21 16,0-8 6-16,-9-6 19 15,-15-2 16-15,-2 1 6 16,-17 8-14-16,-4 8-1 0,-5 9-7 16,0 20-28-1,-66 0-50-15,-38 23-202 0</inkml:trace>
  <inkml:trace contextRef="#ctx0" brushRef="#br1" timeOffset="188229.59">17523 9181 609 0,'0'0'2'16,"0"0"26"-16,0 0 15 15,0 0-39-15,0 0 13 16,0 0 82-16,-33 159-8 16,33-91-33-16,40-8-34 15,15-12-8-15,8-17-15 16,20-16 2-16,0-15-2 16,2 0 8-16,12-37 16 15,0-18-5-15,7-16-4 0,-7-3 2 16,-21-3 5-16,-27 8 18 15,-23 17-7-15,-23 13-11 16,-3 18-11-16,0 12-12 16,0 9 0-16,-3 0-23 15,-23 18-29-15,-2 16-58 16,21-1-78-16,7-6-162 16</inkml:trace>
  <inkml:trace contextRef="#ctx0" brushRef="#br1" timeOffset="188452.82">19004 9078 600 0,'0'0'57'16,"0"0"87"-16,-31 162 12 15,31-106-85-15,0-12 7 16,0-10-23-16,0-11-26 15,2-16-27-15,5-5-2 16,5-2-2-16,2-2-44 16,0-25-47-16,-6-12-141 15,-8-5-411-15</inkml:trace>
  <inkml:trace contextRef="#ctx0" brushRef="#br1" timeOffset="188624.83">18133 9044 826 0,'0'0'83'0,"0"0"-50"16,0 0 43-16,0 0-42 16,308-90-15-16,-117 56 27 15,17 6-11-15,-7 5-25 16,-19 9-10-16,-28 7-39 16,-31 7-57-16,-38 0-85 15,-35 0-327-15</inkml:trace>
  <inkml:trace contextRef="#ctx0" brushRef="#br1" timeOffset="188806.16">19625 9101 708 0,'0'0'97'0,"0"0"71"15,0 0-66-15,0 130-51 16,0-111-35-16,0-8-14 15,0-8-2-15,8-3-55 16,20-3-164-16,0-24-540 16</inkml:trace>
  <inkml:trace contextRef="#ctx0" brushRef="#br1" timeOffset="189262.42">20176 9224 111 0,'0'0'415'16,"220"-102"-260"-16,-101 37 17 16,-15-5-92-16,-26-5-21 15,-19-1-21-15,-31 3-20 16,-25 7-10-16,-3 15 7 16,-31 13 7-16,-31 15-10 15,-1 14-11-15,-4 9-1 16,-1 0-1-16,-3 30-1 15,0 18-3-15,-2 17 5 16,9 16-1-16,9 10 1 0,17 3 4 16,12-1 7-16,24-10-7 15,2-14-3-15,17-14 0 16,44-15-1-16,15-14-1 16,2-9-2-16,5-12 3 15,-5-5 4-15,2-5-4 16,-4-20-3-16,-17-2-5 15,-12 5 7-15,-21 7 1 16,-19 12 33-16,-7 3 18 16,0 0-10-16,0 0-31 15,3 5-9-15,8 15-1 16,6-2 0-16,14-4-30 16,7-14-45-16,21 0-22 0,-3-17-140 15</inkml:trace>
  <inkml:trace contextRef="#ctx0" brushRef="#br1" timeOffset="189563.36">21737 9127 667 0,'0'0'79'16,"0"0"-77"-16,0 0 158 15,0 0-76-15,0 0-11 16,0 0-23-16,0 35-37 15,0-35-1-15,-2-10 18 16,-19-15-30-16,-5-16-33 16,0-9 1-16,4-12-9 0,-1-9 11 15,1-7 30 1,3 4 23-16,5 10 39 0,14 7-9 16,0 12 8-16,14 8-26 15,36 4-25-15,38 6-10 16,23 8-1-16,7 6-19 15,0 13-68-15,-25 0-90 16,-20 11-136-16,-24 9-357 16</inkml:trace>
  <inkml:trace contextRef="#ctx0" brushRef="#br1" timeOffset="189913.04">22355 8946 726 0,'0'0'29'16,"0"0"71"-16,0 0 28 15,0 0-93-15,0 0 20 16,0 0 21-16,130-28-55 16,-95-19-21-16,-14-2-1 15,-21 3-14-15,0 7-8 16,-21 7-7-16,-26 12 18 15,-3 13 12-15,-4 7 6 16,4 4 6-16,7 31-3 0,8 11 10 16,14 13-8-1,14 11-2-15,7 7 12 0,7-6 2 16,35-10-13-16,13-10 8 16,4-14-7-16,2-13-6 15,3-13 0-15,-2-11-5 16,-1-11-46-16,-4-27-43 15,-17-14-160-15</inkml:trace>
  <inkml:trace contextRef="#ctx0" brushRef="#br1" timeOffset="190080.78">22548 8599 956 0,'0'0'149'0,"0"0"-114"15,0 0 50-15,0 0-75 16,0 0-9-16,277-31-2 16,-159 31-72-16,-9 8-69 15,-31 6-277-15</inkml:trace>
  <inkml:trace contextRef="#ctx0" brushRef="#br1" timeOffset="190428.8">23660 8408 669 0,'0'0'67'16,"0"0"15"-16,83-154 9 16,-17 112-53-16,7 10-5 15,10 7-7-15,5 11 37 16,-6 13-17-16,-11 1-15 16,-2 15-9-16,-20 32-12 15,-8 17 5-15,-32 11 9 0,-9 8-5 16,0-5-19-16,-38-1-36 15,-9-3-82-15,-3-8-184 16</inkml:trace>
  <inkml:trace contextRef="#ctx0" brushRef="#br1" timeOffset="190575.8">23818 9248 882 0,'0'0'55'16,"0"0"66"-16,0 0-30 0,0 0-45 15,0 0-30 1,0 0-11-16,90 31-5 0,-54-29-48 16,-17 5-153-16,-19 1-766 15</inkml:trace>
  <inkml:trace contextRef="#ctx0" brushRef="#br1" timeOffset="-191923.47">6262 10940 109 0,'0'0'91'16,"0"0"-21"-16,0 0-47 15,0 0-12-15,0 0-2 0,0 0 9 16,0 0 19-16,0 0 16 16,-41-93 27-16,39 83-13 15,-3 1-34-15,3-3-20 16,-3 4 9-16,3 2 13 15,2 3 16-15,0 1 6 16,0 2-18-16,-5 0 3 16,3 0-22-16,-3 0-20 15,-2 0-7-15,-7 9 0 16,-15 27 0-16,-11 16 7 16,-17 22 1-16,-6 10 0 15,-6 10 1-15,5-2-2 0,-2-4 1 16,9-7 0-1,10-15-1-15,16-13-4 0,5-17-7 16,19-13-17-16,7-19-18 16,7-4-30-16,50-36 51 15,19-23 25-15,18-22 0 16,-2-13-3-16,-9-5-10 16,2-6 13-16,-11 2 5 15,-25 0 2-15,-9 7-3 16,-23 5 1-16,-12 8 14 15,-5 17 1-15,0 14-6 16,-12 19 16-16,-5 18 12 16,5 9-11-16,5 6 4 15,7 0-35-15,0 23-17 0,0 34 1 16,43 27 16-16,18 27 0 16,22 7-10-16,9 7-7 15,5-3 15-15,0-11-3 16,-2-11-6-16,-17-19-26 15,-17-19 18-15,-25-18 18 16,-29-15-4-16,-7-10-1 16,-7-7 6-16,-62-5 38 15,-42-7 38-15,-42 0-35 16,-8 0 14-16,-10 0-13 16,11-1-1-16,13 1 1 0,24 0-34 15,31 0 7-15,37 3 3 16,20 8-18-16,28 6-2 15,7 10-26-15,14 9-46 16,50-1-21-16,23-6-91 16,-1-20-274-16</inkml:trace>
  <inkml:trace contextRef="#ctx0" brushRef="#br1" timeOffset="-191292.25">6933 10877 443 0,'0'0'86'15,"0"0"28"-15,0 0-53 0,0 0-61 16,0 0-11-16,0 0 11 15,43 135 17-15,14-64-4 16,4 7-7-16,10 1-6 16,-2-9-18-16,-8-16-87 15,8-20-28-15,-13-16 81 16,6-16 15-16,-5-2-24 16,-1-25 20-16,3-18 6 15,-9-12-8-15,-10-8 28 16,-9-8 1-16,-10-7 14 15,-9 3 55-15,-12 6 92 16,0 15-10-16,0 15-43 16,0 18-6-16,-14 12-4 0,2 7-8 15,5 2-58-15,0 14-18 16,-2 31-23-16,-6 25 23 16,4 21 6-16,3 13 1 15,-6 8 9-15,2 3-4 16,-4 8-8-16,-5-3-2 15,-1-5-2-15,3-12-1 16,-2-20-28-16,2-16-53 16,5-19-98-16,-3-16-184 15</inkml:trace>
  <inkml:trace contextRef="#ctx0" brushRef="#br1" timeOffset="-188906.2">5254 12376 461 0,'0'0'64'15,"0"0"45"-15,0 0-20 0,0 0-32 16,0 0 10-16,0 0-7 15,0 0-16-15,-61-4-10 16,61 4-5-16,0 0-13 16,0 0-16-16,7 0-4 15,64 0-9-15,59 0 13 16,59-2 0-16,45-5 7 16,36-2-5-16,-5-2 11 15,-8-1-7-15,-15 6 9 16,-27 6-2-16,-36 0-12 15,-32 0 2-15,-29 0-3 16,-21 0-2-16,-21 0-8 16,-33 5-19-16,-15-1-45 15,-28 5-21-15,-2 2-158 16,-67 3-251-16</inkml:trace>
  <inkml:trace contextRef="#ctx0" brushRef="#br1" timeOffset="-188225.48">6254 12899 150 0,'0'0'111'0,"-118"140"80"16,64-53-42-16,-3 7-53 15,7 1-25-15,3-7-1 16,14-12-39-16,9-19-12 16,13-18-6-16,3-18-7 15,8-16-5-15,0-5-1 16,8-11-9-16,27-37 9 15,12-19 4-15,10-15 1 16,-10-2-8-16,-6 0 6 16,-11 1 1-16,-11 9 3 15,-12 2-7-15,-7 3-2 0,0 15-14 16,0 10-12-16,-7 14 19 16,0 15 9-16,0 9 0 15,7 6 0-15,0 4-26 16,7 28-49-16,43 16 69 15,25 15 6-15,22 5 3 16,22 4-2-16,4-3-1 16,-10-1-7-16,-4-10 6 15,-31-4 1-15,-14-15 1 16,-17-8-1-16,-21-6 0 0,-16-7 2 16,-10-4 5-1,0-1 16-15,-10-3 43 0,-51-1-7 16,-36 5-4-16,-36 0-43 15,-25 4-8-15,-15 8-2 16,5-1 0-16,15 2 5 16,20 0-5-16,24-4 15 15,34-8-15-15,25-1 0 16,29-11-2-16,21-3-4 16,0 0-54-16,68 0-96 15,25-10 26-15,15-14-179 16</inkml:trace>
  <inkml:trace contextRef="#ctx0" brushRef="#br1" timeOffset="-187914.64">6664 12993 525 0,'0'0'84'0,"0"0"55"16,0 0-48-16,0 0-14 0,0 0-69 15,264-4 8-15,-119 48-10 16,-13 8 2-16,1 1-4 15,-22-3-1-15,-14-6-3 16,-15-7-53-16,-20-12-38 16,-27-4-3-16,-13-7-91 15,-22-13-200-15</inkml:trace>
  <inkml:trace contextRef="#ctx0" brushRef="#br1" timeOffset="-187629.86">7565 12833 320 0,'0'0'93'15,"0"0"36"-15,-185 48-18 16,107 2-22-16,0 16-35 15,-12 12-4-15,3 7-6 16,-6 3-17-16,11-1 7 16,11-14-6-16,12-14-23 15,23-15-4-15,20-14-2 16,11-12-19-16,5-7-46 16,12-9-107-16,26-2-183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08T12:10:16.43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6184 369 149 0,'0'0'108'0,"0"0"-54"0,0 0-27 16,0 0 0-16,0 0-2 16,0 0-11-16,0 0 4 15,42-13 10-15,-42 13 1 16,0 0 4-16,0 0-23 0,0 13 3 15,0 11 29-15,-26 10-11 16,-24 7-21-16,1 12-4 16,-13 2-3-16,13-3 0 15,1-1-3-15,13-5 0 16,-1-2 0-16,-4-2 0 16,5-1 1-16,-1-5-1 15,3-7 0-15,12-9 0 16,7-8-16-16,9-10-11 15,5-2 1-15,0 0-1 16,19-15 26-16,31-15 1 16,4-7-21-16,0-6-11 0,-11 3 21 15,-8 0 11-15,-2 2 0 16,3-2 0-16,-8 0 2 16,1-1 6-16,4-1-1 15,2-4 5-15,1-2 0 16,-1 4-8-16,5 0-3 15,-6 4 1-15,-6 9 1 16,-7 8 12-16,-7 7 29 16,-7 9 0-16,-7-1 2 15,0 8 5-15,0 0-27 16,0 0-19-16,0 0-5 16,0 0-6-16,15 15-14 15,4 18 15-15,-3 10 1 16,3 12 4-16,-5 8 0 15,-7 4 0-15,0-1 2 0,-7-7 5 16,8-10-5-16,-1-9-2 16,0-8 4-16,-7-7 0 15,7-10-2-15,0-6-2 16,-7-4-2-16,0-5-38 16,0 0-17-16,0 0-1 15,-21-11-259-15</inkml:trace>
  <inkml:trace contextRef="#ctx0" brushRef="#br0" timeOffset="166.88">5774 751 615 0,'0'0'125'0,"0"0"-116"16,0 0-9-16,0 0 81 15,232-9-13-15,-123 7-27 16,-17 0-33-16,-23 2-8 15,-29 0-55-15,-31 0-143 16,-9 4-336-16</inkml:trace>
  <inkml:trace contextRef="#ctx0" brushRef="#br0" timeOffset="719.91">7059 399 359 0,'0'0'236'16,"0"0"-236"-16,0 0 0 15,0 0 28-15,28 120 23 16,-21-63-8-16,-7 3 16 0,7-8 3 15,-7-4-34-15,14-6-24 16,-7-12-4-16,5-10 0 16,-5-9-13-16,0-7-15 15,-4-4-18-15,4 0-64 16,0-3-89-16,-2-19-168 16</inkml:trace>
  <inkml:trace contextRef="#ctx0" brushRef="#br0" timeOffset="1316.64">7115 336 378 0,'0'0'130'15,"0"0"-32"-15,0 0 27 16,0 0-21-16,0 0-61 16,0 0-31-16,22-64-11 15,46 56 0-15,29 4 1 16,21 4 4-16,8 0 15 16,-15 17 3-16,-24 12-22 15,-35 6-1-15,-33 2-1 0,-19 3-1 16,-19 1 1-16,-66-1-10 15,-12-7 10-15,-14-7 5 16,14-6-5-16,7-11-2 16,26-8-2-16,17-1 3 15,19 0 1-15,23 0 2 16,5 0-2-16,0 0-10 16,45 0-12-16,26 0 16 15,14 0 1-15,10 0 2 16,-17 15-45-16,-17 10-11 15,-18 4 7-15,-22 5 21 16,-14 0 31-16,-7 1 2 16,-2-2 19-16,-46-2 8 0,6-3-4 15,-8-6 2-15,-2-2 5 16,-12-5-9-16,1-3 14 16,-13-6-14-16,-14 1 2 15,19-5-16-15,10-2 23 16,13 0 0-16,27 0-12 15,7 0-17-15,14 0-3 16,0 0-31-16,0 0-50 16,21 0-96-16,19-5-200 15</inkml:trace>
  <inkml:trace contextRef="#ctx0" brushRef="#br0" timeOffset="6763.83">6697 359 273 0,'0'0'112'0,"0"0"-88"16,0 0 41-16,0 0-5 15,0 0-40-15,0 0-11 16,0 0 2-16,9-10 7 16,-9 10 8-16,0 0 7 15,0 0 15-15,0 0-3 16,0 0-3-16,0 0-1 16,0 0-11-16,0 0-6 15,0 0-3-15,0 0-2 16,0 0-4-16,0 0-6 15,0 0 5-15,0 0 0 0,0 0-4 16,0 0-2-16,0 0-5 16,0 0-3-16,0 0 0 15,0 0-2-15,0 0-3 16,0 0 2-16,0 1-4 16,0 16-2-16,0 9 8 15,0 5 1-15,0 0 0 16,5 1 0-16,2 0 0 15,0-3-1-15,0-1 1 16,0-2 0-16,0-8 0 16,0-2 0-16,1-9 0 15,-1 0-2-15,-7-6-1 16,7-1 1-16,-7 0 2 16,0 0 0-16,0 0 1 15,0 0 1-15,0 0-1 0,0 0 0 16,0 0 2-16,0 0-3 15,0 0 3-15,0 0-3 16,0 0 2-16,0 0-1 16,0 0-1-16,0 0 4 15,0 0-7-15,0 0 3 16,0 0 0-16,0 0 0 16,0 0 0-16,0 0 0 15,0 0 0-15,0 0 0 16,0 0 0-16,0 0-1 15,0 0 0-15,0 0 0 16,0 0 1-16,0 0 0 16,0 0 1-16,0 0 0 0,0 0-1 15,0 0 0-15,0 0 0 16,0 0 0-16,0 0 0 16,0 0-1-16,0 0 2 15,0 0 0-15,0 0-1 16,0 0-1-16,0 0 1 15,0 0 0-15,0 0 1 16,0 0-1-16,0 0 3 16,0 0-1-16,0 0-1 15,0 0-1-15,0 0 0 16,0 0 0-16,0 0 0 16,0 0 0-16,0 0 1 0,0 0-1 15,0 0 1-15,0 0 0 16,0 0-1-16,0 0 0 15,0 0 0-15,0 0 0 16,0 0 0-16,0 0-1 16,0 0 1-16,0 0 0 15,0 0 0-15,0 0-2 16,0 0-4-16,0 0 2 16,0 0-9-16,0 0-16 15,0 0-35-15,0 0-31 16,0 0-43-16,0-6-134 15</inkml:trace>
  <inkml:trace contextRef="#ctx0" brushRef="#br0" timeOffset="7882.85">6768 384 110 0,'0'0'216'0,"0"0"-166"0,0 0 44 15,0 0-1-15,0 0-63 16,0 0-21-16,0-2 6 16,0 2 11-1,0 0-6-15,0 0-5 0,0 0-5 16,0 0-6-16,0 0-4 16,0 0-2-16,0 5 2 15,0 9 2-15,0 3-1 16,0 1 0-16,0 8 0 15,0 2 0-15,14 3 7 16,0 1 3-16,0-3-3 16,5-3 7-16,-2-1-6 15,2-5-4-15,2-5-3 16,-7-1 2-16,0-5-2 16,0 0 3-16,-6-4 7 0,-4-2-1 15,-1 0 3-15,-3-2-8 16,0-1-4-16,0 0 2 15,0 0 1-15,0 0 1 16,0 0 8-16,0 0 8 16,0 0-3-16,0 0-5 15,4 0 1-15,-4 0-3 16,0 0 2-16,0 0-14 16,0 0 0-16,0 0-2 15,0 0 2-15,0 0 0 16,0 0 0-16,0 0 7 15,0 0 5-15,0 0 0 0,0 0-5 16,0 0-6-16,0 0-1 16,0 0 0-1,0 0 0-15,-4 0-1 0,4 0-1 16,-3 0 1-16,-4 0-8 16,-12 4 9-16,-2 8-1 15,-7 2 2-15,2 5-3 16,2 2 3-16,-2 3-2 15,-2 2 2-15,13 2-3 16,-6 3 4-16,2 1-2 16,10 2 0-16,2-2-1 15,7 0-2-15,0-4 2 16,0-2 0-16,0-3 1 16,14-5 8-16,2-3-2 15,6 0 12-15,-3-2-8 0,9-2-3 16,-7-6-5-16,1-1 8 15,-8-1 2-15,-7-3-3 16,-7 0 4-16,0 0 4 16,0 0 4-16,0 0 5 15,0 0-14-15,0 0-5 16,0 0-4-16,0 0-2 16,0 0-1-16,0 0-3 15,0 0-37-15,0-10-76 16,0-3-231-16</inkml:trace>
  <inkml:trace contextRef="#ctx0" brushRef="#br0" timeOffset="9181.46">10376 430 417 0,'0'0'146'0,"0"0"-95"15,0 0 41-15,0 0-7 16,0 0-33-16,0 0-45 15,0 0-6-15,0-16-1 0,0 16 1 16,0 0 0 0,8 4 1-16,3 14 2 0,-4 13 2 15,1 7 22 1,-1 10-3-16,-5 8-1 0,3 3 9 16,-3 1 4-16,5-3-21 15,5-10-10-15,-5-7-2 16,0-9-4-16,0-16 2 15,0-6-2-15,1-9-31 16,-1 0-52-16,4-1-98 16,-1-22-169-16</inkml:trace>
  <inkml:trace contextRef="#ctx0" brushRef="#br0" timeOffset="10130.99">10440 415 420 0,'0'0'118'0,"0"0"-70"0,0 0-5 15,0 0-33-15,0 0-6 16,0 0-2-16,81-73-1 15,-39 60-1-15,27 3 4 16,2 1-1-16,-3 5 0 16,1 4 1-16,-26 0-2 15,-10 4 1-15,-17 15 7 16,-11 8 14-16,-5 6 15 16,-7 2-8-16,-40 1-11 15,-10-3-3-15,-2-2-4 16,7-7 5-16,-3-2-10 15,8-5 19-15,-3-7 1 0,17-4-6 16,2-4-9 0,5-2-6-16,12 0 0 0,0 0-6 15,2 0-1-15,12 0-3 16,0 0-19-16,0-2-29 16,14 1-11-16,20-2 15 15,6 3 38-15,9 0 7 16,15 0 0-16,10 12-1 15,4 10 1-15,7 7-9 16,-12 5 7-16,-16 4-6 16,-22-1 3-16,-9-5 7 15,-19-1 1-15,-7-5 12 16,0-1 11-16,-7 1 12 16,-33-6-14-16,-21 1-3 15,-17-6 6-15,-5-1-3 0,-7-6 0 16,5-7-6-16,2-1-6 15,0 0-6-15,22 0 4 16,13-1 2-16,18-7 4 16,11 3-8-16,12-1-5 15,7 3-1-15,0-1-11 16,0-1-19-16,12 2-52 16,16-1-29-16,0 2-82 15,1 2-230-15</inkml:trace>
  <inkml:trace contextRef="#ctx0" brushRef="#br0" timeOffset="11230.21">11353 786 325 0,'0'0'91'0,"0"0"-75"0,0 0 74 16,0 0-36-16,0 0-23 16,0 0 7-16,0 5-10 15,0-5-8-15,0 0-4 16,0 0 4-16,0 0 12 16,24-17-7-16,23-6-15 15,10-5-5-15,4-1 4 16,8 0-3-16,-8 3 14 15,-4 4-12-15,-7-1 11 16,-3 5-11-16,-11 4-5 0,-10 0 2 16,-10 5-1-16,-9 3 1 15,-2 5-2-15,-3-1 3 16,-2 2-4-16,0 0-2 16,0 0-3-16,0 0 0 15,0 8-4-15,0 16 1 16,0 7 6-16,12 2 0 15,2-2 2-15,8-3-2 16,4-2 1-16,2-3-1 16,0-3 0-16,6-9 0 15,-6 0 0-15,3-7 1 16,2-4 4-16,9 0-3 16,6-12 0-16,13-16-2 0,-4-4-2 15,-7-3 0-15,-17 4 2 16,0 0 1-16,-24 11 1 15,-4 7 8-15,-5 6 31 16,0 6 0-16,0 1-40 16,0 0-1-16,0 0-33 15,0 0-17-15,0 0-97 16,2 3-142-16,5 6-177 16</inkml:trace>
  <inkml:trace contextRef="#ctx0" brushRef="#br0" timeOffset="11768.37">13056 470 220 0,'0'0'135'16,"0"0"-130"-16,0 0 71 16,0 0 9-16,0 0-43 15,0 0-20-15,0-11-5 16,0 11 2-16,0 3-16 0,0 19 8 15,0 8 33 1,0 9-5-16,0 1-1 0,0 0 8 16,0 0-3-16,0-5 12 15,0-1-39-15,0-7-8 16,0-5-5-16,0-10-2 16,0-6-1-16,0-4-15 15,0-2-87-15,12 0-24 16,2 0-13-16,-5-5-80 15</inkml:trace>
  <inkml:trace contextRef="#ctx0" brushRef="#br0" timeOffset="12296.56">12860 418 103 0,'0'0'441'0,"0"0"-385"16,0 0 86-16,0 0-44 15,0 0-42-15,0 0-36 16,2-57-18-16,45 52-1 15,24 1 1-15,17 4-1 0,16 0-1 16,2 7-2 0,3 18 2-16,2 12-2 0,-14 9-6 15,-5 4 4-15,-11 3-1 16,-17-1 5-16,-8-6 0 16,-16-3 2-16,-11-8 0 15,-10-5 11-15,-19-6-3 16,0-1 8-16,-31 0 0 15,-40 0-4-15,-26-4-3 16,-16-3 1-16,-10-6-5 16,4-6-1-16,8-1 0 15,7-3-1-15,14 0-5 16,26 0 1-16,17-7-2 16,26-1 1-16,7 2-11 15,9 3-6-15,5 0-27 0,0-2-27 16,0 4-26-16,0-2-44 15,19 1-105-15,-12 0-48 16</inkml:trace>
  <inkml:trace contextRef="#ctx0" brushRef="#br0" timeOffset="14407.81">14879 720 197 0,'0'0'386'0,"0"0"-363"0,0 0 46 16,0 0 5 0,0 0-37-16,0 0-34 0,159-5 9 15,1 1 56-15,27-2-8 16,2-3-16-16,-16 1-27 16,-22-1-9-16,-30 0-8 15,-24 4 4-15,-28-3-8 16,-34 7-10-16,-28 1-50 15,-7 0-101-15,-31 0-169 16</inkml:trace>
  <inkml:trace contextRef="#ctx0" brushRef="#br0" timeOffset="14648.3">15038 931 469 0,'0'0'134'0,"231"5"20"15,-58-4 14-15,14-1-99 16,-7 0-8-16,-27 0-25 16,-27 0-25-16,-37 0-9 15,-18-3-2-15,-23 0 0 16,-20-1-49-16,-16 0-138 15,-12-5-342-15</inkml:trace>
  <inkml:trace contextRef="#ctx0" brushRef="#br0" timeOffset="15213.21">16282 485 485 0,'0'0'71'0,"0"0"-13"16,0 0 17-16,0 0-40 15,0 0-28-15,0 0 3 16,229-8 37-16,-99 12 7 15,-2 14-21-15,-10 7-9 0,-9 4-22 16,-19 0 4 0,-15 6-6-16,-18-1-1 0,-21 3 1 15,-22-5-8-15,-14-4 6 16,0-2-3-16,-43-3 4 16,-7-2 1-16,-9-2 3 15,3 2 2-15,1-2-3 16,10-2 0-16,-2 0 2 15,7-2-2-15,4-4-2 16,1 1-1-16,9-6-18 16,5 0-45-16,4-4-23 15,10-2-47-15,2 0-120 16</inkml:trace>
  <inkml:trace contextRef="#ctx0" brushRef="#br0" timeOffset="15518.23">16435 475 502 0,'0'0'242'0,"0"0"-232"15,0 0 25-15,0 0 3 16,0 0-19-16,0 0-19 15,0 39 7-15,0 12 17 16,0 10 8-16,0 7 7 0,-7-1-5 16,-14-4 4-1,0-9-4-15,9-6-13 0,5-11-5 16,4-8-7-16,3-6-2 16,0-10-7-16,0-6-3 15,0-5-7-15,0-2-59 16,15-2-123-16,-1-21-484 15</inkml:trace>
  <inkml:trace contextRef="#ctx0" brushRef="#br0" timeOffset="17363.2">18322 745 400 0,'0'0'49'0,"0"0"26"16,0 0 8-16,0 0-59 0,0 0-9 15,0 0 46 1,-54 146-23-16,19-91 25 0,-8 0-14 16,10-1-9-1,2-11-24-15,5-8 1 0,12-9-12 16,0-12-4-16,14-5 2 16,0-7-3-16,0-2 0 15,0 0 1-15,0-5 19 16,0-19 4-16,26-10-23 15,2-6-1-15,3-4 0 16,2-4-1-16,2-5-5 16,6 0-18-16,-6-2 8 15,5 1-13-15,-4 1 17 16,4 2 12-16,-5 3 0 0,-4 4 0 16,0 4 1-16,-10 4 0 15,-4 11 9-15,-3 7 2 16,-9 6 8-16,-5 9 1 15,2 3-13-15,-2 0-3 16,0 0-5-16,5 0 0 16,4 0-7-16,3 20-3 15,7 18 10-15,-5 13 1 16,0 13 0-16,-4 7 0 16,-3 4 5-16,-2 2 9 15,2-5 5-15,0-7 0 16,0-7-4-16,7-9-2 15,-7-8-9-15,12-7 0 0,-2-11-1 16,-5-10-4-16,-5-7 0 16,0-6 0-16,-7 0-13 15,0 0-3-15,0-11-5 16,0-9-90-16,0-8-144 16,-22 1-227-16</inkml:trace>
  <inkml:trace contextRef="#ctx0" brushRef="#br0" timeOffset="17564.4">18079 778 621 0,'0'0'201'0,"0"0"-193"15,255 0 95-15,-155 7-29 16,-6 5-30-16,-9 2-17 15,-14-2-23-15,-16-3-4 16,-15-1-7-16,-24 1-82 16,-16 0-165-16,0-4-450 15</inkml:trace>
  <inkml:trace contextRef="#ctx0" brushRef="#br0" timeOffset="18730.61">19434 467 384 0,'0'0'108'0,"0"0"-54"16,0 0 50-16,0 0-28 15,0 0-50-15,0 0-24 0,0-3-1 16,0 3 0 0,0 0 0-16,0 0 0 0,0 3 3 15,0 7 3-15,0 6 3 16,0 3 2-16,-7 5-3 15,-3 5 5-15,-1 3 2 16,3 1-4-16,6 7-9 16,2 1-1-16,0 2 1 15,0-3 0-15,21-2 3 16,8-4-4-16,11-3 2 16,-2-10 8-16,7-3 13 15,-15-8-11-15,-1-5-5 16,-8-1-6-16,-16-4 1 0,2 0 5 15,-7 0-2 1,0 0 8-16,0 0 13 0,0 0 1 16,0 0-27-16,0 0-2 15,-7 0 0-15,2 0-1 16,-2 0-8-16,-2 0 6 16,-10 0 1-16,-10 0 4 15,-11 12-5-15,-5 10 3 16,-2 1-2-16,7 4 2 15,11 1 2-15,13-1-2 16,4 0 1-16,5 1-1 16,7-4-3-16,0 0 3 15,0-5 0-15,0-4 1 16,0-4 3-16,7-6 18 0,0-2-7 16,0-2-7-16,-7-1 9 15,0 0 9-15,0 0-4 16,0 0-5-16,0 0 7 15,0 0-8-15,0 0-5 16,0 0 6-16,0 0-6 16,0 0-11-16,0 0 0 15,0 0-3-15,0-1-52 16,5-12-14-16,4-2-63 16,-2-2-415-16</inkml:trace>
  <inkml:trace contextRef="#ctx0" brushRef="#br0" timeOffset="19651.32">20460 519 731 0,'0'0'41'0,"0"0"-35"16,0 0 9-16,0 0-11 15,0 0 25-15,-56 146 23 16,56-82-1-16,0-2-9 16,0-4-5-16,14-4-19 0,5-11-3 15,-3-7-5-15,-2-9-8 16,-2-10 0-16,-2-8-1 16,-3-7-1-16,-3-2-13 15,4 0-9-15,-1-11 4 16,7-20-35-16,0-9-105 15,0-6-155-15</inkml:trace>
  <inkml:trace contextRef="#ctx0" brushRef="#br0" timeOffset="19996.06">20446 547 481 0,'0'0'70'0,"0"0"-10"15,0 0 6-15,0 0-57 16,0 0 6-16,248-23 1 15,-127 46 8-15,23 12 11 16,10 11 19-16,-3 11-16 16,-28 12-9-16,-38 0-5 15,-42-3-5-15,-43-3-6 16,0-8 2-16,-71-7-2 16,-33-11 4-16,-21-8-11 15,-8-8 2-15,10-8 15 16,12-9-2-16,5-4 2 0,-5 0 4 15,9-4 11 1,12-18-15-16,21 2-9 0,27 1-4 16,13 4-3-1,22 5-3-15,7 2-4 0,0 8-8 16,0 0-20-16,0 0-49 16,29 0-72-16,4 0-324 15</inkml:trace>
  <inkml:trace contextRef="#ctx0" brushRef="#br1" timeOffset="58807.22">18003 2434 437 0,'0'0'69'0,"0"0"-66"16,0 0 8-16,0 0 54 16,0 0 43-16,0 0-53 15,0 0 5-15,0 0-3 16,-14-50-16-16,14 50-22 15,0 0-14-15,0 0-4 16,-7 0-1-16,-7 0-3 0,-15 15-1 16,-13 18 4-16,-13 11 0 15,-8 12 1-15,-11 7 0 16,-4 6 0-16,-12 1-1 16,-7-4 0-16,7-2 0 15,5-6 0-15,19-6 0 16,16-9-1-16,17-5-3 15,17-7 4-15,4-13-2 16,10-8 0-16,2-7-1 16,0-3-1-16,0 0-5 0,7-7-2 15,28-17 6-15,15-7-2 16,11-4 7-16,3-3-9 16,2-4-6-16,-6 1 7 15,-1-2 6-15,-10-8-3 16,8-1 5-16,-3-3-2 15,8-5-5-15,-5 1 1 16,-3 4 2-16,-4 0 0 16,-8 10-5-16,-9 9 9 15,-11 9 2-15,-3 8 17 16,-5 4-10-16,0 3-4 16,-5 3 6-16,3 3 9 15,-5 3-14-15,0 3-6 0,1 0-2 16,1 0-3-1,3 0 1-15,2 21-3 0,-2 18 6 16,-10 11 1-16,-2 13 3 16,0 9 4-16,0 4 1 15,0-3-3-15,0-3 9 16,0-12-11-16,7-6 1 16,15-11-4-16,4-10 2 15,-5-5 1-15,-2-12-3 16,-3-6 0-16,-4-8-1 15,2 0-14-15,-7-23 0 16,-7-8-75-16,0-3-60 16,-18-1-226-16</inkml:trace>
  <inkml:trace contextRef="#ctx0" brushRef="#br1" timeOffset="59005.47">17350 2695 120 0,'0'0'545'16,"0"0"-537"-16,0 0 67 16,227 50 38-16,-127-36-45 15,2 0-27-15,-10-1-29 16,-9-7-8-16,-20-4-1 16,-15-2-3-16,-8 0-8 15,-9 0-26-15,-5 0-39 16,-5 0-183-16</inkml:trace>
  <inkml:trace contextRef="#ctx0" brushRef="#br1" timeOffset="59807.22">18684 2690 422 0,'0'0'12'0,"0"0"47"0,0 0 58 16,0 0-54-16,0 0-19 16,0 0 2-16,-14 0 12 15,14 0-22-15,7 0 7 16,19-15 3-16,24-9-26 16,4-3-12-16,3-2 7 15,-3-2 1-15,8 2-5 16,-5 3-3-16,-10 1-2 15,-9 5-3-15,-8 8 1 16,-13 3 4-16,-10 5-8 16,0 1 1-16,-7 3-1 15,5 0-9-15,2 0-12 0,0 25 14 16,0 12 1-16,-7 7-1 16,0 6-3-16,0 0 8 15,3-5 1-15,16-7 2 16,2-7-1-16,12-5 0 15,5-14 0-15,16-6 1 16,15-6 0-16,9 0 6 16,12-12 1-16,-3-15 0 15,-16-4 0-15,-9-4-4 16,-27 2 2-16,-16 4 7 16,-17 5-1-16,-2 7-3 15,0 8 11-15,0 5-7 16,0 3-13-16,0 1-8 0,0 0-21 15,0 0-24-15,0 0-38 16,0 0-67-16,-2 1-141 16</inkml:trace>
  <inkml:trace contextRef="#ctx0" brushRef="#br1" timeOffset="60252.15">20363 2449 618 0,'0'0'12'16,"0"0"53"-16,0 0-16 15,0 0-49-15,0 0 4 0,0 0 21 16,-35 139 53-16,21-72-18 15,-1 0-17-15,8-3-14 16,7-10-18-16,0-9 4 16,0-11-12-16,0-10 1 15,0-13-3 1,0-4 0-16,0-7-1 0,0 0-15 16,0-15-5-16,22-17-93 15,6-5-147-15,5-4-246 16</inkml:trace>
  <inkml:trace contextRef="#ctx0" brushRef="#br1" timeOffset="61157.22">20396 2311 263 0,'0'0'191'16,"0"0"-169"-16,0 0 81 16,0 0-38-16,0 0 2 15,0 0-20-15,-63-26-22 16,55 22 6-16,8 0 9 15,0 4-6-15,0-3-20 16,0 3-13-16,0-2-1 16,17 1-7-16,26-1 5 0,18 2 1 15,1 0 0-15,6 0 1 16,-6 12-1-16,-10 9-2 16,-5 3-2-16,-7 1 0 15,-16-1 5-15,-17 0 0 16,-7-3 0-16,-7-2 1 15,-45-3-1-15,-14-1 12 16,2-1-2-16,7-5-3 16,10-2 1-16,6-3-6 15,11-2 2-15,4-2 2 16,12 0-3-16,6 0-3 16,8 0 0-16,0 0-2 15,0 0 1-15,0 3 0 0,36 0-7 16,18 6 7-1,22 2 1-15,9 3 6 0,5 4-4 16,0 5-2-16,-7 2 0 16,-8 5 0-16,-18 4-5 15,-14 6 4-15,-15-2 1 16,-23-4 0-16,-5-4 0 16,-29-5 0-16,-39 0 0 15,-22-4 4-15,-2-2 0 16,-3-4 1-16,5-10-2 15,0-5-2-15,5 0 10 16,10 0-7-16,13-9 3 0,19-2 21 16,25 2-1-1,8 4-9-15,5 2-9 0,5 3-9 16,0 0-1-16,0 0-10 16,26 0 2-16,17 0-10 15,-8 0-46-15,-1 8-42 16,-20-1-100-16,-14-3-356 15</inkml:trace>
  <inkml:trace contextRef="#ctx0" brushRef="#br1" timeOffset="61925.17">17391 3523 478 0,'0'0'123'15,"0"0"-120"-15,0 0 7 16,0 0 8-16,0 0 53 0,-69 140-16 16,43-86-11-1,12 1-7-15,4-6-10 0,-1-1-10 16,1-8 12-16,-2-6-22 16,5-5-2-16,0-13-3 15,7-6-2-15,0-7-10 16,0-3-36-16,0 0-13 15,7-3 13-15,19-14-9 16,-2-1-34-16,-3-6-182 16</inkml:trace>
  <inkml:trace contextRef="#ctx0" brushRef="#br1" timeOffset="62756.6">17317 3426 330 0,'0'0'255'16,"0"0"-248"-16,0 0 67 16,0 0 6-16,0 0-49 15,0 0-27-15,116-73 0 16,-19 68 4-16,17 5 7 15,9 0 24-15,0 0-18 16,-26 10-16-16,-24 12-5 16,-28 3 2-16,-36 4-3 0,-9-1 2 15,-16-3 3-15,-46 1 19 16,-25-6 5-16,-5 0-10 16,-13-8-9-16,9-2-4 15,10-6 7-15,20-1-7 16,24-1-4-16,20-2 1 15,15 0-1-15,7 0-1 16,0 0-6-16,57 0-20 16,23 2 17-16,20 6 6 15,4 3 3-15,-7 7-8 16,-7 4 2-16,-19 4 0 16,-10 3 3-16,-18 0 0 0,-17 2 3 15,-26 1 0-15,0-4 2 16,-26-5 1-16,-31-6 4 15,7-2 4-15,-4-6 4 16,4-2 2-16,-4-3-3 16,-3-2-1-16,-9 1-4 15,0-3-9-15,-8 0 2 16,3 0 1-16,10 0 4 16,-3 0-7-16,7 0-1 15,12 0-1-15,17 0 1 16,21 0-4-16,7 0 5 15,0 0-3-15,0 0-11 16,35 0 8-16,34 0 6 16,21 0 1-16,7 3 6 15,7 11-7-15,-7 2 1 0,-12 8 2 16,-5 6-3-16,-9 4 0 16,-16 3 8-16,-15-4-7 15,-26-6-1-15,-14-4 0 16,-21-6-2-16,-48-5-7 15,-21-6 9-15,-19-6 4 16,-9 0 0-16,0 0-3 16,0-15 0-16,21-5-1 15,21 0 1-15,26 5-1 16,24 6-1-16,12 4 0 16,12 4-10-16,2 1-42 15,0 0-53-15,0 0-85 16,0 0-234-16</inkml:trace>
  <inkml:trace contextRef="#ctx0" brushRef="#br1" timeOffset="63673.67">18531 3836 604 0,'0'0'19'0,"0"0"21"16,0 0-4-16,0 0-2 15,130-110 1-15,-55 87-17 16,3 5 4-16,5 5 17 16,-19 7-2-16,-21 3-4 15,-10 3-30-15,-12 0-2 16,-14 19-1-16,-2 21 4 0,-5 13 9 16,0 8-2-1,0-2-3-15,0-6-6 16,0-13-1-16,2-10 0 0,38-12 1 15,22-12 3-15,21-6 8 16,28 0 14 0,9-22-19-16,-1-10-7 0,-11-7 3 15,-23-1 0-15,-21 1 0 16,-16 5-4-16,-27 9 1 16,-9 11 6-16,-12 7 17 15,0 2-5-15,0 5-19 16,0 0-5-16,0 0-42 15,0 12-20-15,-12 5-68 16,10-5-73-16,2-2-255 16</inkml:trace>
  <inkml:trace contextRef="#ctx0" brushRef="#br1" timeOffset="64274.02">20508 3666 508 0,'0'0'164'16,"0"0"-154"-16,0 0-6 15,0 0 78-15,0 148-20 16,-26-82 4-16,4 0-4 16,8-9-42-16,5-13-18 15,9-16 3-15,0-13-4 16,0-15 2-16,0 0 3 15,0-23 14-15,0-17-20 16,-12-15-23-16,2-8-12 0,-9-8-6 16,12-1-13-1,3 0 25-15,4 6 26 0,0 11-9 16,45 15 3-16,33 21 1 16,26 18-2-16,40 1 3 15,10 26 3-15,6 23 3 16,-8 17 1-16,-27 9 5 15,-26 5 49-15,-37-5 24 16,-34-2-31-16,-28-12-19 16,-7-9 2-16,-71-12-10 15,-26-13-3-15,-12-14 11 16,-2-11 0-16,12-2-14 0,11-4-4 16,24-17-10-1,7 1-10-15,17 4-32 0,11 6-17 16,1 5-70-16,2 4-189 15</inkml:trace>
  <inkml:trace contextRef="#ctx0" brushRef="#br1" timeOffset="66324.78">17405 3445 4 0,'0'0'174'0,"0"0"-33"15,0 0-40-15,0 0-20 16,0 0 22-16,0 0-4 16,-12-6-2-16,12 1-14 15,-2 1-20-15,-3 0-4 16,5-1-13-16,0 5-19 16,0-2-20-16,0 0-2 15,0 1 0-15,0-4-5 0,21 4-1 16,19-2-3-16,10 3 3 15,4 0 1-15,8 0 0 16,-1 0-3-16,-9 0 3 16,1 3 0-16,-4 6-1 15,-6 5 0-15,-8 0 0 16,-2 1-3-16,-11 1 0 16,-1 2 2-16,-7-1 2 15,-7 3 0-15,0 1 0 16,0 2 1-16,0 2-1 15,1-1 1-15,3 1-1 16,-1-2 0-16,2 0 0 16,-5-2 1-16,0-2-2 0,-7-2 1 15,0-2-1-15,0-3 0 16,0-1 2 0,0 0-1-16,0-5 0 0,0 3 0 15,0-3 0-15,0 0-1 16,-7 4-6-16,-7-1 7 15,-5 3-1-15,4 2 0 16,-1-5 1-16,-3 0 0 16,-2 0 1-16,7-2-2 15,-8 2 1-15,-4 0-2 16,-9-1 1-16,6 0 1 16,-4-2 1-16,-2 0-1 0,6-4 0 15,1-2 0-15,-5 0 0 16,-3 0 0-16,-6 0 2 15,-5 0-1-15,-3 0-1 16,-12-5 0-16,1-1 0 16,4-1-5-16,0 1 5 15,10 2-1-15,7-1 1 16,4 2 0-16,3-1 2 16,5 2-2-16,4-1 0 15,5 0 3-15,10 3-2 16,-3 0 1-16,5-3 0 15,0 3-1-15,7 0 3 16,0-3 1-16,0 3 0 16,0 0 4-16,0 0-1 15,0 0 4-15,0 0 1 0,0 0-5 16,0 0-5-16,0-3 2 16,0-2-5-16,7 1-3 15,28-3 1-15,8 3 2 16,4-1-1-16,10-1 1 15,12 1-1-15,-1 5 1 16,1 0 0-16,-8 0 0 16,-2 0 0-16,1 0-2 15,-4 2 1-15,1 4 0 16,-7 2-1-16,-12-1 0 16,-8 1 1-16,-1 3 0 15,-3 0 1-15,2-1-2 0,5 2-1 16,3 4 3-16,6-2 1 15,6 4-1-15,-1-2 2 16,-5-1-2-16,-13-6 0 16,4 2-1-16,-12-2 0 15,-7-3 1-15,-4-1-2 16,-3-2 2-16,-2 2 0 16,-5-1 0-16,0 1-1 15,0-1 0-15,0-1 1 16,0 2 0-16,0-1 1 15,0 2-1-15,0 1 0 16,0 1 0-16,-19 1 0 16,-5 0-3-16,-9-2 1 0,7 1 0 15,-2-3-3 1,-1 1 5-16,1 1 0 0,-5 0 0 16,2-1 0-16,-9-3-1 15,7 2 0-15,-3-1-2 16,1 1 0-16,-1-2 1 15,-4 0-5-15,-3-3 3 16,-4 0 1-16,-2 0 0 16,-8 0-1-16,-5-3 4 15,-6-8 0-15,-3-3 3 16,-5-1-3-16,5 4 0 16,10-3 0-16,11 4 0 0,5 1 0 15,7 3 3-15,-2-1-3 16,5 3 1-16,1 0 0 15,6 0 1-15,9 2 8 16,-2-1 0-16,4 3-1 16,-2 0-5-16,5 0 9 15,7 0-7-15,0 0 2 16,7 0 3-16,0-1-4 16,0 1 2-16,0 0 2 15,0 0-5-15,0 0-3 16,0 0-3-16,0 0 1 15,0 0-1-15,0-2-5 16,0 2-10-16,0-4-10 16,14-4-30-16,15 1-36 15,4-8-125-15,-5-3-365 0</inkml:trace>
  <inkml:trace contextRef="#ctx0" brushRef="#br1" timeOffset="67308.3">22000 2982 481 0,'0'0'199'0,"0"0"-186"16,0 0 91-16,0 0 7 15,0 0-52-15,0 0-41 16,61-11-5-16,32 17 46 0,22 9-12 16,6-1-26-1,-10-5-13-15,-9-2-3 0,-24-1 0 16,-12-2-5-16,-9 2-4 15,-17 2 0-15,-23-5-47 16,-17 1-40-16,-36-2-135 16,-42 0-218-16</inkml:trace>
  <inkml:trace contextRef="#ctx0" brushRef="#br1" timeOffset="67496.3">21804 3258 636 0,'0'0'58'16,"0"0"16"-16,193 37 105 0,-74-25-95 15,6-3-28-15,0-3-40 16,-18-3-12-16,-20 1-4 16,-30-4-48-16,-36 0-72 15,-21 0-234-15</inkml:trace>
  <inkml:trace contextRef="#ctx0" brushRef="#br1" timeOffset="68205.91">23123 2754 586 0,'0'0'8'16,"0"0"36"-16,0 0 11 15,0 0-30-15,189-1-21 0,-101 19 1 16,-10 5-5-16,-21 2-2 16,-10 5 0-16,-12 4 2 15,-9 6 3-15,-11 11-2 16,-15 6 10-16,0 4 6 15,-29 2 8-15,-32-8-11 16,-8-2-6-16,-7-6 7 16,6-4 4-16,1-9 19 15,7-2-19-15,13-6-5 16,9-9 9-16,11-5-13 0,15-5-4 16,7-7-5-1,5 0 3-15,2 0 11 0,0-19-15 16,0-9-8-16,0-10-9 15,2-3-7-15,24-10-14 16,5-9 1-16,2 2 22 16,-5-8 8-16,1 6 7 15,-11 8 4-15,-3 12 16 16,-8 12 4-16,-3 16 5 16,-4 6-4-16,0 6 4 15,0 0-19-15,0 0-10 16,0 7-8-16,0 20 8 15,3 5 0-15,4 3 0 16,5-3-2-16,-10-4 2 16,-2-2-60-16,0-10-82 0,-7-6-239 15</inkml:trace>
  <inkml:trace contextRef="#ctx0" brushRef="#br1" timeOffset="71455.74">24270 2716 49 0,'0'0'1'16,"0"0"3"-16,0 0 15 16,0 0 36-16,0 0 31 15,0 0-23-15,0 0 19 16,-97 84 0-16,55-45 5 15,-6 1-19-15,-1 6-30 0,1-2-16 16,10-5-12 0,5 0 6-16,5-6 6 0,2-7 6 15,5-7-16-15,11-4 5 16,3-6-3-16,2-9-10 16,5 0 9-16,0 0 28 15,0 0 22-15,0-9-31 16,0-12-25-16,5-4-6 15,16-5 0-15,3-3-1 16,9-6 1-16,0-2 1 16,3-4 0-16,4-2-2 15,3-1 0-15,6 2 0 16,-2-3 1-16,-2 1-1 0,3-1 0 16,-8 3 2-1,-12 3-2-15,5 5 2 0,-9 7-1 16,-3 9 1-16,1 4-1 15,-3 9-1-15,-1 0-1 16,-8 5 1-16,-3-1 4 16,-7 3 3-16,0 2 4 15,0 0-10-15,0 0-1 16,5 0-5-16,2 2-3 16,0 18 5-16,2 9 3 15,3 12 1-15,-5 7 0 16,0 8 1-16,-7 7 11 0,0 5 6 15,0-2-7 1,0 0-5-16,0-1 5 0,0-1 1 16,0-6-6-16,0-4 15 15,0-8-7-15,0-4-2 16,0-7-3-16,-11-7-8 16,-4-9-2-16,6-9 0 15,-3-4-1-15,3-6-15 16,-3 0 5-16,-2 0 0 15,-8-15-22-15,8-7-27 16,-7-9-50-16,0-4-64 16,-13-5-89-16,-13-3-13 15,-10-6 125-15,-6 7 151 16,8 2 84-16,13 15 143 16,13 11 16-16,22 4-90 0,2 8-40 15,5 2-36-15,0 0-42 16,15 2-31-16,32 17 10 15,10 2 10-15,4 1-15 16,1-2-9-16,-17-3-17 16,-15 3-81-16,-23-5-128 15,-7-6-354-15</inkml:trace>
  <inkml:trace contextRef="#ctx0" brushRef="#br1" timeOffset="72239.78">23400 3632 67 0,'0'0'409'15,"0"0"-397"-15,0 0 116 16,0 0-7-16,0 0-34 0,0 0-25 16,-5 2-8-16,12-13-28 15,26-3-11-15,7-2-3 16,17-4 4-16,7 0-12 16,12-4-4-16,7 0 3 15,-8 6-3-15,-6 3 0 16,-27 8 1-16,-18 7-1 15,-17 0-1-15,-7 0-2 16,0 11-5-16,0 21 8 16,-21 8 9-16,-3 6-2 15,5 1-3-15,12-6-2 16,7-5-1-16,0-10-1 16,0-10 9-16,26-2 9 0,12-11 2 15,23-3-2 1,15 0 3-16,9-8-7 0,3-15-7 15,-10-6-7-15,-17-1 8 16,-6 3-5-16,-20 3 0 16,-21 7-2-16,-14 7 2 15,0 6-3-15,0 4-26 16,-21 0-32-16,-12 0-61 16,2 0-221-16</inkml:trace>
  <inkml:trace contextRef="#ctx0" brushRef="#br1" timeOffset="73038.7">24455 3714 7 0,'0'0'527'0,"0"0"-522"16,0 0 10-16,0 0 11 16,0 0 26-16,0 0 18 15,14 131-15-15,-26-76 4 16,-9 0 8-16,-1-5-19 15,15-8-31-15,-7-13-14 16,9-10 4-16,-2-10-7 0,5-7 2 16,-3-2 2-16,3 0-4 15,2-21-36-15,0-11-95 16,0-8 15-16,31-6 2 16,6-4-26-16,-1-10-94 15,-8 1 82-15,-2 1 150 16,-9 5 2-16,-5 17 162 15,-5 13-7-15,0 12-12 16,2 11-47-16,17 2-80 16,10 33-14-16,20 17 31 15,18 11-7-15,9 11 1 16,-3 6 7-16,3 2 0 16,-3-2 54-16,-11 2 28 0,-17-9-58 15,-26-7-30-15,-26-14-7 16,-19-16-14-16,-59-17-2 15,-33-13 12-15,-19-6 8 16,-3 0-9-16,13-13 0 16,11-5-13-16,24-5 0 15,16 4-3-15,19 1-1 16,17 9 0-16,26 4 0 16,7 3-14-16,0 2-5 15,0 0-22-15,0 0-8 16,0 0 1-16,14 0-23 15,5 0-70-15,-12 0-234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08T12:14:54.88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5798 1505 597 0,'0'0'70'0,"0"0"-62"16,0 0-4-16,5-114 54 15,9 91 53-15,-7 0-67 16,0 3-3-16,-7 5 12 16,7 7-15-16,-7 2-3 15,0 3-12-15,0 3-9 16,0 0-7-16,0 7-7 15,0 46-1-15,-21 39 1 16,-33 34 0-16,-15 15 3 16,-2 0-3-16,14-10 0 15,10-7 0-15,26-9 0 16,21-16 0-16,14-15 4 16,69-21-1-16,49-17 7 0,29-17 15 15,16-15-10-15,-9-11-9 16,-14-3-3-16,-29 0-3 15,-21-6-1-15,-28-5-14 16,-19-1-23-16,-17-2-44 16,-14-2-61-16,-17-6-194 15</inkml:trace>
  <inkml:trace contextRef="#ctx0" brushRef="#br0" timeOffset="417.26">7295 1710 763 0,'0'0'72'16,"0"0"-64"-16,0 0 15 15,0 0 1-15,-111 157-11 16,111-103-5-16,0 5-4 16,0 0 11-16,21 2 15 0,22-4 1 15,11-5 7-15,8-4-5 16,9-11-5-16,4-10 5 15,3-11-14-15,-2-10-12 16,-7-6 4-16,-1 0-4 16,-4-8-7-16,-10-10-5 15,-6-3-14-15,-18-3-21 16,-11 1-18-16,-16-2-16 16,-3-2-24-16,0 1-78 15,-36 1-94-15</inkml:trace>
  <inkml:trace contextRef="#ctx0" brushRef="#br0" timeOffset="600.16">7238 1910 740 0,'0'0'120'0,"0"0"-120"16,0 0 23-16,253 0 83 15,-94 2-27-15,2-2-25 16,-12 0-41-16,-24-4-13 15,-26-20-22-15,-23-10-53 16,-48-7-116-16,-28-5-434 16</inkml:trace>
  <inkml:trace contextRef="#ctx0" brushRef="#br0" timeOffset="749.27">7025 1348 586 0,'0'0'449'0,"0"0"-391"16,0 0-58-16,0 0 0 0,298-26 34 15,-40 12 13-15,33 2-25 16,0 1-22-16,-29 11-34 16,-32 2-144-16,-34 27-178 15</inkml:trace>
  <inkml:trace contextRef="#ctx0" brushRef="#br0" timeOffset="1232.55">10871 1887 936 0,'0'137'53'0,"0"8"-26"16,19-12 7-16,30-26 12 16,6-32-39-16,-8-35-7 15,-12-40-23-15,-6-22-39 16,-3-54-20-16,-26-38 12 16,0-27 52-16,-40-19 9 0,-50-13 9 15,-14 4 7-15,7 20 38 16,35 32 13-16,60 33 1 15,44 23-46-15,110 19-13 16,65 23-3-16,34 19 3 16,-17 10 11-16,-38 45 7 15,-65 16 11-15,-75 15 15 16,-56 3-2-16,-56 0-29 16,-89-9 5-16,-51-16-2 15,-19-19-6-15,14-24-2 16,47-19-8-16,59-2-6 15,74-2-32-15,35-24-67 16,102 1-200-16,31 7-454 0</inkml:trace>
  <inkml:trace contextRef="#ctx0" brushRef="#br0" timeOffset="1768.2">12368 1982 655 0,'0'0'263'16,"-90"209"-234"-16,69-111 43 16,16-20-45-16,5-25-22 15,0-24-5-15,0-24-9 0,0-10-17 16,0-52 18-16,0-29-60 15,0-32 0-15,-14-19 48 16,-17-16 20-16,5-1 17 16,23 7 70-16,6 15-23 15,101 23-64-15,64 30 0 16,54 24-8-16,24 28 8 16,-9 27 4-16,-51 6 17 15,-58 40-10-15,-66 17 6 16,-62 9 1-16,-57 4 4 15,-95-5-10-15,-37-9-8 0,-24-21 4 16,17-16 30-16,31-13-12 16,53-10 7-16,58-2 0 15,40 0-20-15,26 0-13 16,66-15-60-16,47-3 22 16,15 11 15-16,-15 7-15 15,-23 20 9-15,-34 30 3 16,-25 21 26-16,-15 10 10 15,-7 13 42-15,-6 4 23 16,-1-4 10-16,7-7-24 16,12-19-30-16,10-22-31 15,14-23-16-15,18-23-94 16,13-8-45-16,-17-32-80 16</inkml:trace>
  <inkml:trace contextRef="#ctx0" brushRef="#br0" timeOffset="2166.54">13999 1591 738 0,'0'0'126'0,"0"0"-116"0,0 0 46 16,0 0-13-16,0 0-34 15,-120 132 13-15,73-62 4 16,6 4 8-16,13 1 13 16,14-1 0-16,7-5-13 15,7-1 0-15,21-7-21 16,50-4 3-16,31-7 11 15,30-8-4-15,26-13-8 16,-4-14-7-16,0-15-8 16,-22 0 0-16,-28-17-13 15,-21-12-3-15,-28-6-13 16,-20-8-21-16,-21-6-19 16,-14-3-22-16,0-5-56 0,-49 2-259 15</inkml:trace>
  <inkml:trace contextRef="#ctx0" brushRef="#br0" timeOffset="2330.44">14018 1818 982 0,'0'0'13'0,"0"0"2"16,230 54 70-16,-69-45-3 15,11-9-34-15,-4 0-39 16,-35-13-9-16,-29-17-78 15,-45-9-70-15,-50-8-308 0</inkml:trace>
  <inkml:trace contextRef="#ctx0" brushRef="#br0" timeOffset="2460.88">14028 1296 1028 0,'0'0'121'0,"0"0"-121"15,213 0-10-15,2 0 10 16,50 0 3-16,19 0-3 15,-27 0-103-15,-42-5-210 16</inkml:trace>
  <inkml:trace contextRef="#ctx0" brushRef="#br0" timeOffset="2630.4">16116 1717 989 0,'-69'136'57'0,"10"10"27"15,26-20 34-15,26-32-71 16,7-26-47-16,0-29-1 16,36-37-42-16,20-12-60 15,13-51-104-15,-8-31-476 16</inkml:trace>
  <inkml:trace contextRef="#ctx0" brushRef="#br0" timeOffset="2799.5">15657 1250 1203 0,'0'0'43'0,"270"43"-33"16,-20-17 54-16,37-5 16 15,8-5-61-15,-30 2-18 16,-43-4-1-16,-42 3-68 16,-62 0-80-16,-85-5-125 15</inkml:trace>
  <inkml:trace contextRef="#ctx0" brushRef="#br0" timeOffset="2931.46">15754 1603 1013 0,'0'0'20'0,"327"68"9"0,-77-44 36 16,13-5-37-16,-13 1-28 15,-37-5-96-15,-59-4-290 16</inkml:trace>
  <inkml:trace contextRef="#ctx0" brushRef="#br0" timeOffset="3432.3">17800 1523 696 0,'0'0'73'0,"0"0"21"16,0 0-38 0,0 0-43-16,-55 115 4 0,27-32 11 15,14 3-4-15,7 3 36 16,7-5-7-16,7-7-14 15,42-5-15-15,20-8 11 16,28-12 17-16,28-12-17 16,34-16-6-16,23-15-11 15,14-9 0-15,-9 0-18 16,-21-18-9-16,-41-10-21 16,-42-5-30-16,-48-3-47 15,-35-4-56-15,-35-3-136 16,-65 2-190-16</inkml:trace>
  <inkml:trace contextRef="#ctx0" brushRef="#br0" timeOffset="3598.97">17537 1732 655 0,'0'0'294'15,"0"0"-293"-15,291 46 75 16,-102-35 28-16,12-10-85 15,-21-1-19-15,-36 0-110 16,-73-25-125-16,-57-17-515 16</inkml:trace>
  <inkml:trace contextRef="#ctx0" brushRef="#br0" timeOffset="3732.24">17961 1270 1094 0,'0'0'97'0,"0"0"-74"0,0 0-12 16,248-11-6-16,-23 11 0 15,25 11-5-15,-16 1-83 16,-47-1-142-16,-47 3-520 16</inkml:trace>
  <inkml:trace contextRef="#ctx0" brushRef="#br0" timeOffset="4166.6">19564 1686 891 0,'0'0'36'0,"-90"226"53"0,48-99 16 16,8-6-19 0,18-12-55-16,11-27-27 0,5-33-4 15,0-28-1-15,0-21-7 16,0-22-36-16,0-43 30 16,5-32-39-16,-5-17 31 15,0-10 22-15,-21-5 0 16,-17 8 1-16,14 13 10 15,19 17-1-15,5 24-2 16,74 18-8-16,44 14-1 16,45 12 0-16,38 9 0 15,7 14 1-15,-16 0 4 16,-46 6 8-16,-53 14-5 16,-48 8-1-16,-45 4 8 0,-12 9-1 15,-66 14 2-15,-31 8 0 16,-5 2 2-16,20 4 3 15,32-5-4-15,41-2-3 16,21 1 18-16,33-5 2 16,52-1 6-16,17-3-22 15,9-15-13-15,-4-17-4 16,4-14-38-16,-3-8-50 16,-15-17-50-16,-32-20-126 15</inkml:trace>
  <inkml:trace contextRef="#ctx0" brushRef="#br0" timeOffset="4548.82">20999 1614 875 0,'0'0'68'15,"0"0"-48"-15,0 0 41 16,0 0-26-16,0 0-34 15,0 0-1-15,-144 167 9 16,104-98 1-16,12-5-1 16,13-5 6-16,13-6-5 15,2-5 0-15,0-3 11 16,14-5-1-16,29-2 2 16,14-7-2-16,18-2 19 0,27-14-16 15,19-4-11-15,9-7 6 16,2-4-9-16,-7 0-9 15,-13 0-2-15,-23 0-5 16,-3 0-7-16,-20-9 3 16,-17 2 1-16,-13-1-27 15,-22-4-15-15,-14-5 15 16,0-3-15-16,-42-3-64 16,-20-5-73-16,-16-2-185 15</inkml:trace>
  <inkml:trace contextRef="#ctx0" brushRef="#br0" timeOffset="4701.43">20744 1838 854 0,'0'0'74'0,"0"0"-60"16,187 43 118-16,-22-25-17 16,22-5-57-16,-5-8-18 15,-23-5-27-15,-34 0-13 16,-42-10-60-16,-52-22-85 15,-31-11-217-15</inkml:trace>
  <inkml:trace contextRef="#ctx0" brushRef="#br0" timeOffset="4834.78">20952 1449 1050 0,'0'0'67'0,"0"0"-65"0,227 0 45 15,-64 0 1-15,17 2-38 16,-10-2-10-16,-21 0-47 15,-45 0-109-15,-37-11-419 16</inkml:trace>
  <inkml:trace contextRef="#ctx0" brushRef="#br0" timeOffset="5516.79">22083 1647 968 0,'0'0'38'0,"-140"211"40"0,60-93 14 16,9-4-7-16,9-7-55 15,17-8-25-15,12-20-4 16,14-15 1-16,12-23-1 15,7-15-1-15,0-22-34 16,0-4-29-16,5-46 53 16,30-26 2-16,27-29-12 15,14-21 10-15,9-8-12 16,-3-2-13-16,-13 14-10 16,-19 21 26-16,-22 22 14 15,-14 35 5-15,-9 15 5 16,-5 19 16-16,0 6-9 15,0 25-9-15,0 27-2 16,0 18 12-16,0 12-1 16,0 1 8-16,0-5-7 0,38-12-2 15,14-23-1-15,5-18-6 16,-1-25 3-16,13 0 3 16,14-37 7-16,9-23 9 15,12-15 0-15,-2-16-11 16,-5-6 22-16,-12 3-18 15,-17 18 5-15,-20 25-7 16,-20 24-13-16,-14 18-4 16,-4 9-7-16,-6 0-71 15,18 36-46-15,-8 13 9 16,-7 7-178-16</inkml:trace>
  <inkml:trace contextRef="#ctx0" brushRef="#br0" timeOffset="5915.1">23267 1296 856 0,'0'0'19'16,"0"0"-19"-16,308 52 68 15,-157-14 10-15,-18 9-30 16,-27 3-28-16,-37 5-8 0,-55 4-7 16,-28 6 16-16,-98 2-8 15,-53 4-4-15,-38-1-6 16,-13-1 1-16,18 2 4 16,37-2 0-16,50-3 4 15,49-11 2-15,48-1 2 16,14-6 7-16,54-8 8 15,50-10-8-15,36-14-4 16,18-12-10-16,-4-4-9 16,-28 0-24-16,-39-15-36 15,-37-5-26-15,-36-3-3 16,-14 0-34-16,0-3-46 16,-26-2-16-16,-5-1-232 15</inkml:trace>
  <inkml:trace contextRef="#ctx0" brushRef="#br0" timeOffset="6036.17">23431 2061 555 0,'0'0'157'0,"0"0"-6"16,0 0-57-16,0 0-45 15,0 0-18-15,0 0 4 16,205 32-26-16,-101-19-9 16,3 0-99-16,-10-3-232 15</inkml:trace>
  <inkml:trace contextRef="#ctx0" brushRef="#br0" timeOffset="6399.65">24306 1877 607 0,'0'0'122'0,"0"0"-84"16,0 0 78-16,0 0-32 16,-230 139-25-16,178-74-9 15,5 5 5-15,11-4-10 16,10-5 0-16,12-4-10 16,14-4 7-16,0-5-11 0,19 0 7 15,31-8-31-15,11-6 6 16,17-5 1-16,7-13-5 15,10-7-2-15,-5-9-7 16,-12 0-8-16,-2-5-33 16,-20-19-32-16,-8-7-12 15,-20-3 17-15,-14-12-55 16,-14-5-117-16,0-4-260 16</inkml:trace>
  <inkml:trace contextRef="#ctx0" brushRef="#br0" timeOffset="6655.94">24199 2045 593 0,'0'0'271'0,"0"0"-196"0,0 0-35 16,0 0 23-16,0 0 1 15,0 0-32-15,125 74-8 16,-6-74-24-16,11-23-41 16,-12-23-43-16,-28-14-55 15,-38-9-19-15,-26-7 158 16,-12-4 22-16,-7 7 106 15,0 18-1-15,12 21 10 16,24 22 38-16,42 12-80 16,50 0-61-16,42 7 19 15,8 18-40-15,-20-2-13 16,-47 2-69-16,-66 1-119 16,-52 0-74-16,-111-2-634 0</inkml:trace>
  <inkml:trace contextRef="#ctx0" brushRef="#br0" timeOffset="7932.79">4332 3903 673 0,'0'0'196'0,"0"0"-150"16,0 0 34-16,0 0 13 15,0 0-45-15,0 0-27 16,0 0-3-16,-50 40-4 16,50-37-14-16,0-3-4 15,0 0-6-15,0-13 6 16,-21-17-1-16,-41-1-24 16,-39 4 23-16,-34 11 4 0,-31 13 2 15,-13 3 3-15,-1 31 7 16,12 29 23-16,24 19-5 15,30 29-15-15,31 16 28 16,50 13-23-16,33 2 24 16,62-14 0-16,56-13 1 15,33-25-20-15,3-22-22 16,14-25-1-16,-2-23-9 16,-8-17-45-16,-18-8-18 15,-22-30-56-15,-28-4-58 16,-22-1-191-16</inkml:trace>
  <inkml:trace contextRef="#ctx0" brushRef="#br0" timeOffset="8389.77">5283 3923 789 0,'0'0'85'0,"0"0"-9"16,0 0 32-16,0 0-38 16,0 0-48-16,0 0-20 15,-29 144 10-15,-13-32 23 16,-13 17 23-16,-6 3 4 15,13-14-24-15,6-17-34 0,13-27-4 16,22-20-3-16,0-20-17 16,7-17-34-16,0-17-54 15,29-6-40-15,18-31-92 16,-4-18-323-16</inkml:trace>
  <inkml:trace contextRef="#ctx0" brushRef="#br0" timeOffset="8594.44">5663 4042 809 0,'0'0'116'15,"0"0"-116"-15,0 0 54 0,-4 137 47 16,-18-57-26 0,-6 12-9-16,9 2-18 0,5-4-24 15,14-10-16-15,0-15-8 16,0-16-35-16,0-22-57 15,0-18-51-15,0-9-136 16,-17-18-372-16</inkml:trace>
  <inkml:trace contextRef="#ctx0" brushRef="#br0" timeOffset="8721.1">5160 4426 993 0,'0'0'100'0,"0"0"-90"0,0 0-1 16,241 83 16-1,-97-61-25-15,5-4-65 0,-5-7-155 16,-25 0-456-16</inkml:trace>
  <inkml:trace contextRef="#ctx0" brushRef="#br0" timeOffset="9048.61">6839 4337 736 0,'0'0'59'16,"0"0"-54"-16,0 0 24 15,-225 112 73-15,156-57-28 16,15 4-6-16,11 1-1 0,15 2 2 16,14-3-21-1,14-5-4-15,0-2-9 0,21-3-4 16,41-3-6-16,9-5 4 15,26-10-8-15,7-8-11 16,0-10-4-16,-12-9-6 16,-12-4 0-16,-16 0-18 15,-14-26-33-15,-10-12-20 16,-5-13-7-16,-13-7-9 16,-18-2-28-16,-4-8-69 15,-18-1-187-15</inkml:trace>
  <inkml:trace contextRef="#ctx0" brushRef="#br0" timeOffset="9184.12">6649 4428 655 0,'0'0'283'16,"0"0"-232"-16,0 0 16 15,0 0 55-15,180 135-37 16,-45-101-47-16,16-14-24 16,1-14-14-16,-27-6-6 15,-21-10-90-15,-47-30-70 16,-50-10-177-16</inkml:trace>
  <inkml:trace contextRef="#ctx0" brushRef="#br0" timeOffset="9320.39">6893 4101 948 0,'0'0'168'0,"0"0"-58"0,0 0-30 16,0 0-69 0,0 0-6-16,208 21-7 0,-35 5 2 15,6-1-30-15,-11 5-56 16,-16 3-109-16,-34 5-395 15</inkml:trace>
  <inkml:trace contextRef="#ctx0" brushRef="#br0" timeOffset="9882.94">9043 4623 870 0,'0'0'72'0,"-55"149"19"15,55-83 9-15,0-14-47 16,0-14-39-16,0-21-9 15,0-14-2-15,0-3-3 16,0-40-5-16,-7-27-23 16,-14-22-29-16,2-14 40 15,5-11 17-15,14 3 2 16,0-1 13-16,35 9-2 0,48 15-13 16,42 14-2-16,48 21-1 15,26 20-1-15,4 15 2 16,-16 17 2-16,-41 1 8 15,-56 15 3-15,-47 18 5 16,-43 10 7-16,-31 0-2 16,-71 3-13-16,-23-1-4 15,-7-9-4-15,16-5 0 16,24-8 0-16,42-4 0 16,24 2-3-16,19 4 1 15,7 7-2-15,33 12-8 16,24 12 10-16,7 4 2 0,-3 1 8 15,-11-7 16 1,-17-9 17-16,2-12-38 0,-6-5-3 16,-1-8-4-16,12-10-34 15,15-9-97-15,-6-1-218 16</inkml:trace>
  <inkml:trace contextRef="#ctx0" brushRef="#br0" timeOffset="10041.07">10452 4582 1078 0,'0'0'24'0,"0"0"28"15,-19 116 39-15,17-88-54 0,2-8-37 16,0-11-61 0,16-9-88-16,32-14-70 0,1-23-306 15</inkml:trace>
  <inkml:trace contextRef="#ctx0" brushRef="#br0" timeOffset="10115.1">10715 4257 549 0,'0'0'335'16,"0"0"-335"-16,0 0-195 15</inkml:trace>
  <inkml:trace contextRef="#ctx0" brushRef="#br0" timeOffset="10448.25">12356 4224 402 0,'0'0'361'0,"-357"-114"-264"15,151 77-30-15,24 11 9 16,49 24 46-16,53 2-72 16,45 25-50-16,28 26-5 15,7 18-1-15,61 17-22 16,36 15-18-16,21 7 1 15,-7 2 13-15,-21-1 32 16,-35-12 2-16,-48-22 16 16,-14-23 14-16,-90-27 8 15,-33-24 8-15,-17-1-28 16,3-25 13-16,33-15-6 0,28 1-14 16,40 5-13-16,43 4-17 15,48 6-77-15,72 3-155 16,46 5-593-16</inkml:trace>
  <inkml:trace contextRef="#ctx0" brushRef="#br0" timeOffset="10832.62">13027 4802 1007 0,'0'0'40'0,"-111"111"48"15,83-68-3-15,14-13-41 16,14-15-29-16,0-14-15 16,0-1 0-16,0-28-6 15,7-36-4-15,0-27-31 16,-7-22 6-16,0-11 25 16,-7-4 10-16,-14 2 6 15,9 16 3-15,12 19-4 16,28 24-3-16,81 27-2 15,49 23-2-15,32 17-7 16,11 10 9-16,-26 32 0 16,-38 13 4-16,-47 5 12 15,-55-2 22-15,-35-7 1 16,-40-9-11-16,-71-15 3 16,-45-8 6-16,-22-18-17 0,3-1-17 15,45 0-3-15,45 0-33 16,50-3-47-16,35 0-82 15,16 1-136-15</inkml:trace>
  <inkml:trace contextRef="#ctx0" brushRef="#br0" timeOffset="11215.44">14380 4257 835 0,'0'0'76'16,"0"0"-20"-16,0 0 11 16,0 0-32-16,0 0-22 15,-201 22-4-15,144 13 13 16,3 7 1-16,11 4 6 16,10 4-9-16,17-2-2 15,4 4 6-15,12 0 10 16,0 3-5-16,50 4 1 15,25 1 2-15,22-8-15 16,26-8 6-16,10-19-3 16,6-11-12-16,-6-14-8 15,-15 0-3-15,-28-17-13 16,-26-14-11-16,-24-4-14 0,-19 0-2 16,-9-5-22-16,-5 1-6 15,-7 3 13-15,0 3-41 16,0-2-101-16,0 0-109 15,0 1-161-15</inkml:trace>
  <inkml:trace contextRef="#ctx0" brushRef="#br0" timeOffset="11465.92">14146 4319 794 0,'0'0'121'0,"0"0"-68"15,0 0 3-15,0 0 19 16,248 32 20-16,-68-25-51 0,16-7-28 15,-16 0-16-15,-29-12-8 16,-39-15-55-16,-49-12-35 16,-41-5-38-16,-22-8-96 15,-50-5 185-15,-40 3 47 16,-7 8 49-16,15 11 87 16,29 16 41-16,27 10-48 15,26 9-52-15,0 0-61 16,57 23-16-16,45 8-22 15,45 6-80-15,25 0-65 16,-4-2-257-16</inkml:trace>
  <inkml:trace contextRef="#ctx0" brushRef="#br0" timeOffset="11637.51">16357 4362 964 0,'0'0'27'16,"-7"108"109"-16,-21-44-27 15,-5-1-2-15,4-7-53 16,10-9-50-16,5-14-4 16,7-14-1-16,0-9-48 15,-7-10-74-15,-15 0-40 16,-13-21-121-16</inkml:trace>
  <inkml:trace contextRef="#ctx0" brushRef="#br0" timeOffset="11817.72">15525 3994 417 0,'0'0'827'0,"0"0"-817"15,0 0-8-15,222-2 54 16,-56 17 4-16,30 2-42 16,5 1-12-16,-14 4-6 15,-19-1-28-15,-31 0-82 16,-33-5-74-16,-54-5-365 15</inkml:trace>
  <inkml:trace contextRef="#ctx0" brushRef="#br0" timeOffset="12111.02">16828 4494 866 0,'0'0'63'15,"-97"150"82"-15,52-68-31 16,21-10-29-16,12-14-48 0,12-25-37 15,0-23-7-15,8-10-43 16,25-31-35-16,0-26-32 16,-17-29-240-16</inkml:trace>
  <inkml:trace contextRef="#ctx0" brushRef="#br0" timeOffset="12260.68">16471 4041 740 0,'0'0'324'0,"0"0"-304"15,269 0-5-15,-68 25 68 16,29 6-28-16,4 3-34 16,-17-2-17-16,-25-1-4 15,-38-1-86-15,-22-3-97 16,-42-2-301-16</inkml:trace>
  <inkml:trace contextRef="#ctx0" brushRef="#br0" timeOffset="12715.67">17939 4678 919 0,'0'0'131'15,"-108"133"-39"-15,70-74-5 0,12-15-43 16,19-14-23-16,-1-18-19 16,8-9 0-16,0-3 2 15,0-5-2-15,15-30-2 16,32-19-10-16,3-16-15 16,21-18-14-16,11-7-5 15,13-13-7-15,2-4-30 16,0 5-20-16,-19 18-10 15,-14 23 103-15,-17 26 8 16,-21 17 38-16,-12 16 37 16,-7 7-28-16,-7 16-37 0,0 35 4 15,0 26 23 1,-21 25-5-16,2 14 4 0,12 11 19 16,7-6-9-1,14-12-39-15,34-18-5 0,-6-24-2 16,-6-25-7-16,-15-22-47 15,-21-20-89-15,-2-22-94 16,-67-39-527-16</inkml:trace>
  <inkml:trace contextRef="#ctx0" brushRef="#br0" timeOffset="12861.2">17752 4540 953 0,'0'0'159'15,"0"0"-156"-15,0 0 37 16,204 104 43-16,-46-53-38 0,29-6-35 15,7-7-10 1,0-15-35-16,-21-11-91 0,-31-12-81 16,-38 0-567-16</inkml:trace>
  <inkml:trace contextRef="#ctx0" brushRef="#br0" timeOffset="13316.66">19427 4725 725 0,'0'0'128'16,"-140"151"8"-16,84-71 7 15,22-17-37-15,20-19-64 0,12-14-28 16,2-18-1 0,0-12 7-16,0 0-6 0,16-16-2 15,39-33-12-15,16-20-10 16,16-19 1-16,-4-5 3 15,-7 3-11-15,-12 3-7 16,-15 17-7-16,-13 21 29 16,-17 20 2-16,-12 19 13 15,-7 10 13-15,0 0-21 16,0 30-5-16,0 16 0 16,0 9 2-16,2 2-1 15,43 0-1-15,21-2 2 16,24-12 24-16,33-16-8 15,21-18-6-15,3-9 10 0,-8-23-4 16,-8-22-9-16,-20-14-6 16,-14-11 2-16,-12-12 0 15,-7-5-4-15,-10 7-1 16,-11 17-5-16,-19 18-18 16,-21 24 14-16,-13 15-14 15,3 6-80-15,0 9-101 16,3 20-99-16,2 8-187 15</inkml:trace>
  <inkml:trace contextRef="#ctx0" brushRef="#br0" timeOffset="13581.16">21203 4954 585 0,'0'0'198'0,"0"0"-76"0,109 143 21 16,4-123-46-16,24-18-30 15,10-2-33-15,-8-33-10 16,-8-26 2-16,-25-18 5 16,-30-20-3-16,-36-9-8 15,-40 3-3-15,-33 8 14 16,-71 11-2-16,-31 21-25 16,-16 26-4-16,-15 28-3 15,-7 9-11-15,3 50-47 16,0 23-48-16,21 23-32 0,12 14-70 15,14 7-617-15</inkml:trace>
  <inkml:trace contextRef="#ctx0" brushRef="#br0" timeOffset="14464.8">3658 5209 136 0,'0'0'480'0,"0"0"-476"0,0 0 26 16,0 0 87-16,28 194 46 16,-85-67-33-16,-11 24-14 15,-1 5-39-15,20-7-23 16,8-17-1-16,27-22-30 16,14-25-15-16,0-30-8 15,7-18-5-15,26-25-41 16,-2-12-43-16,9-6-32 15,10-29-38-15,-14-8-142 16,-18-3-159-16</inkml:trace>
  <inkml:trace contextRef="#ctx0" brushRef="#br0" timeOffset="14773.28">3036 5688 956 0,'0'0'71'0,"0"0"-38"0,0 0-4 16,277-7 37-1,-76-1 23-15,26 1-28 0,-24-4-31 16,-23-2-17-16,-36 1-13 16,-38 6 0-1,-30 1-46-15,-14 5-48 0,-34 0-61 16,-21 2-130-16,-7 17-241 16</inkml:trace>
  <inkml:trace contextRef="#ctx0" brushRef="#br0" timeOffset="15130.87">4268 5868 632 0,'0'0'195'15,"0"0"-123"-15,-144 138 51 16,118-77-38-16,26-2-27 16,0 1-13-16,59-12 7 15,33-9-16-15,19-19-2 16,36-18-13-16,4-2-3 16,15-36-9-16,-13-16-6 15,-20-11 4-15,-24-7-3 16,-31 2 2-16,-22 10-2 0,-22 10 2 15,-27 13-6-15,-7 15-2 16,0 9-39-16,0 11-32 16,-15 0-53-16,-20 21-114 15,-5 9-420-15</inkml:trace>
  <inkml:trace contextRef="#ctx0" brushRef="#br0" timeOffset="15411.42">6143 5922 816 0,'0'0'123'0,"-160"144"-23"15,86-63 7-15,22-4 10 16,19-11-76-16,19-10-29 16,14-17-11-16,0-13-1 15,14-12-18-15,26-8-76 16,3-6-61-16,-8 0-45 16,-9-23-68-16,-16 0-195 15</inkml:trace>
  <inkml:trace contextRef="#ctx0" brushRef="#br0" timeOffset="15673.64">6905 5954 745 0,'0'0'230'16,"0"0"-201"-16,-69 137 112 16,29-64-33-16,5 4-9 0,27-8-41 15,8-6-38-15,0-17-14 16,15-12-6-16,25-19-15 16,5-15-80-16,2 0-92 15,-14-34-93-15</inkml:trace>
  <inkml:trace contextRef="#ctx0" brushRef="#br0" timeOffset="15881.54">5554 5618 365 0,'0'0'870'16,"0"0"-854"-16,0 0-2 15,256 39-7-15,-20-8 77 16,62 0-23-16,7-7-27 0,3-9-12 15,-27-4-19 1,-30-3-3-16,-33-1-62 0,-46-3-77 16,-63-4-91-16,-74 3-481 15</inkml:trace>
  <inkml:trace contextRef="#ctx0" brushRef="#br0" timeOffset="16026.11">7588 6162 1016 0,'0'0'110'16,"-97"151"20"-16,69-85-63 0,18-11-16 15,10-12-51-15,10-21-43 16,44-22-148-16,15-4-340 16</inkml:trace>
  <inkml:trace contextRef="#ctx0" brushRef="#br0" timeOffset="16150.92">8142 5871 1381 0,'0'0'34'15,"0"0"-34"-15,0 0-8 16,0 0-76-16,0 0-97 16,250 63-83-16</inkml:trace>
  <inkml:trace contextRef="#ctx0" brushRef="#br0" timeOffset="16647.11">10793 6106 970 0,'0'0'23'0,"0"0"16"15,-251 4 24-15,119 42-14 0,-13 19-21 16,8 13 8-16,24 15 6 16,25 10 3-16,43 0-29 15,31-7-15-15,14-19-1 16,50-25-24-16,47-22-11 15,35-24 6-15,27-6-22 16,8-21-27-16,-8-22-26 16,-20-17 32-16,-13-12 16 15,-29-3 52-15,-26 3 4 16,-31 18 25-16,-26 17 42 16,-14 23 33-16,0 10-21 15,0 4-21-15,-43 24-29 16,-32 35-24-16,-15 19 16 0,0 16 17 15,14-5-7 1,39-10-23-16,18-16 7 0,19-15-15 16,11-19-26-16,46-15-68 15,19-14-48-15,14-5-87 16,-12-30-423-16</inkml:trace>
  <inkml:trace contextRef="#ctx0" brushRef="#br0" timeOffset="16916.11">12178 6209 893 0,'0'0'52'0,"0"0"22"16,0 0 7-16,0 0-27 15,0 0-36-15,0 0 3 16,-248 172 26-16,173-73-20 15,25 2-4-15,29-5 1 16,21-15-20-16,23-19-4 16,53-16-1-16,18-19-5 15,11-15-24-15,8-12-21 16,17 0-39-16,3-30-46 16,-1-13-77-16,5-9-6 15,-9-4-125-15</inkml:trace>
  <inkml:trace contextRef="#ctx0" brushRef="#br0" timeOffset="17036.28">13077 6614 534 0,'0'0'335'0,"0"0"-178"16,0 0-67-16,-149 124 14 16,88-71-8-16,28-3-64 15,25-10-21-15,8-16-11 16,69-14-44-16,42-10-78 16,36-3-111-16,-3-31-657 15</inkml:trace>
  <inkml:trace contextRef="#ctx0" brushRef="#br0" timeOffset="17147.84">13784 6324 1114 0,'0'0'51'0,"0"0"47"15,0 0-49-15,0 0-49 0,0 0-83 16,0 0-86-16,180-19-268 16</inkml:trace>
  <inkml:trace contextRef="#ctx0" brushRef="#br0" timeOffset="17664.16">15284 6861 898 0,'0'0'51'15,"-154"166"43"-15,104-88 8 16,15-14-75-16,16-18-9 16,5-21-5-16,14-17-10 15,0-8 3-15,0-18 10 16,49-36-16-16,25-25-21 15,18-16 10-15,19-11 7 16,12-3 1-16,-2-4-8 16,-3 1-10-16,-7 13 8 15,-16 15 9-15,-17 21 4 16,-17 17 5-16,-21 14-5 0,-16 18 6 16,-12 8 11-16,-10 6-5 15,5 6-8-15,-2 38 2 16,-5 27 14-16,0 34-3 15,0 19-5-15,0 7-1 16,0-9 16-16,24-16-10 16,30-26-15-16,0-22-2 15,-4-20-36-15,-17-23-43 16,-16-15-58-16,-17-11-135 16,0-31-469-16</inkml:trace>
  <inkml:trace contextRef="#ctx0" brushRef="#br0" timeOffset="17768.39">15832 6726 929 0,'0'0'104'16,"0"0"-71"-16,0 0 10 16,0 0-34-16,0 0-9 15,0 0-20-15,263 94-58 16,-131-70-150-16</inkml:trace>
  <inkml:trace contextRef="#ctx0" brushRef="#br0" timeOffset="18163.58">17975 6875 861 0,'0'0'65'0,"0"0"-2"16,168-143 44-16,-156 74-56 15,-12 0-16-15,-41 0 9 16,-41 7-14-16,-15 15-18 15,0 12-2-15,11 16 26 16,30 16-22-16,1 3-9 16,13 14-5-16,6 35-1 15,6 31-3-15,13 18-12 16,17 14-30-16,0 2 8 16,43-11 9-16,11-11 29 15,-11-17 0-15,-10-21 9 16,-31-19 11-16,-2-20 15 0,-2-13 4 15,-50-2 10-15,-15-14 8 16,-6-23-48-16,2-7-5 16,10-5 9-16,18 8-13 15,24 8-8-15,19 9-35 16,0 9-62-16,62 11-75 16,20 4-288-16</inkml:trace>
  <inkml:trace contextRef="#ctx0" brushRef="#br0" timeOffset="18564.97">19680 6812 714 0,'0'0'40'0,"35"-128"60"15,-35 66 7-15,-4 5-13 16,-58 3-29-16,-30 11-40 16,-19 13-16-16,-5 14 8 15,-5 16 22-15,3 0-19 16,2 35-6-16,26 19-5 16,38 20-9-16,52 18-1 15,22 3-6-15,82 2 2 16,28-4 3-16,0-10 2 0,-20-15 3 15,-37-17 0-15,-44-21 7 16,-31-15-6-16,-50-15 11 16,-70 0 32-16,-43-19-31 15,-8-14-12-15,15 3-4 16,38 1 15-16,40 12 0 16,35 3-15-16,32 8-28 15,11 3-88-15,75 3-118 16,48 0-312-16</inkml:trace>
  <inkml:trace contextRef="#ctx0" brushRef="#br0" timeOffset="18723.98">19933 7082 1042 0,'0'0'114'15,"0"0"-96"-15,0 0 102 16,0 0-85-16,0 0-35 15,0 0-48-15,-7 103-47 16,123-103-56-16,9-16-328 16</inkml:trace>
  <inkml:trace contextRef="#ctx0" brushRef="#br0" timeOffset="18827.16">20586 6772 1056 0,'0'0'46'0,"0"0"-12"16,0 0-34-16,0 0-11 0,0 0-176 15,0 0-266 1</inkml:trace>
  <inkml:trace contextRef="#ctx0" brushRef="#br0" timeOffset="19046.9">21089 7300 704 0,'0'0'113'0,"0"0"55"15,253-7-57-15,-177-35-46 16,-14-21 26-16,-27-18 0 15,-28-7-27-15,-7-8-10 16,-31 5-11-16,-44 10-24 16,-20 22-16-16,3 21-3 0,-5 32-9 15,14 6-22 1,22 46-82-16,37 20-26 0,24 10 1 16,78-7-108-1,47-12-409-15</inkml:trace>
  <inkml:trace contextRef="#ctx0" brushRef="#br0" timeOffset="19548.09">22617 6903 717 0,'0'0'223'0,"0"0"-205"0,-255 114 106 16,191-70-20-1,31-3-38-15,30-13-58 0,3-8-6 16,22-16-2-16,53-4-1 16,22-21-26-16,10-28-75 15,-3-14-29-15,-17-11 10 16,-21-5 76-16,-11-5 29 16,-13 3 16-16,-11 16 32 15,-14 23 64-15,-13 21 47 16,-4 21-43-16,0 0-64 15,0 32-35-15,-7 14-1 16,3 7 7-16,4-3-4 16,63-6 12-16,56-9 12 15,32-15-16-15,17-12-11 0,-5-8-21 16,-23 0-11-16,-36-19-5 16,-36-5 29-16,-32 0 8 15,-22 8 3-15,-14 7 13 16,0 9 32-16,0 0-21 15,-40 32-17-15,-17 15 0 16,-7 15 24-16,-4 5-1 16,6 2 4-16,12-6-23 15,15-8-13-15,14-6-1 16,9-10-2-16,12-5-38 16,0-10-88-16,40-14-92 15,10-10-370-15</inkml:trace>
  <inkml:trace contextRef="#ctx0" brushRef="#br0" timeOffset="19684.18">24414 7105 1083 0,'0'0'38'0,"0"0"-26"16,0 0 76-16,0 0-77 15,-116 117-11-15,102-99-68 16,14-10-154-16</inkml:trace>
  <inkml:trace contextRef="#ctx0" brushRef="#br0" timeOffset="19830.03">24885 6878 1390 0,'0'0'7'0,"0"0"1"16,0 0 80-16,83-115-88 15,-83 95-14-15,-19 9-106 16,-81 8-87-16,-58 3-193 15</inkml:trace>
  <inkml:trace contextRef="#ctx0" brushRef="#br0" timeOffset="20930.93">2868 8156 617 0,'0'0'249'0,"0"0"-207"16,0 0-34-16,-118 151 79 15,96-51 0-15,11 4-33 16,11 1 12-16,0-8 13 16,0-13-24-16,0-19-37 15,0-21-14-15,4-26-3 16,-1-13 0-16,-3-5 11 16,0-28-2-16,0-31-10 15,7-26-31-15,12-21-2 16,9-12 16-16,12-3 13 15,3 12-10-15,18 17-3 0,15 28 13 16,16 27 1-16,12 15-20 16,22 22-7-16,-1 7 3 15,-9 47 4-15,-12 38-2 16,-26 25 22-16,-17 15 3 16,-18 3 22-16,-31-15 27 15,-12-17-10-15,-19-21 42 16,-45-25-15-16,-23-19 6 15,-13-21-13-15,-4-17-16 16,7 0-8-16,0-36-26 16,12-7-9-16,17-2-4 0,20 9-17 15,27 14-11-15,14 13-17 16,7 6-35 0,14 3-49-16,69 0-25 0,35 0 1 15,33 0-311-15</inkml:trace>
  <inkml:trace contextRef="#ctx0" brushRef="#br0" timeOffset="21317.53">4450 8946 711 0,'0'0'231'0,"0"0"-231"16,0 0 0-16,137-140 43 15,-45 76-25 1,5-6-15-16,-7-3-1 0,-19-6 3 16,-23 6-5-16,-8 4 1 15,-19 15 0-15,-4 14 2 16,-13 10 13-16,11 11 33 16,-1 4-12-16,19-1-25 15,-2 7-4-15,9 3 4 16,-5 6-4-16,1 0-4 15,-3 31-1-15,-7 21-3 16,-3 21 5-16,-11 23-1 16,-9 4 7-16,-3 5 21 0,0 3 18 15,-3-10-14-15,-18-10-3 16,7-19-15-16,-5-28-17 16,12-21-1-16,0-17-11 15,0-3-57-15,-19-15-19 16,-12-22-70-16,-24-14-220 15</inkml:trace>
  <inkml:trace contextRef="#ctx0" brushRef="#br0" timeOffset="21455.11">4597 8676 985 0,'0'0'144'16,"0"0"-133"-16,0 0-2 15,331 18 47-15,-144-4-34 16,-5-4-22-16,-17 5-20 0,-25 1-98 15,-15 1-204-15</inkml:trace>
  <inkml:trace contextRef="#ctx0" brushRef="#br0" timeOffset="21864.92">7309 8867 1090 0,'0'0'0'16,"0"0"0"-16,215-78 19 15,-89 22-6-15,11-8-6 16,-5-11 11-16,-6-9 5 15,-29 6-8-15,-26 15-6 16,-38 20 3-16,-19 22 32 16,-14 14 11-16,0 7-4 15,0 0-14-15,-21 22-21 16,-22 36-16-16,-18 27 0 16,-1 16 5-16,12 0 22 15,15-6-10-15,9-9-7 16,12-8-10-16,14-8 0 0,0-12-15 15,0-13-25-15,0-15-47 16,0-16-65-16,0-8-59 16,-7-6-144-16,-29 0-118 15</inkml:trace>
  <inkml:trace contextRef="#ctx0" brushRef="#br0" timeOffset="22078.24">7260 9195 599 0,'0'0'302'0,"0"0"-183"16,0 0-18-16,0 0-22 0,0 0-51 15,0 0-11-15,314 0 73 16,-115 0-9-16,-5-4-34 16,-19-2-22-16,-29 2-22 15,-23-1-3-15,-33-1-53 16,-26-2-58-16,-21-1-71 15,-32 1-288-15</inkml:trace>
  <inkml:trace contextRef="#ctx0" brushRef="#br0" timeOffset="22630.1">10509 8874 919 0,'0'0'103'16,"0"0"-100"-16,0 0 110 15,61 130-37-15,10-90-26 0,19-12-11 16,14-18-11-16,0-10-6 16,5-3 1-16,-17-30-20 15,-9-10-3-15,-21-11-5 16,-34-4-6-16,-21-4 2 15,-7 8-1-15,-40 5-1 16,-38 11 5-16,-12 10 6 16,5 14 3-16,9 14 1 15,15 5-3-15,11 26-1 16,3 20 0-16,11 12 13 16,17 15 22-16,19 12 5 15,0 3 8-15,55-5-19 0,42-8-12 16,33-9-8-16,38-16 1 15,33-15-7-15,16-14-3 16,-9-20-97-16,-28-6-76 16,-48 0-36-16,-51-17-423 15</inkml:trace>
  <inkml:trace contextRef="#ctx0" brushRef="#br0" timeOffset="23147.41">13262 8539 536 0,'0'0'190'0,"0"0"-148"15,0 0 55-15,0 0-11 16,0 0-45-16,0 0-18 16,2-24 4-16,-38 60 17 15,-25 19 23-15,-22 18-16 16,-9 14-20-16,2 13-6 16,14-2-8-16,8-1 3 0,11-9 9 15,31-12-17-15,24-13-3 16,2-17-5-16,40-12-4 15,45-19-4-15,33-15-14 16,22 0-14-16,11-21-8 16,1-16 2-16,-13-3 27 15,-21-10 7-15,-18 0 4 16,-27 6 0-16,-30 13 2 16,-29 13 19-16,-7 14 33 15,-7 4 3-15,0 0-13 16,0 30-23-16,-26 25-8 15,-3 19 32-15,6 10 20 16,23-1-47-16,0-2-3 16,21-12-15-16,36-13-5 15,14-18-74-15,-5-12-76 0,-16-12-43 16,-36-12-156-16</inkml:trace>
  <inkml:trace contextRef="#ctx0" brushRef="#br0" timeOffset="24430.21">4199 11216 740 0,'0'0'195'0,"0"0"-147"16,0 0 39-16,0 0-25 16,0 0-48-16,0 0-11 15,-61 114-3-15,25 4 28 16,-11 27 30-16,5 4 10 16,6-5 11-16,15-14-12 15,14-25-39-15,7-19-4 0,0-17-9 16,38-21-10-16,9-17 2 15,24-21 1-15,12-10-1 16,18-15-2-16,3-28-5 16,10-22-2-16,-3-16-6 15,-2-11-10-15,-10-16 1 16,-4-5 10-16,-24 5-10 16,-15 22-12-16,-30 29 15 15,-11 32 14-15,-8 18 1 16,-7 7 3-16,0 0-4 15,0 20-11-15,0 34-2 16,0 27 13-16,0 22 8 16,0 9 1-16,0 1 18 0,0-6-14 15,14-15-4-15,26-15 14 16,3-25-17-16,11-16-2 16,3-26 3-16,26-10 6 15,14-25-7-15,14-32-1 16,21-21-2-16,8-17 3 15,-1-23-1-15,-2-10-5 16,-14 2 0-16,-30 16 13 16,-32 33 9-16,-33 34-15 15,-13 20-6-15,-15 20-1 16,0 3-12-16,0 0-82 16,7 27-60-16,5 21 7 0,2 12-29 15,0-2-389 1</inkml:trace>
  <inkml:trace contextRef="#ctx0" brushRef="#br0" timeOffset="24996.8">7051 11940 615 0,'0'0'162'0,"0"0"-96"15,0 0 30-15,0 0-5 16,0 0-32-16,0 0-33 16,22-2-22-16,-51 54 0 15,-6 14 37-15,-5 11 2 0,14 3-8 16,19-8 13-16,7-2-4 15,14-9-18-15,47-9 27 16,15-7-36-16,28-12 32 16,14-14-30-16,22-10 10 15,-1-9-2-15,-9 0-13 16,-26-4-9-16,-26-14-3 16,-30 0-2-16,-8-8-7 15,-19-2-20-15,-11-6-20 16,-10-3-1-16,0 4-31 15,0 0-13-15,-31-3 17 16,-16-4-29-16,-8-5-17 16,-9-1-61-16,-14 0-220 0</inkml:trace>
  <inkml:trace contextRef="#ctx0" brushRef="#br0" timeOffset="25281.13">7137 11981 315 0,'0'0'431'15,"0"0"-307"-15,0 0-28 16,0 0-19-16,0 0 24 15,0 0-12-15,302 121-41 16,-134-110-9-16,-9-11-8 16,-20 0-26-16,-35-19-5 15,-47-12-79-15,-43-5-34 16,-14-7-34-16,-71-11-224 16,-33-3-58-16,-19-8 221 0,-5-1 208 15,6 9 253-15,29 16 116 16,32 17-76-16,35 15-113 15,26 9-70-15,0 0-69 16,54 6-31-16,50 16 19 16,50 8 17-16,33-5-32 15,7-2-14-15,-22-3-22 16,-32 3-123-16,-36 1-141 16,-36 6-572-16</inkml:trace>
  <inkml:trace contextRef="#ctx0" brushRef="#br0" timeOffset="25696.69">9265 11682 337 0,'0'0'482'0,"0"0"-440"15,0 0 55-15,43-108 18 16,-43 108-30-16,0 8-49 16,-41 41-34-16,-23 28 0 15,-4 21 31-15,4 14-4 0,17 5-5 16,18-1-7-16,29-2 5 15,15-9 6-15,60-13 16 16,43-16 11-16,36-25-20 16,40-22-15-16,21-23 10 15,8-6-14-15,-22-4-12 16,-36-21-4-16,-39-5-9 16,-51-3-47-16,-39-2-67 15,-36 3-3-15,-15 2-43 16,-39 9-229-16</inkml:trace>
  <inkml:trace contextRef="#ctx0" brushRef="#br0" timeOffset="26080.11">11041 11811 756 0,'0'0'36'16,"0"0"26"-16,0 0 6 0,0 0-29 15,-130 132 34-15,76-42 15 16,11 11-6-16,15 7-11 15,28-5-15-15,0-5-8 16,78-10-9-16,52-18 8 16,49-16-5-16,39-23-13 15,23-14-8-15,0-17-12 16,-23 0-9-16,-38-26-8 16,-36-16-25-16,-52-7-36 15,-44 0-31-15,-48 0-23 16,-5 9-44-16,-52 8-283 15</inkml:trace>
  <inkml:trace contextRef="#ctx0" brushRef="#br0" timeOffset="27004.6">7837 14077 610 0,'0'0'137'0,"0"0"-36"16,0 0 35-16,0 0-47 16,0 0-39-16,33 158 20 15,-33-43 16-15,0 8-37 16,0-4-5-16,9-16-33 15,10-24-3-15,2-27-8 16,1-25-2-16,6-22-49 16,0-5-70-16,13-38 3 15,-8-16-104-15,-17-14-375 16</inkml:trace>
  <inkml:trace contextRef="#ctx0" brushRef="#br0" timeOffset="27480.07">7955 14073 853 0,'0'0'89'16,"0"0"-56"-16,0 0 67 15,0 0-26-15,0 0-54 16,194-106-19-16,-12 94 15 16,19 8 34-16,-10 4-2 15,-37 14-4-15,-62 24-43 16,-47 7 14-16,-45 2 4 15,-33 4 0-15,-83 1 10 16,-45-11-8-16,-32-8-13 16,-4-11-7-16,32-12 4 0,47-7 4 15,61-3 4 1,38 0-12-16,19 0-1 0,61 0-24 16,72-5-10-16,75 4 15 15,47 1 16-15,-16 15 3 16,-38 22-2-16,-64 7-2 15,-66 2-4-15,-52-4 4 16,-19 1 4-16,-47-3 29 16,-45 0 6-16,-38-3 13 15,-36-8 11-15,-16-8 10 16,-12-16 13-16,12-5-11 16,19 0-25-16,42-2-36 0,38-9-9 15,48 7-1 1,28 4-41-16,7 0-83 0,49 8-59 15,48 21-21-15,36 2-1 16,-1 2-294-16</inkml:trace>
  <inkml:trace contextRef="#ctx0" brushRef="#br0" timeOffset="28712.42">10341 13937 843 0,'0'0'34'15,"0"0"17"-15,0 0 72 16,0 0-28-16,0 0-54 16,0 0-38-16,0 206 55 15,-5-72 10-15,-18 2-26 16,-3-12 6-16,-3-20-16 16,10-24-21-16,3-27-7 15,9-28-4-15,7-12 0 16,0-13-13-16,0 0-48 0,0-9-37 15,28-19-60 1,8-4-256-16</inkml:trace>
  <inkml:trace contextRef="#ctx0" brushRef="#br0" timeOffset="29186.58">10126 14671 812 0,'0'0'173'16,"0"0"-145"-16,0 0 74 15,0 0-28-15,0 0-55 16,0 0-14-16,236 31 26 0,-77-16 18 16,-6-9 7-1,-20-6-7-15,-36 0-42 0,-40 0-1 16,-31 0-6-16,-12-3-9 16,-14-11-26-16,0-3-35 15,0-6-58-15,-36-2-44 16,-6-2-200-16</inkml:trace>
  <inkml:trace contextRef="#ctx0" brushRef="#br0" timeOffset="29345.2">10173 14428 847 0,'0'0'140'0,"0"0"-134"15,0 0 53-15,282 71-4 0,-126-65-22 16,-7-6-11-16,-19 0-22 15,-48-26-71-15,-46-8-104 16,-36-7-365-16</inkml:trace>
  <inkml:trace contextRef="#ctx0" brushRef="#br0" timeOffset="29478.16">10674 14031 1022 0,'0'0'135'0,"0"0"-45"15,0 0-19-15,0 0-47 16,0 0-24-16,223-22 9 15,-58 37 0-15,10 2-9 16,-9 5-51-16,-22 1-104 0,-30 1-207 16</inkml:trace>
  <inkml:trace contextRef="#ctx0" brushRef="#br0" timeOffset="29906.51">12131 14024 926 0,'0'0'105'0,"0"0"-58"15,0 0 4-15,0 0-25 16,0 0-16-16,-33 182 36 15,9-64-12-15,-2 8 16 0,5-5-11 16,7-15-11-16,2-20-10 16,10-31-18-16,2-21-3 15,0-20-35-15,0-14-19 16,2 0-25-16,45-13-54 16,15-22-192-16</inkml:trace>
  <inkml:trace contextRef="#ctx0" brushRef="#br0" timeOffset="30131.06">13084 14055 861 0,'0'0'113'0,"0"0"-67"15,0 0 9-15,0 0-18 0,0 0-18 16,0 158 56-16,-7-67-33 15,5 2-16-15,2 0 4 16,0-6-21-16,0-16-9 16,0-15-46-16,-7-20-72 15,-55-16-56-15,-13-14-321 16</inkml:trace>
  <inkml:trace contextRef="#ctx0" brushRef="#br0" timeOffset="30280.32">12063 14586 1033 0,'0'0'107'0,"0"0"-107"16,331 2 34-16,-135 9 25 15,12 0-44-15,-26-1-15 16,-33-4-63-16,-38-6-94 16,-40 0-322-16</inkml:trace>
  <inkml:trace contextRef="#ctx0" brushRef="#br0" timeOffset="30630.52">13978 14207 780 0,'0'0'90'16,"0"0"-64"-16,0 0 40 0,0 0 34 15,-111 168-18-15,83-90-17 16,13-8 12-16,11-7-26 16,4-13-13-16,0-9 1 15,26-18-18-15,21-12 1 16,10-11-1-16,26-3-1 16,16-30-5-16,19-13-11 15,12-12 4-15,3-14-8 16,-10-7 5-16,-17 6-1 15,-23 5-4-15,-22 20-2 16,-18 12 2-16,-15 14-15 16,-6 13-47-16,-4 4-45 0,4 5-31 15,4 0-54-15,-10 19-237 16</inkml:trace>
  <inkml:trace contextRef="#ctx0" brushRef="#br0" timeOffset="30962.11">15428 14307 123 0,'0'0'757'0,"0"0"-717"16,0 0 20-16,-194 58 34 15,168-15-38-15,16 5-8 16,10 3-5-16,10-5-9 16,51-2 3-16,27-9-7 15,25-11-9-15,17-11 7 16,5-11-23-16,-5-2-3 16,-4 0-2-16,-18-5-5 15,-22-12-24-15,-32 0-24 16,-23-5-24-16,-27-2-20 15,-4-3-96-15,-21-3-251 16</inkml:trace>
  <inkml:trace contextRef="#ctx0" brushRef="#br0" timeOffset="31113.5">15241 14356 868 0,'0'0'128'16,"0"0"-114"-16,0 0 28 15,248 63 42-15,-94-48-49 16,14-4-19-16,-29-6-16 16,-34-5-94-16,-51 0-174 15</inkml:trace>
  <inkml:trace contextRef="#ctx0" brushRef="#br0" timeOffset="31263.51">15496 14143 1051 0,'0'0'144'0,"0"0"-94"15,0 0 8-15,0 0-38 16,258 3-11-16,-57 24 1 16,14-1-10-16,-21 4-15 15,-28 2-96-15,-38-9-77 16,-39-6-392-16</inkml:trace>
  <inkml:trace contextRef="#ctx0" brushRef="#br0" timeOffset="31450.72">16880 14336 655 0,'0'0'116'15,"0"0"23"-15,-78 154 1 16,59-98-59-16,9-7-43 16,6-18-16-16,4-14-15 15,0-12-7-15,0-5-2 16,7-8-30-16,19-29-73 15,2-20-215-15</inkml:trace>
  <inkml:trace contextRef="#ctx0" brushRef="#br0" timeOffset="31696.64">16788 14015 836 0,'0'0'90'0,"0"0"-85"16,291 33-4-16,-98 29 20 15,1 17-11-15,-19 17 25 16,-42 12 32-16,-43 1 12 15,-41 3-9-15,-44-15-2 16,-17-18-30-16,-87-20-4 16,-52-16 13-16,-39-18 20 15,-11-10-10-15,17-9-25 16,30-6-6-16,43 0-16 16,42 0-10-16,34-8-21 15,35-1-75-15,14 6-138 16,41 3-300-16</inkml:trace>
  <inkml:trace contextRef="#ctx0" brushRef="#br0" timeOffset="32822.89">3126 10325 664 0,'0'0'105'16,"0"0"34"-16,0 0-25 15,0 0-37-15,0 0-42 16,0 0-24-16,-180 104 9 16,145-58-14-16,20-6-6 15,13-12-2-15,2-5-22 16,0-8-36-16,52-11-75 15,24-4-164-15</inkml:trace>
  <inkml:trace contextRef="#ctx0" brushRef="#br0" timeOffset="32963.99">3445 10601 542 0,'0'0'378'16,"0"0"-328"-16,-154 127 36 15,133-82-12-15,21-2-62 16,0 6-12-16,28 3-90 15,36-5-127-15,5-3-574 16</inkml:trace>
  <inkml:trace contextRef="#ctx0" brushRef="#br0" timeOffset="33897.64">20139 14080 878 0,'0'0'137'0,"0"0"-119"15,0 0 18-15,0 0 11 16,0 0 14-16,-152 124-29 16,98-78-26-16,16-2-6 15,19-7-4-15,19-9-57 16,47-12-92-16,39-12-272 16</inkml:trace>
  <inkml:trace contextRef="#ctx0" brushRef="#br0" timeOffset="34029.94">20195 14474 952 0,'0'0'107'0,"0"0"-91"16,-222 137 69-16,189-100-42 15,19-5-43-15,14-6-36 16,0-11-93-16,14-8-320 16</inkml:trace>
  <inkml:trace contextRef="#ctx0" brushRef="#br0" timeOffset="55396.39">10232 16666 958 0,'0'0'3'16,"0"0"2"-16,-232-90 6 15,185 68 47-15,0 4-29 16,9 3-21-16,-2 6 1 15,-7 4 12-15,-10 5-11 16,-26 0-10-16,-35 17 0 16,-34 26-3-16,-30 16 6 15,-12 12-1-15,-7 14 3 16,26 3 7-16,24 9 1 16,47 8 11-16,54 10-10 15,50 2-4-15,71-8 0 16,109-17 8-16,64-20 8 0,32-21-7 15,3-19-6 1,-30-12-9-16,-34-13-4 0,-43-7-2 16,-46 0-37-16,-43 0-52 15,-41-10-28-15,-28-3-61 16,-14 1-226-16</inkml:trace>
  <inkml:trace contextRef="#ctx0" brushRef="#br0" timeOffset="55779.98">10987 17434 746 0,'0'0'49'0,"0"0"-47"15,0 0 19-15,0 0 44 16,14 134-31-16,97-95-5 16,50-11 5-16,33-17-13 15,21-11-2-15,5-9-6 16,-19-27 0-16,-33-13-3 16,-31-9-7-16,-59-10 0 15,-57-12 18-15,-35-10 39 16,-97-2 3-16,-55 8-13 15,-35 25-6-15,-7 30 7 16,12 29-28-16,28 5-17 0,31 41-6 16,54 17-9-16,50 13 0 15,33 6-41-15,19 2-30 16,78-10-78-16,28-13-81 16,36-16-426-16</inkml:trace>
  <inkml:trace contextRef="#ctx0" brushRef="#br0" timeOffset="56125.8">13526 16791 726 0,'0'0'47'16,"-68"127"33"-16,25-38 24 15,3 5-31-15,12 0-7 16,6-7-31-16,22-13-16 15,0-11-13-15,26-17-6 16,10-20-21-16,-1-14-52 16,1-12-29-16,-3-4 5 0,-5-30-18 15,-6-15-167-15</inkml:trace>
  <inkml:trace contextRef="#ctx0" brushRef="#br0" timeOffset="56680.61">13813 16578 660 0,'0'0'87'16,"0"0"-12"-16,0 0 8 15,0 0-40-15,0 0-32 16,0 0-2-16,274-114 33 16,-111 109 13-16,10 5-24 15,-15 11 1-15,-32 29-31 16,-44 12-1-16,-49 10-1 16,-33 8 1-16,-75-4-8 15,-77-7 1-15,-27-12 1 16,-15-16 5-16,7-14 1 15,26-13 6-15,36-4-6 16,42 0 1-16,43 0 9 0,40-6-6 16,45-6-4-16,87 1-14 15,72 10 14-15,51 1-1 16,17 15 1-16,-21 31 0 16,-50 8-5-16,-52 4 0 15,-57 5 2-15,-45-8 3 16,-45-4 6-16,-4-5 20 15,-78-12 18-15,-31-4 17 16,-29-3-10-16,-18-6 8 16,-10-9-30-16,7-5-11 15,28-7 13-15,44 0-4 16,46 0-25-16,24 0-2 0,19 0-76 16,7 12-71-16,64 14-37 15,31 8 64-15,11 1-238 16</inkml:trace>
  <inkml:trace contextRef="#ctx0" brushRef="#br0" timeOffset="57429.69">15941 16988 637 0,'0'0'4'0,"0"0"44"15,-35 161 72-15,35-86-10 16,0-1-51-16,0-5 7 15,7-11-27-15,14-10-21 16,0-16-10-16,-7-8-6 16,1-13-1-16,-15-8 0 15,0-3 9-15,0-6 17 0,0-20 7 16,-29-12-29 0,-4-13-5-16,2-9-1 0,-2-9-7 15,0-8-15-15,9-8 5 16,10 1-3-16,14 10 15 15,7 13-4-15,64 13 4 16,45 15 1-16,45 10 4 16,33 14-2-16,14 9 3 15,-7 16 18-15,-33 27 2 16,-38 11-18-16,-57 6-1 16,-54-3-1-16,-33-6 0 15,-97-6-2-15,-62-12-8 16,-37-12-1-16,-17-13-7 15,12-8-10-15,40 0-4 0,59-15 31 16,73-5 1-16,43 3 0 16,118 3-10-16,72 8 7 15,63 6 3-15,26 0 0 16,21 31 1-16,-26 13 6 16,-51 11 7-16,-67 2 6 15,-74-3-2-15,-67-5 9 16,-32-9 1-16,-113-5 10 15,-66-3 16-15,-45-13-7 16,-29-7 1-16,24-12-11 16,52 0-2-16,71 0 4 15,66-6-8-15,57 0-31 16,41 4-46-16,77 2-39 0,38 0 25 16,21 14-19-16,-16 8-122 15,-14 5-439-15</inkml:trace>
  <inkml:trace contextRef="#ctx0" brushRef="#br0" timeOffset="58378.3">19382 16608 857 0,'0'0'54'0,"0"0"-50"15,0 0-3-15,-144 195 99 16,94-87-35-16,3 2 7 16,6 2 1-16,6-3-29 15,0-11-23-15,13-19-16 16,3-25-5-16,12-28 0 15,0-14 0-15,5-12-8 16,-3-12-2-16,3-29-10 16,-3-25-32-16,5-13 20 15,-2-15 13-15,2-4-13 16,0-9 6-16,0 2-5 0,9 8 0 16,45 23 24-1,36 21 5-15,43 28-5 0,42 25 1 16,26 2 6-16,14 47 5 15,-21 25 3-15,-36 18 9 16,-35 15 4-16,-59 7 12 16,-47-8 8-16,-17-3 14 15,-31-22-4-15,-45-18-20 16,-28-20-9-16,-14-23 16 16,-29-17 10-16,-18-3-18 15,-8-13-21-15,15-18-5 16,30-8 0-16,38 1-2 0,40 7-2 15,32 6-10 1,18 7-38-16,33 15-42 0,52 3-39 16,38 2-31-16,2 22-150 15</inkml:trace>
  <inkml:trace contextRef="#ctx0" brushRef="#br0" timeOffset="58745.74">20770 17109 544 0,'0'0'14'0,"-165"158"66"15,94-60 44-15,23 2 7 16,44-11-47-16,8-12-58 15,74-22-5-15,33-24-1 16,34-22-7-16,13-9-5 16,3-37-6-16,-7-26 3 15,-22-19 6-15,-30-14 51 16,-38-19 29-16,-38-5-24 16,-26 5-26-16,-43 18 14 15,-37 27-34-15,2 33 4 16,4 28-17-16,3 9-8 15,3 33-28-15,11 31-72 0,24 18-47 16,26 9 6-16,7-3-129 16,0-12-486-16</inkml:trace>
  <inkml:trace contextRef="#ctx0" brushRef="#br0" timeOffset="59645.13">22563 16797 519 0,'0'0'7'0,"0"0"-7"15,0 0-8-15,0 0-52 16,0 0-32-16,0 0 86 16,-15-9 6-16,13 15 40 15,-3 0 29-15,5 3-14 16,0-3-14-16,0-2-21 16,0-4-1-16,0 0 8 15,0 0 14-15,0 0-7 16,0 0-1-16,0 0 24 15,0 0 0-15,0-7-36 16,0-2 11-16,7 0-20 16,8 3-8-16,6-3-1 15,0 3-3-15,5 1 4 0,0-3 3 16,-4-1 15 0,1 0 7-16,-4 0 3 0,-12 1 2 15,-7 3 4-15,0-4-16 16,0 0-14-16,0 1 2 15,-35 4-10-15,-13 2 0 16,-27 2-4-16,-22 12-1 16,-36 28 2-16,-20 20 3 15,-15 18 2-15,-3 21 0 16,18 13 5-16,20 11-4 16,48-5-1-16,45-15 0 15,40-17 0-15,14-22 3 0,78-15-1 16,27-21-4-1,25-20-2-15,10-8-5 0,4-13 5 16,-11-22-10-16,-22-8 5 16,-28-6 7-16,-24-6 3 15,-35 1 1-15,-19 6 1 16,-19 13 2-16,0 14 3 16,0 14 9-16,-5 7-2 15,-25 14-17-15,-20 31 0 16,-9 13 5-16,7 6 18 15,7 1 4-15,24-4-19 16,6-5-6-16,13-13-2 16,2-5-31-16,0-9-48 15,0-10-39-15,0-8-118 16,0-11-193-16</inkml:trace>
  <inkml:trace contextRef="#ctx0" brushRef="#br0" timeOffset="60545.61">22492 16727 397 0,'0'0'218'0,"0"0"-196"16,0 0 66-16,0 0 15 15,-242 61-41-15,124 11-5 16,-2 19-12-16,-10 13 10 15,18 13-17-15,8 0 4 16,29-12-6-16,32-19-8 16,31-18-12-16,12-22-4 15,52-17 3-15,45-17-6 16,29-12-1-16,27-13-2 0,15-32-1 16,5-12-4-16,0-15 0 15,-13-15 0-15,-20-10 4 16,-22-6 3-16,-42 11 0 15,-41 15 5-15,-30 22 0 16,-5 21 7-16,-19 20-20 16,-24 14-10-16,-11 2-18 15,2 34-27-15,5 9-8 16,14 4-13-16,26-3-12 16,7-4-81-16,0-9-160 15</inkml:trace>
  <inkml:trace contextRef="#ctx0" brushRef="#br0" timeOffset="61296.16">23894 16696 514 0,'0'0'92'15,"0"0"14"-15,0 0 1 0,0 0-9 16,0 0-56 0,0 0-42-16,26-34-11 0,-80 72 11 15,-29 13 20-15,-14 6-3 16,-21 4-1-16,-15 6-10 16,-25 9 2-16,-8 5 3 15,3 4 0-15,14 1 9 16,38-2-12-16,33-6-2 15,31-10-1-15,37-16-5 16,10-15 2-16,31-9 5 16,45-16-4-16,32-12-3 15,27 0-3-15,21-22-18 16,5-16-9-16,-14-8 14 0,-22-6 4 16,-28-3 12-16,-33 6 1 15,-38 10 6-15,-19 17 8 16,-7 15 36-16,-14 7-8 15,-41 20-23-15,-13 28-12 16,-6 10 50-16,8 8-6 16,24-3-14-16,20-4-22 15,22-5-16-15,0-5-1 16,8-4-46-16,20-8-51 16,-2-3-23-16,-10-8-143 15,-1-14-338-15</inkml:trace>
  <inkml:trace contextRef="#ctx0" brushRef="#br0" timeOffset="61600.42">24242 17778 897 0,'0'0'106'15,"0"0"-81"-15,0 0 73 16,0 0-5-16,0 0-45 16,0 0-21-16,-22 12 12 15,65-10-6-15,4-2-14 0,15 0-8 16,-20-3-4 0,-1-17 0-16,-25-3 0 0,-9 3 0 15,-7 3 18-15,0 2 5 16,-7 7-23-16,-2 3-7 15,4 5-31-15,5 0-97 16,0 8-92-16,26 7-40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08T12:22:12.08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3069 7091 443 0,'0'0'65'0,"0"0"-52"15,0 0 45-15,0 0 4 16,0 0-38-16,0 0-20 15,0 0-3-15,0 0 2 0,-19 0-2 16,19 0-1 0,0 0-14-16,0 0-18 0,0 0 0 15,0 0 6-15,0 0-9 16,0 0 12-16,0 0 22 16,0 0 1-16,0 0 0 15,0 0-3-15,0 0-29 16,0 0-38-16,0 0-80 15,0 0-106-15</inkml:trace>
  <inkml:trace contextRef="#ctx0" brushRef="#br0" timeOffset="1349">3854 11700 611 0,'0'0'42'0,"0"0"5"16,0 0 54-16,0 0-23 15,0 0-44-15,0 0-12 16,0-18 6-16,0 13-5 16,0 2-5-16,-14-2-7 15,-14-4-2-15,-8 3 6 16,-18-3-14-16,-3 6 0 15,-12 3 3-15,1 0 3 16,-1 0 5-16,-2 17-8 16,0 12 0-16,-2 12-4 15,2 11 0-15,21 7-1 16,10 7 1-16,19 0-3 0,21 1 2 16,7-2-1-1,54-2 2-15,18-5 0 0,10-4 14 16,8-8-3-16,0-8 0 15,-4-6 2-15,-20-11 1 16,-16-6-9-16,-8-4 4 16,-16-7-6-16,-18-1-3 15,-1 0 6-15,-7-3-4 16,0 0-2-16,5 0-2 16,9 0-14-16,7 0-38 15,8-10-61-15,-1-4-207 16</inkml:trace>
  <inkml:trace contextRef="#ctx0" brushRef="#br0" timeOffset="1799">4805 12221 311 0,'0'0'399'0,"0"0"-399"16,0 0 0-16,269-20 37 15,-143-17-11-15,-15-6-16 16,-14 4-6-16,-21-1-3 16,-34 6-1-16,-23 2 1 15,-19 9 2-15,0 5 10 16,-40 4 65-16,0 11-30 16,-3 3-9-16,3 3-22 15,4 31-10-15,8 17-4 16,0 12 2-16,13 9 0 15,8 1 5-15,7-2-7 0,3-10-3 16,49-16 0-16,19-24-13 16,26-21-59-16,7-17-124 15,0-41-432-15</inkml:trace>
  <inkml:trace contextRef="#ctx0" brushRef="#br0" timeOffset="1954.03">5458 11720 1035 0,'0'0'21'16,"0"0"-21"-16,0 0 0 15,179 113 2-15,-32-77 16 16,18-9-18-16,-4-11-58 0,-17-8-156 16,-32-8-348-16</inkml:trace>
  <inkml:trace contextRef="#ctx0" brushRef="#br0" timeOffset="2292">6824 12101 878 0,'0'0'32'0,"0"0"-26"16,0 0 20-16,0 0-26 16,0 0-37-16,0 0-176 15,109 81-202-15</inkml:trace>
  <inkml:trace contextRef="#ctx0" brushRef="#br0" timeOffset="2402.96">7023 11665 880 0,'0'0'19'16,"0"0"-19"-16,0 0-234 16,0 0-213-16</inkml:trace>
  <inkml:trace contextRef="#ctx0" brushRef="#br0" timeOffset="2698">8073 11918 394 0,'0'0'335'0,"208"-152"-332"16,-111 63 32-16,-28 5 34 15,-41 8-55-15,-28 9-9 16,-14 15 12-16,-62 18 33 16,-21 20-12-16,-14 14-12 15,-2 34-20-15,-3 35 15 16,12 25-3-16,19 18 2 15,16 10 10-15,26-3-8 16,24-13 2-16,19-18-17 16,48-15-2-16,42-15-5 15,30-16-52-15,25-18-50 16,22-19-107-16,-1-5-166 0</inkml:trace>
  <inkml:trace contextRef="#ctx0" brushRef="#br0" timeOffset="3248.86">9558 11887 714 0,'0'0'25'0,"0"0"-22"16,-118 136 23-16,90-57 28 15,13 10-26-15,15-1 5 16,0 1 11-16,7-11-12 15,22-12 5-15,-3-21-17 16,-10-17-15-16,-4-18-4 16,-12-10 1-16,0-18 3 15,0-33-5-15,-12-21-2 16,12-23-10-16,0-17 7 16,74-5-2-16,32 3-22 0,31 24 13 15,3 27-9-15,-1 28 0 16,-20 30 24-16,-29 5 1 15,-29 29 21-15,-33 22 25 16,-28 7-8-16,0 2-7 16,-56-8 32-16,-25-12-2 15,-11-11-25-15,2-12-15 16,14-15-5-16,15-2 1 16,23 0-17-16,19-20-7 15,19-3-47-15,14-2-35 16,55 1-45-16,28 7-136 15,-7 10-235-15</inkml:trace>
  <inkml:trace contextRef="#ctx0" brushRef="#br0" timeOffset="4315.55">10603 12093 390 0,'0'0'321'0,"0"0"-317"15,0 0-4-15,0 0 73 16,216 25-28-16,-131-30-19 0,5-23-2 16,-12-8 11-16,-19-7-17 15,-28-12-6-15,-27-9-12 16,-4-2-5-16,-35-4 4 15,-34 16 1-15,-11 17 11 16,-5 22 49-16,-12 15-45 16,0 15-15-16,7 33-7 15,14 7-2-15,27 9-10 16,20 1-26-16,29-4-6 16,0-6 8-16,0-11 23 15,40-7 16-15,3-11 2 16,0-11 1-16,20-9 1 0,11-6-13 15,4-3-3-15,0-21 6 16,-10-6-13-16,-13 0 16 16,-8-1 7-16,-23 4 3 15,-12 5 1-15,-12 2 16 16,0 7 13-16,0 7 3 16,0 6-7-16,0 0-10 15,0 2-19-15,-12 26-4 16,-2 7 4-16,-1 5-2 15,8 3 0-15,7-3-1 16,0-5 1-16,26-3 2 16,17-11 1-16,25-14 12 15,10-7-9-15,19-9-2 0,22-25-2 16,6-6-16 0,0-6-11-16,-23-8 17 0,-19 2 5 15,-26 1 5 1,-24 14 2-16,-19 13 0 0,-14 12 18 15,0 12 15-15,-14 0-29 16,-27 12-6-16,6 22-7 16,0 9 5-16,9 0-4 15,11-5-20-15,15-1 5 16,0-9 11-16,36-4 10 16,18-7 12-16,15-13 13 15,9-4-16-15,12 0-9 16,14-25-30-16,0-5-17 15,-14 0 10-15,-27 4 26 0,-22 7 11 16,-27 8 6-16,-14 8 29 16,0 3 34-16,-7 3-58 15,-29 25-9-15,-4 7-2 16,19 3 0-16,14-4 0 16,7-4 1-16,33-7-1 15,26-11-3-15,14-8-2 16,-9-4-12-16,5 0 14 15,-8-18-25-15,-4-8-50 16,0 1 37-16,-15-2 41 16,-9 5 30-16,-11 4 15 15,-18 9 58-15,-4 5-25 16,0 4-21-16,0 0-23 0,0 0-26 16,0 15-8-1,-7 10-1-15,0 5 0 0,7 0 0 16,10-2-1-16,44-4 4 15,22-11-9-15,9-13-4 16,-2 0-21-16,-8-12-11 16,-13-19-66-16,-17-5-118 15,-12-5-111-15,-19-7 103 16</inkml:trace>
  <inkml:trace contextRef="#ctx0" brushRef="#br0" timeOffset="4349.99">13567 11946 10 0,'0'0'0'15,"0"0"-10"-15</inkml:trace>
  <inkml:trace contextRef="#ctx0" brushRef="#br0" timeOffset="4882.24">13893 12188 554 0,'0'0'40'0,"0"0"-27"0,232-18 52 16,-178-13 24-16,-21-7-34 16,-16-7 32-16,-17-1-27 15,0 2-20-15,-7 10-11 16,-24 8-2-16,-2 12-10 15,5 12-17-15,-6 2-2 16,-8 19-4-16,-5 25-3 16,-3 13-2-16,7 9-17 15,1 0 11-15,9-1 9 16,11-5 7-16,18-16 0 16,4-15 0-16,0-14-5 0,26-13-12 15,28-2-8-15,10-11 24 16,19-22 0-16,7-9-5 15,6-8 5-15,11-4 1 16,-3-2 1-16,-2 8 0 16,-27 15 0-16,-37 15 2 15,-24 12 0-15,-14 6 24 16,-9 10-4-16,-34 26-22 16,-9 13 0-16,14-3 2 15,12-5-2-15,26-7 1 16,0-9 0-16,29-14 0 15,39-11-1-15,29 0 0 0,15-25-33 16,-1-15-82-16,-14-5-30 16,-15-1 99-16,-25 8 46 15,-21 13 17-15,-22 10 41 16,-14 14 27-16,0 1 29 16,-7 19-83-16,-24 21-23 15,-9 11 16-15,26 1-24 16,14-1 0-16,63-11-55 15,56-12-116-15,18-10-186 16</inkml:trace>
  <inkml:trace contextRef="#ctx0" brushRef="#br0" timeOffset="5731.91">16873 11960 659 0,'0'0'33'0,"0"0"-29"0,0 0 57 16,-142 138 11-16,123-83-46 15,12-7-17-15,7-10-1 16,14-10 0-16,33-13 11 16,15-12-11-16,11-3-2 15,10-12-6-15,4-22-13 16,-4-8-17-16,-5-7 22 15,0-1 8-15,-9 0 3 16,-15 3 3-16,-21 16 3 16,-23 10 11-16,-10 15 16 15,0 6-31-15,-14 0-5 0,-22 27-2 16,-6 13 1 0,8 6-1-16,20 0-1 0,14-4 2 15,0-4 0-15,22-7 0 16,49-13 1-16,16-4 7 15,12-14-7-15,3 0-26 16,-12-8-14-16,0-16 5 16,-12-7 25-16,-3 2 10 15,-18 0 3-15,-21 7 7 16,-24 13 32-16,-12 4 24 16,0 5-15-16,0 0-34 15,-15 13-17-15,-4 14 0 16,10 4 0-16,9-2-1 15,0-4-4-15,50-8-15 0,25-10 6 16,3-5-10-16,-2-2-11 16,-19 0-7-16,-17-18-5 15,-12-7 20-15,-9-10 27 16,-2-2 17-16,-5 6 25 16,-10 5 9-16,3 8 12 15,-5 14-9-15,0 2-15 16,0 2-26-16,0 0-13 15,2 0-1-15,3 0-3 16,-3 20 2-16,-2 11 2 16,0 8 7-16,0 4 10 15,-7 6-9-15,-7-4-5 16,12-11-3-16,2-10-2 16,0-21-79-16,35-3-35 0,22-20-66 15,4-21-457-15</inkml:trace>
  <inkml:trace contextRef="#ctx0" brushRef="#br0" timeOffset="6648.15">19108 11852 520 0,'0'0'257'0,"0"0"-257"16,0 0-22-16,0 0 5 16,14 118-54-16,5-76 19 15,21 1 31-15,2-5 21 16,15-7 5-16,5-13 46 0,6-13-22 15,1-5 2-15,-3-8-14 16,-4-29-7-16,-15-7 11 16,-12-10-7-16,-16-10-5 15,-19-1 2-15,0 4 10 16,-14 9 5-16,-31 19-17 16,3 18-9-16,-8 15 0 15,-4 31-2-15,-3 38-1 16,7 23 3-16,-4 20 2 15,11 9 0-15,3 0 2 16,7-1 41-16,2-14 9 16,-4-18 23-16,1-27-1 15,6-23-16-15,0-21-20 16,2-17-26-16,4-15 0 16,11-31-14-16,11-20-18 0,0-5-6 15,54 1 4-15,15 11-7 16,6 13 6-16,3 14 13 15,12 9-22-15,5 8-9 16,2 7-27-16,-12 0-37 16,-7-1 1-16,-17 3 52 15,-11-3 4-15,-10 3 33 16,-11-2-64-16,-8-3-148 16,-14 2 91-16,-2-5 124 15,-3-1 10-15,5 1 63 16,12-5 76-16,14-3-13 15,17-6-47-15,18-6-4 0,29-9-8 16,10-1 44-16,4 0-74 16,0-4 4-16,-14 0 7 15,-7-10-36-15,-14 0-6 16,-13-3-4-16,-22 3-2 16,-20 4 0-16,-16 11 3 15,-5 8 8-15,0 10-11 16,-19 10-3-16,-21 14-1 15,-17 1 4-15,-12 15-10 16,-23 31 7-16,-12 21 3 16,-7 18 0-16,7 10 3 15,9 0-3-15,24-7 0 16,29-7 0-16,23-10-3 0,19-12 3 16,0-12 1-16,14-18-1 15,26-12-6-15,7-13 5 16,5-4 1-16,8-3 3 15,-1-18-1-15,0-5-2 16,-10-6-3-16,-13 5 2 16,-10 3 1-16,-19 9 1 15,-5 7 4-15,-2 6 7 16,0 2 2-16,0 0-12 16,0 5-2-16,0 13 4 15,5 2-4-15,5-7-19 16,9-1-44-16,2-12-27 15,5 0-11-15,2 0 29 0,1-22-41 16,-3-5-212-16</inkml:trace>
  <inkml:trace contextRef="#ctx0" brushRef="#br0" timeOffset="6881.75">20806 11932 100 0,'0'0'142'16,"0"0"10"-16,0 0-152 16,0 0-4-16,0 0-134 15,-22 110-4-15,8-54 96 16,14 1 0-16,0-8 46 15,45-11 139-15,9-13 96 16,1-16-119-16,-1-9 14 16,3-11-41-16,-3-27-40 15,3-13 4-15,-7-7 66 16,-22-8-53-16,-9 7-32 16,-19 11 18-16,0 15-10 0,0 17-1 15,-14 14-41-15,-33 2-3 16,-8 21-78-16,-2 19-39 15,15 11-96-15,28 1-319 16</inkml:trace>
  <inkml:trace contextRef="#ctx0" brushRef="#br0" timeOffset="7664.07">21543 11945 273 0,'0'0'344'0,"0"0"-341"16,216-47-1-16,-112 36 14 15,-14 4 3-15,-15 5 57 16,-28 2 62-16,-25 0-60 16,-15 2-36-16,-7 21-3 15,0 9-13-15,-29 8 1 0,-6 6-11 16,7 0-1-16,16-4-12 16,12-9-3-1,12-8-1-15,59-13 1 0,21-12 5 16,19 0 11-16,5-24-7 15,-10-13-4-15,-9-9-3 16,-9-2 0-16,-17 2 10 16,-22 6 10-16,-16 14-8 15,-14 8 3-15,-9 11 6 16,-5 6-19-16,-3 1-4 16,5 0-9-16,5 0-5 15,2 0-11-15,0 10 18 16,-7 0 2-16,0-7 4 0,-2 0-5 15,-5-3 6-15,0 0 0 16,0 0 1 0,0 0 2-16,0 0 1 0,0-6-3 15,0-8-1-15,0 0-1 16,10-4 1-16,8 1 0 16,4 0 0-16,-8 3-1 15,-5 4 0-15,-4 3 0 16,-5 6-1-16,0 1-7 15,0 0-3-15,-7 0 7 16,-33 3 3-16,-17 21 0 16,-7 13-2-16,-2 11 3 15,2 7 1-15,17 5 0 16,19-2 0-16,18-3-3 16,10-4 1-16,45-5 4 0,50-10 0 15,25-9 17-15,17-12-9 16,1-13 3-16,-13-2-13 15,-28-2-13-15,-22-22-26 16,-32-5-7-16,-26-5-35 16,-17-3-157-16</inkml:trace>
  <inkml:trace contextRef="#ctx0" brushRef="#br0" timeOffset="21812.8">5212 13921 627 0,'0'0'140'15,"0"0"-90"-15,0 0 6 16,0 0 2-16,0 0-27 16,0 0-18-16,0 0-6 15,0 0 6-15,-12 0-4 16,12 0-3-16,0 0-2 16,0 0 0-16,0 0 3 15,0 0-3-15,0 0 0 16,-7 0-2-16,7 0 1 15,0 0-3-15,0 0-1 0,0 0 1 16,0 9-8 0,0 10-4-16,0 10 2 0,0 9 9 15,0 1 1-15,7 0 0 16,35-6 0-16,6-5-2 16,15-7 1-16,13-8-11 15,7-13 8-15,7 0-2 16,-7-9-6-16,-20-16 9 15,-8-4 3-15,-27-8 6 16,-14-4 6-16,-14-6-1 16,0-3-10-16,-42 4 9 15,-22 3 0-15,-9 9-5 16,-5 12-5-16,-5 7 0 16,-7 12-7-16,5 3 7 15,-10 14-2-15,5 23-5 0,12 12 4 16,17 8-3-16,14 4 6 15,25 8 0-15,13 5-2 16,9-1 1-16,0-1 1 16,21-2 2-16,15-7-1 15,6-7 5-15,5-6-1 16,22-6 1-16,14-16-1 16,16-10 2-16,17-16 10 15,2-2 10-15,-7-8 2 16,-7-17-5-16,-18-5-10 15,-25 0-4-15,-11 3-7 16,-29 5 1-16,-16 4-4 0,-5 0-10 16,-7 5-34-16,-29 6-64 15,3 2-114-15,12 3-293 16</inkml:trace>
  <inkml:trace contextRef="#ctx0" brushRef="#br0" timeOffset="22895.65">6822 13639 535 0,'0'0'68'15,"0"0"-55"-15,0 0 66 16,0 0 23-16,0 0-39 16,0 0-35-16,-21-18 0 15,21 18 5-15,0 0-11 16,0 0-21-16,0 0-1 16,0 9-8-16,0 21 7 15,0 10 1-15,21 14 1 16,10 5-1-16,16 10 2 15,10-2 1-15,9-5 1 16,5-7 0-16,7-11-3 0,-2-8 0 16,-8-9 0-1,-6-14 0-15,-20-7-1 0,-6-6-1 16,-15 0 0-16,-14 0 1 16,-7 0 2-16,0 0 14 15,0-12-9-15,0 5 3 16,-9 3 5-16,-5 2-10 15,-1 2-4-15,-4 0-1 16,-2 0-6-16,-7 13 3 16,-1 13 2-16,-11 6 1 15,5 2 0-15,-5 10 0 16,-3-1 1-16,-4 8-1 0,-3 7 0 16,3 3-1-16,-3 1 0 15,17-2-1-15,9-9 2 16,17-13-1-16,7-6 0 15,0-10 0-15,0-4 1 16,0-7 0-16,0-8 0 16,0 0 0-16,0-3-1 15,0 0 1-15,0 0 0 16,0 0 11-16,0 0-1 16,0 0-4-16,0 0 0 15,0 0-4-15,0 0-2 16,0 0-6-16,0 0-25 15,3 0-58-15,4-11-158 0,0-1-411 16</inkml:trace>
  <inkml:trace contextRef="#ctx0" brushRef="#br0" timeOffset="25893.9">7884 14216 117 0,'0'0'53'0,"0"0"56"16,-5 118-1-16,31-73-21 15,17-5-9-15,21-6-19 16,9-8-22-16,5-9 23 16,5-14-11-16,7-3-5 15,-1-3-11-15,1-28 3 16,-7-9-17-16,-19-6-7 0,-17-11-8 16,-33-3-3-16,-14-3 3 15,-19 0-2-15,-51 4-2 16,-13 11 14-16,-14 10 3 15,14 14 3-15,12 17 18 16,5 7-22-16,9 4-16 16,7 33-2-16,8 17 0 15,2 18 2-15,18 7-6 16,11 0 6-16,11 0 0 16,0-15-13-16,4-7-7 15,18-13-2-15,11-11-22 16,-5-12-12-16,8-18-9 15,6-3-27-15,8-12-52 16,4-24-232-16</inkml:trace>
  <inkml:trace contextRef="#ctx0" brushRef="#br0" timeOffset="26277.58">8773 13748 413 0,'0'0'162'0,"0"0"-101"15,0 0 20-15,14-132 22 0,-14 107-37 16,0 1-34 0,0 9-21-16,0 10 10 0,0 3 3 15,0 2-13-15,0 0-11 16,0 21-19-16,0 25 6 15,0 24 13-15,19 18 1 16,-5 15 11-16,1 4 3 16,-8 2 18-16,-7-6 8 15,0-11-3-15,0-11 0 16,2-7-22-16,5-14-13 16,5-4-1-16,2-8 2 15,0-8-2-15,8-6-2 16,-3-9-1-16,-3-6 0 15,-2-8 1-15,-2-3-2 16,2-4-49-16,-7-4-79 0,-7 0-181 16</inkml:trace>
  <inkml:trace contextRef="#ctx0" brushRef="#br0" timeOffset="28396.43">12555 13813 596 0,'0'0'13'16,"0"0"-5"-16,0 0 59 15,0 0 7-15,0 0-24 16,0 0-10-16,189 18 3 15,-149-43-22-15,-12-2-9 0,-16-2-12 16,-12 3-13 0,-7-2-16-16,-54 5 4 0,-22 4-4 15,-26 10-2-15,-2 9 28 16,0 0 3-16,7 17 4 16,14 20 9-16,12 9-8 15,14 15 21-15,2 15-11 16,27 6 16-16,14 0-9 15,21-5-11-15,0-8-3 16,37-9 3-16,37-10 24 16,16-10 19-16,23-7-9 15,12-11-5-15,13-14 2 0,-1-8-8 16,-17 0-5 0,-11-21-1-16,-24-4-14 0,-16 2-11 15,-29 3-3-15,-19 5-7 16,-14 1-14-16,-7 3-5 15,0-3-48-15,-11 4-82 16,-18 4-166-16</inkml:trace>
  <inkml:trace contextRef="#ctx0" brushRef="#br0" timeOffset="29529.45">14011 13343 613 0,'0'0'95'0,"0"0"-43"16,0 0 15-16,0 0-15 15,0 0-24-15,0 0-11 16,-54-43 0-16,54 43 0 16,0 0 12-16,-7 0-3 15,7 0-15-15,0 0-6 16,-5 0-5-16,3 0-1 16,-5 9 0-16,-1 11 1 0,-3 6-1 15,4 9 1-15,-3 13 0 16,-2 7 0-16,3 7 2 15,-3 7-2-15,12 6 0 16,0 0 1-16,0-1 1 16,21-7 4-16,19-5-5 15,10-15-1-15,7-8 0 16,2-10 0-16,-9-12 0 16,-15-7 2-16,-2-6-2 15,-16-4 2-15,-10 0-2 16,-2 0-1-16,-5 0 1 15,0 0 2-15,0-2 0 16,0 0-2-16,-15 2-6 0,-6 0-1 16,-5 0-1-16,-2 2 1 15,-8 20 7-15,-4 4 0 16,-2 12-1-16,-6 5 1 16,-1 9 0-16,1 5-2 15,-1 6 2-15,20-2 1 16,3 2-1-16,10-6 0 15,4-6 2-15,12-5 6 16,0-12 9-16,0-7-8 16,12-10-2-16,-3-6 13 15,3-6-13-15,-10 0 1 16,3-5 12-16,-5 0 3 0,0 0-13 16,0 0 0-1,0 0 3-15,0 0 1 0,0 0-8 16,0 0-6-16,2 0-1 15,3 0-9-15,2-9-28 16,7-6-23-16,1-3-54 16,6-4-208-16</inkml:trace>
  <inkml:trace contextRef="#ctx0" brushRef="#br0" timeOffset="39009.15">12349 13650 532 0,'0'0'30'15,"0"0"-26"-15,0 0-2 16,0 0 3-16,0 0 5 16,0 0-6-16,0 0-3 15,0 0 5-15,-104-8 16 16,94 10 0-16,-4 1-10 15,-5 4 0-15,-5 3-7 16,-6-1 5-16,-8 3-5 0,-2-1 3 16,-3 2 1-16,3-3 11 15,4 1-3-15,3-5 16 16,10 0 8-16,4-3-14 16,5 0-21-16,-1 3 3 15,1 2-9-15,0 0 1 16,-12 4 0-16,2 0 1 15,-2 2 2-15,12-2-4 16,2 1 4-16,3 3-2 16,-3 3 1-16,5 5-2 15,0 1-1-15,5 4 1 16,2 3 3-16,0 8 1 16,2 3 6-16,40 0-10 0,13 5 7 15,13-5-6 1,8 1 4-16,16-7-3 0,12-9-1 15,8-7-2-15,6-8 0 16,-2-10 5-16,-5-3-5 16,-19-3 0-16,-16-19 0 15,-22-4 0-15,-7-3 12 16,-23-7-10-16,-5-9 12 16,-12-9-12-16,-7-9 3 15,0-9-1-15,0-4 5 16,-7 9-4-16,-26 7-3 15,-17 17 19-15,1 11 15 0,-13 10-9 16,19 10-19 0,-4 9 6-16,0 3-5 0,-10 18-9 15,-11 22-8-15,-3 11-2 16,9 3-19-16,20 1-11 16,23-4 8-16,16-1-15 15,3-4 0-15,0 2-10 16,0-5-11-16,22-14-59 15,-1-12-270-15</inkml:trace>
  <inkml:trace contextRef="#ctx0" brushRef="#br0" timeOffset="39592.76">12942 13369 374 0,'0'0'33'15,"0"0"3"-15,17-124 62 16,-17 102-3-16,0 5 1 15,-14 4-42-15,-3 2-21 16,-2 6 4-16,5 0-20 0,14 2 19 16,-7 3-34-16,7 0-2 15,0 15-22-15,0 29 19 16,0 22 3-16,14 15 2 16,-7 4-2-16,-7 6 9 15,7-3-4-15,-2 3 1 16,2 6-3-16,3 6-2 15,4 8 0-15,-2 1-1 16,-5-7 2-16,0-7-1 16,-7-13 0-16,0-4 0 15,0-11 0-15,0-6-1 16,0-12-1-16,-7-6 1 16,7-7 1-16,0-6-1 0,0-6 0 15,0-8 0 1,9-5 2-16,-4-7-2 0,-3-2 1 15,-2-2-1-15,5-3 0 16,-5 0 3-16,0 0-4 16,0 0 1-16,7-3-12 15,-7-5-18-15,0-4-25 16,0 3-4-16,0-2-38 16,0 0-184-16,0 2-72 15</inkml:trace>
  <inkml:trace contextRef="#ctx0" brushRef="#br0" timeOffset="45160.8">15116 13542 299 0,'0'0'128'0,"0"0"-46"15,0 0 38-15,0 0-35 16,0 0-53-16,0 0-18 15,0 0 13-15,-22-82 20 16,18 65-24-16,4 3 3 16,-3 0-4-16,-1-6-12 15,1 6-4-15,-2-7 8 16,3-3-4-16,-3 2-4 16,-2-5-5-16,5 6 0 15,-3 6 9-15,3 5 11 16,-3 1-15-16,3 5 1 15,2 2 3-15,-5 2-9 16,5 0-1-16,0 0-5 0,0 2-6 16,0 28-7-16,0 15 18 15,0 21-2-15,19 17 4 16,9 7 2-16,1 7-1 16,11 0 5-16,-9-6-4 15,-5-7-3-15,-5-10-1 16,0-13 1-16,-9-12 0 15,-5-6-1-15,-7-8-1 16,0-2 0-16,0-7 1 16,0 0 0-16,0-3 0 15,0-3 3-15,-5-5 1 16,3-4-1-16,2-4-2 0,0-5-1 16,0 0 0-16,0-2-1 15,0 0 1-15,0 0 0 16,0 0 1-16,0 0 1 15,0 0-1-15,0 0 1 16,0 0 1-16,0-2-3 16,0-9-3-16,0-1 3 15,0-5 0-15,2-3-2 16,13-6 0-16,6-2 4 16,-2 1 0-16,2-2-2 15,5-3 3-15,-9 1 0 16,4-4-3-16,5 2 1 15,0-1 0-15,-2 0 0 0,4-3 2 16,5-2-1 0,7 0-2-16,-2 3-10 0,2 7 10 15,-7 7-2 1,-16 11 2-16,-3 5-2 0,-7 3 0 16,-2 3-8-16,9 0-1 15,5 0-1-15,5 0 9 16,2 5-1-16,2 19 2 15,8 10-8-15,-3 11 6 16,-10 17 3-16,-4 8 1 16,-12 6 0-16,5-3 8 15,-5-8 3-15,0-6-4 0,10-13-2 16,4-9 2 0,5-13 7-16,0-7 1 0,3-11-3 15,-6-4 2-15,10-2-5 16,1 0-3-16,-6-15 1 15,-7-1-3-15,-7 4-4 16,-7 3-33-16,-7 5-45 16,0 1-125-16,0-1-414 15</inkml:trace>
  <inkml:trace contextRef="#ctx0" brushRef="#br0" timeOffset="46792.01">18072 13875 383 0,'0'0'32'16,"0"0"9"-16,0 0 95 15,0 0-91-15,0 0-33 16,0 0-2-16,-130 74 3 0,127-32 7 16,3 4 12-16,3 0-4 15,37 3 3-15,17-8-4 16,16-7-10-16,5-9-1 15,7-11 12-15,5-13-6 16,-7-1-16-16,-3-15-3 16,-9-18 5-16,5-13 7 15,-5-12-12-15,-15-6 16 16,-11-7-9-16,-30-6 0 16,-15 2-4-16,-26 6-4 15,-36 6 4-15,-9 14 6 16,-5 14 0-16,15 13-8 15,9 13 8-15,5 9-7 0,-1 9-5 16,-1 31-1 0,-13 17-2-16,8 15 2 0,9 7 0 15,12 1 1-15,19-1-11 16,14-10-8-16,0-11 2 16,0-10 1-16,21-18-12 15,7-8-12-15,1-14-1 16,6-8 10-16,10 0-5 15,7-20 23-15,7-13-37 16,0-8 1-16,0-11-53 16,-9-11 15-16,0-6 63 15,-3-8 24-15,-7-10 52 16,-4 1 2-16,-1-6-14 16,-6 1-12-16,-1-1 7 0,-2 9-10 15,-9 17 17-15,-6 17-26 16,-4 20 4-16,-7 15 7 15,0 9 9-15,0 5-5 16,0 0-31-16,0 15-15 16,8 27 15-16,-4 25 14 15,-1 24-4-15,-3 18 1 16,0 14 12-16,0 3 3 16,0-5 18-16,-15-11-17 15,8-16-9-15,7-19-10 16,0-12-3-16,0-15-1 15,19-8-3-15,3-11-1 16,6-7-9-16,0-10-45 0,5 0-64 16,-4-6-28-16,-6-4-207 15</inkml:trace>
  <inkml:trace contextRef="#ctx0" brushRef="#br0" timeOffset="47942.54">20106 13360 356 0,'0'0'39'16,"0"0"-7"-16,0 0 81 15,0 0-25-15,0 0-47 16,0 0-11-16,-29-30-2 16,29 30 2-16,0 0-2 15,0 0-19-15,0 0-9 16,-5 14-2-16,-2 17 2 16,-2 3 6-16,-3 15-1 15,-4 6 6-15,-3 8-5 16,2 8 21-16,-7 6-5 15,10-1 5-15,5-8-3 16,9-2-9-16,0-9-3 0,16-7-7 16,24-8-3-16,15-6 2 15,-1-6-4-15,-9-10 8 16,7-5-5-16,-16-7 2 16,-13-8-5-16,3 0 0 15,-11 0-3-15,-4 0 2 16,-1 0 2-16,-5 0 1 15,-5-12 7-15,0 1-7 16,0 1 1-16,0 3-3 16,-5-1 4-16,-2 4-4 15,0 2 0-15,4 2-4 16,-16 0 0-16,-2 0-4 0,-14 21 7 16,-13 12 1-16,1 6 0 15,-3 7-2-15,3 8 2 16,2 10 5-16,-2 6 1 15,11-2-3-15,10-4 2 16,12-7-2-16,7-11 8 16,7-6 2-16,0-8 7 15,0-5-5-15,7-3 2 16,12-6 1-16,5-3-4 16,-3-5-11-16,-2-1 5 15,-10-6-3-15,-4-3 3 16,2 0 5-16,-7 0-3 15,0 0-7-15,0 0 5 0,0 0-3 16,0 0-5 0,0 0 0-16,0 0-8 0,0 0-47 15,7 0-40-15,7 0-88 16,5 0-288-16</inkml:trace>
  <inkml:trace contextRef="#ctx0" brushRef="#br0" timeOffset="49808.28">20723 13822 498 0,'0'0'81'16,"0"0"-23"-16,0 0 17 15,0 0 1-15,0 0-39 16,0 0-34-16,-26 9 3 15,26 17 7-15,7 5 11 16,19 2 3-16,7-3-1 16,5-4 3-16,14-8-3 15,-2-10-10-15,6-8-8 16,6 0 7-16,-1-14-3 16,3-23-7-16,5-9-1 0,-13-7 7 15,-15-3-6-15,-20 1-5 16,-21 4-8-16,0 5 8 15,-50 8-4-15,-25 9 0 16,-15 10 4-16,-7 15-6 16,7 4 2-16,14 0-5 15,22 17 8-15,16 10 1 16,10 10-3-16,16 3 2 16,5 3 2-16,7 3-2 15,0-3 0-15,21-3 0 16,7-9-6-16,-2-5-21 15,3-8-34-15,-3-7-62 16,-5-8-24-16,0-3-29 0,-4 0 73 16,2-3 34-16,7-14-26 15,-12 0-6-15</inkml:trace>
  <inkml:trace contextRef="#ctx0" brushRef="#br0" timeOffset="50158.23">21146 13862 198 0,'0'0'107'16,"0"0"27"-16,151 121-5 16,-87-55-49-16,-2 17-6 0,-13 3-3 15,-13 0 7 1,-10 0-29-16,-19-3-22 0,-7-8-8 16,-7-3-7-16,-57-5-5 15,-26-8-2-15,-33-12-1 16,-9-11-2-16,-8-16 4 15,10-11 1-15,24-9 3 16,25 0-2-16,32-19-6 16,35-17-1-16,14-6-1 15,49-8-20-15,41-7 17 16,28 5 1-16,12-2 1 16,3 8 0-16,-8 6 1 15,-7 12 24-15,-28 8 18 16,-26 10-21-16,-31 5-21 15,-19 5-3-15,-14 0-33 0,0 0-28 16,-14 15-23 0,-26 5-55-16,-17-1-413 0</inkml:trace>
  <inkml:trace contextRef="#ctx0" brushRef="#br0" timeOffset="61857.07">4755 16676 398 0,'0'0'118'16,"0"0"-35"-16,0 0 25 15,0 0-10-15,0 0-42 16,0 0-17-16,0 0-4 0,0-3-8 15,0 3-8 1,0 0-13-16,0 0-2 0,0 0 0 16,21 0-1-16,22 0 16 15,18-3 4-15,22-11 18 16,10-12-20-16,1-8-6 16,-4-9 4-16,0-8-3 15,-5-1-2-15,-2-5-7 16,-5-1-3-16,-17 1 2 15,-18 3-6-15,-17-2 0 16,-19 2-6-16,-7 0-28 16,-7 4 20-16,-33 3-14 15,-3 6 3-15,3 9 25 0,9 7-1 16,10 7-2-16,2 12 5 16,12 3-3-16,7 3 1 15,-7 0-8-15,-5 0-10 16,-5 5 5-16,-4 11 11 15,0 7-2-15,2-3 4 16,5 6 0-16,-1 5 1 16,1 5-1-16,-5 12-1 15,5 13 1-15,-7 18 5 16,0 13-5-16,-5 14 0 16,-3 18 1-16,1-3-1 15,-1 1 4-15,11-10 5 16,-4-15 13-16,1-11-1 15,0-13-10-15,-1-5 0 0,1-7-1 16,2-13-7-16,5-8 0 16,5-8-2-16,4-9-1 15,5-8-2-15,0-5-14 16,0-4-42-16,0-3-48 16,0 0-47-16,0-3-5 15,0 0-16-15,0-6-153 16</inkml:trace>
  <inkml:trace contextRef="#ctx0" brushRef="#br0" timeOffset="62119.72">4618 16995 669 0,'0'0'89'0,"0"0"-39"16,0 0 20-16,0 0-6 16,0 0-34-16,234-34 44 15,-101 28 10-15,-8 2-43 16,-21 2-9-16,-28 2-14 16,-27 0-18-16,-16 0-5 15,-11 0 2-15,-15 0-41 16,0 2-54-16,-7 8-71 0,0-4-175 15</inkml:trace>
  <inkml:trace contextRef="#ctx0" brushRef="#br0" timeOffset="63174.12">6387 16117 39 0,'0'0'456'16,"0"0"-369"-16,0 0 45 15,0 0-37-15,0 0-36 16,0 0-30-16,-43-37-16 16,43 37 2-16,0 0-9 15,0 0-6-15,0 0-6 0,0 6-1 16,0 14 7-16,0 8 1 16,7 7 15-16,19 5-8 15,-2 4 3-15,9 7-4 16,-4 0 1-16,-1-1-7 15,0 0 3-15,-6-3 1 16,4-2 6-16,0-12-8 16,-5-5-2-16,3-14 0 15,-5-6 2-15,-12-8 2 16,0 0-4-16,-7 0 2 16,0 0 10-16,0 0 4 15,0-2-4-15,0-2-10 16,0 2-3-16,-22 0-3 0,8 2-9 15,-5 0 4-15,3 0-3 16,-10 4 11-16,4 14-1 16,-6 10 1-16,-7 8 1 15,-13 11 2-15,1 5 1 16,-10 7-3-16,10 0 4 16,-3 2-5-16,17-2 8 15,5-4-3-15,14-1-4 16,7-2 14-16,7-9-8 15,0-3 8-15,0-6 2 16,0-7-1-16,14-4 2 16,5-8 2-16,-5-2-8 0,-5-7-3 15,-2-1 4 1,-2-4 1-16,-5 1-3 0,0-2 0 16,0 0-3-16,0 0 1 15,0 0 8-15,0 0-5 16,0 0-8-16,0 0-3 15,0 0 3-15,0 0-4 16,0 0-9-16,0 0-26 16,7 0-39-16,7 0-49 15,15 0-119-15,-3 0-297 16</inkml:trace>
  <inkml:trace contextRef="#ctx0" brushRef="#br0" timeOffset="64173.01">7345 16740 179 0,'0'0'101'0,"0"0"-96"0,0 0 10 16,0 0 36-16,0 0-2 15,0 0-26-15,-147 74-5 16,147-39 28-16,0 7 18 15,0 1-22-15,36-4 1 16,18 0-1-16,10-14 9 16,4-7 23-16,1-12-8 15,-5-6-23-15,-3 0-5 16,10-15-15-16,-5-17-11 16,-6-10-1-16,-1-9-10 15,-17-10 3-15,-20-8-4 16,-22-6-11-16,0 7 8 0,-43 8 3 15,-33 16 0-15,-6 21 5 16,-15 20 9-16,-3 3-14 16,-1 26-4-16,8 26 3 15,13 17-3-15,9 8 2 16,21 7 1-16,22-4 0 16,16-11 1-16,12-4-4 15,0-7 2-15,19-12 1 16,9-8-12-16,1-10-14 15,-1-11 1-15,1-10 2 16,4-7-32-16,2 0-12 16,20-10-55-16,-6-17-96 15,1-9-185-15</inkml:trace>
  <inkml:trace contextRef="#ctx0" brushRef="#br0" timeOffset="64689.91">8052 16074 404 0,'0'0'49'0,"0"0"16"16,0 0 18-16,0 0 15 16,0 0-67-16,0 0-31 15,0-18-29-15,0 48 29 16,0 18 11-16,0 16 18 15,0 15 9-15,0 13 22 16,0 16-9-16,-29 8-8 16,1-1-1-16,2-8-10 15,5-13-10-15,7-15-3 0,6-6 3 16,-3-3-5-16,-4-3-15 16,1-4 6-16,0-9 0 15,0-7-1-15,7-4 1 16,0-8-7-16,7-4 0 15,0-8 0-15,0-6-1 16,0-8 4-16,0 0-8 16,0-7-14-16,7 2-37 15,0-2-18-15,-2 1-42 16,-5 0-91-16,0-3-369 16</inkml:trace>
  <inkml:trace contextRef="#ctx0" brushRef="#br0" timeOffset="86203.94">11001 16570 454 0,'0'0'74'0,"0"0"-63"16,0 0-10-16,0 0 41 16,0 0 11-16,0 0-10 15,189 14 12-15,-135-16 16 16,3-22 3-16,5-7-14 16,13-11-11-16,8-10 2 15,14-12-20-15,7-8-6 16,-5-2-17-16,-9-1-3 0,-14 7-3 15,-26 10-2 1,-24 10-4-16,-19 10-6 0,-7 6-2 16,0 6 7-16,-29 7-2 15,-13 5 1-15,-13 2-9 16,6 6 4-16,1 4-1 16,8 2 7-16,12 0-2 15,11 0-4-15,-9 13 0 16,0 17 10-16,-2 12 1 15,-3 7 1-15,-2 8 0 16,7 7 1-16,5 8-2 16,-1 8 7-16,8 5-6 15,7 13 14-15,0 19 0 0,7 11 17 16,0 5-4 0,-7-5-16-16,0-12-1 0,-5-11 5 15,3-13 0-15,-6-11-5 16,1-16-5-16,0-14 0 15,-5-17-3-15,5-5-3 16,9-11 0-16,-4-5-3 16,2-4-26-16,-5-8-19 15,-2-1-16-15,-8 0-15 16,-6-4-110-16,2-28-202 16</inkml:trace>
  <inkml:trace contextRef="#ctx0" brushRef="#br0" timeOffset="86389.22">11020 17018 848 0,'0'0'106'16,"0"0"-78"-16,0 0 74 16,281-67 4-16,-144 45-43 15,0 7-39-15,-25 7-24 16,-27 5-6-16,-17 3-28 15,-13 0-69-15,-25 0-48 16,-18 0-189-16</inkml:trace>
  <inkml:trace contextRef="#ctx0" brushRef="#br0" timeOffset="88088.6">13006 16159 441 0,'0'0'283'0,"0"0"-280"15,0 0 17-15,-19-111 12 16,24 74-23-16,30-4-9 16,13-1 0-16,6-3 7 15,5 3 2-15,15 0 7 16,8 1 4-16,11 2 15 0,-4 5 7 16,-6 10-7-1,-19 10-20-15,-24 14-15 0,-18 0-5 16,-15 17-9-16,-7 26 14 15,0 9 8-15,0 11 8 16,-19 0 5-16,-10 0-5 16,-1-3-10-16,4-3 3 15,0-8-2-15,2 5-4 16,5-5-3-16,10 3-4 16,-3 5-53-16,5-2-100 15,0 5-103-15</inkml:trace>
  <inkml:trace contextRef="#ctx0" brushRef="#br0" timeOffset="88322.02">13373 16883 377 0,'0'0'119'16,"0"0"28"-16,0 0-36 16,0 0-25-16,0 0-29 15,0 0-5-15,0 38-14 16,9-38-27-16,3 0 9 15,-10-3 1-15,-2-1-6 16,0 2 4-16,0-1 8 16,0 3-11-16,-14-3-16 15,0 3-3-15,7 0-14 0,0 0-36 16,7 0-99 0,0 8-247-16</inkml:trace>
  <inkml:trace contextRef="#ctx0" brushRef="#br0" timeOffset="89404.45">14427 16393 282 0,'0'0'159'0,"0"0"7"0,0 0-23 15,0 0-59-15,0 0-37 16,0 0-20-16,8-61-9 15,-8 61 3-15,0 0-8 16,0 0 0-16,0 0 5 16,0 0 5-16,0 0-10 15,0 0-10-15,0 0-3 16,-5 0-12-16,-2 3 4 16,-3 11 8-16,-9 6 6 15,5 6-3-15,7 5-3 16,-7 7 0-16,2 6 5 15,5 5-2-15,5-3 8 0,2-7 2 16,0-6-5-16,0-6 6 16,9-9 0-16,24 0 5 15,17-10 6-15,4-1 5 16,10-7 0-16,-2 0-9 16,-6 0-17-16,-1 0 4 15,-8-8-5-15,-11-4-3 16,-3 2-14-16,-12-1-18 15,-5-4-14-15,-1 0-19 16,-4-5-57-16,-3-6-146 16,-8 0-350-16</inkml:trace>
  <inkml:trace contextRef="#ctx0" brushRef="#br0" timeOffset="89799.84">14789 15955 583 0,'0'0'81'16,"0"0"31"-16,0 0-31 0,0 0-14 15,0 0-33-15,0 0-30 16,-54-15-4-16,54 15 0 16,0 0 0-16,0 0 2 15,0 0 1-15,0 0-1 16,0 0 4-16,0 0 4 16,0 0 29-16,0-9 10 15,0-5-34-15,-10-3 3 16,-1 7 6-16,4 2-11 15,-1 4-1-15,1 3-3 16,7 1-9-16,-7 0-10 16,-5 6-41-16,3 18-30 15,2 0-78-15,0 0-184 0</inkml:trace>
  <inkml:trace contextRef="#ctx0" brushRef="#br0" timeOffset="-114515.64">17852 16475 317 0,'0'0'52'0,"0"0"22"0,-14 115 23 15,73-69-40-15,19-6-12 16,14-10-3-16,12-13-10 15,5-11 0-15,-12-6 9 16,-14-9-18-16,-20-26-5 16,-20-14 12-16,-29-5-15 15,-14-7-9-15,-9-5-3 16,-60 1-1-16,-35-8 3 16,-19 3 7-16,-5 12 27 15,5 15 79-15,26 26-95 16,27 17-13-16,8 10-4 0,12 43-5 15,10 18-1-15,19 13-2 16,19-2-6-16,2-9 1 16,7-13-9-1,23-14-7-15,11-18-1 0,-1-10 11 16,2-16 4-16,6-2 1 16,4-17 1-16,7-23 3 15,-7-11-28-15,-7-4-15 16,-7-2 15-16,-12 2-12 15,-12-3-38-15,0-2-18 16,-14 6 65-16,0-1 17 16,0 3 18-16,12-1 5 0,4 3 18 15,6 6 31-15,6 8-10 16,-9 8-4 0,7 14-17-16,-12 5-13 0,-7 9-9 15,0 0-1-15,-4 0-6 16,9 30 6-16,-3 17 9 15,3 19 4-15,-5 29 15 16,-7 16 8-16,0 13 7 16,0 3-2-16,0 1-10 15,0-10-13-15,0-9-13 16,21-21-5-16,5-26-1 16,10-14 1-16,11-17-28 15,17-14-73-15,19-16-45 16,-5-1-129-16</inkml:trace>
  <inkml:trace contextRef="#ctx0" brushRef="#br0" timeOffset="-113797.54">19514 16066 469 0,'0'0'43'0,"0"0"15"16,0 0 65-16,31-143-51 16,16 103-17-16,10 0-22 0,16 4-5 15,3 8 8 1,-5 7-18-16,-7 7-8 0,-10 12-4 16,-11 2-4-16,-8 0-2 15,-9 28 0-15,-11 12 4 16,-11 9 6-16,-4 9-2 15,0-1 3-15,0-3 8 16,-12-2 3-16,5-4-16 16,0-2-4-16,0-3-2 15,7-3-2-15,0-1-28 16,0-6-40-16,14-1-109 16,8-9-187-16</inkml:trace>
  <inkml:trace contextRef="#ctx0" brushRef="#br0" timeOffset="-113557.64">19912 16828 542 0,'0'0'61'16,"0"0"-42"-16,0 0 59 15,0 0-22-15,0 0-19 16,0 0-14-16,205-55 3 15,-190 35-4-15,-13 5 12 16,-2 8 11-16,0 7 25 16,-24 0-37-16,-16 0-33 15,-2 26-7-15,-6 5-41 0,27 4-93 16,14-13-306-16</inkml:trace>
  <inkml:trace contextRef="#ctx0" brushRef="#br0" timeOffset="-112465.31">21085 16302 553 0,'0'0'74'0,"0"0"-64"0,0 0 78 15,0 0-33 1,0 0-31-16,0 0 14 0,-69 128-5 16,69-92-1-16,19 5 13 15,9 3-13-15,8-2-7 16,11-5 0-16,7-5 1 16,10-9-7-16,5-6-4 15,-1-11-3-15,-4-6-9 16,-7 0 3-16,-10-17-6 15,-11-8-20-15,-10-6-40 16,-17-5-110-16,-9-1-377 16</inkml:trace>
  <inkml:trace contextRef="#ctx0" brushRef="#br0" timeOffset="-112193.11">21373 15959 588 0,'0'0'41'0,"0"0"130"16,0 0-35-16,0 0-55 16,0 0-18-16,0 0-21 15,-47-34-20-15,47 32-12 16,0-5-2-16,14-5 2 15,0 1-8-15,-7 5-2 0,-7 2 2 16,0 3 2 0,0-4-4-16,-14 1-49 0,-5 4-37 15,-4 0-56-15,-3 0-233 16</inkml:trace>
  <inkml:trace contextRef="#ctx0" brushRef="#br0" timeOffset="-49259.46">18925 18060 483 0,'0'0'84'0,"0"0"-63"16,0 0 57-16,0 0-18 15,0 0-42-15,0 0 9 16,0 0 46-16,0 8-29 16,0-2-40-16,0 5 5 15,15 0 9-15,13-2-8 16,15 2 2-16,16-4-4 15,12-5 0-15,14-2 6 16,9 0-5-16,-4-14 0 16,3-14 4-16,-6-4-5 15,-9-3-2-15,-9-1-4 16,-15-5-1-16,-19 4 4 0,-11-3-4 16,-19-2 0-16,-5-3-1 15,-12 2-5-15,-40 3-8 16,-17 3-22-16,-18 4 15 15,-10 3 13-15,12 7 4 16,16 6 2-16,20 11 1 16,20 6-2-16,3 0 2 15,5 0-1-15,0 15-2 16,9 7 2-16,5 1 1 16,0 8-2-16,4 9 2 15,-4 9-2-15,-7 14 2 0,-7 3 2 16,-5 15 1-16,4 3-2 15,1 1 8-15,7 3-2 16,0-4 8-16,7-1 4 16,2-13-5-16,5-3-12 15,0-9-1-15,0-12 1 16,7-6-2-16,7-8-8 16,7-12-21-16,-2-7-87 15,-4-13-77-15,3 0-43 16,-8 0-108-16</inkml:trace>
  <inkml:trace contextRef="#ctx0" brushRef="#br0" timeOffset="-48889.85">18821 18300 646 0,'0'0'92'0,"0"0"4"16,0 0-3-16,0 0-12 16,0 0-51-16,0 0-23 15,90-18 50-15,-5 17 12 16,10 1-32-16,-5 0-28 16,-12 0-9-16,-17 10-1 15,-18 13-35-15,-22 5-69 16,-21-1-128-16</inkml:trace>
  <inkml:trace contextRef="#ctx0" brushRef="#br0" timeOffset="-47941.35">20479 17800 575 0,'0'0'132'0,"0"0"-48"0,0 0 9 16,0 0-39-16,0 0-15 15,0 0-3-15,-64-45 1 16,64 45-6-16,-4 0-14 15,4 0-10-15,-7 0-6 16,7 0-1-16,0 4-5 16,0 12 0-16,0 7 2 15,0 5 0-15,14 1 2 16,19 3-4-16,2-5 3 16,8 3 2-16,4-5-2 15,-4-4 1-15,-1-1-4 16,-9-9 4-16,-11-5-2 0,-3 0-2 15,-12-4 2-15,-5-2 3 16,-2 0 0-16,0 0 0 16,0 1-2-16,0 2-4 15,0 3-4-15,-9 5-21 16,-25 3 21-16,-6 7 5 16,-2 4 5-16,2 4 0 15,2 10 3-15,-14 7-3 16,0 6 0-16,-3 8 0 15,6-2 0-15,8-3 0 16,8-4 0-16,17-9-3 16,9-11 3-16,7-7 0 0,0-9 3 15,0-6 4-15,21-3 5 16,0-3 11-16,-7-3 9 16,8 0-13-16,-15 0-9 15,-7 0 1-15,0 0-6 16,0 0 0-16,0 0-1 15,0 2 0-15,0-2-2 16,0 0-2-16,0 0-29 16,0 0-25-16,0 0-38 15,0 0-72-15,-7 0-507 16</inkml:trace>
  <inkml:trace contextRef="#ctx0" brushRef="#br0" timeOffset="-45763.76">19105 17453 254 0,'0'0'39'0,"0"0"0"15,0 0-2-15,0 0-34 16,0 0 0-16,0 0 20 16,-19-27 24-16,19 26 19 15,0-2-8-15,0 3-11 0,0-3-10 16,0 3-12-16,0 0-4 15,0 0-1-15,0 0 7 16,0 0-8-16,0 0-7 16,0 0-5-16,-2 0-3 15,2 0 6-15,0 0-7 16,0 0 4-16,-5 0-1 16,5 0 2-16,0 0-5 15,0 0-3-15,0 3 0 16,0 9 0-16,-2 5 0 15,2 0 2-15,-5 3-1 16,-2-4 0-16,5 3 0 0,-3-2-1 16,3 2 1-16,2-1-1 15,0 2-1-15,0-2 1 16,0 4 0-16,2-4 0 16,12 1-1-16,0 1 0 15,5-4 0-15,2 0 0 16,1-2 1-16,-1-2 2 15,0 2 3-15,1-2-5 16,-3-1 0-16,2-2 1 16,0 0-1-16,0-1-1 15,1 1 1-15,-3-1 0 16,2-2 0-16,-2 0 1 16,-10 0 0-16,5-3-1 15,-2 2 1-15,2-1-1 16,-4 1 1-16,-3 0-2 0,5 1 2 15,-5-1-1-15,0-1 1 16,0-1-1-16,-2 0 0 16,2 2 2-16,-5 1-4 15,5-3 4-15,-7-2-2 16,5 1 0-16,-5-2-2 16,0 0 2-16,0 0 4 15,0 0-3-15,0 0 1 16,3 0-2-16,1 0-3 15,3 0 0-15,0 0 3 16,-4 0 0-16,4 0 0 16,-2 0-1-16,-3 2 1 0,3-2 0 15,-5 0 1-15,0 0-1 16,0 0 1-16,0 0 2 16,0 0-3-16,0 0-15 15,0 0-49-15,0 0-80 16,-5 0-285-16</inkml:trace>
  <inkml:trace contextRef="#ctx0" brushRef="#br0" timeOffset="-44892.62">20231 17786 277 0,'0'0'176'16,"0"0"-60"-16,0 0-11 15,0 0-60-15,0 0-37 16,0 0-8-16,-121 43 2 16,114-13-2-16,7 9 5 0,0 1-1 15,21-3-1 1,22-2 6-16,14-9 21 0,11-9 6 15,3-9 2-15,3-8-11 16,-11 0 8-16,6-14-11 16,-5-17-7-16,-3-10-12 15,-11-5 0-15,-22-5-2 16,-28-1-3-16,0 0-1 16,-49 1-5-16,-34 8-7 15,-9 9 9-15,-19 11 3 16,2 15-5-16,17 8-3 15,30 0 7-15,29 16 2 16,33 14-7-16,0 9-3 16,35 1-4-16,39 6 0 0,11 6 14 15,12 2 3-15,-7 7 16 16,-7 3 8-16,-5 0 12 16,-12-6-9-16,-21 2-9 15,-19-8-15-15,-19-1-4 16,-7-7-2-16,-7-6 5 15,-55-4 0-15,-21-6-2 16,-9-8-3-16,-2-11-3 16,16-9 1-16,21 0 1 15,21-21-10-15,25-12-8 16,11-2 10-16,35-3 7 16,45 4 2-16,24 5-3 15,8 10 0-15,-8 7-95 0,-33 7-260 16</inkml:trace>
  <inkml:trace contextRef="#ctx0" brushRef="#br0" timeOffset="-44008.53">21562 17841 452 0,'0'0'80'0,"0"0"-17"16,0 0 6-16,0 0-41 15,-182 101-10-15,182-56-5 16,0-2-4-16,31-3 7 15,23-11 7-15,3-8-8 0,5-12-7 16,1-9 17-16,4 0-1 16,-3-18-5-16,-1-19-7 15,-15-7-11-15,-22-2-1 16,-26-5-4-16,-5 2-17 16,-64 6-49-16,-21 2 52 15,-2 13 4-15,7 8 14 16,19 17 0-16,28 3 7 15,19 17-7-15,19 26-5 16,0 16 3-16,26 11-1 16,12 12 0-16,9 6 3 15,1 9 29-15,-6 6 46 16,-13-2-15-16,-8-8-18 16,-9-13-4-16,-12-21-6 15,0-15-11-15,-7-14-12 0,-34-12-2 16,-8-10-1-16,-18-8 1 15,-3 0-7-15,-1-22-2 16,9-15-13-16,20 4 10 16,23-3 1-16,19 2 4 15,11 3 10-15,60 0-10 16,31-2 0-16,19 7 0 16,2 7 3-16,-17 12-3 15,-23 7-2-15,-29 0-30 16,-47 13-161-16,-7 8-454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08T11:57:21.088"/>
    </inkml:context>
    <inkml:brush xml:id="br0">
      <inkml:brushProperty name="width" value="0.08333" units="cm"/>
      <inkml:brushProperty name="height" value="0.08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7673E3E-126F-4D8F-BCA2-EAB7657BA583}" emma:medium="tactile" emma:mode="ink">
          <msink:context xmlns:msink="http://schemas.microsoft.com/ink/2010/main" type="inkDrawing" rotatedBoundingBox="6312,5377 6315,5385 6311,5386 6309,5379" shapeName="Other">
            <msink:destinationLink direction="with" ref="{9BE84F8E-BC0F-481F-B5AA-1EB5C623011D}"/>
            <msink:destinationLink direction="with" ref="{E2E6EB1B-18F4-48B5-B74F-98DEE482D5B1}"/>
          </msink:context>
        </emma:interpretation>
      </emma:emma>
    </inkml:annotationXML>
    <inkml:trace contextRef="#ctx0" brushRef="#br0">2 6 51 0,'0'0'19'0,"0"0"10"15,0 0-5-15,0 0-24 0,0 0 3 16,0 0 0-16,0 0 2 16,-4-7-4-16,4 7-1 15,0 0-1-15,0 0-11 16,0 0 1-16,0 0-2 16,0 0 1-16,4 0-26 15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08T11:57:23.195"/>
    </inkml:context>
    <inkml:brush xml:id="br0">
      <inkml:brushProperty name="width" value="0.08333" units="cm"/>
      <inkml:brushProperty name="height" value="0.08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9BE84F8E-BC0F-481F-B5AA-1EB5C623011D}" emma:medium="tactile" emma:mode="ink">
          <msink:context xmlns:msink="http://schemas.microsoft.com/ink/2010/main" type="inkDrawing" rotatedBoundingBox="6350,5347 9513,8505 9079,8940 5916,5782" semanticType="callout" shapeName="Other">
            <msink:sourceLink direction="with" ref="{A7673E3E-126F-4D8F-BCA2-EAB7657BA583}"/>
          </msink:context>
        </emma:interpretation>
      </emma:emma>
    </inkml:annotationXML>
    <inkml:trace contextRef="#ctx0" brushRef="#br0">0 11 25 0,'36'-11'38'0,"-33"12"-14"16,-3 2-8-16,2 1-8 0,0 1 3 16,2 4 2-16,0 1 5 15,-1 4 4-15,4 2 9 16,-4 1 2-16,2 0 4 15,-1 0-18-15,0 0-10 16,2-2 2-16,-1 2-1 16,1-4 1-16,1 1-2 15,1-2 9-15,-1 0-2 16,1 1-1-16,-1-1 6 16,-3 0-2-16,2 2 15 15,-2-1-8-15,0 3 1 16,-1-3-6-16,1 2-9 0,0-1 0 15,-1-2-8 1,1 1 5-16,0-2 1 0,2-2-9 16,-1 3 1-16,1-1-1 15,-1 1 0-15,3 0 1 16,-5-1 3-16,1 1 1 16,2 0-2-16,-2-2-1 15,0 2 1-15,0-2 7 16,2-1-4-16,-3-2-1 15,1-1-2-15,0-3-2 16,0 2-2-16,-3 1 1 16,3 0-1-16,-2 1 2 15,2 1-2-15,-1-1 2 16,1 2 1-16,1-2 1 16,-1 3-1-16,-2-4-2 0,2 1 1 15,0 2-1-15,0-1-1 16,2 3 0-16,-3-2 3 15,2 0-1-15,-2 0 4 16,1-1-4-16,-3 1-1 16,3 0 0-16,-1 0-1 15,0-2 2-15,-2-2-2 16,1 0 0-16,-2-1-2 16,2-2 4-16,1 4-1 15,0-1 3-15,-2 2 2 16,2-2 0-16,-3 2-1 15,2-1-4-15,-1 5 0 0,3-3 0 16,-1 2-1-16,-2-5 0 16,1-1 1-16,-2 1-1 15,2-2 2-15,0 2-2 16,-2 2 3-16,4 1-2 16,-3 3 1-16,3 2-2 15,-2 0 1-15,-1-1 1 16,2-3-2-16,-2 3 1 15,2-4-1-15,0 1 0 16,-1-2 0-16,0-1 0 16,-1 1 0-16,3 0 1 15,0 1 0-15,1 1 0 16,-2-2-1-16,1 3 0 0,0 0 0 16,0 0 1-1,-1 0-1-15,1-1 1 0,1-1-1 16,1 0 0-16,-1 1 0 15,1 0 0-15,-1-1 0 16,2 1 0-16,0-1 0 16,0 0 0-16,1 3 0 15,-1-3 0-15,1 0 0 16,-2 1 0-16,-1-1 2 16,1 3-2-16,0-3 0 15,-1 4 1-15,1 0-1 16,3 0 0-16,-1 3 1 15,-1-2-1-15,3 3 0 16,0-5 2-16,-3 3-2 0,2 0-1 16,2-2 0-16,-1 1 1 15,1 1 2-15,-1-2-2 16,-2-1 0-16,0-1 0 16,0 1 3-16,2-2-3 15,-2 2 0-15,1 1 0 16,0-2 1-16,-2 1-1 15,3 1 1-15,-3 0 0 16,-2 0 0-16,3 0 0 16,1-2-1-16,-2 2 1 15,0-1 2-15,-2 1-2 16,5-1 1-16,-2 3 2 16,0-1-3-16,2-1 1 0,2 3 0 15,-3-1-1 1,0-2 4-16,2 3-5 0,2-1 1 15,-2-1 2-15,1 2-3 16,-1 0 0-16,1 2 2 16,1 1 0-16,-2 0-1 15,3-1 0-15,-2 0 1 16,2 0 1-16,0-1-3 16,-2-2 0-16,2 0 2 15,-3-4-2-15,3 2 1 16,-2 1-1-16,3-1 0 15,-1 2 0-15,0-1 0 16,1 3 3-16,0-1-2 16,1 2 2-16,0 2 2 0,-1-5-2 15,3 2-1-15,-3-2 1 16,-1-3-2-16,1-1-1 16,3 2 0-16,-1-2-1 15,2 2 1-15,-1 4 0 16,1-2 1-16,3 5 1 15,3 0-2-15,1-2 4 16,-1 2-1-16,1-3 0 16,-1 0-1-16,0 0-1 15,-3 0 3-15,0 1-1 16,3 1-1-16,0-1 3 16,1 2-3-16,0 1 0 15,2 3 3-15,-2-2 0 0,3 1-3 16,1-1-2-16,-4-2 0 15,1-5 1-15,-1 2-1 16,0-5 2-16,0 3-2 16,3 0 0-16,-1-3 0 15,2 5 3-15,0 1-3 16,2 0 1-16,0 3 2 16,2 0 1-16,0 2-2 15,0-2-1-15,-2 1 1 16,-1-4 0-16,0 2-2 15,-1-1 2-15,0 1 0 16,-2-2 0-16,1 1 1 0,1 1 0 16,-2-2 5-16,2 0-5 15,2-2-3-15,0 0 2 16,-1 2 2-16,4 0-3 16,1 2 0-16,-1 0 5 15,1-3 0-15,-6 1-2 16,-2 0-1-16,1-2-2 15,-3-1-1-15,-2-1 1 16,-1-2 1-16,-2-1 1 16,-3-1 2-16,4-1-4 15,-6 0-1-15,2 2 1 16,2-3-1-16,4 2 1 16,4 1 1-16,1-2-1 0,3 3 15 15,-8-1-15 1,-3-3 2-16,0 1 0 0,-5-1-3 15,1-2 0-15,-2 0 0 16,-5-2 0-16,-3-1-1 16,-5 0 2-16,-2-2-2 15,0 0-20-15,0 0-27 16,-13-14-112-16,-26-18-527 16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08T11:57:25.737"/>
    </inkml:context>
    <inkml:brush xml:id="br0">
      <inkml:brushProperty name="width" value="0.08333" units="cm"/>
      <inkml:brushProperty name="height" value="0.08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2E6EB1B-18F4-48B5-B74F-98DEE482D5B1}" emma:medium="tactile" emma:mode="ink">
          <msink:context xmlns:msink="http://schemas.microsoft.com/ink/2010/main" type="inkDrawing" rotatedBoundingBox="5998,4724 7203,6808 6963,6948 5757,4863" semanticType="callout" shapeName="Other">
            <msink:sourceLink direction="with" ref="{A7673E3E-126F-4D8F-BCA2-EAB7657BA583}"/>
          </msink:context>
        </emma:interpretation>
      </emma:emma>
    </inkml:annotationXML>
    <inkml:trace contextRef="#ctx0" brushRef="#br0">1168 2106 54 0,'0'0'69'16,"0"0"0"-16,0 0-12 15,0 0-1-15,0 0 3 0,0 0-9 16,0 0-19-16,0 0-15 16,0 0 1-16,0 0 1 15,0 0 2-15,0 0 2 16,0 0 3-16,0 0-16 16,0 0-7-16,0 0-1 15,0 0 1-15,-1 0 0 16,1 0-2-16,-4 0 0 15,2 0 1-15,1-2 9 16,-4 1 7-16,1-1 6 16,3 0 4-16,-3 1-12 15,2 1-9-15,0-2 0 16,0-2-6-16,-2-1 0 16,-1 2 1-16,-1-2 0 15,1-2 1-15,-1 2 2 0,1 0 7 16,-1 0 3-16,-2 0-7 15,2 1 3-15,1-3-2 16,-1 2-5-16,1-2 5 16,-3 1-3-16,2-1-1 15,1 0-2-15,-5-3-2 16,4 2 0-16,1-2-1 16,-2 1 1-16,1-1 2 15,1 1 1-15,-2 3-2 16,4-1 6-16,-1 2 5 0,-1-2-5 15,-1-1-6 1,2 0-1-16,0-2 0 16,-2 1 0-16,1 0 0 0,1 1 0 15,-2 1 4-15,1-1 1 16,-1 1-1-16,1-2 1 16,-2 1-2-16,1-1-3 15,-2-1 0-15,2 2 1 16,-2-1-1-16,3 1 4 15,-1 0 2-15,1 1 0 16,-2 2-3-16,3-1 2 16,-2 1-2-16,2 0-2 15,-2 0-1-15,2 0 0 16,-1 0 0-16,-1-2 2 16,-1 0-2-16,-1 1 3 0,3-1-2 15,-5 0 3-15,4 1 0 16,-3-4-3-16,0 4 0 15,1-1-1-15,-1 0 2 16,0-1-1-16,1-1-1 16,-2 1 0-16,3 1 0 15,2 1 3-15,-1 0-3 16,1 1 1-16,-2 0-1 16,2 0 2-16,-3 2-2 15,3-2 1-15,1 1-1 16,0-1 1-16,-2 2-1 15,2-2 0-15,-1-2 0 0,-2 2 0 16,1-2 0 0,-2 2 0-16,1-2 1 0,-1 1-1 15,1-3 0-15,-3-1 0 16,3 2 0-16,-2-3 0 16,2 1 1-16,-2 1-1 15,1 0 0-15,0-2 0 16,0 1 0-16,1-2-1 15,-1 1 0-15,1-1 0 16,-2-2 1-16,1 2-1 16,-2 0 1-16,2-1 1 15,0 1-1-15,0 1 0 16,2 2 0-16,-2-2 1 16,2 3-1-16,1-2 0 15,-1 0-2-15,1-2 2 0,-1 2 0 16,1-2 0-1,-1 2 0-15,-2-1 0 0,1 1 1 16,1 2-1-16,-3-4 0 16,2 0-1-16,-3-2 1 15,1 1 0-15,-1-1 0 16,0 1 1-16,1-2-1 16,-4-1 1-16,4 0-1 15,-2 0 1-15,-1-2 0 16,3 1-1-16,-2-4 0 15,-3 5 0-15,3-7 0 16,-3 0-1-16,2 2 1 0,-3 0 0 16,4 2-1-1,-2-1 1-15,2-4 0 0,0-2 1 16,2 0-1-16,0-4-2 16,-3 4 1-16,6-4 1 15,-1 3 0-15,-1 1 0 16,1 0-1-16,-1 6 2 15,3-1 0-15,-2 6-1 16,-2-2-1-16,4 2 1 16,-2-2 3-16,1-3-3 15,-2-2-2-15,3-3 0 16,-1-6 2-16,1 2 0 16,1 2-2-16,-2 1 2 0,4 8 0 15,-2-2 1-15,0 2 0 16,1 5-2-16,1-4 2 15,0 4-1-15,2-3 0 16,0-4-1-16,0 0 0 16,0-2 1-16,0 0 0 15,0 2 1-15,-1 3-1 16,-2 3 0-16,2 5 0 16,1 2 2-16,-3 1-2 15,2 3 0-15,-1-4 0 16,0 2 0-16,2-2-1 15,0 0 0-15,0-5 0 0,0 2 1 16,0-2-2 0,0 1 2-16,0 4 2 0,0 3-1 15,0 3-1-15,0-1 0 16,0 2 1-16,0 0-1 16,0 0-1-16,0 0 1 15,0 0 0-15,0 0-4 16,0 0 1-16,0 0 2 15,0 0 1-15,0 0 1 16,0 0-1-16,0 0-1 16,0 0 1-16,0 0-1 15,0 0 1-15,0 0-5 16,0 0-2-16,0 0-5 0,0 0 3 16,0 0-16-1,0 0 9-15,0 0-26 0,-6 0-40 16,-2-10-91-16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08T11:56:23.240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DF7B803-8678-4F4A-8C95-82BABA5D4D99}" emma:medium="tactile" emma:mode="ink">
          <msink:context xmlns:msink="http://schemas.microsoft.com/ink/2010/main" type="inkDrawing" rotatedBoundingBox="11626,12373 22311,12629 22304,12913 11620,12657" shapeName="Other"/>
        </emma:interpretation>
      </emma:emma>
    </inkml:annotationXML>
    <inkml:trace contextRef="#ctx0" brushRef="#br0">0 240 0,'22'0'109,"62"-21"-109,-63 21 16,43 0-16,21-21 15,-43-1-15,42 1 16,1 0-16,0 21 16,21-21-16,-22 21 15,-20-21-15,-43 0 16,21 21-16,-21 0 15,1 0 17,-1 0-32,21 0 15,-21 0 1,1-21-16,20-1 16,0 22-16,-21 0 15,22 0-15,-22-21 16,21 21-16,22 0 15,-22 0-15,21 0 16,-20 0-16,-22 0 16,0 0-1,0 0 1,22 0-16,20 0 16,-21 0-1,1 0-15,20 0 16,-41 0-16,41 0 15,0 0-15,-41 0 16,41 0-16,1 0 16,-22 0-16,21 21 15,1-21-15,-22 0 16,22 22-16,20-22 16,1 0-16,-64 0 15,64 21-15,0-21 16,-22 0-1,43 21-15,-64-21 16,22 0-16,-22 0 16,1 0-16,-1 0 15,21 0-15,-42 21 16,43-21-16,0 0 16,-22 0-16,42 0 15,-41 0-15,-1 0 16,1 0-16,-1 0 15,-21 0-15,21 0 16,1 0-16,20 0 16,1 0-16,-22 0 15,0 0-15,22 0 16,-22 0-16,22 0 16,-1 0-16,-21 21 15,43-21-15,-21 0 16,20 0-16,43 0 15,-63 0-15,-1 0 16,-20 0-16,41 0 16,-41 0-16,41 0 15,1 0-15,-21 0 16,-1 0 0,22 21-16,21-21 15,-22 0-15,-20 0 16,-1 0-16,-20 0 15,62 21-15,-41-21 16,21 0-16,-22 0 16,22 0-16,21 0 15,-43 0-15,-21 0 16,1 0-16,20 0 16,-42 0-16,43 0 15,-1 0-15,-20 0 16,20 22-16,1-22 15,41 0-15,1 0 16,-21 0-16,21 0 16,0 21-16,63-21 15,-63 0-15,21 21 16,21-21-16,-21 0 16,63 0-16,-84 0 15,0 0-15,-21 0 16,-43 0-16,-21 0 15,43 0-15,-22 0 16,22 0 0,-22 21-16,43-21 0,-43 0 15,21 0 1,1 0-16,-43 0 16,43 0-16,-1 0 15,-42 0-15,43 21 16,-1-21-16,1 0 15,20 0-15,-20 0 16,-22 0-16,43 0 16,-22 0-16,43 0 15,-63 0-15,41 0 16,-41 0-16,41 0 16,-41 0-16,62 0 15,-20 0-15,-21 0 16,-22 0-16,21 0 15,22 0-15,-42 0 16,-1 0-16,0 0 16,-21 0-16,0 0 15,1 0-15,-1 0 47,0 0 47,0 0-78,0 0-16,1 0 15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03-08T11:56:25.72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D745EEA-43CB-4B25-9030-9F8861C42CA6}" emma:medium="tactile" emma:mode="ink">
          <msink:context xmlns:msink="http://schemas.microsoft.com/ink/2010/main" type="inkDrawing" rotatedBoundingBox="7259,10858 13821,10855 13822,10879 7260,10881" shapeName="Other"/>
        </emma:interpretation>
      </emma:emma>
    </inkml:annotationXML>
    <inkml:trace contextRef="#ctx0" brushRef="#br0">0 39 0,'64'0'125,"-1"0"-109,22 0-16,42 0 15,42 0-15,21 0 16,-20 21 0,42-21-16,84 0 0,-190 0 15,0 0 1,-22 0-16,-42 0 16,43 0-16,-21 0 15,-1 0-15,22 0 16,-22 0-16,22 0 15,-43 0-15,22 0 16,-1 0-16,-41 0 16,62 0-16,1 0 15,-43 0-15,43 0 16,-22 0-16,22-21 16,21 21-16,-22 0 15,22 0-15,0 0 16,-42 0-16,84 0 15,-64 0-15,-20 0 16,0 0-16,20 0 16,-20 0-16,-1 0 15,22 0-15,-22 0 16,-42 0-16,22 0 16,-1 0-16,22 0 15,-1 0-15,-42 0 16,43 0-1,-1 0-15,-20 0 16,-1 0-16,21 0 16,-41 0-16,41 0 15,-42 0-15,43 0 16,-22 0-16,0 0 16,43 0-16,-21 0 15,-43 0-15,21 0 16,-21 0-16,22 0 15,-22 0 1,0 0-16,0 0 16,0 0-16,1 0 15,41 0-15,-42 0 16,43 0-16,-1 0 16,-20 0-16,20 0 15,-21 0-15,-21 0 16,1 0-16,-1 0 15,0 0-15,0 0 16,0 0-16,1 0 16,20 0-16,-21 0 15,0 0-15,0 0 16,0 0-16,1 0 47,-1 0-47,0 0 15,0 0 1,0 0 0,22 0-1,-22 0 1,21 0 0,0 21-16,1-21 15,-1 0-15,-21 0 16,1 0-16,-1 0 15,21 0 1,-21 0-16,21 0 16,-20 0-16,20 0 15,-21 0-15,0 0 16,1 0-16,-1 0 16,0 0-16,0 0 31,0 0-16,0 0-15,0 0 16,1 0-16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08/03/2023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customXml" Target="../ink/ink7.xml"/><Relationship Id="rId3" Type="http://schemas.openxmlformats.org/officeDocument/2006/relationships/oleObject" Target="../embeddings/oleObject4.bin"/><Relationship Id="rId7" Type="http://schemas.openxmlformats.org/officeDocument/2006/relationships/image" Target="../media/image10.wmf"/><Relationship Id="rId12" Type="http://schemas.openxmlformats.org/officeDocument/2006/relationships/image" Target="../media/image8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customXml" Target="../ink/ink6.xml"/><Relationship Id="rId5" Type="http://schemas.openxmlformats.org/officeDocument/2006/relationships/image" Target="../media/image7.wmf"/><Relationship Id="rId10" Type="http://schemas.openxmlformats.org/officeDocument/2006/relationships/image" Target="../media/image82.emf"/><Relationship Id="rId4" Type="http://schemas.openxmlformats.org/officeDocument/2006/relationships/image" Target="../media/image9.wmf"/><Relationship Id="rId14" Type="http://schemas.openxmlformats.org/officeDocument/2006/relationships/image" Target="../media/image8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emf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emf"/><Relationship Id="rId5" Type="http://schemas.openxmlformats.org/officeDocument/2006/relationships/customXml" Target="../ink/ink9.xml"/><Relationship Id="rId4" Type="http://schemas.openxmlformats.org/officeDocument/2006/relationships/image" Target="../media/image8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customXml" Target="../ink/ink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2.emf"/><Relationship Id="rId4" Type="http://schemas.openxmlformats.org/officeDocument/2006/relationships/customXml" Target="../ink/ink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funzione di utilità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Lezione 5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Confronto tra panieri</a:t>
            </a:r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256112"/>
              </p:ext>
            </p:extLst>
          </p:nvPr>
        </p:nvGraphicFramePr>
        <p:xfrm>
          <a:off x="3220376" y="4813615"/>
          <a:ext cx="36226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1574640" imgH="203040" progId="Equation.3">
                  <p:embed/>
                </p:oleObj>
              </mc:Choice>
              <mc:Fallback>
                <p:oleObj name="Equazione" r:id="rId3" imgW="157464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376" y="4813615"/>
                        <a:ext cx="36226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050121" y="1446898"/>
            <a:ext cx="7498080" cy="4800600"/>
          </a:xfrm>
        </p:spPr>
        <p:txBody>
          <a:bodyPr>
            <a:normAutofit fontScale="92500" lnSpcReduction="10000"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Assioma di non sazietà: come ordinereste i panieri ?</a:t>
            </a:r>
          </a:p>
          <a:p>
            <a:r>
              <a:rPr lang="it-IT" dirty="0"/>
              <a:t>Assioma di transitività: cos’altro potremmo dire?</a:t>
            </a:r>
          </a:p>
        </p:txBody>
      </p:sp>
      <p:pic>
        <p:nvPicPr>
          <p:cNvPr id="8" name="Picture 2" descr="C:\Documents and Settings\Administrator\Documenti\Dropbox\MICROBLENDED (1)\CAP 2\N1VBP102.wmf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187624" y="1268760"/>
            <a:ext cx="7499350" cy="2501457"/>
          </a:xfrm>
          <a:prstGeom prst="rect">
            <a:avLst/>
          </a:prstGeom>
          <a:noFill/>
        </p:spPr>
      </p:pic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325909"/>
              </p:ext>
            </p:extLst>
          </p:nvPr>
        </p:nvGraphicFramePr>
        <p:xfrm>
          <a:off x="3523963" y="6039670"/>
          <a:ext cx="332137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1562040" imgH="203040" progId="Equation.3">
                  <p:embed/>
                </p:oleObj>
              </mc:Choice>
              <mc:Fallback>
                <p:oleObj name="Equazione" r:id="rId6" imgW="15620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3963" y="6039670"/>
                        <a:ext cx="3321370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1331640" y="3943852"/>
            <a:ext cx="6331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Katz, </a:t>
            </a:r>
            <a:r>
              <a:rPr lang="it-IT" dirty="0" err="1"/>
              <a:t>Rosen</a:t>
            </a:r>
            <a:r>
              <a:rPr lang="it-IT" dirty="0"/>
              <a:t>, Bollino, Morgan, Microeconomia, Mc </a:t>
            </a:r>
            <a:r>
              <a:rPr lang="it-IT" dirty="0" err="1"/>
              <a:t>Graw</a:t>
            </a:r>
            <a:r>
              <a:rPr lang="it-IT" dirty="0"/>
              <a:t> Hill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2272020" y="1937040"/>
              <a:ext cx="1080" cy="2520"/>
            </p14:xfrm>
          </p:contentPart>
        </mc:Choice>
        <mc:Fallback xmlns="">
          <p:pic>
            <p:nvPicPr>
              <p:cNvPr id="12" name="Input penna 1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266620" y="1931640"/>
                <a:ext cx="11880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" name="Input penna 12"/>
              <p14:cNvContentPartPr/>
              <p14:nvPr/>
            </p14:nvContentPartPr>
            <p14:xfrm>
              <a:off x="2272740" y="1935240"/>
              <a:ext cx="1151640" cy="1127160"/>
            </p14:xfrm>
          </p:contentPart>
        </mc:Choice>
        <mc:Fallback xmlns="">
          <p:pic>
            <p:nvPicPr>
              <p:cNvPr id="13" name="Input penna 1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68780" y="1930920"/>
                <a:ext cx="1170000" cy="11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put penna 14"/>
              <p14:cNvContentPartPr/>
              <p14:nvPr/>
            </p14:nvContentPartPr>
            <p14:xfrm>
              <a:off x="2156100" y="1703040"/>
              <a:ext cx="420840" cy="758520"/>
            </p14:xfrm>
          </p:contentPart>
        </mc:Choice>
        <mc:Fallback xmlns="">
          <p:pic>
            <p:nvPicPr>
              <p:cNvPr id="15" name="Input penna 1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147100" y="1693320"/>
                <a:ext cx="439920" cy="778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asellaDiTesto 2">
            <a:extLst>
              <a:ext uri="{FF2B5EF4-FFF2-40B4-BE49-F238E27FC236}">
                <a16:creationId xmlns:a16="http://schemas.microsoft.com/office/drawing/2014/main" id="{83B991FD-032F-4E9E-4102-A15622A4827B}"/>
              </a:ext>
            </a:extLst>
          </p:cNvPr>
          <p:cNvSpPr txBox="1"/>
          <p:nvPr/>
        </p:nvSpPr>
        <p:spPr>
          <a:xfrm>
            <a:off x="5292080" y="2132856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c=(12;10)     d=(5,5); </a:t>
            </a:r>
          </a:p>
          <a:p>
            <a:r>
              <a:rPr lang="en-US" dirty="0"/>
              <a:t>g=(1,4) </a:t>
            </a:r>
          </a:p>
          <a:p>
            <a:r>
              <a:rPr lang="en-US" dirty="0"/>
              <a:t>h=( 5;3); </a:t>
            </a:r>
          </a:p>
          <a:p>
            <a:r>
              <a:rPr lang="en-US" dirty="0"/>
              <a:t>f=(6,5); </a:t>
            </a:r>
          </a:p>
          <a:p>
            <a:r>
              <a:rPr lang="en-US" dirty="0" err="1"/>
              <a:t>i</a:t>
            </a:r>
            <a:r>
              <a:rPr lang="en-US" dirty="0"/>
              <a:t>=(4,6);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Confronto tra panieri e curve di indifferenza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curve di indifferenza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Possiamo dunque distinguere tra:</a:t>
            </a:r>
          </a:p>
          <a:p>
            <a:pPr lvl="1"/>
            <a:r>
              <a:rPr lang="it-IT" dirty="0"/>
              <a:t>panieri sicuramente preferiti rispetto a quello di riferimento;	  </a:t>
            </a:r>
          </a:p>
          <a:p>
            <a:pPr lvl="1"/>
            <a:r>
              <a:rPr lang="it-IT" dirty="0"/>
              <a:t>panieri sicuramente non preferiti rispetto a quello di riferimento;	  </a:t>
            </a:r>
          </a:p>
          <a:p>
            <a:pPr lvl="1"/>
            <a:r>
              <a:rPr lang="it-IT" dirty="0"/>
              <a:t>panieri indifferenti rispetto a quello di riferimento;  </a:t>
            </a:r>
          </a:p>
          <a:p>
            <a:r>
              <a:rPr lang="it-IT" dirty="0"/>
              <a:t>Una curva di indifferenza mostra tutte le combinazioni dei panieri che assicurano al consumatore lo stesso livello di soddisfazione  </a:t>
            </a:r>
          </a:p>
          <a:p>
            <a:r>
              <a:rPr lang="it-IT" dirty="0"/>
              <a:t>Una mappa o insieme di curve di indifferenza mostra differenti livelli di soddisfazione in corrispondenza di diversi panieri di beni ordinati a seconda del livello di desiderabilità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put penna 4"/>
              <p14:cNvContentPartPr/>
              <p14:nvPr/>
            </p14:nvContentPartPr>
            <p14:xfrm>
              <a:off x="4183260" y="4470360"/>
              <a:ext cx="3848760" cy="104760"/>
            </p14:xfrm>
          </p:contentPart>
        </mc:Choice>
        <mc:Fallback xmlns="">
          <p:pic>
            <p:nvPicPr>
              <p:cNvPr id="5" name="Input penna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68140" y="4455240"/>
                <a:ext cx="3879000" cy="13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put penna 6"/>
              <p14:cNvContentPartPr/>
              <p14:nvPr/>
            </p14:nvContentPartPr>
            <p14:xfrm>
              <a:off x="2613660" y="3895080"/>
              <a:ext cx="2362680" cy="23760"/>
            </p14:xfrm>
          </p:contentPart>
        </mc:Choice>
        <mc:Fallback xmlns="">
          <p:pic>
            <p:nvPicPr>
              <p:cNvPr id="7" name="Input penna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98540" y="3879960"/>
                <a:ext cx="239292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put penna 8"/>
              <p14:cNvContentPartPr/>
              <p14:nvPr/>
            </p14:nvContentPartPr>
            <p14:xfrm>
              <a:off x="4411860" y="4251840"/>
              <a:ext cx="952920" cy="360"/>
            </p14:xfrm>
          </p:contentPart>
        </mc:Choice>
        <mc:Fallback xmlns="">
          <p:pic>
            <p:nvPicPr>
              <p:cNvPr id="9" name="Input penna 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96740" y="4236720"/>
                <a:ext cx="983160" cy="3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Una curva di indifferenza</a:t>
            </a:r>
          </a:p>
        </p:txBody>
      </p:sp>
      <p:pic>
        <p:nvPicPr>
          <p:cNvPr id="4098" name="Picture 2" descr="C:\Documents and Settings\Administrator\Documenti\Dropbox\MICROBLENDED (1)\CAP 2\N1VBP10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7675"/>
            <a:ext cx="9142413" cy="3421063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1259632" y="5733256"/>
            <a:ext cx="6331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Katz, </a:t>
            </a:r>
            <a:r>
              <a:rPr lang="it-IT" dirty="0" err="1"/>
              <a:t>Rosen</a:t>
            </a:r>
            <a:r>
              <a:rPr lang="it-IT" dirty="0"/>
              <a:t>, Bollino, Morgan, Microeconomia, Mc </a:t>
            </a:r>
            <a:r>
              <a:rPr lang="it-IT" dirty="0" err="1"/>
              <a:t>Graw</a:t>
            </a:r>
            <a:r>
              <a:rPr lang="it-IT" dirty="0"/>
              <a:t> Hill</a:t>
            </a:r>
            <a:endParaRPr lang="en-GB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9CFF7B4C-6B78-AB3D-02C9-EB801BBC8530}"/>
                  </a:ext>
                </a:extLst>
              </p14:cNvPr>
              <p14:cNvContentPartPr/>
              <p14:nvPr/>
            </p14:nvContentPartPr>
            <p14:xfrm>
              <a:off x="1701720" y="3161160"/>
              <a:ext cx="905400" cy="704160"/>
            </p14:xfrm>
          </p:contentPart>
        </mc:Choice>
        <mc:Fallback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9CFF7B4C-6B78-AB3D-02C9-EB801BBC853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92360" y="3151800"/>
                <a:ext cx="924120" cy="722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mappa delle curve di indifferenza</a:t>
            </a:r>
          </a:p>
        </p:txBody>
      </p:sp>
      <p:pic>
        <p:nvPicPr>
          <p:cNvPr id="5122" name="Picture 2" descr="C:\Documents and Settings\Administrator\Documenti\Dropbox\MICROBLENDED (1)\CAP 2\N1VBP10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43075"/>
            <a:ext cx="9142413" cy="3371850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259632" y="5733256"/>
            <a:ext cx="6331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Katz, </a:t>
            </a:r>
            <a:r>
              <a:rPr lang="it-IT" dirty="0" err="1"/>
              <a:t>Rosen</a:t>
            </a:r>
            <a:r>
              <a:rPr lang="it-IT" dirty="0"/>
              <a:t>, Bollino, Morgan, Microeconomia, Mc </a:t>
            </a:r>
            <a:r>
              <a:rPr lang="it-IT" dirty="0" err="1"/>
              <a:t>Graw</a:t>
            </a:r>
            <a:r>
              <a:rPr lang="it-IT" dirty="0"/>
              <a:t> Hill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Proprietà delle curve di indifferenza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Ciascun paniere può giacere su di un'unica curva di indifferenza  </a:t>
            </a:r>
          </a:p>
          <a:p>
            <a:r>
              <a:rPr lang="it-IT" dirty="0"/>
              <a:t>Le curve di indifferenza hanno pendenza negativa  </a:t>
            </a:r>
          </a:p>
          <a:p>
            <a:r>
              <a:rPr lang="it-IT" dirty="0"/>
              <a:t>Le curve di indifferenza non si intersecano mai tra di loro  </a:t>
            </a:r>
          </a:p>
          <a:p>
            <a:r>
              <a:rPr lang="it-IT" dirty="0"/>
              <a:t>L'inclinazione di una curva di indifferenza si riduce man mano che ci si sposta verso destra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Posizione curve di indifferenza e transitività</a:t>
            </a:r>
          </a:p>
        </p:txBody>
      </p:sp>
      <p:pic>
        <p:nvPicPr>
          <p:cNvPr id="8194" name="Picture 2" descr="C:\Documents and Settings\Administrator\Documenti\Dropbox\MICROBLENDED (1)\CAP 2\N19FRW0W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9142413" cy="4114800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259632" y="5733256"/>
            <a:ext cx="6331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Katz, </a:t>
            </a:r>
            <a:r>
              <a:rPr lang="it-IT" dirty="0" err="1"/>
              <a:t>Rosen</a:t>
            </a:r>
            <a:r>
              <a:rPr lang="it-IT" dirty="0"/>
              <a:t>, Bollino, Morgan, Microeconomia, Mc </a:t>
            </a:r>
            <a:r>
              <a:rPr lang="it-IT" dirty="0" err="1"/>
              <a:t>Graw</a:t>
            </a:r>
            <a:r>
              <a:rPr lang="it-IT" dirty="0"/>
              <a:t> Hill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" name="Input penna 19"/>
              <p14:cNvContentPartPr/>
              <p14:nvPr/>
            </p14:nvContentPartPr>
            <p14:xfrm>
              <a:off x="5601147" y="2640027"/>
              <a:ext cx="33840" cy="0"/>
            </p14:xfrm>
          </p:contentPart>
        </mc:Choice>
        <mc:Fallback xmlns="">
          <p:pic>
            <p:nvPicPr>
              <p:cNvPr id="20" name="Input penna 1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3384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Non sazietà</a:t>
            </a:r>
          </a:p>
        </p:txBody>
      </p:sp>
      <p:pic>
        <p:nvPicPr>
          <p:cNvPr id="9218" name="Picture 2" descr="C:\Documents and Settings\Administrator\Documenti\Dropbox\MICROBLENDED (1)\CAP 2\N113HP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7588" y="1685925"/>
            <a:ext cx="4567237" cy="3486150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259632" y="5733256"/>
            <a:ext cx="6331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Katz, </a:t>
            </a:r>
            <a:r>
              <a:rPr lang="it-IT" dirty="0" err="1"/>
              <a:t>Rosen</a:t>
            </a:r>
            <a:r>
              <a:rPr lang="it-IT" dirty="0"/>
              <a:t>, Bollino, Morgan, Microeconomia, Mc </a:t>
            </a:r>
            <a:r>
              <a:rPr lang="it-IT" dirty="0" err="1"/>
              <a:t>Graw</a:t>
            </a:r>
            <a:r>
              <a:rPr lang="it-IT" dirty="0"/>
              <a:t> Hill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saggio marginale di sostituzione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ll</a:t>
            </a:r>
            <a:r>
              <a:rPr lang="it-IT" dirty="0"/>
              <a:t> saggio marginale di sostituzione (MRS) è il tasso al quale il consumatore è disposto a sostituire una piccola quantità del bene misurato sull'asse verticale in cambio di una piccola quantità aggiuntiva del bene misurato sull'asse orizzontale  </a:t>
            </a:r>
            <a:r>
              <a:rPr lang="it-IT" u="sng" dirty="0"/>
              <a:t>MANTENENDO INALTERATA L’UTILITA’ </a:t>
            </a:r>
          </a:p>
          <a:p>
            <a:r>
              <a:rPr lang="it-IT" dirty="0"/>
              <a:t>Il saggio marginale di sostituzione corrisponde all'inclinazione (in valore assoluto) della curva di indifferenza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9C283980-990A-0032-C8D4-62945AB90E10}"/>
                  </a:ext>
                </a:extLst>
              </p14:cNvPr>
              <p14:cNvContentPartPr/>
              <p14:nvPr/>
            </p14:nvContentPartPr>
            <p14:xfrm>
              <a:off x="225360" y="95040"/>
              <a:ext cx="8624520" cy="614520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9C283980-990A-0032-C8D4-62945AB90E1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6000" y="85680"/>
                <a:ext cx="8643240" cy="616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344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Funzione di utilità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funzione di utilità ci dice il livello di soddisfazione associato a ciascun possibile paniere di beni</a:t>
            </a:r>
          </a:p>
          <a:p>
            <a:r>
              <a:rPr lang="it-IT" dirty="0"/>
              <a:t>Dato un insieme di consumo, la funzione di utilità ci restituisce una metrica, di tipo ordinale, che ci consente di attribuire un livello di utilità a ciascun paniere </a:t>
            </a:r>
          </a:p>
          <a:p>
            <a:r>
              <a:rPr lang="it-IT" dirty="0"/>
              <a:t>Le curve di indifferenza sono la rappresentazione grafica della f. di utilità nello spazio a 2 dimensioni (</a:t>
            </a:r>
            <a:r>
              <a:rPr lang="it-IT" u="sng" dirty="0"/>
              <a:t>curve di livello</a:t>
            </a:r>
            <a:r>
              <a:rPr lang="it-IT" dirty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Alcuni esempi di funzioni di utilità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Utilità </a:t>
            </a:r>
            <a:r>
              <a:rPr lang="it-IT" dirty="0" err="1"/>
              <a:t>Cobb</a:t>
            </a:r>
            <a:r>
              <a:rPr lang="it-IT" dirty="0"/>
              <a:t> Douglas: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Perfetti sostituti: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Perfetti complementi:</a:t>
            </a:r>
          </a:p>
          <a:p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987824" y="2132856"/>
          <a:ext cx="4032837" cy="83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104840" imgH="228600" progId="Equation.3">
                  <p:embed/>
                </p:oleObj>
              </mc:Choice>
              <mc:Fallback>
                <p:oleObj name="Equazione" r:id="rId2" imgW="1104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132856"/>
                        <a:ext cx="4032837" cy="83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673475" y="3762375"/>
          <a:ext cx="352266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965160" imgH="203040" progId="Equation.3">
                  <p:embed/>
                </p:oleObj>
              </mc:Choice>
              <mc:Fallback>
                <p:oleObj name="Equazione" r:id="rId4" imgW="965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3762375"/>
                        <a:ext cx="352266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268663" y="5494338"/>
          <a:ext cx="44037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1206360" imgH="215640" progId="Equation.3">
                  <p:embed/>
                </p:oleObj>
              </mc:Choice>
              <mc:Fallback>
                <p:oleObj name="Equazione" r:id="rId6" imgW="12063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63" y="5494338"/>
                        <a:ext cx="44037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Preferenze del consumatore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196752"/>
            <a:ext cx="7962088" cy="554461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Dato lo spazio dei panieri, la funzione di utilità consente al consumatore di ordinarli secondo un criterio di preferenza.	  </a:t>
            </a:r>
          </a:p>
          <a:p>
            <a:r>
              <a:rPr lang="it-IT" dirty="0"/>
              <a:t>In generale un consumatore deve poter affermare rispetto a due panieri A e B se:</a:t>
            </a:r>
          </a:p>
          <a:p>
            <a:pPr lvl="1"/>
            <a:r>
              <a:rPr lang="it-IT" dirty="0"/>
              <a:t>A è preferito a B</a:t>
            </a:r>
          </a:p>
          <a:p>
            <a:pPr lvl="1"/>
            <a:r>
              <a:rPr lang="it-IT" dirty="0"/>
              <a:t>A è indifferente a B</a:t>
            </a:r>
          </a:p>
          <a:p>
            <a:pPr lvl="1"/>
            <a:r>
              <a:rPr lang="it-IT" dirty="0"/>
              <a:t>B è preferito a </a:t>
            </a:r>
            <a:r>
              <a:rPr lang="it-IT" dirty="0" err="1"/>
              <a:t>A</a:t>
            </a:r>
            <a:r>
              <a:rPr lang="it-IT" dirty="0"/>
              <a:t>  </a:t>
            </a:r>
          </a:p>
          <a:p>
            <a:r>
              <a:rPr lang="it-IT" dirty="0"/>
              <a:t>Esempio: paniere A(3,2) e paniere B(4,1) C(4,3). Se la funzione di utilità è U(x,y)=x+y quale paniere è preferito?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put penna 5"/>
              <p14:cNvContentPartPr/>
              <p14:nvPr/>
            </p14:nvContentPartPr>
            <p14:xfrm>
              <a:off x="6775818" y="3386575"/>
              <a:ext cx="5400" cy="1836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2218" y="3380455"/>
                <a:ext cx="15120" cy="2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preferenze: metrica ordinale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Le preferenze del consumatore illustrano le modalità con le quali egli ordina i panieri di beni (confronta la loro desiderabilità). Nel precedente esempio, il paniere c è il preferito, mentre a e b sono indifferenti </a:t>
            </a:r>
          </a:p>
          <a:p>
            <a:r>
              <a:rPr lang="it-IT" dirty="0"/>
              <a:t>Tuttavia, non possiamo dire di quanto c è preferito ad </a:t>
            </a:r>
            <a:r>
              <a:rPr lang="it-IT" i="1" dirty="0"/>
              <a:t>a</a:t>
            </a:r>
            <a:r>
              <a:rPr lang="it-IT" dirty="0"/>
              <a:t> e </a:t>
            </a:r>
            <a:r>
              <a:rPr lang="it-IT" i="1" dirty="0"/>
              <a:t>b</a:t>
            </a:r>
          </a:p>
          <a:p>
            <a:pPr lvl="1"/>
            <a:r>
              <a:rPr lang="it-IT" dirty="0"/>
              <a:t>un ordinamento di preferenze non permette di avere un commento sulla loro desiderabilità relativa (metrica ordinale ma non cardinale)</a:t>
            </a:r>
          </a:p>
          <a:p>
            <a:pPr lvl="1"/>
            <a:r>
              <a:rPr lang="it-IT" dirty="0"/>
              <a:t>soggetti diversi possono avere ordinamenti diversi di preferenze.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Preferenze: i quattro assiomi (1)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Definiamo con </a:t>
            </a:r>
            <a:r>
              <a:rPr lang="it-IT" dirty="0" err="1"/>
              <a:t>C=</a:t>
            </a:r>
            <a:r>
              <a:rPr lang="it-IT" dirty="0"/>
              <a:t>(x,y,...) l'insieme di consumo</a:t>
            </a:r>
          </a:p>
          <a:p>
            <a:r>
              <a:rPr lang="it-IT" dirty="0"/>
              <a:t>Criterio di preferenze:	  </a:t>
            </a:r>
          </a:p>
          <a:p>
            <a:pPr lvl="1"/>
            <a:r>
              <a:rPr lang="it-IT" dirty="0"/>
              <a:t>indifferenza tra due panieri: notazione: ∼ (es. A∼B)</a:t>
            </a:r>
          </a:p>
          <a:p>
            <a:pPr lvl="1"/>
            <a:r>
              <a:rPr lang="it-IT" dirty="0"/>
              <a:t>preferenza di un paniere rispetto ad un altro: notazione: ≻; (A≻B)</a:t>
            </a:r>
          </a:p>
          <a:p>
            <a:r>
              <a:rPr lang="it-IT" dirty="0"/>
              <a:t>Assioma 1-Completezza</a:t>
            </a:r>
          </a:p>
          <a:p>
            <a:pPr lvl="1"/>
            <a:r>
              <a:rPr lang="it-IT" dirty="0"/>
              <a:t>un ordinamento è completo se permette al consumatore di classificare tutte le possibili combinazioni di beni e servizi.</a:t>
            </a:r>
          </a:p>
          <a:p>
            <a:pPr lvl="1"/>
            <a:r>
              <a:rPr lang="it-IT" dirty="0"/>
              <a:t>dati due panieri qualsiasi A e B, il consumatore sa se A≻B, A∼B B≻A; </a:t>
            </a:r>
          </a:p>
          <a:p>
            <a:r>
              <a:rPr lang="it-IT" dirty="0"/>
              <a:t>Assioma 2 - Non sazietà:	  </a:t>
            </a:r>
          </a:p>
          <a:p>
            <a:pPr lvl="1"/>
            <a:r>
              <a:rPr lang="it-IT" dirty="0"/>
              <a:t>a parità di altre condizioni, è preferibile avere maggiori quantità di un bene.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quattro assiomi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Assioma 3 -Transitività: dati tre panieri, A, B, D, tutti all'interno dell'insieme di consumo </a:t>
            </a:r>
            <a:r>
              <a:rPr lang="it-IT" b="1" i="1" dirty="0"/>
              <a:t>C</a:t>
            </a:r>
            <a:r>
              <a:rPr lang="it-IT" dirty="0"/>
              <a:t>	  </a:t>
            </a:r>
          </a:p>
          <a:p>
            <a:pPr lvl="1"/>
            <a:r>
              <a:rPr lang="it-IT" dirty="0"/>
              <a:t>se A≻B e B≻D allora A≻D	  </a:t>
            </a:r>
          </a:p>
          <a:p>
            <a:pPr lvl="1"/>
            <a:r>
              <a:rPr lang="it-IT" dirty="0"/>
              <a:t>assioma relativo alla coerenza interna delle scelte dei consumatori.	  </a:t>
            </a:r>
          </a:p>
          <a:p>
            <a:pPr lvl="1"/>
            <a:r>
              <a:rPr lang="it-IT" dirty="0"/>
              <a:t>si applica sia alla relazione di preferenza che a quella di indifferenza (o a loro combinazioni)	  </a:t>
            </a:r>
          </a:p>
          <a:p>
            <a:pPr lvl="1"/>
            <a:r>
              <a:rPr lang="it-IT" dirty="0"/>
              <a:t>Es: A=(4,2), B=(3,3), D=(2,4)	  </a:t>
            </a:r>
          </a:p>
          <a:p>
            <a:r>
              <a:rPr lang="it-IT" dirty="0"/>
              <a:t>Assioma 4 - Convessità: le combinazioni di beni "intermedie" sono preferite a quelle estreme.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94B6925B-ABB7-0A66-E9DF-AC69C886D96D}"/>
                  </a:ext>
                </a:extLst>
              </p14:cNvPr>
              <p14:cNvContentPartPr/>
              <p14:nvPr/>
            </p14:nvContentPartPr>
            <p14:xfrm>
              <a:off x="2047320" y="85680"/>
              <a:ext cx="7041960" cy="150552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94B6925B-ABB7-0A66-E9DF-AC69C886D96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37960" y="76320"/>
                <a:ext cx="7060680" cy="1524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put penna 1">
                <a:extLst>
                  <a:ext uri="{FF2B5EF4-FFF2-40B4-BE49-F238E27FC236}">
                    <a16:creationId xmlns:a16="http://schemas.microsoft.com/office/drawing/2014/main" id="{4E8891CD-70EF-C7AD-BBF5-F8186C8D297B}"/>
                  </a:ext>
                </a:extLst>
              </p14:cNvPr>
              <p14:cNvContentPartPr/>
              <p14:nvPr/>
            </p14:nvContentPartPr>
            <p14:xfrm>
              <a:off x="978120" y="430200"/>
              <a:ext cx="8334000" cy="6001200"/>
            </p14:xfrm>
          </p:contentPart>
        </mc:Choice>
        <mc:Fallback>
          <p:pic>
            <p:nvPicPr>
              <p:cNvPr id="2" name="Input penna 1">
                <a:extLst>
                  <a:ext uri="{FF2B5EF4-FFF2-40B4-BE49-F238E27FC236}">
                    <a16:creationId xmlns:a16="http://schemas.microsoft.com/office/drawing/2014/main" id="{4E8891CD-70EF-C7AD-BBF5-F8186C8D29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8760" y="420840"/>
                <a:ext cx="8352720" cy="601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526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Documenti\Dropbox\MICROBLENDED (1)\CAP 2\N1VBP102.wmf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87624" y="1268760"/>
            <a:ext cx="7499350" cy="2501457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5292080" y="2132856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c=(12;10)     d=(5,5); </a:t>
            </a:r>
          </a:p>
          <a:p>
            <a:r>
              <a:rPr lang="en-US" dirty="0"/>
              <a:t>g=(1,4) </a:t>
            </a:r>
          </a:p>
          <a:p>
            <a:r>
              <a:rPr lang="en-US" dirty="0"/>
              <a:t>h=( 5;3); </a:t>
            </a:r>
          </a:p>
          <a:p>
            <a:r>
              <a:rPr lang="en-US" dirty="0"/>
              <a:t>f=(6,5); </a:t>
            </a:r>
          </a:p>
          <a:p>
            <a:r>
              <a:rPr lang="en-US" dirty="0" err="1"/>
              <a:t>i</a:t>
            </a:r>
            <a:r>
              <a:rPr lang="en-US" dirty="0"/>
              <a:t>=(4,6);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put penna 1">
                <a:extLst>
                  <a:ext uri="{FF2B5EF4-FFF2-40B4-BE49-F238E27FC236}">
                    <a16:creationId xmlns:a16="http://schemas.microsoft.com/office/drawing/2014/main" id="{D94E9FE5-34FB-515D-B6B3-766C3368859D}"/>
                  </a:ext>
                </a:extLst>
              </p14:cNvPr>
              <p14:cNvContentPartPr/>
              <p14:nvPr/>
            </p14:nvContentPartPr>
            <p14:xfrm>
              <a:off x="1098000" y="2552760"/>
              <a:ext cx="7374960" cy="4194360"/>
            </p14:xfrm>
          </p:contentPart>
        </mc:Choice>
        <mc:Fallback>
          <p:pic>
            <p:nvPicPr>
              <p:cNvPr id="2" name="Input penna 1">
                <a:extLst>
                  <a:ext uri="{FF2B5EF4-FFF2-40B4-BE49-F238E27FC236}">
                    <a16:creationId xmlns:a16="http://schemas.microsoft.com/office/drawing/2014/main" id="{D94E9FE5-34FB-515D-B6B3-766C3368859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88640" y="2543400"/>
                <a:ext cx="7393680" cy="421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37905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ELAPSEDTIME" val="30,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810</TotalTime>
  <Words>893</Words>
  <Application>Microsoft Office PowerPoint</Application>
  <PresentationFormat>Presentazione su schermo (4:3)</PresentationFormat>
  <Paragraphs>100</Paragraphs>
  <Slides>19</Slides>
  <Notes>13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Calibri</vt:lpstr>
      <vt:lpstr>Gill Sans MT</vt:lpstr>
      <vt:lpstr>Verdana</vt:lpstr>
      <vt:lpstr>Wingdings 2</vt:lpstr>
      <vt:lpstr>Solstizio</vt:lpstr>
      <vt:lpstr>Equazione</vt:lpstr>
      <vt:lpstr>La funzione di utilità</vt:lpstr>
      <vt:lpstr>Funzione di utilità</vt:lpstr>
      <vt:lpstr>Alcuni esempi di funzioni di utilità</vt:lpstr>
      <vt:lpstr>Preferenze del consumatore</vt:lpstr>
      <vt:lpstr>Le preferenze: metrica ordinale</vt:lpstr>
      <vt:lpstr>Preferenze: i quattro assiomi (1)</vt:lpstr>
      <vt:lpstr>I quattro assiomi (2)</vt:lpstr>
      <vt:lpstr>Presentazione standard di PowerPoint</vt:lpstr>
      <vt:lpstr>Presentazione standard di PowerPoint</vt:lpstr>
      <vt:lpstr>Confronto tra panieri</vt:lpstr>
      <vt:lpstr>Confronto tra panieri e curve di indifferenza</vt:lpstr>
      <vt:lpstr>Le curve di indifferenza</vt:lpstr>
      <vt:lpstr>Una curva di indifferenza</vt:lpstr>
      <vt:lpstr>La mappa delle curve di indifferenza</vt:lpstr>
      <vt:lpstr>Proprietà delle curve di indifferenza</vt:lpstr>
      <vt:lpstr>Posizione curve di indifferenza e transitività</vt:lpstr>
      <vt:lpstr>Non sazietà</vt:lpstr>
      <vt:lpstr>Il saggio marginale di sostituzione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Elisabetta Marzano</cp:lastModifiedBy>
  <cp:revision>71</cp:revision>
  <dcterms:created xsi:type="dcterms:W3CDTF">2014-09-20T09:32:20Z</dcterms:created>
  <dcterms:modified xsi:type="dcterms:W3CDTF">2023-03-08T13:15:23Z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A641ED66-5C03-4378-8CE6-372A40F9B4B2</vt:lpwstr>
  </property>
  <property fmtid="{D5CDD505-2E9C-101B-9397-08002B2CF9AE}" pid="5" name="ArticulateProjectFull">
    <vt:lpwstr>H:\lucidi aa 2014_15\lezione3.ppta</vt:lpwstr>
  </property>
</Properties>
</file>