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3" r:id="rId3"/>
    <p:sldId id="341" r:id="rId4"/>
    <p:sldId id="363" r:id="rId5"/>
    <p:sldId id="376" r:id="rId6"/>
    <p:sldId id="344" r:id="rId7"/>
    <p:sldId id="373" r:id="rId8"/>
    <p:sldId id="374" r:id="rId9"/>
    <p:sldId id="3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53"/>
            <p14:sldId id="341"/>
            <p14:sldId id="363"/>
            <p14:sldId id="376"/>
            <p14:sldId id="344"/>
            <p14:sldId id="373"/>
            <p14:sldId id="374"/>
            <p14:sldId id="375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72D95F26-591B-4291-B68A-6160E758A746}"/>
    <pc:docChg chg="custSel addSld delSld modSld sldOrd modSection">
      <pc:chgData name="Massi Catenma" userId="7edd239430b66c60" providerId="LiveId" clId="{72D95F26-591B-4291-B68A-6160E758A746}" dt="2023-05-15T12:57:41.785" v="5240" actId="478"/>
      <pc:docMkLst>
        <pc:docMk/>
      </pc:docMkLst>
      <pc:sldChg chg="modSp mod">
        <pc:chgData name="Massi Catenma" userId="7edd239430b66c60" providerId="LiveId" clId="{72D95F26-591B-4291-B68A-6160E758A746}" dt="2023-05-13T14:21:27.010" v="37" actId="20577"/>
        <pc:sldMkLst>
          <pc:docMk/>
          <pc:sldMk cId="2471807738" sldId="256"/>
        </pc:sldMkLst>
        <pc:spChg chg="mod">
          <ac:chgData name="Massi Catenma" userId="7edd239430b66c60" providerId="LiveId" clId="{72D95F26-591B-4291-B68A-6160E758A746}" dt="2023-05-13T14:21:20.336" v="33" actId="20577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Massi Catenma" userId="7edd239430b66c60" providerId="LiveId" clId="{72D95F26-591B-4291-B68A-6160E758A746}" dt="2023-05-13T14:21:27.010" v="37" actId="20577"/>
          <ac:spMkLst>
            <pc:docMk/>
            <pc:sldMk cId="2471807738" sldId="256"/>
            <ac:spMk id="3" creationId="{00000000-0000-0000-0000-000000000000}"/>
          </ac:spMkLst>
        </pc:spChg>
      </pc:sldChg>
      <pc:sldChg chg="addSp delSp modSp add mod delAnim modAnim">
        <pc:chgData name="Massi Catenma" userId="7edd239430b66c60" providerId="LiveId" clId="{72D95F26-591B-4291-B68A-6160E758A746}" dt="2023-05-14T16:28:33.745" v="4151"/>
        <pc:sldMkLst>
          <pc:docMk/>
          <pc:sldMk cId="2582744231" sldId="341"/>
        </pc:sldMkLst>
        <pc:spChg chg="mod">
          <ac:chgData name="Massi Catenma" userId="7edd239430b66c60" providerId="LiveId" clId="{72D95F26-591B-4291-B68A-6160E758A746}" dt="2023-05-14T15:39:30.425" v="2522" actId="313"/>
          <ac:spMkLst>
            <pc:docMk/>
            <pc:sldMk cId="2582744231" sldId="341"/>
            <ac:spMk id="2" creationId="{E5836916-252C-99C1-9ADC-9439AB76BA60}"/>
          </ac:spMkLst>
        </pc:spChg>
        <pc:spChg chg="mod ord">
          <ac:chgData name="Massi Catenma" userId="7edd239430b66c60" providerId="LiveId" clId="{72D95F26-591B-4291-B68A-6160E758A746}" dt="2023-05-14T15:37:02.361" v="2448" actId="166"/>
          <ac:spMkLst>
            <pc:docMk/>
            <pc:sldMk cId="2582744231" sldId="341"/>
            <ac:spMk id="119" creationId="{924191FF-7AA5-7984-112E-79D1F01C6335}"/>
          </ac:spMkLst>
        </pc:spChg>
        <pc:spChg chg="del">
          <ac:chgData name="Massi Catenma" userId="7edd239430b66c60" providerId="LiveId" clId="{72D95F26-591B-4291-B68A-6160E758A746}" dt="2023-05-14T15:36:23.685" v="2425" actId="478"/>
          <ac:spMkLst>
            <pc:docMk/>
            <pc:sldMk cId="2582744231" sldId="341"/>
            <ac:spMk id="120" creationId="{22731523-415D-C8B0-2691-7328DDE0B593}"/>
          </ac:spMkLst>
        </pc:spChg>
        <pc:spChg chg="del">
          <ac:chgData name="Massi Catenma" userId="7edd239430b66c60" providerId="LiveId" clId="{72D95F26-591B-4291-B68A-6160E758A746}" dt="2023-05-14T15:36:23.685" v="2425" actId="478"/>
          <ac:spMkLst>
            <pc:docMk/>
            <pc:sldMk cId="2582744231" sldId="341"/>
            <ac:spMk id="123" creationId="{9F84B44B-8A93-31EC-25CA-CC95A7768098}"/>
          </ac:spMkLst>
        </pc:spChg>
        <pc:spChg chg="del">
          <ac:chgData name="Massi Catenma" userId="7edd239430b66c60" providerId="LiveId" clId="{72D95F26-591B-4291-B68A-6160E758A746}" dt="2023-05-14T15:36:23.685" v="2425" actId="478"/>
          <ac:spMkLst>
            <pc:docMk/>
            <pc:sldMk cId="2582744231" sldId="341"/>
            <ac:spMk id="124" creationId="{3D694FFD-8399-6056-E861-E0B460DBE632}"/>
          </ac:spMkLst>
        </pc:spChg>
        <pc:spChg chg="del">
          <ac:chgData name="Massi Catenma" userId="7edd239430b66c60" providerId="LiveId" clId="{72D95F26-591B-4291-B68A-6160E758A746}" dt="2023-05-14T15:36:04.579" v="2421" actId="478"/>
          <ac:spMkLst>
            <pc:docMk/>
            <pc:sldMk cId="2582744231" sldId="341"/>
            <ac:spMk id="125" creationId="{504BD6E6-7AC1-14B8-DEFD-EADEBB7ADB6C}"/>
          </ac:spMkLst>
        </pc:spChg>
        <pc:spChg chg="del">
          <ac:chgData name="Massi Catenma" userId="7edd239430b66c60" providerId="LiveId" clId="{72D95F26-591B-4291-B68A-6160E758A746}" dt="2023-05-14T15:36:23.685" v="2425" actId="478"/>
          <ac:spMkLst>
            <pc:docMk/>
            <pc:sldMk cId="2582744231" sldId="341"/>
            <ac:spMk id="126" creationId="{00BEDCAC-3487-39BA-8ACE-27C7E20CF592}"/>
          </ac:spMkLst>
        </pc:spChg>
        <pc:grpChg chg="mod">
          <ac:chgData name="Massi Catenma" userId="7edd239430b66c60" providerId="LiveId" clId="{72D95F26-591B-4291-B68A-6160E758A746}" dt="2023-05-14T15:36:52.466" v="2446" actId="1038"/>
          <ac:grpSpMkLst>
            <pc:docMk/>
            <pc:sldMk cId="2582744231" sldId="341"/>
            <ac:grpSpMk id="127" creationId="{F78B3013-AE4F-5A6E-18A4-76582EFD009C}"/>
          </ac:grpSpMkLst>
        </pc:grpChg>
        <pc:picChg chg="add mod">
          <ac:chgData name="Massi Catenma" userId="7edd239430b66c60" providerId="LiveId" clId="{72D95F26-591B-4291-B68A-6160E758A746}" dt="2023-05-14T15:37:45.064" v="2450" actId="14100"/>
          <ac:picMkLst>
            <pc:docMk/>
            <pc:sldMk cId="2582744231" sldId="341"/>
            <ac:picMk id="3" creationId="{5AA41D97-1679-B67F-634A-338EAC18176C}"/>
          </ac:picMkLst>
        </pc:picChg>
      </pc:sldChg>
      <pc:sldChg chg="addSp delSp modSp mod delAnim modAnim">
        <pc:chgData name="Massi Catenma" userId="7edd239430b66c60" providerId="LiveId" clId="{72D95F26-591B-4291-B68A-6160E758A746}" dt="2023-05-15T12:57:29.863" v="5238" actId="478"/>
        <pc:sldMkLst>
          <pc:docMk/>
          <pc:sldMk cId="895158722" sldId="344"/>
        </pc:sldMkLst>
        <pc:spChg chg="mod">
          <ac:chgData name="Massi Catenma" userId="7edd239430b66c60" providerId="LiveId" clId="{72D95F26-591B-4291-B68A-6160E758A746}" dt="2023-05-14T14:48:42.693" v="1728" actId="27636"/>
          <ac:spMkLst>
            <pc:docMk/>
            <pc:sldMk cId="895158722" sldId="344"/>
            <ac:spMk id="2" creationId="{E5836916-252C-99C1-9ADC-9439AB76BA60}"/>
          </ac:spMkLst>
        </pc:spChg>
        <pc:spChg chg="del mod">
          <ac:chgData name="Massi Catenma" userId="7edd239430b66c60" providerId="LiveId" clId="{72D95F26-591B-4291-B68A-6160E758A746}" dt="2023-05-14T10:27:44.154" v="514" actId="478"/>
          <ac:spMkLst>
            <pc:docMk/>
            <pc:sldMk cId="895158722" sldId="344"/>
            <ac:spMk id="4" creationId="{BDF8A9DE-8ABF-FFCC-B8F5-133AFA19B343}"/>
          </ac:spMkLst>
        </pc:spChg>
        <pc:spChg chg="add mod ord">
          <ac:chgData name="Massi Catenma" userId="7edd239430b66c60" providerId="LiveId" clId="{72D95F26-591B-4291-B68A-6160E758A746}" dt="2023-05-14T10:48:54.252" v="903" actId="14100"/>
          <ac:spMkLst>
            <pc:docMk/>
            <pc:sldMk cId="895158722" sldId="344"/>
            <ac:spMk id="5" creationId="{3D284BC1-BC22-65CF-C543-7802D6BFB08A}"/>
          </ac:spMkLst>
        </pc:spChg>
        <pc:spChg chg="add mod ord">
          <ac:chgData name="Massi Catenma" userId="7edd239430b66c60" providerId="LiveId" clId="{72D95F26-591B-4291-B68A-6160E758A746}" dt="2023-05-14T17:12:32.637" v="4982" actId="20577"/>
          <ac:spMkLst>
            <pc:docMk/>
            <pc:sldMk cId="895158722" sldId="344"/>
            <ac:spMk id="6" creationId="{D54F4166-63B7-DFFF-5F95-F35A0E803D11}"/>
          </ac:spMkLst>
        </pc:spChg>
        <pc:spChg chg="add del mod">
          <ac:chgData name="Massi Catenma" userId="7edd239430b66c60" providerId="LiveId" clId="{72D95F26-591B-4291-B68A-6160E758A746}" dt="2023-05-15T12:57:21.856" v="5234" actId="478"/>
          <ac:spMkLst>
            <pc:docMk/>
            <pc:sldMk cId="895158722" sldId="344"/>
            <ac:spMk id="10" creationId="{780E53CE-A0CE-34E4-643A-808BEB051B48}"/>
          </ac:spMkLst>
        </pc:spChg>
        <pc:spChg chg="add del mod">
          <ac:chgData name="Massi Catenma" userId="7edd239430b66c60" providerId="LiveId" clId="{72D95F26-591B-4291-B68A-6160E758A746}" dt="2023-05-15T12:57:25.591" v="5236" actId="478"/>
          <ac:spMkLst>
            <pc:docMk/>
            <pc:sldMk cId="895158722" sldId="344"/>
            <ac:spMk id="11" creationId="{401CA47D-A55A-48B4-5B6E-5D2248860126}"/>
          </ac:spMkLst>
        </pc:spChg>
        <pc:spChg chg="add del mod">
          <ac:chgData name="Massi Catenma" userId="7edd239430b66c60" providerId="LiveId" clId="{72D95F26-591B-4291-B68A-6160E758A746}" dt="2023-05-15T12:57:23.669" v="5235" actId="478"/>
          <ac:spMkLst>
            <pc:docMk/>
            <pc:sldMk cId="895158722" sldId="344"/>
            <ac:spMk id="12" creationId="{16F5011B-24F1-CD90-3075-F4E6072201FF}"/>
          </ac:spMkLst>
        </pc:spChg>
        <pc:spChg chg="add del mod">
          <ac:chgData name="Massi Catenma" userId="7edd239430b66c60" providerId="LiveId" clId="{72D95F26-591B-4291-B68A-6160E758A746}" dt="2023-05-15T12:57:27.465" v="5237" actId="478"/>
          <ac:spMkLst>
            <pc:docMk/>
            <pc:sldMk cId="895158722" sldId="344"/>
            <ac:spMk id="13" creationId="{B046D83B-1DA1-5596-CB08-038AC0B6545C}"/>
          </ac:spMkLst>
        </pc:spChg>
        <pc:spChg chg="add del mod">
          <ac:chgData name="Massi Catenma" userId="7edd239430b66c60" providerId="LiveId" clId="{72D95F26-591B-4291-B68A-6160E758A746}" dt="2023-05-15T12:57:29.863" v="5238" actId="478"/>
          <ac:spMkLst>
            <pc:docMk/>
            <pc:sldMk cId="895158722" sldId="344"/>
            <ac:spMk id="14" creationId="{A05D37D4-7272-872E-E521-F55BBBE87DA7}"/>
          </ac:spMkLst>
        </pc:spChg>
        <pc:picChg chg="add del mod">
          <ac:chgData name="Massi Catenma" userId="7edd239430b66c60" providerId="LiveId" clId="{72D95F26-591B-4291-B68A-6160E758A746}" dt="2023-05-14T10:46:42.087" v="863" actId="478"/>
          <ac:picMkLst>
            <pc:docMk/>
            <pc:sldMk cId="895158722" sldId="344"/>
            <ac:picMk id="3" creationId="{A7177175-5F9D-B23C-77F0-99E2CC7F2600}"/>
          </ac:picMkLst>
        </pc:picChg>
        <pc:picChg chg="add del mod">
          <ac:chgData name="Massi Catenma" userId="7edd239430b66c60" providerId="LiveId" clId="{72D95F26-591B-4291-B68A-6160E758A746}" dt="2023-05-14T11:05:27.524" v="908" actId="478"/>
          <ac:picMkLst>
            <pc:docMk/>
            <pc:sldMk cId="895158722" sldId="344"/>
            <ac:picMk id="7" creationId="{B01B3549-8744-E262-AC33-03EAA1EEAA7E}"/>
          </ac:picMkLst>
        </pc:picChg>
        <pc:picChg chg="add del mod ord">
          <ac:chgData name="Massi Catenma" userId="7edd239430b66c60" providerId="LiveId" clId="{72D95F26-591B-4291-B68A-6160E758A746}" dt="2023-05-14T15:44:49.748" v="2525" actId="478"/>
          <ac:picMkLst>
            <pc:docMk/>
            <pc:sldMk cId="895158722" sldId="344"/>
            <ac:picMk id="8" creationId="{6A12624A-A218-03AC-F5C0-170027AEAD40}"/>
          </ac:picMkLst>
        </pc:picChg>
        <pc:picChg chg="add mod ord">
          <ac:chgData name="Massi Catenma" userId="7edd239430b66c60" providerId="LiveId" clId="{72D95F26-591B-4291-B68A-6160E758A746}" dt="2023-05-14T15:46:17.774" v="2531" actId="167"/>
          <ac:picMkLst>
            <pc:docMk/>
            <pc:sldMk cId="895158722" sldId="344"/>
            <ac:picMk id="9" creationId="{1EA42702-8085-FF35-DAB5-C09975ECFF80}"/>
          </ac:picMkLst>
        </pc:picChg>
      </pc:sldChg>
      <pc:sldChg chg="modSp mod">
        <pc:chgData name="Massi Catenma" userId="7edd239430b66c60" providerId="LiveId" clId="{72D95F26-591B-4291-B68A-6160E758A746}" dt="2023-05-13T14:21:39.107" v="39" actId="14100"/>
        <pc:sldMkLst>
          <pc:docMk/>
          <pc:sldMk cId="1347937728" sldId="353"/>
        </pc:sldMkLst>
        <pc:spChg chg="mod">
          <ac:chgData name="Massi Catenma" userId="7edd239430b66c60" providerId="LiveId" clId="{72D95F26-591B-4291-B68A-6160E758A746}" dt="2023-05-13T14:21:39.107" v="39" actId="14100"/>
          <ac:spMkLst>
            <pc:docMk/>
            <pc:sldMk cId="1347937728" sldId="353"/>
            <ac:spMk id="12" creationId="{EDC01475-9A4A-578C-5F1D-1A7487DA17B6}"/>
          </ac:spMkLst>
        </pc:spChg>
      </pc:sldChg>
      <pc:sldChg chg="addSp modSp del mod">
        <pc:chgData name="Massi Catenma" userId="7edd239430b66c60" providerId="LiveId" clId="{72D95F26-591B-4291-B68A-6160E758A746}" dt="2023-05-14T15:39:36.751" v="2523" actId="47"/>
        <pc:sldMkLst>
          <pc:docMk/>
          <pc:sldMk cId="2867009702" sldId="354"/>
        </pc:sldMkLst>
        <pc:picChg chg="add mod">
          <ac:chgData name="Massi Catenma" userId="7edd239430b66c60" providerId="LiveId" clId="{72D95F26-591B-4291-B68A-6160E758A746}" dt="2023-05-14T15:34:45.027" v="2414" actId="1076"/>
          <ac:picMkLst>
            <pc:docMk/>
            <pc:sldMk cId="2867009702" sldId="354"/>
            <ac:picMk id="1026" creationId="{B22B8E9F-1BD9-D363-51D0-14C44677ACFB}"/>
          </ac:picMkLst>
        </pc:picChg>
        <pc:cxnChg chg="mod">
          <ac:chgData name="Massi Catenma" userId="7edd239430b66c60" providerId="LiveId" clId="{72D95F26-591B-4291-B68A-6160E758A746}" dt="2023-05-13T14:40:38.972" v="40" actId="1076"/>
          <ac:cxnSpMkLst>
            <pc:docMk/>
            <pc:sldMk cId="2867009702" sldId="354"/>
            <ac:cxnSpMk id="3" creationId="{77454143-A0C0-9FA2-935B-022D5B63BA9D}"/>
          </ac:cxnSpMkLst>
        </pc:cxnChg>
      </pc:sldChg>
      <pc:sldChg chg="modSp mod ord modAnim">
        <pc:chgData name="Massi Catenma" userId="7edd239430b66c60" providerId="LiveId" clId="{72D95F26-591B-4291-B68A-6160E758A746}" dt="2023-05-14T16:17:36.451" v="3892" actId="20577"/>
        <pc:sldMkLst>
          <pc:docMk/>
          <pc:sldMk cId="656369929" sldId="363"/>
        </pc:sldMkLst>
        <pc:spChg chg="mod">
          <ac:chgData name="Massi Catenma" userId="7edd239430b66c60" providerId="LiveId" clId="{72D95F26-591B-4291-B68A-6160E758A746}" dt="2023-05-14T16:16:05.006" v="3815" actId="20577"/>
          <ac:spMkLst>
            <pc:docMk/>
            <pc:sldMk cId="656369929" sldId="363"/>
            <ac:spMk id="8" creationId="{00000000-0000-0000-0000-000000000000}"/>
          </ac:spMkLst>
        </pc:spChg>
        <pc:spChg chg="mod">
          <ac:chgData name="Massi Catenma" userId="7edd239430b66c60" providerId="LiveId" clId="{72D95F26-591B-4291-B68A-6160E758A746}" dt="2023-05-14T16:17:36.451" v="3892" actId="20577"/>
          <ac:spMkLst>
            <pc:docMk/>
            <pc:sldMk cId="656369929" sldId="363"/>
            <ac:spMk id="38" creationId="{00000000-0000-0000-0000-000000000000}"/>
          </ac:spMkLst>
        </pc:spChg>
      </pc:sldChg>
      <pc:sldChg chg="del">
        <pc:chgData name="Massi Catenma" userId="7edd239430b66c60" providerId="LiveId" clId="{72D95F26-591B-4291-B68A-6160E758A746}" dt="2023-05-14T16:20:40.600" v="4150" actId="47"/>
        <pc:sldMkLst>
          <pc:docMk/>
          <pc:sldMk cId="820047116" sldId="364"/>
        </pc:sldMkLst>
      </pc:sldChg>
      <pc:sldChg chg="del">
        <pc:chgData name="Massi Catenma" userId="7edd239430b66c60" providerId="LiveId" clId="{72D95F26-591B-4291-B68A-6160E758A746}" dt="2023-05-14T16:20:40.600" v="4150" actId="47"/>
        <pc:sldMkLst>
          <pc:docMk/>
          <pc:sldMk cId="2613923335" sldId="365"/>
        </pc:sldMkLst>
      </pc:sldChg>
      <pc:sldChg chg="del">
        <pc:chgData name="Massi Catenma" userId="7edd239430b66c60" providerId="LiveId" clId="{72D95F26-591B-4291-B68A-6160E758A746}" dt="2023-05-14T16:20:40.600" v="4150" actId="47"/>
        <pc:sldMkLst>
          <pc:docMk/>
          <pc:sldMk cId="1082543481" sldId="366"/>
        </pc:sldMkLst>
      </pc:sldChg>
      <pc:sldChg chg="del">
        <pc:chgData name="Massi Catenma" userId="7edd239430b66c60" providerId="LiveId" clId="{72D95F26-591B-4291-B68A-6160E758A746}" dt="2023-05-14T16:20:40.600" v="4150" actId="47"/>
        <pc:sldMkLst>
          <pc:docMk/>
          <pc:sldMk cId="2799991118" sldId="367"/>
        </pc:sldMkLst>
      </pc:sldChg>
      <pc:sldChg chg="del">
        <pc:chgData name="Massi Catenma" userId="7edd239430b66c60" providerId="LiveId" clId="{72D95F26-591B-4291-B68A-6160E758A746}" dt="2023-05-14T16:20:40.600" v="4150" actId="47"/>
        <pc:sldMkLst>
          <pc:docMk/>
          <pc:sldMk cId="632883466" sldId="368"/>
        </pc:sldMkLst>
      </pc:sldChg>
      <pc:sldChg chg="del">
        <pc:chgData name="Massi Catenma" userId="7edd239430b66c60" providerId="LiveId" clId="{72D95F26-591B-4291-B68A-6160E758A746}" dt="2023-05-14T16:20:40.600" v="4150" actId="47"/>
        <pc:sldMkLst>
          <pc:docMk/>
          <pc:sldMk cId="4043287892" sldId="369"/>
        </pc:sldMkLst>
      </pc:sldChg>
      <pc:sldChg chg="del">
        <pc:chgData name="Massi Catenma" userId="7edd239430b66c60" providerId="LiveId" clId="{72D95F26-591B-4291-B68A-6160E758A746}" dt="2023-05-14T16:20:40.600" v="4150" actId="47"/>
        <pc:sldMkLst>
          <pc:docMk/>
          <pc:sldMk cId="1201024463" sldId="370"/>
        </pc:sldMkLst>
      </pc:sldChg>
      <pc:sldChg chg="del">
        <pc:chgData name="Massi Catenma" userId="7edd239430b66c60" providerId="LiveId" clId="{72D95F26-591B-4291-B68A-6160E758A746}" dt="2023-05-14T16:20:40.600" v="4150" actId="47"/>
        <pc:sldMkLst>
          <pc:docMk/>
          <pc:sldMk cId="2056458156" sldId="371"/>
        </pc:sldMkLst>
      </pc:sldChg>
      <pc:sldChg chg="addSp delSp modSp new del mod">
        <pc:chgData name="Massi Catenma" userId="7edd239430b66c60" providerId="LiveId" clId="{72D95F26-591B-4291-B68A-6160E758A746}" dt="2023-05-14T15:39:38.188" v="2524" actId="47"/>
        <pc:sldMkLst>
          <pc:docMk/>
          <pc:sldMk cId="184159093" sldId="372"/>
        </pc:sldMkLst>
        <pc:spChg chg="mod">
          <ac:chgData name="Massi Catenma" userId="7edd239430b66c60" providerId="LiveId" clId="{72D95F26-591B-4291-B68A-6160E758A746}" dt="2023-05-13T16:20:48.499" v="145" actId="20577"/>
          <ac:spMkLst>
            <pc:docMk/>
            <pc:sldMk cId="184159093" sldId="372"/>
            <ac:spMk id="2" creationId="{9770C249-25ED-4B03-9E26-4C458DB941D8}"/>
          </ac:spMkLst>
        </pc:spChg>
        <pc:spChg chg="del">
          <ac:chgData name="Massi Catenma" userId="7edd239430b66c60" providerId="LiveId" clId="{72D95F26-591B-4291-B68A-6160E758A746}" dt="2023-05-13T14:42:07.083" v="76" actId="478"/>
          <ac:spMkLst>
            <pc:docMk/>
            <pc:sldMk cId="184159093" sldId="372"/>
            <ac:spMk id="3" creationId="{16E8385A-2E5B-1E09-D4C5-37684F72C0BD}"/>
          </ac:spMkLst>
        </pc:spChg>
        <pc:picChg chg="add del mod">
          <ac:chgData name="Massi Catenma" userId="7edd239430b66c60" providerId="LiveId" clId="{72D95F26-591B-4291-B68A-6160E758A746}" dt="2023-05-13T16:19:55.746" v="79" actId="478"/>
          <ac:picMkLst>
            <pc:docMk/>
            <pc:sldMk cId="184159093" sldId="372"/>
            <ac:picMk id="4" creationId="{423B0F45-A4D0-D2F9-47F9-DD85032035E2}"/>
          </ac:picMkLst>
        </pc:picChg>
        <pc:picChg chg="add del mod">
          <ac:chgData name="Massi Catenma" userId="7edd239430b66c60" providerId="LiveId" clId="{72D95F26-591B-4291-B68A-6160E758A746}" dt="2023-05-13T16:24:43.552" v="149" actId="478"/>
          <ac:picMkLst>
            <pc:docMk/>
            <pc:sldMk cId="184159093" sldId="372"/>
            <ac:picMk id="5" creationId="{27905857-902D-755B-73B8-86622053EFF4}"/>
          </ac:picMkLst>
        </pc:picChg>
        <pc:picChg chg="add del mod">
          <ac:chgData name="Massi Catenma" userId="7edd239430b66c60" providerId="LiveId" clId="{72D95F26-591B-4291-B68A-6160E758A746}" dt="2023-05-13T16:28:38.812" v="199" actId="478"/>
          <ac:picMkLst>
            <pc:docMk/>
            <pc:sldMk cId="184159093" sldId="372"/>
            <ac:picMk id="6" creationId="{B1FB3F29-1F50-3356-64D9-65D7D81DC581}"/>
          </ac:picMkLst>
        </pc:picChg>
        <pc:picChg chg="add del mod">
          <ac:chgData name="Massi Catenma" userId="7edd239430b66c60" providerId="LiveId" clId="{72D95F26-591B-4291-B68A-6160E758A746}" dt="2023-05-14T14:36:55.697" v="1695" actId="478"/>
          <ac:picMkLst>
            <pc:docMk/>
            <pc:sldMk cId="184159093" sldId="372"/>
            <ac:picMk id="7" creationId="{4A5FC6A9-A8E8-4822-59C2-D502A982DB3D}"/>
          </ac:picMkLst>
        </pc:picChg>
      </pc:sldChg>
      <pc:sldChg chg="addSp delSp modSp add mod delAnim modAnim">
        <pc:chgData name="Massi Catenma" userId="7edd239430b66c60" providerId="LiveId" clId="{72D95F26-591B-4291-B68A-6160E758A746}" dt="2023-05-15T12:57:35.832" v="5239" actId="478"/>
        <pc:sldMkLst>
          <pc:docMk/>
          <pc:sldMk cId="1946319913" sldId="373"/>
        </pc:sldMkLst>
        <pc:spChg chg="mod">
          <ac:chgData name="Massi Catenma" userId="7edd239430b66c60" providerId="LiveId" clId="{72D95F26-591B-4291-B68A-6160E758A746}" dt="2023-05-14T14:49:49.388" v="1824" actId="20577"/>
          <ac:spMkLst>
            <pc:docMk/>
            <pc:sldMk cId="1946319913" sldId="373"/>
            <ac:spMk id="2" creationId="{E5836916-252C-99C1-9ADC-9439AB76BA60}"/>
          </ac:spMkLst>
        </pc:spChg>
        <pc:spChg chg="mod">
          <ac:chgData name="Massi Catenma" userId="7edd239430b66c60" providerId="LiveId" clId="{72D95F26-591B-4291-B68A-6160E758A746}" dt="2023-05-14T16:41:38.328" v="4578" actId="20577"/>
          <ac:spMkLst>
            <pc:docMk/>
            <pc:sldMk cId="1946319913" sldId="373"/>
            <ac:spMk id="5" creationId="{3D284BC1-BC22-65CF-C543-7802D6BFB08A}"/>
          </ac:spMkLst>
        </pc:spChg>
        <pc:spChg chg="mod">
          <ac:chgData name="Massi Catenma" userId="7edd239430b66c60" providerId="LiveId" clId="{72D95F26-591B-4291-B68A-6160E758A746}" dt="2023-05-14T17:05:49.525" v="4701" actId="14100"/>
          <ac:spMkLst>
            <pc:docMk/>
            <pc:sldMk cId="1946319913" sldId="373"/>
            <ac:spMk id="6" creationId="{D54F4166-63B7-DFFF-5F95-F35A0E803D11}"/>
          </ac:spMkLst>
        </pc:spChg>
        <pc:spChg chg="add del mod">
          <ac:chgData name="Massi Catenma" userId="7edd239430b66c60" providerId="LiveId" clId="{72D95F26-591B-4291-B68A-6160E758A746}" dt="2023-05-15T12:57:35.832" v="5239" actId="478"/>
          <ac:spMkLst>
            <pc:docMk/>
            <pc:sldMk cId="1946319913" sldId="373"/>
            <ac:spMk id="14" creationId="{89FE3640-6F61-0A8F-BCD6-7706069E3A70}"/>
          </ac:spMkLst>
        </pc:spChg>
        <pc:spChg chg="add del mod">
          <ac:chgData name="Massi Catenma" userId="7edd239430b66c60" providerId="LiveId" clId="{72D95F26-591B-4291-B68A-6160E758A746}" dt="2023-05-15T12:57:35.832" v="5239" actId="478"/>
          <ac:spMkLst>
            <pc:docMk/>
            <pc:sldMk cId="1946319913" sldId="373"/>
            <ac:spMk id="15" creationId="{66195A61-E679-1965-2935-46AE977921C8}"/>
          </ac:spMkLst>
        </pc:spChg>
        <pc:spChg chg="add del mod">
          <ac:chgData name="Massi Catenma" userId="7edd239430b66c60" providerId="LiveId" clId="{72D95F26-591B-4291-B68A-6160E758A746}" dt="2023-05-15T12:57:35.832" v="5239" actId="478"/>
          <ac:spMkLst>
            <pc:docMk/>
            <pc:sldMk cId="1946319913" sldId="373"/>
            <ac:spMk id="16" creationId="{50548429-C524-BD87-53C4-BFD25B1B7848}"/>
          </ac:spMkLst>
        </pc:spChg>
        <pc:spChg chg="add del mod">
          <ac:chgData name="Massi Catenma" userId="7edd239430b66c60" providerId="LiveId" clId="{72D95F26-591B-4291-B68A-6160E758A746}" dt="2023-05-15T12:57:35.832" v="5239" actId="478"/>
          <ac:spMkLst>
            <pc:docMk/>
            <pc:sldMk cId="1946319913" sldId="373"/>
            <ac:spMk id="17" creationId="{434C498C-7C11-6BF2-E5C1-22DE006B6D91}"/>
          </ac:spMkLst>
        </pc:spChg>
        <pc:spChg chg="add del mod">
          <ac:chgData name="Massi Catenma" userId="7edd239430b66c60" providerId="LiveId" clId="{72D95F26-591B-4291-B68A-6160E758A746}" dt="2023-05-15T12:57:35.832" v="5239" actId="478"/>
          <ac:spMkLst>
            <pc:docMk/>
            <pc:sldMk cId="1946319913" sldId="373"/>
            <ac:spMk id="18" creationId="{79D64909-2058-C86A-72E8-2238FA4B7361}"/>
          </ac:spMkLst>
        </pc:spChg>
        <pc:spChg chg="add del mod">
          <ac:chgData name="Massi Catenma" userId="7edd239430b66c60" providerId="LiveId" clId="{72D95F26-591B-4291-B68A-6160E758A746}" dt="2023-05-15T12:57:35.832" v="5239" actId="478"/>
          <ac:spMkLst>
            <pc:docMk/>
            <pc:sldMk cId="1946319913" sldId="373"/>
            <ac:spMk id="19" creationId="{52D74562-32FF-8EFC-3F3C-5233A9D1629C}"/>
          </ac:spMkLst>
        </pc:spChg>
        <pc:spChg chg="add del mod">
          <ac:chgData name="Massi Catenma" userId="7edd239430b66c60" providerId="LiveId" clId="{72D95F26-591B-4291-B68A-6160E758A746}" dt="2023-05-15T12:57:35.832" v="5239" actId="478"/>
          <ac:spMkLst>
            <pc:docMk/>
            <pc:sldMk cId="1946319913" sldId="373"/>
            <ac:spMk id="22" creationId="{D431F967-5741-0D8C-729F-4DC3599C54D7}"/>
          </ac:spMkLst>
        </pc:spChg>
        <pc:graphicFrameChg chg="add del mod">
          <ac:chgData name="Massi Catenma" userId="7edd239430b66c60" providerId="LiveId" clId="{72D95F26-591B-4291-B68A-6160E758A746}" dt="2023-05-14T16:59:58.134" v="4601"/>
          <ac:graphicFrameMkLst>
            <pc:docMk/>
            <pc:sldMk cId="1946319913" sldId="373"/>
            <ac:graphicFrameMk id="21" creationId="{DCBF759E-E4E2-6447-8598-4B323D8FE2D9}"/>
          </ac:graphicFrameMkLst>
        </pc:graphicFrameChg>
        <pc:picChg chg="add del">
          <ac:chgData name="Massi Catenma" userId="7edd239430b66c60" providerId="LiveId" clId="{72D95F26-591B-4291-B68A-6160E758A746}" dt="2023-05-14T11:05:54.812" v="913" actId="478"/>
          <ac:picMkLst>
            <pc:docMk/>
            <pc:sldMk cId="1946319913" sldId="373"/>
            <ac:picMk id="3" creationId="{2050CFFA-81D8-9FC7-31AA-B8E4A2EEFD7F}"/>
          </ac:picMkLst>
        </pc:picChg>
        <pc:picChg chg="add del">
          <ac:chgData name="Massi Catenma" userId="7edd239430b66c60" providerId="LiveId" clId="{72D95F26-591B-4291-B68A-6160E758A746}" dt="2023-05-14T11:08:10.411" v="1082" actId="478"/>
          <ac:picMkLst>
            <pc:docMk/>
            <pc:sldMk cId="1946319913" sldId="373"/>
            <ac:picMk id="4" creationId="{36438952-E7FB-6202-E313-F3A432E04A20}"/>
          </ac:picMkLst>
        </pc:picChg>
        <pc:picChg chg="del">
          <ac:chgData name="Massi Catenma" userId="7edd239430b66c60" providerId="LiveId" clId="{72D95F26-591B-4291-B68A-6160E758A746}" dt="2023-05-14T11:04:52.013" v="906" actId="478"/>
          <ac:picMkLst>
            <pc:docMk/>
            <pc:sldMk cId="1946319913" sldId="373"/>
            <ac:picMk id="7" creationId="{B01B3549-8744-E262-AC33-03EAA1EEAA7E}"/>
          </ac:picMkLst>
        </pc:picChg>
        <pc:picChg chg="add del mod">
          <ac:chgData name="Massi Catenma" userId="7edd239430b66c60" providerId="LiveId" clId="{72D95F26-591B-4291-B68A-6160E758A746}" dt="2023-05-14T11:11:35.987" v="1088" actId="478"/>
          <ac:picMkLst>
            <pc:docMk/>
            <pc:sldMk cId="1946319913" sldId="373"/>
            <ac:picMk id="8" creationId="{5321B02D-2482-58A7-C373-BC92AD08AC80}"/>
          </ac:picMkLst>
        </pc:picChg>
        <pc:picChg chg="add del mod ord">
          <ac:chgData name="Massi Catenma" userId="7edd239430b66c60" providerId="LiveId" clId="{72D95F26-591B-4291-B68A-6160E758A746}" dt="2023-05-14T11:18:02.085" v="1362" actId="478"/>
          <ac:picMkLst>
            <pc:docMk/>
            <pc:sldMk cId="1946319913" sldId="373"/>
            <ac:picMk id="9" creationId="{36784FD7-6D0D-7655-C42C-B9EA1BFD42D0}"/>
          </ac:picMkLst>
        </pc:picChg>
        <pc:picChg chg="add del mod ord">
          <ac:chgData name="Massi Catenma" userId="7edd239430b66c60" providerId="LiveId" clId="{72D95F26-591B-4291-B68A-6160E758A746}" dt="2023-05-14T15:48:35.952" v="2532" actId="478"/>
          <ac:picMkLst>
            <pc:docMk/>
            <pc:sldMk cId="1946319913" sldId="373"/>
            <ac:picMk id="10" creationId="{8590EFFD-2DF0-09F4-8AE6-3A9BB9868077}"/>
          </ac:picMkLst>
        </pc:picChg>
        <pc:picChg chg="add del">
          <ac:chgData name="Massi Catenma" userId="7edd239430b66c60" providerId="LiveId" clId="{72D95F26-591B-4291-B68A-6160E758A746}" dt="2023-05-14T11:18:19.962" v="1367" actId="478"/>
          <ac:picMkLst>
            <pc:docMk/>
            <pc:sldMk cId="1946319913" sldId="373"/>
            <ac:picMk id="11" creationId="{F5462DB2-AEA4-F08B-27B0-3C277CD99312}"/>
          </ac:picMkLst>
        </pc:picChg>
        <pc:picChg chg="add del mod ord">
          <ac:chgData name="Massi Catenma" userId="7edd239430b66c60" providerId="LiveId" clId="{72D95F26-591B-4291-B68A-6160E758A746}" dt="2023-05-14T16:43:20.265" v="4580" actId="478"/>
          <ac:picMkLst>
            <pc:docMk/>
            <pc:sldMk cId="1946319913" sldId="373"/>
            <ac:picMk id="12" creationId="{BAE0D670-DE6D-0778-A978-00AD17275768}"/>
          </ac:picMkLst>
        </pc:picChg>
        <pc:picChg chg="add del">
          <ac:chgData name="Massi Catenma" userId="7edd239430b66c60" providerId="LiveId" clId="{72D95F26-591B-4291-B68A-6160E758A746}" dt="2023-05-14T15:50:05.178" v="2537" actId="478"/>
          <ac:picMkLst>
            <pc:docMk/>
            <pc:sldMk cId="1946319913" sldId="373"/>
            <ac:picMk id="13" creationId="{A3AE7843-CB45-C2CD-5F9A-90FF6B433414}"/>
          </ac:picMkLst>
        </pc:picChg>
        <pc:picChg chg="add mod ord">
          <ac:chgData name="Massi Catenma" userId="7edd239430b66c60" providerId="LiveId" clId="{72D95F26-591B-4291-B68A-6160E758A746}" dt="2023-05-14T16:59:07.363" v="4585" actId="1076"/>
          <ac:picMkLst>
            <pc:docMk/>
            <pc:sldMk cId="1946319913" sldId="373"/>
            <ac:picMk id="20" creationId="{4A644E32-F593-ECF0-8452-68C259018C9E}"/>
          </ac:picMkLst>
        </pc:picChg>
      </pc:sldChg>
      <pc:sldChg chg="addSp delSp modSp add mod delAnim modAnim">
        <pc:chgData name="Massi Catenma" userId="7edd239430b66c60" providerId="LiveId" clId="{72D95F26-591B-4291-B68A-6160E758A746}" dt="2023-05-15T12:57:41.785" v="5240" actId="478"/>
        <pc:sldMkLst>
          <pc:docMk/>
          <pc:sldMk cId="2928370566" sldId="374"/>
        </pc:sldMkLst>
        <pc:spChg chg="mod">
          <ac:chgData name="Massi Catenma" userId="7edd239430b66c60" providerId="LiveId" clId="{72D95F26-591B-4291-B68A-6160E758A746}" dt="2023-05-14T15:16:11.983" v="2069" actId="20577"/>
          <ac:spMkLst>
            <pc:docMk/>
            <pc:sldMk cId="2928370566" sldId="374"/>
            <ac:spMk id="2" creationId="{E5836916-252C-99C1-9ADC-9439AB76BA60}"/>
          </ac:spMkLst>
        </pc:spChg>
        <pc:spChg chg="add del mod">
          <ac:chgData name="Massi Catenma" userId="7edd239430b66c60" providerId="LiveId" clId="{72D95F26-591B-4291-B68A-6160E758A746}" dt="2023-05-15T12:57:41.785" v="5240" actId="478"/>
          <ac:spMkLst>
            <pc:docMk/>
            <pc:sldMk cId="2928370566" sldId="374"/>
            <ac:spMk id="4" creationId="{92667DD4-4CAF-7F6E-0515-CF336D5597ED}"/>
          </ac:spMkLst>
        </pc:spChg>
        <pc:spChg chg="mod">
          <ac:chgData name="Massi Catenma" userId="7edd239430b66c60" providerId="LiveId" clId="{72D95F26-591B-4291-B68A-6160E758A746}" dt="2023-05-14T17:18:31.265" v="5040" actId="14100"/>
          <ac:spMkLst>
            <pc:docMk/>
            <pc:sldMk cId="2928370566" sldId="374"/>
            <ac:spMk id="5" creationId="{3D284BC1-BC22-65CF-C543-7802D6BFB08A}"/>
          </ac:spMkLst>
        </pc:spChg>
        <pc:spChg chg="mod">
          <ac:chgData name="Massi Catenma" userId="7edd239430b66c60" providerId="LiveId" clId="{72D95F26-591B-4291-B68A-6160E758A746}" dt="2023-05-14T17:22:54.779" v="5187" actId="20577"/>
          <ac:spMkLst>
            <pc:docMk/>
            <pc:sldMk cId="2928370566" sldId="374"/>
            <ac:spMk id="6" creationId="{D54F4166-63B7-DFFF-5F95-F35A0E803D11}"/>
          </ac:spMkLst>
        </pc:spChg>
        <pc:spChg chg="add del mod">
          <ac:chgData name="Massi Catenma" userId="7edd239430b66c60" providerId="LiveId" clId="{72D95F26-591B-4291-B68A-6160E758A746}" dt="2023-05-15T12:57:41.785" v="5240" actId="478"/>
          <ac:spMkLst>
            <pc:docMk/>
            <pc:sldMk cId="2928370566" sldId="374"/>
            <ac:spMk id="7" creationId="{29FFD194-6C6F-E06F-C6D8-CEDE78DE8F2E}"/>
          </ac:spMkLst>
        </pc:spChg>
        <pc:spChg chg="add del mod">
          <ac:chgData name="Massi Catenma" userId="7edd239430b66c60" providerId="LiveId" clId="{72D95F26-591B-4291-B68A-6160E758A746}" dt="2023-05-14T17:09:53.872" v="4873"/>
          <ac:spMkLst>
            <pc:docMk/>
            <pc:sldMk cId="2928370566" sldId="374"/>
            <ac:spMk id="8" creationId="{C04DCFE8-98B6-1A8C-403B-73A3C70A9A48}"/>
          </ac:spMkLst>
        </pc:spChg>
        <pc:spChg chg="add del mod">
          <ac:chgData name="Massi Catenma" userId="7edd239430b66c60" providerId="LiveId" clId="{72D95F26-591B-4291-B68A-6160E758A746}" dt="2023-05-15T12:57:41.785" v="5240" actId="478"/>
          <ac:spMkLst>
            <pc:docMk/>
            <pc:sldMk cId="2928370566" sldId="374"/>
            <ac:spMk id="9" creationId="{EDCE9163-B2E7-9C5A-22A0-40E831466984}"/>
          </ac:spMkLst>
        </pc:spChg>
        <pc:spChg chg="add del mod">
          <ac:chgData name="Massi Catenma" userId="7edd239430b66c60" providerId="LiveId" clId="{72D95F26-591B-4291-B68A-6160E758A746}" dt="2023-05-15T12:57:41.785" v="5240" actId="478"/>
          <ac:spMkLst>
            <pc:docMk/>
            <pc:sldMk cId="2928370566" sldId="374"/>
            <ac:spMk id="11" creationId="{97547A6F-B053-81F9-5C09-BC05C679B6E3}"/>
          </ac:spMkLst>
        </pc:spChg>
        <pc:spChg chg="add del mod">
          <ac:chgData name="Massi Catenma" userId="7edd239430b66c60" providerId="LiveId" clId="{72D95F26-591B-4291-B68A-6160E758A746}" dt="2023-05-15T12:57:41.785" v="5240" actId="478"/>
          <ac:spMkLst>
            <pc:docMk/>
            <pc:sldMk cId="2928370566" sldId="374"/>
            <ac:spMk id="12" creationId="{E582BB74-556C-18D6-654F-83838BE43654}"/>
          </ac:spMkLst>
        </pc:spChg>
        <pc:picChg chg="add del mod ord">
          <ac:chgData name="Massi Catenma" userId="7edd239430b66c60" providerId="LiveId" clId="{72D95F26-591B-4291-B68A-6160E758A746}" dt="2023-05-14T17:17:06.266" v="5031" actId="478"/>
          <ac:picMkLst>
            <pc:docMk/>
            <pc:sldMk cId="2928370566" sldId="374"/>
            <ac:picMk id="3" creationId="{6C3E45DF-E158-808E-55AB-76350D1DD03F}"/>
          </ac:picMkLst>
        </pc:picChg>
        <pc:picChg chg="del">
          <ac:chgData name="Massi Catenma" userId="7edd239430b66c60" providerId="LiveId" clId="{72D95F26-591B-4291-B68A-6160E758A746}" dt="2023-05-14T11:20:35.002" v="1442" actId="478"/>
          <ac:picMkLst>
            <pc:docMk/>
            <pc:sldMk cId="2928370566" sldId="374"/>
            <ac:picMk id="10" creationId="{8590EFFD-2DF0-09F4-8AE6-3A9BB9868077}"/>
          </ac:picMkLst>
        </pc:picChg>
        <pc:picChg chg="add mod ord">
          <ac:chgData name="Massi Catenma" userId="7edd239430b66c60" providerId="LiveId" clId="{72D95F26-591B-4291-B68A-6160E758A746}" dt="2023-05-14T17:18:24.415" v="5039" actId="1035"/>
          <ac:picMkLst>
            <pc:docMk/>
            <pc:sldMk cId="2928370566" sldId="374"/>
            <ac:picMk id="13" creationId="{231DAF78-6287-02FC-3236-B9132E97C308}"/>
          </ac:picMkLst>
        </pc:picChg>
      </pc:sldChg>
      <pc:sldChg chg="addSp delSp modSp new mod modAnim">
        <pc:chgData name="Massi Catenma" userId="7edd239430b66c60" providerId="LiveId" clId="{72D95F26-591B-4291-B68A-6160E758A746}" dt="2023-05-14T17:38:38.967" v="5233" actId="14100"/>
        <pc:sldMkLst>
          <pc:docMk/>
          <pc:sldMk cId="1169845157" sldId="375"/>
        </pc:sldMkLst>
        <pc:spChg chg="mod">
          <ac:chgData name="Massi Catenma" userId="7edd239430b66c60" providerId="LiveId" clId="{72D95F26-591B-4291-B68A-6160E758A746}" dt="2023-05-14T14:51:39.327" v="1877" actId="20577"/>
          <ac:spMkLst>
            <pc:docMk/>
            <pc:sldMk cId="1169845157" sldId="375"/>
            <ac:spMk id="2" creationId="{976904F1-8B72-D142-44B2-387829ABC3C5}"/>
          </ac:spMkLst>
        </pc:spChg>
        <pc:spChg chg="del">
          <ac:chgData name="Massi Catenma" userId="7edd239430b66c60" providerId="LiveId" clId="{72D95F26-591B-4291-B68A-6160E758A746}" dt="2023-05-14T14:51:47.074" v="1878" actId="478"/>
          <ac:spMkLst>
            <pc:docMk/>
            <pc:sldMk cId="1169845157" sldId="375"/>
            <ac:spMk id="3" creationId="{BD7F4B31-76A9-5853-79B3-E0900F77A5CD}"/>
          </ac:spMkLst>
        </pc:spChg>
        <pc:spChg chg="add mod ord">
          <ac:chgData name="Massi Catenma" userId="7edd239430b66c60" providerId="LiveId" clId="{72D95F26-591B-4291-B68A-6160E758A746}" dt="2023-05-14T17:38:38.967" v="5233" actId="14100"/>
          <ac:spMkLst>
            <pc:docMk/>
            <pc:sldMk cId="1169845157" sldId="375"/>
            <ac:spMk id="5" creationId="{2B0A2770-639A-E9CD-E2CB-AEAB722BC6E1}"/>
          </ac:spMkLst>
        </pc:spChg>
        <pc:spChg chg="add mod">
          <ac:chgData name="Massi Catenma" userId="7edd239430b66c60" providerId="LiveId" clId="{72D95F26-591B-4291-B68A-6160E758A746}" dt="2023-05-14T17:37:06.216" v="5227" actId="20577"/>
          <ac:spMkLst>
            <pc:docMk/>
            <pc:sldMk cId="1169845157" sldId="375"/>
            <ac:spMk id="7" creationId="{E3573945-2034-4B99-37EA-4F6215651B6A}"/>
          </ac:spMkLst>
        </pc:spChg>
        <pc:spChg chg="add mod">
          <ac:chgData name="Massi Catenma" userId="7edd239430b66c60" providerId="LiveId" clId="{72D95F26-591B-4291-B68A-6160E758A746}" dt="2023-05-14T17:37:19.369" v="5228" actId="14100"/>
          <ac:spMkLst>
            <pc:docMk/>
            <pc:sldMk cId="1169845157" sldId="375"/>
            <ac:spMk id="8" creationId="{8EAE713E-17FD-5EC0-ADDC-9669F1F77371}"/>
          </ac:spMkLst>
        </pc:spChg>
        <pc:picChg chg="add del mod">
          <ac:chgData name="Massi Catenma" userId="7edd239430b66c60" providerId="LiveId" clId="{72D95F26-591B-4291-B68A-6160E758A746}" dt="2023-05-14T15:24:49.719" v="2070" actId="478"/>
          <ac:picMkLst>
            <pc:docMk/>
            <pc:sldMk cId="1169845157" sldId="375"/>
            <ac:picMk id="4" creationId="{DBEEEACC-9E43-3009-295D-27E0783A0A20}"/>
          </ac:picMkLst>
        </pc:picChg>
        <pc:picChg chg="add del mod">
          <ac:chgData name="Massi Catenma" userId="7edd239430b66c60" providerId="LiveId" clId="{72D95F26-591B-4291-B68A-6160E758A746}" dt="2023-05-14T17:23:02.538" v="5188" actId="478"/>
          <ac:picMkLst>
            <pc:docMk/>
            <pc:sldMk cId="1169845157" sldId="375"/>
            <ac:picMk id="6" creationId="{2D2C3F10-5253-06BF-7C4F-1033626104B6}"/>
          </ac:picMkLst>
        </pc:picChg>
        <pc:picChg chg="add del mod">
          <ac:chgData name="Massi Catenma" userId="7edd239430b66c60" providerId="LiveId" clId="{72D95F26-591B-4291-B68A-6160E758A746}" dt="2023-05-14T17:36:00.306" v="5197" actId="478"/>
          <ac:picMkLst>
            <pc:docMk/>
            <pc:sldMk cId="1169845157" sldId="375"/>
            <ac:picMk id="9" creationId="{111A121C-0456-9F8D-8B93-A1C477AF9AD4}"/>
          </ac:picMkLst>
        </pc:picChg>
        <pc:picChg chg="add del mod">
          <ac:chgData name="Massi Catenma" userId="7edd239430b66c60" providerId="LiveId" clId="{72D95F26-591B-4291-B68A-6160E758A746}" dt="2023-05-14T17:38:00.954" v="5229" actId="478"/>
          <ac:picMkLst>
            <pc:docMk/>
            <pc:sldMk cId="1169845157" sldId="375"/>
            <ac:picMk id="10" creationId="{A17DC790-BE8D-B1ED-6893-0DB768B434CF}"/>
          </ac:picMkLst>
        </pc:picChg>
        <pc:picChg chg="add mod">
          <ac:chgData name="Massi Catenma" userId="7edd239430b66c60" providerId="LiveId" clId="{72D95F26-591B-4291-B68A-6160E758A746}" dt="2023-05-14T17:38:28.835" v="5232" actId="14100"/>
          <ac:picMkLst>
            <pc:docMk/>
            <pc:sldMk cId="1169845157" sldId="375"/>
            <ac:picMk id="11" creationId="{D265693F-0C32-C871-51B7-4BDF996A8FC6}"/>
          </ac:picMkLst>
        </pc:picChg>
      </pc:sldChg>
      <pc:sldChg chg="modSp add mod modAnim">
        <pc:chgData name="Massi Catenma" userId="7edd239430b66c60" providerId="LiveId" clId="{72D95F26-591B-4291-B68A-6160E758A746}" dt="2023-05-14T16:29:24.012" v="4157" actId="20577"/>
        <pc:sldMkLst>
          <pc:docMk/>
          <pc:sldMk cId="866965450" sldId="376"/>
        </pc:sldMkLst>
        <pc:spChg chg="mod">
          <ac:chgData name="Massi Catenma" userId="7edd239430b66c60" providerId="LiveId" clId="{72D95F26-591B-4291-B68A-6160E758A746}" dt="2023-05-14T16:17:29.514" v="3891" actId="20577"/>
          <ac:spMkLst>
            <pc:docMk/>
            <pc:sldMk cId="866965450" sldId="376"/>
            <ac:spMk id="8" creationId="{00000000-0000-0000-0000-000000000000}"/>
          </ac:spMkLst>
        </pc:spChg>
        <pc:spChg chg="mod">
          <ac:chgData name="Massi Catenma" userId="7edd239430b66c60" providerId="LiveId" clId="{72D95F26-591B-4291-B68A-6160E758A746}" dt="2023-05-14T16:29:24.012" v="4157" actId="20577"/>
          <ac:spMkLst>
            <pc:docMk/>
            <pc:sldMk cId="866965450" sldId="376"/>
            <ac:spMk id="38" creationId="{00000000-0000-0000-0000-000000000000}"/>
          </ac:spMkLst>
        </pc:spChg>
      </pc:sldChg>
      <pc:sldChg chg="add del">
        <pc:chgData name="Massi Catenma" userId="7edd239430b66c60" providerId="LiveId" clId="{72D95F26-591B-4291-B68A-6160E758A746}" dt="2023-05-14T16:36:56.703" v="4281"/>
        <pc:sldMkLst>
          <pc:docMk/>
          <pc:sldMk cId="2983169639" sldId="3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12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Budget patrimoniale e finanziario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15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05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Programma del corso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Obiettivi del corso, prerequisiti ed aspettative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Il Controllo di Gestione e sistemi di contabilità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Classificazione dei costi e centri di responsabilità organizzativa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strike="sngStrike" dirty="0"/>
              <a:t>Diagramma di redditività (Break </a:t>
            </a:r>
            <a:r>
              <a:rPr lang="it-IT" sz="2000" strike="sngStrike" dirty="0" err="1"/>
              <a:t>Even</a:t>
            </a:r>
            <a:r>
              <a:rPr lang="it-IT" sz="2000" strike="sngStrike" dirty="0"/>
              <a:t> Analysis)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degli Investimenti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Economico/Operativi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Patrimoniale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Finanziario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Reportistica (BSC e KPI) ed analisi degli scostamenti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Pianificazione strategica (SWOT analisi)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8C39E27E-29D0-5C9E-780F-74E88A53FB76}"/>
              </a:ext>
            </a:extLst>
          </p:cNvPr>
          <p:cNvSpPr txBox="1">
            <a:spLocks/>
          </p:cNvSpPr>
          <p:nvPr/>
        </p:nvSpPr>
        <p:spPr>
          <a:xfrm>
            <a:off x="5248657" y="573024"/>
            <a:ext cx="6105144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TESTO: Controllo di gestione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algn="r"/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 </a:t>
            </a:r>
            <a:r>
              <a:rPr lang="it-IT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N.Castellano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/ F. Bartolacci / S. Marasca – G. Giappichelli Editore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00B36A0-7ABB-CD9A-C2F7-9F0C81EB437C}"/>
              </a:ext>
            </a:extLst>
          </p:cNvPr>
          <p:cNvSpPr/>
          <p:nvPr/>
        </p:nvSpPr>
        <p:spPr>
          <a:xfrm>
            <a:off x="8036402" y="1904766"/>
            <a:ext cx="423672" cy="85953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6FC6D9B-ECCC-38C3-BAD0-7B892527DEAC}"/>
              </a:ext>
            </a:extLst>
          </p:cNvPr>
          <p:cNvSpPr/>
          <p:nvPr/>
        </p:nvSpPr>
        <p:spPr>
          <a:xfrm>
            <a:off x="8036403" y="3264635"/>
            <a:ext cx="423672" cy="191696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7A551-75A8-62E0-D147-1A630AF62427}"/>
              </a:ext>
            </a:extLst>
          </p:cNvPr>
          <p:cNvSpPr txBox="1"/>
          <p:nvPr/>
        </p:nvSpPr>
        <p:spPr>
          <a:xfrm>
            <a:off x="8448351" y="2030776"/>
            <a:ext cx="355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2.1-2.6   	</a:t>
            </a:r>
            <a:r>
              <a:rPr lang="it-IT" dirty="0" err="1"/>
              <a:t>Pag</a:t>
            </a:r>
            <a:r>
              <a:rPr lang="it-IT" dirty="0"/>
              <a:t> 33 – 59</a:t>
            </a:r>
          </a:p>
          <a:p>
            <a:r>
              <a:rPr lang="it-IT" dirty="0"/>
              <a:t>Cap. 3.4		</a:t>
            </a:r>
            <a:r>
              <a:rPr lang="it-IT" dirty="0" err="1"/>
              <a:t>Pag</a:t>
            </a:r>
            <a:r>
              <a:rPr lang="it-IT" dirty="0"/>
              <a:t> 80 –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8AB0-8893-04AF-CE02-79BE07A8C45C}"/>
              </a:ext>
            </a:extLst>
          </p:cNvPr>
          <p:cNvSpPr txBox="1"/>
          <p:nvPr/>
        </p:nvSpPr>
        <p:spPr>
          <a:xfrm>
            <a:off x="8448351" y="3877136"/>
            <a:ext cx="356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5		</a:t>
            </a:r>
            <a:r>
              <a:rPr lang="it-IT" dirty="0" err="1"/>
              <a:t>Pag</a:t>
            </a:r>
            <a:r>
              <a:rPr lang="it-IT" dirty="0"/>
              <a:t> 131 – 180</a:t>
            </a:r>
          </a:p>
          <a:p>
            <a:r>
              <a:rPr lang="it-IT" dirty="0"/>
              <a:t>Cap. 6		</a:t>
            </a:r>
            <a:r>
              <a:rPr lang="it-IT" dirty="0" err="1"/>
              <a:t>Pag</a:t>
            </a:r>
            <a:r>
              <a:rPr lang="it-IT" dirty="0"/>
              <a:t> 181 – 196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243B1-862A-7063-5D9C-55A36D3F87DC}"/>
              </a:ext>
            </a:extLst>
          </p:cNvPr>
          <p:cNvSpPr/>
          <p:nvPr/>
        </p:nvSpPr>
        <p:spPr>
          <a:xfrm>
            <a:off x="8048126" y="5235530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E8BEE-A63F-3AF5-D72F-A5AE533FF0C3}"/>
              </a:ext>
            </a:extLst>
          </p:cNvPr>
          <p:cNvSpPr txBox="1"/>
          <p:nvPr/>
        </p:nvSpPr>
        <p:spPr>
          <a:xfrm>
            <a:off x="8471798" y="5353311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13   	</a:t>
            </a:r>
            <a:r>
              <a:rPr lang="it-IT" dirty="0" err="1"/>
              <a:t>Pag</a:t>
            </a:r>
            <a:r>
              <a:rPr lang="it-IT" dirty="0"/>
              <a:t> 389 – 413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B3FCCE1-7414-6CC0-B5E3-F57B7FAD0EFD}"/>
              </a:ext>
            </a:extLst>
          </p:cNvPr>
          <p:cNvSpPr/>
          <p:nvPr/>
        </p:nvSpPr>
        <p:spPr>
          <a:xfrm>
            <a:off x="8059850" y="5821681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8EA82-EEC4-40F5-2A5B-085ED93D8A6D}"/>
              </a:ext>
            </a:extLst>
          </p:cNvPr>
          <p:cNvSpPr txBox="1"/>
          <p:nvPr/>
        </p:nvSpPr>
        <p:spPr>
          <a:xfrm>
            <a:off x="8483522" y="5904598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8	   	</a:t>
            </a:r>
            <a:r>
              <a:rPr lang="it-IT" dirty="0" err="1"/>
              <a:t>Pag</a:t>
            </a:r>
            <a:r>
              <a:rPr lang="it-IT" dirty="0"/>
              <a:t> 229 – 251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C01475-9A4A-578C-5F1D-1A7487DA17B6}"/>
              </a:ext>
            </a:extLst>
          </p:cNvPr>
          <p:cNvSpPr/>
          <p:nvPr/>
        </p:nvSpPr>
        <p:spPr>
          <a:xfrm>
            <a:off x="541610" y="4303059"/>
            <a:ext cx="7348730" cy="1050252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9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716769" cy="640080"/>
          </a:xfrm>
        </p:spPr>
        <p:txBody>
          <a:bodyPr>
            <a:normAutofit/>
          </a:bodyPr>
          <a:lstStyle/>
          <a:p>
            <a:r>
              <a:rPr lang="it-IT" dirty="0"/>
              <a:t>Dai budget dei centri di responsabilità al conto economico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78B3013-AE4F-5A6E-18A4-76582EFD009C}"/>
              </a:ext>
            </a:extLst>
          </p:cNvPr>
          <p:cNvGrpSpPr/>
          <p:nvPr/>
        </p:nvGrpSpPr>
        <p:grpSpPr>
          <a:xfrm>
            <a:off x="292100" y="1816101"/>
            <a:ext cx="4715866" cy="4237006"/>
            <a:chOff x="823720" y="1283589"/>
            <a:chExt cx="6675885" cy="550373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95E756-F3F8-9178-5CDC-2D04CF4C090C}"/>
                </a:ext>
              </a:extLst>
            </p:cNvPr>
            <p:cNvSpPr/>
            <p:nvPr/>
          </p:nvSpPr>
          <p:spPr>
            <a:xfrm>
              <a:off x="3382134" y="1283589"/>
              <a:ext cx="1655064" cy="64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INVESTIMENTI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87FEF6-4174-D3E3-5FD8-B8C019E7D28E}"/>
                </a:ext>
              </a:extLst>
            </p:cNvPr>
            <p:cNvSpPr/>
            <p:nvPr/>
          </p:nvSpPr>
          <p:spPr>
            <a:xfrm>
              <a:off x="932688" y="1974533"/>
              <a:ext cx="1655064" cy="1399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VENDITE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 / cliente / canale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F987590-B8F6-F13E-89A8-779F638F968E}"/>
                </a:ext>
              </a:extLst>
            </p:cNvPr>
            <p:cNvSpPr/>
            <p:nvPr/>
          </p:nvSpPr>
          <p:spPr>
            <a:xfrm>
              <a:off x="5369053" y="1974533"/>
              <a:ext cx="2130552" cy="12009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PRODOTTI FINITI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prodotto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674D8AC-7E8C-46C9-0A9A-BF456DA98BED}"/>
                </a:ext>
              </a:extLst>
            </p:cNvPr>
            <p:cNvSpPr/>
            <p:nvPr/>
          </p:nvSpPr>
          <p:spPr>
            <a:xfrm>
              <a:off x="823720" y="3708083"/>
              <a:ext cx="1865376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COMMERCIALE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Forza vendita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Marketing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Distribuzione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B1C35D-7108-7698-866E-B28C4480B5AA}"/>
                </a:ext>
              </a:extLst>
            </p:cNvPr>
            <p:cNvSpPr/>
            <p:nvPr/>
          </p:nvSpPr>
          <p:spPr>
            <a:xfrm>
              <a:off x="5692703" y="3405189"/>
              <a:ext cx="1655064" cy="1551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SCORTE MATERIE PRIME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D71D25E-F4CE-B720-34F5-38557FA742FD}"/>
                </a:ext>
              </a:extLst>
            </p:cNvPr>
            <p:cNvCxnSpPr>
              <a:stCxn id="7" idx="2"/>
              <a:endCxn id="17" idx="0"/>
            </p:cNvCxnSpPr>
            <p:nvPr/>
          </p:nvCxnSpPr>
          <p:spPr>
            <a:xfrm flipH="1">
              <a:off x="1756408" y="3373565"/>
              <a:ext cx="3812" cy="33451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0ED6EC-5CB4-78C8-EC0B-B2A61B8542CA}"/>
                </a:ext>
              </a:extLst>
            </p:cNvPr>
            <p:cNvSpPr/>
            <p:nvPr/>
          </p:nvSpPr>
          <p:spPr>
            <a:xfrm>
              <a:off x="2983037" y="3540824"/>
              <a:ext cx="2351529" cy="13990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PRODUZIONE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per prodotto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Manodopera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Macchinari</a:t>
              </a:r>
            </a:p>
            <a:p>
              <a:pPr algn="ctr"/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Materiali consumati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FF88E34-DFE8-B4AD-B648-3BA1489F8B85}"/>
                </a:ext>
              </a:extLst>
            </p:cNvPr>
            <p:cNvCxnSpPr>
              <a:cxnSpLocks/>
              <a:stCxn id="7" idx="3"/>
              <a:endCxn id="21" idx="0"/>
            </p:cNvCxnSpPr>
            <p:nvPr/>
          </p:nvCxnSpPr>
          <p:spPr>
            <a:xfrm>
              <a:off x="2587752" y="2674049"/>
              <a:ext cx="1571050" cy="86677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8523066-163F-95BC-2E46-63A65C6F7233}"/>
                </a:ext>
              </a:extLst>
            </p:cNvPr>
            <p:cNvCxnSpPr>
              <a:cxnSpLocks/>
              <a:stCxn id="16" idx="2"/>
              <a:endCxn id="21" idx="0"/>
            </p:cNvCxnSpPr>
            <p:nvPr/>
          </p:nvCxnSpPr>
          <p:spPr>
            <a:xfrm flipH="1">
              <a:off x="4158802" y="3175445"/>
              <a:ext cx="2275527" cy="3653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660ED17-6D85-CB16-8254-C7F8F55ABBDF}"/>
                </a:ext>
              </a:extLst>
            </p:cNvPr>
            <p:cNvSpPr/>
            <p:nvPr/>
          </p:nvSpPr>
          <p:spPr>
            <a:xfrm>
              <a:off x="5680901" y="5381628"/>
              <a:ext cx="1655064" cy="11247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ACQUISTI </a:t>
              </a:r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Quantità e prezzo medio per materia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E5B92FA-96A1-5EF1-A2AE-B30307BD1406}"/>
                </a:ext>
              </a:extLst>
            </p:cNvPr>
            <p:cNvCxnSpPr>
              <a:cxnSpLocks/>
              <a:stCxn id="21" idx="2"/>
              <a:endCxn id="40" idx="0"/>
            </p:cNvCxnSpPr>
            <p:nvPr/>
          </p:nvCxnSpPr>
          <p:spPr>
            <a:xfrm>
              <a:off x="4158802" y="4939856"/>
              <a:ext cx="2349631" cy="44177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C7ED677-7741-436D-527C-0DC3E7FD67D5}"/>
                </a:ext>
              </a:extLst>
            </p:cNvPr>
            <p:cNvCxnSpPr>
              <a:cxnSpLocks/>
              <a:stCxn id="18" idx="2"/>
              <a:endCxn id="40" idx="0"/>
            </p:cNvCxnSpPr>
            <p:nvPr/>
          </p:nvCxnSpPr>
          <p:spPr>
            <a:xfrm flipH="1">
              <a:off x="6508433" y="4956621"/>
              <a:ext cx="11802" cy="42500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565E7A-13C0-398D-5F3C-F8E52E18B6D3}"/>
                </a:ext>
              </a:extLst>
            </p:cNvPr>
            <p:cNvSpPr/>
            <p:nvPr/>
          </p:nvSpPr>
          <p:spPr>
            <a:xfrm>
              <a:off x="896112" y="5609844"/>
              <a:ext cx="1655064" cy="8724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PERSONALE </a:t>
              </a:r>
              <a:r>
                <a:rPr lang="it-IT" sz="1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costo per centro di responsabilità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074E326-3381-A361-8701-A47F44553778}"/>
                </a:ext>
              </a:extLst>
            </p:cNvPr>
            <p:cNvCxnSpPr>
              <a:cxnSpLocks/>
              <a:stCxn id="6" idx="2"/>
              <a:endCxn id="16" idx="1"/>
            </p:cNvCxnSpPr>
            <p:nvPr/>
          </p:nvCxnSpPr>
          <p:spPr>
            <a:xfrm>
              <a:off x="4209666" y="1923669"/>
              <a:ext cx="1159387" cy="65132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9FC2DBB-01A1-C257-4D7D-A01BDCC82AD4}"/>
                </a:ext>
              </a:extLst>
            </p:cNvPr>
            <p:cNvCxnSpPr>
              <a:cxnSpLocks/>
              <a:stCxn id="21" idx="0"/>
              <a:endCxn id="6" idx="2"/>
            </p:cNvCxnSpPr>
            <p:nvPr/>
          </p:nvCxnSpPr>
          <p:spPr>
            <a:xfrm flipV="1">
              <a:off x="4158802" y="1923669"/>
              <a:ext cx="50864" cy="1617155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DA4B59CA-B781-0A25-F89E-2BEB14FA9217}"/>
                </a:ext>
              </a:extLst>
            </p:cNvPr>
            <p:cNvCxnSpPr>
              <a:cxnSpLocks/>
              <a:stCxn id="17" idx="0"/>
              <a:endCxn id="6" idx="2"/>
            </p:cNvCxnSpPr>
            <p:nvPr/>
          </p:nvCxnSpPr>
          <p:spPr>
            <a:xfrm flipV="1">
              <a:off x="1756408" y="1923669"/>
              <a:ext cx="2453258" cy="178441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9C1FFF9-25C6-9AFF-AD7C-DAB343530DE0}"/>
                </a:ext>
              </a:extLst>
            </p:cNvPr>
            <p:cNvCxnSpPr>
              <a:cxnSpLocks/>
              <a:stCxn id="6" idx="2"/>
              <a:endCxn id="18" idx="1"/>
            </p:cNvCxnSpPr>
            <p:nvPr/>
          </p:nvCxnSpPr>
          <p:spPr>
            <a:xfrm>
              <a:off x="4209666" y="1923669"/>
              <a:ext cx="1483037" cy="2257236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7FBF6621-FE51-00C7-80BB-6965B53F112C}"/>
                </a:ext>
              </a:extLst>
            </p:cNvPr>
            <p:cNvGrpSpPr/>
            <p:nvPr/>
          </p:nvGrpSpPr>
          <p:grpSpPr>
            <a:xfrm>
              <a:off x="2849210" y="5305235"/>
              <a:ext cx="2670048" cy="1482090"/>
              <a:chOff x="2859024" y="5267707"/>
              <a:chExt cx="2670048" cy="1482090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48F47FA-9816-6769-1B38-51D4B0C66706}"/>
                  </a:ext>
                </a:extLst>
              </p:cNvPr>
              <p:cNvSpPr/>
              <p:nvPr/>
            </p:nvSpPr>
            <p:spPr>
              <a:xfrm>
                <a:off x="2859024" y="52677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2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1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4A68754-7B37-953F-2C0D-92F36CB394F5}"/>
                  </a:ext>
                </a:extLst>
              </p:cNvPr>
              <p:cNvSpPr/>
              <p:nvPr/>
            </p:nvSpPr>
            <p:spPr>
              <a:xfrm>
                <a:off x="3011424" y="54201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2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1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3357EE1-DD4C-B348-AF89-22EB0BC1B3C5}"/>
                  </a:ext>
                </a:extLst>
              </p:cNvPr>
              <p:cNvSpPr/>
              <p:nvPr/>
            </p:nvSpPr>
            <p:spPr>
              <a:xfrm>
                <a:off x="3163824" y="55725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2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1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66C51216-2F74-063C-7955-A9253DEEAC9F}"/>
                  </a:ext>
                </a:extLst>
              </p:cNvPr>
              <p:cNvSpPr/>
              <p:nvPr/>
            </p:nvSpPr>
            <p:spPr>
              <a:xfrm>
                <a:off x="3316224" y="57249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2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1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DEB40DF-CE10-85E4-C1E2-2F5EF21F7A73}"/>
                  </a:ext>
                </a:extLst>
              </p:cNvPr>
              <p:cNvSpPr/>
              <p:nvPr/>
            </p:nvSpPr>
            <p:spPr>
              <a:xfrm>
                <a:off x="3468624" y="5877307"/>
                <a:ext cx="2060448" cy="8724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2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COSTI INDIRETTI</a:t>
                </a:r>
                <a:r>
                  <a:rPr lang="it-IT" sz="11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per centro di responsabilità</a:t>
                </a:r>
              </a:p>
            </p:txBody>
          </p:sp>
        </p:grp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A29FBC6E-AA94-073A-DCA1-A20203DC1149}"/>
                </a:ext>
              </a:extLst>
            </p:cNvPr>
            <p:cNvCxnSpPr>
              <a:cxnSpLocks/>
              <a:stCxn id="7" idx="3"/>
              <a:endCxn id="82" idx="1"/>
            </p:cNvCxnSpPr>
            <p:nvPr/>
          </p:nvCxnSpPr>
          <p:spPr>
            <a:xfrm>
              <a:off x="2587752" y="2674049"/>
              <a:ext cx="261458" cy="306743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2FCF62A-BEB5-D67D-07CA-F087C07AC847}"/>
                </a:ext>
              </a:extLst>
            </p:cNvPr>
            <p:cNvCxnSpPr>
              <a:cxnSpLocks/>
              <a:stCxn id="21" idx="2"/>
              <a:endCxn id="82" idx="0"/>
            </p:cNvCxnSpPr>
            <p:nvPr/>
          </p:nvCxnSpPr>
          <p:spPr>
            <a:xfrm flipH="1">
              <a:off x="3879434" y="4939856"/>
              <a:ext cx="279368" cy="36537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AC834960-F5DA-3E4C-B736-16A25B0F074B}"/>
                </a:ext>
              </a:extLst>
            </p:cNvPr>
            <p:cNvCxnSpPr>
              <a:cxnSpLocks/>
              <a:stCxn id="50" idx="3"/>
              <a:endCxn id="82" idx="1"/>
            </p:cNvCxnSpPr>
            <p:nvPr/>
          </p:nvCxnSpPr>
          <p:spPr>
            <a:xfrm flipV="1">
              <a:off x="2551176" y="5741480"/>
              <a:ext cx="298034" cy="30460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47C546F2-B65A-7328-C880-67365D062752}"/>
                </a:ext>
              </a:extLst>
            </p:cNvPr>
            <p:cNvCxnSpPr>
              <a:cxnSpLocks/>
              <a:stCxn id="50" idx="0"/>
              <a:endCxn id="17" idx="2"/>
            </p:cNvCxnSpPr>
            <p:nvPr/>
          </p:nvCxnSpPr>
          <p:spPr>
            <a:xfrm flipV="1">
              <a:off x="1723644" y="4832795"/>
              <a:ext cx="32764" cy="777049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EE90B80-8D41-8B94-4497-C16DBD3BB898}"/>
                </a:ext>
              </a:extLst>
            </p:cNvPr>
            <p:cNvCxnSpPr>
              <a:cxnSpLocks/>
              <a:stCxn id="50" idx="0"/>
              <a:endCxn id="21" idx="1"/>
            </p:cNvCxnSpPr>
            <p:nvPr/>
          </p:nvCxnSpPr>
          <p:spPr>
            <a:xfrm flipV="1">
              <a:off x="1723644" y="4240340"/>
              <a:ext cx="1259393" cy="136950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" name="Picture 2" descr="Responsive image">
            <a:extLst>
              <a:ext uri="{FF2B5EF4-FFF2-40B4-BE49-F238E27FC236}">
                <a16:creationId xmlns:a16="http://schemas.microsoft.com/office/drawing/2014/main" id="{5AA41D97-1679-B67F-634A-338EAC181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218" y="1193800"/>
            <a:ext cx="7281333" cy="546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Right Brace 118">
            <a:extLst>
              <a:ext uri="{FF2B5EF4-FFF2-40B4-BE49-F238E27FC236}">
                <a16:creationId xmlns:a16="http://schemas.microsoft.com/office/drawing/2014/main" id="{924191FF-7AA5-7984-112E-79D1F01C6335}"/>
              </a:ext>
            </a:extLst>
          </p:cNvPr>
          <p:cNvSpPr/>
          <p:nvPr/>
        </p:nvSpPr>
        <p:spPr>
          <a:xfrm>
            <a:off x="5027801" y="1816101"/>
            <a:ext cx="427278" cy="423700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</p:spTree>
    <p:extLst>
      <p:ext uri="{BB962C8B-B14F-4D97-AF65-F5344CB8AC3E}">
        <p14:creationId xmlns:p14="http://schemas.microsoft.com/office/powerpoint/2010/main" val="258274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flussi di cassa: scopo e responsabilità (1/2)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260412"/>
            <a:ext cx="1090153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SCOPO: determinazione del saldo di liquidità in base ai flussi di cassa attesi nel corso dell'anno, per determinare la sostenibilità finanziaria della gestione aziendale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Flussi di cassa attivi</a:t>
            </a:r>
            <a:r>
              <a:rPr lang="it-IT" sz="2000" dirty="0"/>
              <a:t> derivanti da incassi generati da: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vendita di bene e servizi (Budget delle vendite) dei periodi precedenti non ancora incassati (crediti clienti)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 vendita di bene e servizi (Budget delle vendite) del periodo in corso ma con incasso non posticipato al periodo successivo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alienazione di beni immobili (disinvestimenti da budget degli investimenti)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Proventi per investimenti finanziari (budget degli investimenti)</a:t>
            </a:r>
          </a:p>
        </p:txBody>
      </p:sp>
    </p:spTree>
    <p:extLst>
      <p:ext uri="{BB962C8B-B14F-4D97-AF65-F5344CB8AC3E}">
        <p14:creationId xmlns:p14="http://schemas.microsoft.com/office/powerpoint/2010/main" val="65636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1536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Budget flussi di cassa: scopo e responsabilità (2/2)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260412"/>
            <a:ext cx="10901536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Flussi di cassa passivi derivanti </a:t>
            </a:r>
            <a:r>
              <a:rPr lang="it-IT" sz="2000" dirty="0"/>
              <a:t>da pagamenti per: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utilizzo di tutte le risorse (personale, materiali, servizi da budget dei centri responsabilità) nei periodi precedenti ma non ancora pagate debiti fornitori)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utilizzo di tutte le risorse (personale, materiali, servizi) nei periodi in corso ma con pagamento non posticipato al periodo successivo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Pagamenti di investimenti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Rimborsi precedenti debiti vs banche.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it-IT" sz="2000" dirty="0"/>
              <a:t>Pagamenti di imposte e tasse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it-IT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it-IT" sz="2000" dirty="0"/>
              <a:t>RESPONSABILITA’: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u="sng" dirty="0"/>
              <a:t>Responsabile Finanza </a:t>
            </a:r>
            <a:r>
              <a:rPr lang="it-IT" sz="2000" dirty="0"/>
              <a:t>che deve garantire la necessaria copertura finanziaria alla azienda.</a:t>
            </a:r>
          </a:p>
        </p:txBody>
      </p:sp>
    </p:spTree>
    <p:extLst>
      <p:ext uri="{BB962C8B-B14F-4D97-AF65-F5344CB8AC3E}">
        <p14:creationId xmlns:p14="http://schemas.microsoft.com/office/powerpoint/2010/main" val="86696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EA42702-8085-FF35-DAB5-C09975ECF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302" y="1315309"/>
            <a:ext cx="8419198" cy="50946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9823520" cy="640080"/>
          </a:xfrm>
        </p:spPr>
        <p:txBody>
          <a:bodyPr>
            <a:normAutofit/>
          </a:bodyPr>
          <a:lstStyle/>
          <a:p>
            <a:r>
              <a:rPr lang="it-IT" dirty="0"/>
              <a:t>Flussi di cassa in entrata: gestione operativa clienti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54F4166-63B7-DFFF-5F95-F35A0E803D11}"/>
              </a:ext>
            </a:extLst>
          </p:cNvPr>
          <p:cNvSpPr/>
          <p:nvPr/>
        </p:nvSpPr>
        <p:spPr>
          <a:xfrm>
            <a:off x="7658100" y="2731417"/>
            <a:ext cx="4238335" cy="3142910"/>
          </a:xfrm>
          <a:prstGeom prst="wedgeRoundRectCallout">
            <a:avLst>
              <a:gd name="adj1" fmla="val -61463"/>
              <a:gd name="adj2" fmla="val 89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GIORNI MEDI DI INCASSO: dilazione tra fatturato ed incasso</a:t>
            </a:r>
          </a:p>
          <a:p>
            <a:pPr algn="ctr"/>
            <a:r>
              <a:rPr lang="it-IT" dirty="0"/>
              <a:t> (</a:t>
            </a:r>
            <a:r>
              <a:rPr lang="it-IT" dirty="0" err="1"/>
              <a:t>e.g</a:t>
            </a:r>
            <a:r>
              <a:rPr lang="it-IT" dirty="0"/>
              <a:t> 60 giorni = 2 mesi)</a:t>
            </a:r>
          </a:p>
          <a:p>
            <a:pPr algn="ctr"/>
            <a:endParaRPr lang="it-IT" dirty="0"/>
          </a:p>
          <a:p>
            <a:pPr marL="342900" indent="-342900" algn="ctr">
              <a:buAutoNum type="arabicParenR"/>
            </a:pPr>
            <a:r>
              <a:rPr lang="it-IT" dirty="0"/>
              <a:t>Il credito a fine periodo = somma di fatturato di ultimi 2 mesi</a:t>
            </a:r>
          </a:p>
          <a:p>
            <a:pPr marL="342900" indent="-342900" algn="ctr">
              <a:buAutoNum type="arabicParenR"/>
            </a:pPr>
            <a:endParaRPr lang="it-IT" dirty="0"/>
          </a:p>
          <a:p>
            <a:pPr marL="342900" indent="-342900" algn="ctr">
              <a:buFontTx/>
              <a:buAutoNum type="arabicParenR"/>
            </a:pPr>
            <a:r>
              <a:rPr lang="it-IT" dirty="0"/>
              <a:t>Incasso periodo = credito precedente + fatturato – credito finale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D284BC1-BC22-65CF-C543-7802D6BFB08A}"/>
              </a:ext>
            </a:extLst>
          </p:cNvPr>
          <p:cNvSpPr/>
          <p:nvPr/>
        </p:nvSpPr>
        <p:spPr>
          <a:xfrm>
            <a:off x="7658100" y="1315309"/>
            <a:ext cx="4238335" cy="996091"/>
          </a:xfrm>
          <a:prstGeom prst="wedgeRoundRectCallout">
            <a:avLst>
              <a:gd name="adj1" fmla="val -61673"/>
              <a:gd name="adj2" fmla="val 786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Fatturato per canale / cliente </a:t>
            </a:r>
          </a:p>
          <a:p>
            <a:pPr algn="ctr"/>
            <a:r>
              <a:rPr lang="it-IT" dirty="0"/>
              <a:t>da budget vendite</a:t>
            </a:r>
          </a:p>
        </p:txBody>
      </p:sp>
    </p:spTree>
    <p:extLst>
      <p:ext uri="{BB962C8B-B14F-4D97-AF65-F5344CB8AC3E}">
        <p14:creationId xmlns:p14="http://schemas.microsoft.com/office/powerpoint/2010/main" val="89515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A644E32-F593-ECF0-8452-68C259018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1" y="1235708"/>
            <a:ext cx="7527610" cy="5380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6" y="448056"/>
            <a:ext cx="11492993" cy="640080"/>
          </a:xfrm>
        </p:spPr>
        <p:txBody>
          <a:bodyPr>
            <a:normAutofit/>
          </a:bodyPr>
          <a:lstStyle/>
          <a:p>
            <a:r>
              <a:rPr lang="it-IT" dirty="0"/>
              <a:t>Flussi di cassa in uscita: gestione operativa fornitori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54F4166-63B7-DFFF-5F95-F35A0E803D11}"/>
              </a:ext>
            </a:extLst>
          </p:cNvPr>
          <p:cNvSpPr/>
          <p:nvPr/>
        </p:nvSpPr>
        <p:spPr>
          <a:xfrm>
            <a:off x="6616700" y="2731417"/>
            <a:ext cx="5279735" cy="2890875"/>
          </a:xfrm>
          <a:prstGeom prst="wedgeRoundRectCallout">
            <a:avLst>
              <a:gd name="adj1" fmla="val -58337"/>
              <a:gd name="adj2" fmla="val -4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GIORNI MEDI DI PAGAMENTO:</a:t>
            </a:r>
            <a:br>
              <a:rPr lang="it-IT" dirty="0"/>
            </a:br>
            <a:r>
              <a:rPr lang="it-IT" dirty="0"/>
              <a:t> dilazione tra Acquisto ed pagamento</a:t>
            </a:r>
          </a:p>
          <a:p>
            <a:pPr algn="ctr"/>
            <a:r>
              <a:rPr lang="it-IT" dirty="0"/>
              <a:t> (</a:t>
            </a:r>
            <a:r>
              <a:rPr lang="it-IT" dirty="0" err="1"/>
              <a:t>e.g</a:t>
            </a:r>
            <a:r>
              <a:rPr lang="it-IT" dirty="0"/>
              <a:t> mese successivo= 1 mese)</a:t>
            </a:r>
          </a:p>
          <a:p>
            <a:pPr algn="ctr"/>
            <a:endParaRPr lang="it-IT" dirty="0"/>
          </a:p>
          <a:p>
            <a:pPr marL="342900" indent="-342900" algn="ctr">
              <a:buAutoNum type="arabicParenR"/>
            </a:pPr>
            <a:r>
              <a:rPr lang="it-IT" dirty="0"/>
              <a:t>Il debito a fine periodo = acquisto dell’ultimo mese</a:t>
            </a:r>
          </a:p>
          <a:p>
            <a:pPr marL="342900" indent="-342900" algn="ctr">
              <a:buAutoNum type="arabicParenR"/>
            </a:pPr>
            <a:endParaRPr lang="it-IT" dirty="0"/>
          </a:p>
          <a:p>
            <a:pPr marL="342900" indent="-342900" algn="ctr">
              <a:buAutoNum type="arabicParenR"/>
            </a:pPr>
            <a:r>
              <a:rPr lang="it-IT" dirty="0"/>
              <a:t>Pagamento periodo = debito precedente + acquisto – debito finale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D284BC1-BC22-65CF-C543-7802D6BFB08A}"/>
              </a:ext>
            </a:extLst>
          </p:cNvPr>
          <p:cNvSpPr/>
          <p:nvPr/>
        </p:nvSpPr>
        <p:spPr>
          <a:xfrm>
            <a:off x="6616700" y="1315309"/>
            <a:ext cx="5279735" cy="1205034"/>
          </a:xfrm>
          <a:prstGeom prst="wedgeRoundRectCallout">
            <a:avLst>
              <a:gd name="adj1" fmla="val -57560"/>
              <a:gd name="adj2" fmla="val 276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Costo dipendenti da budget Personale</a:t>
            </a:r>
          </a:p>
          <a:p>
            <a:pPr algn="ctr"/>
            <a:r>
              <a:rPr lang="it-IT" dirty="0"/>
              <a:t>Acquisto materie prime da budget acquisti</a:t>
            </a:r>
          </a:p>
          <a:p>
            <a:pPr algn="ctr"/>
            <a:r>
              <a:rPr lang="it-IT" dirty="0"/>
              <a:t>Altri costi da tutti budget </a:t>
            </a:r>
          </a:p>
        </p:txBody>
      </p:sp>
    </p:spTree>
    <p:extLst>
      <p:ext uri="{BB962C8B-B14F-4D97-AF65-F5344CB8AC3E}">
        <p14:creationId xmlns:p14="http://schemas.microsoft.com/office/powerpoint/2010/main" val="194631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31DAF78-6287-02FC-3236-B9132E97C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64" y="1284252"/>
            <a:ext cx="6460835" cy="5311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6" y="448056"/>
            <a:ext cx="11492993" cy="640080"/>
          </a:xfrm>
        </p:spPr>
        <p:txBody>
          <a:bodyPr>
            <a:normAutofit/>
          </a:bodyPr>
          <a:lstStyle/>
          <a:p>
            <a:r>
              <a:rPr lang="it-IT" dirty="0"/>
              <a:t>Flussi di cassa in uscita: gestione ordinaria fornitori (investimenti)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54F4166-63B7-DFFF-5F95-F35A0E803D11}"/>
              </a:ext>
            </a:extLst>
          </p:cNvPr>
          <p:cNvSpPr/>
          <p:nvPr/>
        </p:nvSpPr>
        <p:spPr>
          <a:xfrm>
            <a:off x="6743699" y="3619499"/>
            <a:ext cx="5152736" cy="2696981"/>
          </a:xfrm>
          <a:prstGeom prst="wedgeRoundRectCallout">
            <a:avLst>
              <a:gd name="adj1" fmla="val -67236"/>
              <a:gd name="adj2" fmla="val -57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PIANO DI PAGAMENTO:</a:t>
            </a:r>
            <a:br>
              <a:rPr lang="it-IT" dirty="0"/>
            </a:br>
            <a:r>
              <a:rPr lang="it-IT" dirty="0"/>
              <a:t>50% ad inizio investimento e 50% alla fine</a:t>
            </a:r>
          </a:p>
          <a:p>
            <a:pPr algn="ctr"/>
            <a:endParaRPr lang="it-IT" dirty="0"/>
          </a:p>
          <a:p>
            <a:pPr marL="342900" indent="-342900" algn="ctr">
              <a:buAutoNum type="arabicParenR"/>
            </a:pPr>
            <a:r>
              <a:rPr lang="it-IT" dirty="0"/>
              <a:t>Il debito fino alla chiusura </a:t>
            </a:r>
            <a:r>
              <a:rPr lang="it-IT" dirty="0" err="1"/>
              <a:t>dell</a:t>
            </a:r>
            <a:r>
              <a:rPr lang="it-IT" dirty="0"/>
              <a:t> investimento = quota non pagata all’inizio</a:t>
            </a:r>
          </a:p>
          <a:p>
            <a:pPr marL="342900" indent="-342900" algn="ctr">
              <a:buAutoNum type="arabicParenR"/>
            </a:pPr>
            <a:endParaRPr lang="it-IT" dirty="0"/>
          </a:p>
          <a:p>
            <a:pPr marL="342900" indent="-342900" algn="ctr">
              <a:buAutoNum type="arabicParenR"/>
            </a:pPr>
            <a:r>
              <a:rPr lang="it-IT" dirty="0"/>
              <a:t>Pagamento periodo = debito precedente + acquisto – debito finale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D284BC1-BC22-65CF-C543-7802D6BFB08A}"/>
              </a:ext>
            </a:extLst>
          </p:cNvPr>
          <p:cNvSpPr/>
          <p:nvPr/>
        </p:nvSpPr>
        <p:spPr>
          <a:xfrm>
            <a:off x="6743699" y="1315308"/>
            <a:ext cx="5152736" cy="1631091"/>
          </a:xfrm>
          <a:prstGeom prst="wedgeRoundRectCallout">
            <a:avLst>
              <a:gd name="adj1" fmla="val -67903"/>
              <a:gd name="adj2" fmla="val 40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Carry</a:t>
            </a:r>
            <a:r>
              <a:rPr lang="it-IT" dirty="0"/>
              <a:t> over e nuovi investimenti dal budget degli investimenti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Ammortamento in funzione della chiusura </a:t>
            </a:r>
            <a:r>
              <a:rPr lang="it-IT" dirty="0" err="1"/>
              <a:t>dell</a:t>
            </a:r>
            <a:r>
              <a:rPr lang="it-IT" dirty="0"/>
              <a:t> investimento (solo per </a:t>
            </a:r>
            <a:r>
              <a:rPr lang="it-IT" dirty="0" err="1"/>
              <a:t>carry</a:t>
            </a:r>
            <a:r>
              <a:rPr lang="it-IT" dirty="0"/>
              <a:t> over)</a:t>
            </a:r>
          </a:p>
        </p:txBody>
      </p:sp>
    </p:spTree>
    <p:extLst>
      <p:ext uri="{BB962C8B-B14F-4D97-AF65-F5344CB8AC3E}">
        <p14:creationId xmlns:p14="http://schemas.microsoft.com/office/powerpoint/2010/main" val="292837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04F1-8B72-D142-44B2-387829ABC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10591293" cy="640080"/>
          </a:xfrm>
        </p:spPr>
        <p:txBody>
          <a:bodyPr>
            <a:normAutofit/>
          </a:bodyPr>
          <a:lstStyle/>
          <a:p>
            <a:r>
              <a:rPr lang="it-IT" dirty="0"/>
              <a:t>Analisi dei flussi di cassa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2B0A2770-639A-E9CD-E2CB-AEAB722BC6E1}"/>
              </a:ext>
            </a:extLst>
          </p:cNvPr>
          <p:cNvSpPr/>
          <p:nvPr/>
        </p:nvSpPr>
        <p:spPr>
          <a:xfrm>
            <a:off x="5832765" y="1320800"/>
            <a:ext cx="5838028" cy="1943100"/>
          </a:xfrm>
          <a:prstGeom prst="wedgeRoundRectCallout">
            <a:avLst>
              <a:gd name="adj1" fmla="val -54090"/>
              <a:gd name="adj2" fmla="val 167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DEFICIT OPERATIVO</a:t>
            </a:r>
          </a:p>
          <a:p>
            <a:pPr marL="342900" indent="-342900" algn="ctr">
              <a:buAutoNum type="arabicParenR"/>
            </a:pPr>
            <a:r>
              <a:rPr lang="it-IT" dirty="0"/>
              <a:t>Aumentare fatturato (Q e/o P)</a:t>
            </a:r>
          </a:p>
          <a:p>
            <a:pPr marL="342900" indent="-342900" algn="ctr">
              <a:buAutoNum type="arabicParenR"/>
            </a:pPr>
            <a:r>
              <a:rPr lang="it-IT" dirty="0"/>
              <a:t>Ridurre dilazione di incasso clienti di max 380 (credito a fine periodo)</a:t>
            </a:r>
          </a:p>
          <a:p>
            <a:pPr marL="342900" indent="-342900" algn="ctr">
              <a:buAutoNum type="arabicParenR"/>
            </a:pPr>
            <a:r>
              <a:rPr lang="it-IT" dirty="0"/>
              <a:t>Ridurre costi </a:t>
            </a:r>
          </a:p>
          <a:p>
            <a:pPr marL="342900" indent="-342900" algn="ctr">
              <a:buAutoNum type="arabicParenR"/>
            </a:pPr>
            <a:r>
              <a:rPr lang="it-IT" dirty="0"/>
              <a:t>Aumentare dilazione pagamento fornitori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E3573945-2034-4B99-37EA-4F6215651B6A}"/>
              </a:ext>
            </a:extLst>
          </p:cNvPr>
          <p:cNvSpPr/>
          <p:nvPr/>
        </p:nvSpPr>
        <p:spPr>
          <a:xfrm>
            <a:off x="5832765" y="3484854"/>
            <a:ext cx="5838028" cy="1061745"/>
          </a:xfrm>
          <a:prstGeom prst="wedgeRoundRectCallout">
            <a:avLst>
              <a:gd name="adj1" fmla="val -54090"/>
              <a:gd name="adj2" fmla="val 53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DEFICIT GEST. ORDINARIA (operativa + investimenti)</a:t>
            </a:r>
          </a:p>
          <a:p>
            <a:pPr marL="342900" indent="-342900" algn="ctr">
              <a:buAutoNum type="arabicParenR"/>
            </a:pPr>
            <a:r>
              <a:rPr lang="it-IT" dirty="0"/>
              <a:t>Ridurre importo investimento</a:t>
            </a:r>
          </a:p>
          <a:p>
            <a:pPr marL="342900" indent="-342900" algn="ctr">
              <a:buAutoNum type="arabicParenR"/>
            </a:pPr>
            <a:r>
              <a:rPr lang="it-IT" dirty="0"/>
              <a:t>Aumentare dilazione pagamento fornitori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8EAE713E-17FD-5EC0-ADDC-9669F1F77371}"/>
              </a:ext>
            </a:extLst>
          </p:cNvPr>
          <p:cNvSpPr/>
          <p:nvPr/>
        </p:nvSpPr>
        <p:spPr>
          <a:xfrm>
            <a:off x="5832765" y="4673600"/>
            <a:ext cx="5838028" cy="1736344"/>
          </a:xfrm>
          <a:prstGeom prst="wedgeRoundRectCallout">
            <a:avLst>
              <a:gd name="adj1" fmla="val -54090"/>
              <a:gd name="adj2" fmla="val 167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DEFICIT GEST. FINANZIARIA</a:t>
            </a:r>
          </a:p>
          <a:p>
            <a:pPr marL="342900" indent="-342900" algn="ctr">
              <a:buAutoNum type="arabicParenR"/>
            </a:pPr>
            <a:r>
              <a:rPr lang="it-IT" dirty="0"/>
              <a:t>Finanziare nuovi investimenti con nuovo capitale sociale o nuovi debiti a M/L termine</a:t>
            </a:r>
          </a:p>
          <a:p>
            <a:pPr marL="342900" indent="-342900" algn="ctr">
              <a:buAutoNum type="arabicParenR"/>
            </a:pPr>
            <a:r>
              <a:rPr lang="it-IT" dirty="0"/>
              <a:t>Finanziare residuo deficit della gestione operativa con nuovi debiti a B termine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65693F-0C32-C871-51B7-4BDF996A8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89" y="1338578"/>
            <a:ext cx="5191825" cy="507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84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7544</TotalTime>
  <Words>745</Words>
  <Application>Microsoft Office PowerPoint</Application>
  <PresentationFormat>Widescreen</PresentationFormat>
  <Paragraphs>104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Wingdings</vt:lpstr>
      <vt:lpstr>WelcomeDoc</vt:lpstr>
      <vt:lpstr>Pianificazione e Controllo Lezione 12 Budget patrimoniale e finanziario</vt:lpstr>
      <vt:lpstr>Programma del corso</vt:lpstr>
      <vt:lpstr>Dai budget dei centri di responsabilità al conto economico</vt:lpstr>
      <vt:lpstr>Budget flussi di cassa: scopo e responsabilità (1/2)</vt:lpstr>
      <vt:lpstr>Budget flussi di cassa: scopo e responsabilità (2/2)</vt:lpstr>
      <vt:lpstr>Flussi di cassa in entrata: gestione operativa clienti</vt:lpstr>
      <vt:lpstr>Flussi di cassa in uscita: gestione operativa fornitori</vt:lpstr>
      <vt:lpstr>Flussi di cassa in uscita: gestione ordinaria fornitori (investimenti)</vt:lpstr>
      <vt:lpstr>Analisi dei flussi di cassa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49</cp:revision>
  <dcterms:created xsi:type="dcterms:W3CDTF">2022-11-03T08:14:40Z</dcterms:created>
  <dcterms:modified xsi:type="dcterms:W3CDTF">2023-05-15T12:57:49Z</dcterms:modified>
  <cp:version/>
</cp:coreProperties>
</file>