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2"/>
  </p:notesMasterIdLst>
  <p:sldIdLst>
    <p:sldId id="301" r:id="rId2"/>
    <p:sldId id="277" r:id="rId3"/>
    <p:sldId id="291" r:id="rId4"/>
    <p:sldId id="289" r:id="rId5"/>
    <p:sldId id="299" r:id="rId6"/>
    <p:sldId id="298" r:id="rId7"/>
    <p:sldId id="303" r:id="rId8"/>
    <p:sldId id="304" r:id="rId9"/>
    <p:sldId id="302" r:id="rId10"/>
    <p:sldId id="300" r:id="rId11"/>
  </p:sldIdLst>
  <p:sldSz cx="9144000" cy="6858000" type="screen4x3"/>
  <p:notesSz cx="6858000" cy="9144000"/>
  <p:custDataLst>
    <p:tags r:id="rId13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9T12:13:38.3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14802 16139 942 0,'0'0'0'16,"0"0"-149"-16,0 0 78 15,0 0 70-15,0 0-39 16,-153-106-311-16</inkml:trace>
  <inkml:trace contextRef="#ctx0" brushRef="#br0" timeOffset="31675.96">19162 10157 344 0,'0'0'18'0,"0"0"65"15,0 0 14 1,0 0 0-16,0 0-54 0,0 0-17 16,0 0-8-16,0 0 10 15,-175-46 11-15,139 44 47 16,-1 2-53-16,6 0-14 15,-2 0 14-15,-10 7-31 16,-4 16-1-16,-3 1-1 16,10 2 1-16,12-3 0 15,25 1-1-15,3 3-5 16,3 4-1-16,44 9 5 16,22 0 0-16,9 3-2 0,11 1 3 15,-3-2 1 1,-6 0 2-16,-16-1-2 0,-10 4-1 15,-25 0 0-15,-1-2 0 16,-16 0 3-16,-12-6-2 16,0 0-1-16,-19 0 4 15,-38 1-4-15,-19 0 2 16,-9-8 7-16,-12-8-9 16,3-9 7-16,9-8-6 15,11-5 9-15,22 0-2 16,19 0 8-16,14-5 4 15,19-5-20-15,0-5-7 16,12-6-7-16,35-2-3 0,10 0-18 16,5 6-37-16,-6 6-46 15,8 8-90-15,-12 0-97 16</inkml:trace>
  <inkml:trace contextRef="#ctx0" brushRef="#br0" timeOffset="32343.45">19446 10340 327 0,'0'0'52'0,"0"0"61"16,0 0 54-16,0 0-38 16,0 0-87-16,0 0-34 15,-22 24 7-15,22 35 9 16,0 10 20-16,0 5-2 15,0-5-10-15,15-10-21 16,-1-14-11-16,12-16 2 0,-12-15-3 16,0-12 1-16,-4-2-16 15,4-31-14-15,0-28-1 16,-2-16-74-16,-5-5-3 16,-7 7 7-16,-21 7 31 15,-19 20 70-15,-3 16 20 16,10 21 43-16,4 9 31 15,6 8-42-15,11 23-41 16,10 6 1-16,2 1 0 16,0-6-8-16,28-12-4 15,10-15 2-15,16-5-2 16,10-5 8-16,5-33 1 16,6-10-9-16,-11-2 0 0,-12-1-33 15,-21 11 18-15,-19 15 15 16,-12 16 2-16,0 9 58 15,0 11 41-15,-29 42-77 16,-11 23-21-16,-2 16 9 16,13 5 6-16,15-5-4 15,14-9-9-15,0-14-2 16,24-15-3-16,16-13-1 16,2-13 0-16,8-12-9 15,5-9-44-15,-1-7-77 16,3-28-190-16</inkml:trace>
  <inkml:trace contextRef="#ctx0" brushRef="#br0" timeOffset="32909.39">20673 10252 385 0,'0'0'73'0,"0"0"-20"0,0 0 74 16,0 0-40-16,-12-129-14 15,-30 108-25-15,-13-2-13 16,-9 8 15-16,1 5-12 16,-6 4-18-16,8 5-5 15,11 1-2-15,10 0-3 16,11 1-6-16,1 27-4 16,7 10-1-16,9 14 1 15,12 2-5-15,0 12 5 16,33 2-3-16,31-5 3 15,11-2-1-15,15-9-12 16,0-6 1-16,-12-3 2 16,-9-6 9-16,-15-3 1 0,-30-2 0 15,-24-3 1-15,0 8 4 16,-64-3 0-16,-14 0 0 16,-10-8-2-16,6-8-2 15,15-13 1-15,8-5-1 16,17 0 4-16,13 0-5 15,22-5-1-15,7-7-5 16,0-5-5-16,7-3-13 16,41-3-34-16,8-1-39 15,1 4-171-15,-9 6-177 16</inkml:trace>
  <inkml:trace contextRef="#ctx0" brushRef="#br0" timeOffset="33560.68">21418 10591 680 0,'0'0'28'0,"0"0"37"16,0 0 19-16,0 0-47 15,0 0-29-15,0 0 16 16,0 0 23-16,227-15-10 15,-130-1-5-15,-12 1-26 16,-2 2-4-16,-7 2-1 0,-13-1 0 16,-3 1-1-1,-23 5-5-15,-11 6-28 0,-18 0-27 16,-8 0-116-16,-22 17 25 16,-39 14-187-16</inkml:trace>
  <inkml:trace contextRef="#ctx0" brushRef="#br0" timeOffset="33733.56">21591 10894 541 0,'0'0'145'16,"0"0"-128"-16,201-8 68 16,-119-7 26-16,-3 0-73 15,-13 2-21-15,-14 4-13 16,-12 3-4-16,-12 6-27 0,-16 0-128 15,-12 14-162-15</inkml:trace>
  <inkml:trace contextRef="#ctx0" brushRef="#br0" timeOffset="35526.36">18729 11828 342 0,'0'0'9'0,"0"0"9"15,0 0 61-15,0 0-13 16,0 0-26-16,0 0-15 16,-5-1 18-16,5 1-15 15,0 0-8-15,0 0-15 16,0 13-5-16,0 5 13 16,0 5-1-16,0 8-8 15,0 6-1-15,0 5-2 16,0 9 10-16,0 3-3 0,0 3 1 15,5 9 0-15,2 0 19 16,-4-1-3-16,4 5-15 16,5-2-1-16,2 1 2 15,0-2-3-15,2 5-4 16,3-3 0-16,7 1 3 16,-11 0 1-16,-1-4-4 15,-7 2-2-15,-5-5 5 16,-2-5 4-16,5-7 25 15,-3-8-17-15,5-6-11 0,5-2 2 16,-5-4-2 0,12-4-8-16,-9-5 0 0,-3-4 0 15,0-1 2-15,-2-4 2 16,-5-3-2-16,0-1 5 16,0-4-2-16,0-2-3 15,0 0 2-15,0-3-4 16,0 0 0-16,0 0 0 15,0 0 0-15,0 0 0 16,0 0-18-16,2 0-22 16,-2-9-56-16,0-14-232 15</inkml:trace>
  <inkml:trace contextRef="#ctx0" brushRef="#br0" timeOffset="37492.44">19219 11740 24 0,'0'0'96'15,"0"0"-56"-15,0 0 20 16,0 0 2-16,0 0-4 16,0 0-11-16,0 0 2 15,-22 68-22-15,22-49-16 16,0 4 4-16,12 7 3 15,5 5-5-15,2 5 12 16,9 3-8-16,5 1 7 0,-4-2-15 16,13-7 13-16,-6-3 9 15,4-7-7-15,0-10 12 16,-2-5-15-16,2-10-10 16,3 0 1-16,-3-5 4 15,2-24 12-15,-6-5-4 16,-3-10-13-16,-7-2 5 15,-12-4 2-15,-14-7-5 16,0-1-3-16,-5 1 2 16,-30 8-1-16,2 11 13 15,2 7 16-15,-2 10-24 16,14 4-11-16,-2 6 5 16,7 5-7-16,4 2-3 15,3-1-1-15,2 4-13 0,5-2-33 16,0 3-61-16,19-2-41 15,12 2-96-15,2 0-139 16</inkml:trace>
  <inkml:trace contextRef="#ctx0" brushRef="#br0" timeOffset="38159.96">20098 11551 244 0,'0'0'99'0,"0"0"-23"15,0 0 59-15,0 0-31 16,0 0-75-16,0 0 11 15,-21 100 49-15,21-46-14 16,14 1-19-16,12-1-22 16,3-8-26-16,-6-10-6 15,-4-12-2-15,0-17 0 16,-16-4-9-16,-3-3-17 16,0-9 11-16,0-22 5 0,0-11-73 15,-15-9 21-15,-18-4-59 16,-12 1-62-16,-7 1 99 15,7 9 84-15,-2 10 6 16,21 16 81-16,10 9-13 16,8 9 23-16,4 0-30 15,4 17-56-15,0 18-11 16,0 3 12-16,33 1-10 16,9-8 1-16,8-7 3 15,2-13-5-15,5-11 13 16,0 0 1-16,4-14-2 15,1-27 1-15,-13-3-14 16,-6-3 0-16,-22 1-11 0,-9 7 5 16,-12 13 6-1,0 8 13-15,0 16 16 0,-28 2 57 16,-6 11-32-16,6 26-38 16,-5 14 2-16,5 13 1 15,6 2 4-15,15 2-4 16,7-5-14-16,0-8-2 15,0-6-3-15,14-10-2 16,19-6 2-16,-2-7 0 16,2-9-44-16,8-9-19 15,8-8-88-15,1 0-185 16</inkml:trace>
  <inkml:trace contextRef="#ctx0" brushRef="#br0" timeOffset="38792.65">20884 12038 345 0,'0'0'122'0,"0"0"-60"0,0 0 79 15,0 0-43-15,0 0-49 16,0 0-27-16,165-126-18 16,-165 72-1-16,0 4 4 15,-2 4-3-15,-43 9 1 16,-12 9-5-16,-14 10-5 15,-9 13 2-15,2 5-12 16,14 0 15-16,17 11 6 16,28 18 5-16,16 8-11 15,3 15-2-15,14 11-5 16,43 6 7-16,26 4 0 16,14-3-3-16,7 0 2 0,-7 4 1 15,-7-2 0-15,-19-3 2 16,-17-4 9-16,-28-13 8 15,-23-9-6-15,-3-6-8 16,-36-12 5-16,-28-10-1 16,-19-9-9-16,-6-6-10 15,6 0 0-15,12-14 8 16,12-8 4-16,21-2 2 16,12-1-1-16,19-4 11 15,7-6 1-15,19-8-14 16,33-6 1-16,14 0 0 15,5 3 24-15,-3 6-15 16,-6 7-7-16,-17 12-4 0,-12 12-1 16,-12 9-47-16,-16 0-104 15,-5 3-65-15,0 12-297 16</inkml:trace>
  <inkml:trace contextRef="#ctx0" brushRef="#br0" timeOffset="39509.25">21409 11574 460 0,'0'0'64'0,"0"0"13"15,0 0 37-15,0 0-26 16,0 0-34-16,0 0-20 16,0 0-1-16,-55-81 11 0,55 78-22 15,0 3-16-15,21 0 5 16,22 0-5-16,19 3 8 15,6 15 10-15,8 10-13 16,2 4-3-16,-2 2 5 16,-6-1-9-16,-8-2-2 15,-5 0-2-15,-10-2 1 16,0-7 0-16,-11-4 3 16,-10-3-8-16,-10-4 7 15,-9-6-6-15,-7-3-13 16,5-2-8-16,-5 0 0 15,0 0-21-15,0-11-101 16,3-12-168-16,-3-5-120 0</inkml:trace>
  <inkml:trace contextRef="#ctx0" brushRef="#br0" timeOffset="39823.28">22130 11353 346 0,'0'0'57'15,"0"0"-4"-15,0 0 25 16,0 0-16-16,0 0-31 0,0 0-3 16,-90 34 12-16,64 3 14 15,-14 18 6-15,-5 11-23 16,-10 9 17-16,1 4 3 15,4-1-19-15,8-5-16 16,2-11-4-16,4-8-11 16,8-16-2-16,9-15-1 15,9-12-4-15,6-7 0 16,4-4-3-16,0 0-38 16,0-3-54-16,7-15-17 15,14-5-147-15</inkml:trace>
  <inkml:trace contextRef="#ctx0" brushRef="#br0" timeOffset="40709.11">19919 12936 483 0,'0'0'41'0,"0"0"58"16,0 0-29-16,0 0-29 15,0 0 22-15,0 0-24 16,0 0-7-16,-104 14-2 0,104-14-13 16,0 0-13-16,7 0-3 15,33-8 0-15,7-4 4 16,17-5 0-16,19-6-1 15,14-2-3-15,14-9 4 16,17-4 7-16,21-5-1 16,11-3 0-16,15-3-1 15,5-5-1-15,-7 5 2 16,-19 4 10-16,-17 5-16 16,-19 7 6-16,-21 4 9 15,-7 7-6-15,-19 4 7 16,-10 7-5-16,-11 0 2 15,-10 2-4-15,-4 0 8 0,-3 1-14 16,-10 2 1 0,-4 2-3-16,-9-1-6 0,-3 3 0 15,-2 1 1-15,-3-2-1 16,-2 3 0-16,0 0-18 16,0 0-27-16,-2 0-43 15,-34 0-89-15,-18 17-144 16</inkml:trace>
  <inkml:trace contextRef="#ctx0" brushRef="#br0" timeOffset="41376.18">20557 13245 239 0,'0'0'282'0,"0"0"-264"16,-9 133 60-16,9-59 21 0,0 7-15 16,31 8-28-1,16-7 10-15,10-12-31 0,11-16-18 16,1-16-10-16,6-16-2 15,-11-19-4-15,-2-3 7 16,-8-38-6-16,-9-21 3 16,0-29-5-16,-10-17-16 15,-11-9-25-15,-12-4 12 16,-12 18 29-16,0 24 4 16,-26 28-4-16,-12 25 5 15,-2 15 32-15,0 8-31 16,9 18-6-16,5 18-48 15,14 8-45-15,12-5-65 16,0-3-167-16</inkml:trace>
  <inkml:trace contextRef="#ctx0" brushRef="#br0" timeOffset="41925.08">21437 13317 502 0,'0'0'90'0,"7"146"-4"15,7-58 32-15,-2-3-9 16,5-11-43-16,-3-19-40 15,0-14-13-15,-2-22 5 16,-10-13-15-16,5-6-3 16,-2-34-10-16,2-33 8 15,0-30-11-15,0-15-35 16,-7 3-41-16,0 11 49 16,-26 19 40-16,-12 26 5 15,-2 28-3-15,0 21 53 16,5 4 11-16,-1 27-33 15,3 19-16-15,16 8 4 16,10-3-9-16,7-6-7 0,17-12-5 16,44-21-1-16,22-12 1 15,16-32 0-15,13-31-23 16,-8-12-39-16,-22 2 0 16,-22 9 57-16,-32 20 5 15,-21 22 47-15,-7 22 16 16,0 6 13-16,-50 48-31 15,-16 26-40-15,2 19 13 16,15 7 17-16,23-12-26 16,26-9-9-16,0-18-2 15,40-16-46-15,24-17-52 16,4-22-15-16,8-12-252 0</inkml:trace>
  <inkml:trace contextRef="#ctx0" brushRef="#br0" timeOffset="42391.32">22352 13679 595 0,'0'0'141'0,"0"0"-140"15,0 0 0-15,0 0 28 16,0 0-3-16,147-147 33 15,-138 75-31-15,-4 1-9 16,-5 5-15-16,-7 12-4 16,-40 8-29-16,-10 16-33 0,-5 17 45 15,6 13 17-15,6 6 22 16,17 33-4-16,26 17-3 16,7 18-8-16,14 14-1 15,43 10 0-15,18-2 26 16,15 0-7-16,7-9-12 15,-7-2 38-15,-7-10 11 16,-26-12-15-16,-24-14-11 16,-24-18-17-16,-9-14-16 15,0-14 11-15,-42-3 0 16,-15-5-9-16,-5-24-5 16,1-10-2-16,16 0-1 0,12 8 0 15,19 8 1-15,9 7 0 16,5 4-13-16,7-6-33 15,45-2-25-15,14-12-95 16,8-1-146-16,1-4-133 16</inkml:trace>
  <inkml:trace contextRef="#ctx0" brushRef="#br0" timeOffset="42689.28">22570 13128 446 0,'0'0'238'15,"0"0"-178"-15,0 0 52 16,0 0-36-16,0 0-46 15,0 0-22-15,-7-23 3 16,82 44 27-16,15 9-26 16,2 0-4-16,3 7-8 15,-5-9 0-15,-14-7-46 16,-17-9-76-16,-14-12 48 0,-22 0-99 16,-9-15-100-1</inkml:trace>
  <inkml:trace contextRef="#ctx0" brushRef="#br0" timeOffset="42869.3">23241 12984 413 0,'0'0'289'15,"0"0"-250"-15,3 179 74 16,9-92-20-16,2-2-33 16,5-5-29-16,2-16-10 15,0-11-18-15,1-19-3 16,-1-19 0-16,0-14-54 15,0-1-38-15,5-10-112 16,-4-11-257-16</inkml:trace>
  <inkml:trace contextRef="#ctx0" brushRef="#br0" timeOffset="43775.3">23535 11305 422 0,'0'0'76'0,"0"0"-54"15,-52-116 13-15,33 93 53 16,14 10 25-16,-2 7-41 16,4 6 17-16,3 0-20 15,0 1-35-15,0 37-32 16,29 22 11-16,25 32 26 16,15 32-19-16,9 39 11 15,14 20-16-15,-2 8-6 16,0-11-6-16,-15-28 0 15,1-12 6-15,-7-13 26 16,-8-7-6-16,-2-5-12 16,-4-10-8-16,-13-13-7 0,-1-14 1 15,-13-18 0-15,-14-20-3 16,-2-11 0-16,-10-16 0 16,-2-6 0-16,0-7 0 15,0 0 0-15,0 0-1 16,0-7-7-16,0-11-13 15,0 0 2-15,-7-1 5 16,0 2-11-16,0-1-38 16,5-2-91-16,-5-3-314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09T12:18:56.74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7870 9456 92 0,'0'0'370'0,"0"0"-297"16,0 0-25-16,0 0 1 16,0 0 4-16,0 0-29 15,0 0-18-15,-33 15-6 16,33 2 0-16,0-3-1 16,0 1 1-16,7-1 3 15,5-4-2-15,2-4-1 16,-7-2 0-16,0-4-4 15,0 0-16-15,0 0-15 16,0-14 11-16,-4-7-19 0,-3 1 26 16,0 4 17-16,0 6 0 15,-10 5 34-15,-18 5 14 16,-13 0 9-16,8 26-47 16,-2 8-10-16,-1-2 1 15,15 3-1-15,7-10-3 16,14-4 2-16,0-7-5 15,0-3 1-15,2-7 2 16,24-4-1-16,7 0 4 16,-4-9 1-16,-6-15 2 0,-4-2 2 15,-4-2-2 1,-15 3 0-16,0 7 5 0,0 6 11 16,-8 4 42-16,-10 8 4 15,-6 0 1-15,-2 8-45 16,9 14-15-16,-2 2-3 15,19-3-3-15,0-5-6 16,0-7-22-16,34-9-62 16,8 0-130-16,-6-16-143 15</inkml:trace>
  <inkml:trace contextRef="#ctx0" brushRef="#br0" timeOffset="851.13">8307 9032 302 0,'0'0'43'16,"0"0"-19"-16,0 0 70 15,0 0-15-15,-73 138-8 16,66-104-21-16,7-4-12 16,0 0-18-16,0-4-1 15,-3 0-3-15,-1-8-14 16,4-1 0-16,0-6-1 0,0-6-1 15,0-5-3 1,0 0-8-16,0 0 4 0,0 0 6 16,0-20-6-16,0-8 7 15,7-12-1-15,12 0 1 16,-5-4 2-16,7-2 1 16,-2 0-3-16,2-2 9 15,1 2 8-15,6-3-14 16,-2 4 0-16,-5 7 8 15,3 6 15-15,-5 2-14 16,-5 9-2-16,5 2-7 16,-10 7 1-16,-1 3-4 15,-4 3 2-15,-4 3-1 16,0 3-1-16,0 0 0 0,3 0-2 16,1 0 3-16,3 0-1 15,10 15 2-15,2 8 4 16,2 11-3-16,1 6 1 15,-4 9 5-15,-3 8-1 16,-6-2 1-16,-2 0 0 16,-2-5 1-16,2-6-5 15,0-11-5-15,0-6 1 16,0-7-1-16,0-6-1 16,-2-5-1-16,-3-6-19 15,-2 0-20-15,0 0 4 16,0-3 12-16,0 0-43 0,0 0-78 15,-7 0-271-15</inkml:trace>
  <inkml:trace contextRef="#ctx0" brushRef="#br0" timeOffset="1025.58">8224 9170 602 0,'0'0'131'15,"0"0"-131"-15,0 0 22 16,0 0 48-16,209 0-24 16,-113 0-5-16,-10 0-32 15,-18 0-9-15,-13 0-9 0,-27-2-102 16,-14 2-254-16</inkml:trace>
  <inkml:trace contextRef="#ctx0" brushRef="#br0" timeOffset="1693.87">9757 8711 269 0,'0'0'133'0,"0"0"-94"16,0 0 1-16,-104 150-29 16,71-82-11-16,11 6-38 15,3 5-48-15,3 0-6 16,9-5 92-16,2-2 61 0,5-6-9 15,0-10 41-15,12-8 22 16,19-5-1-16,9-12-37 16,0-2-38-16,3-14-19 15,6-4-1-15,-8-9 6 16,-13-2-8-16,-2 0-9 16,-17 0-2-16,-9 0-6 15,0 0-9-15,0 0-42 16,-21 0-232-16</inkml:trace>
  <inkml:trace contextRef="#ctx0" brushRef="#br0" timeOffset="4433.85">10466 9110 282 0,'0'0'236'0,"0"0"-202"16,0 0 81-16,0 0-33 15,0 0-40-15,0 0-37 16,0 0 0-16,-26-4 14 16,26 4 5-16,0 0-7 15,-2 0 0-15,-10 0-3 0,-4 6-8 16,-18 18-6-16,-1 7 1 16,-5 3-1-16,4 4 3 15,8-7 0-15,9-7-3 16,10-2 2-16,1-7-2 15,4-6 0-15,1-4-1 16,3-3-6-16,0-2 1 16,0 0-10-16,0 0-31 15,0 0 0-15,0 0 29 16,0-16 14-16,22-4 4 16,-1-5-25-16,0 0-1 15,1-1 11-15,-8 4-1 0,-2 0 15 16,-5 6 1-16,0-4 2 15,0 3 0-15,-5 6 0 16,3 0-2-16,-3 5 11 16,-2 3 4-16,0 2-2 15,0 1-2-15,5 0-3 16,-5 0 17-16,2 0-15 16,5 0-8-16,5 10 2 15,2 10 0-15,5 5 2 16,-4 5 4-16,-6 3 6 15,-2-1-1-15,0-2-5 16,-2-5 0-16,2-2-4 16,-5-6-6-16,3-4 0 0,2-3-3 15,0-2-32 1,-7-6-24-16,15 2-23 0,-15-3-63 16,7-1-17-16,-7 0-28 15</inkml:trace>
  <inkml:trace contextRef="#ctx0" brushRef="#br0" timeOffset="4641.55">10313 9488 344 0,'0'0'136'0,"0"0"-118"0,0 0 52 15,0 0 28-15,0 0 0 16,0 0-25-16,215-40-46 15,-166 32 7-15,1 2-21 16,-21 0-11-16,-11 3-2 16,-3 1-22-16,-1 1-88 15,-2 1-99-15,-10-5-224 16</inkml:trace>
  <inkml:trace contextRef="#ctx0" brushRef="#br0" timeOffset="5051.34">11166 9285 679 0,'0'0'79'0,"0"0"-28"0,0 0 92 16,0 0-83-16,29 123-31 16,-15-79 2-16,0-4-21 15,5-4-6-15,-5-2-4 16,-7-7-35-16,-7-3-65 16,0-5-142-16,-4-8-443 15</inkml:trace>
  <inkml:trace contextRef="#ctx0" brushRef="#br0" timeOffset="7467.19">11703 9090 635 0,'0'0'53'0,"0"0"12"16,0 0 38-16,0 0-35 15,0 0-30-15,0 0-13 0,-52-7-14 16,52 0-3-16,0-8-5 15,21-2-3-15,17-3 0 16,10-1 0-16,6 3 0 16,0 3 0-16,-4 9 0 15,-15 6 0-15,1 0-3 16,-10 0 3-16,-12 8-3 16,-14 12 2-16,0 6 1 15,-12 6 3-15,-37 8-2 16,-6 0 2-16,-9 0-2 15,15 0 2-15,1-6-1 16,15-5-2-16,12-1 1 0,14-7 0 16,7-3 0-16,0 1 1 15,0-4-2 1,35-5 1-16,13-5 6 0,13-5 4 16,15 0-9-16,0 0-2 15,-13-12-9-15,-1 2-34 16,-20 2-46-16,-13 2-82 15,-10 3-233-15</inkml:trace>
  <inkml:trace contextRef="#ctx0" brushRef="#br0" timeOffset="7967.13">12429 9168 163 0,'0'0'233'0,"0"0"-180"16,0 0 75-16,0 0-23 16,0 0-61-16,0 0-3 15,-61 102-11-15,68-82-18 0,40 0 16 16,10-8-4-16,7-9-6 16,4-3-1-16,-4-6-11 15,-2-27 3-15,-15-3-8 16,-7-1-1-16,-26-1-4 15,-14 4-12-15,-4 5 10 16,-51 7 4-16,-16 8 2 16,-7 8 10-16,-2 6 24 15,2 0 15-15,14 18-13 16,5 15-31-16,14 1 2 16,12 2-7-16,26 0-4 15,7-7 3-15,0-4-62 0,47-7-49 16,3-10-129-16,13-5-172 15</inkml:trace>
  <inkml:trace contextRef="#ctx0" brushRef="#br0" timeOffset="8467.03">13006 8860 494 0,'0'0'101'0,"0"0"-36"16,0 0 56-16,0 0-60 15,0 0-40-15,0 0-21 16,0-23-6-16,64 41 6 16,9 18 2-16,-9 19 1 0,0 11-1 15,-2 10 5-15,-15 3 12 16,-16-2 19-16,-20-2-26 15,-11-10 0-15,0-6-1 16,-26-10 13-16,-11-13 6 16,-4-9-2-16,8-8-3 15,10-7-9-15,8-6-7 16,8-4-4-16,3-2-5 16,4 0 0-16,0 0-3 15,0 0-15-15,0 0-13 16,0-5-34-16,0-4-68 15,0-3-218-15</inkml:trace>
  <inkml:trace contextRef="#ctx0" brushRef="#br0" timeOffset="25231.21">10800 11393 495 0,'0'0'43'16,"0"0"-39"-16,0 0 12 15,0 0 25-15,0 0-5 16,0 0 22-16,0 0 16 16,0-3-41-16,0 3 0 15,0 0-13-15,0 0-14 16,0-3-6-16,0 3 0 15,0 0-2-15,0 0-4 16,0 0 1-16,28 0 5 16,19 0 0-16,10 0 0 15,12 0 1-15,16 0-1 0,24 0 6 16,23 0 1-16,15 0 23 16,11-9-4-16,1 1-6 15,-13 2-10-15,-20 1-4 16,-1 5 6-16,-14 0 1 15,-14 0-1-15,-14 0 3 16,-19 0-4-16,-24 0-1 16,-7 0-5-16,-19 0 3 15,-4 0 4-15,-3 0-2 16,-3 0-5-16,4 0 0 16,-6 0-4-16,3 0 2 15,-3 0 2-15,-2 0 2 16,0 0-7-16,0 0-4 0,0 0-32 15,0 0-41 1,0 0-143-16,0 0-500 0</inkml:trace>
  <inkml:trace contextRef="#ctx0" brushRef="#br0" timeOffset="26447.33">15532 10351 383 0,'0'0'40'16,"0"0"31"-16,0 0 39 15,0 0-32-15,0 0-41 16,0 0-24-16,0 0 2 16,-71 95 16-16,38-40 3 15,7-1-13-15,9 1-4 16,10-10-12-16,7-10-5 15,0-7 1-15,0-12-1 16,0-7 0-16,0-5-3 16,0-4-24-16,10-14 19 0,18-26 4 15,10-14 4 1,4-4-8-16,-6-2-9 0,-1 6-11 16,-6 2 16-16,-8 7 10 15,-9 12 2-15,-5 10 0 16,-7 9 2-16,0 8-1 15,0 6 37-15,0 0-22 16,7 5-16-16,19 25-15 16,24 11 15-16,25 10 2 15,22 9-1-15,14-1-1 16,1 5 5-16,-13-4 0 16,-16-11-4-16,-27-6 0 15,-22-8-1-15,-34-4 0 16,0 3 8-16,-83-2 7 15,-35-3-6-15,-22-7-9 0,-4-12 1 16,4-8 5-16,22-2 21 16,21 0 23-16,28 0-4 15,20-2-15-15,28-2 0 16,13 2-21-16,8 2-10 16,0-3-31-16,50 2-57 15,21-4 5-15,17 2-110 16,-6 0-239-16</inkml:trace>
  <inkml:trace contextRef="#ctx0" brushRef="#br0" timeOffset="26918.42">16490 10539 326 0,'0'0'58'0,"0"0"103"16,0 0-29-16,0 0-41 15,0 0-32-15,0 0-24 16,-22-49-27-16,22 71-7 15,15 13 18-15,27 13-7 16,-2 9-1-16,-4-5-9 16,6-3 3-16,-1-9-5 0,-6-8-2 15,1-11-22 1,-1-8-25-16,3-12-41 0,0-1-49 16,2-14-122-16</inkml:trace>
  <inkml:trace contextRef="#ctx0" brushRef="#br0" timeOffset="27163.83">17178 10501 389 0,'0'0'39'16,"0"0"-21"-16,0 0 28 16,0 0 32-16,0 0-13 15,0 149 4-15,0-86 11 16,-7 6-33-16,-17-4 29 15,-2-1-57-15,7-4-13 0,12-8-1 16,7-6-3-16,0-8-2 16,0-4 0-16,0-12-43 15,19-7-74-15,-5-4-148 16,-7-7-249-16</inkml:trace>
  <inkml:trace contextRef="#ctx0" brushRef="#br0" timeOffset="27680.42">15485 11541 340 0,'0'0'185'0,"0"0"-172"16,0 0-11-16,0 0 107 15,324 0 9-15,-135-14-30 16,31 3-1-16,4 0-48 15,-8-4-19-15,-11 6 27 16,-16-4-34-16,-16-2-8 16,-19 0 3-16,-45 1-8 0,-46 6 0 15,-34 5-10 1,-29 3-36-16,0 0 1 0,-43 0-92 16,-25 0-214-16</inkml:trace>
  <inkml:trace contextRef="#ctx0" brushRef="#br0" timeOffset="28993.77">16177 12096 340 0,'0'0'181'15,"0"0"-171"-15,0 0 1 16,0 0 70-16,-61 175 0 16,33-97-4-16,-1 4-28 15,3-6-13-15,10-11-28 16,9-19-5-16,7-18-3 0,0-13-26 15,0-13-48-15,7-2-58 16,9-8 33-16,10-24-56 16,-12-11-198-16</inkml:trace>
  <inkml:trace contextRef="#ctx0" brushRef="#br0" timeOffset="29297.08">16170 12096 51 0,'0'0'395'16,"0"0"-392"-16,0 0 0 16,223 108 57-16,-119-36 15 0,0 11 23 15,-7 6 3 1,-19-6-56-16,-17-13-14 0,-28-13-27 16,-26-12-1-16,-7-10 9 15,-68-5 19-15,-36-9 16 16,-26-9 1-16,-17-6 19 15,1-6-24-15,6 0-9 16,22-3 1-16,30-6-4 16,36 3-26-16,26 1-1 15,19 3-4-15,7 1-31 16,40 1-57-16,31 0 9 16,26 0-90-16,3 0-271 15</inkml:trace>
  <inkml:trace contextRef="#ctx0" brushRef="#br0" timeOffset="30103.83">17043 12179 634 0,'0'0'76'16,"0"0"8"-16,0 0 8 16,0 0-68-16,0 0-8 15,0 0 43-15,286 132 3 16,-160-78 7-16,-11-3-37 16,-15-9-15-16,-18-8-14 15,-18-6-3-15,-16-8 0 16,-8-3-3-16,-17-6-22 0,-11-2-17 15,-12-8-40-15,0-1-55 16,-7 0-48-16</inkml:trace>
  <inkml:trace contextRef="#ctx0" brushRef="#br0" timeOffset="30365.86">17852 12109 646 0,'0'0'47'0,"0"0"28"0,0 0-18 16,0 0 7-16,-244 173-2 16,169-90-26-16,-3 4 22 15,7-5-31-15,4-9-16 16,22-11-8-16,-2-9-2 15,26-14-2-15,-5-7-33 16,12-7-44-16,11-10-121 16,-4-10-447-16</inkml:trace>
  <inkml:trace contextRef="#ctx0" brushRef="#br0" timeOffset="64479.85">8246 10742 29 0,'0'0'68'0,"0"0"-54"15,0 0 31-15,0 0-10 16,0 0-20-16,0 0 22 16,0 0 32-16,0 0-2 15,-7 5-24-15,7-5-16 16,0 0-6-16,0 0 0 0,0 0 3 16,0 2 2-16,0-2 3 15,-5 0-3-15,5 2-1 16,0-2-7-16,0 0-6 15,0 0 1-15,0 0-8 16,0 0-3-16,0 0 4 16,0 0-6-16,0 0 1 15,0 0 0-15,0 0 5 16,0 0-3-16,0 0 6 16,0 0 2-16,0 0 6 15,0-7-8-15,0 2 5 16,0 0 5-16,0-1 8 15,0 5-19-15,0 1-5 0,-2 0 14 16,-6 0-10-16,8 0-3 16,0 0-4-16,-4 0-7 15,4 6 5-15,0 4-3 16,0-2 2-16,0-1-5 16,0-1 8-16,0-3 0 15,4-3 6-15,4 0 4 16,-1 0 8-16,7 0-7 15,12-18 6-15,-5-3-5 16,-11 0-10-16,-10 2 3 16,0 7 3-16,0 0-8 15,-8 9-3-15,-20 3 1 16,-7 0 2-16,6 0-1 0,1 18-7 16,2 4 8-1,5-1 0-15,13 0-2 0,1-5-1 16,7 1-9-16,0-5 10 15,0-4 2-15,22-5 0 16,11-3 0-16,-2 0 5 16,2-2-5-16,14-19-8 15,-19-2-26-15,-6 0-4 16,-22 4-5-16,0 5 22 16,-5 2 21-16,-26 11 0 15,-9 1 36-15,4 0-25 16,1 10 12-16,2 14-20 0,19 5-3 15,14 0-1 1,0-6-71-16,14-8-195 0</inkml:trace>
  <inkml:trace contextRef="#ctx0" brushRef="#br0" timeOffset="65708.7">9147 10123 381 0,'0'0'51'0,"0"0"-22"15,0 0 144-15,0 0-67 16,0 0-49-16,0 0-12 15,-48-37-7-15,48 37-15 16,0 0-16-16,0 0-1 16,0 10-3-16,-7 24-1 15,0 10 13-15,0 4 1 16,0-1 9-16,2-4-9 16,3-7-4-16,2-6-8 15,0-5-4-15,0-7 0 16,0-7 0-16,0-6 1 15,0-2-1-15,0-3-3 16,0 0-46-16,0-3-30 0,14-17 28 16,0-3-8-16,-7-1-18 15,-7 2-43-15,0-3 54 16,0 1 51-16,0-1 15 16,-18-3 15-16,-4 2 45 15,6-3 16-15,1 1-4 16,4-1-13-16,4 0-2 15,-1 1-33-15,8 1 14 16,0 7-12-16,0 3-12 16,19 3-11-16,26 5 0 0,3 4-2 15,6 5-1 1,3 0-3-16,-3 20 2 0,-11 11 1 16,-1 1 1-16,-16-6 1 15,-12-3 10-15,-14-4-4 16,0 1-5-16,-28 3-3 15,-33-5-4-15,-8 2-10 16,8-8-18-16,11-4 28 16,14-3-5-16,22-2-19 15,14-2 17-15,0 1-34 16,14 2-67-16,36 4 103 16,12 3 9-16,-1 2 8 15,-11 2 13-15,-8 1 15 16,-23 3 16-16,-16-2 0 15,-3 4 16-15,-22 1-36 0,-34-1 10 16,1-3-27-16,-2-1-2 16,3-4-4-16,4-4-7 15,15-6 3-15,2 0-5 16,11 0-5-16,15-3-3 16,0 1-33-16,7 0-33 15,0 2-52-15,14-1-25 16,22-2-57-16</inkml:trace>
  <inkml:trace contextRef="#ctx0" brushRef="#br0" timeOffset="66353.89">10258 9798 323 0,'0'0'81'16,"0"0"0"-16,0 0 24 0,0 0-44 16,0 0-34-16,0 0 4 15,-201 69-3-15,173-29 30 16,-1 12 7-16,8 2-7 15,2 9-15-15,12 3-8 16,0-2 4-16,7-1-19 16,0-7-6-16,21-9-12 15,15-9 16-15,4-11 0 16,-7-7-5-16,-9-8-2 16,-5-8 5-16,-17-4-9 15,3 0 0-15,-5 0 6 16,0 0 6-16,0-4-19 15,0-4-23-15,0-3-51 0,0 1-69 16,0 2-283-16</inkml:trace>
  <inkml:trace contextRef="#ctx0" brushRef="#br0" timeOffset="67357.89">10570 9978 210 0,'0'0'116'16,"0"0"-65"-16,0 0 65 15,0 0 18-15,0 0-52 16,0 0-59-16,-49-13 28 15,44 9-9-15,3 2 1 16,2-1 1-16,0 0-5 16,0 1-21-16,0 1-15 15,0-4-3-15,7-4-6 16,31 1 1-16,16-2 3 16,7 3 2-16,1 3 2 15,-5 2-2-15,-3 2-1 16,-18 0-1-16,4 0 1 15,-12 0 0-15,-11 0-3 0,-5 6-2 16,-12 4 5-16,0 5-29 16,-19 8 30-16,-26 2 5 15,-10 1-3-15,6 3 0 16,-3 1-1-16,14-5 0 16,5-2-1-16,7-6 0 15,11 0 0-15,8 0-2 16,5-3-4-16,2 6 5 15,0 0 1-15,17 0 2 16,23 1 11-16,9-5 12 16,13-1 5-16,14-6 5 15,-1-3 4-15,1-6-19 0,2 0 14 16,0 0-9-16,-9-1 0 16,-22-8-4-16,-19 4-21 15,-21 2 5-15,-7-2-5 16,0 1-4-16,-21 0-86 15,-26 1-68-15,-3 2-329 16</inkml:trace>
  <inkml:trace contextRef="#ctx0" brushRef="#br0" timeOffset="87355.86">12368 9933 276 0,'0'0'198'16,"0"0"-150"-16,0 0-1 15,0 0-24-15,0 0-20 16,0 0 5-16,0 0 16 16,0 0 38-16,0 0-17 15,0 0-21-15,-7 0-9 0,7 0-8 16,0 0-7-16,0 0 3 15,0 0-2-15,0 0-1 16,-5 6 0-16,-9 14 0 16,-8 5 0-16,-1 8 0 15,-17 7-3-15,6 8 3 16,-8 4 4-16,-5 3-4 16,4-1 0-16,0-8-1 15,15-7 2-15,2-10-3 16,17-9 2-16,9-11-36 15,0-9-38-15,0 0 33 16,9-9 25-16,19-19 16 0,6-7 0 16,6-5 2-1,-5-5 2-15,8-2-3 0,-3-4 0 16,3-1-1-16,-8-3 1 16,0 1 2-16,-9 8 0 15,-11 4 9-15,-1 11 20 16,0 10-1-16,-9 9 25 15,-5 9-9-15,0 3-16 16,2 6-28-16,-2 28 0 16,0 12 2-16,0 8 5 15,0 1 18-15,5-4 0 16,-3-5-7-16,-2-5-9 16,0-7-4-16,5-10-7 15,-5-7 0-15,0-4-1 16,2-6-7-16,3 2-39 0,2-2-24 15,7-1-55-15,8-6-33 16,11 0-117-16</inkml:trace>
  <inkml:trace contextRef="#ctx0" brushRef="#br0" timeOffset="87988.83">13117 10042 391 0,'0'0'218'0,"0"0"-139"16,0 0 47-16,0 0-46 16,0 0-52-16,0 0-4 15,57-95-3-15,-45 68 9 16,-5-3-6-16,-5 2-5 15,-2 1 1-15,0 2-2 16,-7 1 0-16,-21 4-15 16,-3 3-2-16,-7 6 1 15,8 5-1-15,1 4-2 16,3 2-1-16,7 0-4 16,3 7 0-16,-6 16 2 15,4 6 1-15,-4 5 3 0,8 2-2 16,14 1-5-1,0 2 7-15,0-2-3 0,0 4 3 16,26-1 0-16,5-3 1 16,9 1-1-16,3 0 0 15,-3-2 0-15,-5-2 1 16,-2-4-1-16,-11-2 0 16,-13-2 0-16,-9-6 0 15,0 4 0-15,0-3 2 16,-38 3-2-16,-21-1-13 15,-12-5-4-15,10-5-12 16,4-10 2-16,7-3-1 0,10 0 7 16,12-9 21-1,16-12 16-15,10-5-3 0,2-1-10 16,9-5-1-16,43-7 5 16,19-4 0-16,7 1 8 15,-5 6-3-15,-16 11 4 16,-17 10-14-16,-18 6-2 15,-15 9-3-15,-7 0-64 16,-26 20-102-16,-38 9-168 16</inkml:trace>
  <inkml:trace contextRef="#ctx0" brushRef="#br0" timeOffset="88501.81">11807 10318 394 0,'0'0'187'0,"0"0"-98"16,0 0 33-16,0 0-42 16,0 0-44-16,0 0-26 15,-42 12-4-15,27 28 3 0,1 8 4 16,2 3-8-1,3 1 6-15,2 0-4 0,2-6-3 16,5-7-4-16,0-3-19 16,5-12-133-16,30-9-300 15</inkml:trace>
  <inkml:trace contextRef="#ctx0" brushRef="#br0" timeOffset="89355.4">14409 9778 230 0,'0'0'18'0,"0"0"132"16,-197-29 27-16,138 24-110 0,9 5 13 15,15 0-11-15,14 0-18 16,2 0-15-16,5 3-35 16,7 12-1-16,7 9-4 15,0 5 4-15,0 11 0 16,35 15 2-16,10 13-1 15,0 16 10-15,-12 2-3 16,-19 3-2-16,-14-6-3 16,0-9 0-16,-26-2 3 15,-40-6-3-15,-24-3 26 16,-7-2-12-16,3-10-9 16,11-11 12-16,5-8 3 15,21-9-5-15,-5-6-6 0,22-8-1 16,12-6-2-16,14 0-1 15,7-3 3-15,7 0 5 16,0 0-2-16,0 0-6 16,0 0-7-16,0 0-1 15,0 0 0-15,0 0 0 16,0 0-1-16,0 0 2 16,0 0-2-16,0 0-4 15,0 0 5-15,0 0-4 16,0 0-4-16,0 0-19 15,0 0-23-15,0 0-15 16,0-6-46-16,0 0-95 0</inkml:trace>
  <inkml:trace contextRef="#ctx0" brushRef="#br0" timeOffset="94521.56">18344 11148 307 0,'0'0'122'16,"0"0"48"-16,0 0-42 15,0 0-43-15,0 0-22 16,0 0 4-16,0 0-11 16,0 0-9-16,-14 0-22 15,14 0-14-15,0 0-9 16,0 0-2-16,0 0-2 16,11 0-8-16,39 0 10 15,35-5 1-15,17-6-1 0,-3-1 4 16,-4-1-1-16,-12 1-3 15,-20 0-12-15,-1 4-1 16,-24 4-25-16,-12 4-27 16,-26 0-51-16,0 0-62 15,-22 18-110-15</inkml:trace>
  <inkml:trace contextRef="#ctx0" brushRef="#br0" timeOffset="94689.64">18490 11336 442 0,'0'0'63'16,"0"0"-41"-16,0 0 117 16,0 0-11-16,0 0-22 15,208 17-19-15,-111-17-41 16,-2 0-15-16,-12-6-23 0,-8-5-7 16,-11 3-1-16,-9-1-79 15,-13 1-91-15,-20 1-320 16</inkml:trace>
  <inkml:trace contextRef="#ctx0" brushRef="#br0" timeOffset="95063.86">19841 11120 459 0,'0'0'242'15,"0"0"-183"-15,0 0 49 16,0 0-24-16,0 0-66 16,0 0 34-16,243-23-7 15,-132 6-18-15,-14 2-23 0,-21 4-3 16,-19 2-2-16,-22 7-10 16,-13-1-39-16,-15 3-65 15,-7 0-134-15,0 0-338 16</inkml:trace>
  <inkml:trace contextRef="#ctx0" brushRef="#br0" timeOffset="95537.86">20711 10865 338 0,'0'0'101'0,"0"0"-42"16,0 0 52-16,0 0-26 16,123-109-43-16,-14 83 19 15,9 6 6-15,-14 8-30 16,-19 11-14-16,-21 1-14 15,-17 1-6-15,-18 20 0 16,-25 9-2-16,-4 10 17 16,-40 8-2-16,-31 7-5 15,-16-2-4-15,9-4-3 16,28-12-3-16,17-5-1 0,33-9-2 16,0-2 1-16,57-2 1 15,33-4 2-15,42-9 26 16,26-6 30-16,15 0-22 15,-14-12-11-15,-25-8-4 16,-32 3-10-16,-33 5-8 16,-34 3-3-16,-33 3-1 15,-2 6-32-15,-56 0-58 16,-29 0-138-16,-27 9-297 16</inkml:trace>
  <inkml:trace contextRef="#ctx0" brushRef="#br0" timeOffset="-184812.83">9050 12045 217 0,'0'0'125'0,"0"0"-19"16,0 0-18-16,0 0-39 15,0 0-27-15,0 0-2 16,0 0 15-16,0 0 9 16,-19-2 14-16,12 1 3 15,4 1-34-15,-1 0-8 16,1-3-17-16,-1 2 0 16,-4-2 0-16,1 1-2 0,0-1 0 15,7 3-3 1,-7 0 3-16,0 0 1 0,7 0-1 15,0 0-9-15,0 0-4 16,0 0 0-16,0 0 2 16,0 9 4-16,0 0 5 15,0-2-15-15,0-6-1 16,0 1 14-16,0-2-1 16,0 0 4-16,0 0-6 15,0 0 7-15,0-2 12 16,0-6-6-16,-12-1-5 15,3 5 3-15,-3 4 1 16,-2 0-1-16,-3 0 2 16,-2 20-6-16,-2 9 0 0,2 2 3 15,10-2-2-15,4-6-2 16,5-9 0-16,0-7 1 16,0-4-10-16,0-3 10 15,0 0-13-15,0-10 13 16,0-13 13-16,0-2-13 15,0 1 13-15,0 8 12 16,0 5-9-16,-2 7 18 16,-17 4 5-16,-10 0-27 15,3 18-10-15,-2 7-2 16,11 2 1-16,5-1-1 16,12-3-5-16,0-1-28 15,5-10-117-15,31-7-186 0</inkml:trace>
  <inkml:trace contextRef="#ctx0" brushRef="#br0" timeOffset="-184258.82">9516 12210 229 0,'0'0'188'0,"0"0"-118"16,0 0 60-16,0 0-45 15,0 0-42-15,0 0-5 16,21-68-1-16,-21 56 6 16,0-3-13-16,0 2-8 15,-21 5-2-15,-12 3-16 16,-5 5-3-16,-10 0-2 0,1 30-5 15,-3 15 6-15,3 12 4 16,5 1 0-16,20 3 0 16,22-7-4-16,0-8-5 15,7-9 5-15,36-6-1 16,11-11 1-16,17-11 0 16,3-9 8-16,-3 0 11 15,-8 0-14-15,-15-5-4 16,-8 1-1-16,-19 4-13 15,-14 0-90-15,-7 0-76 16,0 4-268-16</inkml:trace>
  <inkml:trace contextRef="#ctx0" brushRef="#br0" timeOffset="-183775.57">10509 11848 439 0,'0'0'93'15,"0"0"76"-15,0 0-85 16,0 0-50-16,0 0-23 15,-203 107-3-15,181-44 1 16,3 13 19-16,19 6 14 16,0 0 7-16,0 0-12 0,15-6-1 15,25-9-22-15,2-10-6 16,15-11-5-16,5-9-3 16,-6-10-2-16,3-8 0 15,1-5-1-15,-8-2-44 16,-8-9-62-16,-3-3-77 15,-20 0-199-15</inkml:trace>
  <inkml:trace contextRef="#ctx0" brushRef="#br0" timeOffset="-183158.11">10987 12093 465 0,'0'0'96'0,"0"0"53"0,0 0-35 15,0 0-59-15,0 0-40 16,0 0-1-16,47-127 8 16,24 106 7-16,-3 6-6 15,-6 15-23-15,-17 0-7 16,-19 0-4-16,-12 25 11 15,-14 10 4-15,0 8 3 16,-40 2 0-16,-24-5 5 16,7-7-8-16,10-14 0 15,19-10-3-15,13-7 3 16,15-2 1-16,0 0-5 16,10-5-19-16,44-12 5 15,15 0 14-15,16 3 6 0,-9 10-6 16,-15 4-1-16,-4 0-12 15,-17 18 13-15,-7 10 0 16,-23 3 2-16,-10 4 6 16,0 0 1-16,-22-2 25 15,-18-6-6-15,2-8 8 16,-2-7-9-16,21-9 0 16,5-3-11-16,12 0-10 15,2 0-6-15,0 0-29 16,9 0-86-16,50-10-80 15,19-2-13-15</inkml:trace>
  <inkml:trace contextRef="#ctx0" brushRef="#br0" timeOffset="-183012.83">12063 12428 279 0,'0'0'530'15,"0"0"-467"-15,0 0 60 16,-90 110-64-16,87-93-52 15,3-7-7-15,10-10-34 16,40 0-101-16,11-13-237 16</inkml:trace>
  <inkml:trace contextRef="#ctx0" brushRef="#br0" timeOffset="-182591.99">12486 12350 359 0,'0'0'56'16,"0"0"-5"-16,78-144 55 15,-52 86-53-15,0 6 25 16,-12 8-13-16,-14 8-13 16,0 13 17-16,0 11 0 0,0 7-21 15,-7 4-29-15,0 1-1 16,2 0-13-16,-2 3-5 16,0 23-6-16,0 8 6 15,0 10 8-15,0 1 15 16,7 2 2-16,0 1 12 15,0-3-18-15,0-5-12 16,0-8-7-16,14-6 0 16,12-2-4-16,-9-8-31 15,1-9-36-15,4-7-68 16,-8-4-71-16,12-25-168 16</inkml:trace>
  <inkml:trace contextRef="#ctx0" brushRef="#br0" timeOffset="-182042.68">12999 11878 368 0,'0'0'101'0,"0"0"52"16,0 0-50-16,0 0-47 15,0 0-9-15,0 0-9 16,-78 25-16-16,45 12-10 15,7 13-7-15,-5 8 3 16,-2 5 1-16,19 5-2 16,9 0-3-16,5-4-2 15,0-12-2-15,19-12-3 16,24-15-3-16,11-11-1 16,17-14 1-16,5 0 3 15,-1-22 3-15,-11-10 9 16,-17-7 5-16,-18 9-7 0,-29 7 9 15,0 12 3-15,-36 8 21 16,-13 3 9-16,-13 3-24 16,1 23-11-16,11 6 1 15,15-1-7-15,16 0-8 16,19-5-3-16,0-5-18 16,28-8-50-16,34-11-29 15,13-2-66-15,8-9-216 16,-5-14 55-16</inkml:trace>
  <inkml:trace contextRef="#ctx0" brushRef="#br0" timeOffset="-181690.82">13401 11791 576 0,'0'0'60'15,"0"0"29"-15,0 0-84 16,0 0 15-16,0 0-1 16,194 84 73-16,-102-16 0 15,3 16-36-15,-17 16-24 0,-17 4-7 16,-32-5-7-1,-29-4-6-15,0-12 11 0,-55-6-4 16,-20-10-7-16,4-16-6 16,9-19 0-16,20-9 1 15,28-16-7-15,6-4-1 16,8-3-20-16,0 0-43 16,0 0-56-16,22-13-140 15,6-7-122-15</inkml:trace>
  <inkml:trace contextRef="#ctx0" brushRef="#br0" timeOffset="-179575.36">19313 2776 390 0,'0'0'104'15,"0"0"-1"-15,0 0 34 16,0 0-11-16,0 0-44 15,0 0-26-15,-68-94-3 0,61 85-24 16,0 0-8 0,7 3-1-16,-8 1-6 0,4 1-7 15,4 4 0-15,-3 0-7 16,3 0-2-16,0 0-1 16,0 0-12-16,0 26 2 15,-4 12 11-15,-3 11 2 16,-1 8 1-16,1 3 2 15,0-3 0-15,5-5-3 16,2-12 0-16,0-8 1 16,0-9-1-16,0-11-31 15,7-7-33-15,10-5-20 16,1 0-41-16,4-14 24 16,-3-12-110-16,-10-6-196 15</inkml:trace>
  <inkml:trace contextRef="#ctx0" brushRef="#br0" timeOffset="-179209.68">19070 2653 573 0,'0'0'19'0,"0"0"-8"16,0 0 133-16,0 0-102 15,0 0-37-15,0 0-4 16,243-65 8-16,-136 81 5 15,2 31 5-15,-17 15 53 16,-9 10-25-16,-22-1-28 0,-28-4 0 16,-26 1 1-1,-7-4-4-15,-40 1-2 0,-21-1-1 16,-15-7 8-16,-9-9 6 16,-5-10-18-16,0-9-5 15,0-7 0-15,5-7 1 16,16-9-4-16,22-3 0 15,19-3 0-15,14 3 0 16,6-1-2-16,4-2-13 16,4 0-14-16,0 3-34 15,0 3-34-15,12 4-49 16,21 0 29-16,-5 1-219 16</inkml:trace>
  <inkml:trace contextRef="#ctx0" brushRef="#br0" timeOffset="-178442.8">20557 2464 575 0,'0'0'46'15,"0"0"59"-15,0 0-15 16,0 0-67-16,-194 71-15 0,156-11 7 16,1 15 16-16,6 16 5 15,-2 16-12-15,4 13 8 16,3 17 16-16,10 5-15 16,16-7 5-16,0-13-15 15,23-18-8-15,32-18-2 16,13-11-7-16,18-18 5 15,1-12-7-15,3-12-3 16,-14-9-1-16,-17-11 1 16,-19-7-1-16,-19-4-2 15,-14 1-5-15,-7-3-20 16,0 0-11-16,0 0-27 16,0 0-109-16,0 0-245 15</inkml:trace>
  <inkml:trace contextRef="#ctx0" brushRef="#br0" timeOffset="-163310.39">21238 2828 401 0,'0'0'107'0,"0"0"5"15,0 0-44-15,0 0-34 16,0 0 2-16,0 0 4 16,0 0 6-16,0 0-7 15,-71 0-1-15,62 0-2 16,-10 0-14-16,5 0-8 15,-5 0-1-15,9 0-3 16,3 0-7-16,7 0-2 16,0 0-1-16,0 0-11 15,0 0 10-15,0 0-5 0,29-3 6 16,11 0 0-16,2 0 3 16,1 3-2-16,0 0-1 15,-3 0-3-15,0 6-5 16,-9 9 5-16,-5 1 0 15,-12 1 3-15,-14 1-3 16,0 7-3-16,-26 5 6 16,-24-2 7-16,-6-4 2 15,13-5-4-15,10-8-4 16,19-7 3-16,7-4-3 16,7 0-2-16,0 0 1 15,0 0-2-15,2 0-6 0,38 0 7 16,29-1-2-16,6 1 5 15,3 0-4-15,-9 1 1 16,-7 22 0-16,-18 8-3 16,-10 8 2-16,-20 1 4 15,-14 4-2-15,-7 6 1 16,-48 1 1-16,-16-3 5 16,-7-10-6-16,-2-9 4 15,4-15 9-15,5-11-2 16,10-3 12-16,11 0-4 15,17 0 9-15,16 0-2 16,10-8-10-16,3 7-7 16,1-5-5-16,3 6-5 15,0 0-2-15,0 0-3 16,0 0-10-16,0 0-29 0,10 0-8 16,23 0-16-16,7 0-81 15,-2 0-157-15</inkml:trace>
  <inkml:trace contextRef="#ctx0" brushRef="#br0" timeOffset="-162850.48">22298 3341 712 0,'0'0'61'16,"0"0"72"-16,0 0-46 16,0 0-38-16,0 0-33 15,0 0-12-15,-19 15-4 16,19 13 6-16,0 1-4 15,0 0 1-15,0-1-3 16,0-2 0-16,0-6-1 16,0-3-26-16,0 0-35 15,0-8-58-15,7-8-94 16,12-1-166-16</inkml:trace>
  <inkml:trace contextRef="#ctx0" brushRef="#br0" timeOffset="-162344.41">22513 3235 343 0,'0'0'98'0,"0"0"-98"16,0 0 68-16,0 0 34 0,99-118-68 16,-54 75-1-16,0 1 20 15,0 1-5-15,-7-4-2 16,-3-2-18-16,-9 1-2 15,-4 6-14-15,-15 9 0 16,-7 10 9-16,0 10 16 16,0 6-13-16,0 5 8 15,0 0-20-15,0 0-12 16,0 9-8-16,0 23 4 16,0 13 4-16,0 9 3 15,0 12 5-15,0 5-6 16,0 7 2-16,7 0 0 0,5-6-4 15,2-8 2-15,7-11-5 16,-7-10 1-16,1-14-36 16,-4-9-2-16,-8-5-26 15,4-4-42-15,0-5-108 16,5-6-129-16</inkml:trace>
  <inkml:trace contextRef="#ctx0" brushRef="#br0" timeOffset="-161927.62">23166 3020 440 0,'0'0'60'0,"0"0"25"16,0 0 0-16,0 0-53 16,208-112 3-16,-118 81 13 15,7 2-16-15,-15 6 6 16,-13 8-13-16,-26 5-7 16,-27 9-18-16,-11 1 3 15,2 0 6-15,-7 0-3 0,0 4 4 16,0 12 0-1,0 8-5-15,7 7 0 0,-2 9-3 16,-5 5-1-16,0 4 1 16,0 9-1-16,0-1-1 15,0-2 0-15,0-10-15 16,0-9-52-16,0-12 3 16,0-12-10-16,0-9-69 15,0-3-135-15</inkml:trace>
  <inkml:trace contextRef="#ctx0" brushRef="#br0" timeOffset="-161784.81">23504 3238 61 0,'0'0'606'0,"0"0"-606"0,187 6 102 16,-53-7-6-16,20-22-49 15,2-5-35-15,-21 5-12 16,-24 3-40-16,-35 0-112 15,-43 8-313-15</inkml:trace>
  <inkml:trace contextRef="#ctx0" brushRef="#br0" timeOffset="-161326.59">24322 2492 271 0,'0'0'255'16,"0"0"-240"-16,0 0 76 15,211 96-34-15,-140-8 68 0,-17 28-51 16,-12 28-21-16,-15 20-22 16,-6-2-6-16,-2-8-5 15,-5-20-15-15,-14-22-2 16,0-14 1-16,-12-18-1 15,-30-17 2-15,8-23-4 16,4-14 1-16,8-14 3 16,11-5-4-16,3-5 4 15,4-2-5-15,4 0-3 16,0 2-39-16,0-2-15 16,0 0-59-16,0 2-179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10/03/2023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Funzione</a:t>
            </a:r>
            <a:r>
              <a:rPr lang="en-US" dirty="0"/>
              <a:t> di </a:t>
            </a:r>
            <a:r>
              <a:rPr lang="en-US" dirty="0" err="1"/>
              <a:t>utilità</a:t>
            </a:r>
            <a:r>
              <a:rPr lang="en-US" dirty="0"/>
              <a:t> e </a:t>
            </a:r>
            <a:r>
              <a:rPr lang="en-US" dirty="0" err="1"/>
              <a:t>saggio</a:t>
            </a:r>
            <a:r>
              <a:rPr lang="en-US" dirty="0"/>
              <a:t> </a:t>
            </a:r>
            <a:r>
              <a:rPr lang="en-US" dirty="0" err="1"/>
              <a:t>marginale</a:t>
            </a:r>
            <a:r>
              <a:rPr lang="en-US" dirty="0"/>
              <a:t> di </a:t>
            </a:r>
            <a:r>
              <a:rPr lang="en-US" dirty="0" err="1"/>
              <a:t>sostituzione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Rappresentare graficamente ed analiticamente l’utilità associata al consumo di schede sim di taglio 10 € e 5 €.</a:t>
            </a:r>
          </a:p>
          <a:p>
            <a:r>
              <a:rPr lang="it-IT" dirty="0"/>
              <a:t> Data una funzione di utilità </a:t>
            </a:r>
            <a:r>
              <a:rPr lang="it-IT" dirty="0" err="1"/>
              <a:t>Cobb</a:t>
            </a:r>
            <a:r>
              <a:rPr lang="it-IT" dirty="0"/>
              <a:t> Douglas</a:t>
            </a:r>
          </a:p>
          <a:p>
            <a:endParaRPr lang="it-IT" dirty="0"/>
          </a:p>
          <a:p>
            <a:pPr>
              <a:buNone/>
            </a:pPr>
            <a:r>
              <a:rPr lang="it-IT" dirty="0"/>
              <a:t>Ricavare la funzione di utilità marginale per ciascuno dei due beni</a:t>
            </a:r>
          </a:p>
        </p:txBody>
      </p:sp>
      <p:graphicFrame>
        <p:nvGraphicFramePr>
          <p:cNvPr id="33795" name="Object 3"/>
          <p:cNvGraphicFramePr>
            <a:graphicFrameLocks noChangeAspect="1"/>
          </p:cNvGraphicFramePr>
          <p:nvPr/>
        </p:nvGraphicFramePr>
        <p:xfrm>
          <a:off x="3347864" y="4077072"/>
          <a:ext cx="403225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104840" imgH="228600" progId="Equation.3">
                  <p:embed/>
                </p:oleObj>
              </mc:Choice>
              <mc:Fallback>
                <p:oleObj name="Equazione" r:id="rId2" imgW="11048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077072"/>
                        <a:ext cx="4032250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Il saggio marginale di sostituzione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ll</a:t>
            </a:r>
            <a:r>
              <a:rPr lang="it-IT" dirty="0"/>
              <a:t> saggio marginale di sostituzione (MRS) è il tasso al quale il consumatore è disposto a sostituire una piccola quantità del bene misurato sull'asse verticale in cambio di una piccola quantità aggiuntiva del bene misurato sull'asse orizzontale  </a:t>
            </a:r>
            <a:r>
              <a:rPr lang="it-IT" u="sng" dirty="0"/>
              <a:t>MANTENENDO INALTERATA L’UTILITA’ </a:t>
            </a:r>
          </a:p>
          <a:p>
            <a:r>
              <a:rPr lang="it-IT" dirty="0"/>
              <a:t>Il saggio marginale di sostituzione corrisponde all'inclinazione (in valore assoluto) della curva di indifferenza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Saggio marginale di sostituzione decrescente</a:t>
            </a:r>
          </a:p>
        </p:txBody>
      </p:sp>
      <p:pic>
        <p:nvPicPr>
          <p:cNvPr id="7170" name="Picture 2" descr="C:\Documents and Settings\Administrator\Documenti\Dropbox\MICROBLENDED (1)\CAP 2\N19FMT0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484784"/>
            <a:ext cx="4448175" cy="3679825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4431684" y="1412776"/>
            <a:ext cx="471821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punto</a:t>
            </a:r>
            <a:r>
              <a:rPr lang="en-US" dirty="0"/>
              <a:t> A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consumatore</a:t>
            </a:r>
            <a:r>
              <a:rPr lang="en-US" dirty="0"/>
              <a:t> è </a:t>
            </a:r>
            <a:r>
              <a:rPr lang="en-US" dirty="0" err="1"/>
              <a:t>disposto</a:t>
            </a:r>
            <a:r>
              <a:rPr lang="en-US" dirty="0"/>
              <a:t> </a:t>
            </a:r>
          </a:p>
          <a:p>
            <a:r>
              <a:rPr lang="en-US" dirty="0"/>
              <a:t>a </a:t>
            </a:r>
            <a:r>
              <a:rPr lang="en-US" dirty="0" err="1"/>
              <a:t>cedere</a:t>
            </a:r>
            <a:r>
              <a:rPr lang="en-US" dirty="0"/>
              <a:t> 3 </a:t>
            </a:r>
            <a:r>
              <a:rPr lang="en-US" dirty="0" err="1"/>
              <a:t>unità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cibo</a:t>
            </a:r>
            <a:r>
              <a:rPr lang="en-US" dirty="0"/>
              <a:t> </a:t>
            </a:r>
          </a:p>
          <a:p>
            <a:r>
              <a:rPr lang="en-US" dirty="0"/>
              <a:t>in </a:t>
            </a:r>
            <a:r>
              <a:rPr lang="en-US" dirty="0" err="1"/>
              <a:t>cambio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1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alloggio</a:t>
            </a:r>
            <a:r>
              <a:rPr lang="en-US" dirty="0"/>
              <a:t>.</a:t>
            </a:r>
          </a:p>
          <a:p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punto</a:t>
            </a:r>
            <a:r>
              <a:rPr lang="en-US" dirty="0"/>
              <a:t> C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rapporto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scambio</a:t>
            </a:r>
            <a:r>
              <a:rPr lang="en-US" dirty="0"/>
              <a:t> </a:t>
            </a:r>
            <a:r>
              <a:rPr lang="en-US" dirty="0" err="1"/>
              <a:t>scende</a:t>
            </a:r>
            <a:r>
              <a:rPr lang="en-US" dirty="0"/>
              <a:t> a 1:1</a:t>
            </a:r>
          </a:p>
          <a:p>
            <a:r>
              <a:rPr lang="en-US" dirty="0"/>
              <a:t>In D per </a:t>
            </a:r>
            <a:r>
              <a:rPr lang="en-US" dirty="0" err="1"/>
              <a:t>avere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1 </a:t>
            </a:r>
            <a:r>
              <a:rPr lang="en-US" dirty="0" err="1"/>
              <a:t>unità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alloggio</a:t>
            </a:r>
            <a:r>
              <a:rPr lang="en-US" dirty="0"/>
              <a:t> è </a:t>
            </a:r>
            <a:r>
              <a:rPr lang="en-US" dirty="0" err="1"/>
              <a:t>disposto</a:t>
            </a:r>
            <a:r>
              <a:rPr lang="en-US" dirty="0"/>
              <a:t> </a:t>
            </a:r>
          </a:p>
          <a:p>
            <a:r>
              <a:rPr lang="en-US" dirty="0"/>
              <a:t>a </a:t>
            </a:r>
            <a:r>
              <a:rPr lang="en-US" dirty="0" err="1"/>
              <a:t>cedere</a:t>
            </a:r>
            <a:r>
              <a:rPr lang="en-US" dirty="0"/>
              <a:t> ¼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unità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cibo</a:t>
            </a:r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115616" y="5877272"/>
            <a:ext cx="69896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 curve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convesse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SMS non è </a:t>
            </a:r>
            <a:r>
              <a:rPr lang="en-US" dirty="0" err="1"/>
              <a:t>costante</a:t>
            </a:r>
            <a:r>
              <a:rPr lang="en-US" dirty="0"/>
              <a:t>, ma </a:t>
            </a:r>
            <a:r>
              <a:rPr lang="en-US" dirty="0" err="1"/>
              <a:t>diminuisce</a:t>
            </a:r>
            <a:r>
              <a:rPr lang="en-US" dirty="0"/>
              <a:t> </a:t>
            </a:r>
          </a:p>
          <a:p>
            <a:r>
              <a:rPr lang="en-US" dirty="0"/>
              <a:t>via </a:t>
            </a:r>
            <a:r>
              <a:rPr lang="en-US" dirty="0" err="1"/>
              <a:t>via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ci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muove</a:t>
            </a:r>
            <a:r>
              <a:rPr lang="en-US" dirty="0"/>
              <a:t> </a:t>
            </a:r>
            <a:r>
              <a:rPr lang="en-US" dirty="0" err="1"/>
              <a:t>dall’alto</a:t>
            </a:r>
            <a:r>
              <a:rPr lang="en-US" dirty="0"/>
              <a:t> verso </a:t>
            </a:r>
            <a:r>
              <a:rPr lang="en-US" dirty="0" err="1"/>
              <a:t>il</a:t>
            </a:r>
            <a:r>
              <a:rPr lang="en-US" dirty="0"/>
              <a:t> basso </a:t>
            </a:r>
            <a:r>
              <a:rPr lang="en-US" dirty="0" err="1"/>
              <a:t>lungo</a:t>
            </a:r>
            <a:r>
              <a:rPr lang="en-US" dirty="0"/>
              <a:t> la </a:t>
            </a:r>
            <a:r>
              <a:rPr lang="en-US" dirty="0" err="1"/>
              <a:t>curva</a:t>
            </a:r>
            <a:r>
              <a:rPr lang="en-US" dirty="0"/>
              <a:t>.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298526" y="5336274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97552CE6-2D90-CF32-A8BE-578C6F28930C}"/>
                  </a:ext>
                </a:extLst>
              </p14:cNvPr>
              <p14:cNvContentPartPr/>
              <p14:nvPr/>
            </p14:nvContentPartPr>
            <p14:xfrm>
              <a:off x="5273640" y="3616920"/>
              <a:ext cx="3541320" cy="219348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97552CE6-2D90-CF32-A8BE-578C6F2893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64280" y="3607560"/>
                <a:ext cx="3560040" cy="221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beni perfetti sostituti</a:t>
            </a: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484784"/>
            <a:ext cx="4565086" cy="4959591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3275856" y="1844824"/>
            <a:ext cx="5066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Quando</a:t>
            </a:r>
            <a:r>
              <a:rPr lang="en-US" dirty="0"/>
              <a:t> le curve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lineari</a:t>
            </a:r>
            <a:endParaRPr lang="en-US" dirty="0"/>
          </a:p>
          <a:p>
            <a:r>
              <a:rPr lang="en-US" dirty="0" err="1"/>
              <a:t>il</a:t>
            </a:r>
            <a:r>
              <a:rPr lang="en-US" dirty="0"/>
              <a:t> SMS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sostituzione</a:t>
            </a:r>
            <a:r>
              <a:rPr lang="en-US" dirty="0"/>
              <a:t> è per </a:t>
            </a:r>
            <a:r>
              <a:rPr lang="en-US" dirty="0" err="1"/>
              <a:t>definizione</a:t>
            </a:r>
            <a:r>
              <a:rPr lang="en-US" dirty="0"/>
              <a:t> COSTANTE.</a:t>
            </a:r>
          </a:p>
          <a:p>
            <a:r>
              <a:rPr lang="en-US" dirty="0" err="1"/>
              <a:t>Cosa</a:t>
            </a:r>
            <a:r>
              <a:rPr lang="en-US" dirty="0"/>
              <a:t> </a:t>
            </a:r>
            <a:r>
              <a:rPr lang="en-US" dirty="0" err="1"/>
              <a:t>significa</a:t>
            </a:r>
            <a:r>
              <a:rPr lang="en-US" dirty="0"/>
              <a:t>?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312604" y="6326855"/>
            <a:ext cx="633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Fonte: Katz, </a:t>
            </a:r>
            <a:r>
              <a:rPr lang="it-IT" dirty="0" err="1"/>
              <a:t>Rosen</a:t>
            </a:r>
            <a:r>
              <a:rPr lang="it-IT" dirty="0"/>
              <a:t>, Bollino, Morgan, Microeconomia, Mc </a:t>
            </a:r>
            <a:r>
              <a:rPr lang="it-IT" dirty="0" err="1"/>
              <a:t>Graw</a:t>
            </a:r>
            <a:r>
              <a:rPr lang="it-IT" dirty="0"/>
              <a:t> Hill</a:t>
            </a:r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put penna 2">
                <a:extLst>
                  <a:ext uri="{FF2B5EF4-FFF2-40B4-BE49-F238E27FC236}">
                    <a16:creationId xmlns:a16="http://schemas.microsoft.com/office/drawing/2014/main" id="{6A689D5C-E10C-14CB-D598-E0D8B3B58886}"/>
                  </a:ext>
                </a:extLst>
              </p14:cNvPr>
              <p14:cNvContentPartPr/>
              <p14:nvPr/>
            </p14:nvContentPartPr>
            <p14:xfrm>
              <a:off x="2768400" y="887040"/>
              <a:ext cx="6153120" cy="3735000"/>
            </p14:xfrm>
          </p:contentPart>
        </mc:Choice>
        <mc:Fallback xmlns="">
          <p:pic>
            <p:nvPicPr>
              <p:cNvPr id="3" name="Input penna 2">
                <a:extLst>
                  <a:ext uri="{FF2B5EF4-FFF2-40B4-BE49-F238E27FC236}">
                    <a16:creationId xmlns:a16="http://schemas.microsoft.com/office/drawing/2014/main" id="{6A689D5C-E10C-14CB-D598-E0D8B3B5888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59040" y="877680"/>
                <a:ext cx="6171840" cy="3753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Funzione di utilità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funzione di utilità ci dice il livello di soddisfazione associato a ciascun possibile paniere di beni</a:t>
            </a:r>
          </a:p>
          <a:p>
            <a:r>
              <a:rPr lang="it-IT" dirty="0"/>
              <a:t>Dato un insieme di consumo, la funzione di utilità ci restituisce una metrica, di tipo ordinale, che ci consente di attribuire un livello di utilità a ciascun paniere </a:t>
            </a:r>
          </a:p>
          <a:p>
            <a:r>
              <a:rPr lang="it-IT" dirty="0"/>
              <a:t>Le curve di indifferenza sono la rappresentazione grafica della f. di utilità nello spazio a 2 dimensioni (</a:t>
            </a:r>
            <a:r>
              <a:rPr lang="it-IT" u="sng" dirty="0"/>
              <a:t>curve di livello</a:t>
            </a:r>
            <a:r>
              <a:rPr lang="it-IT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Alcuni esempi di funzioni di utilità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Utilità </a:t>
            </a:r>
            <a:r>
              <a:rPr lang="it-IT" dirty="0" err="1"/>
              <a:t>Cobb</a:t>
            </a:r>
            <a:r>
              <a:rPr lang="it-IT" dirty="0"/>
              <a:t> Douglas: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Perfetti sostituti: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Perfetti complementi:</a:t>
            </a:r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987824" y="2132856"/>
          <a:ext cx="4032837" cy="83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104840" imgH="228600" progId="Equation.3">
                  <p:embed/>
                </p:oleObj>
              </mc:Choice>
              <mc:Fallback>
                <p:oleObj name="Equazione" r:id="rId2" imgW="11048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4032837" cy="83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673475" y="3762375"/>
          <a:ext cx="3522663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965160" imgH="203040" progId="Equation.3">
                  <p:embed/>
                </p:oleObj>
              </mc:Choice>
              <mc:Fallback>
                <p:oleObj name="Equazione" r:id="rId4" imgW="965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3762375"/>
                        <a:ext cx="3522663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268663" y="5494338"/>
          <a:ext cx="44037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1206360" imgH="215640" progId="Equation.3">
                  <p:embed/>
                </p:oleObj>
              </mc:Choice>
              <mc:Fallback>
                <p:oleObj name="Equazione" r:id="rId6" imgW="120636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63" y="5494338"/>
                        <a:ext cx="44037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555776" y="2564904"/>
          <a:ext cx="472107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Utilità</a:t>
                      </a:r>
                      <a:r>
                        <a:rPr lang="en-US" dirty="0"/>
                        <a:t>: min[</a:t>
                      </a:r>
                      <a:r>
                        <a:rPr lang="en-US" dirty="0" err="1"/>
                        <a:t>x,y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2627784" y="1484784"/>
          <a:ext cx="440372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206360" imgH="215640" progId="Equation.3">
                  <p:embed/>
                </p:oleObj>
              </mc:Choice>
              <mc:Fallback>
                <p:oleObj name="Equazione" r:id="rId2" imgW="120636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484784"/>
                        <a:ext cx="4403725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Curve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beni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complementi</a:t>
            </a:r>
            <a:endParaRPr lang="en-US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363589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0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Bene</a:t>
                      </a:r>
                      <a:r>
                        <a:rPr lang="en-US" dirty="0"/>
                        <a:t>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Utilità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6" name="Connettore 2 5"/>
          <p:cNvCxnSpPr/>
          <p:nvPr/>
        </p:nvCxnSpPr>
        <p:spPr>
          <a:xfrm flipV="1">
            <a:off x="4499992" y="1340768"/>
            <a:ext cx="0" cy="33123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499992" y="4653136"/>
            <a:ext cx="3600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4499992" y="1772816"/>
            <a:ext cx="2808312" cy="288032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4860032" y="2636912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860032" y="4293096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>
            <a:off x="4860032" y="4365104"/>
            <a:ext cx="0" cy="28803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 flipH="1">
            <a:off x="4499992" y="4293096"/>
            <a:ext cx="36004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/>
          <p:cNvSpPr txBox="1"/>
          <p:nvPr/>
        </p:nvSpPr>
        <p:spPr>
          <a:xfrm>
            <a:off x="4067944" y="407707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703966" y="478786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cxnSp>
        <p:nvCxnSpPr>
          <p:cNvPr id="22" name="Connettore 1 21"/>
          <p:cNvCxnSpPr/>
          <p:nvPr/>
        </p:nvCxnSpPr>
        <p:spPr>
          <a:xfrm>
            <a:off x="5220072" y="2276872"/>
            <a:ext cx="0" cy="1656184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5220072" y="3933056"/>
            <a:ext cx="1512168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5220072" y="4005064"/>
            <a:ext cx="0" cy="64807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>
            <a:off x="4499992" y="3933056"/>
            <a:ext cx="72008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sellaDiTesto 25"/>
          <p:cNvSpPr txBox="1"/>
          <p:nvPr/>
        </p:nvSpPr>
        <p:spPr>
          <a:xfrm>
            <a:off x="4139952" y="37170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5064006" y="4715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6444208" y="4077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U=1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6638055" y="371703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U=2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Funzione di utilità ed utilità marginale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Immaginiamo che il nostra paniere di consumo sia </a:t>
            </a:r>
            <a:r>
              <a:rPr lang="it-IT" dirty="0" err="1"/>
              <a:t>a=</a:t>
            </a:r>
            <a:r>
              <a:rPr lang="it-IT" dirty="0"/>
              <a:t>(3, 5), e che l’utilità che ce ne deriva è 10. Ci chiediamo di quanto aumenterebbe la nostra utilità se potessimo consumare un paniere </a:t>
            </a:r>
            <a:r>
              <a:rPr lang="it-IT" dirty="0" err="1"/>
              <a:t>b=</a:t>
            </a:r>
            <a:r>
              <a:rPr lang="it-IT" dirty="0"/>
              <a:t>(3,</a:t>
            </a:r>
            <a:r>
              <a:rPr lang="it-IT" i="1" dirty="0"/>
              <a:t>5.01</a:t>
            </a:r>
            <a:r>
              <a:rPr lang="it-IT" dirty="0"/>
              <a:t>).</a:t>
            </a:r>
          </a:p>
          <a:p>
            <a:r>
              <a:rPr lang="it-IT" dirty="0"/>
              <a:t>L’utilità marginale (</a:t>
            </a:r>
            <a:r>
              <a:rPr lang="it-IT" dirty="0" err="1"/>
              <a:t>Umg</a:t>
            </a:r>
            <a:r>
              <a:rPr lang="it-IT" dirty="0"/>
              <a:t>, MU) ci dice di quanto varia l’utilità al variare di una quantità marginale di uno solo dei beni del paniere</a:t>
            </a:r>
          </a:p>
          <a:p>
            <a:r>
              <a:rPr lang="it-IT" dirty="0"/>
              <a:t>L’utilità marginale è sempre positiva ma decrescente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632</TotalTime>
  <Words>494</Words>
  <Application>Microsoft Office PowerPoint</Application>
  <PresentationFormat>Presentazione su schermo (4:3)</PresentationFormat>
  <Paragraphs>97</Paragraphs>
  <Slides>10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Calibri</vt:lpstr>
      <vt:lpstr>Gill Sans MT</vt:lpstr>
      <vt:lpstr>Verdana</vt:lpstr>
      <vt:lpstr>Wingdings 2</vt:lpstr>
      <vt:lpstr>Solstizio</vt:lpstr>
      <vt:lpstr>Equazione</vt:lpstr>
      <vt:lpstr>Funzione di utilità e saggio marginale di sostituzione</vt:lpstr>
      <vt:lpstr>Il saggio marginale di sostituzione</vt:lpstr>
      <vt:lpstr>Saggio marginale di sostituzione decrescente</vt:lpstr>
      <vt:lpstr>I beni perfetti sostituti</vt:lpstr>
      <vt:lpstr>Funzione di utilità</vt:lpstr>
      <vt:lpstr>Alcuni esempi di funzioni di utilità</vt:lpstr>
      <vt:lpstr>I beni perfetti complementi</vt:lpstr>
      <vt:lpstr>Curve di indifferenza beni perfetti complementi</vt:lpstr>
      <vt:lpstr>Funzione di utilità ed utilità marginale</vt:lpstr>
      <vt:lpstr>esercizi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52</cp:revision>
  <dcterms:created xsi:type="dcterms:W3CDTF">2014-09-20T09:32:20Z</dcterms:created>
  <dcterms:modified xsi:type="dcterms:W3CDTF">2023-03-10T11:16:36Z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