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7"/>
  </p:notesMasterIdLst>
  <p:handoutMasterIdLst>
    <p:handoutMasterId r:id="rId18"/>
  </p:handoutMasterIdLst>
  <p:sldIdLst>
    <p:sldId id="256" r:id="rId2"/>
    <p:sldId id="408" r:id="rId3"/>
    <p:sldId id="409" r:id="rId4"/>
    <p:sldId id="410" r:id="rId5"/>
    <p:sldId id="411" r:id="rId6"/>
    <p:sldId id="412" r:id="rId7"/>
    <p:sldId id="413" r:id="rId8"/>
    <p:sldId id="414" r:id="rId9"/>
    <p:sldId id="415" r:id="rId10"/>
    <p:sldId id="416" r:id="rId11"/>
    <p:sldId id="422" r:id="rId12"/>
    <p:sldId id="423" r:id="rId13"/>
    <p:sldId id="418" r:id="rId14"/>
    <p:sldId id="419" r:id="rId15"/>
    <p:sldId id="421" r:id="rId16"/>
  </p:sldIdLst>
  <p:sldSz cx="9144000" cy="6858000" type="screen4x3"/>
  <p:notesSz cx="6858000" cy="9144000"/>
  <p:custDataLst>
    <p:tags r:id="rId19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B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984" autoAdjust="0"/>
    <p:restoredTop sz="94607" autoAdjust="0"/>
  </p:normalViewPr>
  <p:slideViewPr>
    <p:cSldViewPr>
      <p:cViewPr varScale="1">
        <p:scale>
          <a:sx n="78" d="100"/>
          <a:sy n="78" d="100"/>
        </p:scale>
        <p:origin x="1013" y="62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68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AC8BB7E-044E-4E55-8928-396143422B89}" type="datetimeFigureOut">
              <a:rPr lang="it-IT"/>
              <a:pPr>
                <a:defRPr/>
              </a:pPr>
              <a:t>23/05/2023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ED872F9-A5F6-4BBC-956B-F131670B56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053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5-23T14:33:48.52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4698 4564 188 0,'0'0'171'0,"0"0"-135"0,0 0 23 15,0 0 54 1,0 0-24-16,0 0-11 0,0 0-43 15,-11-14 0-15,11 14-12 16,0 0-3-16,0 0 4 16,0 0-4-16,0 0-17 15,0 0-3-15,-3 8 0 16,-9 5 8-16,12 5-7 16,-7 1 1-16,7 5 0 15,0-1-2-15,0 2 0 16,0 2 0-16,0 4 0 15,0 2 0-15,0 3 0 16,0 1 3-16,0 6-4 16,0 3 1-16,7 4-1 0,-7 7 1 15,7 2 1-15,-2 1-1 16,2-2 0-16,3 0 0 16,-3-1 0-16,0 3 0 15,0 0 1-15,-2 9-1 16,-3 0 0-16,3 5 0 15,-3 1-2-15,3 1 1 16,-3 3-1-16,3 0-11 16,-5 3 7-16,0-5-2 15,0 0 5-15,7-4 0 16,-7-2 0-16,0 1 3 16,0-1 0-16,7 1-1 15,-7 4 1-15,0 3 1 0,0-2-1 16,0 5-1-16,0-2 1 15,0 0-2-15,0 2 4 16,0-1-4-16,0 1 2 16,0-1-1-16,0 2 1 15,0-4 1-15,0 0-1 16,0 1 0-16,0-2-1 16,0 2 1-16,0-1 0 15,0 3-1-15,0-2 1 16,0-2 1-16,0 2-1 15,0 0 0-15,7 5 0 16,0 6 0-16,5 1 1 0,-2 1-1 16,-3-5 0-16,0-2 2 15,0 2-5-15,-2 1 3 16,-3 1 0-16,-2 3 0 16,5-1 0-16,-3-1 3 15,5 1-3-15,5 1 0 16,-5 4-4-16,7 0 0 15,-7 0 1-15,-7 7-2 16,8-2 4-16,-8 9-2 16,0-3 2-16,7-1 1 15,-3-4 0-15,-4-2 0 16,3 2 3-16,-3 3-3 16,0 3 1-16,0 0-5 0,0 1 4 15,0 2-2 1,5-1 4-16,2-3-1 0,0 1-1 15,-5 6-1-15,-2 3 1 16,0 2 1-16,0 3-1 16,0-4 0-16,0 0 3 15,0 2-4-15,0 0 1 16,0 3-2-16,0 1 2 16,0-1 0-16,0 2 0 15,0 0-1-15,0 3 0 16,0 6 1-16,5 3-1 15,4-4 1-15,5-1 0 16,5-5-2-16,3 2-1 16,-1-5 1-16,0 2 2 0,1-7-5 15,4-5 5-15,0 1-3 16,2-2-8-16,-7-2 9 16,-7-6 1-16,8 3-1 15,-8-3 1-15,5-5-1 16,-10-5 0-16,3-13-3 15,-2-13 1-15,-3-9 1 16,-3-8 2-16,3-10-1 16,1-8-25-16,-1-12-52 15,7-6-104-15,-7-7-75 16</inkml:trace>
  <inkml:trace contextRef="#ctx0" brushRef="#br0" timeOffset="1465.97">5247 15770 422 0,'0'0'87'0,"0"0"-60"16,0 0 66-16,0 0-14 15,0 0-47-15,0 0-16 16,0 0-8-16,28-12 0 15,-6 4-8-15,-1 2 3 16,12-3-3-16,3 1 1 16,-1-3 6-16,8 4-7 15,4-1 1-15,0-1-1 16,3 4 2-16,7 3-2 16,-3 2 36-16,17 0-31 15,-2 0-4-15,6 0 1 16,8 0 2-16,9 0-4 0,-2 0 2 15,5-1-1-15,2-4-1 16,-5 2 0-16,5 3 1 16,0 0-1-16,-7 0 5 15,7 0-2-15,2 0-2 16,3 5-1-16,-3-1 4 16,5 3-4-16,0-1 4 15,-2-3-3-15,2 3-1 16,0-6 1-16,7 0-1 15,7 0 2-15,1 0 0 16,6 0-2-16,-7 0 2 16,-2 3 3-16,-5 0-4 0,0-1 2 15,0 2-2-15,3-4 6 16,2 0-7-16,4 0 1 16,-4 0 1-16,3 0-2 15,-8 0 3-15,7 0-3 16,-7 0 2-16,5 0 0 15,-3 0-1-15,6-3-1 16,6-3 0-16,-2 0 1 16,2 0-1-16,8 0 2 15,4-1 0-15,10 3 1 16,11-2-2-16,-4-2 0 16,4 5-1-16,-9-3 0 15,3 4 0-15,-1 1 0 0,3-5 1 16,4 3 0-16,-11-2-1 15,11 3 3-15,-4 0 2 16,-3 0 0-16,3-1-2 16,7 1 9-16,-3-4-8 15,8 0-1-15,2-2 2 16,7 1-5-16,9-4 5 16,-2 3-5-16,-2 0 2 15,-5-2-1-15,-2 2-1 16,-1 1 0-16,3 2 0 15,-2 3 1-15,-12 1 3 16,-10-4-3-16,7 1 0 0,-11-3-1 16,7-2 2-16,-10-3 2 15,0 0-4-15,-2-1 3 16,-2 2-1-16,9 1 1 16,-3 2-3-16,-6-1-1 15,-1 3 1-15,-13 2 0 16,-3-3 1-16,-10 4-1 15,5-2-2-15,5-2 2 16,-4 2 1-16,4-4 0 16,-5 0-1-16,-7-3 1 15,0-3 0-15,-4 0-1 16,-3 0-1-16,-3 4 1 16,-8 0 2-16,-6 2-2 0,-2 3 0 15,-7 3 0 1,3 0 0-16,-18 0 0 0,6 1 2 15,-7 1-2-15,-3-2 0 16,2-1 1-16,1 2 1 16,9-1 5-16,2-1 1 15,-2 3-6-15,5-4 2 16,2 2-3-16,-3-3 3 16,1 5-1-16,-5-1-2 15,2-1 6-15,-2 1-6 16,-2 1 5-16,-1-2 9 15,-2 0-9-15,8 0-1 16,-3-3 2-16,4 1 9 16,-4 1-5-16,-2-1 9 0,-12 1-6 15,-5 3-3-15,-10 1 8 16,-13 0-6-16,-8 0-4 16,-7 0-3-16,-7 0-1 15,-7 0-2-15,0 0-3 16,0 0 0-16,0 0-1 15,0-11-48-15,0-10-195 16,-7-7-539-16</inkml:trace>
  <inkml:trace contextRef="#ctx0" brushRef="#br0" timeOffset="2032.16">21120 14735 620 0,'0'0'15'15,"0"0"39"-15,0 0 62 16,0 0-59-16,0 0-17 0,0 0-35 16,-28-40-3-1,68 31-2-15,17 0 0 0,4 9 0 16,10 0-1-16,2 18 1 16,-2 15 1-16,-7 5 8 15,-5 10-2-15,-16 2 4 16,-19 7-2-16,-20 6 2 15,-4 8 4-15,-7 10 7 16,-35 3-10-16,-13 2-8 16,-2-4 6-16,-2-12-8 15,7-10 4-15,5-14-2 16,7-18-4-16,11-10 1 16,8-18 0-16,9 0-1 0,-2-33-11 15,7-26-25 1,7-31 20-16,0-17 7 0,0-9 0 15,0 11 9-15,0 20 1 16,0 27 19-16,0 25 12 16,0 15-8-16,0 14-3 15,0 4-13-15,-9 0-8 16,-10 0-71-16,9 0-70 16,-2 0-291-16</inkml:trace>
  <inkml:trace contextRef="#ctx0" brushRef="#br0" timeOffset="2799.26">21645 16034 737 0,'0'0'10'0,"0"0"-9"16,0 0 80-16,-90 150-33 16,90-105-13-16,0-8-5 15,43-10-13-15,6-11-10 16,11-16 6-16,-4 0 13 16,-1-34-5-16,-13-21 0 0,-13-13-4 15,-25-4-3 1,-4 2-6-16,-54 13 2 0,-34 14-2 15,-18 16 2-15,-12 22 6 16,0 5-3-16,9 20 1 16,24 24-5-16,23 6-7 15,34 1 1-15,28-5-6 16,14-9-20-16,62-19-82 16,35-18-78-16,21 0-74 15,13-31-54-15</inkml:trace>
  <inkml:trace contextRef="#ctx0" brushRef="#br0" timeOffset="2966.07">21986 16032 63 0,'0'0'149'16,"0"0"106"-16,21 133 40 16,-21-38-116-16,-21 20-31 0,-5 8-70 15,4-4-25-15,15-7-18 16,7-15-25-16,0-11-7 16,0-14-2-16,14-17-1 15,8-14-1-15,-10-12-19 16,6-13-14-16,-8-8-26 15,-3-8-99-15,-2 0-53 16,-5-14-231-16</inkml:trace>
  <inkml:trace contextRef="#ctx0" brushRef="#br0" timeOffset="4121.39">2922 4674 733 0,'0'0'70'0,"0"0"-67"16,-54 164 13-16,47-65 42 15,0 15 10-15,7 0-39 16,0-2-15-16,21-8-11 15,19-10-2-15,-4-13 0 16,6-18-1-16,-6-21-9 16,-10-22-94-16,-19-20-82 15,-7-26-129-15,-12-30 143 16</inkml:trace>
  <inkml:trace contextRef="#ctx0" brushRef="#br0" timeOffset="4383.83">2700 4613 443 0,'0'0'77'0,"201"-79"-31"16,-94 68 10-16,-6 11 21 15,-16 17 9-15,-2 25-40 16,-28 11 1-16,-27 4 31 16,-28 1-3-16,0-1 6 15,-62-5-32-15,-13-3-17 16,-10-12 1-16,-5-8-11 15,7-13-6-15,14-13-15 16,13-3 1-16,13 0-2 16,17-6-16-16,12 0-28 0,14 4-8 15,0 2-79-15,26 0-183 16,12 23-139-16</inkml:trace>
  <inkml:trace contextRef="#ctx0" brushRef="#br0" timeOffset="7648.58">11270 5506 244 0,'0'0'76'15,"0"0"-65"-15,0 0 33 16,0 0-5-16,0 0-26 15,0 0-6-15,-19 64 5 16,19-44 3-16,0 3-6 16,0 3 10-16,0 1 5 15,0 3-12-15,0 2 16 16,0 2-13-16,8 1 0 16,3 5 12-16,-4-3 14 15,1 3-18-15,-1 3-2 16,0-6-9-16,0 1-9 15,0-4 17-15,0 0-9 16,0 1-4-16,7 0-3 0,-2 2-4 16,-2 3 2-16,1 3-2 15,-3 4 1-15,-6 1-1 16,-2-2 0-16,5-3 0 16,2-1 0-16,-5-4 0 15,10-4 0-15,-5 0 0 16,0-5 0-16,7 3 2 15,-2 3-2-15,-10 3-1 16,3 6 1-16,-5 2 0 16,0 1-1-16,0-2 2 15,0-4-2-15,0-1 1 16,3-7-1-16,-3-3 1 16,4-1-5-16,-4-1 1 0,0-1 3 15,3 6 1-15,-3-1-2 16,0 6 2-16,0 2-4 15,4 3 3-15,-4-1 1 16,3 1-1-16,-3-3-21 16,0 1 15-16,0-4-28 15,0 0 12-15,0-4 15 16,0 1-6-16,0-2 12 16,0-2 2-16,0-4-1 15,0 4 2-15,0 6-1 16,0 0 0-16,0 1 3 15,0 5-3-15,0 3 0 16,0 1 0-16,-3 4 1 0,-4-2 1 16,7-5-1-16,0 1 4 15,0 1 1-15,0-4-5 16,0 7-1-16,0-2 0 16,0 3 0-16,0 2 1 15,0 9 4-15,0-2 1 16,0-1-5-16,0 2 4 15,0-2-5-15,7-1 0 16,0 4 0-16,-4-3 1 16,2-1-1-16,-3 4 0 15,3-3 0-15,-5-3 0 16,0 2 1-16,0 1-1 0,0 2 3 16,0 2 0-16,2 1 1 15,3-4 3-15,4-3-6 16,-4-3 1-16,9-1-2 15,0-2 1-15,1 2 0 16,-1-5-1-16,-2 2 0 16,-5 0 0-16,-5 5 1 15,5 4 2-15,-7 4 6 16,5 6-5-16,2 0-1 16,-5 0-2-16,-2 2 0 15,5-2-1-15,-5 0 2 16,0 5 6-16,0-1 0 15,0 1 0-15,7 1-4 16,-7 1-4-16,0-2 1 16,7-5-1-16,-7 3 0 0,7-1 1 15,0-2-1-15,0 4 0 16,1 1 2-16,3-1 0 16,4-1 0-16,-6-2 2 15,5-4-1-15,-2 7 1 16,2 0-3-16,0 7 2 15,1 0 1-15,-4-3-2 16,6-2 0-16,2-9-2 16,-5-3 6-16,7 2 2 15,-2 2 2-15,-4 7-9 16,-6-1 3-16,3 4-4 16,-5-3 2-16,0-6-2 0,2 2 0 15,3-4 0-15,2-1 1 16,5-1-1-16,-4-1 0 15,-6 2 1-15,10 1-2 16,-5-4 2-16,0 4-1 16,-7-3 1-16,8-3-1 15,-1 3 0-15,-2 2 0 16,2-4 0-16,-5 3 0 16,5-3 0-16,1-2 0 15,-4-5 0-15,-3 0 0 16,6-3 1-16,-2 2-1 15,-3-2 0-15,-2-1 0 16,5 1 0-16,-5-2 0 0,-5-1 0 16,6-1 0-16,-8-1 0 15,4 1 0-15,-1-2 0 16,1 0 0-16,-1-2 0 16,1-7 0-16,4-3 0 15,-1-2 0-15,-7-6 1 16,7-3-1-16,0-3-1 15,0 3 1-15,0-2 0 16,-2 4 0-16,-3 1 0 16,-2 1 0-16,0-2 0 15,0 1 0-15,0-2 1 16,0 1-1-16,0-2 0 0,0 1 0 16,0 1 0-16,0 1 0 15,0 1 1-15,0 0-1 16,0 0 0-16,0-2 0 15,0 2 2-15,0 1-2 16,0 2 1-16,0 1 0 16,0-1-1-16,0 0 0 15,0 0 0-15,0 4 1 16,0-1-1-16,0 6 0 16,0 1 0-16,0-4 0 15,0-6 1-15,0-6-1 16,0-2 0-16,5-1 1 15,-3-4-1-15,3 0 0 0,-3-2 0 16,3 0 1 0,-5 2 7-16,0 6 4 0,0-2 7 15,0-1 0-15,0 0-7 16,0-3 4-16,0-2-7 16,0-7-3-16,0 3 4 15,0 1-3-15,0 3-2 16,0 3 9-16,0 0 5 15,0 3 0-15,-5-3-11 16,3-1-4-16,-5-4 8 16,2-1 1-16,5-5-5 15,0-4 6-15,0 0 0 16,0 0-4-16,-2 0 3 16,2 0-3-16,0 3-6 0,0-3-2 15,0 0-1-15,0 0 0 16,0 0 1-16,0 3 0 15,-5 2 0-15,5-1 1 16,0 2 7-16,-2 0-1 16,2-4-6-16,-5-2-2 15,5 0-1-15,0 0-31 16,-7 0-110-16,0-23-188 16</inkml:trace>
  <inkml:trace contextRef="#ctx0" brushRef="#br0" timeOffset="9081.44">11890 16940 772 0,'0'0'67'16,"0"0"-64"-16,7 127 7 16,40-93 7-16,22-10 3 15,7-18-20-15,2-6 0 16,7-22 17-16,-5-35-5 16,-18-14 5-16,-24-13-2 15,-17 1-8-15,-21 14 16 16,-10 15 16-16,-65 23 44 15,-29 16-49-15,-19 15 1 16,-12 6-23-16,-2 31 0 16,11 11-9-16,29 2 7 0,29 1-10 15,39-11 0-15,29-8-2 16,22-15-36-16,53-14-37 16,22-3 0-16,22-11 3 15,11-16 50-15,-5 5 14 16,-21 16 7-16,-19 6 1 15,-23 34 0-15,-15 32 45 16,-16 26 25-16,-12 20 23 16,-12 12-18-16,-7 4-26 15,7-10-16-15,-7-12-14 16,14-20-15-16,5-23-1 16,-3-20-3-16,3-20-5 0,-9-17-27 15,2-6-35-15,-5-11-30 16,7-29-16-16,7-14-54 15,-14-10-273-15</inkml:trace>
  <inkml:trace contextRef="#ctx0" brushRef="#br0" timeOffset="9437.07">11639 16479 958 0,'0'0'57'16,"0"0"-57"-16,0 0 0 16,0 0 61-16,327-53 48 15,-152 22-52-15,-10 1 0 16,-25 9-22-16,-31 6-28 0,-24 3-5 16,-24 5-2-16,-21 3 0 15,-16 4-37-15,-10 0-66 16,-14 0-117-16,0 9-445 15</inkml:trace>
  <inkml:trace contextRef="#ctx0" brushRef="#br0" timeOffset="14847.73">6732 13496 268 0,'0'0'321'0,"0"0"-293"16,0 0-16-16,0 0-2 15,0 0-4-15,0 0 11 16,0 0 25-16,118-55-7 0,-89 41 6 15,6 2-12 1,-2 5-3-16,-4-2-18 0,13-4 3 16,6-1-1-16,6-5 1 15,3-4-3-15,14-4-1 16,4-4-3-16,8 0 5 16,7-4-4-16,7-5-2 15,2-6 8-15,12-5 13 16,5-4-11-16,24 0 2 15,7-2-5-15,11 1-1 16,0-3-7-16,-4-5 4 16,7-1-6-16,4-7 0 15,10-1 1-15,5-3-1 16,0-4 3-16,0 2-3 16,-1-4 1-16,1 3-1 0,2-4 0 15,0-1 0-15,-2-4 3 16,12 0-3-16,4 5 0 15,5 2 3-15,7 3-3 16,0-1-4-16,-7-5 4 16,3-2-1-16,1 0 1 15,-1-3 0-15,-3-1 1 16,-7-3-1-16,-3-2 0 16,-9-3 1-16,7-2 0 15,3 3 1-15,4-2-2 16,12 0 0-16,5-10 0 15,-2-3 0-15,4 0 0 0,0 2 0 16,5 2 0-16,2-1 0 16,-6-1-2-16,-6-3 5 15,-4-2-4-15,-3 0 1 16,-2-4 0-16,7-2 3 16,5-2-2-16,5-2 0 15,2-4-1-15,-5-6-1 16,0 0 1-16,0-3 0 15,-4 3 0-15,-3 1 0 16,-17 4 1-16,-11 2-1 16,-12 7 0-16,-14 0 0 15,-15 8 0-15,-6 9 0 16,-22 6 0-16,-10 9 3 0,-8 6-3 16,-11 2 0-16,-6 5-1 15,-12 9 1-15,-12 9 0 16,-14 10 2-16,-17 15 1 15,-9 8 8-15,-10 5 26 16,-2 3 17-16,0 0-36 16,0 4-5-16,-2 4 7 15,-5 0-6-15,-5 6 1 16,10-2-2-16,-3 4-6 16,3-2-3-16,2 3-2 15,-5 0-1-15,5 0-2 16,0 0-1-16,0 0-12 0,0 0-19 15,0 0-66 1,0 0-65-16,12 0-140 0</inkml:trace>
  <inkml:trace contextRef="#ctx0" brushRef="#br0" timeOffset="15880.81">20806 6058 693 0,'0'0'7'16,"0"0"5"-16,0 0 26 16,21 121 0-16,36-104-2 15,9-10-8-15,7-7-12 16,8-7 8-16,1-33 15 0,1-12-13 15,-12-12-17-15,-24-2-7 16,-30 4 1-16,-17 4-1 16,-17 4-1-16,-49 10 2 15,-19 13 0-15,-19 18-3 16,-14 13 3-16,-15 16 5 16,3 33-3-16,12 13 5 15,33 2-10-15,33-3 0 16,45-12-1-16,7-10-6 15,47-11-1-15,29-8 2 16,28-16-27-16,7-4-20 16,14-13 21-16,-9-19 6 15,-19 2 3-15,-26 7 10 16,-21 15 12-16,-22 8 2 16,-9 15-1-16,-17 35 61 0,-2 24 20 15,0 17-1-15,0 9 8 16,0 6-31-16,-2-6-35 15,2-20-11-15,0-17-7 16,7-23-4-16,19-22-10 16,-2-12-37-16,9-6-45 15,2-9-30-15,8-22-27 16,-3-16-440-16</inkml:trace>
  <inkml:trace contextRef="#ctx0" brushRef="#br0" timeOffset="16681.18">22220 5350 618 0,'0'0'45'0,"0"0"29"15,0 0 10-15,0 0-42 16,0 0 4-16,0 0-17 16,-223-82 0-16,169 82-4 15,0 0-10-15,-1 0-7 16,6 0-4-16,13 10-1 15,8 5 1-15,14 4-4 16,9 2 0-16,5 10-6 16,0 8 5-16,12 9-2 15,25 4 2-15,16 3 1 16,6 0 0-16,0-7 0 16,-10-3-1-16,-8-6 2 0,-25-2 1 15,-16-6-2-15,0-1 1 16,-9-5 5-16,-36-7 9 15,0-3 19-15,-10-4-4 16,6-7-7-16,2-2 0 16,6-2 0-16,13 0-11 15,11 0-4-15,10 0-8 16,7 0-1-16,0 0-18 16,0 0-67-16,7 0-88 15,24 0 0-15,-5 0-283 16</inkml:trace>
  <inkml:trace contextRef="#ctx0" brushRef="#br0" timeOffset="17931.29">11724 5111 810 0,'0'0'7'0,"0"0"-6"16,0 0 11-16,34 118 1 16,27-118-5-16,10 0-5 15,9-33-1-15,-2-18-2 16,-7-8 0-16,-30 0-9 15,-27 6-10-15,-14 8 19 16,-36 14 12-16,-46 6 40 16,-8 11-9-16,-21 14-7 15,-15 0 3-15,8 17-15 0,7 21-15 16,16 8-2-16,24 5-6 16,31 1 2-16,23-4-3 15,17-2-7-15,10-13 4 16,49-12-10-16,12-17-21 15,14-4-15-15,5-30 4 16,-2-20 4-16,-3-13-24 16,-10-4-75-16,1-3-82 15,-19 3 108-15,-22 3 40 16,-13 7 74-16,-22 10 30 16,0 10 33-16,-22 12 67 15,-16 15 16-15,1 10-6 16,8 0-71-16,6 33-49 15,4 19-10-15,4 14 14 16,15 23 2-16,0 17 11 0,0 6 17 16,29 2 7-16,6-11-39 15,13-14-15-15,1-11-4 16,-1-10-3-16,-1-11-1 16,-9-8-19-16,7-8-30 15,-10-7-62-15,-7-11-47 16,-20-11-220-16</inkml:trace>
  <inkml:trace contextRef="#ctx0" brushRef="#br0" timeOffset="19280.88">12342 4125 500 0,'0'0'238'16,"0"0"-229"-16,0 0 32 16,0 0-2-16,0 0-21 15,-111 131-10-15,137-107-1 16,30-7-4-16,6-8-1 16,13-9 4-16,1 0-2 15,0-24 2-15,-17-9-3 16,-12-7-3-16,-21 2-28 15,-26 3-24-15,0 3 33 0,-40 7 19 16,-29 7 3-16,-13 12 5 16,-11 6 6-16,-4 3 12 15,1 30-16-15,13 15-3 16,14 12 6-16,27 3 13 16,20 0-17-16,22-6 7 15,0-8-9-15,22-10-6 16,39-9 2-16,8-19-3 15,9-11 0-15,4-1 3 16,4-38-2-16,1-15-1 16,-4-12-24-16,-12-11-25 15,-3-3-9-15,-18-2-62 0,-14-3 11 16,-22 1-1-16,-10 5 5 16,-4 7 92-16,0 15 13 15,-18 22 80-15,-4 17 137 16,1 18-21-16,0 5-63 15,2 41-113-15,5 27-7 16,7 27 12-16,7 14 17 16,0 5-3-16,18-2-12 15,25-13-27-15,11-15 0 16,-4-9-102-16,0-20-53 16,-17-11-330-16</inkml:trace>
  <inkml:trace contextRef="#ctx0" brushRef="#br0" timeOffset="25536.84">11786 11418 480 0,'0'0'192'0,"0"0"-153"15,0 0 41-15,0 0-37 16,0 0-38-16,0 0-5 16,0 0-48-16,0 0-122 15,0-2-166-15</inkml:trace>
  <inkml:trace contextRef="#ctx0" brushRef="#br0" timeOffset="25696.75">11786 11418 731 0,'-118'6'87'15,"115"-6"-61"-15,3 0 50 0,-4 0-29 16,-4 0-47-16,1-11-71 15,-7-9-176-15</inkml:trace>
  <inkml:trace contextRef="#ctx0" brushRef="#br0" timeOffset="25853.06">11339 11414 845 0,'0'0'36'0,"0"0"-29"0,0 0 53 16,0 0-60 0,0 0-96-16,0 0-401 0</inkml:trace>
  <inkml:trace contextRef="#ctx0" brushRef="#br0" timeOffset="25996.06">10890 11368 864 0,'0'0'46'0,"0"0"-43"16,0 0 47-16,0 0-17 16,0 0-33-16,0 0-81 15,0 0-67-15,-104-10-300 16</inkml:trace>
  <inkml:trace contextRef="#ctx0" brushRef="#br0" timeOffset="26153.06">10431 11381 249 0,'0'0'508'16,"0"0"-428"-16,0 0-46 16,0 0 75-16,0 0-36 15,0 0-54-15,-147 17-19 16,107-17-67-16,-7 0-63 16,4 0-145-16,1 0-228 15</inkml:trace>
  <inkml:trace contextRef="#ctx0" brushRef="#br0" timeOffset="26296.14">9835 11448 465 0,'0'0'67'0,"0"0"14"0,0 0 24 15,0 0-45-15,0 0-35 16,0 0-25-16,-180 51-35 16,138-56-239-16,-1-13-79 15</inkml:trace>
  <inkml:trace contextRef="#ctx0" brushRef="#br0" timeOffset="26630.22">9412 11438 124 0,'0'0'195'15,"0"0"-58"-15,0 0 31 16,-230 4-62-16,181 10-53 16,-3-2-30-16,7 1 1 15,-3-1-8-15,13-9-16 16,-5-3-46-16,4 0-187 0,-6 0-70 16,-6 0 84-16,8 0 219 15,-12 0 79-15,-9 0 5 16,-1 0-70-16,5 9-14 15,-4 2-104-15,18-6 104 16,-4-3 112-16,7 1-27 16,4-3 16-16,8 0 30 15,2 0-61-15,2 0-70 16,-9 0-2-16,-9 0-57 16,-6 0-45-16,-8 0-47 15,-8 0 97-15,9 1 54 16,1 8 15-16,4 0-3 15,8-4-12-15,-6-2 0 0,6-3 18 16,2 0 92-16,-1 0-66 16,-4 4-44-16,-16-2 0 15,-15 1-151-15</inkml:trace>
  <inkml:trace contextRef="#ctx0" brushRef="#br0" timeOffset="26745.57">6865 11562 256 0,'0'0'569'0,"0"0"-569"16,0 0-19-16,0 0-20 15,0 0-61-15,0 0-495 0</inkml:trace>
  <inkml:trace contextRef="#ctx0" brushRef="#br0" timeOffset="26896.59">6567 11534 120 0,'0'0'288'0,"0"0"-268"16,0 0-16-16,0 0 1 16,0 0 76-16,0 0-75 15,-138 65-6-15,103-65-87 16,-15 0-152-16,-4 0 44 16</inkml:trace>
  <inkml:trace contextRef="#ctx0" brushRef="#br0" timeOffset="27036.96">5476 11766 34 0,'0'0'67'15,"0"0"-67"-15,0 0 216 16,0 0-34-16,0 0-115 16,0 0-67-16,-186 6-178 15,160-6 39-15</inkml:trace>
  <inkml:trace contextRef="#ctx0" brushRef="#br0" timeOffset="27164.58">5025 11772 563 0,'0'0'129'16,"0"0"-95"-16,0 0 23 0,0 0-21 16,0 0-36-16,0 0-105 15,-55 3-505-15</inkml:trace>
  <inkml:trace contextRef="#ctx0" brushRef="#br0" timeOffset="27285.21">5025 11772 786 0,'-256'40'71'0,"256"-40"-62"16,0 0-2-16,0 0-7 16,0 0-30-16,19 0-123 15,-9 0-255-15</inkml:trace>
  <inkml:trace contextRef="#ctx0" brushRef="#br0" timeOffset="28429.17">2908 11890 536 0,'0'0'88'0,"0"0"14"15,0 0 6-15,0 0-73 16,0 0-27-16,0 0-3 15,-12 140 6-15,45-52 20 0,-4 15-10 16,-1 1 4-16,1-4 7 16,-8-12-26-16,-7-23-1 15,-9-20-1-15,2-19-3 16,-7-17 1-16,0-9-1 16,-7-3 11-16,-29-32-12 15,-18-15-30-15,-3-14 29 16,-4-14 1-16,6-7-8 15,1-11 7-15,16-7-1 16,26-14-38-16,12-10-8 16,29 4 23-16,46 15 0 15,8 24 25-15,0 32-2 0,0 30 4 16,-8 22-4 0,-11 15-2-16,-21 39 4 0,-22 20 19 15,-21 12 13-15,-2 2 2 16,-53-7 31-16,-2-15-8 15,-11-18 7-15,18-15-24 16,3-16 1-16,11-11-16 16,8-6-6-16,2 0-19 15,19-16-16-15,7-14-21 16,0 1-28-16,21 0-38 16,27 9 1-16,1 18-38 15,8 2-126-15,-3 17-109 16</inkml:trace>
  <inkml:trace contextRef="#ctx0" brushRef="#br0" timeOffset="28846.05">3402 12629 433 0,'0'0'98'0,"0"0"-13"16,0 0-34-16,194 103-19 15,-125-103 15-15,2-36-10 16,-3-29-3-16,-6-26-25 16,-27-9 0-16,-20 3-8 15,-15 14 13-15,-41 29 92 16,-37 24 55-16,-11 21-61 16,-8 9-43-16,11 12-28 15,4 34-5-15,8 20-24 16,22 11-4-16,12-2-36 15,40-11-76-15,0-28-153 0,28-27-308 16</inkml:trace>
  <inkml:trace contextRef="#ctx0" brushRef="#br0" timeOffset="39928.14">19001 1130 407 0,'0'0'195'16,"0"0"-189"-16,0 0 34 15,0-133 44-15,0 108-30 16,0 4 14-16,0 6-22 15,0 5 3-15,0-2 7 16,0 7-17-16,0-4-24 0,0 0-3 16,0 3-7-1,0-5 4-15,0 3-7 0,0 0 7 16,0 2 0-16,0 3 3 16,0 3-1-16,0 0-4 15,0 0-7-15,0 0-2 16,0 0 1-16,0 0-9 15,0 0 3-15,0 21-13 16,0 12 12-16,0 13 8 16,0 8 7-16,0 13 0 15,-5 5-6-15,-4 2 4 16,2-3-1-16,2-5-4 16,5-8 3-16,0-7-1 15,0-5-2-15,0-10-3 0,12-3 3 16,12-4 0-16,2-9-1 15,7-5-5-15,5-7 6 16,2-6 5-16,7-2-1 16,3 0-4-16,11-19 1 15,3-6-1-15,0-2 10 16,-3-1-9-16,-11 5-2 16,-17 2-55-16,-7 2-34 15,-23 4-4-15,-3 1-65 16,-8 5-260-16</inkml:trace>
  <inkml:trace contextRef="#ctx0" brushRef="#br0" timeOffset="40212.05">18857 1172 567 0,'0'0'334'0,"0"0"-310"16,0 0 19-16,0 0 31 15,0 0-42-15,0 0 22 16,173-8 4-16,-84-3-13 16,-13 0-20-16,-12 0-17 0,-10 4-7 15,-11-4 4 1,-8-2-5-16,6 0-1 0,-6-2-23 15,-2 4-44-15,-23 11-146 16,-10 0-583-16</inkml:trace>
  <inkml:trace contextRef="#ctx0" brushRef="#br0" timeOffset="55211.04">14172 9586 3 0,'0'0'27'15,"0"0"-19"-15,0 0-8 16,0 0-13-16</inkml:trace>
  <inkml:trace contextRef="#ctx0" brushRef="#br0" timeOffset="55444.11">14621 9640 3 0,'0'0'61'16,"0"0"-40"-16,0 0-21 15,31-108-6-15,-31 75-49 16,0 2 31-16,0-1 24 15</inkml:trace>
  <inkml:trace contextRef="#ctx0" brushRef="#br0" timeOffset="55517.12">14621 9271 79 0,'0'0'21'0,"0"0"-21"16,-68-110 0-16,54 62-8 16,-5-1-27-16</inkml:trace>
  <inkml:trace contextRef="#ctx0" brushRef="#br0" timeOffset="55662.42">14394 8811 9 0,'0'0'7'0,"0"0"28"16,0 0 55-16,0 0-57 16,0 0-15-16,0 0-4 15,-175-68-13-15,171 70-1 16,4 13-10-16,0-7 5 16,14-1 5-16,12 3 0 15,2-1-69-15</inkml:trace>
  <inkml:trace contextRef="#ctx0" brushRef="#br1" timeOffset="72426.77">14775 8393 216 0,'0'0'102'0,"0"0"-54"16,0 0 89-16,0 0-16 16,0 0-49-16,0 0-30 0,0 0-8 15,0 0-13-15,-68-44-10 16,46 44 9-16,8 0-1 16,-5 0-8-16,-5 0-6 15,3 0 0-15,-5 0 10 16,12 0 18-16,-5 0-21 15,3 0-9-15,4 0 8 16,-2 0-2-16,-1 3 0 16,-4 5-9-16,5-2 1 15,0 3 0-15,5 2-1 16,-3-4 0-16,5 4 0 16,0-3 0-16,-1 1 0 15,1 2 1-15,-7 1-1 0,14 5 0 16,-7 0-1-16,7 1 1 15,0 4 0-15,0-4 0 16,0 2 0-16,0-3 0 16,0 1-1-16,0 5 0 15,0 2-2-15,0 1 3 16,0 3 3-16,0 5-3 16,0-2 0-16,0 2 2 15,7-3-2-15,-7 1 0 16,0-5 0-16,0-2-1 15,0 0 1-15,7-7 2 16,-7-4-2-16,0-1 0 0,0-3 1 16,0 5 2-16,0-1-2 15,-14 0-1-15,7-2 3 16,0-4-3-16,2-3 0 16,3-4 1-16,2-1 1 15,0 0 5-15,0 0-2 16,0 0-2-16,0 0 5 15,0 0 14-15,0-8-19 16,0-6-3-16,0-4 0 16,2 0-1-16,17 3 1 15,-5 8 0-15,-2-1 0 16,-2 8-3-16,4 0 1 0,-2 0 2 16,2 0-4-16,-5 4 4 15,5 14 6-15,-9 2-1 16,2 6-2-16,-7 0-1 15,0 11 0-15,0 3 1 16,0 4 2-16,0 5 0 16,0 2-4-16,0 2 4 15,-7 2 0-15,2 0-1 16,5-4-3-16,0-4 1 16,0-7-1-16,5 2 2 15,16-5 0-15,5-2 3 16,5-6-2-16,2-6 4 15,7-12-7-15,3-5 9 16,0-6 9-16,-3 0 13 16,-9 0-3-16,-12-6-9 0,-5 3 2 15,-10 0-12-15,-1 2-2 16,-3 1-2-16,0-3-6 16,0 2-22-16,-14-7-45 15,-20 2-210-15</inkml:trace>
  <inkml:trace contextRef="#ctx0" brushRef="#br1" timeOffset="73393.53">13671 8631 346 0,'0'0'250'15,"0"0"-172"-15,0 0 10 16,0 0-47-16,0 0-30 16,0 0-5-16,-40 2 1 0,35 11-7 15,2 4 9-15,-1 2 8 16,-3 2 1-16,4 2 4 16,-4 2-5-16,2 5 0 15,-2 4-1-15,5 6 4 16,-3 5 3-16,3 3-15 15,2 4-1-15,0 0 4 16,0 2 1-16,0-5 12 16,0-4-12-16,14-6 1 15,0-5-2-15,8-6-4 16,-1-7-7-16,7-3 13 16,1-2-2-16,-3-4-1 0,2-6 3 15,-9-3-3-15,-3-3-2 16,-1 0-1-16,-4 0 5 15,-1 0-2-15,-5 0-6 16,2-9 0-16,0 0-4 16,-7 0-13-16,0-4-17 15,0-2-68-15,0 0-65 16,-14-4-143-16</inkml:trace>
  <inkml:trace contextRef="#ctx0" brushRef="#br1" timeOffset="73597.41">13498 8998 675 0,'0'0'98'0,"0"0"-7"15,0 0 88-15,0 0-69 16,237-58-58-16,-174 39-23 15,-8 5-19-15,-15 7-8 16,-5 7-4-16,-6 0-66 16,-15 9-212-16</inkml:trace>
  <inkml:trace contextRef="#ctx0" brushRef="#br1" timeOffset="75212.12">11410 11319 28 0,'0'0'100'0,"0"0"13"15,0 0-46-15,0 0-67 16,28-147-109-16</inkml:trace>
  <inkml:trace contextRef="#ctx0" brushRef="#br1" timeOffset="77424.14">14437 7793 28 0,'0'0'138'0,"0"0"-25"16,0 0 0-16,0 0 44 15,0 0-20-15,0 0-60 16,-90-17-19-16,83 17-11 16,5 0 6-16,2 0-29 15,0 0-24-15,0 1 3 16,0 7-2-16,0 0 1 16,0-3-2-16,0-5 0 15,0 0 2-15,0 0-1 16,2 0 1-16,-2 0 20 15,0-5-18-15,0-5 1 16,0 3-5-16,0-1 0 0,0 8 6 16,0 0-6-16,-2 0 0 15,-10 0-13-15,2 17 10 16,-4 6 1-16,2 0 2 16,5-7-3-16,7-7-1 15,0-6-1-15,0-3 2 16,0 0-5-16,0 0-1 15,14-3 4-15,-6-13 5 16,-8-2 0-16,0 3-2 16,0 6 1-16,0 4 1 15,-8 5 0-15,-13 0-3 16,2 0-8-16,-4 23 3 0,4 5 6 16,4 2-9-16,13-3-44 15,2-9-182-15,0-11-352 16</inkml:trace>
  <inkml:trace contextRef="#ctx0" brushRef="#br1" timeOffset="80160.03">16686 6890 131 0,'0'0'70'0,"0"0"-1"16,0 0-13-16,0 0-27 15,0 0-7-15,0 0 10 16,0 0-7-16,-7 0-6 0,7 0 30 16,0 0 11-16,0 0-34 15,0 0-15-15,0 0-3 16,0 0-8-16,0 0-4 15,0 0-27-15,0 0-72 16,0 0 22-16,0 0-13 16,0 0 45-16,0 0 49 15,0 0 10-15,0 0 18 16,0 0 3-16,-3 0 2 16,-1 0-23-16,1 3 3 15,-4 5-4-15,3-1 35 16,4 0-14-16,0-1-18 0,0-3 9 15,0-3-15 1,0 0-4-16,0 0 17 0,0 0 44 16,0 0-31-16,0-9-12 15,4-3-19-15,-1-1-1 16,-3 4-29-16,0 0-25 16,0 3 8-16,0 1 25 15,0 5 2-15,0 0 19 16,-3 0 0-16,-16 8 25 15,3 16-16-15,2 1 21 16,2 1 34-16,5-6-34 16,7-5-20-16,0-4 3 15,0-8-12-15,0-3 1 16,26 0 4-16,-3-3 48 16,6-20-43-16,-3-3-11 0,2 0-40 15,-16 4-63-15,-10 4-19 16,-2 9 80-16,0 2 42 15,-28 7 26-15,0 0 72 16,-6 0 0-16,4 16-38 16,-3 5-23-16,11 1 24 15,11-7-12-15,8-4-36 16,3-6-13-16,0-1-3 16,0-4-4-16,10 0-81 15,11 0-140-15</inkml:trace>
  <inkml:trace contextRef="#ctx0" brushRef="#br1" timeOffset="84142.03">14139 7962 98 0,'0'0'38'0,"0"0"44"0,0 0-6 16,0 0-21-16,0 0 13 15,0 0-5-15,0 0-5 16,166-68-20-16,-148 64-15 16,-3 0-12-16,6-2 2 15,0-3 10-15,12 0-12 16,3-4-2-16,-8 0-3 15,15-1 6-15,-8 0-4 16,5-1 7-16,3 0-7 16,-8-1-1-16,-1 4 1 15,-1-2-4-15,-5 0 1 16,0-1-5-16,8 0 5 16,4-1 13-16,3-2-5 0,4 0-2 15,-4 2 3-15,-1-1 6 16,-2 2 3-16,-4 2-7 15,-3-2-3-15,-2 0 5 16,2 1-11-16,7-3 6 16,-2-1 2-16,-5-2-9 15,9 3 5-15,-6-1 4 16,-3-2-11-16,7 4 10 16,-9-2-2-16,-5 4-12 15,7 0 8-15,-5-3-7 16,3-3-1-16,7 2 1 15,-10-2-1-15,1 1 1 0,-8 4 4 16,5 0-6-16,-5 1 3 16,-4 4-2-16,2-3 3 15,-3 1-3-15,3-2 0 16,3 0 3-16,-1 0-1 16,12-6-1-16,7-1 0 15,10-2 17-15,7 0 1 16,-1 1-18-16,-4-4 2 15,-14 6-3-15,2-3 1 16,-4 2 0-16,-8 5-1 16,-6 1 0-16,-8 0 3 15,-2 2-1-15,-5-2 4 16,7-3-5-16,0-1 2 16,0-2-3-16,5-5 0 15,2 0-2-15,8-7 2 0,6-5 2 16,13 1-2-16,6-3 18 15,3 4-17-15,7 3-1 16,4-4 2-16,1 3-1 16,2-1-1-16,-5 6 0 15,-14 1 1-15,-19 10 2 16,-5 1-3-16,-13 4 2 16,-4 0 3-16,-3 2-3 15,1-4 4-15,3-5-6 16,4 0 1-16,10-6 0 0,10-5 0 15,11-8-2 1,17-1-2-16,5-2 3 0,-1 5 1 16,-6 6-1-16,-13 0-2 15,-6 7-4-15,-1-5 2 16,11 1 4-16,-4-3 0 16,1 1 0-16,-3 0 2 15,-11 5-2-15,4-1-1 16,-9-1 1-16,16-5 0 15,7-1 1-15,10-8-1 16,7 0-3-16,-9 1 3 16,-1 2-14-16,-7 2 11 15,3 1 3-15,0-2-3 16,-3 3 3-16,-6 3 0 16,-13 4 0-16,-14 1 0 0,5 3 1 15,-9-2-1-15,4-2 1 16,5-7 0-16,7 0-2 15,-2 2 1-15,5 1 0 16,-3 4 0-16,-7 2 3 16,-3-3-3-16,-4 5-2 15,-5 0 2-15,5 3 2 16,-2-3-1-16,-3 1-1 16,14-8 0-16,13-4-2 15,6-1 4-15,3-3-2 16,-1 2 0-16,-6 6-2 15,-3 3 2-15,-19 3 0 0,1 3-1 16,-11 5 1-16,-3 1 0 16,-1-2 4-16,-5 3-2 15,3 3-1-15,-5-1-2 16,0 6 1-16,0-1 0 16,0 1 0-16,0 3 0 15,0-1 0-15,0 4 0 16,0 0 2-16,0 0 0 15,0 0-1-15,0 0 8 16,0 0-9-16,0 0-5 16,0 0-4-16,0 0-16 15,0 3 7-15,0 6-16 16,-12 0-65-16,-5 2-65 16,-4-5-343-16</inkml:trace>
  <inkml:trace contextRef="#ctx0" brushRef="#br1" timeOffset="86858.04">14430 7807 118 0,'0'0'50'0,"0"0"-17"15,0 0 8-15,0 0 18 16,0 0-13-16,0 0-15 16,0 0 33-16,-69 31 2 15,55-22-29-15,-2-1-14 16,-6 2-12-16,-4 4 7 15,0-3 5-15,-5 4-13 0,3 0-2 16,-12-1-7-16,12-1 3 16,-1-1-2-16,3-5 2 15,5 0-3-15,0 3 2 16,2-4 2-16,4 3-3 16,-1 1-2-16,-3 1 0 15,0-1-3-15,-2 0 1 16,-1 3-14-16,-1-2-3 15,-10 3 5-15,7 0 14 16,-3 0 0-16,6 1 7 16,-3 0-2-16,0-3-2 15,2 3-3-15,-2 0 1 16,-2-5 0-16,9 0 0 0,-3 1 3 16,1 4 24-16,5-3 8 15,-10 3-14-15,4 7-14 16,-11-1-3-16,2 6-3 15,-6-2-2-15,6 1 2 16,-2-5 1-16,-3-1-1 16,10-2-2-16,-2-1 2 15,-1-1 6-15,3-1 32 16,-2 3-15-16,0 1-12 16,-8-1 3-16,1 5-8 15,-5-4-1-15,4-3 78 16,10 1-80-16,2-2-4 0,-4 1 1 15,-10 2-1 1,0 1 0-16,-2-1 5 0,0 1 1 16,2 2 4-16,-9 2-10 15,4-4 2-15,-4 2 15 16,-3 3-13-16,-4-3-3 16,7-1 9-16,2 2 1 15,0-3-5-15,9-2 0 16,-6 2-3-16,9 2 0 15,2-3-2-15,-2-1-2 16,4 0 0-16,-6 4 0 16,-1 3 2-16,-11 1-2 15,5 0-1-15,-6-2 1 16,1 0 4-16,-3 3-4 16,8-4 0-16,-13 1 3 0,15-3 1 15,-2 0 15-15,-1-3-3 16,0 5 0-16,-4-3-16 15,0 2 0-15,-3 3 3 16,3-2-2-16,-10 3-1 16,0-2 1-16,-4 2-1 15,4-1-3-15,-4 4 2 16,6-1 1-16,-13 6 1 16,11-3 0-16,-5 1 0 15,-1-1-2-15,1 0 3 0,-6 1-5 16,-11-1 3-1,9 1 0-15,-11 0 3 0,-4 4-3 16,-17 5 0-16,-4 3-1 16,-3 2 1-16,5-3 4 15,5-1-4-15,2 11 0 16,-14-5 2-16,7 1-2 16,7-8 6-16,28-12-6 15,12-7 0-15,8-3 1 16,-11 2-1-16,1 8 1 15,-9 3-1-15,-1 1 0 16,15-4 0-16,-3-3-2 16,-7 5 1-16,-23 11 1 15,-10 5 0-15,-3 1 0 0,6-8 0 16,16-11 1-16,-5 1-2 16,7-3-2-16,-21 8 3 15,7 0 1-15,12-5 0 16,17-8 1-16,25-7 2 15,8-7 8-15,-5 5-11 16,-2 0 1-16,1 2-2 16,-8-1 1-16,6 1 1 15,-11 3 16-15,-3 2-13 16,-4 4-4-16,-17 6 0 16,0 3-1-16,-2-1 18 15,9-2-17-15,24-9 6 16,4 0-4-16,1-5 7 0,6-2-10 15,-4 0 2-15,5-2-2 16,7 0 0-16,6-6 3 16,1 0-1-16,0 2 9 15,0-4-2-15,-5 2-9 16,5-1 1-16,-5 1-1 16,-2-2 1-16,-1 6 0 15,-13 0-1-15,2 5-1 16,-17 3 1-16,0 1 0 15,-4 4 2-15,4-4-2 16,15 1-1-16,7-4 1 16,2-1 2-16,7-7-2 0,9-2 0 15,3-3 0 1,7-2 0-16,0 0-4 0,0 0-2 16,0 0 5-16,0 0 1 15,0 0 0-15,0 0 1 16,0 0 1-16,0 0 0 15,0 0-2-15,7-5-26 16,14-7-17-16,1-8-67 16,13-5-121-16</inkml:trace>
  <inkml:trace contextRef="#ctx0" brushRef="#br1" timeOffset="89541.27">19888 3433 644 0,'0'0'40'0,"0"0"12"16,-19 109 16-16,26-82-6 15,40-10-23-15,10-7-19 16,12-10 7-16,6 0 6 16,8-33 0-16,-5-16 1 15,0-12-16-15,-16-5-14 16,-20 4-3-16,-23 0 4 15,-19 9-4-15,-7 12 0 16,-50 7-1-16,-23 8 3 16,-17 6-2-16,-9 11 4 15,-5 9 3-15,-1 0 4 16,15 9 2-16,22 19-14 16,25 1 5-16,24 5-9 0,19-4 4 15,7 1-5-15,14-4 0 16,36-14-23-16,11-10-8 15,8-3 14-15,-1 0 10 16,-4-21-8-16,-14 2 5 16,-15 4 11-16,-11 3 3 15,-10 12 1-15,3 0-4 16,-3 13 8-16,12 24-3 16,-5 14 48-16,8 18 22 15,-10 6-10-15,-3 2 0 16,3-8-25-16,-2-9-15 15,6-11-9-15,-1-9-7 0,-1-7-3 16,0-8-2-16,-4-8-4 16,2-3-15-16,2-3-28 15,0-7-3-15,-2-1-18 16,2-3-32-16,5 0-21 16,-2-21-89-16,2-8-264 15</inkml:trace>
  <inkml:trace contextRef="#ctx0" brushRef="#br1" timeOffset="90407.24">21208 2831 466 0,'0'0'199'15,"0"0"-123"-15,0 0 29 16,0 0-5-16,0 0-41 15,0 0-21-15,9-61 10 16,-9 53-25-16,-21 2-3 16,-10 4-8-16,-14 2-12 15,-7 0 0-15,-7 0 0 16,0 13 2-16,4-1 4 16,13 3-4-16,9 2-1 15,14 0-1-15,12 0-1 16,7 3-3-16,0 3 0 15,14-1 3-15,33 2 0 0,8-4-1 16,6 3 0 0,-4-6 2-16,-7-3 2 0,-15 0-1 15,-9-5-2-15,-19 3 4 16,-7 5-6-16,0 0-1 16,-14 0 4-16,-26-2 5 15,-10-5 1-15,0-3 11 16,1 1 4-16,1-8-12 15,20 1 20-15,9-1-13 16,17 0 0-16,2 0-16 16,0 0-3-16,0 0-39 15,38-1-37-15,21-7-16 16,7 2-37-16,0 0-65 0,-14 4-248 16</inkml:trace>
  <inkml:trace contextRef="#ctx0" brushRef="#br1" timeOffset="90985.02">21610 3421 503 0,'0'0'142'16,"0"0"-14"-16,0 0-30 15,0 0-39-15,0 0 8 16,0 0 18-16,229-65-51 15,-165 50-27-15,-10-1-7 0,-14 5 0 16,-11 5-49-16,-13 5-90 16,-16 1-90-16,0 0-307 15</inkml:trace>
  <inkml:trace contextRef="#ctx0" brushRef="#br1" timeOffset="91257.17">21863 3164 684 0,'0'0'95'0,"0"0"-17"16,0 0-10-16,0 0-13 15,0 0 30-15,-10 125-30 16,10-79-38-16,14 0-5 15,1-6-11-15,-1-4-1 16,5-6-1-16,-3-3-9 16,6-2-29-16,-1-1-64 15,5-12-94-15,0-8-316 16</inkml:trace>
  <inkml:trace contextRef="#ctx0" brushRef="#br1" timeOffset="91790.6">22298 2906 569 0,'0'0'13'0,"0"0"98"15,0 0-41-15,-69-121-13 16,62 103 3-16,0 10 38 15,7 5-49-15,-2 1 23 16,-3 2-38-16,5 0-23 16,0 7-11-16,0 20-11 15,0 10 11-15,0 15 6 16,14 7-6-16,5 3 0 16,-2 4 0-16,1-1 1 15,4-4-1-15,-3-8 4 16,4-7 4-16,6-8 0 15,4-12 0-15,9-1 0 0,1-10 0 16,2-7 0-16,5-8-1 16,-8 0 1-16,13-2 4 15,-6-19-2-15,-2-4-8 16,-11-7-2-16,-15 3-26 16,-14-4-27-16,-7 3-86 15,-14 2-142-15</inkml:trace>
  <inkml:trace contextRef="#ctx0" brushRef="#br1" timeOffset="91953.28">22272 3104 784 0,'0'0'44'0,"0"0"125"15,284-66-101-15,-183 43-30 16,-30 6-30-16,-7 10-8 15,-38 7-70-15,-26 0-389 16</inkml:trace>
  <inkml:trace contextRef="#ctx0" brushRef="#br1" timeOffset="99743.06">8532 12813 340 0,'0'0'45'0,"0"0"-13"0,0 0-32 15,0 0-160 1</inkml:trace>
  <inkml:trace contextRef="#ctx0" brushRef="#br1" timeOffset="99938.75">8532 12813 666 0,'-21'-15'120'0,"21"15"-79"16,0 0 65-16,0 0-64 0,0 0-40 15,0 0-2 1,0 0-74-16,0 0-97 0,0-11-344 15</inkml:trace>
  <inkml:trace contextRef="#ctx0" brushRef="#br1" timeOffset="100090.02">8487 12831 220 0,'0'0'510'15,"0"0"-491"-15,0 0 35 16,0 0 72-16,0 0-87 15,0 0-39-15,-12 13-47 16,12-7-80-16,0 0-371 16</inkml:trace>
  <inkml:trace contextRef="#ctx0" brushRef="#br1" timeOffset="100239.95">8487 12831 544 0,'-52'148'122'15,"52"-148"-109"-15,0 1 64 16,-2 6-77-16,-3 3-45 16,-2 3-125-16,0 0-237 15</inkml:trace>
  <inkml:trace contextRef="#ctx0" brushRef="#br1" timeOffset="100373.49">8338 13317 455 0,'0'0'63'0,"0"0"-63"15,0 0-23-15,0 0-205 16</inkml:trace>
  <inkml:trace contextRef="#ctx0" brushRef="#br1" timeOffset="100516.24">8310 13706 436 0,'0'0'0'0,"0"0"-42"0,0 0-132 16</inkml:trace>
  <inkml:trace contextRef="#ctx0" brushRef="#br1" timeOffset="100674.02">8317 14164 336 0,'0'0'32'15,"0"0"-32"-15,0 0-18 16,0 0-181-16</inkml:trace>
  <inkml:trace contextRef="#ctx0" brushRef="#br1" timeOffset="100801.01">8331 14397 433 0,'0'0'121'15,"0"0"-116"-15,0 0-5 16,0 0-124-16</inkml:trace>
  <inkml:trace contextRef="#ctx0" brushRef="#br1" timeOffset="101101.04">8279 14996 362 0,'0'0'65'15,"0"0"-60"-15,0 0-3 16,0 0-2-16,-12 112-40 16,31-90-167-16</inkml:trace>
  <inkml:trace contextRef="#ctx0" brushRef="#br1" timeOffset="101220.32">8364 15345 283 0,'0'0'4'15,"0"0"-4"-15,0 0-4 16,0 0-8-16,0 0-41 16,0 0-68-16</inkml:trace>
  <inkml:trace contextRef="#ctx0" brushRef="#br1" timeOffset="101333.02">8364 15498 180 0,'0'8'90'0,"0"4"-26"16,0-3 19-16,0-2-63 15,0-1-20-15,0-2-48 16,0-4-149-16</inkml:trace>
  <inkml:trace contextRef="#ctx0" brushRef="#br1" timeOffset="101572.24">8364 15664 663 0,'0'0'47'0,"0"0"22"16,0 0 25-16,0 0-94 0,0 0-3 15,0 0-47-15,0-27-74 16,21 11-148-16,-7 5 85 16,-6 8 187-16,-8 3 11 15,0 0 289-15,0 0-63 16,0 0-94-16,-3 6-34 16,-11 9-49-16,-5-2-37 15,12-2-17-15,0-5-6 16,7-3-5-16,0-3-110 15,0 0-172-15,0 0-403 16</inkml:trace>
  <inkml:trace contextRef="#ctx0" brushRef="#br1" timeOffset="104822.2">7435 16990 833 0,'0'0'56'0,"0"0"-52"16,0 0 35-16,0 0-21 15,0 0-12-15,0 0 6 16,82-93 4-16,-49 37-3 16,-4-7-8-16,-8-4-3 15,-7 1 3-15,0 3-4 0,-14 8 2 16,0 15-2-16,0 12 6 16,0 16 38-16,0 10 8 15,-7 2-18-15,7 0-7 16,-7 0-28-16,7 6-1 15,0 24 1-15,-7 7 1 16,7 10 1-16,0 1-1 16,0 7 0-16,0 4 0 15,0 2 2-15,-7 0 1 16,7-1-4-16,0-8 0 16,0-6 0-16,0-7 0 15,0-13-20-15,0-5-25 0,0-5-110 16,0-9-7-16,0-2-123 15,7-5-9-15</inkml:trace>
  <inkml:trace contextRef="#ctx0" brushRef="#br1" timeOffset="105263.36">7919 17006 298 0,'0'0'71'16,"0"0"46"-16,0 0-35 15,0 0 22-15,0 0-29 16,0 0 5-16,208-34-10 16,-186-21 3-16,-8-11-45 15,-14 1 14-15,0 6-1 16,-28 8 10-16,-22 17 7 0,-12 14 2 15,6 9-14-15,4 10-12 16,14 1-34-16,5 0-5 16,4 10 0-16,22 12 2 15,2-2-64-15,5-1-43 16,0-15-133-16,26-4-269 16</inkml:trace>
  <inkml:trace contextRef="#ctx0" brushRef="#br1" timeOffset="106449.06">8357 12793 731 0,'0'0'112'0,"0"0"-59"15,0 0-13-15,0 0-36 16,0 0-4-16,0 0-93 15,0 0-67-15,-33-9-253 16</inkml:trace>
  <inkml:trace contextRef="#ctx0" brushRef="#br1" timeOffset="106725.13">7974 12795 478 0,'0'0'502'0,"0"0"-449"15,0 0-2-15,0 0-48 16,0 0-3-16,0 0-188 16,-95 0-319-16</inkml:trace>
  <inkml:trace contextRef="#ctx0" brushRef="#br1" timeOffset="106898.9">7165 12884 989 0,'0'0'110'0,"0"0"-71"0,0 0 12 15,0 0-19-15,0 0-32 16,0 0-54-16,-140-49-138 16,124 45-308-16</inkml:trace>
  <inkml:trace contextRef="#ctx0" brushRef="#br1" timeOffset="107055.62">6477 12979 919 0,'0'0'94'16,"0"0"-35"-16,0 0 2 16,0 0-40-16,0 0-21 15,0 0-90-15,-36-77-194 0,17 59-451 16</inkml:trace>
  <inkml:trace contextRef="#ctx0" brushRef="#br1" timeOffset="107191.24">5874 12989 888 0,'0'0'70'16,"0"0"29"-16,0 0-7 15,0 0-73-15,0 0-19 16,0 0-41-16,-10-15-97 15,-2 0-173-15</inkml:trace>
  <inkml:trace contextRef="#ctx0" brushRef="#br1" timeOffset="107341.46">5074 13202 741 0,'0'0'181'15,"0"0"-176"-15,0 0 14 16,0 0-19-16,0 0-140 16</inkml:trace>
  <inkml:trace contextRef="#ctx0" brushRef="#br1" timeOffset="107505.65">5074 13202 864 0,'-125'-36'120'0,"120"36"-103"16,5 0 22-16,0 0 28 16,0-6-67-16,0-16-230 15,12-2-346-15</inkml:trace>
  <inkml:trace contextRef="#ctx0" brushRef="#br1" timeOffset="107611.1">4916 13117 865 0,'0'0'157'0,"0"0"-145"0,0 0 35 16,0 0-2-16,0 0-45 16,0 0-292-16,-9 0-229 15</inkml:trace>
  <inkml:trace contextRef="#ctx0" brushRef="#br1" timeOffset="110489.01">3327 13399 302 0,'0'0'285'16,"0"0"-188"-16,0 0 33 15,0 0-18-15,0 0-52 0,0 0-12 16,0 0 0-16,-64 0-14 15,64 0-12-15,0 0-12 16,0-4-10-16,0-8 1 16,7-5 0-16,28-3 3 15,-1 4-4-15,1 6-2 16,-14 7 2-16,5 3-5 16,-4 0-3-16,-8 13 2 15,-5 8-1-15,-9 6-7 16,0 4 8-16,0 5 6 15,-16-6 6-15,-10-3 0 16,4-8-5-16,8-8 5 0,7-7-6 16,0-4 0-16,7 0-2 15,0 0-25-15,0 0-15 16,14 0-8-16,26 0 26 16,5 0 22-16,10 0 2 15,-6 0 0-15,-1 19 0 16,-8 11-1-16,-16 9-1 15,-20 13 2-15,-4 2 7 16,0 4-2-16,-33 2-5 16,-16-8 17-16,6-12 8 15,-11-9 17-15,4-11 10 16,7-11-26-16,-4-8-14 16,14-1-10-16,5 0 16 0,6 0-11 15,8 0 0 1,14-1-3-16,0-4-4 0,0 5-1 15,0-1-23-15,0-4-54 16,28 1-45-16,22-3 33 16,5 3-82-16,1-3-180 15</inkml:trace>
  <inkml:trace contextRef="#ctx0" brushRef="#br1" timeOffset="110838.01">3977 13704 164 0,'0'0'491'0,"0"0"-482"15,0 0 20-15,0 0 50 16,0 0-41-16,0 0-20 15,140 99 29-15,-79-99-15 16,-4-1-3-16,-3-33-4 16,-11-9 16-16,-8-6-19 15,-20-5-3-15,-15 7 23 16,-10-1 17-16,-42 8 0 16,-7 13-6-16,-7 10-17 15,2 15-7-15,7 2-21 0,-4 34-8 16,4 27-6-16,2 19-32 15,27 6-74-15,9-12-153 16</inkml:trace>
  <inkml:trace contextRef="#ctx0" brushRef="#br1" timeOffset="112927.01">8404 12743 752 0,'0'0'101'0,"0"0"-54"15,0 0 42-15,0 0-2 16,0 0-74-16,0 0-4 16,0 0-9-16,0 0-2 15,0-8-62-15,0-9-142 16,0-5-365-16</inkml:trace>
  <inkml:trace contextRef="#ctx0" brushRef="#br1" timeOffset="113072.63">8425 12568 212 0,'0'0'729'16,"0"0"-668"-16,0 0 49 0,0 0-56 15,0 0-33-15,0 0-21 16,-40-91-112-16,54 42-168 15,15-5-435-15</inkml:trace>
  <inkml:trace contextRef="#ctx0" brushRef="#br1" timeOffset="113205.08">8487 11890 11 0,'0'0'781'16,"0"0"-781"-16,-19-148-3 15,19 100-11-15,0 5-90 16,0 3-249-16</inkml:trace>
  <inkml:trace contextRef="#ctx0" brushRef="#br1" timeOffset="113311.05">8399 11505 407 0,'0'0'189'0,"0"0"-59"15,0 0-130-15,0 0-9 16,0 0-240-16,-35-109-147 15</inkml:trace>
  <inkml:trace contextRef="#ctx0" brushRef="#br1" timeOffset="113438.31">8328 11252 600 0,'0'0'104'0,"0"0"-44"0,0 0-33 16,0 0-25-16,0 0-2 15,0 0-61-15,-49-117-162 16,72 97-17-16,-4 8 32 15</inkml:trace>
  <inkml:trace contextRef="#ctx0" brushRef="#br1" timeOffset="113704">8331 11098 232 0,'0'0'326'0,"0"0"-206"15,0 0-57-15,0 0-19 16,0 0-15-16,0 0-12 16,0-12-8-16,-3 6-9 15,3 1-3-15,-4 1 0 16,1 2 3-16,3 2 0 15,0-2-3-15,0 2 3 16,0 0 4-16,0 0-3 16,-4 0-1-16,1 0 0 0,3 0 2 15,-4 0 49-15,1 0 22 16,-2 0-43-16,3 0-9 16,2 0-13-16,0 0-8 15,0 0-2-15,0 10 2 16,0 2-56-16,0-4-68 15,7-8-166-15</inkml:trace>
  <inkml:trace contextRef="#ctx0" brushRef="#br1" timeOffset="113851.08">8331 11098 636 0,'66'-44'220'0,"-73"42"-91"0,0 0-11 15,2-3-39-15,5 3-24 16,0-1-32-16,0-2-4 15,0-1-9-15,0-6-10 16,0-7-59-16,14-7-189 16,12-1-349-16</inkml:trace>
  <inkml:trace contextRef="#ctx0" brushRef="#br1" timeOffset="114015">8482 10891 941 0,'0'0'81'0,"0"0"4"16,0 0-59-16,0 0-17 15,0 0-9-15,0 0-89 16,-35-24-14-16,35 19-147 16</inkml:trace>
  <inkml:trace contextRef="#ctx0" brushRef="#br1" timeOffset="114954.07">7711 11353 569 0,'0'0'91'16,"0"0"2"-16,0 0-2 15,0 0-18-15,0 0-59 16,0 0-7-16,-19-15-7 0,17 15-8 16,-3 18 8-16,-2 4 22 15,-2 7 8-15,-3-1-8 16,2 8 1-16,-9 10 0 16,12 8 6-16,0 4-14 15,0 5-4-15,0-1 4 16,7-4-10-16,0-4-2 15,0-5 3-15,7-4-5 16,7-6 4-16,8-3 3 16,-1-4-3-16,5-5-2 15,-5-3-2-15,-7-12-1 16,12-1-1-16,-4-8 1 0,1-3 0 16,3 0 0-16,-4 0 6 15,-1 0-6-15,-7-14-20 16,-7-3-87-16,-7-7-69 15,0-1-213-15</inkml:trace>
  <inkml:trace contextRef="#ctx0" brushRef="#br1" timeOffset="115118.01">7699 11734 617 0,'0'0'321'16,"0"0"-318"-16,0 0 35 15,0 0 64-15,227-44-48 16,-170 28-27-16,-17 2-19 16,1 5-8-16,-18 0 0 0,-9 2-82 15,-14 5-291-15</inkml:trace>
  <inkml:trace contextRef="#ctx0" brushRef="#br1" timeOffset="115806.82">7974 10782 918 0,'0'0'98'0,"0"0"-13"16,0 0-32-16,0 0-41 15,0 0-12-15,0 0-83 16,-83-26-117-16,57 13-370 15</inkml:trace>
  <inkml:trace contextRef="#ctx0" brushRef="#br1" timeOffset="115971.41">7295 10744 808 0,'0'0'125'16,"0"0"-72"-16,0 0 88 15,0 0-66-15,0 0-48 16,0 0-19-16,-187-14-8 15,159 8-9-15,-8-2-125 16,-18-4-182-16</inkml:trace>
  <inkml:trace contextRef="#ctx0" brushRef="#br1" timeOffset="116106.7">6094 10730 1075 0,'0'0'43'0,"0"0"-34"16,0 0 26-16,0 0 9 15,0 0-44-15,0 0-17 16,-97-14-70-16,57 9-36 16,-3 1-120-16,-11 1-277 15</inkml:trace>
  <inkml:trace contextRef="#ctx0" brushRef="#br1" timeOffset="116243.13">5233 10854 727 0,'0'0'123'16,"0"0"-109"-16,0 0 49 0,0 0-4 16,0 0-59-16,0 0-109 15,-33-32-450-15</inkml:trace>
  <inkml:trace contextRef="#ctx0" brushRef="#br1" timeOffset="116393.01">4935 10828 963 0,'0'0'103'0,"0"0"-90"16,0 0 36-16,0 0 36 15,0 0-85-15,0 0-35 16,16-24-56-16,10 11-96 0,-11 4-321 16</inkml:trace>
  <inkml:trace contextRef="#ctx0" brushRef="#br1" timeOffset="116497">4935 10828 845 0,'0'-9'115'0,"-5"9"-84"16,5 0 77-16,0 0-29 16,0 0-79-16,0 0-18 15,21 2-146-15,-13-1-126 16</inkml:trace>
  <inkml:trace contextRef="#ctx0" brushRef="#br1" timeOffset="129457.86">11535 9250 607 0,'0'0'151'0,"0"0"-89"16,0 0 39-16,0 0-73 15,0 0-28-15,0 0-146 16,0 0-639-16</inkml:trace>
  <inkml:trace contextRef="#ctx0" brushRef="#br1" timeOffset="129602.14">11535 9250 848 0,'-179'-15'136'15,"169"15"-94"-15,-9 0 19 16,-2 0-61-16,-8-1-43 16,-25-18-292-16</inkml:trace>
  <inkml:trace contextRef="#ctx0" brushRef="#br1" timeOffset="129727">10126 9215 1082 0,'0'0'0'16,"0"0"-27"-16,0 0-122 16,-213-74-349-16</inkml:trace>
  <inkml:trace contextRef="#ctx0" brushRef="#br1" timeOffset="129838.3">9293 9064 931 0,'0'0'0'16,"0"0"-93"-16,-279 49-317 16</inkml:trace>
  <inkml:trace contextRef="#ctx0" brushRef="#br1" timeOffset="129959.27">8440 9036 901 0,'0'0'88'15,"0"0"-88"-15,0 0-50 16,-213 0-255-16</inkml:trace>
  <inkml:trace contextRef="#ctx0" brushRef="#br1" timeOffset="130101.13">7600 9090 225 0,'0'0'562'16,"0"0"-545"-16,0 0 13 0,0 0-30 15,-234 32-16 1,163-32-274-16,2 0 159 0</inkml:trace>
  <inkml:trace contextRef="#ctx0" brushRef="#br1" timeOffset="130199">6720 9207 604 0,'0'0'163'16,"-186"64"-104"-16,108-36 24 15,9-5-9-15,5-8-37 16,7-9-37-16,3-6-37 15,-8 0-256-15,8 0-397 16</inkml:trace>
  <inkml:trace contextRef="#ctx0" brushRef="#br1" timeOffset="130425.92">5850 9325 500 0,'0'0'308'0,"0"0"-296"0,-241 54 18 16,163-34 70 0,5-5-19-16,16-7-47 0,17-7-6 15,2-1-28-15,-10-4-81 16,8-18-25-16,-9-2-97 15,15 4-81-15,-3 12 279 16,-11 8 5-16,1 0 36 16,-3 22 34-16,8 0 58 15,13-3 29-15,10-8-90 16,12-7 12-16,7-4-22 16,0 0-35-16,0 0-22 15,0-1-50-15,0-19-102 16,0 1-249-16</inkml:trace>
  <inkml:trace contextRef="#ctx0" brushRef="#br1" timeOffset="130529.14">4845 9362 489 0,'0'0'188'0,"0"0"-86"16,0 0-2-16,0 0-13 15,0 0-44-15,0 0-43 16,-43 37-2-16,67-37-41 16,2 0-185-16,-5-20-284 15</inkml:trace>
  <inkml:trace contextRef="#ctx0" brushRef="#br1" timeOffset="131535">2355 8998 487 0,'0'0'298'0,"-7"134"-291"0,7-42 36 16,0 0 41-16,0-4-24 16,14-10-18-16,0-18-22 15,0-19-16-15,-2-24-3 16,-12-16 4-16,0-1 1 16,-14-24-6-16,-40-25-39 15,-1-17-48-15,-2-7 55 16,3-6 32-16,4-6 3 15,8-4 3-15,2-9-6 16,11-6-2-16,29-3 2 16,7-1-5-16,69 16-24 15,30 16 29-15,17 30 0 16,10 31 1-16,-8 15 4 0,-16 32-5 16,-31 22 37-16,-31 15 29 15,-44 5-3-15,-10 10-9 16,-79-3-4-16,-32-5 6 15,-12-11-8-15,5-17-16 16,21-18-2-16,26-17-14 16,23-13-13-16,20 0-3 15,16-4-21-15,19-20-18 16,0-6-36-16,47-1-44 16,38 7-27-16,17 8-27 15,2 16-325-15</inkml:trace>
  <inkml:trace contextRef="#ctx0" brushRef="#br1" timeOffset="131951.01">2972 9514 590 0,'0'0'6'0,"0"0"99"16,0 0 13-16,140-131-29 0,-114 79-25 15,-12 2 2-15,-12 8-2 16,-2 7-18-16,0 12-20 15,0 10 13-15,0 9-4 16,0 4-15-16,0 0-20 16,0 18-6-16,0 25 6 15,0 13 2-15,5 10-1 16,9-3 4-16,7-5-3 16,-2-9-2-16,5-6 0 15,-5-8 0-15,-5-7-26 16,7-7-57-16,-14-7-72 15,-7-12-75-15,0-2-311 0</inkml:trace>
  <inkml:trace contextRef="#ctx0" brushRef="#br1" timeOffset="132105">3119 9850 825 0,'0'0'36'15,"0"0"162"-15,262-12-102 16,-136-16-37-16,-1-5-31 15,-21 3-11-15,-21 3-17 16,-22 7 0-16,-25 12-60 16,-15 8-69-16,-21 0-330 15</inkml:trace>
  <inkml:trace contextRef="#ctx0" brushRef="#br1" timeOffset="147832.99">3658 1043 607 0,'0'0'66'16,"0"0"-53"-16,0 0 40 16,0 0 1-16,-185 116-25 15,171-74 10-15,12 8 2 16,2 1-16-16,0 0 8 16,9-13-13-16,24-13-20 15,8-15-8-15,1-10-2 0,5-7 10 16,3-36 13-16,5-14-1 15,-3-11-2-15,-12 1-10 16,-7 4 0-16,-24 9 0 16,-9 5 5-16,0 12-3 15,-2 5-1-15,-24 12 0 16,5 12 0-16,-1 8 1 16,3 0 19-16,-2 19-9 15,-2 25-12-15,-3 18 1 16,-3 8 1-16,3 2 7 15,2-1 19-15,6-2 2 16,-4-3-13-16,10 2 2 0,3-2-10 16,2 0-2-16,2-3-3 15,5-3-3-15,0-3-1 16,0-13 0-16,0-4 0 16,0-6-2-16,5-12-8 15,4 0-8-15,6-8-40 16,3-8-43-16,23-4-16 15,1-2-72-15,13 0-174 16</inkml:trace>
  <inkml:trace contextRef="#ctx0" brushRef="#br1" timeOffset="148133.99">4178 1486 674 0,'0'0'89'15,"0"0"-85"-15,0 0-4 16,-26 143 10-16,19-94 1 15,7 2-5-15,0-2-3 16,0-5 0-16,0-2-3 16,0-4 0-16,0-10-2 0,14-11-9 15,5-8-137-15,-2-9-135 16,-10 0-73-16</inkml:trace>
  <inkml:trace contextRef="#ctx0" brushRef="#br1" timeOffset="148899.79">4138 1552 636 0,'0'0'82'0,"0"0"-75"16,0 0 64 0,0 0-56-16,208-81-6 0,-158 75-8 15,-17 6-1-15,-5 0-1 16,-7 0-55-16,-13 6-200 16,-8 11-110-16</inkml:trace>
  <inkml:trace contextRef="#ctx0" brushRef="#br1" timeOffset="149082.24">4214 1710 628 0,'0'0'0'16,"0"0"4"-16,0 0 73 15,0 0-19-15,0 0-41 16,0 0-17-16,208 7-60 0,-173-10-176 15,-9 3-88-15</inkml:trace>
  <inkml:trace contextRef="#ctx0" brushRef="#br1" timeOffset="149213.19">4289 1973 802 0,'0'0'25'0,"0"0"-23"16,0 0 26-16,0 0-19 15,0 0-1-15,0 0-8 16,111 0-38-16,-68-6-233 0</inkml:trace>
  <inkml:trace contextRef="#ctx0" brushRef="#br1" timeOffset="149466.39">4866 1656 442 0,'0'0'275'16,"0"0"-271"-16,0 0 33 0,-7 156 31 15,7-101-39 1,0-4-19-16,0-4-3 0,0-13-7 15,7-13-26-15,15-20-135 16,4-1-153-16</inkml:trace>
  <inkml:trace contextRef="#ctx0" brushRef="#br1" timeOffset="149625.57">5103 1755 772 0,'0'0'28'0,"0"0"24"16,-43 126 22-16,39-93-41 16,4-11-23-16,0-10-10 0,0-12-37 15,0 0-141-15,0-25-204 16</inkml:trace>
  <inkml:trace contextRef="#ctx0" brushRef="#br1" timeOffset="149815.5">4443 1601 996 0,'0'0'71'0,"0"0"-71"16,270-81 31-16,-157 52-23 16,3 3-8-16,-12 6 0 15,-12 15-28-15,-11 5-65 0,-29 0-125 16,-26 18-358-16</inkml:trace>
  <inkml:trace contextRef="#ctx0" brushRef="#br1" timeOffset="149985.16">5290 1918 804 0,'0'0'20'16,"0"0"-19"-16,-33 130 2 0,33-105-3 16,0-19-120-16,0-6-402 15</inkml:trace>
  <inkml:trace contextRef="#ctx0" brushRef="#br1" timeOffset="150104.21">5379 1701 731 0,'0'0'55'16,"0"0"-55"-16,0 0-307 15</inkml:trace>
  <inkml:trace contextRef="#ctx0" brushRef="#br1" timeOffset="150383.06">5954 1950 767 0,'0'0'34'16,"0"0"-27"-16,0 0 83 15,0 0-45-15,0 0-41 16,-123-155-4-16,59 86 5 16,3 7 49-16,6 9 2 15,13 10 15-15,21 9-34 16,2 3 3-16,19 1-7 15,7 0-17-15,54-3-10 16,22-1-6-16,7 3 0 16,14 2-8-16,-19 11-62 0,-5 16-53 15,-23 2-133-15,-24 11-213 16</inkml:trace>
  <inkml:trace contextRef="#ctx0" brushRef="#br1" timeOffset="150782.99">6207 1923 673 0,'0'0'28'16,"0"0"38"-16,0 0 20 15,0 0 15-15,230 88-30 16,-148-91-24-16,-1-36 17 15,-17-12-43-15,-8-8-10 16,-30-5-6-16,-26 3 16 0,0 4 2 16,-49 12-2-16,-34 19-21 15,-28 14-2-15,-26 12-5 16,-15 37-35-16,-1 15-43 16,1 6-54-16,13-3-74 15</inkml:trace>
  <inkml:trace contextRef="#ctx0" brushRef="#br1" timeOffset="151395.21">3901 1662 783 0,'0'0'26'0,"0"0"-17"16,0 145 97-16,0-68-27 15,0 4-24-15,-11-1-24 16,4-9-16-16,7-8-10 16,0-8-3-16,0-11-2 15,18-10-8-15,11-9-47 16,4-11-63-16,-2-10-67 16,-12-4-303-16</inkml:trace>
  <inkml:trace contextRef="#ctx0" brushRef="#br1" timeOffset="152054.99">7165 1591 92 0,'0'0'969'15,"0"0"-932"-15,0 0-37 16,0 0 6-16,0 0 11 16,0 0-7-16,201 10-10 15,-154-8 0-15,-7 4-66 0,-18 8-164 16,-22 10-306-16</inkml:trace>
  <inkml:trace contextRef="#ctx0" brushRef="#br1" timeOffset="152182.75">7248 1892 843 0,'0'0'66'16,"0"0"-46"-16,0 0 57 16,0 0-50-16,0 0-16 15,205 32-11-15,-115-32-173 16,-5-14-436-16</inkml:trace>
  <inkml:trace contextRef="#ctx0" brushRef="#br1" timeOffset="152965.07">8227 1552 519 0,'0'0'230'0,"0"0"-192"16,0 0 104-16,0 0-39 16,0 0-16-16,234 101-20 0,-144-101-6 15,-12-18-25-15,-5-14-3 16,-21-3-2-16,-19-8-20 16,-14-3 2-16,-19 1-1 15,-19 3 1-15,-45 5-2 16,-33 10-11-16,-21 7 0 15,-19 16 2-15,5 4-2 16,2 18-2-16,11 25-1 16,15 6 2-16,26 3 0 15,24-6 0-15,18-4-3 16,36-5-11-16,0-5-18 0,43-12-17 16,25-10 11-16,22-10 0 15,7-4-7-15,0-25 4 16,0 0-7-16,-14 3-14 15,-26 11 40-15,-3 9 17 16,-23 6 5-16,-12 8 2 16,2 34 15-16,-2 20 83 15,-2 14-37-15,-6 18 12 16,-1 3-17-16,-3-3-35 16,0-6-8-16,5-18-14 15,2-17 1-15,5-18-4 16,-5-17-34-16,0-14-15 15,10-4-61-15,2-22-94 16,2-22-183-16</inkml:trace>
  <inkml:trace contextRef="#ctx0" brushRef="#br1" timeOffset="153623.09">7863 889 674 0,'0'0'56'15,"0"0"6"-15,0 0 14 16,0 0-2-16,0 0-50 16,0 0-19-16,85 0 57 15,19-4 44-15,21-4-42 16,0 1 15-16,-2 1-55 16,-16 2-10-16,-17-1 0 0,-10-1 14 15,-23 0-3-15,-22 2-2 16,-2 2-4-16,-18-1-17 15,-8 1-1-15,0 2 4 16,-5 0-5-16,3 0-6 16,2 0-31-16,0 0-71 15,7 14-77-15,-7 12-141 16</inkml:trace>
  <inkml:trace contextRef="#ctx0" brushRef="#br1" timeOffset="156125.18">9445 1594 330 0,'0'0'459'15,"0"0"-429"-15,0 0-2 16,0 0 3-16,0 0-4 16,0 0 58-16,189 52-7 15,-118-27-41-15,-5 1 8 16,-9 0-17-16,4-2-4 15,-18-6-16-15,-8-2-4 16,-6 7-3-16,-15-7-1 16,-7 2-8-16,-2-1-42 0,-5 3-47 15,0-8-101-15,0-1-230 16</inkml:trace>
  <inkml:trace contextRef="#ctx0" brushRef="#br1" timeOffset="156582.25">10036 1498 452 0,'0'0'100'16,"0"0"-23"-16,0 0 47 15,0 0-42-15,0 0-46 16,0 0-7-16,0-3-5 16,0 3-18-16,-5 25-1 15,-26 16-2-15,-16 14-1 16,0 7-1-16,-3 1 3 0,3-9-2 15,9-5 9 1,-2-6 2-16,14-6-3 0,2-7 12 16,10-6-6-16,7-9-14 15,2-6-1-15,5-6-1 16,0-3-2-16,0 0-1 16,0 0 0-16,0 0-7 15,0 0-3-15,5 0-18 16,9-3 1-16,3 3-57 15,-6-7-142-15,-8 5-344 16</inkml:trace>
  <inkml:trace contextRef="#ctx0" brushRef="#br1" timeOffset="157548">10708 1431 55 0,'0'0'164'0,"0"0"-151"16,0 0 38-16,0 0 8 16,-48-118-44-16,34 84 24 15,2-1-5-15,-2 1-9 16,0-1 45-16,0 6 43 15,-1 4-34-15,8 4-13 16,-4 6-2-16,3 5-8 0,1 4-11 16,5-2-20-16,-3 8-14 15,5-3-2-15,0 3-5 16,0 0-4-16,0 0-16 16,0 3-22-16,0 12 15 15,0 13 23-15,0 3 11 16,0 13-11-16,0 4 9 15,5 4-6-15,-5 0 4 16,2 5 0-16,3 0 5 16,-5 6-1-16,2 6 3 15,3 0-14-15,-2-1 8 16,8-7-7-16,4-7-1 0,6-11 0 16,0-8-2-16,5-10 6 15,-5-7-1-15,15-5-1 16,4-7 0-16,10-6 34 15,11 0 21-15,3 0-13 16,-2-13-22-16,-1 1-11 16,-11-2 0-16,-3-4-11 15,-11 5 0-15,-15-2 0 16,0 3-16-16,-14 2-41 16,-7-5-36-16,0 0-97 15,-28-2-316-15</inkml:trace>
  <inkml:trace contextRef="#ctx0" brushRef="#br1" timeOffset="157744.98">10577 1534 11 0,'0'0'829'16,"0"0"-797"-16,0 0 128 15,251-57-74-15,-168 46-41 16,-7 3-27-16,-8 1-15 16,-4 7-3-16,-14 0-13 15,-17 0-179-15,-33 22-265 0</inkml:trace>
  <inkml:trace contextRef="#ctx0" brushRef="#br1" timeOffset="163331.15">4805 9377 111 0,'0'0'297'16,"0"0"-171"-16,0 0 7 15,0 0-36-15,0 0-44 16,0 0-19-16,0 0 18 16,-7 0-3-16,7 0-7 15,0 0-19-15,0 0-5 16,0 0 0-16,0 0-4 16,0 0-9-16,0 0-4 15,0-6-1-15,7-3-6 0,14 0-43 16,5 1-105-16,10 0-36 15,4 2-198-15</inkml:trace>
  <inkml:trace contextRef="#ctx0" brushRef="#br1" timeOffset="163714.78">5257 9316 211 0,'0'0'91'0,"0"0"113"15,0 0-29-15,0 0-56 16,0 0-60-16,0 0-17 15,111 3-27-15,-57-3 2 16,10-3-8-16,16-3-9 16,5-1-14-16,3 0-75 0,-3 4-51 15,5-5-99 1,-12 2 73-16,-5 0 165 0,-21 6 1 16,-11 0 31-16,-13 0 14 15,-9 0 71-15,-10 0 14 16,3 3-51-16,-5 0-40 15,7-1-27-15,12-2-3 16,5 0-1-16,9 0 1 16,-4 0-9-16,-1 0-61 15,-2 0-48-15,8 0 10 16,-13 0 64-16,0 0-57 16,-6 5 87-16,-3 2 5 0,-3-1 4 15,3-4 28 1,-2 0 23-16,2 0 80 0,2-2-135 15,7 0-28-15,-7 0-138 16,5 2 50-16</inkml:trace>
  <inkml:trace contextRef="#ctx0" brushRef="#br1" timeOffset="163781.5">6921 9347 114 0,'0'0'0'16,"0"0"-8"-16,0 0-55 15</inkml:trace>
  <inkml:trace contextRef="#ctx0" brushRef="#br1" timeOffset="163847.98">6921 9347 109 0,'251'70'36'16,"-225"-62"47"-16,7-2-36 0,3-6-47 16</inkml:trace>
  <inkml:trace contextRef="#ctx0" brushRef="#br1" timeOffset="164266.6">8217 9311 200 0,'0'0'93'16,"0"0"-37"-16,0 0-56 16,0 0-123-16,0 0 123 15,244-32 6-15,-152 8 5 16,-11 3 6-16,-18 6-13 16,-13 5-4-16,-3 2-6 15,-6 5-10-15,-6 3 16 16,-7 0 1-16,-2 0 35 15,-11 0 12-15,-1 6 53 16,-5 0-8-16,-2-1-24 16,5-1-42-16,-5-2-3 0,7-2-24 15,27 0-21 1,15 0-260-16,22-14 198 0,12-12 76 16</inkml:trace>
  <inkml:trace contextRef="#ctx0" brushRef="#br1" timeOffset="164393.45">9627 9128 5 0,'0'0'280'0,"0"0"-120"16,0 0-52-16,0 0-51 15,0 0-57-15,0 0-63 16,165-27-122-16,-65-1 181 16,16-3-293-16</inkml:trace>
  <inkml:trace contextRef="#ctx0" brushRef="#br1" timeOffset="164506.03">10507 9073 309 0,'0'0'85'15,"0"0"-85"-15,0 0-4 16,0 0-144-16</inkml:trace>
  <inkml:trace contextRef="#ctx0" brushRef="#br1" timeOffset="164843.32">10840 9083 123 0,'0'0'69'15,"0"0"-49"-15,0 0 16 16,189-19-36-16,-142 7-3 15,-11 2 3-15,-3 1 25 16,-19 8-20-16,-11 1-3 16,-3 0 99-16,0 0 57 15,0 0-81-15,0 0-11 16,0 0-24-16,0 0-30 16,0 0-7-16,0 0-3 15,0 0-1-15,0 0-1 0,0 0-2 16,4 0-7-16,-4 0-28 15,3 0 1-15,4 0-5 16,5 0-139-16,9 0-53 16</inkml:trace>
  <inkml:trace contextRef="#ctx0" brushRef="#br1" timeOffset="165781.98">5221 11677 262 0,'0'0'514'16,"0"0"-464"-16,0 0 63 16,0 0 8-16,0 0-76 0,0 0-20 15,40-42-6 1,-11 19-8-16,13-4-11 0,8-1-18 16,2 7-161-16,-10 5-281 15</inkml:trace>
  <inkml:trace contextRef="#ctx0" brushRef="#br1" timeOffset="165914.62">5777 11559 495 0,'0'0'87'0,"0"0"137"15,0 0-104-15,0 0-39 16,0 0-48-16,0 0-30 16,158 23-3-16,-96-23-87 0,6-17-189 15</inkml:trace>
  <inkml:trace contextRef="#ctx0" brushRef="#br1" timeOffset="166058.62">6638 11481 613 0,'0'0'134'15,"0"0"-38"-15,0 0 22 16,0 0-84-16,0 0-34 16,0 0-13-16,75 24-20 15,-13-41-50-15,21-15-81 16,16-2-52-16,5-4-207 15</inkml:trace>
  <inkml:trace contextRef="#ctx0" brushRef="#br1" timeOffset="166913.85">7427 11350 389 0,'0'0'127'15,"0"0"119"-15,0 0-103 0,0 0-58 16,0 0 6-16,0 0-66 16,131 22-25-16,-68-26-1 15,34-29-21-15,7-7-26 16,-7 4 16-16,3 9 14 15,-25 11 11-15,-20 10 7 16,-8 6-8-16,-19 0 8 16,-6 0 3-16,-1 6 36 15,0 4-13-15,8-3-18 16,11-5-8-16,7-2 2 16,17 0-2-16,-3-12 7 15,3-1-5-15,-7 3 0 0,-5 2-2 16,0 3 0-16,10-4-4 15,13-1-4-15,22-5-20 16,7-1-6-16,15-4-13 16,-8 4 20-16,-29 4 18 15,-20 12 9-15,-24 0 5 16,-12 0 10-16,-7 12 31 16,2 4-5-16,0-1-15 15,-4 0-2-15,9-1-12 16,2-3 7-16,12-2-14 15,10-3-5-15,12-4 0 16,6 1 3-16,3 0-1 16,0 6-2-16,-2 2-3 0,-1 6-16 15,-6 1-25 1,-5 1 23-16,-10 1 0 0,-12-4 10 16,-6 3 7-16,-10-2 4 15,2 0 0-15,7-3 0 16,5-5 0-16,12-6-7 15,3-3 7-15,6 0-2 16,-11 0 3-16,-1 0-2 16,-9 3-54-16,-12-3 19 15,1 0 30-15,-1 0 5 16,-2 0 2-16,5 3-1 16,9-3 0-16,9 0 0 0,20 0 0 15,13 0-1-15,-4-3 0 16,5 3 1-16,-7 0 0 15,-15 0 0-15,3 0 0 16,-8 0 69-16,-1 0-65 16,-6 3 46-16,-1 0-44 15,-11 2-6-15,-4-1 0 16,0-2-1-16,-2 2 5 16,-3-3-7-16,5 3 3 15,3-4 0-15,-3 0 5 16,-5 0-4-16,0 0-1 15,-7 0-3-15,5 0-2 16,-9 0 2-16,2 0 2 16,2 0 0-16,0 0 1 0,0 0 0 15,-7-5 2-15,7-5-2 16,-6-4-36-16,-8 0-64 16,0-3-125-16,-26 5-248 15</inkml:trace>
  <inkml:trace contextRef="#ctx0" brushRef="#br1" timeOffset="169130.32">5318 11541 470 0,'0'0'68'0,"0"0"32"15,0 0-6-15,0 0 26 16,0 0-64-16,0 0-15 16,-158 0-16-16,120 0 22 15,5 0-26-15,7 0 28 16,9 0-7-16,10 0 7 16,2 0-23-16,5 0 2 15,0 0-11-15,0 0-12 16,0 0-5-16,0 0-1 15,0 0-3-15,0 0 1 16,0 0 0-16,0 0 2 16,0 0 1-16,0 0 0 15,0 0-2-15,0 0 1 0,0 0-4 16,0 1 3-16,0 2 2 16,0-1-5-16,0 2 3 15,0-4 2-15,0 6-2 16,0-1 1-16,14-1-4 15,5 6 1-15,22-1 3 16,1-3 1-16,8 0-2 16,21-6 3-16,4 0-1 15,8 0 6-15,0 0-3 16,7-4-2-16,-5-7 2 16,2 3 1-16,-1 1 2 15,3 2 3-15,-6 2-2 0,7 0-2 16,-5 3-1-16,-2 0 3 15,0 0 1-15,0 0 3 16,2 0 6-16,-3 0 6 16,1 0-9-16,-7 0 0 15,7 0-4-15,-5 0-6 16,-3 0 0-16,-6 0 2 16,0 0-2-16,-8-3-4 15,3 1 0-15,-7-2 0 16,4 4 2-16,1-2 0 0,-6 2-1 15,8 0 0 1,-2 0 1-16,-6 0 0 16,6-3 6-16,-8 2-4 0,8 1 3 15,-5 0-2-15,-1-2-4 16,-1 2 2-16,-6-3 3 16,-1 3-6-16,1 0 0 15,-1 0 0-15,1 0 2 16,-1-2 0-16,-6 2-2 15,-2-1 0-15,3-2 0 16,-1 3 1-16,1-3 0 16,-3 2 0-16,0 1 0 15,-4-3 7-15,6 1-7 16,-8 1 1-16,-6-2-2 16,7 2 2-16,-6 1-1 0,4-2 2 15,-5 2-3-15,8-3 3 16,-3 3-1-16,2-3 1 15,8 2 1-15,0-1-3 16,4 2 0-16,0-3-1 16,7 2 1-16,-4-1 2 15,5-3-2-15,1 1-1 16,1 0 7-16,-7-1-4 16,-3 3-1-16,-4 0-1 15,-3 1-1-15,2-4 0 16,1 2 0-16,4-3 0 15,-4 0 0-15,4 0-1 16,0 0 1-16,-4 0 0 16,4-3 3-16,-4 2-2 0,-1-2 0 15,-1 0-1-15,1 3 0 16,5 0 0-16,-4-2 0 16,7 2-1-16,-3 0 1 15,0 2-1-15,5 0 0 16,0-1 1-16,0-1 0 15,-4 3 1-15,-1-3 0 16,-4 3-1-16,-8 3 0 16,-2-3-1-16,-5 3 1 15,8 0-2-15,-8 0 2 16,1 0 0-16,-10 0 0 0,7-2 0 16,-5 2 0-1,3 0 0-15,9-4 0 0,2 2 0 16,5-2 2-1,10 2-2-15,7-3 0 0,9 1 0 16,-7 2 0-16,0 0-2 16,-16-3 2-16,-15 5-3 15,-2-1 2-15,-12 1 0 16,-7 0 1-16,8 0 1 16,-1 0-1-16,-7 0 0 15,7-1 0-15,0 1 0 16,-9 0 0-16,-5 0-1 15,0 0 1-15,0 0 0 16,0 0 0-16,2-3 0 0,-2 3 0 16,8 0 1-16,3 0-2 15,-4 0 2-15,3 0-2 16,-5-3 0-16,2 3 1 16,0 0 1-16,0 0-1 15,-5 0 0-15,3 0 0 16,2 0 0-16,-7-2 0 15,14 2-2-15,-2 0-1 16,-5 0 1-16,0 0 0 16,-4 0-2-16,4 0 4 15,-7 0-2-15,0 0 2 16,0 0-1-16,0 0 1 16,0 0 0-16,0 0-1 0,0 0 3 15,0 0-2-15,0 0 0 16,0 0 1-16,0 0-2 15,0 0 2-15,0 0-1 16,0 0 1-16,0 0-1 16,0 0 1-16,0 0-1 15,0 0 0-15,0 0-1 16,0 0 2-16,0 0-3 16,0 0 2-16,0 0 0 15,0 0 0-15,0 0 0 16,0 0 0-16,0 0-1 15,0 0 0-15,0 0-4 0,0 0-6 16,0 0-24 0,0 0-38-16,0 0-24 0,0 0-19 15,0-1-137-15,-3-14-243 16</inkml:trace>
  <inkml:trace contextRef="#ctx0" brushRef="#br1" timeOffset="171629.68">4873 9517 199 0,'0'0'222'0,"0"0"-102"16,0 0 57-16,0 0-70 15,0 0-46-15,0 0 10 16,0 0-25-16,-35 0-14 16,35 0-6-16,-5 0 2 15,5 0 10-15,0 0-19 16,0 0-5-16,0 0-4 16,0 0-7-16,0 0-3 15,0 0-3-15,0 0-1 16,0 0 4-16,26 0 0 15,3 0 0-15,6 0 1 16,5 0-1-16,3 0-1 0,7-1 1 16,2-1 1-16,0 2-1 15,9-3 0-15,1 1 1 16,6-2 0-16,3 0-1 16,-2-1 3-16,-1 0-1 15,-4 0-2-15,-2 1 0 16,-1 2 0-16,-9-1 2 15,-5 3-2-15,3 0-5 16,-10 0 5-16,8 0 2 16,-6 0-1-16,-2 0-1 15,-2 0 3-15,2 0 1 16,10 0 0-16,-3 0-4 16,3 0 2-16,-3 3-1 0,3-3 0 15,-8 2 1 1,-1-2-2-16,-6 1 0 0,1 2 0 15,-3-3-2-15,0 2 2 16,-2 1 0-16,9-3 5 16,9 0-3-16,6 0 1 15,-1 0 9-15,3 0-4 16,0 0-8-16,-3 0 2 16,1 0 1-16,-13 0-3 15,5 0 0-15,-11 0 2 16,-1 0-2-16,-2 1 1 15,-2 2-1-15,2-3 2 16,10 0 4-16,-3 0 0 16,0 0-4-16,-2 0 7 0,-12 0-9 15,7 0-1-15,-9 0 1 16,4 0 0-16,-2 0 0 16,10 0 1-16,4 0-1 15,-5 0 0-15,13-3 1 16,-6-3 3-16,6 0-3 15,-6-3 0-15,1 3 0 16,4 0 0-16,-4-1 1 16,4 1-2-16,-5 3 0 15,1-4 0-15,0 2 0 16,4 2 1-16,0-3-1 16,-4 1-1-16,6-2 1 15,6-1 0-15,-1-3 0 0,10-1 0 16,0 0 0-16,-3-2-1 15,-4 4 2-15,-5 1-1 16,-9 6 0-16,-8-3-1 16,8 6-1-16,-8-3 2 15,-2 0 0-15,3 3 0 16,-3 0-1-16,2 0 1 16,-6-3 0-16,-1 0 2 15,1 3-4-15,-3 0 2 16,0 0 0-16,2 0 2 15,0 0-2-15,1 0 0 16,-1 0 0-16,-2 0 0 0,2 0 1 16,13 0-1-16,-6-2 0 15,1 1 2-15,11-2-2 16,-9 1 0-16,2-2-2 16,-5 2 2-16,-6 2-1 15,-3 0 1-15,2-3 3 16,-2 3-2-16,5-3-1 15,2 0 0-15,7 1 2 16,-4-1-2-16,-1-3 0 16,5 6-1-16,-4-6 1 15,-1 6 0-15,6-2 1 16,-13 1-5-16,5 1 4 16,-9 0 0-16,-3 0 1 0,5-3 0 15,10 3 0-15,4-2-1 16,2-2 0-16,1 2 1 15,4-1-1-15,-4 0 0 16,6 0-2-16,-8 1 1 16,6 1 2-16,-12-2 0 15,-2 3-1-15,-4 0-4 16,-8 0 4-16,-4 0-1 16,2 0-1-16,9 0 2 15,5 0 0-15,10 0 0 16,6 0 2-16,-1-4-2 15,6-2 2-15,-9-1-2 16,0 4-1-16,0-2 1 0,2 1 0 16,7-1 0-16,-11 4 0 15,-7-1 0-15,-15 2 0 16,-7 0-2-16,-7 0 1 16,0 0 1-16,-2 0 0 15,9 0 2-15,-7 0 0 16,5 0 4-16,2 0-4 15,-4 0 8-15,4-3 12 16,0 3-12-16,-2 0-1 16,2 0-6-16,-7 0-1 15,0 0 0-15,0 0-1 16,-7 0-1-16,0 0 12 16,0 0 1-16,5 0-8 15,-3 0-3-15,-2 0 2 0,0 0-2 16,0 0-2-16,0 0 0 15,0 0 1-15,0 0-2 16,0 0 1-16,0 0-15 16,0 0-42-16,8 0-45 15,10 0-88-15,4 0-354 16</inkml:trace>
  <inkml:trace contextRef="#ctx0" brushRef="#br1" timeOffset="171811.04">12826 9064 139 0,'0'0'127'0,"0"0"-81"15,0 0-46-15,0 0-64 16,0 0 35-16,0 0-129 15</inkml:trace>
  <inkml:trace contextRef="#ctx0" brushRef="#br1" timeOffset="173629.49">12034 9526 513 0,'0'0'91'16,"0"0"-64"-16,0 0 69 0,0 0-37 15,0 0-27-15,0 0 7 16,0 0 10-16,3-15-12 15,1 15-11-15,-4 0-4 16,0 0-10-16,0 0 0 16,0 0-12-16,7 0 0 15,8 0 5-15,-4 0-1 16,4 0 10-16,1 3-5 16,-2 5-3-16,1 2-3 15,-1 7 0-15,-10 2 6 16,4 7 6-16,-1 0 1 15,0 3-1-15,-3 2-7 16,-1 2-2-16,2 1-4 0,-3 6-1 16,5 0-1-16,0 2 4 15,5 4 0-15,-3-2 4 16,10 2-1-16,-4-7-4 16,13-4 5-16,-7-3-5 15,5-7 1-15,-5-7-2 16,1-6-1-16,-3-6 0 15,-5-4 0-15,-7-2-1 16,-5 0 3-16,3 0 1 16,-5-2 2-16,2-16 6 15,-2-2-9-15,0 8 0 16,0 6 0-16,0 6-3 16,0 0 0-16,0 0-4 0,0 0-6 15,0 7 8 1,0 26-3-16,0 16 4 0,0 12 0 15,0 10 2-15,12 9 0 16,2 10 3-16,-6 2-3 16,-6-6 2-16,-2-13 2 15,0-23-3-15,0-18 18 16,0-12 2-16,0-7-2 16,0-6-8-16,0-1-12 15,0-4 6-15,0-2 2 16,0 0-8-16,0 0 0 15,0 0-1-15,0 0-2 0,0 0-18 16,0-6-13 0,0-9-1-16,0-6-26 0,0 0-102 15,19-7-163-15</inkml:trace>
  <inkml:trace contextRef="#ctx0" brushRef="#br1" timeOffset="174245.99">12730 9757 526 0,'0'0'212'0,"0"0"-128"15,0 0-28-15,0 0 5 16,0 0-25-16,0 0-14 16,-8-5-14-16,8 5-8 15,0 0 4-15,0 10-4 16,0 24 16-16,0 11 44 15,0 10-36-15,0 5-1 16,0-2-7-16,0 1 7 16,5-2-4-16,-2-8-1 15,8-8-1-15,-1-9-7 16,9-5-8-16,-5-6 6 16,14-1-6-16,-2-8 7 0,-2-4-1 15,9-5 10-15,-5-3-4 16,6 0-10-16,-6-6-4 15,-7-11-3-15,-2 0-29 16,-12 0-23-16,-7-3-39 16,0 2-128-16,-26-1-291 15</inkml:trace>
  <inkml:trace contextRef="#ctx0" brushRef="#br1" timeOffset="174397.88">12590 9981 986 0,'0'0'6'0,"0"0"37"0,0 0 15 15,236-48-32-15,-181 33-15 16,-15 4-11-16,-19 3-93 16,-21 8-267-16</inkml:trace>
  <inkml:trace contextRef="#ctx0" brushRef="#br1" timeOffset="177589.83">4944 11694 581 0,'0'0'172'0,"0"0"-158"16,0 0 63-16,0 0-23 16,0 0-32-16,0 0-6 15,0 0 26-15,-16 31-7 16,16-27-10-16,0-1-18 16,0-3-4-16,0 0 0 15,0 0-2-15,0 0 4 16,0 0 6-16,0 0-1 15,0-9 3-15,0 3-11 16,0 4 5-16,0 2-5 0,-7 0-2 16,0 0 0-16,-8 25 1 15,4 10 0-15,-4-4-1 16,15 0 0-16,0-14-2 16,0-5-2-16,0-5-4 15,0-7 0-15,7 0 5 16,8 0 3-16,4-27 4 15,2-11 1-15,-7-10-2 16,-4 3 0-16,-10 12 0 16,0 10 3-16,0 9 4 15,-8 7 15-15,-13 4 0 16,7 3-7-16,0 0-4 16,0 7-7-16,6 16-7 0,1 9 0 15,7-4-2 1,0-4-1-16,7-11-2 0,27-9-4 15,-4-4 1-15,-4-9 3 16,10-23 5-16,-15-9 4 16,-7-1-4-16,-9 8 8 15,-5 6-6-15,0 10 11 16,-21 7 16-16,-12 5 1 16,4 6-17-16,3 0-9 15,3 0 3-15,-3 21-6 16,11 6-1-16,8-3-12 15,7-12-58-15,0-10-35 0,0-2-161 16,22-44-325 0</inkml:trace>
  <inkml:trace contextRef="#ctx0" brushRef="#br1" timeOffset="178462.4">4644 9577 528 0,'0'0'57'16,"0"0"38"-16,0 0 5 0,0 0-42 15,0 0-31 1,0 0-9-16,71 42 0 0,-52-53 12 15,2-14 7-15,12-9-16 16,-11 2-14-16,-8 10-5 16,-12 3 1-16,-2 11 1 15,0 2 1-15,-16 6 0 16,-25 0 9-16,13 9-11 16,-12 16 0-16,4 7 0 15,10 6-1-15,10-3 1 16,11-4 6-16,5-9-5 15,0-7-4-15,14-6 0 0,19-9-13 16,15 0 13 0,-6-11 4-16,8-13 2 0,-17-5-3 15,-12 9 3-15,-21 6-6 16,0 5 4-16,0 4 9 16,-21 5 14-16,-22 0-10 15,-9 8-5-15,3 18-12 16,6 3 0-16,24 0-2 15,19-4-5-15,12-10-148 16,52-15-277-16</inkml:trace>
  <inkml:trace contextRef="#ctx0" brushRef="#br1" timeOffset="178794.97">11457 8866 195 0,'7'176'195'16,"-7"-176"63"-16,0 0-93 0,0 0-82 16,0 0-46-16,0 0-4 15,0-6-21-15,0-1-12 16,-21 2-10-16,-12-7-78 16,12 9 41-16,-1-6-34 15,22 3-84-15,0 1-99 16</inkml:trace>
  <inkml:trace contextRef="#ctx0" brushRef="#br1" timeOffset="180561.81">11985 8074 263 0,'0'0'39'16,"0"0"-27"-16,0 0 122 15,0 0-30-15,0 0-52 16,0 0 17-16,0 69-33 16,0-56 4-16,-5 2-17 15,5-3 3-15,0 2-10 16,-3 1-11-16,-1 5 3 15,1-2 7-15,-8 4 5 16,3 4 2-16,1 0-8 16,0 2-2-16,0 4 4 15,2-4 3-15,-2 1 6 16,7-7-15-16,0-3 0 16,0 1 10-16,0-4-8 0,0-1 8 15,0 0-4 1,7-3-6-16,19-2 0 0,3-1 0 15,11-4 9-15,-4-5 9 16,11 0-9-16,-9 0 0 16,-5 0-2-16,-12 0-9 15,-2 0-7-15,-5 0 0 16,-4 0-1-16,4 0-4 16,5 0-44-16,7-3-67 15,-5 3-47-15,3-5-40 16,-13 2-197-16</inkml:trace>
  <inkml:trace contextRef="#ctx0" brushRef="#br1" timeOffset="180970.96">12022 8330 718 0,'0'0'92'0,"0"0"3"16,0 0 13-16,0 0-49 15,0 0-30-15,0 0-1 16,48-15 19-16,-6 9-4 16,-2-3-26-16,-4 7-17 15,-3-3 3-15,-5 2 0 16,-6 2-3-16,-1 1-3 15,-7 0-36-15,-2 0-33 16,-3 0-78-16,-1 0-33 0,-8 0-248 16</inkml:trace>
  <inkml:trace contextRef="#ctx0" brushRef="#br1" timeOffset="181195.97">11833 8077 746 0,'0'0'160'15,"0"0"-158"-15,0 0 60 16,0 0-5-16,208-31-27 16,-132 28-22-16,0-2-2 0,-5 5-6 15,-10 0-92 1,-18 0-135-16,-15 21-364 0</inkml:trace>
  <inkml:trace contextRef="#ctx0" brushRef="#br1" timeOffset="181576.97">12590 8206 653 0,'0'0'224'0,"0"0"-164"15,0 0 49-15,0 0-44 16,0 0-54-16,0 0-3 16,0 0 38-16,19 117-11 15,-12-68-18-15,0-3-15 0,-5 3-2 16,6-1 0-16,-4 1-57 15,-1-5-94-15,-3-4-322 16</inkml:trace>
  <inkml:trace contextRef="#ctx0" brushRef="#br1" timeOffset="182501.17">11568 11399 690 0,'0'0'71'0,"0"0"-68"16,0 0 30-16,0 0 13 15,0 0-24-15,0 0-3 16,-4 17 12-16,4-17 17 16,0 0 4-16,0 0-8 15,0-18 6-15,0-8-31 16,0 1-19-16,0 4-1 16,0 10-6-16,-10 7 7 15,-9 4 1-15,12 0 16 16,-7 10-12-16,2 16-2 15,5 3 2-15,7-1 9 16,0-5-10-16,0-3-4 0,19-13 0 16,16-7-25-16,8 0-57 15,11-1-94-15,3-14-116 16</inkml:trace>
  <inkml:trace contextRef="#ctx0" brushRef="#br1" timeOffset="183028.98">12533 11536 590 0,'0'0'113'0,"0"0"-40"16,0 0 58-16,0 0-47 16,0 0-16-16,0 0-36 15,0-25-22-15,0 25 1 16,0 0-9-16,0 6 2 15,0 18 11-15,0 6 2 0,0 4-4 16,0 9-1 0,0 6 2-16,0 5-6 0,0 6 14 15,0-5-8-15,3-9-5 16,11 0-1-16,12-14-1 16,2-1 5-16,5-9-6 15,5-4 2-15,9-6 3 16,3-3 6-16,9-6 5 15,-2 5-1-15,-3-8 1 16,-4 0-9-16,-15 0-12 16,-6 0-1-16,-15 0-8 15,-7 0-27-15,-2 0 3 0,-5-11-19 16,0-4-26 0,0-7-79-16,-36-2-190 0</inkml:trace>
  <inkml:trace contextRef="#ctx0" brushRef="#br1" timeOffset="183196.97">12576 11797 706 0,'0'0'248'0,"0"0"-221"16,0 0 42-16,0 0-36 16,0 0 21-16,0 0-31 15,172-22-15-15,-129 4-8 16,-15-1-15-16,-9-2-66 15,-16 1-130-15,-3 0-265 16</inkml:trace>
  <inkml:trace contextRef="#ctx0" brushRef="#br1" timeOffset="183345.88">12675 11591 703 0,'0'0'303'16,"0"0"-252"-16,0 0 27 15,0 0-51-15,0 0-20 16,0 0-6-16,116-61-1 15,-31 33-36-15,-2 2-159 16,-7 3-325-16</inkml:trace>
  <inkml:trace contextRef="#ctx0" brushRef="#br1" timeOffset="183861.89">13361 12061 458 0,'0'0'289'15,"0"0"-222"-15,33 106 58 16,3-85-47-16,13-9-11 16,-2-12-15-16,8 0-16 15,-5-33-9-15,-8-19 1 0,-6-14-12 16,-18-7-7 0,-15-3-5-16,-3 8-1 0,-24 5-1 15,-37 23 0-15,-1 20 1 16,-16 16 0-16,-5 4 13 15,1 20-16-15,4 18-12 16,11 5-24-16,11-8-44 16,6-3-97-16,0-11-222 15</inkml:trace>
  <inkml:trace contextRef="#ctx0" brushRef="#br1" timeOffset="187078.45">3637 3002 634 0,'0'0'33'16,"0"0"126"-16,0 0-110 16,0 0 13-16,0 0-6 15,0 0-24-15,0 0 0 16,-180-77-4-16,180 75-9 15,0 1-5-15,0 1-10 16,0 0-4-16,0 3-16 16,0 31 16-16,9 14 1 15,17 9 21-15,-4 5-6 16,-1-2-5-16,-2-2 0 16,-3-10-9-16,3-13-1 0,-12-12 1 15,0-15-2-15,-7-8 0 16,0 0-2-16,0-2 2 15,-14-27 0-15,-28-11-31 16,-6-12 14-16,-1-5 7 16,1-7 0-16,13-7 6 15,9-11-7-15,24-6 11 16,2-3-3-16,35 2 3 16,43 12 0-16,5 13 0 15,0 22 0-15,-1 24-1 16,-4 18 1-16,-11 3-5 15,-22 35-7-15,-19 11 12 0,-19 7 5 16,-7 4 0-16,-22 1 9 16,-34-7 5-16,-13-5-7 15,-7-14 5-15,15-9-13 16,4-13 5-16,17-9-9 16,23-4-1-16,17 0-4 15,0-3-14-15,38-9-81 16,45 1 20-16,19 5-68 15,2 6-271-15</inkml:trace>
  <inkml:trace contextRef="#ctx0" brushRef="#br1" timeOffset="187345.1">4228 3262 452 0,'0'0'30'16,"0"0"95"-16,0 0-48 15,0 0-11-15,0 0-10 16,0 0-11-16,0 0 39 16,151-27-22-16,-151-4-28 15,0 5 4-15,-33 0 25 16,-17 9-23-16,-18 7-12 16,-1 10-16-16,1 0-3 15,11 19-3-15,10 26-6 16,16 13-3-16,19 5-31 15,12-6-25-15,28-13-135 0,34-29-137 16</inkml:trace>
  <inkml:trace contextRef="#ctx0" brushRef="#br1" timeOffset="187911.72">4923 3140 690 0,'0'0'47'0,"0"0"50"16,0 143 25-16,0-99-52 16,0-13-41-16,7-9-25 15,0-12-1-15,-2-7 1 16,-5-3 0-16,0-3 4 15,-12-29-5-15,-30-10-3 16,1-11-19-16,4-1 18 0,3-5 0 16,13-5 2-16,9-5-1 15,12-2 0-15,5 4-7 16,42 13 7-16,3 17 2 16,0 19 6-16,-1 13-8 15,-8 5 2-15,-6 0-2 16,-16 6 1-16,-12 11 0 15,-7 2 6-15,0 7 20 16,-33-1 20-16,-17 2-14 16,3-4-16-16,4-6-11 15,22-6-3-15,9-7-3 16,12 4-14-16,5 6-67 0,38 7-16 16,28 4-38-1,9-2-129-15</inkml:trace>
  <inkml:trace contextRef="#ctx0" brushRef="#br1" timeOffset="188211.18">5427 3401 53 0,'0'0'696'15,"0"0"-666"-15,0 0 5 16,0 0 28-16,0 0-34 0,78-126-4 15,-50 88 37-15,-7 10-12 16,-9 8 2 0,-9 11-12-16,-3 7-11 0,0 2 15 15,0 0-25-15,0 5-19 16,12 22 1-16,2 16 2 16,14 11-3-16,5 1 4 15,-4-4-4-15,-8-8-30 16,0-12-25-16,-2-14-53 15,-12-5-55-15,-7-9-178 16</inkml:trace>
  <inkml:trace contextRef="#ctx0" brushRef="#br1" timeOffset="188327.85">5609 3609 682 0,'0'0'126'0,"0"0"-109"15,0 0 76-15,0 0-47 16,248-19-29-16,-163-2-17 15,-9 0-134-15,-29 6-381 16</inkml:trace>
  <inkml:trace contextRef="#ctx0" brushRef="#br1" timeOffset="188961.22">6437 2936 506 0,'0'0'189'0,"0"0"-117"16,0 0 57-16,0 0-55 16,0 0-24-16,0 0-33 15,-31-28-17-15,31 34-11 16,0 17 11-16,0 5 52 16,9 4-12-16,5 2-20 15,-2-4-1-15,3 4-6 16,6 5-5-16,-7 2 0 0,5 4 1 15,-5 2-1-15,3-7-3 16,9-6-1-16,0-2-1 16,4-9 2-16,11 0-4 15,8-6 5-15,13-8 5 16,9-4 4-16,2-5-1 16,-2 0-4-16,-7-9-8 15,-17-11-3-15,-7 0 1 16,-18-1-20-16,-13 2-19 15,-9-1-33-15,0 1-59 16,-43 4-145-16</inkml:trace>
  <inkml:trace contextRef="#ctx0" brushRef="#br1" timeOffset="189107.08">6448 3269 355 0,'0'0'553'16,"0"0"-550"-16,0 0 3 15,0 0 37-15,223-37-20 16,-141 22-23-16,-18 2-17 16,-16-2-118-16,-34-5-229 15</inkml:trace>
  <inkml:trace contextRef="#ctx0" brushRef="#br1" timeOffset="189260.99">6302 3014 1098 0,'0'0'15'0,"0"0"29"16,0 0-26-16,0 0-17 16,250-123-1-16,-124 94-18 15,-1 7-121-15,-14 15-154 16</inkml:trace>
  <inkml:trace contextRef="#ctx0" brushRef="#br1" timeOffset="189611.3">7392 3353 184 0,'0'0'585'15,"0"0"-574"-15,0 0 54 16,0 0 25-16,104-109-47 16,-83 61-14-16,-2 2-2 15,-9 6 18-15,-3 10-9 16,-7 14 0-16,0 9 8 16,0 7 11-16,0 0-31 15,0 0-24-15,7 23 0 16,0 16-1-16,7 11 1 0,0 4 0 15,-2 4 0 1,2-1-29-16,1-8-28 0,-8 0-36 16,-7-11-123-16,0-13-275 15</inkml:trace>
  <inkml:trace contextRef="#ctx0" brushRef="#br1" timeOffset="189738.71">7550 3575 802 0,'0'0'53'16,"0"0"-45"-16,0 0 36 16,0 0-34-16,0 0-10 15,0 0-183-15</inkml:trace>
  <inkml:trace contextRef="#ctx0" brushRef="#br1" timeOffset="190227.85">8279 2906 667 0,'0'0'102'0,"0"0"-42"16,0 0 88-16,0 0-58 15,0 0-51-15,0 0-28 16,-26-18-1-16,26 46-7 15,0 15 1-15,0 6 13 16,14 4-7-16,12 0 6 16,-9 0-3-16,1-3 3 15,4 0-1-15,-1-10 2 16,15-6-7-16,-1-5 1 0,5-12-11 16,7 1 2-16,3-10 2 15,-3-4-4-15,-4-4 2 16,-3 0-2-16,-16 0-12 15,-5-4-28-15,-17-10-17 16,-2-5-18-16,0-8-93 16,-35 1-227-16</inkml:trace>
  <inkml:trace contextRef="#ctx0" brushRef="#br1" timeOffset="190382.93">8071 3235 952 0,'0'0'61'15,"0"0"-56"1,0 0 59-16,210-34-21 0,-113 22-23 16,-14-6-13-16,-12-1-7 15,-24 2-69-15,-18-1-144 16,-29-2-318-16</inkml:trace>
  <inkml:trace contextRef="#ctx0" brushRef="#br1" timeOffset="190527.85">8156 2940 1116 0,'0'0'39'0,"0"0"-39"15,0 0 2-15,0 0 4 16,305-89-6-16,-154 57-27 16,-11 5-148-16,-22 5-244 0</inkml:trace>
  <inkml:trace contextRef="#ctx0" brushRef="#br1" timeOffset="190961.68">9308 3451 845 0,'0'0'72'16,"0"0"56"-16,0 0-57 15,215 102-38-15,-130-102 2 16,-5-16 36-16,-11-23-38 16,-19-17-23-16,-22-8-4 15,-28-6-4-15,0 12 1 16,-21 6-2-16,-48 21-1 0,-9 16 0 16,-17 15 2-16,6 3 2 15,3 34 7-15,23 14-11 16,11 13 0-16,28 2-1 15,24 0-53-15,7-18-65 16,57-21-285-16</inkml:trace>
  <inkml:trace contextRef="#ctx0" brushRef="#br1" timeOffset="211508.81">19571 10271 667 0,'0'0'45'16,"0"0"51"-16,0 0-25 15,0 0-19-15,0 0-29 16,-40 158 40-16,45-80-2 15,28 10-12-15,2 1-3 16,-4-3-10-16,2-13-17 16,-7-11-11-16,-12-16-8 0,-4-14 2 15,-6-14 0 1,-4-9-2-16,0-7 2 0,0-2 6 16,-11 0-4-16,-46-24-4 15,-14-21-6-15,-12-18 2 16,3-18-4-16,9-14-3 15,7-11-10-15,17-17 7 16,25-9-1-16,22-3 3 16,0 11 4-16,43 16 7 15,21 33 0-15,11 24 2 16,6 24-1-16,-3 20 1 16,-2 7 0-16,-20 25 3 15,-23 21 6-15,-33 11-3 16,0 7 12-16,-40 10-3 15,-28 1-6-15,-1-7 0 0,3-14-10 16,26-19 2-16,21-19-6 16,19-9-12-16,7-7-95 15,59 0-142-15,24 0-35 16</inkml:trace>
  <inkml:trace contextRef="#ctx0" brushRef="#br1" timeOffset="212208.99">19938 10736 665 0,'0'0'74'15,"0"0"-5"-15,-69-121 38 16,69 66-52-16,0 2-1 15,7 7-12-15,19 9-4 16,-2 13 2-16,2 15-21 16,-5 9-19-16,19 3 6 15,-2 32-6-15,2 18 11 16,3 14-4-16,-1 8 13 16,6-6 0-16,1-11-16 15,3-13-4-15,-2-16-1 16,0-11 0-16,-1-7 1 0,6-6-9 15,-1-5 5 1,1 0-5-16,-3-12-13 0,2-7-1 16,-7-1 0-16,-11 1 4 15,-1 6 4-15,-9 7 0 16,-9 3 14-16,-3 3-8 16,-2 0 8-16,0 0 2 15,-10 0 2-15,3 0 9 16,-5 0 24-16,0-3-2 15,0 1 7-15,0 2-7 16,0-3-20-16,0 3-8 16,0 0-6-16,0 0 1 0,0 0-3 15,0 0-4 1,0 3-10-16,2 17 6 0,27 8 8 16,11-2 1-16,9-2-1 15,1-7-3-15,-3-8 5 16,-4-9-3-16,-10 0 0 15,-7-13 3-15,-9-23 1 16,-10-13 8-16,-7-5-6 16,0-2-1-16,-50 5 5 15,-7 14 18-15,-11 11 5 16,-15 14 5-16,14 12-12 16,6 1-10-16,8 36-13 15,20 21-2-15,23 12 0 16,12 3-68-16,14-5-44 15,40-16-179-15,8-12-447 0</inkml:trace>
  <inkml:trace contextRef="#ctx0" brushRef="#br1" timeOffset="213308.77">21444 10916 501 0,'0'0'57'15,"0"0"64"-15,0 0-36 16,0 0-18-16,0 0 3 16,208 16-15-16,-172-60-8 15,-10-16-28-15,-5-12-11 16,-19-5 1-16,-2 4-4 16,0 7-1-16,-38 14 36 15,-16 13-5-15,-7 14 4 16,-8 18-12-16,5 7-1 0,0 20-16 15,5 33-10 1,14 21 0-16,12 14 1 0,26 3-1 16,7-6-1-16,26-13-2 15,26-13 0-15,10-14 1 16,6-18-4-16,-6-15-6 16,-6-12-18-16,-1-8 13 15,-13-33 2-15,1-22 4 16,-15-17-3-16,-14-9-1 15,-9-9 8-15,-5 4 7 16,0-1 1-16,-40 5 4 16,-10 2 15-16,1 8-1 0,-6 11-11 15,8 20 15 1,12 19-6-16,13 15-4 0,8 14 11 16,14 1-10-16,0 16-14 15,0 37-5-15,14 16 5 16,29 18 0-16,11 1 0 15,3-4-3-15,4-7 1 16,-4-6-6-16,2-14 0 16,-7-14-6-16,0-14 5 15,-7-14 0-15,-4-15 0 16,-8 0-1-16,-12-32-9 16,-7-11 1-16,-7-5-8 15,-7-1-6-15,0 6 23 0,0 11 9 16,-7 9 0-16,-12 9 13 15,3 14 15-15,1 0-13 16,-3 14-12-16,13 20-1 16,2 3-2-16,3 2 0 15,0-5-3-15,29-9 3 16,4-8-4-16,5-8-1 16,7-9 5-16,0 0 2 15,2-17-1-15,3-17 5 16,-10 0-2-16,-7 1-2 15,-17 11-1-15,-11 8 2 16,-5 8-2-16,0 6 5 16,0 0 18-16,0 0-15 15,0 29-3-15,0 11-6 0,0 5 4 16,0-5 0-16,21-11-4 16,27-9-1-16,16-17-1 15,7-3 0-15,11-16-5 16,-4-25-21-16,-2 1 6 15,-14 3-9-15,-20 13 18 16,-9 14 5-16,-19 10 4 16,-2 0-6-16,-9 13 10 15,4 19 40-15,-7 3-13 16,4 4-16-16,-1-10-9 16,-3-11-2-16,4-7-6 15,4-9-50-15,-8-2-68 16,0 0-15-16,0-13-207 0</inkml:trace>
  <inkml:trace contextRef="#ctx0" brushRef="#br1" timeOffset="213708.41">23274 10540 744 0,'0'0'66'0,"0"0"20"0,0 0 9 15,86 124-7 1,-75-112-71-16,-8-9-15 0,-3-3 4 16,0 0-6-16,-29-1-7 15,-20-25-106-15,-20-5 27 16,-14-9-6-16,-2-5 92 15,-9-1 16-15,4-2 122 16,0 1 18-16,12 1-53 16,21-3-16-16,19 3-24 15,36-3-22-15,2-11-10 16,43 1-18-16,32 0-12 16,17 8-1-16,3 14-13 15,-12 11-44-15,0 18-27 16,-13 8-24-16,-8 16-60 15,-12 37-133-15,-15 21-249 0</inkml:trace>
  <inkml:trace contextRef="#ctx0" brushRef="#br1" timeOffset="213925.05">23587 10545 617 0,'0'0'47'16,"0"0"90"-16,224 64-67 16,-162-64 42-16,-15-23-4 15,-16-14-34-15,-19-6-50 16,-12-8 4-16,-7 2-18 15,-48 6 16-15,-16 10-12 16,-9 18-4-16,2 15 7 16,9 14-17-16,12 31-2 15,17 18-1-15,17 12-4 0,18-1-21 16,5 4-21-16,19-15 6 16,33-11-29-16,7-15-60 15,-2-16-93-15,-1-16-215 16</inkml:trace>
  <inkml:trace contextRef="#ctx0" brushRef="#br1" timeOffset="214274.95">23930 10535 180 0,'0'0'434'15,"0"0"-300"-15,0 0-7 16,0 0-10-16,0 0-35 0,0 0-34 15,0 0-21-15,49-80-14 16,-18 80 6-16,0 0-18 16,4 8 2-16,10 17 4 15,5 5-5-15,-1-3 11 16,-1-6 36-16,-6-8-45 16,6-11-4-16,-6-2 1 15,-2-11-1-15,-11-20 11 16,-6-5-11-16,-4 2-4 15,-12 11 4-15,-7 9 1 16,0 9 3-16,0 5-4 16,12 5-6-16,-5 21 6 0,0 13 0 15,-4 7-2 1,-3 2-4-16,0 9-49 0,0 5-47 16,-29 1-176-16</inkml:trace>
  <inkml:trace contextRef="#ctx0" brushRef="#br1" timeOffset="-213521.11">18779 12480 304 0,'0'0'30'0,"0"0"40"16,0 0 1-16,0 0 43 15,0 0-16-15,0 0-16 0,-90-32-7 16,90 32 7-16,0 0-58 15,0 17-14-15,0 18 1 16,2 14 10-16,24 9 11 16,10 10 23-16,4 4-20 15,0-5-17-15,-4-5-4 16,-1-13-11-16,-14-9 0 16,5-9-3-16,-11-16 1 15,-13-3-1-15,5-10 0 16,-7-2-8-16,0 0 8 15,0-2-2-15,-21-19-1 16,-22-10-2-16,-6-4 2 16,-13-5 3-16,-2-10 0 0,-2-9-4 15,9-10-5 1,8-14 6-16,16-9 1 0,30-9-6 16,3-1 0-16,24 9 8 15,30 16 0-15,24 20 4 16,3 20-4-16,9 19-3 15,-1 16 2-15,-3 2-3 16,-11 28 4-16,-20 15 1 16,-25 6 3-16,-15 8 8 15,-15 6-4-15,-3 3 0 16,-44 0 16-16,-15-8-1 16,6-6 6-16,-6-13-10 15,12-10-13-15,17-11-2 0,12-9-4 16,14-5-3-1,7 0-4-15,0 4-62 0,50-2-37 16,25 0-15-16,13-3-203 16</inkml:trace>
  <inkml:trace contextRef="#ctx0" brushRef="#br1" timeOffset="-212970.49">19808 13019 585 0,'0'0'45'0,"0"0"65"16,0 0-22-16,0 0 22 15,184 119-63-15,-127-112 16 16,-3-7-13-16,-4-3-12 16,-8-25-4-16,-6-18 25 15,-17-12-40-15,-19-5-9 16,0-7-6-16,-29 6 1 15,-37 6 3-15,-5 12 14 16,-7 18-3-16,3 20 22 16,-1 8-11-16,12 25-22 0,3 26-8 15,20 14-10-15,32 2-14 16,9-1-33-16,42-11-57 16,20-13-159-16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5-23T14:39:13.117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context xml:id="ctx1">
      <inkml:inkSource xml:id="inkSrc46">
        <inkml:traceFormat>
          <inkml:channel name="X" type="integer" max="2944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82.92958" units="1/cm"/>
          <inkml:channelProperty channel="Y" name="resolution" value="54.27136" units="1/cm"/>
          <inkml:channelProperty channel="T" name="resolution" value="1" units="1/dev"/>
        </inkml:channelProperties>
      </inkml:inkSource>
      <inkml:timestamp xml:id="ts1" timeString="2023-05-23T14:40:33.380"/>
    </inkml:context>
  </inkml:definitions>
  <inkml:trace contextRef="#ctx0" brushRef="#br0">21264 14393 644 0,'0'0'149'0,"0"0"-148"16,0 0 22-16,0 0-7 15,0 0 13-15,109-114-21 16,-52 114-5-16,7 0 1 16,-3 25 17-16,-4 20 2 15,-7 11-9-15,-13 12 0 16,-20 5 4-16,-12 7 17 16,-5 0-8-16,-12 1-1 0,-35-8-10 15,-5-6 6 1,-15-7-8-16,1-11 1 0,-2-7-4 15,-1-16-1-15,8-11 2 16,6-15-6-16,3 0-4 16,7-38-2-16,10-19-6 15,18-17 6-15,12-12 4 16,5-6-1-16,5 1-2 16,26 5 0-16,2 16 0 15,-7 22-1-15,-9 18-1 16,-6 17 1-16,-11 9-8 15,0 4-22-15,0 0-39 16,0 4-59-16,0 12-150 16</inkml:trace>
  <inkml:trace contextRef="#ctx0" brushRef="#br0" timeOffset="649.25">22194 15273 786 0,'0'0'6'16,"0"0"21"-16,0 0 60 15,-154 161-29-15,135-81 19 16,17-2-20-16,2-6-32 15,9-12-18-15,41-20-1 16,18-22-6-16,8-18 2 16,7-21 5-16,0-36 8 0,-20-15-8 15,-15-9-3 1,-39 3-2-16,-9 6-1 0,-23 16 8 16,-46 14-9-16,-9 22-3 15,-17 20 3-15,3 0 2 16,-5 37-2-16,17 4-4 15,21-8-7-15,26-7-14 16,33-15-13-16,11-11-53 16,53 0-23-16,21 0 74 15,12-3 10-15,0 3 22 16,-7 24 7-16,-19 36 1 16,-17 20 55-16,-20 23 57 0,-32 12-12 15,-2 0-29 1,0-6-17-16,-14-11-19 0,4-19-18 15,-2-24-12-15,12-25-5 16,0-24-24-16,0-6-61 16,0-42-73-16,8-17-111 15</inkml:trace>
  <inkml:trace contextRef="#ctx0" brushRef="#br0" timeOffset="2398.17">4963 15544 618 0,'0'0'194'0,"0"0"-186"15,0 0-8-15,0 0 17 16,0 0 0-16,0 0-9 15,-26-1-6-15,26-2 0 16,0-1 14-16,0-1-8 16,14 1-2-16,27-2-6 0,6-1 0 15,10-1 6-15,11 5-6 16,15-3 0-16,9 1-1 16,12 2 2-16,15 0-1 15,6-2 1-15,5 1 1 16,10-4 6-16,13-3-6 15,13-1-1-15,6-3 8 16,22-1-7-16,-7 2-2 16,0-1 0-16,-5 3 1 15,-2 1 2-15,0 0-3 16,-5 1 0-16,0-3 1 16,11 0 2-16,6 0-3 15,4-2 2-15,5 0-3 0,-7-1 1 16,0 1 0-16,0 0-4 15,2-3 4-15,-2 3 1 16,-7 3 1-16,2 0-1 16,-4-5-1-16,-3 3 1 15,-3 2 8-15,8 0-6 16,0 4 2-16,9-5 3 16,10 3-8-16,2-4 6 15,-4 3-6-15,-10-3 1 16,7-2-1-16,0 1-1 15,2 0 1-15,-9 3 0 16,0 1 1-16,-7-2-1 16,-1 2 0-16,-3 0 0 0,3-4 1 15,6 0 0 1,9 0 0-16,2 0-1 0,-2 0 0 16,-7 2 1-16,0-1 0 15,-5 4-1-15,5-1-2 16,-2 0 2-16,-10 2 1 15,7-2 0-15,-4-2 3 16,1 2-1-16,-8-1-1 16,2-4 7-16,6 4-7 15,6 0-2-15,4-4 1 16,5 1-1-16,-5-5 0 16,3 1-1-16,-5 3 1 0,-5-1 0 15,5 0 1 1,-14 4-1-16,-5-3 0 0,-10 0 0 15,-6-1-1-15,-5 2 2 16,-3 0-1-16,-9 1 0 16,2 0 0-16,0 2 1 15,5-2 0-15,3 3-1 16,-1-1 0-16,-7 4 0 16,-11-1 1-16,-1 5-3 15,3 0 2-15,7 0-2 16,-3 1 0-16,-6 1 4 15,-1 2-1-15,-6 0-1 16,4 0 1-16,-3 0-2 16,-1 0 1-16,1 0-2 15,-8 0 3-15,-6 0-1 0,-9 0 0 16,-9 0 1-16,-10 0 0 16,-2 0-1-16,-1 0 1 15,-3 2 0-15,-4 1 4 16,-4-1 2-16,-12-2 3 15,-14 2-8-15,-12 0-2 16,-14-2 0-16,-12 2-7 16,-7-2-106-16,0 0-146 15</inkml:trace>
  <inkml:trace contextRef="#ctx0" brushRef="#br0" timeOffset="3965.34">4268 4883 508 0,'0'0'1'0,"0"0"3"16,-130 136 25-16,104-107-15 0,5-9-10 15,6-11-2 1,6-9 42-16,4 0 127 0,-2-20-131 15,0-14-40-15,0-10 2 16,7-5 19-16,0 0-8 16,0-2-11-16,0 8 3 15,0 2-3-15,0 1 0 16,21 1 13-16,5 1-12 16,3 7 8-16,13 8-11 15,-2 8-1-15,10 7-3 16,7 8-2-16,16 0 6 15,12 17-1-15,19 18 2 0,15 10-1 16,4 4 6 0,-5 3-3-16,-5 2 0 0,-11 0-1 15,-24-4-1-15,-24-8-2 16,-18-6 1-16,-36-14 0 16,0 1 11-16,-69-6 21 15,-51 1-1-15,-39 2-30 16,-28-1-1-16,5-4 8 15,-4-4-7-15,20 0 31 16,19-5 30-16,24 0-31 16,38-1-8-16,31-4-3 15,33 2-10-15,13-3-1 16,8 0-9-16,0 3-25 16,22 6-44-16,32 1 31 15,3 5-27-15,11 2-23 0,3 2-21 16,-9 5-262-16</inkml:trace>
  <inkml:trace contextRef="#ctx0" brushRef="#br0" timeOffset="6315.37">4483 9419 334 0,'0'0'351'16,"0"0"-349"-16,0 0 5 15,0 0-5-15,0 0-2 16,0 0 0-16,0 0 4 16,0 0 33-16,0 0 1 15,0 0-25-15,0 0 1 16,0 0-11-16,7 0 1 16,0 0 0-16,8 0-3 15,6 3 1-15,0 0 0 0,12 0 1 16,5-2 7-16,2 1-3 15,10-2 0-15,-3 3 11 16,10-1-3-16,4-2-1 16,3 0-3-16,3 0-5 15,4 0 2-15,7 0 0 16,11 0-8-16,13 0 7 16,16 0 6-16,8 0-1 15,13-7-5-15,5 1-5 16,-4-3 0-16,11 3-2 15,5 0 0-15,10 1 0 16,0-1 0-16,6-1 2 0,-4 2-2 16,0-1 1-16,2 0 1 15,-2-3 2-15,5 2-1 16,7-1 6-16,2-1-8 16,14 0 5-16,10-3 2 15,2 0-7-15,-5-1 4 16,-4 1-5-16,-3 0 0 15,-2-4 0-15,-7 3 3 16,0 2-6-16,-8-3 2 16,-4 2 1-16,-2-4 6 15,-5 7-6-15,-3-2 1 16,8 2-1-16,2 3 3 16,5 0-1-16,14 1 1 0,-5-3 1 15,-5 2 0 1,-9 2-3-16,5 2 0 0,-7-2-2 15,2-1 1-15,-10 1 0 16,-4-1 0-16,5 4 2 16,-13-4 2-16,8 3-2 15,-2 0 2-15,-1-3-1 16,-4 1 1-16,21 3-2 16,9-4 4-16,5 2-5 15,-2-3 2-15,0 0-3 16,-7 3 0-16,2-2 0 15,-2 4 0-15,6-2 3 0,-11 3-2 16,-2 0-1 0,2 0 0-16,-5 0 5 0,-2 0-4 15,-2 0 3-15,2-2-3 16,4-2-1-16,15-3 4 16,0 1-1-16,-3-3-1 15,-4-3 1-15,-2-2-3 16,-8-4-3-16,2 2 3 15,6-2 1-15,-10 2 0 16,-7 1 3-16,-10 0-8 16,-12-2 8-16,-1 1-3 15,-11 0 3-15,-1-2-1 16,-8 3-3-16,-7 0 3 16,-7 3-1-16,-9-1 5 15,-17 4-5-15,2 0 4 16,-14 0 4-16,-11 6 0 0,-1 0-3 15,-14 1-5-15,-9 2-1 16,-5 0-1-16,-5 0 1 16,-6 0-2-16,-4 0 1 15,4 0-1-15,-13 0-1 16,5 0-22-16,0 0-77 16,-2 0-73-16,-3 0-222 15</inkml:trace>
  <inkml:trace contextRef="#ctx0" brushRef="#br0" timeOffset="7698.51">21818 8600 488 0,'0'0'75'0,"0"0"-73"15,0 0 62-15,0 0 16 16,92 118 9-16,-38-97-56 16,3-3 7-16,7-12 25 0,5-6-17 15,-3 0 2 1,-2-20-5-16,-8-21-13 0,-6-16-21 15,-5-15-8-15,-29-13-1 16,-16 4 1-16,-14 0-1 16,-61 18 11-16,-22 20-4 15,-24 18-2-15,-18 16 2 16,1 9-7-16,6 9-1 16,14 25-1-16,21 11 0 15,21 4 1-15,26 0 0 16,22 3-1-16,28-9 0 15,0-3-5-15,35-6-7 0,29-9 9 16,14-7-10-16,17-12-6 16,2-6 7-16,0-5-14 15,-5-20-20-15,-9-5-2 16,-7 5 27-16,-20 13 5 16,-13 7 10-16,-5 5 5 15,-15 19-9-15,-1 25 10 16,-1 19 26-16,-9 17 2 15,7 14 5-15,-3 0-11 16,-4 3 6-16,2-6 2 16,3-12-6-16,-3-12-15 15,5-10 4-15,7-17-13 16,-10-13 0-16,11-17-37 16,-6-10-79-16,5-5 11 15,2-33-42-15,-4-14-365 0</inkml:trace>
  <inkml:trace contextRef="#ctx0" brushRef="#br0" timeOffset="8465.23">23388 7629 642 0,'0'0'7'0,"0"0"14"15,0 0-9-15,0 0-10 16,0 0 4-16,0 0 5 16,-194-68 4-16,144 68 8 15,-4 0-2-15,-3 0 5 16,3 12-2-16,4 7-6 15,3 4-3-15,9 0-10 0,7 6 3 16,15 8 7 0,16-3 4-16,0 6-19 0,54 1-1 15,31-1-2-15,19-3 3 16,7-2 3-16,5-1 0 16,-16-6 1-16,-22 1-4 15,-19-7 0-15,-24-1 0 16,-18-2 0-16,-17 0 0 15,0 4 7-15,-24 2-1 16,-33 1 2-16,-16-6-3 16,-10-2-3-16,-6-10 10 15,10-4 19-15,16 1 11 16,15-5 13-16,20 0-24 16,9 0-13-16,12-5-18 0,7-5-24 15,0 4-102-15,0-3-70 16,0 7-304-16</inkml:trace>
  <inkml:trace contextRef="#ctx0" brushRef="#br0" timeOffset="10464.83">7912 5666 773 0,'0'0'198'16,"0"0"-198"-16,0 0 0 15,0 0-15-15,0 0-90 16,0 0 76-16,-28 62 17 16,37-39 12-16,3 2 6 15,-2 4-3-15,1 6-3 16,4 7 6-16,11 7 4 15,2 6 3-15,8 11-8 0,6 0 14 16,15 12 3 0,9 0 3-16,-2 1-2 0,14 2-4 15,5 4-6-15,7 4 6 16,4-3-10-16,5 0-2 16,3-7-3-16,-10-5-2 15,12 4 2-15,-7 2 4 16,15 2 5-16,-1 5-5 15,12-4 11-15,-3 2-12 16,3-1 3-16,-2-2-10 16,2-3 1-16,2 1 0 15,-2-3-1-15,3-2 2 16,-6-1-1-16,10-1 0 16,-12 4 6-16,8 0-4 0,4 3-3 15,-5 0 4-15,10 1 6 16,14-6 2-16,0-3-10 15,-5 2-1-15,10-3 2 16,-7 2 0-16,2 3-2 16,0 0 7-16,2-4-7 15,0-1 2-15,-4-3-3 16,-3-2 1-16,-9 0 0 16,2 0 2-16,-5 1-3 15,6-2 4-15,-6-2-4 16,-7-2 0-16,1-4 0 0,11-2 0 15,5-3 3 1,23 5 1-16,3 4-3 0,5 4 5 16,-8 3-6-16,3-3 4 15,3-6-1-15,4 0 2 16,7-8-2-16,-3-4-1 16,-6 2-2-16,2-5-3 15,-5 1 3-15,-9 1 2 16,-9 3-2-16,-6 2 0 15,1-2 4-15,4 3-3 16,5-6 4-16,7 0 2 16,-9-1-2-16,-7-1-5 15,-3-3 7-15,-5-1-7 16,6-2 1-16,-3-3-1 0,2 3 3 16,0-6-3-16,-9 1 0 15,-5 2 7-15,-12-3-7 16,-7-3 7-16,-14-4-5 15,-7-4 4-15,-14-5-6 16,-19-3 4-16,-10-4-3 16,-16-2 9-16,-12-6-1 15,0-1 3-15,-17 0-2 16,-2 2-1-16,0-2-3 16,0 0-6-16,0 0 0 15,0 0-14-15,0 0-54 16,-33 0-51-16,-17-14-488 15</inkml:trace>
  <inkml:trace contextRef="#ctx0" brushRef="#br0" timeOffset="12214.24">20188 11703 465 0,'0'0'22'0,"0"0"49"0,0 0 50 16,-35 109-16-16,35-78-51 15,9-1-20-15,24-7-3 16,15-7-5-16,-3-4 3 15,2-9-3-15,3-3 10 16,2 0 13-16,-10-21-18 16,5-13-13-16,-9-15-2 15,3-12-5-15,-1-13-5 16,-19-3-4-16,-19 0 1 16,-2 11 8-16,-21 11 11 15,-33 14 6-15,-13 13-8 16,-6 14-3-16,-2 14-9 15,-4 0-8-15,-6 28 0 0,3 10-1 16,1 1-2 0,22 3 0-16,26-2-7 0,19-1-1 15,14-4-10-15,9-7-10 16,43-9-7-16,14-12 5 16,10-7-28-16,5 0 12 15,-11-12 17-15,-6-4 17 16,-5 7 13-16,-16 6 4 15,-8 3 12-15,-1 12 13 16,1 19 28-16,1 18 16 16,6 3-15-16,5 5-24 15,3-3 0-15,4-2-15 0,1-9-9 16,-10-8-6 0,0-10-1-16,-7-10-1 0,-5-15-33 15,-5 0-67-15,5-31-45 16,-12-17-454-16</inkml:trace>
  <inkml:trace contextRef="#ctx0" brushRef="#br0" timeOffset="13131.46">21146 10994 319 0,'0'0'124'0,"0"0"-58"16,0 0 49-16,0 0-9 15,21 113-20-15,-6-77-31 0,-4-5 2 16,-4-5-27 0,3-6-8-16,-5-7-4 0,-3-5 3 15,-2-5-9-15,0-3-1 16,0 0 5-16,0 0 22 16,0-11-4-16,-14-15-30 15,-17-9-2-15,-2 0-1 16,-2-1 0-16,-6 0-1 15,6 5 4-15,9 2-1 16,5 7-3-16,18 1-7 16,3 2 3-16,10 1 4 15,44 2 1-15,22 7 0 16,6 9-1-16,11 0 0 16,1 5-1-16,-9 21 0 0,-7 5-2 15,-11 2 3-15,-18 3-2 16,-8 0 2-16,-27 1 0 15,-14 0 6-15,0-1-1 16,-26-6 5-16,-29-2 10 16,-9-1 2-16,-14-5-7 15,-2-5-8-15,-3-7 5 16,-2-3 0-16,21-4-3 16,5-3-3-16,21 0-4 15,10 0 2-15,14 0-4 16,2 0-1-16,5 0 0 15,7 0-3-15,0 0-17 16,0 0-16-16,0 0-24 0,0 0-86 16,26 0-159-16</inkml:trace>
  <inkml:trace contextRef="#ctx0" brushRef="#br0" timeOffset="17231.25">6434 803 898 0,'0'0'19'0,"0"0"34"15,0 0 47-15,0 0-48 16,0 0 14-16,0 0-28 16,0 0-28-16,-26 5-10 15,26 36 0-15,7 19 1 0,12 13 1 16,10 6 0 0,-3-7-2-16,4-1 0 0,3-16-3 15,-4-14-33-15,-3-16 3 16,-5-14-9-16,-11-11-65 15,-10-26-99-15,0-34-351 16</inkml:trace>
  <inkml:trace contextRef="#ctx0" brushRef="#br0" timeOffset="17448.83">5484 806 963 0,'0'0'57'0,"0"0"-57"15,269-9 0 1,-108-2 5-16,7 3 16 0,-10 4-20 16,-6 1 3-16,-32 3-4 15,-18 0-1-15,-26 0-10 16,-24 0-14-16,-19 5-49 16,-26-5-37-16,-7 0-41 15,0 4 36-15,-62 9-162 16</inkml:trace>
  <inkml:trace contextRef="#ctx0" brushRef="#br0" timeOffset="17584.04">5983 1167 289 0,'0'0'238'0,"-159"163"-51"15,124-92-82-15,30-14-6 16,5-11-56-16,40-12-32 0,38-9-11 16,24-14-3-16,16-11 3 15,14-15-64-15,8-33-108 16,-8-15-122-16</inkml:trace>
  <inkml:trace contextRef="#ctx0" brushRef="#br0" timeOffset="17980.41">6824 1268 733 0,'0'0'72'0,"-35"131"-22"15,21-68 7-15,7-13 2 16,7-14-34-16,0-19-11 15,0-13-6-15,0-4-5 0,7-12 0 16,14-37 40 0,12-25-43-16,3-20-84 0,4-2 46 15,-24 11 13-15,-16 18 25 16,0 27 60-16,-7 18-7 16,-14 18 10-16,7 4-30 15,-5 21-31-15,9 21-1 16,3 13 2-16,7-1-2 15,0-5 0-15,7-13-1 16,29-12-5-16,18-15-1 16,3-9 0-16,14-6 6 15,-5-34 5-15,-16-17 4 16,-8-6-5-16,-20 2-4 16,-18 7 11-16,-4 14-6 0,0 12-3 15,0 13-2-15,0 15-7 16,0 0-58-16,17 5-264 15,42 11 48-15,12-5-189 16</inkml:trace>
  <inkml:trace contextRef="#ctx0" brushRef="#br0" timeOffset="18363.62">8295 834 559 0,'0'0'77'15,"0"0"8"-15,-264-11-41 16,152 12-3-16,15 27-16 0,8 8 27 16,13 7-19-16,12 10 12 15,14 10-8-15,17 6 2 16,26 7-15-16,7-1-11 16,36-14-9-16,25-12-4 15,24-16-9-15,3-17 9 16,2-14 1-16,-5-2 1 15,5-12-1-15,-15-22 0 16,-6-3-1-16,-19 0 7 16,-22 8-6-16,-7 9 3 15,-16 12-2-15,-5 8 14 16,0 0-6-16,0 23-10 0,0 19-2 16,0 7 2-16,0-7 0 15,9-9-12-15,17-22-50 16,17-11-103-16,4-20-24 15,-4-31-30-15,6-16-246 16</inkml:trace>
  <inkml:trace contextRef="#ctx0" brushRef="#br0" timeOffset="18431.39">8553 1015 481 0,'0'0'59'16,"0"0"24"-16,0 0-36 16,0 0-47-16,-66-111-256 15</inkml:trace>
  <inkml:trace contextRef="#ctx0" brushRef="#br0" timeOffset="18813.39">8553 1015 392 0,'116'143'152'0,"-95"-70"41"0,12-8-82 15,-2-19-41-15,2-17-46 16,-11-14-16-16,-4-15-8 16,-18-1 35-16,0-39 66 15,0-16-101-15,0-14-11 16,0-5 9-16,0-2-21 15,0 2-10-15,0 12 17 16,0 17 9-16,3 21 7 16,23 16 0-16,2 9-5 15,20 11-5-15,1 20 10 16,8 14 15-16,-3 5 4 16,-4 3 21-16,-15 0 16 0,-16-7-29 15,-4-5-7-15,-15-8 1 16,0-3 1-16,-15-13 7 15,-27 1-2-15,2-10-8 16,-1-6-8-16,6-2-8 16,11 0-6-16,5 0-12 15,12 0-33-15,7 0-22 16,0 0-54-16,55 0-68 16,16 2 35-16,4 5-275 15</inkml:trace>
  <inkml:trace contextRef="#ctx0" brushRef="#br0" timeOffset="19180.72">9662 1000 615 0,'0'0'109'0,"0"0"-95"15,0 0 54-15,0 0-36 16,0 0-17-16,0 0 7 15,0 0 11-15,-132 116-2 16,132-74-13-16,0-2-2 16,0 4 0-16,26-3 5 15,9 1-13-15,8-8 3 16,7-2 7-16,4-4 4 0,0-13 25 16,3-1-23-16,-3-9 10 15,3 0-9-15,-2-5-5 16,-13 0-5-16,6 0-8 15,-20-7-5-15,-7-8-4 16,-2-1-5-16,-12 1-13 16,-4-2-17-16,1-1 2 15,-4 1-59-15,0 0 12 16,0 3-24-16,0 2-21 16,-26-2-183-16</inkml:trace>
  <inkml:trace contextRef="#ctx0" brushRef="#br0" timeOffset="19316.16">9490 1219 194 0,'0'0'707'0,"0"0"-629"0,0 0-62 15,0 0 3-15,0 0-15 16,0 0-4-16,208-88-13 16,-142 58-144-16,-16-1-101 15,-15 2-116-15</inkml:trace>
  <inkml:trace contextRef="#ctx0" brushRef="#br0" timeOffset="19430.14">9870 972 68 0,'0'0'421'16,"0"0"-210"-16,0 0-65 16,0 0-42-16,0 0-71 15,0 0-31-15,62-32-2 16,9 9-120-16,9-3-88 16,-2 5-194-16</inkml:trace>
  <inkml:trace contextRef="#ctx0" brushRef="#br0" timeOffset="19814.14">10362 1205 513 0,'0'0'76'16,"14"126"98"-16,-2-75-30 15,-2-17-97-15,-3-14-11 16,0-13-16-16,0-7-15 16,-2 0 19-16,-5-21 48 15,0-25-57-15,0-14-15 16,2-9-8-16,3-5 4 0,-5 10-19 15,0 10 22 1,0 21 2-16,0 17 3 0,-12 10 8 16,5 6 7-16,0 6-19 15,7 34-12-15,0 9 12 16,0 11 2-16,7-2-2 16,26-7 1-16,14-11-1 15,5-13 3-15,10-18-3 16,-1-9 2-16,3-9 11 15,-17-29 16-15,1-12-2 16,-25-6 2-16,-18-6-11 16,-5 4-6-16,0 6-12 15,-26 13-2-15,5 14-24 16,7 14-7-16,14 8-16 0,0 3-163 16,21 0-161-16,14 0 55 15</inkml:trace>
  <inkml:trace contextRef="#ctx0" brushRef="#br0" timeOffset="20180.57">11181 869 721 0,'0'0'85'0,"0"0"-77"16,0 0 24-16,0 0 10 15,0 0-8-15,0 0 0 0,132-6-17 16,-104 21-10-16,-13 4 23 16,-11-2 4-16,-4 6-8 15,0 7-5-15,0 4-10 16,-21 6 1-16,-12 6 0 16,0 5-10-16,9 3-1 15,-9 7-1-15,26 2 0 16,7-5 0-16,0-7 1 15,26-10-1-15,19-9 1 16,21-13-3-16,-2-13 2 16,14-6-12-16,9-19-37 15,-4-23 0-15,2-13-68 0,0-2-76 16,-30-2-180-16,-27 10 100 16</inkml:trace>
  <inkml:trace contextRef="#ctx0" brushRef="#br0" timeOffset="20530.16">11840 1150 205 0,'0'0'382'0,"0"0"-346"16,0 0 64-16,-47 108-5 16,47-58-42-16,0 4-7 15,0-6-9-15,0-9-9 16,19-14-6-16,2-11-11 16,1-11-11-16,-8-3 3 15,-2-8 19-15,2-27 20 16,-5-17-35-16,-2-7-3 15,-7-5 1-15,0 1-1 16,-2-1-4-16,-26 5-1 0,2 9 1 16,11 8-1-16,3 10 2 15,5 15 3-15,7 8-3 16,0 9-2-16,0 0-5 16,5 18-29-16,35 24 35 15,17 16 3-15,7 14 26 16,5 6 8-16,13-9-2 15,-6-7-28-15,-19-16-1 16,-8-21-6-16,-16-10-28 16,-25-15-51-16,-8 0-82 15,-22-23 48-15,-53-11-498 16</inkml:trace>
  <inkml:trace contextRef="#ctx0" brushRef="#br0" timeOffset="20550.14">11840 1150 352 0</inkml:trace>
  <inkml:trace contextRef="#ctx0" brushRef="#br0" timeOffset="20647.14">11840 1150 352 0,'55'117'382'0,"-81"-117"-191"0,23 0-38 0,3 3-112 0,15 16-35 15,48 5 19-15,27-7-9 16,21-7-16-16,22-10-6 16,-3 0-109-16,-5-24-307 15</inkml:trace>
  <inkml:trace contextRef="#ctx0" brushRef="#br0" timeOffset="21097.14">14941 1224 59 0,'0'0'712'0,"0"0"-696"16,0 0 1-16,0 0 31 16,0 0-6-16,0 0 20 0,-26-11 27 15,11-12-63-15,-6-3-23 16,-14 0 2-16,-13 3-4 15,-13 8 3-15,-22 9-2 16,-14 6 12-16,-16 15-8 16,4 26-6-16,2 19 5 15,34 4-5-15,31 4 9 16,34-3-6-16,8-6 6 16,55-13-9-16,49-18-1 15,21-20-4-15,22-8-59 16,4-23-41-16,3-19-142 15,-17-8-288-15</inkml:trace>
  <inkml:trace contextRef="#ctx0" brushRef="#br0" timeOffset="21380.32">15435 1471 606 0,'0'0'12'0,"0"0"49"16,0 0 52-16,0 0-27 15,182 15-16-15,-149-56-26 16,-4-12-3-16,-18-9-27 16,-11-4 30-16,0 3-5 15,-47 2-19-15,-22 13 23 16,-6 14 5-16,-3 19-7 0,-5 15-19 16,7 4-21-16,12 33-1 15,10 10-14-15,19 6-19 16,35-4-16-16,14-12-22 15,64-11-95-15,33-18-18 16,5-8-159-16</inkml:trace>
  <inkml:trace contextRef="#ctx0" brushRef="#br0" timeOffset="21813.76">16260 1212 659 0,'0'0'118'0,"-47"107"-31"0,38-64-10 16,4-19-35 0,5-11-41-16,0-11 2 0,0-2 8 15,0-25 75-15,0-20-85 16,5-12-1-16,-3-5-24 16,-2 5 24-16,0 3-2 15,-36 14 5-15,-6 5 1 16,-13 16 6-16,6 9 12 15,6 10-1-15,17 0-9 16,7 0-5-16,17 10-5 16,2 5-2-16,7-2-3 15,43-9 1-15,25-4 0 16,3-7 2-16,5-22 0 16,-14-4 1-16,-15 3 2 0,-25 8 18 15,-15 13 3-15,-14 6 35 16,0 3-5-16,0 5-32 15,0 35-20-15,-22 18 0 16,1 14 4-16,7 2-3 16,14-11-3-16,0-13-3 15,43-16-49-15,20-11-17 16,20-20-6-16,14-3-98 16,5-39-146-16</inkml:trace>
  <inkml:trace contextRef="#ctx0" brushRef="#br0" timeOffset="22197.33">17329 1138 686 0,'0'0'125'15,"-7"106"13"-15,7-65-43 16,0-13-21-16,0-16-65 15,0-7-7-15,0-5 4 16,0-22 31-16,0-24-37 16,-19-18-4-16,3-3 0 15,1-9 4-15,4 3 1 16,11 2-1-16,0 8-16 0,0 21-2 16,19 18 17-16,-3 20 1 15,10 4 0-15,2 2 5 16,6 21 3-16,-4 5 5 15,-11 4 2-15,-12 2-5 16,-7-4 15-16,0 0-4 16,-26-5 0-16,-12-4 0 15,-9-2-8-15,5-6-8 16,9-5-5-16,4-5-20 16,29-3-21-16,0 0-49 15,33-5-187-15,26-14-305 16</inkml:trace>
  <inkml:trace contextRef="#ctx0" brushRef="#br0" timeOffset="22596.19">17935 1204 531 0,'0'0'80'0,"11"112"58"15,-1-58 22-15,2-21-73 16,7-11-33-16,-10-16-38 15,3-6-10-15,-5-5 54 16,0-30 5-16,7-23-57 16,15-13-8-16,4-12-8 15,2-1-8-15,-4 4 4 16,-5 14 4-16,-5 14 8 16,-9 19-1-16,-2 18 2 0,-10 12 8 15,7 3-6-15,4 0-3 16,6 8-3-16,2 16 3 15,2 10 4-15,-14 6 3 16,-7 8 0-16,0 4-5 16,0 0 1-16,0 2-1 15,5-8-2-15,12-7 1 16,11-5 0-16,17-11-1 16,5-7-2-16,18-13 2 15,3-3-33-15,19-26-61 16,-7-20-179-16,-12-11-522 15</inkml:trace>
  <inkml:trace contextRef="#ctx0" brushRef="#br0" timeOffset="22863.29">19072 1119 429 0,'0'0'371'16,"0"0"-323"-16,-14 155 46 15,14-110-23-15,0-16 3 16,5-12-55-16,9-8-16 15,-7-9 2-15,-7-12-4 16,0-25-1-16,-7-15-15 16,-40-16-53-16,-8-2 49 15,-13 2 12-15,-6 8 7 16,8 10 22-16,9 11 11 0,29 15 12 16,9 4-2-16,19 4-31 15,0 1-4-15,19 0-8 16,28 5-11-16,5 6-25 15,3 4-100-15,-8 0-88 16,-23 1-294-16</inkml:trace>
  <inkml:trace contextRef="#ctx0" brushRef="#br0" timeOffset="23298.16">18885 972 695 0,'0'0'51'16,"0"0"32"-16,0 0 13 16,104-120-49-16,-63 102-2 0,8 15 18 15,-2 3-31-15,8 9-19 16,2 28 2-16,4 13 32 15,1 12-20-15,-6 4-6 16,6 0-8-16,-17-8-8 16,0-10 0-16,-15-16-5 15,-15-12-27-15,-11-10-33 16,-4-10-27-16,-19 0-123 16,-42-27-577-16</inkml:trace>
  <inkml:trace contextRef="#ctx0" brushRef="#br0" timeOffset="23432.32">19037 1107 897 0,'0'0'223'16,"0"0"-220"-16,0 0-1 15,0 0 18-15,243 6-7 16,-127-10-13-16,2-21-30 16,8-7-137-16,6-2-339 15</inkml:trace>
  <inkml:trace contextRef="#ctx0" brushRef="#br0" timeOffset="23729.55">20127 1116 768 0,'0'0'21'0,"0"0"60"0,-14 112-11 16,14-90-12-16,0-13-42 15,0-9 0-15,0 0-12 16,0-22 16-16,0-25-20 15,-41-13-47-15,-37-9 30 16,-11-3-7-16,-11 9-11 16,3 6 35-16,14 12 50 15,15 12-41-15,32 5 75 16,18 7-15-16,18 2-51 16,18-4 1-16,60-4-18 15,31 2-1-15,26-3-27 16,-5 10-47-16,-5 3-124 0,-35 10-372 15</inkml:trace>
  <inkml:trace contextRef="#ctx0" brushRef="#br0" timeOffset="23996.14">20347 1304 697 0,'0'0'20'15,"0"0"126"-15,0 0-51 16,201 99-43-16,-144-110 20 15,-10-33-47-15,-19-13-14 16,-18-12-3-16,-10 0 4 16,-43 5 12-16,-35 12-9 15,-26 16 15-15,-12 24-9 16,3 12-18-16,-3 14-3 16,12 35 0-16,14 12-3 0,33 8-4 15,50 2-32-15,7-2-7 16,78-14-75-16,38-10-40 15,9-19-162-15,12-16-134 16</inkml:trace>
  <inkml:trace contextRef="#ctx0" brushRef="#br0" timeOffset="24446.37">21085 1392 595 0,'0'0'58'0,"0"0"62"15,-7 111-53-15,7-97-16 16,0-8 10-16,7-6-54 16,-3-4 19-16,3-27 92 15,-4-17-104-15,2-15-14 16,2-12-3-16,2-8-10 15,10 2 6-15,14 1-27 16,5 11 14-16,14 14 19 16,-2 15 1-16,-8 18 6 15,-6 14 1-15,-10 8 3 16,-17 0-7-16,-9 13-3 0,0 13 0 16,0 7 3-16,-16 7 5 15,-18 8-2-15,1 3 0 16,19 4 8-16,7-6-1 15,7 0-12-15,12-4 12 16,23-5 0-16,8-7 0 16,4-9 15-16,1-12-8 15,-4-9-17-15,11-3-3 16,6 0-10-16,3-15-9 16,5-5-21-16,-1 0-117 15,-18-3-230-15</inkml:trace>
  <inkml:trace contextRef="#ctx0" brushRef="#br0" timeOffset="24929.27">22012 1100 485 0,'0'0'165'16,"0"0"-135"-16,0 0 39 15,0 0 3-15,0 0 19 16,0 0-6-16,-102 112-26 16,95-86-2-16,7 3-25 0,0-3-17 15,0 3 10-15,0-6-7 16,19 0 12-16,9-3-7 15,8 2 13-15,13-6-1 16,6-2-6-16,16-1 7 16,2-6-2-16,-9-2-15 15,4-4-5-15,-11-1-6 16,-14 0-3-16,-10 0-4 16,-5 0 1-16,-2 0-1 15,3-1-1-15,-6-4 3 16,3-2-2-16,-12 2-1 15,-9 0-1-15,2 2-18 0,0-4 3 16,3-1-2-16,-3-7-21 16,-7-3-17-16,0 0-27 15,-7-8-9-15,-43 0-79 16,-4-11-118-16,-29 2-251 16</inkml:trace>
  <inkml:trace contextRef="#ctx0" brushRef="#br0" timeOffset="24994.14">22012 1100 883 0</inkml:trace>
  <inkml:trace contextRef="#ctx0" brushRef="#br0" timeOffset="25079.34">22012 1100 883 0,'37'84'9'0,"53"-73"113"0,12-9-70 16,-19-2-25-16,-12 0-14 0,-22-18-13 16,-20-11 0-16,-29-5-112 15,0-1-170-15</inkml:trace>
  <inkml:trace contextRef="#ctx0" brushRef="#br0" timeOffset="25189.34">22215 943 665 0,'0'0'286'15,"0"0"-275"-15,0 0 89 16,0 0-57-16,251 8-36 16,-171-4-7-16,-30 7-74 15,-43 7-212-15</inkml:trace>
  <inkml:trace contextRef="#ctx0" brushRef="#br0" timeOffset="27696.11">22340 2249 465 0,'0'0'425'0,"0"0"-413"16,0 0 48-16,0 0 16 15,0 0-23-15,0 0-39 16,-14-8-7-16,7 27-2 16,0 15 0-16,0 9 5 15,0 10 8-15,2 3 3 16,5 2-1-16,0-1 3 15,5-5-4-15,23-10-6 16,12-6-5-16,3-8 8 16,21-11 4-16,4-13 6 15,8-4-13-15,0 0-9 0,-5-18-4 16,-3-3-1 0,-18-4-26-16,-8-4-47 0,-23-6-87 15,-19-7-267-15</inkml:trace>
  <inkml:trace contextRef="#ctx0" brushRef="#br0" timeOffset="27872.47">22437 2315 670 0,'0'0'497'16,"0"0"-488"-16,0 0-9 15,230 3 54-15,-126-15 9 16,0-7-22-16,-10 1-36 15,-16 3-5-15,-14 2-1 0,-16 4-84 16,-15 3-107-16,-26 4-550 16</inkml:trace>
  <inkml:trace contextRef="#ctx0" brushRef="#br0" timeOffset="30511.79">22326 1956 270 0,'0'0'118'0,"0"0"-56"0,0 0 28 15,0 0-30-15,0 0-36 16,0 0 3-16,0 0 34 15,0-2-10-15,0 2-13 16,0 0-21-16,0 0-6 16,0 0-4-16,-2 0-5 15,2 0 2-15,-5 0-4 16,3 0 1-16,-3 0-1 16,-9 13 2-16,14 2 0 15,-12-1-2-15,10 3 1 16,-3-2-1-16,2-2 0 0,3 0 0 15,-4 1 0-15,1 5 4 16,3 2-6-16,-7 4 4 16,0 1-4-16,-5 0 2 15,5-2 0-15,-2-1 1 16,2-1-1-16,-5-4-16 16,5 1 5-16,7-1-2 15,0 0 11-15,0 1 1 16,0 2 1-16,0 0 0 15,0 5 0-15,0-6 0 16,-7 4-3-16,7-3-6 16,-5-2-8-16,5 1 2 0,0-5-3 15,0-2 4 1,0 5 5-16,5-4 5 16,14 3 2-16,-3 1 3 0,3-1-3 15,2 6 0-15,1-1 0 16,4-2 1-16,-3 0-1 15,3-4-23-15,-2-7-107 16,2-4-23-16,2-4 28 16,-9-1-32-16</inkml:trace>
  <inkml:trace contextRef="#ctx0" brushRef="#br0" timeOffset="44544.14">16449 9018 391 0,'0'0'72'16,"0"0"32"-16,0 0 0 15,-189 3-36-15,156 12-14 16,10 4-20-16,4-2-18 16,11 3-11-16,8 1 8 15,0-2-6-15,0 2-7 16,27-4 0-16,1-5-6 15,-7-5 6-15,0-5 0 16,1-2 2-16,-3 0-2 16,-5-4 6-16,-5-16-1 0,-2-4-5 15,-7-1-5-15,0 2 4 16,0 1 2 0,-16 7 0-16,-10 9 5 0,-3 4 10 15,3 2 9-15,3 0-18 16,2 22-7-16,2 4 2 15,11 3-1-15,8-3 3 16,0-3-4-16,15-5-5 16,18-8-4-16,2-7 0 15,1-3 1-15,6-12 7 16,-1-19-7-16,1-11-19 16,-9-1 0-16,-23 6 6 15,-10 10 21-15,0 7 5 16,-22 12 26-16,-20 8 6 15,-1 0-12-15,-6 8-5 0,-6 22-7 16,8 9 1-16,11-2 11 16,22-2-4-16,14-10-16 15,0-10-5-15,7-4-8 16,36-11-8-16,4 0 16 16,3-17 3-16,-3-17-1 15,-11 4 2-15,-17 2-4 16,-19 11 10-16,0 11 36 15,-26 6 25-15,-22 0-45 16,-9 6-11-16,3 21-7 16,4 7-2-16,17-1-6 0,31-1-5 15,2-9-72-15,42-18-170 16,22-5-587-16</inkml:trace>
  <inkml:trace contextRef="#ctx0" brushRef="#br0" timeOffset="54043.54">8702 7864 422 0,'0'0'41'16,"0"0"1"-16,0 0 35 15,0 0 4-15,0 0-22 16,0 0 0-16,0 0 12 15,-26-39-2-15,12 39-24 16,-7 0-14-16,-12 0-19 16,-17 0-8-16,-12 13-4 0,-27 13-1 15,-11 6 1-15,-4 0 0 16,7 0 0-16,14-4 2 16,8-5-1-16,18-9-1 15,10-2 0-15,4-11 1 16,10-1 4-16,5 0-2 15,6 0 2-15,3-13-5 16,12-1-5-16,7 1-9 16,0 3-38-16,0-1-52 15,0 5-28-15,19 6-64 16,10 0-42-16,-8 0 22 16</inkml:trace>
  <inkml:trace contextRef="#ctx0" brushRef="#br0" timeOffset="54676.8">8116 7741 488 0,'0'0'50'0,"0"0"21"15,0 0 34-15,0 0-66 0,0 0-24 16,0 0-6-16,-216 27 0 16,138-4-9-16,3 5 7 15,-3 2 19-15,-3 0-17 16,3-1-4-16,7 0-3 15,5-1 2-15,9-5-1 16,17-5-2-16,16-5 15 16,10-4-1-16,10-3-12 15,4-1 1-15,0 8-4 16,4 3 0-16,27 4 5 16,9 9 1-16,3 5 1 15,4 10 1-15,3 11 22 0,-3 4 10 16,-7 4 10-16,-2-3-31 15,-5-16-6-15,-12-13-6 16,1-14-7-16,-8-14-1 16,-2-3-22-16,4-20-62 15,10-31 31-15,0-13-78 16,-4-5-183-16,-13 0 72 16,-9 17 55-16,0 12 188 15,0 10 137-15,-16 15 29 16,4 8 1-16,9 5 39 15,3 2-73-15,0 0-92 16,0 9-28-16,0 15 11 16,7 12 30-16,17 2-36 0,2 1-17 15,2 2 5-15,1-10-6 16,-3-10-41-16,-5-12-105 16,-14-9-197-16</inkml:trace>
  <inkml:trace contextRef="#ctx1" brushRef="#br0">19346 13262 0</inkml:trace>
  <inkml:trace contextRef="#ctx0" brushRef="#br0" timeOffset="82874.2">16121 10552 333 0,'0'0'82'15,"0"0"66"-15,0 0-16 16,0 0-56-16,0 0-30 16,0 0-20-16,0 0-13 15,-55-5-5-15,55 10-4 0,0 4 14 16,0 0-2 0,7-3-13-16,-7-6-2 0,12 0-1 15,-2 0 0-15,2 0 0 16,2-16 0-16,-7-1-9 15,-5-2-43-15,-2 4 37 16,0 7 7-16,0 4 8 16,-21 4 2-16,0 0 8 15,-1 4-4-15,8 22 5 16,0 8-1-16,9 6-1 16,5-2 2-16,0-6-9 15,7-10-1-15,19-11-2 16,7-8 0-16,3-3 1 15,-8-3 0-15,1-19 8 16,-10-8-8-16,-12 2 7 0,-7-1-7 16,0 7 8-16,-14 4 4 15,-20 10 27-15,-1 6 6 16,2 2-7-16,4 0-23 16,11 16-15-16,3 9 2 15,15 8-2-15,0-4-2 16,0-7-2-16,26-10-21 15,10-12-20-15,6 0-37 16,-1-15 3-16,-1-17-3 16,-12 3-23-16,-18 2 7 15,-10 9 82-15,0 10 5 16,-7 2 3-16,-17 6 8 0,-4 0 61 16,1 0 42-16,13 0-5 15,-5 0-25-15,12 6-10 16,5 2-18-16,-3 1-45 15,5 2-9-15,0-1-107 16,0 3-187-16</inkml:trace>
  <inkml:trace contextRef="#ctx0" brushRef="#br0" timeOffset="83148.11">16227 10911 498 0,'0'0'274'0,"0"0"-200"15,0 0 25-15,0 0-30 16,0 0-66-16,0 0-1 16,-9 57-2-16,9-27-70 15,0 3-90-15,-5 1-334 0</inkml:trace>
  <inkml:trace contextRef="#ctx0" brushRef="#br0" timeOffset="83307.37">16246 11468 682 0,'0'0'68'15,"0"0"-24"-15,0 0 12 16,0 0-56-16,0 0-33 16,0 0-149-16,0 128-356 15</inkml:trace>
  <inkml:trace contextRef="#ctx0" brushRef="#br0" timeOffset="83841.21">16274 13524 726 0,'0'0'29'16,"0"0"30"-16,0 0 44 15,0 0-103-15,0 0-11 16,0 0-293-16,-7 43-268 15</inkml:trace>
  <inkml:trace contextRef="#ctx0" brushRef="#br0" timeOffset="83944.58">16303 13745 716 0,'0'0'60'0,"0"0"-30"16,0 0 88 0,0 0-100-16,0 0-18 0,0 0-107 15,-14 104-394-15</inkml:trace>
  <inkml:trace contextRef="#ctx0" brushRef="#br0" timeOffset="84858.1">16227 15719 690 0,'0'0'36'0,"0"0"24"16,0 0 44 0,-111 122-61-16,83-101-5 0,-1-6 16 15,3-9 14-15,3-4-19 16,-6-2 2-16,-4 0-10 16,5-18-19-16,-5-15-18 15,11-13-3-15,22-11 2 16,0-7-3-16,19 0 0 15,33 12 0-15,7 19 1 16,5 27-2-16,0 6-8 16,-10 43-3-16,-4 28 9 15,-24 28-6-15,-26 14 5 0,0 5-7 16,-33-3-2 0,-28-14 2-16,-10-10 8 0,-5-13 3 15,0-15 8-15,5-20-7 16,24-18 3-16,16-22-2 15,12-3-2-15,19-24 0 16,0-14-8-16,7-3 6 16,34 10 2-16,1 16 1 15,13 15-1-15,-6 12 2 16,13 37 6-16,-13 11-3 16,-1 5 11-16,-10-7-8 15,-1-15-8-15,-6-14-2 16,5-21-44-16,4-8-81 15,-5-11-165-15,1-23-212 16</inkml:trace>
  <inkml:trace contextRef="#ctx0" brushRef="#br0" timeOffset="85190.7">16648 16349 545 0,'0'0'29'16,"0"0"89"-16,225 35 10 0,-135-58-26 16,-8-37 11-16,-18-24-39 15,-24-13-11-15,-28 3-15 16,-12 14-20-16,-52 19 19 15,-40 19 17-15,-12 18-14 16,-14 24 4-16,2 0-36 16,19 34 2-16,31 30-13 15,28 14-7-15,35 7-11 16,3-8-57-16,55-25-69 16,37-29-98-16,10-23-658 15</inkml:trace>
  <inkml:trace contextRef="#ctx0" brushRef="#br0" timeOffset="86530.18">16031 10638 760 0,'0'0'221'16,"0"0"-194"-16,0 0 31 16,0 0-50-16,0 0-8 15,0 0-67-15,0 0-130 16,0-14-194-16</inkml:trace>
  <inkml:trace contextRef="#ctx0" brushRef="#br0" timeOffset="88144.33">4956 11080 478 0,'0'0'112'15,"0"0"-110"-15,0 0-2 16,0 0 2-16,-208 15 0 15,168-15 1-15,-10 0 4 16,17 0 44-16,5 0 38 16,-1 0-34-16,15 0-6 15,7 0-13-15,7 0 14 16,0 0-6-16,0 0-29 0,0 0-2 16,0 0-8-16,0 0 4 15,0 0-5-15,0 0-2 16,0 0-2-16,-7 0 14 15,7 0 19-15,0 0-13 16,-5 0-20-16,-4 0 0 16,-3 0-89-16,-9-12-122 15,-8-6-340-15</inkml:trace>
  <inkml:trace contextRef="#ctx0" brushRef="#br0" timeOffset="131980.64">16996 10768 200 0,'0'0'18'15,"0"0"-18"-15,-161 149-69 16</inkml:trace>
  <inkml:trace contextRef="#ctx0" brushRef="#br0" timeOffset="142084.62">19417 13039 363 0,'0'0'35'16,"0"0"33"-16,0 0 56 0,0 0-80 15,0 0-9 1,0 0-1-16,0 0-8 0,-47 26 6 15,38 1 8-15,-3 4-25 16,5 14-12-16,7 7 7 16,0 12 13-16,0 3 9 15,7-3-15-15,35-6-11 16,13-18-1-16,23-17-2 16,9-23 31-16,3-4 11 15,2-39 3-15,-9-19-18 16,-19-12-13-16,-12-10-3 15,-31-8-6-15,-21-3-6 16,-4 3 0-16,-67 15 8 16,-31 17 3-16,-9 25-8 15,-15 27-4-15,6 8-2 0,11 28-3 16,17 18-10-16,33 4-4 16,35-4-64-16,24-3-42 15,17-12-133-15,42-10-332 16</inkml:trace>
  <inkml:trace contextRef="#ctx0" brushRef="#br0" timeOffset="142233.07">20077 13123 761 0,'0'0'72'16,"0"0"104"-16,62 171-49 15,-41-108-88-15,0-5-27 0,12-13-12 16,3-16 0-16,-1-17-39 15,8-12-104-15,-8-17-309 16</inkml:trace>
  <inkml:trace contextRef="#ctx0" brushRef="#br0" timeOffset="143625.82">20605 12798 172 0,'0'0'537'15,"0"0"-473"-15,0 0 87 0,0 0-37 16,0 0-66-16,0 0-25 16,-19 26-12-16,19 11 50 15,0 7-14-15,0 1-18 16,0-6-16-16,0-3-12 15,0-7-2-15,0-6-3 16,0-8-58-16,0-8-74 16,0-7-273-16</inkml:trace>
  <inkml:trace contextRef="#ctx0" brushRef="#br0" timeOffset="173034.04">9501 13513 251 0,'0'0'240'16,"0"0"-177"-16,-212-7 19 16,134 7-22-16,2 0-35 15,0 0-25-15,-2 0-50 16,7-13-350-16</inkml:trace>
  <inkml:trace contextRef="#ctx0" brushRef="#br0" timeOffset="-200116.71">12458 9123 421 0,'0'0'37'16,"0"0"20"-16,0 0 67 15,0 0-73-15,0 0-38 16,0 0-9-16,0 0 11 15,-12 0 16-15,12 0 0 16,0 0-6-16,0-5-6 16,0-7 9-16,7-6-9 0,-2-3-4 15,-5 0-15 1,0 2-13-16,0 7 13 0,0 3-3 16,-8 9 3-16,-13 0 3 15,0 6-2-15,-5 15-1 16,19 3 0-16,7-5 6 15,0-5 0-15,0-6 5 16,0-5-2-16,26-3-9 16,-3 0 6-16,-1-15 9 15,-8-7-8-15,-2-2-2 16,-12-1-3-16,0-1 2 16,0 6 6-16,-19 0 58 15,-12 8-22-15,-9 9-6 16,4 3 1-16,-4 6-28 0,5 24-13 15,16 4 0-15,19-2-7 16,0-11-49-16,26-14-112 16,31-7-151-16</inkml:trace>
  <inkml:trace contextRef="#ctx0" brushRef="#br0" timeOffset="-199389.76">12798 7827 439 0,'0'0'80'15,"0"0"72"-15,0 0 80 16,0 0-155-16,0 0-23 15,0 0-17-15,-21-49-11 16,21 49-24-16,0 0-2 16,0 0 0-16,0 0 3 0,0 23-3 15,0 10 1-15,2 9 2 16,10 8 3-16,9 3-3 16,-7 0-2-16,5-5-1 15,-2-5 2-15,2-9-2 16,2 1 0-16,5-7 0 15,3-4 1-15,1-1-3 16,8-6 1-16,-2-2 1 16,1-5-3-16,8-1 2 15,0-3 2-15,3-1 8 16,-1-2 4-16,-5 0-3 16,-1-3-4-16,-6 3-4 0,-14-3 0 15,-6 0-2 1,-8 0-12-16,-7 0-52 0,0 0-35 15,0-3-70-15</inkml:trace>
  <inkml:trace contextRef="#ctx0" brushRef="#br0" timeOffset="-199186.79">12987 8212 733 0,'0'0'118'16,"0"0"41"-16,187-71-71 15,-133 47-60-15,-6 2-22 0,-13 4 1 16,-13 3-7-16,-4 1-30 16,-18 3-118-16,0 2-444 15</inkml:trace>
  <inkml:trace contextRef="#ctx0" brushRef="#br0" timeOffset="-198990.71">12659 7816 941 0,'0'0'65'15,"0"0"-41"-15,0 0 74 0,0 0-76 16,243-117-18-16,-146 97-4 15,0 11-5-15,-7 9-69 16,-12 0-149-16</inkml:trace>
  <inkml:trace contextRef="#ctx0" brushRef="#br0" timeOffset="-198540.8">13713 8356 572 0,'0'0'62'16,"0"0"76"-16,0 0-5 0,218 65-45 15,-150-65-17 1,-18 0-36-16,-12-19-2 0,-17-14 4 15,-18-6 14-15,-3-5-29 16,0-1-13-16,-50 8 7 16,-19 4 2-16,-13 8 1 15,-4 10-3-15,-8 13-4 16,9 2-11-16,7 20-1 16,9 23-22-16,22 6-35 15,18 9-67-15,8-4-170 16</inkml:trace>
  <inkml:trace contextRef="#ctx0" brushRef="#br0" timeOffset="-197273.62">8343 9351 669 0,'0'0'67'0,"0"0"-49"16,0 0 84-16,0 0-41 15,0 0-21-15,0 0-3 0,42 2 12 16,-30-15-23-16,-5-2-1 15,-7-5-7-15,0 0-16 16,0 2 4-16,-7 4-6 16,-19 8-2-16,-2 3-4 15,-5 3-8-15,4 0 14 16,1 11 3-16,14 13-3 16,14 8 0-16,0 2 4 15,0-2-2-15,14-7 4 16,26-5-1-16,3-13-2 15,-1-7 2-15,8 0 2 16,-3-12 0-16,-4-23-4 16,-8-7 3-16,-16 5 2 15,-5 4-3-15,-14 7 0 0,0 9 16 16,-40 6 16-16,-12 11-32 16,-2 3-3-16,-1 31-2 15,13 12-5-15,20 6-36 16,22-6-40-16,7-15-177 15,50-22-546-15</inkml:trace>
  <inkml:trace contextRef="#ctx0" brushRef="#br0" timeOffset="-196539.79">9066 8625 442 0,'0'0'112'0,"0"0"83"16,0 0-67-16,0 0-58 16,0 0-12-16,0 0-19 15,-42-12-22-15,39 12-2 0,3 0-15 16,-4 8 4-1,1 17-3-15,-1 11 1 0,-4 6-2 16,1 0 4-16,0 4-4 16,-7 2 0-16,9-5 0 15,5-7 1-15,0-5-2 16,0-7 1-16,0-6-1 16,19-5 0-16,10-5 1 15,-1-1 0-15,12-7 8 16,0 0 13-16,5 0 9 15,3-2-8-15,-6-9-10 16,-2 2-3-16,1 0-5 16,-11 3-3-16,3-2 0 0,1 5-1 15,-6-4 0 1,-4 2-1-16,-10 4-8 0,-9 0-23 16,2 1-32-16,-7-6-38 15,0 3-44-15,-7-2-422 16</inkml:trace>
  <inkml:trace contextRef="#ctx0" brushRef="#br0" timeOffset="-196345.06">9125 8862 423 0,'0'0'232'15,"0"0"-186"1,0 0 143-16,0 0-42 0,209-28-49 15,-131 6-33-15,-7 1-35 16,-12 1-26-16,-14-3-1 16,-12 1-3-16,0-1-50 15,-26 2-79-15,-7 7-247 16</inkml:trace>
  <inkml:trace contextRef="#ctx0" brushRef="#br0" timeOffset="-196157.52">9050 8653 786 0,'0'0'129'0,"0"0"23"15,222-108-23-15,-137 70-51 0,-4 3-35 16,-10 7-39-16,-15 5 4 16,-8 9-8-16,-15 3-7 15,-10 11-80-15,-18 0-107 16,-5 12-432-16</inkml:trace>
  <inkml:trace contextRef="#ctx0" brushRef="#br0" timeOffset="-195623.71">10069 8757 352 0,'0'0'306'15,"0"0"-301"-15,0 0 50 16,0 0 24-16,0 0-38 16,0 129 37-16,0-103-27 0,0-4-1 15,0-2-22 1,0-4-19-16,0-6-3 0,0-3-6 15,2-2-9-15,5-3-130 16,-2-2-93-16,2 0-362 16</inkml:trace>
  <inkml:trace contextRef="#ctx0" brushRef="#br0" timeOffset="-173052.72">8669 9586 739 0,'0'0'122'16,"0"0"-56"-16,0 0 13 16,0 0-53-16,0 0-26 15,0 0-7-15,0 0-3 16,0-6-11-16,0 18-1 16,0-3-32-16,0 7-46 0,0-4-152 15,0 4-280 1</inkml:trace>
  <inkml:trace contextRef="#ctx0" brushRef="#br0" timeOffset="-172908.93">8572 9921 415 0,'0'0'150'0,"0"0"-84"16,0 0 67-16,0 0-53 16,0 0-41-16,-7 127-39 15,7-85-4-15,0 10-143 16,14 6-438-16</inkml:trace>
  <inkml:trace contextRef="#ctx0" brushRef="#br0" timeOffset="-172780.73">8801 10951 271 0,'0'0'459'0,"0"0"-418"0,0 112 10 15,-7-78-4-15,7 4-47 16,0-1-61-16,0-2-268 15</inkml:trace>
  <inkml:trace contextRef="#ctx0" brushRef="#br0" timeOffset="-172646.73">9002 11881 318 0,'0'0'122'16,"0"0"-82"-16,0 0-17 15,0 0-23-15,12 129-406 0</inkml:trace>
  <inkml:trace contextRef="#ctx0" brushRef="#br0" timeOffset="-172518.88">9163 12492 572 0,'0'0'39'16,"0"0"-37"-16,0 0-2 15,-56 137-23-15,56-108-242 16</inkml:trace>
  <inkml:trace contextRef="#ctx0" brushRef="#br0" timeOffset="-172398.38">9107 13162 237 0,'0'0'0'15,"0"0"-29"-15</inkml:trace>
  <inkml:trace contextRef="#ctx0" brushRef="#br0" timeOffset="-172272.43">9073 13684 798 0,'0'0'41'0,"0"0"-34"16,0 0 71-16,-16 110-78 0,16-86-97 15,0-3-379-15</inkml:trace>
  <inkml:trace contextRef="#ctx0" brushRef="#br0" timeOffset="-172136.28">9043 14571 871 0,'0'0'0'15,"0"0"-14"-15,0 0-52 16,0 0-572-16</inkml:trace>
  <inkml:trace contextRef="#ctx0" brushRef="#br0" timeOffset="-171994.28">9085 15054 812 0,'0'0'234'0,"0"0"-228"15,0 0-6-15,0 0 0 16,0 0-75-16,0 0-227 16,111-107-323-16</inkml:trace>
  <inkml:trace contextRef="#ctx0" brushRef="#br0" timeOffset="-171875.72">9237 15209 981 0,'-26'19'95'16,"11"-4"-86"-16,15-15 22 15,0 0-31-15,0-32-89 0,0-16-547 16</inkml:trace>
  <inkml:trace contextRef="#ctx0" brushRef="#br0" timeOffset="-129413.45">4601 5451 245 0,'0'0'17'0,"0"0"-11"16,0 0 32-16,0 0 18 15,0 0-1-15,0 0 3 16,-61 0-12-16,54 0 12 16,2 0-24-16,3 0-20 15,2 0 14-15,-5-1-16 16,5-4-4-16,-2 2-2 15,2-1-6-15,-5 1 0 16,3-2 12-16,-6 1-6 16,4 2 4-16,1 2 3 15,3 0-3-15,-4 0 3 16,4 0-13-16,-3 0-5 0,3 0 5 16,0 2 2-16,0 17 0 15,0 8 0-15,0 7 1 16,-4 9 2-16,4 7-3 15,0 8 0-15,0 5 4 16,0 8 6-16,-8 3-8 16,-6 7 0-16,0-1-1 15,0-2-2-15,7-5-1 16,0-6 3-16,7 2 0 16,0-6 6-16,0-1 0 15,0 4 16-15,-5-2-2 16,3 5-4-16,2 6-1 15,0 4-12-15,-5-1 0 0,5-3 1 16,-2-11-3 0,2-5 4-16,0-6 1 0,0 3 1 15,0 4-6-15,0 4 8 16,0 4-4-16,-5 1 13 16,-5 6 3-16,-1-4-2 15,3-4-16-15,1-4-5 16,0-3 1-16,7-3-2 15,0-2 9-15,0-1-8 16,0-1 4-16,0 1-3 16,14 3 2-16,-6 2 7 15,3 0-4-15,-4 4 7 16,-4 5-9-16,4-5-4 16,5 3 2-16,2-6-5 0,0-2 4 15,0-4-2-15,5-4 4 16,-5 1-4-16,-4 1 0 15,-3 3-2-15,-7 5 3 16,0 4-1-16,0 3 0 16,0-1 1-16,-2-3-1 15,-6-5 2-15,8-4-2 16,0 4-2-16,0 4 2 16,0 1 1-16,0-2 1 15,0-4-2-15,8-1 0 16,1-2 0-16,5 4-1 15,-2-5 2-15,2-3-1 16,-7 0 0-16,-7 0 0 0,0 2-3 16,7 2 2-16,-7-2 2 15,5 1-1-15,-2 4 1 16,1 4-1-16,-1 5-1 16,1-3 1-16,-1-4 1 15,4-1-1-15,0 8 1 16,-2-2-3-16,-3-4 3 15,3-6-1-15,-5-4 0 16,2 2 0-16,3 5 0 16,-5 0-1-16,2-5 2 0,5-3-2 15,-2-2 2 1,2 6-2-16,7 6 1 0,-7 2-4 16,5 1 4-16,-5-3-2 15,0-2 4-15,3 6-6 16,-3 0 6-16,-2 2-3 15,2 7 2-15,-5 1-1 16,3 1 0-16,2 3 0 16,0 0 0-16,7-10-2 15,0 0 4-15,-2-6-2 16,-5 3 0-16,0-3 2 16,1-1-5-16,-1 4 3 15,2-1 0-15,3 4-1 16,2 3 3-16,0 1-2 15,0-3 0-15,8-1 0 0,-8-4-1 16,5-6 0 0,-3-2 1-16,3-5 0 0,-4-2 0 15,-1-2 1-15,0 2-2 16,-2 2 2-16,-3 4-2 16,3 11 1-16,-5 10 0 15,-4 0 0-15,8-4 0 16,-4-7 1-16,1-11-1 15,6 3-3-15,-2 6 1 16,-3-2-1-16,3 4-6 16,2-1 7-16,0 6-2 15,-4 14 4-15,1 0 0 16,-3 3 0-16,-1-9 0 16,7-2 0-16,-2 1-1 0,-3 3 1 15,3-1 1-15,-3-4 0 16,6-13 0-16,4-2-1 15,2-3-2-15,5-4 1 16,-5 2 2-16,0 10 0 16,-6-3-1-16,-1 0 0 15,-7-7 3-15,7-11 7 16,-2-7-6-16,2-5-3 16,0-1-1-16,0-6 1 15,1-5-1-15,-8-1 0 16,0-1 2-16,7 1-2 15,-7 4 12-15,0 1 0 16,0-3 3-16,-7 0-2 0,0-1-3 16,5 5 0-16,-3-7 1 15,3 3-7-15,-3-2-2 16,-2-4 0-16,5-3-2 16,-5 3 2-16,3-4-2 15,-3 5 0-15,4 1 0 16,-4 1 2-16,0 6-2 15,0-1 2-15,0 0-2 16,0-3 1-16,0-1 0 16,0-10-1-16,0-2 0 0,0-6 0 15,0 0-1 1,0 0-5-16,0 0-1 0,0 0 3 16,0 0-2-16,0-11-10 15,0-14-37-15,0-8-67 16,-14-4-137-16</inkml:trace>
  <inkml:trace contextRef="#ctx0" brushRef="#br0" timeOffset="-124713.98">6129 7403 64 0,'0'0'357'0,"0"0"-263"15,0 0-21-15,0 0 10 16,0 0-48-16,0 0 38 15,0 0-16-15,-40-20-20 16,40 20-2-16,0 0-11 16,0 0-11-16,0 0-12 15,0 0-2-15,0 0-5 16,0 0 5-16,5 11 0 16,16 7 1-16,-7 4 0 15,7 4 0-15,1-2 0 16,-1 4 0-16,0 0 1 15,5 1 0-15,3 3-1 0,-1 0 1 16,0 2 0 0,6 0-1-16,1 2 1 0,-2 0-1 15,3-2 0-15,4 1 0 16,-2-1 4-16,9 1-2 16,3-3 0-16,2-1-1 15,-7 0 2-15,-5-4 0 16,2 0 0-16,-1-2 3 15,-6 2 3-15,0-1 6 16,-1 1-1-16,-6 1-12 16,5-3 2-16,-9 2-4 15,2-4 2-15,-5 3-2 0,12-1 2 16,-9 1 3 0,2 1 0-16,2 1 5 0,-2 3 0 15,-2-3-1-15,-3 1-8 16,5-5 7-16,-12 1-6 15,12-5-1-15,-4 0 0 16,-6 0 0-16,3-2 1 16,-5 4 0-16,5-4 0 15,-5 4 0-15,1-4 2 16,-1 6-4-16,0 0 3 16,0 0-2-16,0 4 9 15,1-2-6-15,-1 0 1 16,-2-3 0-16,-3 2-5 15,3 1 2-15,2-3-2 16,-7 0 4-16,0-2-4 0,0-2-4 16,0 0 4-16,0 0 4 15,5-2-4-15,-5-2 0 16,-4-3 0-16,1-2 0 16,-4 2 0-16,8-1-1 15,-6-2 1-15,5-1-1 16,0 3 1-16,-2 1 0 15,4-3 0-15,-2 2-2 16,5 2 2-16,2 0 3 16,-6-1-2-16,6 0-1 15,0 1 0-15,0-1 0 16,0-1-1-16,0 1 4 0,-2-3-6 16,2 2 2-16,1-3 1 15,-1-2-2-15,-2 3 2 16,-5-6 0-16,2 5 0 15,3-3 2-15,-5 2-4 16,7 1-1-16,1 1 3 16,6 0 1-16,0-1-1 15,-2-4 0-15,2 2-3 16,1 2 5-16,6-6-4 16,-7 5 2-16,-2-3-2 15,2 0 2-15,-6 5 3 16,6-1-3-16,0 1 0 15,1 1 1-15,-1 2 0 0,5-3-1 16,0 2-2-16,-3 2 2 16,-1-3 0-16,4 2 1 15,-5-1 0-15,7 2-1 16,6-3 0-16,-13 3-3 16,0-3 3-16,7 5 0 15,-2-3 0-15,-2 4 0 16,9-1 1-16,-4-2-1 15,-1 7 0-15,5-5 0 16,0 3 0-16,3-5 0 16,-1 2 0-16,5 2 1 15,-2 2-1-15,2 0 0 0,10 1 0 16,-3 0-1 0,3 3 2-16,-3 0-1 0,10 0 0 15,-3 0 0-15,1-1 1 16,2-1-1-16,-8-1 0 15,-1 0 0-15,1 1 2 16,-1 1-2-16,6 2 2 16,-4 3-2-16,4 0 0 15,-4 1 0-15,4-1 0 16,-4 1 0-16,4-6 1 16,-2 2-1-16,3-1 0 15,-1 0 0-15,3-1 0 0,-3 1 0 16,3-3 1-1,-3 3-1-15,10 0-1 0,-10-2 1 16,3 4 0-16,-2-1 3 16,-6 1-3-16,6 4-1 15,-6-3 1-15,6 3 0 16,1 1 0-16,4-1 0 16,-1 1 0-16,7-3 1 15,-2 2-2-15,4-3 2 16,-4 3-1-16,5-7 0 15,-5 2-2-15,4 0 1 16,1 1 2-16,-1 3 0 16,-4-1-1-16,12 3 0 0,-5-1-3 15,5 3 1 1,-1-1 2-16,8-2 0 0,0 1 0 16,0-2 0-16,2-1 2 15,0 0-2-15,2 1 1 16,-4-1-1-16,2 3 0 15,-2-4 0-15,0 3 0 16,2-5 0-16,2 0 0 16,-1 0 1-16,-4-2-1 15,3 3 0-15,-2 0 0 16,0 3 0-16,-3-5 0 16,-2 4 2-16,0-4-2 15,-2 5 1-15,5-5-1 16,-3-3-1-16,11 4 1 15,1-2 0-15,3 1 0 0,-4-1 0 16,-6 2 1-16,0-2-1 16,-5 2 0-16,2 1-3 15,-2-2 3-15,-2 0 1 16,2 3-1-16,-2 0-1 16,0-3-1-16,2 0 2 15,-5 0 0-15,-2-3 0 16,-3 4 1-16,1 1-1 15,-5-2 0-15,11 2 1 16,-6 1-1-16,2 0 1 16,0 1-1-16,-2-2 0 15,-1 1 0-15,1 0-1 0,-1 1 2 16,-4-1-1 0,5-1 0-16,-5-1 1 0,-1-3-2 15,4-1 1-15,-4 2 0 16,-6-2 1-16,-2 4-1 15,8 2 1-15,-1-4-1 16,-1 1 0-16,8 3 0 16,0-2 0-16,2 4 0 15,4 0 0-15,-4-2 0 16,5-2 0-16,-5-2-1 16,-5 2 1-16,0-2-1 15,-4-4 1-15,-1 4 0 16,1-4 0-16,-6 4-1 15,-1 1 1-15,-1 0 0 16,-2-3 0-16,3 4-1 0,1-4 1 16,4-2 0-16,-4-2 0 15,1 2 0-15,0-4 0 16,-5 3 0-16,0-1 1 16,0 2-1-16,-7-1 0 15,0 0 0-15,-7-1 1 16,9-1-1-16,-5 0 0 15,1-1-1-15,4 3 2 16,1-4-1-16,-6 1 0 16,5 1 3-16,-9-5-6 15,3 4 3-15,-1-4 0 16,-5 1 1-16,8-1-1 0,-3 0-1 16,-5-1 0-16,-1-1 1 15,-11-2 0-15,-4-4 0 16,-5 2 0-16,-7-3 0 15,-7 1 1-15,0-2-1 16,0 0 0-16,0 0 0 16,0 2 0-16,0-2 0 15,0 0 0-15,0 0 1 16,0 0 0-16,0 0 19 16,0 0 12-16,0 0-9 15,0 0-1-15,0 0-8 16,0 0-3-16,0 0-1 15,0 3-5-15,0-3-4 0,0 0-1 16,0 1-2-16,0 1 0 16,0 5-20-16,-7 6-35 15,-14 2-46-15,-5-1-215 16</inkml:trace>
  <inkml:trace contextRef="#ctx0" brushRef="#br0" timeOffset="-122603.17">12401 9343 505 0,'0'0'0'0,"0"0"-71"15,0 0-74-15</inkml:trace>
  <inkml:trace contextRef="#ctx0" brushRef="#br0" timeOffset="-122447.5">12401 9343 555 0,'59'88'68'15,"-59"-71"-64"-15,0 6 8 16,0 7-12-16,0 6-121 16,-10 7-266-16</inkml:trace>
  <inkml:trace contextRef="#ctx0" brushRef="#br0" timeOffset="-122304.75">12439 10059 419 0,'0'0'17'0,"0"0"87"0,0 0 6 16,0 0-30 0,0 112-63-16,0-98-17 0,0-2-148 15,0 2-132-15</inkml:trace>
  <inkml:trace contextRef="#ctx0" brushRef="#br0" timeOffset="-122146">12320 10690 38 0,'0'0'334'16,"0"0"-304"-16,0 0 55 15,0 0-5-15,0 0-66 0,0 0-14 16,19 106-168-1,3-105-2-15,-15 6-54 0</inkml:trace>
  <inkml:trace contextRef="#ctx0" brushRef="#br0" timeOffset="-122031.27">12375 10854 529 0,'-14'17'186'15,"-5"-2"-63"-15,4-1-20 16,6 2-23-16,-3-4-46 16,10-1-22-16,2-1-12 15,0-4-1-15,0-3-115 16,0-3-238-16</inkml:trace>
  <inkml:trace contextRef="#ctx0" brushRef="#br0" timeOffset="-120814.27">11814 9598 568 0,'0'0'102'0,"0"0"-11"0,0 0 26 16,0 0-43-16,0 0-43 16,0 0-13-16,0-21 9 15,0 18 6-15,0 1-20 16,0 1 0-16,0-4-1 16,-7 3-6-16,-9 0-5 15,-3-3 0-15,-3 3 3 16,1 1-4-16,2 1 3 15,3 0-3-15,-3 0-1 16,-3 0-6-16,1 0 3 16,7 10 2-16,2 0 2 15,3 2 5-15,4 0-1 16,3-2-1-16,2 5-2 0,0 5-1 16,0 2 0-16,0 8-2 15,0 4 2-15,0 6 1 16,2 1 0-16,5 2 0 15,5 0 0-15,-10 2 1 16,-2-1-1-16,0-5-1 16,0 0 1-16,0-8-1 15,-2-5 0-15,-17-4 0 16,5-8 0-16,4-7 0 16,-1-2 0-16,3-5 0 15,-6 0-2-15,7 0-11 16,0-6 5-16,7-14-3 0,0-11-30 15,0-1 16-15,7 0 18 16,19 3 4-16,-5 10 3 16,3 11 0-16,-5 8-1 15,9 0 2-15,-9 39 5 16,-4 25 9-16,-13 23-3 16,-2 10 11-16,0-3-5 15,0-9-6-15,0-15-7 16,0-18-1-16,0-16-1 15,0-13-1-15,5-13 2 16,11-6-5-16,5-4 2 16,5-4-1-16,0-20 2 15,-4-9-2-15,-8 6-13 16,-12 6-54-16,-2 10-51 16,0 9-172-16</inkml:trace>
  <inkml:trace contextRef="#ctx0" brushRef="#br0" timeOffset="-120047.45">11216 9645 428 0,'0'0'32'16,"0"0"114"-16,0 0-12 15,0 0-43-15,0 0-44 16,0 0-6-16,-47-81 15 16,44 77-9-16,-1 1-17 15,4 1-11-15,0 2-4 16,0 0 1-16,0 0-7 0,0 0-9 15,0 2-5-15,0 18 1 16,0 4 8-16,0 10-4 16,0 6 7-16,0 8-7 15,0 6 4-15,0 7 2 16,-3-3 3-16,-1-3-2 16,4-8 2-16,0-7-1 15,0-5-6-15,11-3 10 16,11-3 1-16,-1-6-10 15,5-6 4-15,-2-3-1 16,-3-8 0-16,0-4-5 16,-2-2 0-16,-5 1 0 15,0-1 1-15,-6 0-1 0,-1 0-1 16,-7 0-6-16,0 0-21 16,0-16-22-16,0-11-18 15,0-4-82-15,0-4-281 16</inkml:trace>
  <inkml:trace contextRef="#ctx0" brushRef="#br0" timeOffset="-119850.75">10972 9821 752 0,'0'0'180'0,"0"0"-174"16,0 0 120-16,0 0-43 15,251-46-39-15,-187 33-24 0,-12 3-11 16,-21 5-9-16,-12 5-1 16,-5 0-29-16,-12 0-140 15,-2 2-280-15</inkml:trace>
  <inkml:trace contextRef="#ctx0" brushRef="#br0" timeOffset="-114561.11">12493 11177 622 0,'0'0'221'0,"0"0"-217"16,0 0 4-16,0 0-8 16,0 0-153-16,0 0-166 15</inkml:trace>
  <inkml:trace contextRef="#ctx0" brushRef="#br0" timeOffset="-114397.49">12493 11177 706 0,'-35'78'136'16,"37"-67"-134"-16,-2 9 1 0,5 7 13 15,-5 10-16 1,0 5-11-16,0 4-125 0,0 0-272 15</inkml:trace>
  <inkml:trace contextRef="#ctx0" brushRef="#br0" timeOffset="-114262.11">12590 11995 685 0,'0'0'18'15,"0"0"68"-15,0 0-46 16,0 116-40-16,0-86 0 15,0-1-100-15,0 2-143 16,7-1-68-16</inkml:trace>
  <inkml:trace contextRef="#ctx0" brushRef="#br0" timeOffset="-114150.91">12602 12680 48 0,'0'0'87'15,"0"0"-34"-15,0 107-13 16,0-81-33-16,14-1-7 15,-5 2-103-15</inkml:trace>
  <inkml:trace contextRef="#ctx0" brushRef="#br0" timeOffset="-113831.6">12722 13278 346 0,'0'0'88'15,"0"0"-29"-15,0 0-18 0,36 120-30 16,-31-85-11-16,-3 1-16 15,3-3-85-15,-3-2 61 16,-2 2 40-16,0-2 84 16,5-1-21-16,-5 2 12 15,0-3 7-15,0 5-58 16,0 3-24-16,7 4-17 16,7 2-78-16,0 2-36 15,-2-3-29-15,-5 2 79 16,-4-2 47-16,-3 0 34 15,0-2 39-15,0 0-10 16,0-5 71-16,0 2 12 16,0-3-107-16,0-6-2 0,0 2-1 15,11-5-2-15,-4 1-88 16</inkml:trace>
  <inkml:trace contextRef="#ctx0" brushRef="#br0" timeOffset="-113676.73">12987 14853 927 0,'0'0'26'0,"0"0"11"16,0 0-35-16,0 0-2 16,0 0-92-16,0 0 14 0,33 0-64 15,-33 3-185-15</inkml:trace>
  <inkml:trace contextRef="#ctx0" brushRef="#br0" timeOffset="-112547.7">12916 16026 449 0,'0'0'335'16,"0"0"-309"-16,0 0 19 16,-111 143 57-16,111-89-44 15,0-5-38-15,33-6-5 16,24-17-15-16,14-15-11 16,2-11 11-16,-9-14 9 15,-7-28-3-15,-22-13 5 16,-23-6-5-16,-12-2 7 15,-7 2 3-15,-50 7 22 16,-23 17-10-16,-10 14-11 16,-7 21-1-16,0 2-5 15,5 23-1-15,9 19-8 0,22 4-2 16,30-2 0-16,26-7-25 16,5-10-56-16,36-8-28 15,37-8 11-15,-2-2 33 16,19 2 43-16,-7 12 18 15,-8 22 4-15,-4 25 29 16,-9 24 67-16,-20 12-6 16,-2 4-28-16,-23 2-15 15,-3-12-24-15,0-14-13 16,-2-17-9-16,2-24-1 16,-7-19-34-16,8-17-82 15,-3-9-129-15,-3 0-331 0</inkml:trace>
  <inkml:trace contextRef="#ctx0" brushRef="#br0" timeOffset="-112130.95">13605 17034 24 0,'0'0'413'0,"0"0"-335"16,0 0 41-16,122 121-12 15,-79-109-13-15,4-12-39 16,8 0 0-16,-10-29-16 16,-12-30 44-16,-19-20-15 15,-14-12-55-15,-7 1 2 16,-48 19 7-16,-15 25 23 16,-13 29-5-16,12 17-20 0,2 17-14 15,12 38-6 1,13 20-5-16,20 10-36 0,24-5-53 15,0-19-99-15,2-27-367 16</inkml:trace>
  <inkml:trace contextRef="#ctx0" brushRef="#br0" timeOffset="-110581.18">8766 16198 498 0,'0'0'335'16,"0"0"-326"-16,-175 131 88 0,149-70-10 15,26 4-47 1,0-2-7-16,64-10-18 16,19-11-11-16,18-19-4 0,6-17-2 15,1-6 2-15,-15-39-1 16,-18-22 4-16,-32-15 1 16,-36-15 8-16,-7-1-2 15,-57 7-3-15,-33 10 5 16,-28 23 12-16,-7 26-9 15,-5 24 5-15,12 4-10 16,13 41 0-16,23 13-8 16,32 7-4-16,29 1 2 15,21-8-15-15,14-9-37 16,55-12-11-16,16-9-12 16,12-10 51-16,7-1 12 0,4 6 6 15,-8 16 6-15,-6 23 0 16,-16 26 47-16,-16 19 14 15,-27 14-21-15,-9 1-23 16,-19-13-1-16,1-15-4 16,-6-16-11-16,5-19-1 15,5-17-1-15,4-21-74 16,-1-19-227-16</inkml:trace>
  <inkml:trace contextRef="#ctx0" brushRef="#br0" timeOffset="-110131.73">9816 17061 903 0,'0'0'80'0,"0"0"-79"16,5-138 48-16,-5 75 7 15,14 6-28-15,-14 17 16 16,7 17-16-16,-7 14-4 16,0 9 8-16,0 0-31 15,14 5-1-15,5 28-20 16,5 21 20-16,9 12 15 16,2 8-3-16,-2 2-5 15,-9-6-5-15,-5-6-2 16,-5-1-3-16,-7-4-59 15,-7-9-84-15,0-10-287 16</inkml:trace>
  <inkml:trace contextRef="#ctx0" brushRef="#br0" timeOffset="-110018.37">9989 17576 726 0,'0'0'94'16,"0"0"96"-16,0 0-83 15,220 13-43-15,-157-13-39 16,-13-6-24-16,-10 6-1 15,-26 0-114-15,-14 0-416 16</inkml:trace>
  <inkml:trace contextRef="#ctx0" brushRef="#br0" timeOffset="-104756.77">7628 9434 732 0,'0'0'119'15,"0"0"-90"-15,0 0 52 16,0 0-53-16,0 0-28 0,0 0-69 15,0 0-48-15,-165 0-160 16,144 0-195-16</inkml:trace>
  <inkml:trace contextRef="#ctx0" brushRef="#br0" timeOffset="-104598.47">6247 9608 779 0,'0'0'63'0,"0"0"-63"16,0 0 0-16,-229-44-6 15,160 40-45-15,-9 1-531 0</inkml:trace>
  <inkml:trace contextRef="#ctx0" brushRef="#br0" timeOffset="-104478.83">5212 9649 162 0,'0'0'366'16,"0"0"-366"-16,0 0-45 15,0 0-220-15</inkml:trace>
  <inkml:trace contextRef="#ctx0" brushRef="#br0" timeOffset="-104358.15">4847 9562 613 0,'0'0'62'0,"0"0"-27"16,0 0 9-16,0 0-15 0,0 0-23 16,0 0-6-16,-71 0-222 15</inkml:trace>
  <inkml:trace contextRef="#ctx0" brushRef="#br0" timeOffset="-104217.31">4554 9592 742 0,'0'0'45'0,"0"0"-13"16,0 0 12-16,0 0-44 15,0 0-58-15,0 0-179 16,-7-24-131-16</inkml:trace>
  <inkml:trace contextRef="#ctx0" brushRef="#br0" timeOffset="-104095.66">4554 9592 664 0,'0'86'96'0,"0"-84"-93"16,0 4-3-16,0 3-1 15,0 3-153-15,0 5-303 16</inkml:trace>
  <inkml:trace contextRef="#ctx0" brushRef="#br0" timeOffset="-103954.77">4644 10467 422 0,'0'0'20'15,"0"0"-20"-15,0 0-3 16,0 109-102-16,7-79-137 16</inkml:trace>
  <inkml:trace contextRef="#ctx0" brushRef="#br0" timeOffset="-103810.16">4736 11052 463 0,'0'0'18'16,"0"0"-17"0,0 0 2-16,0 0-3 0,0 111-91 15</inkml:trace>
  <inkml:trace contextRef="#ctx0" brushRef="#br0" timeOffset="-103660.96">4812 11350 620 0,'0'0'50'0,"0"0"-50"15,0 0 0-15,0 0-11 0,0 0-206 16,0 0-90-1</inkml:trace>
  <inkml:trace contextRef="#ctx0" brushRef="#br0" timeOffset="-103526.7">4902 11527 403 0,'0'0'158'16,"0"0"-129"-16,0 0 60 15,0 0-66-15,0 0-23 16,0 0-2-16,0 23-115 15,0-14-117-15</inkml:trace>
  <inkml:trace contextRef="#ctx0" brushRef="#br0" timeOffset="-103399.59">4902 11527 495 0,'28'72'60'0,"-28"-72"-59"0,0 3 66 15,5 3-9-15,-5 0-52 16,7 3-6-16,-5 1-136 15,5-4-190-15</inkml:trace>
  <inkml:trace contextRef="#ctx0" brushRef="#br0" timeOffset="-103271.02">5025 11657 563 0,'0'0'96'0,"0"0"-17"0,0 0 9 15,0 0-69 1,0 0-19-16,0 0-76 0,7 0-239 15,7 0 18-15</inkml:trace>
  <inkml:trace contextRef="#ctx0" brushRef="#br0" timeOffset="-103134.1">5025 11657 292 0,'142'-18'157'0,"-142"18"-150"16,0 0 93-16,0 0 30 15,4 0-67-15,11 0-51 16,6 0-12-16,7 0-11 15,20-1-112-15,-1-12-133 16</inkml:trace>
  <inkml:trace contextRef="#ctx0" brushRef="#br0" timeOffset="-102978.52">5763 11599 659 0,'0'0'27'16,"0"0"1"-16,0 0 78 15,0 0-89-15,0 0-17 16,0 0-16-16,101 0-58 16,-51-12-90-16,11-4-66 15,-4-4-51-15</inkml:trace>
  <inkml:trace contextRef="#ctx0" brushRef="#br0" timeOffset="-102851.75">6316 11517 214 0,'0'0'25'0,"0"0"62"15,0 0-50-15,0 0-4 0,0 0-25 16,0 0-8-16,147 48-4 16,-98-48-77-16,-1-14-62 15</inkml:trace>
  <inkml:trace contextRef="#ctx0" brushRef="#br0" timeOffset="-102737.89">6782 11493 241 0,'0'0'23'16,"0"0"-17"-16,0 0-3 16,0 0-3-16,0 0-100 15</inkml:trace>
  <inkml:trace contextRef="#ctx0" brushRef="#br0" timeOffset="-102435">6782 11493 155 0,'258'-17'176'0,"-251"20"-176"16,5-1-8-16,9-2-20 16,12 0 7-16,10 0 15 15,6-5 6-15,13-7 24 16,-1 2-7-16,-2 3-11 16,7 2-4-16,-9 1-1 15,-7 4 0-15,-10 0-1 16,-19 0 1-16,-2 0-2 0,-16 0-1 15,-3 0 2-15,0 0-5 16,7 0-22-16,5 0-85 16,4-5 2-16,10-10 70 15,3 5 17-15,-1 4 23 16,-2 6 78-16,-5 0 164 16,0 0-242-16,-6 0-185 15</inkml:trace>
  <inkml:trace contextRef="#ctx0" brushRef="#br0" timeOffset="-102033.77">8766 11296 549 0,'0'0'0'16,"0"0"-194"-16,0 0-133 15</inkml:trace>
  <inkml:trace contextRef="#ctx0" brushRef="#br0" timeOffset="-101901.77">8766 11296 217 0,'147'-36'461'0,"-147"36"-439"15,0 0 28-15,0 0-50 16,0-8-99-16,4-9-354 15</inkml:trace>
  <inkml:trace contextRef="#ctx0" brushRef="#br0" timeOffset="-101777.52">8948 11286 697 0,'0'0'47'0,"0"0"-36"16,0 0-11-16,0 0-272 0,0 0-112 15</inkml:trace>
  <inkml:trace contextRef="#ctx0" brushRef="#br0" timeOffset="-98251.24">3090 8794 359 0,'0'0'69'0,"0"0"63"15,0 0-5-15,0 0-73 16,0 0 3-16,0 0 4 16,-71-66-36-16,67 60-3 15,1 2-8-15,-1 4-1 16,4 0 5-16,0 0-18 15,0 16-27-15,0 22 23 16,0 26 4-16,0 18 22 16,18 15 0-16,-3 4 4 15,-1-13-12-15,0-13-8 0,0-23-3 16,0-12-3-16,-2-18-1 16,-5-9 1-16,0-9-30 15,-7-4-36-15,0-2 20 16,0-24-38-16,0-13-194 15,-19-5 165-15,-2-7 7 16,-7-2-8-16,2-6 44 16,-3-1 70-16,8-7 32 15,0-3 13-15,14 0-10 16,7-2 15-16,0 3 9 16,28 1 25-16,15 14-8 15,-3 7 46-15,21 10-11 16,3 17-47-16,7 14-14 15,10 6-22-15,-18 24-15 0,-8 24 13 16,-34 14-6-16,-21 10 16 16,-5 5 23-16,-58 1-19 15,-15-2-10-15,-10-14-11 16,3-15-12-16,9-16 1 16,22-18 4-16,18-13 3 15,8 0-15-15,21 0-1 16,7-16-15-16,0-4-37 15,28 2-93-15,34 4 18 16,6 11-140-16,-11 3-198 16</inkml:trace>
  <inkml:trace contextRef="#ctx0" brushRef="#br0" timeOffset="-95935.77">3549 9230 122 0,'0'0'263'16,"0"0"-215"-16,0 0 8 16,0 0 8-16,0 0-1 15,0 0-2-15,-83 69-31 0,76-52-7 16,0 1 1-1,7 7 8-15,0 4-18 0,0 2 5 16,0 0-2-16,26-1-7 16,17-5-1-16,6-10 6 15,6-10-12-15,2-5-1 16,2 0 21-16,-3-30 10 16,-1-6 3-16,-10-9-5 15,-5-5-15-15,-14-4-9 16,-17 3-1-16,-9 5-1 15,-9 12 4-15,-53 13 34 16,-13 12-15-16,-3 9-12 16,-5 0-9-16,7 27-2 15,22 6 3-15,18 2-7 0,29 2-1 16,7 1-6-16,36-7-89 16,32-10-153-16,10-10-292 15</inkml:trace>
  <inkml:trace contextRef="#ctx0" brushRef="#br0" timeOffset="-94016.37">8428 11407 440 0,'0'0'171'0,"0"0"-89"16,0 0 31-16,0 0-39 15,0 0-42-15,0 0-24 16,7 0-6-16,5-8-4 15,2-1-54-15,-7-3-247 16</inkml:trace>
  <inkml:trace contextRef="#ctx0" brushRef="#br0" timeOffset="-93818.78">8752 11396 44 0,'0'0'759'0,"0"0"-754"16,0 0 35-16,0 0-16 16,0 0-24-16,0 0-109 15,49-37-85-15,-8 28 6 16,-6 3 33-16,1 6-8 16</inkml:trace>
  <inkml:trace contextRef="#ctx0" brushRef="#br0" timeOffset="-93717.33">8752 11396 64 0,'243'-46'135'0,"-228"52"-32"16,-1-3-21-16,7 0-4 0,7-1-45 16,17-2-32-1,-2 0-2-15,7 0-124 0,-3 0-73 16</inkml:trace>
  <inkml:trace contextRef="#ctx0" brushRef="#br0" timeOffset="-93535.69">9509 11368 175 0,'0'0'75'0,"0"0"-30"15,0 0-39-15,0 0 27 16,0 0-3-16,0 0-26 16,111 13-4-16,-97-10 0 15,7-3 0-15,-2 0 0 16,9 0-170-16,-6 0 59 0</inkml:trace>
  <inkml:trace contextRef="#ctx0" brushRef="#br0" timeOffset="-93438.77">9835 11381 346 0,'0'0'41'15,"0"0"39"-15,0 0-28 16,0 0-50-16,0 0-2 16,0 0-161-16,118-22-39 15</inkml:trace>
  <inkml:trace contextRef="#ctx0" brushRef="#br0" timeOffset="-93343.37">10140 11358 594 0,'0'0'42'0,"0"0"-42"15,0 0-60-15,0 0-160 16</inkml:trace>
  <inkml:trace contextRef="#ctx0" brushRef="#br0" timeOffset="-93198.89">10800 11344 756 0,'0'0'285'0,"0"0"-285"15,0 0-77-15,0 0 5 16,0 0-2-16,0 0-157 16,161-54-250-16</inkml:trace>
  <inkml:trace contextRef="#ctx0" brushRef="#br0" timeOffset="-93094.69">11391 11332 693 0,'0'0'0'0,"0"0"-135"15,0 0-71-15,0 0-40 16</inkml:trace>
  <inkml:trace contextRef="#ctx0" brushRef="#br0" timeOffset="-93017.5">11805 11332 117 0,'0'0'0'15,"0"0"-22"-15,0 0 0 16</inkml:trace>
  <inkml:trace contextRef="#ctx0" brushRef="#br0" timeOffset="-92915.22">12342 11332 370 0,'0'0'102'16,"0"0"36"-16,0 0-70 15,0 0-42-15,0 0-26 16,0 0-148-16</inkml:trace>
  <inkml:trace contextRef="#ctx0" brushRef="#br0" timeOffset="-92778.03">12909 11278 1033 0,'0'0'84'0,"0"0"-81"15,0 0-3-15,0 0 0 16,0 0-62-16,0 0-184 0,14-58-529 15</inkml:trace>
  <inkml:trace contextRef="#ctx0" brushRef="#br0" timeOffset="-80604.24">2563 11533 388 0,'0'0'420'16,"0"0"-349"-16,0 0 34 16,0 0-34-16,0 0-23 15,0 0-13-15,0 0-17 16,-97-16-17-16,90 35 2 16,7 24 0-16,0 17 0 15,0 15 3-15,0 2-1 16,0-5 0-16,0-14-4 15,0-9-1-15,0-15 3 16,0-17-2-16,0-11-1 16,0-6 2-16,0-4-2 15,-21-35-2-15,-20-19-20 0,-15-22-5 16,13-11 20 0,-11-4-36-16,13 1-24 0,20 5 62 15,19 8 4-15,2 3-2 16,42 10 4-16,36 13-2 15,12 13 1-15,5 24-2 16,-3 18-3-16,-9 11-8 16,-19 35 13-16,-31 12 28 15,-19 5 8-15,-14 2-5 16,-21-10 12-16,-29-12-12 16,-11-11-5-16,6-10-1 15,-2-11-13-15,10-7-7 0,12-4-5 16,13 0-8-1,15-4-14-15,7-11-13 0,0 3-24 16,36 3-69-16,28 9-51 16,4 0-174-16</inkml:trace>
  <inkml:trace contextRef="#ctx0" brushRef="#br0" timeOffset="-80120.78">2958 12454 684 0,'0'0'23'0,"0"0"2"0,0 0 30 15,0 0-21-15,0 0-16 16,222 32 14-16,-179-81 10 16,-17-12-10-16,-24-2-8 15,-2 2-1-15,-28 9 32 16,-36 13 4-16,-19 19-15 16,5 13-7-16,2 7-31 15,8 17 10-15,11 25-10 16,17 17-2-16,19 8-4 15,21 3-48-15,7-1-49 16,61-15-91-16,3-14-113 16</inkml:trace>
  <inkml:trace contextRef="#ctx0" brushRef="#br0" timeOffset="-79678.87">3251 12048 921 0,'0'0'49'0,"0"0"-42"15,0 0 0-15,0 0 13 16,0 0-2-16,0 0-10 0,222-36-8 16,-170 34-4-16,-9 0-142 15,-15 2-227-15</inkml:trace>
  <inkml:trace contextRef="#ctx0" brushRef="#br0" timeOffset="-79153.67">3722 11280 445 0,'0'0'108'0,"0"0"40"15,0 0-10-15,0 0-49 16,0 0-32-16,0 0-8 16,-33-80-7-16,30 80-12 15,-1 0-27-15,4 0-3 0,0 1-6 16,0 23 6-16,0 13 6 16,0 19-3-16,4 9 2 15,3 6-5-15,0 1 3 16,8 1-3-16,-1 3 1 15,0-2-1-15,5-6 8 16,2-7-4-16,8-15-4 16,-1-9-1-16,7-12 0 15,13-3-2-15,1-7 3 16,6-8 0-16,-6-2 0 16,-1-5-1-16,-13 0 1 15,-6 0 0-15,-8-14-1 0,-9-12-73 16,-12-8-62-1,0 3-297-15</inkml:trace>
  <inkml:trace contextRef="#ctx0" brushRef="#br0" timeOffset="-78977.74">3736 11542 801 0,'0'0'108'0,"0"0"-100"15,0 0 80-15,243-49-9 16,-162 35-54-16,-10 6-18 16,-7 5-7-16,-10 3-52 15,-33 9-200-15</inkml:trace>
  <inkml:trace contextRef="#ctx0" brushRef="#br0" timeOffset="-70571.12">4914 10103 210 0,'0'0'31'0,"0"0"-5"16,-74 114 39-16,53-77-31 16,0 1-29-16,-1-7-1 15,8-6-3-15,7-7 6 0,0-7 1 16,7-3-7-16,0-4 1 15,0-2-2-15,-5-2 7 16,5 0 13-16,0 0 31 16,0 0 36-16,0 0 0 15,0-4-43-15,0-17-25 16,0-11-6-16,26-11-8 16,17-17-2-16,11-5-2 15,10-8 4-15,9-3 11 16,-2 9-3-16,7-2-7 0,-2 4 0 15,0 2-6 1,2 2 3-16,-12 12-2 0,-16 6 3 16,-10 17-4-16,-26 9 0 15,-7 9-7-15,-7 8-15 16,0 0-45-16,0 0-286 16</inkml:trace>
  <inkml:trace contextRef="#ctx0" brushRef="#br0" timeOffset="-70005.45">4992 10825 248 0,'0'0'126'0,"0"0"-94"16,0 0 94-16,0 0-15 15,0 0-21-15,0 0-23 16,-36 9-33-16,36-24-7 16,0-13-11-16,0-10-9 15,21-18 7-15,36-14-2 16,24-21 17-16,18-13 1 15,19-10-6-15,5-7-3 16,-9 8 4-16,-6 3-16 16,-8 11-5-16,-13 16 1 15,-9 8-5-15,-16 16 0 16,-27 21 0-16,-6 18-1 16,-18 9 0-16,-8 11 0 0,-3 0-1 15,0 0-41-15,0 9-31 16,0 12-33-16,0 9 2 15,-10 1-103-15,-9 2-60 16</inkml:trace>
  <inkml:trace contextRef="#ctx0" brushRef="#br0" timeOffset="-69587.79">5339 11255 239 0,'0'0'117'0,"0"0"7"15,0 0 35-15,0 0-53 16,0 0-89-16,76-142 25 16,-5 57 15-16,24-18 30 15,9-14-30-15,2-1 2 16,5 3-24-16,-2 1-18 0,-3 4-3 16,3 4-8-16,-10 3-2 15,-11 18 0-15,-17 18-4 16,-14 16 1-16,-17 19-1 15,-14 15-7-15,-10 8-11 16,-8 9-19-16,-4 0-32 16,-1 0-48-16,4 3 14 15,-3 12-22-15,4 1-112 16,-8 8 5-16</inkml:trace>
  <inkml:trace contextRef="#ctx0" brushRef="#br0" timeOffset="-69198.6">6427 11115 635 0,'0'0'29'0,"133"-187"96"16,-58 81-55 0,3-3-26-16,-9 2-8 0,2 7-17 15,-5 9-6-15,-16 13-4 16,-3 10-6-16,-9 10 3 15,-5 9-6-15,-7 7 1 16,-5 12-1-16,-7 9 0 16,-4 6 0-16,-3 3-17 15,5 1-32-15,-12 4-25 16,7 7-28-16,-7 3-177 16,0 29 47-16</inkml:trace>
  <inkml:trace contextRef="#ctx0" brushRef="#br0" timeOffset="-68838.63">6789 11338 599 0,'0'0'59'15,"97"-161"96"-15,-40 59-55 16,4-8-24-16,3-9 3 0,2 1-35 16,-9 9-14-16,0 8-8 15,-10 15-18-15,0 8-2 16,-9 8 5-16,-5 13-7 15,0 11 1-15,-11 16-1 16,-13 15-5-16,-4 9-30 16,-5 6-59-16,0 9-88 15,0 28-86-15,-12 14-228 16</inkml:trace>
  <inkml:trace contextRef="#ctx0" brushRef="#br0" timeOffset="-68508.99">7503 11083 621 0,'0'0'51'0,"97"-178"93"16,-43 86-48-16,3 1-48 16,0 4 6-16,-3 5 48 15,3 10-82-15,-10 6-17 0,3 6 1 16,-10 10 2 0,-11 4-4-16,-3-1-2 0,-3 3-2 15,-4 9 0-15,-2 10-13 16,-12 13-22-16,2 12-38 15,-7 9-84-15,0 34-181 16,-22 20-47-16</inkml:trace>
  <inkml:trace contextRef="#ctx0" brushRef="#br0" timeOffset="-68252.71">8130 10851 616 0,'0'0'34'16,"66"-150"93"-16,-35 76-58 16,9 7-9-16,-5 8-18 15,-1 13-13-15,-13 12-9 16,-7 13 7-16,-14 15-27 15,0 6-19-15,0 1-109 16,0 28-30-16,0 10-80 16</inkml:trace>
  <inkml:trace contextRef="#ctx0" brushRef="#br0" timeOffset="-68050.79">8440 11104 794 0,'0'0'139'15,"0"0"-130"-15,56-113 80 16,-27 62-34-16,-1 5-42 16,-2 6-13-16,-7 11-15 15,-17 18-153-15,-2 11-318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09EBA6-2283-4C1E-B3C5-A646053934D3}" type="datetimeFigureOut">
              <a:rPr lang="it-IT"/>
              <a:pPr>
                <a:defRPr/>
              </a:pPr>
              <a:t>23/05/2023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DE49011-DAB7-4AB5-A40E-8124B44A97A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034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/>
          </a:p>
        </p:txBody>
      </p:sp>
      <p:sp>
        <p:nvSpPr>
          <p:cNvPr id="1638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8CDF0D-A4B5-4062-BCCE-689A46B37A5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E49011-DAB7-4AB5-A40E-8124B44A97A6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7355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F82465-E31C-48E5-AADF-A384C2D50549}" type="datetimeFigureOut">
              <a:rPr lang="it-IT" smtClean="0"/>
              <a:pPr>
                <a:defRPr/>
              </a:pPr>
              <a:t>23/05/2023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A8C37-D3C8-4E8C-8231-688F76AEBDA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9585A7-57FF-4D8E-AA1D-6630196B0AB4}" type="datetimeFigureOut">
              <a:rPr lang="it-IT" smtClean="0"/>
              <a:pPr>
                <a:defRPr/>
              </a:pPr>
              <a:t>23/05/2023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FAB8F-9E46-472A-B8F2-0823C856A03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BA90CC-8AC1-4E26-9E8F-9021E7E25BBF}" type="datetimeFigureOut">
              <a:rPr lang="it-IT" smtClean="0"/>
              <a:pPr>
                <a:defRPr/>
              </a:pPr>
              <a:t>23/05/2023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29D2C8-5D63-414A-8E09-737C52C787C0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DA956D-3F0B-45CA-A075-FDD05B8F3AD8}" type="datetimeFigureOut">
              <a:rPr lang="it-IT" smtClean="0"/>
              <a:pPr>
                <a:defRPr/>
              </a:pPr>
              <a:t>23/05/2023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6866A-0BB0-4A45-B3DC-9BEBEFDFF30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468313" y="1412875"/>
            <a:ext cx="82073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EFBA0C-1A37-4423-9027-00D789517A02}" type="datetimeFigureOut">
              <a:rPr lang="it-IT" smtClean="0"/>
              <a:pPr>
                <a:defRPr/>
              </a:pPr>
              <a:t>23/05/2023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91BF4-BAB4-4089-BC72-73B9F1FAD6D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2FB333-0DD5-4E65-B5FD-182D3E47F889}" type="datetimeFigureOut">
              <a:rPr lang="it-IT" smtClean="0"/>
              <a:pPr>
                <a:defRPr/>
              </a:pPr>
              <a:t>23/05/2023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E926D0-5EB6-4858-93EC-5CB3B3F908B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8" name="Connettore 1 7"/>
          <p:cNvCxnSpPr/>
          <p:nvPr userDrawn="1"/>
        </p:nvCxnSpPr>
        <p:spPr>
          <a:xfrm>
            <a:off x="467544" y="1412776"/>
            <a:ext cx="82089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E0E42E-4A39-4FFA-8D87-30144B6EB2D4}" type="datetimeFigureOut">
              <a:rPr lang="it-IT" smtClean="0"/>
              <a:pPr>
                <a:defRPr/>
              </a:pPr>
              <a:t>23/05/2023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AC575-C3CC-4B58-8B3E-DA5F24B59890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10" name="Connettore 1 9"/>
          <p:cNvCxnSpPr/>
          <p:nvPr userDrawn="1"/>
        </p:nvCxnSpPr>
        <p:spPr>
          <a:xfrm>
            <a:off x="467544" y="1412776"/>
            <a:ext cx="82089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B7A5E5-812C-4145-BC90-58F55CA4D72F}" type="datetimeFigureOut">
              <a:rPr lang="it-IT" smtClean="0"/>
              <a:pPr>
                <a:defRPr/>
              </a:pPr>
              <a:t>23/05/2023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154B1-A2CF-49A0-BEF8-DF9BC121202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43060D-7A01-4DD3-8E44-D19BFD3D11A6}" type="datetimeFigureOut">
              <a:rPr lang="it-IT" smtClean="0"/>
              <a:pPr>
                <a:defRPr/>
              </a:pPr>
              <a:t>23/05/2023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30FDC-5E74-4758-88CB-9FC6827839B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6FEB8A-3F07-4981-98E9-5E1147F91626}" type="datetimeFigureOut">
              <a:rPr lang="it-IT" smtClean="0"/>
              <a:pPr>
                <a:defRPr/>
              </a:pPr>
              <a:t>23/05/2023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F94A5-6FD8-4215-B805-6FC3AEBD8DD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03259D-BDB1-4B46-9148-D6457E09B100}" type="datetimeFigureOut">
              <a:rPr lang="it-IT" smtClean="0"/>
              <a:pPr>
                <a:defRPr/>
              </a:pPr>
              <a:t>23/05/2023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BA242-D78D-40B1-BDDE-44D3E75FDA0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DBBA90CC-8AC1-4E26-9E8F-9021E7E25BBF}" type="datetimeFigureOut">
              <a:rPr lang="it-IT" smtClean="0"/>
              <a:pPr>
                <a:defRPr/>
              </a:pPr>
              <a:t>23/05/2023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1129D2C8-5D63-414A-8E09-737C52C787C0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altLang="it-IT" sz="4000" dirty="0"/>
              <a:t>Concorrenza Perfetta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dirty="0"/>
              <a:t>Gli effetti delle imposte. Surplus ed efficienza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Domanda inelastica e imposta sulle quantità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domanda di insulina è inelastica: l’imposta è pagata completamente dai compratori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250" y="3429000"/>
            <a:ext cx="8667750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0C280AE1-680C-8F6B-2F11-038A2DD1CEF8}"/>
                  </a:ext>
                </a:extLst>
              </p14:cNvPr>
              <p14:cNvContentPartPr/>
              <p14:nvPr/>
            </p14:nvContentPartPr>
            <p14:xfrm>
              <a:off x="722520" y="299520"/>
              <a:ext cx="8114760" cy="6131880"/>
            </p14:xfrm>
          </p:contentPart>
        </mc:Choice>
        <mc:Fallback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0C280AE1-680C-8F6B-2F11-038A2DD1CEF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3160" y="290160"/>
                <a:ext cx="8133480" cy="615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95705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1ECBA251-B151-BE5F-1E39-A15587E027CE}"/>
                  </a:ext>
                </a:extLst>
              </p14:cNvPr>
              <p14:cNvContentPartPr/>
              <p14:nvPr/>
            </p14:nvContentPartPr>
            <p14:xfrm>
              <a:off x="784800" y="209520"/>
              <a:ext cx="7695720" cy="6122880"/>
            </p14:xfrm>
          </p:contentPart>
        </mc:Choice>
        <mc:Fallback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1ECBA251-B151-BE5F-1E39-A15587E027C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5440" y="200160"/>
                <a:ext cx="7714440" cy="614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91202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CP ed Efficienza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L'equilibrio di concorrenza perfetta garantisce l'efficienza allocativa delle risorse, nel senso che garantisce il completo sfruttamento delle possibilità di guadagno derivanti dallo scambio: il surplus è massimizzato</a:t>
            </a:r>
          </a:p>
          <a:p>
            <a:r>
              <a:rPr lang="it-IT" dirty="0"/>
              <a:t>Non esiste la possibilità, né per i consumatori né per le imprese, di accordarsi per effettuare scambi reciprocamente vantaggiosi ad un prezzo diverso da quello che scaturisce dall'equilibrio di mercato: il surplus di uno dei due soggetti diminuirebbe</a:t>
            </a:r>
          </a:p>
        </p:txBody>
      </p:sp>
    </p:spTree>
    <p:extLst>
      <p:ext uri="{BB962C8B-B14F-4D97-AF65-F5344CB8AC3E}">
        <p14:creationId xmlns:p14="http://schemas.microsoft.com/office/powerpoint/2010/main" val="1006143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surplus totale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86677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573016"/>
            <a:ext cx="8667750" cy="384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Concorrenza e surplus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3880" y="1412776"/>
            <a:ext cx="8250120" cy="4800600"/>
          </a:xfrm>
        </p:spPr>
        <p:txBody>
          <a:bodyPr/>
          <a:lstStyle/>
          <a:p>
            <a:r>
              <a:rPr lang="it-IT" dirty="0"/>
              <a:t>Nessun altro livello di produzione può aumentare il surplus totale</a:t>
            </a:r>
          </a:p>
          <a:p>
            <a:r>
              <a:rPr lang="it-IT" dirty="0"/>
              <a:t>A </a:t>
            </a:r>
            <a:r>
              <a:rPr lang="it-IT" dirty="0" err="1"/>
              <a:t>dx</a:t>
            </a:r>
            <a:r>
              <a:rPr lang="it-IT" dirty="0"/>
              <a:t> dell’equilibrio le famiglie starebbero meglio, ma i produttori peggio</a:t>
            </a:r>
          </a:p>
          <a:p>
            <a:r>
              <a:rPr lang="it-IT" dirty="0"/>
              <a:t>Efficienza non significa equità: redistribuzione</a:t>
            </a:r>
          </a:p>
          <a:p>
            <a:endParaRPr lang="it-IT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365104"/>
            <a:ext cx="870267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L’analisi degli effetti delle imposte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Le imposte si distinguono in imposte ad valorem (in % del prezzo del bene) ed imposte sulle quantità (una somma fissa per ogni unità del bene)</a:t>
            </a:r>
          </a:p>
          <a:p>
            <a:r>
              <a:rPr lang="it-IT" dirty="0"/>
              <a:t>L’IVA è un esempio di tassa ad valorem, le accise sulla benzina un esempio di imposta sulle quantità</a:t>
            </a:r>
          </a:p>
          <a:p>
            <a:r>
              <a:rPr lang="it-IT" dirty="0"/>
              <a:t>Chi paga l’imposta?</a:t>
            </a:r>
          </a:p>
          <a:p>
            <a:pPr lvl="1"/>
            <a:r>
              <a:rPr lang="it-IT" dirty="0"/>
              <a:t>Incidenza di diritto: chi legalmente è tenuto a pagare l’imposta</a:t>
            </a:r>
          </a:p>
          <a:p>
            <a:pPr lvl="1"/>
            <a:r>
              <a:rPr lang="it-IT" dirty="0"/>
              <a:t>Incidenza di fatto: chi effettivamente contribuisce al pagamento dell’imposta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Un’imposta sulle vendite: come varia l’offerta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2776"/>
            <a:ext cx="8667750" cy="288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221088"/>
            <a:ext cx="8739187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Un’imposta sulle vendite: come varia l’equilibrio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613" y="2044700"/>
            <a:ext cx="8739187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Un’imposta sui consumi: come varia la domanda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221088"/>
            <a:ext cx="8739187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412776"/>
            <a:ext cx="8667750" cy="288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Incidenza di fatto e concorrenza perfetta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mercati concorrenziali, l’incidenza di fatto di un’accisa è indipendente dall’incidenza di diritto:</a:t>
            </a:r>
          </a:p>
          <a:p>
            <a:pPr lvl="1"/>
            <a:r>
              <a:rPr lang="it-IT" dirty="0"/>
              <a:t>La quantità scambiate non sono influenzate dall’incidenza di diritto</a:t>
            </a:r>
          </a:p>
          <a:p>
            <a:pPr lvl="1"/>
            <a:r>
              <a:rPr lang="it-IT" dirty="0"/>
              <a:t>L’aumento di prezzo pagato dai consumatori non è influenzato dall’incidenza di diritto</a:t>
            </a:r>
          </a:p>
          <a:p>
            <a:pPr lvl="1"/>
            <a:r>
              <a:rPr lang="it-IT" dirty="0"/>
              <a:t>La diminuzione di prezzo sperimentata dai venditori non è influenzata dall’incidenza di diritto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Elasticità e incidenza dell’imposta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grado di elasticità della domanda e dell’offerta è molto rilevante per stabilire l’incidenza di fatto:</a:t>
            </a:r>
          </a:p>
          <a:p>
            <a:pPr lvl="1"/>
            <a:r>
              <a:rPr lang="it-IT" dirty="0"/>
              <a:t>Se l’imposta è sui consumatori (incidenza di diritto) ma la domanda è perfettamente elastica, l’imposta sarà traslata completamente ai produttori</a:t>
            </a:r>
          </a:p>
          <a:p>
            <a:pPr lvl="1"/>
            <a:r>
              <a:rPr lang="it-IT" dirty="0"/>
              <a:t>Se l’imposta è sui venditori, ma l’offerta è perfettamente elastica, l’imposta sarà traslata ai consumatori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Domanda perfettamente elastica e imposta sulle quantità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L’imposta sul gas deve essere pagata dai compratori (incidenza di diritto) ma la domanda è perfettamente elastica: l’imposta è traslata ai venditori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813" y="3861048"/>
            <a:ext cx="8739187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Offerta perfettamente elastica e imposta sulle quantità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Viene introdotta un’imposta sull’acquisto di yacht a carico dei compratori (incidenza di diritto) ma l’offerta è perfettamente elastica: l’imposta è pagata per intero dai compratori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300" y="4149080"/>
            <a:ext cx="8775700" cy="238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4622</TotalTime>
  <Words>422</Words>
  <Application>Microsoft Office PowerPoint</Application>
  <PresentationFormat>Presentazione su schermo (4:3)</PresentationFormat>
  <Paragraphs>36</Paragraphs>
  <Slides>15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Calibri</vt:lpstr>
      <vt:lpstr>Gill Sans MT</vt:lpstr>
      <vt:lpstr>Verdana</vt:lpstr>
      <vt:lpstr>Wingdings 2</vt:lpstr>
      <vt:lpstr>Solstizio</vt:lpstr>
      <vt:lpstr>Concorrenza Perfetta</vt:lpstr>
      <vt:lpstr>L’analisi degli effetti delle imposte</vt:lpstr>
      <vt:lpstr>Un’imposta sulle vendite: come varia l’offerta</vt:lpstr>
      <vt:lpstr>Un’imposta sulle vendite: come varia l’equilibrio</vt:lpstr>
      <vt:lpstr>Un’imposta sui consumi: come varia la domanda</vt:lpstr>
      <vt:lpstr>Incidenza di fatto e concorrenza perfetta</vt:lpstr>
      <vt:lpstr>Elasticità e incidenza dell’imposta</vt:lpstr>
      <vt:lpstr>Domanda perfettamente elastica e imposta sulle quantità</vt:lpstr>
      <vt:lpstr>Offerta perfettamente elastica e imposta sulle quantità</vt:lpstr>
      <vt:lpstr>Domanda inelastica e imposta sulle quantità</vt:lpstr>
      <vt:lpstr>Presentazione standard di PowerPoint</vt:lpstr>
      <vt:lpstr>Presentazione standard di PowerPoint</vt:lpstr>
      <vt:lpstr>CP ed Efficienza</vt:lpstr>
      <vt:lpstr>Il surplus totale</vt:lpstr>
      <vt:lpstr>Concorrenza e surplus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Busato</dc:creator>
  <cp:lastModifiedBy>Elisabetta Marzano</cp:lastModifiedBy>
  <cp:revision>378</cp:revision>
  <cp:lastPrinted>2013-07-15T16:29:27Z</cp:lastPrinted>
  <dcterms:created xsi:type="dcterms:W3CDTF">2013-07-15T09:48:41Z</dcterms:created>
  <dcterms:modified xsi:type="dcterms:W3CDTF">2023-05-23T14:50:23Z</dcterms:modified>
</cp:coreProperties>
</file>